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5B_AFB5FA6A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comments/modernComment_15C_838647AB.xml" ContentType="application/vnd.ms-powerpoint.comments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2" r:id="rId4"/>
  </p:sldMasterIdLst>
  <p:notesMasterIdLst>
    <p:notesMasterId r:id="rId106"/>
  </p:notesMasterIdLst>
  <p:handoutMasterIdLst>
    <p:handoutMasterId r:id="rId107"/>
  </p:handoutMasterIdLst>
  <p:sldIdLst>
    <p:sldId id="256" r:id="rId5"/>
    <p:sldId id="259" r:id="rId6"/>
    <p:sldId id="270" r:id="rId7"/>
    <p:sldId id="269" r:id="rId8"/>
    <p:sldId id="276" r:id="rId9"/>
    <p:sldId id="282" r:id="rId10"/>
    <p:sldId id="354" r:id="rId11"/>
    <p:sldId id="347" r:id="rId12"/>
    <p:sldId id="479" r:id="rId13"/>
    <p:sldId id="428" r:id="rId14"/>
    <p:sldId id="431" r:id="rId15"/>
    <p:sldId id="442" r:id="rId16"/>
    <p:sldId id="454" r:id="rId17"/>
    <p:sldId id="465" r:id="rId18"/>
    <p:sldId id="466" r:id="rId19"/>
    <p:sldId id="441" r:id="rId20"/>
    <p:sldId id="426" r:id="rId21"/>
    <p:sldId id="427" r:id="rId22"/>
    <p:sldId id="460" r:id="rId23"/>
    <p:sldId id="461" r:id="rId24"/>
    <p:sldId id="472" r:id="rId25"/>
    <p:sldId id="446" r:id="rId26"/>
    <p:sldId id="447" r:id="rId27"/>
    <p:sldId id="436" r:id="rId28"/>
    <p:sldId id="438" r:id="rId29"/>
    <p:sldId id="439" r:id="rId30"/>
    <p:sldId id="443" r:id="rId31"/>
    <p:sldId id="444" r:id="rId32"/>
    <p:sldId id="451" r:id="rId33"/>
    <p:sldId id="456" r:id="rId34"/>
    <p:sldId id="455" r:id="rId35"/>
    <p:sldId id="457" r:id="rId36"/>
    <p:sldId id="458" r:id="rId37"/>
    <p:sldId id="459" r:id="rId38"/>
    <p:sldId id="450" r:id="rId39"/>
    <p:sldId id="437" r:id="rId40"/>
    <p:sldId id="467" r:id="rId41"/>
    <p:sldId id="468" r:id="rId42"/>
    <p:sldId id="469" r:id="rId43"/>
    <p:sldId id="470" r:id="rId44"/>
    <p:sldId id="471" r:id="rId45"/>
    <p:sldId id="429" r:id="rId46"/>
    <p:sldId id="475" r:id="rId47"/>
    <p:sldId id="476" r:id="rId48"/>
    <p:sldId id="477" r:id="rId49"/>
    <p:sldId id="478" r:id="rId50"/>
    <p:sldId id="480" r:id="rId51"/>
    <p:sldId id="449" r:id="rId52"/>
    <p:sldId id="393" r:id="rId53"/>
    <p:sldId id="358" r:id="rId54"/>
    <p:sldId id="361" r:id="rId55"/>
    <p:sldId id="363" r:id="rId56"/>
    <p:sldId id="409" r:id="rId57"/>
    <p:sldId id="408" r:id="rId58"/>
    <p:sldId id="410" r:id="rId59"/>
    <p:sldId id="411" r:id="rId60"/>
    <p:sldId id="374" r:id="rId61"/>
    <p:sldId id="365" r:id="rId62"/>
    <p:sldId id="382" r:id="rId63"/>
    <p:sldId id="384" r:id="rId64"/>
    <p:sldId id="391" r:id="rId65"/>
    <p:sldId id="392" r:id="rId66"/>
    <p:sldId id="383" r:id="rId67"/>
    <p:sldId id="388" r:id="rId68"/>
    <p:sldId id="389" r:id="rId69"/>
    <p:sldId id="395" r:id="rId70"/>
    <p:sldId id="396" r:id="rId71"/>
    <p:sldId id="398" r:id="rId72"/>
    <p:sldId id="399" r:id="rId73"/>
    <p:sldId id="367" r:id="rId74"/>
    <p:sldId id="378" r:id="rId75"/>
    <p:sldId id="371" r:id="rId76"/>
    <p:sldId id="377" r:id="rId77"/>
    <p:sldId id="372" r:id="rId78"/>
    <p:sldId id="413" r:id="rId79"/>
    <p:sldId id="397" r:id="rId80"/>
    <p:sldId id="406" r:id="rId81"/>
    <p:sldId id="421" r:id="rId82"/>
    <p:sldId id="417" r:id="rId83"/>
    <p:sldId id="261" r:id="rId84"/>
    <p:sldId id="286" r:id="rId85"/>
    <p:sldId id="262" r:id="rId86"/>
    <p:sldId id="257" r:id="rId87"/>
    <p:sldId id="258" r:id="rId88"/>
    <p:sldId id="266" r:id="rId89"/>
    <p:sldId id="260" r:id="rId90"/>
    <p:sldId id="263" r:id="rId91"/>
    <p:sldId id="264" r:id="rId92"/>
    <p:sldId id="295" r:id="rId93"/>
    <p:sldId id="368" r:id="rId94"/>
    <p:sldId id="369" r:id="rId95"/>
    <p:sldId id="423" r:id="rId96"/>
    <p:sldId id="424" r:id="rId97"/>
    <p:sldId id="425" r:id="rId98"/>
    <p:sldId id="370" r:id="rId99"/>
    <p:sldId id="348" r:id="rId100"/>
    <p:sldId id="339" r:id="rId101"/>
    <p:sldId id="310" r:id="rId102"/>
    <p:sldId id="319" r:id="rId103"/>
    <p:sldId id="418" r:id="rId104"/>
    <p:sldId id="265" r:id="rId10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31AFBE71-840B-422E-A04C-50BCBD4185D0}">
          <p14:sldIdLst>
            <p14:sldId id="256"/>
            <p14:sldId id="259"/>
            <p14:sldId id="270"/>
            <p14:sldId id="269"/>
            <p14:sldId id="276"/>
          </p14:sldIdLst>
        </p14:section>
        <p14:section name="Background" id="{4C39060C-135B-4495-9170-CA63CFB899E8}">
          <p14:sldIdLst>
            <p14:sldId id="282"/>
          </p14:sldIdLst>
        </p14:section>
        <p14:section name="VDR1 review" id="{9854D45E-5E33-487A-B443-72D5DA1E3671}">
          <p14:sldIdLst>
            <p14:sldId id="354"/>
            <p14:sldId id="347"/>
            <p14:sldId id="479"/>
            <p14:sldId id="428"/>
            <p14:sldId id="431"/>
            <p14:sldId id="442"/>
            <p14:sldId id="454"/>
            <p14:sldId id="465"/>
            <p14:sldId id="466"/>
            <p14:sldId id="441"/>
            <p14:sldId id="426"/>
            <p14:sldId id="427"/>
            <p14:sldId id="460"/>
            <p14:sldId id="461"/>
            <p14:sldId id="472"/>
            <p14:sldId id="446"/>
            <p14:sldId id="447"/>
            <p14:sldId id="436"/>
            <p14:sldId id="438"/>
            <p14:sldId id="439"/>
            <p14:sldId id="443"/>
            <p14:sldId id="444"/>
            <p14:sldId id="451"/>
            <p14:sldId id="456"/>
            <p14:sldId id="455"/>
            <p14:sldId id="457"/>
            <p14:sldId id="458"/>
            <p14:sldId id="459"/>
            <p14:sldId id="450"/>
            <p14:sldId id="437"/>
            <p14:sldId id="467"/>
            <p14:sldId id="468"/>
            <p14:sldId id="469"/>
            <p14:sldId id="470"/>
            <p14:sldId id="471"/>
            <p14:sldId id="429"/>
            <p14:sldId id="475"/>
            <p14:sldId id="476"/>
            <p14:sldId id="477"/>
            <p14:sldId id="478"/>
            <p14:sldId id="480"/>
            <p14:sldId id="449"/>
          </p14:sldIdLst>
        </p14:section>
        <p14:section name="Func decomp" id="{B3822348-129C-48FC-8AE8-51A93F66CC53}">
          <p14:sldIdLst>
            <p14:sldId id="393"/>
            <p14:sldId id="358"/>
            <p14:sldId id="361"/>
          </p14:sldIdLst>
        </p14:section>
        <p14:section name="Targets" id="{E8C2E1F3-04F2-4FA6-9640-4B9AB78933E5}">
          <p14:sldIdLst>
            <p14:sldId id="363"/>
            <p14:sldId id="409"/>
            <p14:sldId id="408"/>
            <p14:sldId id="410"/>
            <p14:sldId id="411"/>
            <p14:sldId id="374"/>
            <p14:sldId id="365"/>
            <p14:sldId id="382"/>
            <p14:sldId id="384"/>
            <p14:sldId id="391"/>
            <p14:sldId id="392"/>
            <p14:sldId id="383"/>
            <p14:sldId id="388"/>
            <p14:sldId id="389"/>
            <p14:sldId id="395"/>
            <p14:sldId id="396"/>
            <p14:sldId id="398"/>
            <p14:sldId id="399"/>
            <p14:sldId id="367"/>
            <p14:sldId id="378"/>
            <p14:sldId id="371"/>
            <p14:sldId id="377"/>
            <p14:sldId id="372"/>
            <p14:sldId id="413"/>
            <p14:sldId id="397"/>
            <p14:sldId id="406"/>
            <p14:sldId id="421"/>
            <p14:sldId id="417"/>
          </p14:sldIdLst>
        </p14:section>
        <p14:section name="Backup Slides" id="{4A2B7434-B9D9-4C57-A03F-D0F395637C8C}">
          <p14:sldIdLst>
            <p14:sldId id="261"/>
            <p14:sldId id="286"/>
            <p14:sldId id="262"/>
          </p14:sldIdLst>
        </p14:section>
        <p14:section name="Style Guide" id="{E009878E-1933-49EA-BFBF-1BA6D30AA670}">
          <p14:sldIdLst>
            <p14:sldId id="257"/>
            <p14:sldId id="258"/>
            <p14:sldId id="266"/>
            <p14:sldId id="260"/>
            <p14:sldId id="263"/>
            <p14:sldId id="264"/>
            <p14:sldId id="295"/>
            <p14:sldId id="368"/>
            <p14:sldId id="369"/>
            <p14:sldId id="423"/>
            <p14:sldId id="424"/>
            <p14:sldId id="425"/>
            <p14:sldId id="370"/>
            <p14:sldId id="348"/>
            <p14:sldId id="339"/>
            <p14:sldId id="310"/>
            <p14:sldId id="319"/>
            <p14:sldId id="418"/>
            <p14:sldId id="26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F72BF6-43C8-4A3D-1FBF-BC0E3D8D7BBB}" name="Shayne McConomy" initials="SM" userId="31630114bf935de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929292"/>
    <a:srgbClr val="C00000"/>
    <a:srgbClr val="0070C0"/>
    <a:srgbClr val="0000B7"/>
    <a:srgbClr val="2E75B6"/>
    <a:srgbClr val="E6C9AA"/>
    <a:srgbClr val="D5A571"/>
    <a:srgbClr val="D0CECE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028FCE-40D7-445B-BBE9-6B9FE8AA3792}" v="10" dt="2023-01-31T20:46:13.256"/>
    <p1510:client id="{67E4D456-3D0C-4562-A412-D91F8A235A67}" v="1" dt="2023-01-31T00:35:54.254"/>
    <p1510:client id="{CFFBA26B-DE95-4C2D-AC9A-1B072EFC5DF8}" v="5" dt="2023-01-31T22:58:36.6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microsoft.com/office/2016/11/relationships/changesInfo" Target="changesInfos/changesInfo1.xml"/><Relationship Id="rId16" Type="http://schemas.openxmlformats.org/officeDocument/2006/relationships/slide" Target="slides/slide12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microsoft.com/office/2015/10/relationships/revisionInfo" Target="revisionInfo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presProps" Target="pres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notesMaster" Target="notesMasters/notesMaster1.xml"/><Relationship Id="rId114" Type="http://schemas.microsoft.com/office/2018/10/relationships/authors" Target="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viewProps" Target="viewProp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s Sanchez-Sarmiento" userId="2326a0ff-7c8d-4f5b-b5b2-e1c852c29958" providerId="ADAL" clId="{47E7871B-FBDE-463B-8C83-37E144DE05E1}"/>
    <pc:docChg chg="undo custSel addSld delSld modSld sldOrd modSection">
      <pc:chgData name="Carlos Sanchez-Sarmiento" userId="2326a0ff-7c8d-4f5b-b5b2-e1c852c29958" providerId="ADAL" clId="{47E7871B-FBDE-463B-8C83-37E144DE05E1}" dt="2023-01-30T22:54:00.656" v="567" actId="478"/>
      <pc:docMkLst>
        <pc:docMk/>
      </pc:docMkLst>
      <pc:sldChg chg="ord">
        <pc:chgData name="Carlos Sanchez-Sarmiento" userId="2326a0ff-7c8d-4f5b-b5b2-e1c852c29958" providerId="ADAL" clId="{47E7871B-FBDE-463B-8C83-37E144DE05E1}" dt="2023-01-26T17:30:18.127" v="554"/>
        <pc:sldMkLst>
          <pc:docMk/>
          <pc:sldMk cId="918337671" sldId="354"/>
        </pc:sldMkLst>
      </pc:sldChg>
      <pc:sldChg chg="addSp modSp mod">
        <pc:chgData name="Carlos Sanchez-Sarmiento" userId="2326a0ff-7c8d-4f5b-b5b2-e1c852c29958" providerId="ADAL" clId="{47E7871B-FBDE-463B-8C83-37E144DE05E1}" dt="2023-01-26T09:18:24.261" v="270" actId="1076"/>
        <pc:sldMkLst>
          <pc:docMk/>
          <pc:sldMk cId="1579190573" sldId="432"/>
        </pc:sldMkLst>
        <pc:spChg chg="add mod">
          <ac:chgData name="Carlos Sanchez-Sarmiento" userId="2326a0ff-7c8d-4f5b-b5b2-e1c852c29958" providerId="ADAL" clId="{47E7871B-FBDE-463B-8C83-37E144DE05E1}" dt="2023-01-26T09:18:24.261" v="270" actId="1076"/>
          <ac:spMkLst>
            <pc:docMk/>
            <pc:sldMk cId="1579190573" sldId="432"/>
            <ac:spMk id="6" creationId="{979A09B4-42F2-9FB8-40EE-26BC14F906E4}"/>
          </ac:spMkLst>
        </pc:spChg>
      </pc:sldChg>
      <pc:sldChg chg="addSp modSp">
        <pc:chgData name="Carlos Sanchez-Sarmiento" userId="2326a0ff-7c8d-4f5b-b5b2-e1c852c29958" providerId="ADAL" clId="{47E7871B-FBDE-463B-8C83-37E144DE05E1}" dt="2023-01-26T09:25:25.824" v="540"/>
        <pc:sldMkLst>
          <pc:docMk/>
          <pc:sldMk cId="2193186436" sldId="445"/>
        </pc:sldMkLst>
        <pc:spChg chg="add mod">
          <ac:chgData name="Carlos Sanchez-Sarmiento" userId="2326a0ff-7c8d-4f5b-b5b2-e1c852c29958" providerId="ADAL" clId="{47E7871B-FBDE-463B-8C83-37E144DE05E1}" dt="2023-01-26T09:25:25.824" v="540"/>
          <ac:spMkLst>
            <pc:docMk/>
            <pc:sldMk cId="2193186436" sldId="445"/>
            <ac:spMk id="7" creationId="{77F5AC1E-B23A-A9F4-CBC6-7A93B14FB62F}"/>
          </ac:spMkLst>
        </pc:spChg>
      </pc:sldChg>
      <pc:sldChg chg="mod modShow">
        <pc:chgData name="Carlos Sanchez-Sarmiento" userId="2326a0ff-7c8d-4f5b-b5b2-e1c852c29958" providerId="ADAL" clId="{47E7871B-FBDE-463B-8C83-37E144DE05E1}" dt="2023-01-26T09:17:42.082" v="234" actId="729"/>
        <pc:sldMkLst>
          <pc:docMk/>
          <pc:sldMk cId="2863446208" sldId="446"/>
        </pc:sldMkLst>
      </pc:sldChg>
      <pc:sldChg chg="addSp modSp mod modShow">
        <pc:chgData name="Carlos Sanchez-Sarmiento" userId="2326a0ff-7c8d-4f5b-b5b2-e1c852c29958" providerId="ADAL" clId="{47E7871B-FBDE-463B-8C83-37E144DE05E1}" dt="2023-01-26T09:17:42.082" v="234" actId="729"/>
        <pc:sldMkLst>
          <pc:docMk/>
          <pc:sldMk cId="151731575" sldId="447"/>
        </pc:sldMkLst>
        <pc:spChg chg="add mod">
          <ac:chgData name="Carlos Sanchez-Sarmiento" userId="2326a0ff-7c8d-4f5b-b5b2-e1c852c29958" providerId="ADAL" clId="{47E7871B-FBDE-463B-8C83-37E144DE05E1}" dt="2023-01-26T09:07:32.853" v="75" actId="115"/>
          <ac:spMkLst>
            <pc:docMk/>
            <pc:sldMk cId="151731575" sldId="447"/>
            <ac:spMk id="6" creationId="{CA7A4967-CA2D-FA75-BDE1-29AC10DF2176}"/>
          </ac:spMkLst>
        </pc:spChg>
      </pc:sldChg>
      <pc:sldChg chg="addSp delSp modSp mod">
        <pc:chgData name="Carlos Sanchez-Sarmiento" userId="2326a0ff-7c8d-4f5b-b5b2-e1c852c29958" providerId="ADAL" clId="{47E7871B-FBDE-463B-8C83-37E144DE05E1}" dt="2023-01-30T22:54:00.656" v="567" actId="478"/>
        <pc:sldMkLst>
          <pc:docMk/>
          <pc:sldMk cId="3308769799" sldId="449"/>
        </pc:sldMkLst>
        <pc:spChg chg="add del mod ord">
          <ac:chgData name="Carlos Sanchez-Sarmiento" userId="2326a0ff-7c8d-4f5b-b5b2-e1c852c29958" providerId="ADAL" clId="{47E7871B-FBDE-463B-8C83-37E144DE05E1}" dt="2023-01-30T22:54:00.656" v="567" actId="478"/>
          <ac:spMkLst>
            <pc:docMk/>
            <pc:sldMk cId="3308769799" sldId="449"/>
            <ac:spMk id="17" creationId="{EC86B97E-EC51-077B-F8F2-435E571C76DD}"/>
          </ac:spMkLst>
        </pc:spChg>
        <pc:grpChg chg="mod">
          <ac:chgData name="Carlos Sanchez-Sarmiento" userId="2326a0ff-7c8d-4f5b-b5b2-e1c852c29958" providerId="ADAL" clId="{47E7871B-FBDE-463B-8C83-37E144DE05E1}" dt="2023-01-26T19:47:47.739" v="556" actId="1076"/>
          <ac:grpSpMkLst>
            <pc:docMk/>
            <pc:sldMk cId="3308769799" sldId="449"/>
            <ac:grpSpMk id="14" creationId="{507AFEA3-B1E1-BC62-7C27-3F47DAC167B8}"/>
          </ac:grpSpMkLst>
        </pc:grpChg>
        <pc:picChg chg="add del mod">
          <ac:chgData name="Carlos Sanchez-Sarmiento" userId="2326a0ff-7c8d-4f5b-b5b2-e1c852c29958" providerId="ADAL" clId="{47E7871B-FBDE-463B-8C83-37E144DE05E1}" dt="2023-01-30T22:53:57.592" v="566" actId="478"/>
          <ac:picMkLst>
            <pc:docMk/>
            <pc:sldMk cId="3308769799" sldId="449"/>
            <ac:picMk id="63" creationId="{DC9C86E8-CBDE-589B-AB4F-4AFEBBF857C3}"/>
          </ac:picMkLst>
        </pc:picChg>
      </pc:sldChg>
      <pc:sldChg chg="delSp mod">
        <pc:chgData name="Carlos Sanchez-Sarmiento" userId="2326a0ff-7c8d-4f5b-b5b2-e1c852c29958" providerId="ADAL" clId="{47E7871B-FBDE-463B-8C83-37E144DE05E1}" dt="2023-01-26T09:28:04.198" v="544" actId="478"/>
        <pc:sldMkLst>
          <pc:docMk/>
          <pc:sldMk cId="476754474" sldId="454"/>
        </pc:sldMkLst>
        <pc:spChg chg="del">
          <ac:chgData name="Carlos Sanchez-Sarmiento" userId="2326a0ff-7c8d-4f5b-b5b2-e1c852c29958" providerId="ADAL" clId="{47E7871B-FBDE-463B-8C83-37E144DE05E1}" dt="2023-01-26T09:28:02.320" v="543" actId="478"/>
          <ac:spMkLst>
            <pc:docMk/>
            <pc:sldMk cId="476754474" sldId="454"/>
            <ac:spMk id="93" creationId="{26FBFFBF-8E65-36C7-0DB9-EF9541CC464B}"/>
          </ac:spMkLst>
        </pc:spChg>
        <pc:spChg chg="del">
          <ac:chgData name="Carlos Sanchez-Sarmiento" userId="2326a0ff-7c8d-4f5b-b5b2-e1c852c29958" providerId="ADAL" clId="{47E7871B-FBDE-463B-8C83-37E144DE05E1}" dt="2023-01-26T09:28:04.198" v="544" actId="478"/>
          <ac:spMkLst>
            <pc:docMk/>
            <pc:sldMk cId="476754474" sldId="454"/>
            <ac:spMk id="94" creationId="{44F76666-7611-571E-EC7A-01C2ACD45CE1}"/>
          </ac:spMkLst>
        </pc:spChg>
      </pc:sldChg>
      <pc:sldChg chg="addSp delSp modSp add mod">
        <pc:chgData name="Carlos Sanchez-Sarmiento" userId="2326a0ff-7c8d-4f5b-b5b2-e1c852c29958" providerId="ADAL" clId="{47E7871B-FBDE-463B-8C83-37E144DE05E1}" dt="2023-01-26T09:14:00.773" v="180" actId="1076"/>
        <pc:sldMkLst>
          <pc:docMk/>
          <pc:sldMk cId="2154019231" sldId="460"/>
        </pc:sldMkLst>
        <pc:spChg chg="add mod">
          <ac:chgData name="Carlos Sanchez-Sarmiento" userId="2326a0ff-7c8d-4f5b-b5b2-e1c852c29958" providerId="ADAL" clId="{47E7871B-FBDE-463B-8C83-37E144DE05E1}" dt="2023-01-26T09:13:52.516" v="178" actId="1076"/>
          <ac:spMkLst>
            <pc:docMk/>
            <pc:sldMk cId="2154019231" sldId="460"/>
            <ac:spMk id="2" creationId="{346CE8A2-D513-165D-6A47-070498881085}"/>
          </ac:spMkLst>
        </pc:spChg>
        <pc:spChg chg="add mod">
          <ac:chgData name="Carlos Sanchez-Sarmiento" userId="2326a0ff-7c8d-4f5b-b5b2-e1c852c29958" providerId="ADAL" clId="{47E7871B-FBDE-463B-8C83-37E144DE05E1}" dt="2023-01-26T09:08:43.551" v="83" actId="1076"/>
          <ac:spMkLst>
            <pc:docMk/>
            <pc:sldMk cId="2154019231" sldId="460"/>
            <ac:spMk id="4" creationId="{92D142B0-71BA-8CF3-62DC-A2FBF2755333}"/>
          </ac:spMkLst>
        </pc:spChg>
        <pc:spChg chg="add mod">
          <ac:chgData name="Carlos Sanchez-Sarmiento" userId="2326a0ff-7c8d-4f5b-b5b2-e1c852c29958" providerId="ADAL" clId="{47E7871B-FBDE-463B-8C83-37E144DE05E1}" dt="2023-01-26T09:09:17.839" v="95" actId="1076"/>
          <ac:spMkLst>
            <pc:docMk/>
            <pc:sldMk cId="2154019231" sldId="460"/>
            <ac:spMk id="6" creationId="{2B8619E9-2EEB-F1CC-58C6-F6B55A85D352}"/>
          </ac:spMkLst>
        </pc:spChg>
        <pc:spChg chg="add mod">
          <ac:chgData name="Carlos Sanchez-Sarmiento" userId="2326a0ff-7c8d-4f5b-b5b2-e1c852c29958" providerId="ADAL" clId="{47E7871B-FBDE-463B-8C83-37E144DE05E1}" dt="2023-01-26T09:08:54.162" v="87" actId="1076"/>
          <ac:spMkLst>
            <pc:docMk/>
            <pc:sldMk cId="2154019231" sldId="460"/>
            <ac:spMk id="29" creationId="{8E979EAB-BF82-EF1D-92D6-EC6E36E0B61D}"/>
          </ac:spMkLst>
        </pc:spChg>
        <pc:spChg chg="add mod">
          <ac:chgData name="Carlos Sanchez-Sarmiento" userId="2326a0ff-7c8d-4f5b-b5b2-e1c852c29958" providerId="ADAL" clId="{47E7871B-FBDE-463B-8C83-37E144DE05E1}" dt="2023-01-26T09:09:01.133" v="89" actId="1076"/>
          <ac:spMkLst>
            <pc:docMk/>
            <pc:sldMk cId="2154019231" sldId="460"/>
            <ac:spMk id="31" creationId="{E9158FDB-69CD-CC0C-8C1C-1EB2DA71E01C}"/>
          </ac:spMkLst>
        </pc:spChg>
        <pc:spChg chg="add mod">
          <ac:chgData name="Carlos Sanchez-Sarmiento" userId="2326a0ff-7c8d-4f5b-b5b2-e1c852c29958" providerId="ADAL" clId="{47E7871B-FBDE-463B-8C83-37E144DE05E1}" dt="2023-01-26T09:09:05.678" v="91" actId="1076"/>
          <ac:spMkLst>
            <pc:docMk/>
            <pc:sldMk cId="2154019231" sldId="460"/>
            <ac:spMk id="51" creationId="{74FE614D-3F01-565C-60EE-F0E77E431C24}"/>
          </ac:spMkLst>
        </pc:spChg>
        <pc:spChg chg="add del mod">
          <ac:chgData name="Carlos Sanchez-Sarmiento" userId="2326a0ff-7c8d-4f5b-b5b2-e1c852c29958" providerId="ADAL" clId="{47E7871B-FBDE-463B-8C83-37E144DE05E1}" dt="2023-01-26T09:09:08.528" v="93" actId="478"/>
          <ac:spMkLst>
            <pc:docMk/>
            <pc:sldMk cId="2154019231" sldId="460"/>
            <ac:spMk id="57" creationId="{36D6F3D0-1DC5-8CE0-4B3A-A7E86E0190CC}"/>
          </ac:spMkLst>
        </pc:spChg>
        <pc:spChg chg="add mod">
          <ac:chgData name="Carlos Sanchez-Sarmiento" userId="2326a0ff-7c8d-4f5b-b5b2-e1c852c29958" providerId="ADAL" clId="{47E7871B-FBDE-463B-8C83-37E144DE05E1}" dt="2023-01-26T09:12:24.349" v="143" actId="1076"/>
          <ac:spMkLst>
            <pc:docMk/>
            <pc:sldMk cId="2154019231" sldId="460"/>
            <ac:spMk id="84" creationId="{682328F0-BCD8-93B9-0A01-DBACB1B9A07E}"/>
          </ac:spMkLst>
        </pc:spChg>
        <pc:spChg chg="add mod">
          <ac:chgData name="Carlos Sanchez-Sarmiento" userId="2326a0ff-7c8d-4f5b-b5b2-e1c852c29958" providerId="ADAL" clId="{47E7871B-FBDE-463B-8C83-37E144DE05E1}" dt="2023-01-26T09:14:00.773" v="180" actId="1076"/>
          <ac:spMkLst>
            <pc:docMk/>
            <pc:sldMk cId="2154019231" sldId="460"/>
            <ac:spMk id="85" creationId="{6455DDCE-F112-24C0-4C09-9B1DA94B41EF}"/>
          </ac:spMkLst>
        </pc:spChg>
        <pc:spChg chg="add mod">
          <ac:chgData name="Carlos Sanchez-Sarmiento" userId="2326a0ff-7c8d-4f5b-b5b2-e1c852c29958" providerId="ADAL" clId="{47E7871B-FBDE-463B-8C83-37E144DE05E1}" dt="2023-01-26T09:12:48.123" v="160" actId="1076"/>
          <ac:spMkLst>
            <pc:docMk/>
            <pc:sldMk cId="2154019231" sldId="460"/>
            <ac:spMk id="86" creationId="{4B2A41E3-F416-6982-8553-F9B7DC6C2A23}"/>
          </ac:spMkLst>
        </pc:spChg>
        <pc:spChg chg="add mod">
          <ac:chgData name="Carlos Sanchez-Sarmiento" userId="2326a0ff-7c8d-4f5b-b5b2-e1c852c29958" providerId="ADAL" clId="{47E7871B-FBDE-463B-8C83-37E144DE05E1}" dt="2023-01-26T09:12:56.926" v="164" actId="1076"/>
          <ac:spMkLst>
            <pc:docMk/>
            <pc:sldMk cId="2154019231" sldId="460"/>
            <ac:spMk id="87" creationId="{78065AB0-D67C-1EB5-EEB0-1B407A4829C4}"/>
          </ac:spMkLst>
        </pc:spChg>
        <pc:spChg chg="add mod">
          <ac:chgData name="Carlos Sanchez-Sarmiento" userId="2326a0ff-7c8d-4f5b-b5b2-e1c852c29958" providerId="ADAL" clId="{47E7871B-FBDE-463B-8C83-37E144DE05E1}" dt="2023-01-26T09:13:04.122" v="167" actId="20577"/>
          <ac:spMkLst>
            <pc:docMk/>
            <pc:sldMk cId="2154019231" sldId="460"/>
            <ac:spMk id="88" creationId="{B7FEBBC0-0A00-AA1F-D6A0-943BF7AB4CE8}"/>
          </ac:spMkLst>
        </pc:spChg>
        <pc:spChg chg="add mod">
          <ac:chgData name="Carlos Sanchez-Sarmiento" userId="2326a0ff-7c8d-4f5b-b5b2-e1c852c29958" providerId="ADAL" clId="{47E7871B-FBDE-463B-8C83-37E144DE05E1}" dt="2023-01-26T09:13:14.330" v="171" actId="1076"/>
          <ac:spMkLst>
            <pc:docMk/>
            <pc:sldMk cId="2154019231" sldId="460"/>
            <ac:spMk id="89" creationId="{84FCFBDB-09EB-8BA6-050A-8F970BFD6AD5}"/>
          </ac:spMkLst>
        </pc:spChg>
        <pc:cxnChg chg="add del mod">
          <ac:chgData name="Carlos Sanchez-Sarmiento" userId="2326a0ff-7c8d-4f5b-b5b2-e1c852c29958" providerId="ADAL" clId="{47E7871B-FBDE-463B-8C83-37E144DE05E1}" dt="2023-01-26T09:09:27.581" v="97" actId="11529"/>
          <ac:cxnSpMkLst>
            <pc:docMk/>
            <pc:sldMk cId="2154019231" sldId="460"/>
            <ac:cxnSpMk id="60" creationId="{F11258A0-F0DF-9893-C413-0D1BBDE18FD9}"/>
          </ac:cxnSpMkLst>
        </pc:cxnChg>
        <pc:cxnChg chg="add mod">
          <ac:chgData name="Carlos Sanchez-Sarmiento" userId="2326a0ff-7c8d-4f5b-b5b2-e1c852c29958" providerId="ADAL" clId="{47E7871B-FBDE-463B-8C83-37E144DE05E1}" dt="2023-01-26T09:09:59.440" v="103" actId="14100"/>
          <ac:cxnSpMkLst>
            <pc:docMk/>
            <pc:sldMk cId="2154019231" sldId="460"/>
            <ac:cxnSpMk id="62" creationId="{1DD9E1D3-BDE7-602D-13B3-952668089F03}"/>
          </ac:cxnSpMkLst>
        </pc:cxnChg>
        <pc:cxnChg chg="add mod">
          <ac:chgData name="Carlos Sanchez-Sarmiento" userId="2326a0ff-7c8d-4f5b-b5b2-e1c852c29958" providerId="ADAL" clId="{47E7871B-FBDE-463B-8C83-37E144DE05E1}" dt="2023-01-26T09:10:50.126" v="116" actId="14100"/>
          <ac:cxnSpMkLst>
            <pc:docMk/>
            <pc:sldMk cId="2154019231" sldId="460"/>
            <ac:cxnSpMk id="65" creationId="{1EC545E5-271E-EA7D-BC23-E7821B65B342}"/>
          </ac:cxnSpMkLst>
        </pc:cxnChg>
        <pc:cxnChg chg="add mod">
          <ac:chgData name="Carlos Sanchez-Sarmiento" userId="2326a0ff-7c8d-4f5b-b5b2-e1c852c29958" providerId="ADAL" clId="{47E7871B-FBDE-463B-8C83-37E144DE05E1}" dt="2023-01-26T09:11:12.381" v="124" actId="1076"/>
          <ac:cxnSpMkLst>
            <pc:docMk/>
            <pc:sldMk cId="2154019231" sldId="460"/>
            <ac:cxnSpMk id="73" creationId="{5442F5E9-5AC0-3912-067C-8B6BE4D3FEE7}"/>
          </ac:cxnSpMkLst>
        </pc:cxnChg>
        <pc:cxnChg chg="add mod">
          <ac:chgData name="Carlos Sanchez-Sarmiento" userId="2326a0ff-7c8d-4f5b-b5b2-e1c852c29958" providerId="ADAL" clId="{47E7871B-FBDE-463B-8C83-37E144DE05E1}" dt="2023-01-26T09:11:43.536" v="133" actId="14100"/>
          <ac:cxnSpMkLst>
            <pc:docMk/>
            <pc:sldMk cId="2154019231" sldId="460"/>
            <ac:cxnSpMk id="75" creationId="{78D21962-1AA5-2B68-C226-85E0251D2C52}"/>
          </ac:cxnSpMkLst>
        </pc:cxnChg>
        <pc:cxnChg chg="add mod">
          <ac:chgData name="Carlos Sanchez-Sarmiento" userId="2326a0ff-7c8d-4f5b-b5b2-e1c852c29958" providerId="ADAL" clId="{47E7871B-FBDE-463B-8C83-37E144DE05E1}" dt="2023-01-26T09:13:46.358" v="177" actId="1076"/>
          <ac:cxnSpMkLst>
            <pc:docMk/>
            <pc:sldMk cId="2154019231" sldId="460"/>
            <ac:cxnSpMk id="78" creationId="{45CC13D2-390F-75FF-1F25-6962C4270342}"/>
          </ac:cxnSpMkLst>
        </pc:cxnChg>
        <pc:cxnChg chg="add mod">
          <ac:chgData name="Carlos Sanchez-Sarmiento" userId="2326a0ff-7c8d-4f5b-b5b2-e1c852c29958" providerId="ADAL" clId="{47E7871B-FBDE-463B-8C83-37E144DE05E1}" dt="2023-01-26T09:13:56.576" v="179" actId="14100"/>
          <ac:cxnSpMkLst>
            <pc:docMk/>
            <pc:sldMk cId="2154019231" sldId="460"/>
            <ac:cxnSpMk id="80" creationId="{A90FA9D6-D2D4-7430-E346-46C3C4151218}"/>
          </ac:cxnSpMkLst>
        </pc:cxnChg>
      </pc:sldChg>
      <pc:sldChg chg="addSp delSp modSp add mod">
        <pc:chgData name="Carlos Sanchez-Sarmiento" userId="2326a0ff-7c8d-4f5b-b5b2-e1c852c29958" providerId="ADAL" clId="{47E7871B-FBDE-463B-8C83-37E144DE05E1}" dt="2023-01-26T09:16:06.395" v="186" actId="1076"/>
        <pc:sldMkLst>
          <pc:docMk/>
          <pc:sldMk cId="1300017414" sldId="461"/>
        </pc:sldMkLst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2" creationId="{346CE8A2-D513-165D-6A47-070498881085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4" creationId="{92D142B0-71BA-8CF3-62DC-A2FBF2755333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6" creationId="{2B8619E9-2EEB-F1CC-58C6-F6B55A85D352}"/>
          </ac:spMkLst>
        </pc:spChg>
        <pc:spChg chg="del">
          <ac:chgData name="Carlos Sanchez-Sarmiento" userId="2326a0ff-7c8d-4f5b-b5b2-e1c852c29958" providerId="ADAL" clId="{47E7871B-FBDE-463B-8C83-37E144DE05E1}" dt="2023-01-26T09:16:02.250" v="184" actId="478"/>
          <ac:spMkLst>
            <pc:docMk/>
            <pc:sldMk cId="1300017414" sldId="461"/>
            <ac:spMk id="7" creationId="{0643D918-7CD3-4388-BC22-4EA504BF29B5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8" creationId="{0711E5B3-802E-446F-9037-83E613F5180F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12" creationId="{EB65FA41-02B3-47C8-A6CE-35712E9AD153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13" creationId="{8C0FE35C-CA70-429F-890A-4B7E789F9744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15" creationId="{0C1608B3-84AD-4F51-AC87-4E01B574BE9C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16" creationId="{FAF63F79-E817-4018-915C-1901D56D0EA0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17" creationId="{41DB93A0-8E32-4890-A850-E91F220CE8A2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19" creationId="{61A47B55-32EC-4B72-952C-32FFE0AF8818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24" creationId="{414437E0-DCAD-48B8-AFDA-EBC07BC36722}"/>
          </ac:spMkLst>
        </pc:spChg>
        <pc:spChg chg="del">
          <ac:chgData name="Carlos Sanchez-Sarmiento" userId="2326a0ff-7c8d-4f5b-b5b2-e1c852c29958" providerId="ADAL" clId="{47E7871B-FBDE-463B-8C83-37E144DE05E1}" dt="2023-01-26T09:16:01.630" v="183" actId="478"/>
          <ac:spMkLst>
            <pc:docMk/>
            <pc:sldMk cId="1300017414" sldId="461"/>
            <ac:spMk id="25" creationId="{632FD85D-38D5-4072-9C39-21A37475E5B1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26" creationId="{986BF39C-F497-4D14-A24C-35C48A7ACD13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27" creationId="{588CBBA5-3FC0-45EF-BAFE-97C6F9B8D7B6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29" creationId="{8E979EAB-BF82-EF1D-92D6-EC6E36E0B61D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31" creationId="{E9158FDB-69CD-CC0C-8C1C-1EB2DA71E01C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51" creationId="{74FE614D-3F01-565C-60EE-F0E77E431C24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84" creationId="{682328F0-BCD8-93B9-0A01-DBACB1B9A07E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85" creationId="{6455DDCE-F112-24C0-4C09-9B1DA94B41EF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86" creationId="{4B2A41E3-F416-6982-8553-F9B7DC6C2A23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87" creationId="{78065AB0-D67C-1EB5-EEB0-1B407A4829C4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88" creationId="{B7FEBBC0-0A00-AA1F-D6A0-943BF7AB4CE8}"/>
          </ac:spMkLst>
        </pc:spChg>
        <pc:spChg chg="del">
          <ac:chgData name="Carlos Sanchez-Sarmiento" userId="2326a0ff-7c8d-4f5b-b5b2-e1c852c29958" providerId="ADAL" clId="{47E7871B-FBDE-463B-8C83-37E144DE05E1}" dt="2023-01-26T09:15:59.302" v="182" actId="478"/>
          <ac:spMkLst>
            <pc:docMk/>
            <pc:sldMk cId="1300017414" sldId="461"/>
            <ac:spMk id="89" creationId="{84FCFBDB-09EB-8BA6-050A-8F970BFD6AD5}"/>
          </ac:spMkLst>
        </pc:spChg>
        <pc:grpChg chg="del">
          <ac:chgData name="Carlos Sanchez-Sarmiento" userId="2326a0ff-7c8d-4f5b-b5b2-e1c852c29958" providerId="ADAL" clId="{47E7871B-FBDE-463B-8C83-37E144DE05E1}" dt="2023-01-26T09:15:59.302" v="182" actId="478"/>
          <ac:grpSpMkLst>
            <pc:docMk/>
            <pc:sldMk cId="1300017414" sldId="461"/>
            <ac:grpSpMk id="9" creationId="{AD3BAD88-3097-4AF4-99B7-F80C1BECC76A}"/>
          </ac:grpSpMkLst>
        </pc:grpChg>
        <pc:grpChg chg="del">
          <ac:chgData name="Carlos Sanchez-Sarmiento" userId="2326a0ff-7c8d-4f5b-b5b2-e1c852c29958" providerId="ADAL" clId="{47E7871B-FBDE-463B-8C83-37E144DE05E1}" dt="2023-01-26T09:15:59.302" v="182" actId="478"/>
          <ac:grpSpMkLst>
            <pc:docMk/>
            <pc:sldMk cId="1300017414" sldId="461"/>
            <ac:grpSpMk id="10" creationId="{F018C4F8-D027-4FC9-9E91-13AF9ECC9E07}"/>
          </ac:grpSpMkLst>
        </pc:grpChg>
        <pc:grpChg chg="del">
          <ac:chgData name="Carlos Sanchez-Sarmiento" userId="2326a0ff-7c8d-4f5b-b5b2-e1c852c29958" providerId="ADAL" clId="{47E7871B-FBDE-463B-8C83-37E144DE05E1}" dt="2023-01-26T09:15:59.302" v="182" actId="478"/>
          <ac:grpSpMkLst>
            <pc:docMk/>
            <pc:sldMk cId="1300017414" sldId="461"/>
            <ac:grpSpMk id="11" creationId="{97D2A15B-C6B8-43BF-A97A-F68A77134A39}"/>
          </ac:grpSpMkLst>
        </pc:grpChg>
        <pc:grpChg chg="del">
          <ac:chgData name="Carlos Sanchez-Sarmiento" userId="2326a0ff-7c8d-4f5b-b5b2-e1c852c29958" providerId="ADAL" clId="{47E7871B-FBDE-463B-8C83-37E144DE05E1}" dt="2023-01-26T09:15:59.302" v="182" actId="478"/>
          <ac:grpSpMkLst>
            <pc:docMk/>
            <pc:sldMk cId="1300017414" sldId="461"/>
            <ac:grpSpMk id="14" creationId="{8330DA09-158B-4DDE-9848-10DA6A431924}"/>
          </ac:grpSpMkLst>
        </pc:grpChg>
        <pc:grpChg chg="del">
          <ac:chgData name="Carlos Sanchez-Sarmiento" userId="2326a0ff-7c8d-4f5b-b5b2-e1c852c29958" providerId="ADAL" clId="{47E7871B-FBDE-463B-8C83-37E144DE05E1}" dt="2023-01-26T09:15:59.302" v="182" actId="478"/>
          <ac:grpSpMkLst>
            <pc:docMk/>
            <pc:sldMk cId="1300017414" sldId="461"/>
            <ac:grpSpMk id="18" creationId="{F9AF75F8-4966-4D80-9219-8422F2B6612D}"/>
          </ac:grpSpMkLst>
        </pc:grpChg>
        <pc:grpChg chg="del">
          <ac:chgData name="Carlos Sanchez-Sarmiento" userId="2326a0ff-7c8d-4f5b-b5b2-e1c852c29958" providerId="ADAL" clId="{47E7871B-FBDE-463B-8C83-37E144DE05E1}" dt="2023-01-26T09:15:59.302" v="182" actId="478"/>
          <ac:grpSpMkLst>
            <pc:docMk/>
            <pc:sldMk cId="1300017414" sldId="461"/>
            <ac:grpSpMk id="20" creationId="{878ACF02-0C4E-4210-A8B4-CD1BE5E35C9D}"/>
          </ac:grpSpMkLst>
        </pc:grpChg>
        <pc:grpChg chg="del">
          <ac:chgData name="Carlos Sanchez-Sarmiento" userId="2326a0ff-7c8d-4f5b-b5b2-e1c852c29958" providerId="ADAL" clId="{47E7871B-FBDE-463B-8C83-37E144DE05E1}" dt="2023-01-26T09:15:59.302" v="182" actId="478"/>
          <ac:grpSpMkLst>
            <pc:docMk/>
            <pc:sldMk cId="1300017414" sldId="461"/>
            <ac:grpSpMk id="23" creationId="{067F77F0-EF0A-46C0-9053-E1A0F11FD390}"/>
          </ac:grpSpMkLst>
        </pc:grpChg>
        <pc:grpChg chg="del">
          <ac:chgData name="Carlos Sanchez-Sarmiento" userId="2326a0ff-7c8d-4f5b-b5b2-e1c852c29958" providerId="ADAL" clId="{47E7871B-FBDE-463B-8C83-37E144DE05E1}" dt="2023-01-26T09:15:59.302" v="182" actId="478"/>
          <ac:grpSpMkLst>
            <pc:docMk/>
            <pc:sldMk cId="1300017414" sldId="461"/>
            <ac:grpSpMk id="30" creationId="{52514CA1-B229-4075-9FB3-8D42C46A40D3}"/>
          </ac:grpSpMkLst>
        </pc:grpChg>
        <pc:picChg chg="add mod">
          <ac:chgData name="Carlos Sanchez-Sarmiento" userId="2326a0ff-7c8d-4f5b-b5b2-e1c852c29958" providerId="ADAL" clId="{47E7871B-FBDE-463B-8C83-37E144DE05E1}" dt="2023-01-26T09:16:06.395" v="186" actId="1076"/>
          <ac:picMkLst>
            <pc:docMk/>
            <pc:sldMk cId="1300017414" sldId="461"/>
            <ac:picMk id="57" creationId="{8727F50E-1C70-F0BB-A141-7CC94C24496B}"/>
          </ac:picMkLst>
        </pc:picChg>
        <pc:cxnChg chg="del">
          <ac:chgData name="Carlos Sanchez-Sarmiento" userId="2326a0ff-7c8d-4f5b-b5b2-e1c852c29958" providerId="ADAL" clId="{47E7871B-FBDE-463B-8C83-37E144DE05E1}" dt="2023-01-26T09:15:59.302" v="182" actId="478"/>
          <ac:cxnSpMkLst>
            <pc:docMk/>
            <pc:sldMk cId="1300017414" sldId="461"/>
            <ac:cxnSpMk id="21" creationId="{75C69C8C-FD11-4CC4-8FDB-491FBD3A9259}"/>
          </ac:cxnSpMkLst>
        </pc:cxnChg>
        <pc:cxnChg chg="del">
          <ac:chgData name="Carlos Sanchez-Sarmiento" userId="2326a0ff-7c8d-4f5b-b5b2-e1c852c29958" providerId="ADAL" clId="{47E7871B-FBDE-463B-8C83-37E144DE05E1}" dt="2023-01-26T09:15:59.302" v="182" actId="478"/>
          <ac:cxnSpMkLst>
            <pc:docMk/>
            <pc:sldMk cId="1300017414" sldId="461"/>
            <ac:cxnSpMk id="22" creationId="{4DF24890-8B32-4F12-8877-FFA96A441346}"/>
          </ac:cxnSpMkLst>
        </pc:cxnChg>
        <pc:cxnChg chg="del">
          <ac:chgData name="Carlos Sanchez-Sarmiento" userId="2326a0ff-7c8d-4f5b-b5b2-e1c852c29958" providerId="ADAL" clId="{47E7871B-FBDE-463B-8C83-37E144DE05E1}" dt="2023-01-26T09:15:59.302" v="182" actId="478"/>
          <ac:cxnSpMkLst>
            <pc:docMk/>
            <pc:sldMk cId="1300017414" sldId="461"/>
            <ac:cxnSpMk id="62" creationId="{1DD9E1D3-BDE7-602D-13B3-952668089F03}"/>
          </ac:cxnSpMkLst>
        </pc:cxnChg>
        <pc:cxnChg chg="del">
          <ac:chgData name="Carlos Sanchez-Sarmiento" userId="2326a0ff-7c8d-4f5b-b5b2-e1c852c29958" providerId="ADAL" clId="{47E7871B-FBDE-463B-8C83-37E144DE05E1}" dt="2023-01-26T09:15:59.302" v="182" actId="478"/>
          <ac:cxnSpMkLst>
            <pc:docMk/>
            <pc:sldMk cId="1300017414" sldId="461"/>
            <ac:cxnSpMk id="65" creationId="{1EC545E5-271E-EA7D-BC23-E7821B65B342}"/>
          </ac:cxnSpMkLst>
        </pc:cxnChg>
        <pc:cxnChg chg="del">
          <ac:chgData name="Carlos Sanchez-Sarmiento" userId="2326a0ff-7c8d-4f5b-b5b2-e1c852c29958" providerId="ADAL" clId="{47E7871B-FBDE-463B-8C83-37E144DE05E1}" dt="2023-01-26T09:15:59.302" v="182" actId="478"/>
          <ac:cxnSpMkLst>
            <pc:docMk/>
            <pc:sldMk cId="1300017414" sldId="461"/>
            <ac:cxnSpMk id="73" creationId="{5442F5E9-5AC0-3912-067C-8B6BE4D3FEE7}"/>
          </ac:cxnSpMkLst>
        </pc:cxnChg>
        <pc:cxnChg chg="del">
          <ac:chgData name="Carlos Sanchez-Sarmiento" userId="2326a0ff-7c8d-4f5b-b5b2-e1c852c29958" providerId="ADAL" clId="{47E7871B-FBDE-463B-8C83-37E144DE05E1}" dt="2023-01-26T09:15:59.302" v="182" actId="478"/>
          <ac:cxnSpMkLst>
            <pc:docMk/>
            <pc:sldMk cId="1300017414" sldId="461"/>
            <ac:cxnSpMk id="75" creationId="{78D21962-1AA5-2B68-C226-85E0251D2C52}"/>
          </ac:cxnSpMkLst>
        </pc:cxnChg>
        <pc:cxnChg chg="del">
          <ac:chgData name="Carlos Sanchez-Sarmiento" userId="2326a0ff-7c8d-4f5b-b5b2-e1c852c29958" providerId="ADAL" clId="{47E7871B-FBDE-463B-8C83-37E144DE05E1}" dt="2023-01-26T09:15:59.302" v="182" actId="478"/>
          <ac:cxnSpMkLst>
            <pc:docMk/>
            <pc:sldMk cId="1300017414" sldId="461"/>
            <ac:cxnSpMk id="78" creationId="{45CC13D2-390F-75FF-1F25-6962C4270342}"/>
          </ac:cxnSpMkLst>
        </pc:cxnChg>
        <pc:cxnChg chg="del">
          <ac:chgData name="Carlos Sanchez-Sarmiento" userId="2326a0ff-7c8d-4f5b-b5b2-e1c852c29958" providerId="ADAL" clId="{47E7871B-FBDE-463B-8C83-37E144DE05E1}" dt="2023-01-26T09:15:59.302" v="182" actId="478"/>
          <ac:cxnSpMkLst>
            <pc:docMk/>
            <pc:sldMk cId="1300017414" sldId="461"/>
            <ac:cxnSpMk id="80" creationId="{A90FA9D6-D2D4-7430-E346-46C3C4151218}"/>
          </ac:cxnSpMkLst>
        </pc:cxnChg>
      </pc:sldChg>
      <pc:sldChg chg="addSp delSp modSp add del mod">
        <pc:chgData name="Carlos Sanchez-Sarmiento" userId="2326a0ff-7c8d-4f5b-b5b2-e1c852c29958" providerId="ADAL" clId="{47E7871B-FBDE-463B-8C83-37E144DE05E1}" dt="2023-01-26T09:23:02.235" v="369" actId="47"/>
        <pc:sldMkLst>
          <pc:docMk/>
          <pc:sldMk cId="3116355428" sldId="462"/>
        </pc:sldMkLst>
        <pc:spChg chg="add mod">
          <ac:chgData name="Carlos Sanchez-Sarmiento" userId="2326a0ff-7c8d-4f5b-b5b2-e1c852c29958" providerId="ADAL" clId="{47E7871B-FBDE-463B-8C83-37E144DE05E1}" dt="2023-01-26T09:17:03.335" v="233" actId="20577"/>
          <ac:spMkLst>
            <pc:docMk/>
            <pc:sldMk cId="3116355428" sldId="462"/>
            <ac:spMk id="2" creationId="{128E426E-DE37-EF86-D0CF-3051206E1B67}"/>
          </ac:spMkLst>
        </pc:spChg>
        <pc:picChg chg="del">
          <ac:chgData name="Carlos Sanchez-Sarmiento" userId="2326a0ff-7c8d-4f5b-b5b2-e1c852c29958" providerId="ADAL" clId="{47E7871B-FBDE-463B-8C83-37E144DE05E1}" dt="2023-01-26T09:16:41.113" v="188" actId="478"/>
          <ac:picMkLst>
            <pc:docMk/>
            <pc:sldMk cId="3116355428" sldId="462"/>
            <ac:picMk id="57" creationId="{8727F50E-1C70-F0BB-A141-7CC94C24496B}"/>
          </ac:picMkLst>
        </pc:picChg>
      </pc:sldChg>
      <pc:sldChg chg="addSp delSp modSp add mod">
        <pc:chgData name="Carlos Sanchez-Sarmiento" userId="2326a0ff-7c8d-4f5b-b5b2-e1c852c29958" providerId="ADAL" clId="{47E7871B-FBDE-463B-8C83-37E144DE05E1}" dt="2023-01-26T09:21:27.992" v="367" actId="1076"/>
        <pc:sldMkLst>
          <pc:docMk/>
          <pc:sldMk cId="1833496660" sldId="463"/>
        </pc:sldMkLst>
        <pc:spChg chg="add mod">
          <ac:chgData name="Carlos Sanchez-Sarmiento" userId="2326a0ff-7c8d-4f5b-b5b2-e1c852c29958" providerId="ADAL" clId="{47E7871B-FBDE-463B-8C83-37E144DE05E1}" dt="2023-01-26T09:21:27.992" v="367" actId="1076"/>
          <ac:spMkLst>
            <pc:docMk/>
            <pc:sldMk cId="1833496660" sldId="463"/>
            <ac:spMk id="2" creationId="{592AD737-5880-92F3-E64B-FB1E1E143722}"/>
          </ac:spMkLst>
        </pc:spChg>
        <pc:spChg chg="add mod">
          <ac:chgData name="Carlos Sanchez-Sarmiento" userId="2326a0ff-7c8d-4f5b-b5b2-e1c852c29958" providerId="ADAL" clId="{47E7871B-FBDE-463B-8C83-37E144DE05E1}" dt="2023-01-26T09:21:22.627" v="366" actId="1076"/>
          <ac:spMkLst>
            <pc:docMk/>
            <pc:sldMk cId="1833496660" sldId="463"/>
            <ac:spMk id="4" creationId="{9BA3C054-012C-E5D9-C79E-8307CE555C7C}"/>
          </ac:spMkLst>
        </pc:spChg>
        <pc:spChg chg="del">
          <ac:chgData name="Carlos Sanchez-Sarmiento" userId="2326a0ff-7c8d-4f5b-b5b2-e1c852c29958" providerId="ADAL" clId="{47E7871B-FBDE-463B-8C83-37E144DE05E1}" dt="2023-01-26T09:20:17.909" v="272" actId="478"/>
          <ac:spMkLst>
            <pc:docMk/>
            <pc:sldMk cId="1833496660" sldId="463"/>
            <ac:spMk id="28" creationId="{75073216-9061-43ED-FFCA-D4C71837CE8E}"/>
          </ac:spMkLst>
        </pc:spChg>
      </pc:sldChg>
      <pc:sldChg chg="modSp add mod">
        <pc:chgData name="Carlos Sanchez-Sarmiento" userId="2326a0ff-7c8d-4f5b-b5b2-e1c852c29958" providerId="ADAL" clId="{47E7871B-FBDE-463B-8C83-37E144DE05E1}" dt="2023-01-26T09:24:35.582" v="539" actId="14100"/>
        <pc:sldMkLst>
          <pc:docMk/>
          <pc:sldMk cId="727845187" sldId="464"/>
        </pc:sldMkLst>
        <pc:spChg chg="mod">
          <ac:chgData name="Carlos Sanchez-Sarmiento" userId="2326a0ff-7c8d-4f5b-b5b2-e1c852c29958" providerId="ADAL" clId="{47E7871B-FBDE-463B-8C83-37E144DE05E1}" dt="2023-01-26T09:23:20.731" v="416" actId="20577"/>
          <ac:spMkLst>
            <pc:docMk/>
            <pc:sldMk cId="727845187" sldId="464"/>
            <ac:spMk id="2" creationId="{592AD737-5880-92F3-E64B-FB1E1E143722}"/>
          </ac:spMkLst>
        </pc:spChg>
        <pc:spChg chg="mod">
          <ac:chgData name="Carlos Sanchez-Sarmiento" userId="2326a0ff-7c8d-4f5b-b5b2-e1c852c29958" providerId="ADAL" clId="{47E7871B-FBDE-463B-8C83-37E144DE05E1}" dt="2023-01-26T09:24:35.582" v="539" actId="14100"/>
          <ac:spMkLst>
            <pc:docMk/>
            <pc:sldMk cId="727845187" sldId="464"/>
            <ac:spMk id="4" creationId="{9BA3C054-012C-E5D9-C79E-8307CE555C7C}"/>
          </ac:spMkLst>
        </pc:spChg>
      </pc:sldChg>
      <pc:sldChg chg="delSp add mod modTransition">
        <pc:chgData name="Carlos Sanchez-Sarmiento" userId="2326a0ff-7c8d-4f5b-b5b2-e1c852c29958" providerId="ADAL" clId="{47E7871B-FBDE-463B-8C83-37E144DE05E1}" dt="2023-01-26T09:28:35.766" v="551"/>
        <pc:sldMkLst>
          <pc:docMk/>
          <pc:sldMk cId="3645217570" sldId="465"/>
        </pc:sldMkLst>
        <pc:spChg chg="del">
          <ac:chgData name="Carlos Sanchez-Sarmiento" userId="2326a0ff-7c8d-4f5b-b5b2-e1c852c29958" providerId="ADAL" clId="{47E7871B-FBDE-463B-8C83-37E144DE05E1}" dt="2023-01-26T09:28:06.808" v="545" actId="478"/>
          <ac:spMkLst>
            <pc:docMk/>
            <pc:sldMk cId="3645217570" sldId="465"/>
            <ac:spMk id="94" creationId="{44F76666-7611-571E-EC7A-01C2ACD45CE1}"/>
          </ac:spMkLst>
        </pc:spChg>
      </pc:sldChg>
      <pc:sldChg chg="modSp add mod modTransition">
        <pc:chgData name="Carlos Sanchez-Sarmiento" userId="2326a0ff-7c8d-4f5b-b5b2-e1c852c29958" providerId="ADAL" clId="{47E7871B-FBDE-463B-8C83-37E144DE05E1}" dt="2023-01-26T09:28:59.311" v="552" actId="20577"/>
        <pc:sldMkLst>
          <pc:docMk/>
          <pc:sldMk cId="3405204023" sldId="466"/>
        </pc:sldMkLst>
        <pc:spChg chg="mod">
          <ac:chgData name="Carlos Sanchez-Sarmiento" userId="2326a0ff-7c8d-4f5b-b5b2-e1c852c29958" providerId="ADAL" clId="{47E7871B-FBDE-463B-8C83-37E144DE05E1}" dt="2023-01-26T09:28:59.311" v="552" actId="20577"/>
          <ac:spMkLst>
            <pc:docMk/>
            <pc:sldMk cId="3405204023" sldId="466"/>
            <ac:spMk id="94" creationId="{44F76666-7611-571E-EC7A-01C2ACD45CE1}"/>
          </ac:spMkLst>
        </pc:spChg>
      </pc:sldChg>
    </pc:docChg>
  </pc:docChgLst>
  <pc:docChgLst>
    <pc:chgData name="Axcell Vargas" userId="S::ajv19@fsu.edu::d3e20673-b461-4605-87a8-187574c0db93" providerId="AD" clId="Web-{5F226602-1AC5-45A4-B3D4-0309D0F2AA12}"/>
    <pc:docChg chg="modSld">
      <pc:chgData name="Axcell Vargas" userId="S::ajv19@fsu.edu::d3e20673-b461-4605-87a8-187574c0db93" providerId="AD" clId="Web-{5F226602-1AC5-45A4-B3D4-0309D0F2AA12}" dt="2023-01-24T23:00:40.233" v="18"/>
      <pc:docMkLst>
        <pc:docMk/>
      </pc:docMkLst>
      <pc:sldChg chg="addSp delSp modSp">
        <pc:chgData name="Axcell Vargas" userId="S::ajv19@fsu.edu::d3e20673-b461-4605-87a8-187574c0db93" providerId="AD" clId="Web-{5F226602-1AC5-45A4-B3D4-0309D0F2AA12}" dt="2023-01-24T23:00:40.233" v="18"/>
        <pc:sldMkLst>
          <pc:docMk/>
          <pc:sldMk cId="436376153" sldId="425"/>
        </pc:sldMkLst>
        <pc:spChg chg="add del mod">
          <ac:chgData name="Axcell Vargas" userId="S::ajv19@fsu.edu::d3e20673-b461-4605-87a8-187574c0db93" providerId="AD" clId="Web-{5F226602-1AC5-45A4-B3D4-0309D0F2AA12}" dt="2023-01-24T22:59:40.682" v="2"/>
          <ac:spMkLst>
            <pc:docMk/>
            <pc:sldMk cId="436376153" sldId="425"/>
            <ac:spMk id="3" creationId="{EE9AE9D4-3424-6CB1-DD36-0D4A7B99B0AB}"/>
          </ac:spMkLst>
        </pc:spChg>
        <pc:spChg chg="add del mod">
          <ac:chgData name="Axcell Vargas" userId="S::ajv19@fsu.edu::d3e20673-b461-4605-87a8-187574c0db93" providerId="AD" clId="Web-{5F226602-1AC5-45A4-B3D4-0309D0F2AA12}" dt="2023-01-24T23:00:25.514" v="10"/>
          <ac:spMkLst>
            <pc:docMk/>
            <pc:sldMk cId="436376153" sldId="425"/>
            <ac:spMk id="5" creationId="{ECE1B7E1-6789-ED34-9354-7B7D5DCB6FCF}"/>
          </ac:spMkLst>
        </pc:spChg>
        <pc:spChg chg="add del mod">
          <ac:chgData name="Axcell Vargas" userId="S::ajv19@fsu.edu::d3e20673-b461-4605-87a8-187574c0db93" providerId="AD" clId="Web-{5F226602-1AC5-45A4-B3D4-0309D0F2AA12}" dt="2023-01-24T23:00:24.357" v="9"/>
          <ac:spMkLst>
            <pc:docMk/>
            <pc:sldMk cId="436376153" sldId="425"/>
            <ac:spMk id="6" creationId="{AA775404-3CE7-20CE-5631-875E3EDD1C19}"/>
          </ac:spMkLst>
        </pc:spChg>
        <pc:spChg chg="add del mod">
          <ac:chgData name="Axcell Vargas" userId="S::ajv19@fsu.edu::d3e20673-b461-4605-87a8-187574c0db93" providerId="AD" clId="Web-{5F226602-1AC5-45A4-B3D4-0309D0F2AA12}" dt="2023-01-24T23:00:40.233" v="18"/>
          <ac:spMkLst>
            <pc:docMk/>
            <pc:sldMk cId="436376153" sldId="425"/>
            <ac:spMk id="7" creationId="{E9F41052-EABA-9D78-8834-284E46083FE0}"/>
          </ac:spMkLst>
        </pc:spChg>
        <pc:spChg chg="add del mod">
          <ac:chgData name="Axcell Vargas" userId="S::ajv19@fsu.edu::d3e20673-b461-4605-87a8-187574c0db93" providerId="AD" clId="Web-{5F226602-1AC5-45A4-B3D4-0309D0F2AA12}" dt="2023-01-24T23:00:40.233" v="17"/>
          <ac:spMkLst>
            <pc:docMk/>
            <pc:sldMk cId="436376153" sldId="425"/>
            <ac:spMk id="8" creationId="{5BC63C90-0488-05B2-285A-681E169EA9D6}"/>
          </ac:spMkLst>
        </pc:spChg>
      </pc:sldChg>
    </pc:docChg>
  </pc:docChgLst>
  <pc:docChgLst>
    <pc:chgData name="Kaden Lane" userId="S::ksl18b@fsu.edu::dc6a4fb0-72d0-4b29-a208-a1782b391b34" providerId="AD" clId="Web-{066CB10A-4ED0-45C1-A167-511BA7A7F5B2}"/>
    <pc:docChg chg="addSld modSld sldOrd modSection">
      <pc:chgData name="Kaden Lane" userId="S::ksl18b@fsu.edu::dc6a4fb0-72d0-4b29-a208-a1782b391b34" providerId="AD" clId="Web-{066CB10A-4ED0-45C1-A167-511BA7A7F5B2}" dt="2022-11-06T21:53:20.306" v="1142" actId="1076"/>
      <pc:docMkLst>
        <pc:docMk/>
      </pc:docMkLst>
      <pc:sldChg chg="addSp modSp">
        <pc:chgData name="Kaden Lane" userId="S::ksl18b@fsu.edu::dc6a4fb0-72d0-4b29-a208-a1782b391b34" providerId="AD" clId="Web-{066CB10A-4ED0-45C1-A167-511BA7A7F5B2}" dt="2022-11-06T21:49:47.895" v="1124" actId="1076"/>
        <pc:sldMkLst>
          <pc:docMk/>
          <pc:sldMk cId="2497431159" sldId="262"/>
        </pc:sldMkLst>
        <pc:picChg chg="add mod">
          <ac:chgData name="Kaden Lane" userId="S::ksl18b@fsu.edu::dc6a4fb0-72d0-4b29-a208-a1782b391b34" providerId="AD" clId="Web-{066CB10A-4ED0-45C1-A167-511BA7A7F5B2}" dt="2022-11-06T21:49:47.895" v="1124" actId="1076"/>
          <ac:picMkLst>
            <pc:docMk/>
            <pc:sldMk cId="2497431159" sldId="262"/>
            <ac:picMk id="2" creationId="{0752F82E-98D2-1C46-8165-0F4FF8087364}"/>
          </ac:picMkLst>
        </pc:picChg>
      </pc:sldChg>
      <pc:sldChg chg="modSp mod ord modShow">
        <pc:chgData name="Kaden Lane" userId="S::ksl18b@fsu.edu::dc6a4fb0-72d0-4b29-a208-a1782b391b34" providerId="AD" clId="Web-{066CB10A-4ED0-45C1-A167-511BA7A7F5B2}" dt="2022-11-06T21:51:21.303" v="1125"/>
        <pc:sldMkLst>
          <pc:docMk/>
          <pc:sldMk cId="3642966151" sldId="286"/>
        </pc:sldMkLst>
        <pc:spChg chg="mod">
          <ac:chgData name="Kaden Lane" userId="S::ksl18b@fsu.edu::dc6a4fb0-72d0-4b29-a208-a1782b391b34" providerId="AD" clId="Web-{066CB10A-4ED0-45C1-A167-511BA7A7F5B2}" dt="2022-11-06T21:21:06.221" v="821" actId="20577"/>
          <ac:spMkLst>
            <pc:docMk/>
            <pc:sldMk cId="3642966151" sldId="286"/>
            <ac:spMk id="4" creationId="{EC732BC4-B5E4-4FA4-8633-D91C8E94A81A}"/>
          </ac:spMkLst>
        </pc:spChg>
        <pc:spChg chg="mod">
          <ac:chgData name="Kaden Lane" userId="S::ksl18b@fsu.edu::dc6a4fb0-72d0-4b29-a208-a1782b391b34" providerId="AD" clId="Web-{066CB10A-4ED0-45C1-A167-511BA7A7F5B2}" dt="2022-11-06T21:21:55.316" v="846" actId="20577"/>
          <ac:spMkLst>
            <pc:docMk/>
            <pc:sldMk cId="3642966151" sldId="286"/>
            <ac:spMk id="9" creationId="{00000000-0000-0000-0000-000000000000}"/>
          </ac:spMkLst>
        </pc:spChg>
        <pc:spChg chg="mod">
          <ac:chgData name="Kaden Lane" userId="S::ksl18b@fsu.edu::dc6a4fb0-72d0-4b29-a208-a1782b391b34" providerId="AD" clId="Web-{066CB10A-4ED0-45C1-A167-511BA7A7F5B2}" dt="2022-11-06T21:22:03.925" v="859" actId="20577"/>
          <ac:spMkLst>
            <pc:docMk/>
            <pc:sldMk cId="3642966151" sldId="286"/>
            <ac:spMk id="66" creationId="{00000000-0000-0000-0000-000000000000}"/>
          </ac:spMkLst>
        </pc:spChg>
        <pc:spChg chg="mod">
          <ac:chgData name="Kaden Lane" userId="S::ksl18b@fsu.edu::dc6a4fb0-72d0-4b29-a208-a1782b391b34" providerId="AD" clId="Web-{066CB10A-4ED0-45C1-A167-511BA7A7F5B2}" dt="2022-11-06T21:22:32.848" v="902" actId="1076"/>
          <ac:spMkLst>
            <pc:docMk/>
            <pc:sldMk cId="3642966151" sldId="286"/>
            <ac:spMk id="67" creationId="{00000000-0000-0000-0000-000000000000}"/>
          </ac:spMkLst>
        </pc:spChg>
      </pc:sldChg>
      <pc:sldChg chg="modSp">
        <pc:chgData name="Kaden Lane" userId="S::ksl18b@fsu.edu::dc6a4fb0-72d0-4b29-a208-a1782b391b34" providerId="AD" clId="Web-{066CB10A-4ED0-45C1-A167-511BA7A7F5B2}" dt="2022-11-06T21:12:39.082" v="341" actId="20577"/>
        <pc:sldMkLst>
          <pc:docMk/>
          <pc:sldMk cId="3002351473" sldId="372"/>
        </pc:sldMkLst>
        <pc:spChg chg="mod">
          <ac:chgData name="Kaden Lane" userId="S::ksl18b@fsu.edu::dc6a4fb0-72d0-4b29-a208-a1782b391b34" providerId="AD" clId="Web-{066CB10A-4ED0-45C1-A167-511BA7A7F5B2}" dt="2022-11-06T21:12:39.082" v="341" actId="20577"/>
          <ac:spMkLst>
            <pc:docMk/>
            <pc:sldMk cId="3002351473" sldId="372"/>
            <ac:spMk id="94" creationId="{A62D29AD-A08B-4E40-A0C4-FDC753A71E13}"/>
          </ac:spMkLst>
        </pc:spChg>
      </pc:sldChg>
      <pc:sldChg chg="modSp">
        <pc:chgData name="Kaden Lane" userId="S::ksl18b@fsu.edu::dc6a4fb0-72d0-4b29-a208-a1782b391b34" providerId="AD" clId="Web-{066CB10A-4ED0-45C1-A167-511BA7A7F5B2}" dt="2022-11-06T21:14:46.929" v="488" actId="20577"/>
        <pc:sldMkLst>
          <pc:docMk/>
          <pc:sldMk cId="1201926406" sldId="379"/>
        </pc:sldMkLst>
        <pc:spChg chg="mod">
          <ac:chgData name="Kaden Lane" userId="S::ksl18b@fsu.edu::dc6a4fb0-72d0-4b29-a208-a1782b391b34" providerId="AD" clId="Web-{066CB10A-4ED0-45C1-A167-511BA7A7F5B2}" dt="2022-11-06T21:14:46.929" v="488" actId="20577"/>
          <ac:spMkLst>
            <pc:docMk/>
            <pc:sldMk cId="1201926406" sldId="379"/>
            <ac:spMk id="94" creationId="{A62D29AD-A08B-4E40-A0C4-FDC753A71E13}"/>
          </ac:spMkLst>
        </pc:spChg>
      </pc:sldChg>
      <pc:sldChg chg="addSp modSp">
        <pc:chgData name="Kaden Lane" userId="S::ksl18b@fsu.edu::dc6a4fb0-72d0-4b29-a208-a1782b391b34" providerId="AD" clId="Web-{066CB10A-4ED0-45C1-A167-511BA7A7F5B2}" dt="2022-11-06T21:19:01.717" v="807" actId="20577"/>
        <pc:sldMkLst>
          <pc:docMk/>
          <pc:sldMk cId="4084823643" sldId="406"/>
        </pc:sldMkLst>
        <pc:spChg chg="add mod">
          <ac:chgData name="Kaden Lane" userId="S::ksl18b@fsu.edu::dc6a4fb0-72d0-4b29-a208-a1782b391b34" providerId="AD" clId="Web-{066CB10A-4ED0-45C1-A167-511BA7A7F5B2}" dt="2022-11-06T21:19:01.717" v="807" actId="20577"/>
          <ac:spMkLst>
            <pc:docMk/>
            <pc:sldMk cId="4084823643" sldId="406"/>
            <ac:spMk id="4" creationId="{CFDF6D72-11B0-5785-DD6D-45C04EE9DFD8}"/>
          </ac:spMkLst>
        </pc:spChg>
        <pc:spChg chg="mod">
          <ac:chgData name="Kaden Lane" userId="S::ksl18b@fsu.edu::dc6a4fb0-72d0-4b29-a208-a1782b391b34" providerId="AD" clId="Web-{066CB10A-4ED0-45C1-A167-511BA7A7F5B2}" dt="2022-11-06T21:16:16.526" v="498" actId="1076"/>
          <ac:spMkLst>
            <pc:docMk/>
            <pc:sldMk cId="4084823643" sldId="406"/>
            <ac:spMk id="51" creationId="{00000000-0000-0000-0000-000000000000}"/>
          </ac:spMkLst>
        </pc:spChg>
        <pc:picChg chg="add mod">
          <ac:chgData name="Kaden Lane" userId="S::ksl18b@fsu.edu::dc6a4fb0-72d0-4b29-a208-a1782b391b34" providerId="AD" clId="Web-{066CB10A-4ED0-45C1-A167-511BA7A7F5B2}" dt="2022-11-06T21:16:41.636" v="508" actId="14100"/>
          <ac:picMkLst>
            <pc:docMk/>
            <pc:sldMk cId="4084823643" sldId="406"/>
            <ac:picMk id="2" creationId="{027B3EC5-8504-AA13-AA66-E938457B2BA3}"/>
          </ac:picMkLst>
        </pc:picChg>
      </pc:sldChg>
      <pc:sldChg chg="modSp">
        <pc:chgData name="Kaden Lane" userId="S::ksl18b@fsu.edu::dc6a4fb0-72d0-4b29-a208-a1782b391b34" providerId="AD" clId="Web-{066CB10A-4ED0-45C1-A167-511BA7A7F5B2}" dt="2022-11-06T21:19:28.452" v="808" actId="20577"/>
        <pc:sldMkLst>
          <pc:docMk/>
          <pc:sldMk cId="3912786728" sldId="409"/>
        </pc:sldMkLst>
        <pc:spChg chg="mod">
          <ac:chgData name="Kaden Lane" userId="S::ksl18b@fsu.edu::dc6a4fb0-72d0-4b29-a208-a1782b391b34" providerId="AD" clId="Web-{066CB10A-4ED0-45C1-A167-511BA7A7F5B2}" dt="2022-11-06T21:19:28.452" v="808" actId="20577"/>
          <ac:spMkLst>
            <pc:docMk/>
            <pc:sldMk cId="3912786728" sldId="409"/>
            <ac:spMk id="58" creationId="{4919553D-D27F-49C4-878A-4185295A8688}"/>
          </ac:spMkLst>
        </pc:spChg>
      </pc:sldChg>
      <pc:sldChg chg="addSp delSp modSp new">
        <pc:chgData name="Kaden Lane" userId="S::ksl18b@fsu.edu::dc6a4fb0-72d0-4b29-a208-a1782b391b34" providerId="AD" clId="Web-{066CB10A-4ED0-45C1-A167-511BA7A7F5B2}" dt="2022-11-06T21:46:28.578" v="1118" actId="1076"/>
        <pc:sldMkLst>
          <pc:docMk/>
          <pc:sldMk cId="3720049209" sldId="417"/>
        </pc:sldMkLst>
        <pc:spChg chg="add mod">
          <ac:chgData name="Kaden Lane" userId="S::ksl18b@fsu.edu::dc6a4fb0-72d0-4b29-a208-a1782b391b34" providerId="AD" clId="Web-{066CB10A-4ED0-45C1-A167-511BA7A7F5B2}" dt="2022-11-06T21:39:04.458" v="909" actId="20577"/>
          <ac:spMkLst>
            <pc:docMk/>
            <pc:sldMk cId="3720049209" sldId="417"/>
            <ac:spMk id="5" creationId="{471B9A40-8A8D-E0E9-9F64-1DF0C2E9664C}"/>
          </ac:spMkLst>
        </pc:spChg>
        <pc:spChg chg="add mod">
          <ac:chgData name="Kaden Lane" userId="S::ksl18b@fsu.edu::dc6a4fb0-72d0-4b29-a208-a1782b391b34" providerId="AD" clId="Web-{066CB10A-4ED0-45C1-A167-511BA7A7F5B2}" dt="2022-11-06T21:44:09.887" v="1015" actId="20577"/>
          <ac:spMkLst>
            <pc:docMk/>
            <pc:sldMk cId="3720049209" sldId="417"/>
            <ac:spMk id="7" creationId="{45EE2706-E2D8-F6D1-84ED-A40B992468EF}"/>
          </ac:spMkLst>
        </pc:spChg>
        <pc:spChg chg="add mod">
          <ac:chgData name="Kaden Lane" userId="S::ksl18b@fsu.edu::dc6a4fb0-72d0-4b29-a208-a1782b391b34" providerId="AD" clId="Web-{066CB10A-4ED0-45C1-A167-511BA7A7F5B2}" dt="2022-11-06T21:44:49.450" v="1050" actId="20577"/>
          <ac:spMkLst>
            <pc:docMk/>
            <pc:sldMk cId="3720049209" sldId="417"/>
            <ac:spMk id="9" creationId="{1433797B-C9E1-533A-67BE-65D39CE6FDF4}"/>
          </ac:spMkLst>
        </pc:spChg>
        <pc:spChg chg="add mod">
          <ac:chgData name="Kaden Lane" userId="S::ksl18b@fsu.edu::dc6a4fb0-72d0-4b29-a208-a1782b391b34" providerId="AD" clId="Web-{066CB10A-4ED0-45C1-A167-511BA7A7F5B2}" dt="2022-11-06T21:45:53.077" v="1103" actId="20577"/>
          <ac:spMkLst>
            <pc:docMk/>
            <pc:sldMk cId="3720049209" sldId="417"/>
            <ac:spMk id="11" creationId="{25BB3BCC-CCB2-D5E4-29EE-6E04254C20E9}"/>
          </ac:spMkLst>
        </pc:spChg>
        <pc:spChg chg="add mod">
          <ac:chgData name="Kaden Lane" userId="S::ksl18b@fsu.edu::dc6a4fb0-72d0-4b29-a208-a1782b391b34" providerId="AD" clId="Web-{066CB10A-4ED0-45C1-A167-511BA7A7F5B2}" dt="2022-11-06T21:46:17.359" v="1113" actId="1076"/>
          <ac:spMkLst>
            <pc:docMk/>
            <pc:sldMk cId="3720049209" sldId="417"/>
            <ac:spMk id="13" creationId="{21AF875F-38A9-B8F3-4F2F-52BF01838023}"/>
          </ac:spMkLst>
        </pc:spChg>
        <pc:picChg chg="add del">
          <ac:chgData name="Kaden Lane" userId="S::ksl18b@fsu.edu::dc6a4fb0-72d0-4b29-a208-a1782b391b34" providerId="AD" clId="Web-{066CB10A-4ED0-45C1-A167-511BA7A7F5B2}" dt="2022-11-06T21:39:40.772" v="915"/>
          <ac:picMkLst>
            <pc:docMk/>
            <pc:sldMk cId="3720049209" sldId="417"/>
            <ac:picMk id="15" creationId="{B7AC0BF0-F8EE-E386-3F8E-AF8554FC4BC6}"/>
          </ac:picMkLst>
        </pc:picChg>
        <pc:picChg chg="add del mod">
          <ac:chgData name="Kaden Lane" userId="S::ksl18b@fsu.edu::dc6a4fb0-72d0-4b29-a208-a1782b391b34" providerId="AD" clId="Web-{066CB10A-4ED0-45C1-A167-511BA7A7F5B2}" dt="2022-11-06T21:44:12.387" v="1016"/>
          <ac:picMkLst>
            <pc:docMk/>
            <pc:sldMk cId="3720049209" sldId="417"/>
            <ac:picMk id="16" creationId="{769E4B27-8BD2-C9F3-8E98-F012D5B0B805}"/>
          </ac:picMkLst>
        </pc:picChg>
        <pc:picChg chg="add mod">
          <ac:chgData name="Kaden Lane" userId="S::ksl18b@fsu.edu::dc6a4fb0-72d0-4b29-a208-a1782b391b34" providerId="AD" clId="Web-{066CB10A-4ED0-45C1-A167-511BA7A7F5B2}" dt="2022-11-06T21:45:19.107" v="1052"/>
          <ac:picMkLst>
            <pc:docMk/>
            <pc:sldMk cId="3720049209" sldId="417"/>
            <ac:picMk id="17" creationId="{E1927C45-C71F-CBC0-2112-2D98F40B7DFC}"/>
          </ac:picMkLst>
        </pc:picChg>
        <pc:picChg chg="add del mod">
          <ac:chgData name="Kaden Lane" userId="S::ksl18b@fsu.edu::dc6a4fb0-72d0-4b29-a208-a1782b391b34" providerId="AD" clId="Web-{066CB10A-4ED0-45C1-A167-511BA7A7F5B2}" dt="2022-11-06T21:45:59.108" v="1106"/>
          <ac:picMkLst>
            <pc:docMk/>
            <pc:sldMk cId="3720049209" sldId="417"/>
            <ac:picMk id="18" creationId="{12667576-A995-03D1-D6D7-E8928A0AD75E}"/>
          </ac:picMkLst>
        </pc:picChg>
        <pc:picChg chg="add mod">
          <ac:chgData name="Kaden Lane" userId="S::ksl18b@fsu.edu::dc6a4fb0-72d0-4b29-a208-a1782b391b34" providerId="AD" clId="Web-{066CB10A-4ED0-45C1-A167-511BA7A7F5B2}" dt="2022-11-06T21:46:02.015" v="1107" actId="1076"/>
          <ac:picMkLst>
            <pc:docMk/>
            <pc:sldMk cId="3720049209" sldId="417"/>
            <ac:picMk id="19" creationId="{063E3F1B-DD55-2866-EC25-997BEE25F5E5}"/>
          </ac:picMkLst>
        </pc:picChg>
        <pc:picChg chg="add mod">
          <ac:chgData name="Kaden Lane" userId="S::ksl18b@fsu.edu::dc6a4fb0-72d0-4b29-a208-a1782b391b34" providerId="AD" clId="Web-{066CB10A-4ED0-45C1-A167-511BA7A7F5B2}" dt="2022-11-06T21:44:38.700" v="1022"/>
          <ac:picMkLst>
            <pc:docMk/>
            <pc:sldMk cId="3720049209" sldId="417"/>
            <ac:picMk id="20" creationId="{74EDC058-BE90-9961-4529-50B26DB84219}"/>
          </ac:picMkLst>
        </pc:picChg>
        <pc:picChg chg="add mod">
          <ac:chgData name="Kaden Lane" userId="S::ksl18b@fsu.edu::dc6a4fb0-72d0-4b29-a208-a1782b391b34" providerId="AD" clId="Web-{066CB10A-4ED0-45C1-A167-511BA7A7F5B2}" dt="2022-11-06T21:46:28.578" v="1118" actId="1076"/>
          <ac:picMkLst>
            <pc:docMk/>
            <pc:sldMk cId="3720049209" sldId="417"/>
            <ac:picMk id="21" creationId="{4F958B5A-8B6D-3FEF-AD09-DF9801580EAF}"/>
          </ac:picMkLst>
        </pc:picChg>
      </pc:sldChg>
      <pc:sldChg chg="addSp modSp mod modShow">
        <pc:chgData name="Kaden Lane" userId="S::ksl18b@fsu.edu::dc6a4fb0-72d0-4b29-a208-a1782b391b34" providerId="AD" clId="Web-{066CB10A-4ED0-45C1-A167-511BA7A7F5B2}" dt="2022-11-06T21:53:20.306" v="1142" actId="1076"/>
        <pc:sldMkLst>
          <pc:docMk/>
          <pc:sldMk cId="846270945" sldId="421"/>
        </pc:sldMkLst>
        <pc:picChg chg="add mod">
          <ac:chgData name="Kaden Lane" userId="S::ksl18b@fsu.edu::dc6a4fb0-72d0-4b29-a208-a1782b391b34" providerId="AD" clId="Web-{066CB10A-4ED0-45C1-A167-511BA7A7F5B2}" dt="2022-11-06T21:53:20.306" v="1142" actId="1076"/>
          <ac:picMkLst>
            <pc:docMk/>
            <pc:sldMk cId="846270945" sldId="421"/>
            <ac:picMk id="2" creationId="{7AE4D3CC-AD52-41EC-8C69-30C27A39E8F7}"/>
          </ac:picMkLst>
        </pc:picChg>
      </pc:sldChg>
    </pc:docChg>
  </pc:docChgLst>
  <pc:docChgLst>
    <pc:chgData name="Carlos Sanchez-Sarmiento" userId="2326a0ff-7c8d-4f5b-b5b2-e1c852c29958" providerId="ADAL" clId="{8721FF70-7B3B-40CB-8844-5ABD4F19EE42}"/>
    <pc:docChg chg="undo redo custSel addSld delSld modSld sldOrd delSection modSection">
      <pc:chgData name="Carlos Sanchez-Sarmiento" userId="2326a0ff-7c8d-4f5b-b5b2-e1c852c29958" providerId="ADAL" clId="{8721FF70-7B3B-40CB-8844-5ABD4F19EE42}" dt="2023-01-26T07:47:43.697" v="4031" actId="1076"/>
      <pc:docMkLst>
        <pc:docMk/>
      </pc:docMkLst>
      <pc:sldChg chg="ord">
        <pc:chgData name="Carlos Sanchez-Sarmiento" userId="2326a0ff-7c8d-4f5b-b5b2-e1c852c29958" providerId="ADAL" clId="{8721FF70-7B3B-40CB-8844-5ABD4F19EE42}" dt="2023-01-26T03:30:13.708" v="29" actId="20578"/>
        <pc:sldMkLst>
          <pc:docMk/>
          <pc:sldMk cId="918337671" sldId="354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446138860" sldId="358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4276569241" sldId="361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2990488489" sldId="363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2005454819" sldId="365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1781967620" sldId="367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2904924800" sldId="371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3002351473" sldId="372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793471822" sldId="374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32973280" sldId="377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2670322956" sldId="378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3737157968" sldId="382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483369726" sldId="383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1830243256" sldId="384"/>
        </pc:sldMkLst>
      </pc:sldChg>
      <pc:sldChg chg="del mod modShow">
        <pc:chgData name="Carlos Sanchez-Sarmiento" userId="2326a0ff-7c8d-4f5b-b5b2-e1c852c29958" providerId="ADAL" clId="{8721FF70-7B3B-40CB-8844-5ABD4F19EE42}" dt="2023-01-26T03:31:34.699" v="31" actId="47"/>
        <pc:sldMkLst>
          <pc:docMk/>
          <pc:sldMk cId="116170959" sldId="387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1849526290" sldId="388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3234762636" sldId="389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3468147253" sldId="391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2545789357" sldId="392"/>
        </pc:sldMkLst>
      </pc:sldChg>
      <pc:sldChg chg="addSp delSp modSp mod ord delAnim modAnim modShow">
        <pc:chgData name="Carlos Sanchez-Sarmiento" userId="2326a0ff-7c8d-4f5b-b5b2-e1c852c29958" providerId="ADAL" clId="{8721FF70-7B3B-40CB-8844-5ABD4F19EE42}" dt="2023-01-26T04:52:13.023" v="551" actId="729"/>
        <pc:sldMkLst>
          <pc:docMk/>
          <pc:sldMk cId="2925874731" sldId="393"/>
        </pc:sldMkLst>
        <pc:picChg chg="add del mod">
          <ac:chgData name="Carlos Sanchez-Sarmiento" userId="2326a0ff-7c8d-4f5b-b5b2-e1c852c29958" providerId="ADAL" clId="{8721FF70-7B3B-40CB-8844-5ABD4F19EE42}" dt="2023-01-26T04:12:46.670" v="124" actId="21"/>
          <ac:picMkLst>
            <pc:docMk/>
            <pc:sldMk cId="2925874731" sldId="393"/>
            <ac:picMk id="2" creationId="{E9CA0625-D665-D8BB-5736-0051B4A39137}"/>
          </ac:picMkLst>
        </pc:picChg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3969676582" sldId="395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2931968741" sldId="396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3707826946" sldId="397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3043339906" sldId="398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2127782685" sldId="399"/>
        </pc:sldMkLst>
      </pc:sldChg>
      <pc:sldChg chg="del mod modShow">
        <pc:chgData name="Carlos Sanchez-Sarmiento" userId="2326a0ff-7c8d-4f5b-b5b2-e1c852c29958" providerId="ADAL" clId="{8721FF70-7B3B-40CB-8844-5ABD4F19EE42}" dt="2023-01-26T03:31:41.974" v="33" actId="47"/>
        <pc:sldMkLst>
          <pc:docMk/>
          <pc:sldMk cId="1201181560" sldId="400"/>
        </pc:sldMkLst>
      </pc:sldChg>
      <pc:sldChg chg="del mod modShow">
        <pc:chgData name="Carlos Sanchez-Sarmiento" userId="2326a0ff-7c8d-4f5b-b5b2-e1c852c29958" providerId="ADAL" clId="{8721FF70-7B3B-40CB-8844-5ABD4F19EE42}" dt="2023-01-26T03:26:26.527" v="6" actId="47"/>
        <pc:sldMkLst>
          <pc:docMk/>
          <pc:sldMk cId="1128619351" sldId="401"/>
        </pc:sldMkLst>
      </pc:sldChg>
      <pc:sldChg chg="del mod modShow">
        <pc:chgData name="Carlos Sanchez-Sarmiento" userId="2326a0ff-7c8d-4f5b-b5b2-e1c852c29958" providerId="ADAL" clId="{8721FF70-7B3B-40CB-8844-5ABD4F19EE42}" dt="2023-01-26T03:31:41.133" v="32" actId="47"/>
        <pc:sldMkLst>
          <pc:docMk/>
          <pc:sldMk cId="16915335" sldId="405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4084823643" sldId="406"/>
        </pc:sldMkLst>
      </pc:sldChg>
      <pc:sldChg chg="del mod modShow">
        <pc:chgData name="Carlos Sanchez-Sarmiento" userId="2326a0ff-7c8d-4f5b-b5b2-e1c852c29958" providerId="ADAL" clId="{8721FF70-7B3B-40CB-8844-5ABD4F19EE42}" dt="2023-01-26T03:26:23.560" v="4" actId="47"/>
        <pc:sldMkLst>
          <pc:docMk/>
          <pc:sldMk cId="702841071" sldId="407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3203390804" sldId="408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3912786728" sldId="409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2224927950" sldId="410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1469609929" sldId="411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3452869910" sldId="413"/>
        </pc:sldMkLst>
      </pc:sldChg>
      <pc:sldChg chg="del mod modShow">
        <pc:chgData name="Carlos Sanchez-Sarmiento" userId="2326a0ff-7c8d-4f5b-b5b2-e1c852c29958" providerId="ADAL" clId="{8721FF70-7B3B-40CB-8844-5ABD4F19EE42}" dt="2023-01-26T03:26:22.813" v="3" actId="47"/>
        <pc:sldMkLst>
          <pc:docMk/>
          <pc:sldMk cId="3428605372" sldId="414"/>
        </pc:sldMkLst>
      </pc:sldChg>
      <pc:sldChg chg="del mod modShow">
        <pc:chgData name="Carlos Sanchez-Sarmiento" userId="2326a0ff-7c8d-4f5b-b5b2-e1c852c29958" providerId="ADAL" clId="{8721FF70-7B3B-40CB-8844-5ABD4F19EE42}" dt="2023-01-26T03:26:18.123" v="2" actId="47"/>
        <pc:sldMkLst>
          <pc:docMk/>
          <pc:sldMk cId="3917223533" sldId="416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3720049209" sldId="417"/>
        </pc:sldMkLst>
      </pc:sldChg>
      <pc:sldChg chg="del mod modShow">
        <pc:chgData name="Carlos Sanchez-Sarmiento" userId="2326a0ff-7c8d-4f5b-b5b2-e1c852c29958" providerId="ADAL" clId="{8721FF70-7B3B-40CB-8844-5ABD4F19EE42}" dt="2023-01-26T03:26:25.783" v="5" actId="47"/>
        <pc:sldMkLst>
          <pc:docMk/>
          <pc:sldMk cId="3240824100" sldId="420"/>
        </pc:sldMkLst>
      </pc:sldChg>
      <pc:sldChg chg="mod modShow">
        <pc:chgData name="Carlos Sanchez-Sarmiento" userId="2326a0ff-7c8d-4f5b-b5b2-e1c852c29958" providerId="ADAL" clId="{8721FF70-7B3B-40CB-8844-5ABD4F19EE42}" dt="2023-01-26T03:26:06.547" v="0" actId="729"/>
        <pc:sldMkLst>
          <pc:docMk/>
          <pc:sldMk cId="846270945" sldId="421"/>
        </pc:sldMkLst>
      </pc:sldChg>
      <pc:sldChg chg="del mod modShow">
        <pc:chgData name="Carlos Sanchez-Sarmiento" userId="2326a0ff-7c8d-4f5b-b5b2-e1c852c29958" providerId="ADAL" clId="{8721FF70-7B3B-40CB-8844-5ABD4F19EE42}" dt="2023-01-26T03:26:16.377" v="1" actId="47"/>
        <pc:sldMkLst>
          <pc:docMk/>
          <pc:sldMk cId="4123662909" sldId="422"/>
        </pc:sldMkLst>
      </pc:sldChg>
      <pc:sldChg chg="addSp delSp modSp add mod ord modShow">
        <pc:chgData name="Carlos Sanchez-Sarmiento" userId="2326a0ff-7c8d-4f5b-b5b2-e1c852c29958" providerId="ADAL" clId="{8721FF70-7B3B-40CB-8844-5ABD4F19EE42}" dt="2023-01-26T06:56:13.365" v="2153" actId="207"/>
        <pc:sldMkLst>
          <pc:docMk/>
          <pc:sldMk cId="56669148" sldId="426"/>
        </pc:sldMkLst>
        <pc:spChg chg="add del mod">
          <ac:chgData name="Carlos Sanchez-Sarmiento" userId="2326a0ff-7c8d-4f5b-b5b2-e1c852c29958" providerId="ADAL" clId="{8721FF70-7B3B-40CB-8844-5ABD4F19EE42}" dt="2023-01-26T04:18:52.794" v="186" actId="478"/>
          <ac:spMkLst>
            <pc:docMk/>
            <pc:sldMk cId="56669148" sldId="426"/>
            <ac:spMk id="2" creationId="{73D82639-92D0-2CF0-E2EC-EC8C2D729E87}"/>
          </ac:spMkLst>
        </pc:spChg>
        <pc:spChg chg="add mod">
          <ac:chgData name="Carlos Sanchez-Sarmiento" userId="2326a0ff-7c8d-4f5b-b5b2-e1c852c29958" providerId="ADAL" clId="{8721FF70-7B3B-40CB-8844-5ABD4F19EE42}" dt="2023-01-26T04:19:05.884" v="211" actId="20577"/>
          <ac:spMkLst>
            <pc:docMk/>
            <pc:sldMk cId="56669148" sldId="426"/>
            <ac:spMk id="3" creationId="{010557F0-6347-72E1-D42D-2CE021E46B3A}"/>
          </ac:spMkLst>
        </pc:spChg>
        <pc:spChg chg="add mod ord">
          <ac:chgData name="Carlos Sanchez-Sarmiento" userId="2326a0ff-7c8d-4f5b-b5b2-e1c852c29958" providerId="ADAL" clId="{8721FF70-7B3B-40CB-8844-5ABD4F19EE42}" dt="2023-01-26T06:56:13.365" v="2153" actId="207"/>
          <ac:spMkLst>
            <pc:docMk/>
            <pc:sldMk cId="56669148" sldId="426"/>
            <ac:spMk id="4" creationId="{43EA7C82-57DD-C4BB-7804-D1D28825915F}"/>
          </ac:spMkLst>
        </pc:spChg>
        <pc:spChg chg="mod">
          <ac:chgData name="Carlos Sanchez-Sarmiento" userId="2326a0ff-7c8d-4f5b-b5b2-e1c852c29958" providerId="ADAL" clId="{8721FF70-7B3B-40CB-8844-5ABD4F19EE42}" dt="2023-01-26T04:02:35.223" v="119" actId="207"/>
          <ac:spMkLst>
            <pc:docMk/>
            <pc:sldMk cId="56669148" sldId="426"/>
            <ac:spMk id="34" creationId="{03E00DDF-5AE0-4123-BB35-549156C9B5B8}"/>
          </ac:spMkLst>
        </pc:spChg>
        <pc:spChg chg="mod">
          <ac:chgData name="Carlos Sanchez-Sarmiento" userId="2326a0ff-7c8d-4f5b-b5b2-e1c852c29958" providerId="ADAL" clId="{8721FF70-7B3B-40CB-8844-5ABD4F19EE42}" dt="2023-01-26T04:02:35.223" v="119" actId="207"/>
          <ac:spMkLst>
            <pc:docMk/>
            <pc:sldMk cId="56669148" sldId="426"/>
            <ac:spMk id="35" creationId="{37793012-0B29-4F88-BC81-D31B00CFDF59}"/>
          </ac:spMkLst>
        </pc:spChg>
        <pc:spChg chg="mod">
          <ac:chgData name="Carlos Sanchez-Sarmiento" userId="2326a0ff-7c8d-4f5b-b5b2-e1c852c29958" providerId="ADAL" clId="{8721FF70-7B3B-40CB-8844-5ABD4F19EE42}" dt="2023-01-26T04:02:35.223" v="119" actId="207"/>
          <ac:spMkLst>
            <pc:docMk/>
            <pc:sldMk cId="56669148" sldId="426"/>
            <ac:spMk id="36" creationId="{BB62FF1E-1A4E-4663-A44E-DD6ABD58E419}"/>
          </ac:spMkLst>
        </pc:spChg>
        <pc:spChg chg="mod">
          <ac:chgData name="Carlos Sanchez-Sarmiento" userId="2326a0ff-7c8d-4f5b-b5b2-e1c852c29958" providerId="ADAL" clId="{8721FF70-7B3B-40CB-8844-5ABD4F19EE42}" dt="2023-01-26T04:02:35.223" v="119" actId="207"/>
          <ac:spMkLst>
            <pc:docMk/>
            <pc:sldMk cId="56669148" sldId="426"/>
            <ac:spMk id="37" creationId="{FB5235A1-C082-4487-8069-BE87027F5671}"/>
          </ac:spMkLst>
        </pc:spChg>
        <pc:spChg chg="mod">
          <ac:chgData name="Carlos Sanchez-Sarmiento" userId="2326a0ff-7c8d-4f5b-b5b2-e1c852c29958" providerId="ADAL" clId="{8721FF70-7B3B-40CB-8844-5ABD4F19EE42}" dt="2023-01-26T05:45:11.201" v="1019" actId="207"/>
          <ac:spMkLst>
            <pc:docMk/>
            <pc:sldMk cId="56669148" sldId="426"/>
            <ac:spMk id="40" creationId="{4980536B-87A3-4FF4-A3D0-2EDCB8B7D203}"/>
          </ac:spMkLst>
        </pc:spChg>
        <pc:spChg chg="mod">
          <ac:chgData name="Carlos Sanchez-Sarmiento" userId="2326a0ff-7c8d-4f5b-b5b2-e1c852c29958" providerId="ADAL" clId="{8721FF70-7B3B-40CB-8844-5ABD4F19EE42}" dt="2023-01-26T05:45:11.201" v="1019" actId="207"/>
          <ac:spMkLst>
            <pc:docMk/>
            <pc:sldMk cId="56669148" sldId="426"/>
            <ac:spMk id="41" creationId="{2D2DB1A3-B6A4-487F-A1A0-47AD7EF52BA3}"/>
          </ac:spMkLst>
        </pc:spChg>
        <pc:spChg chg="mod">
          <ac:chgData name="Carlos Sanchez-Sarmiento" userId="2326a0ff-7c8d-4f5b-b5b2-e1c852c29958" providerId="ADAL" clId="{8721FF70-7B3B-40CB-8844-5ABD4F19EE42}" dt="2023-01-26T05:45:11.201" v="1019" actId="207"/>
          <ac:spMkLst>
            <pc:docMk/>
            <pc:sldMk cId="56669148" sldId="426"/>
            <ac:spMk id="42" creationId="{8B8E8AA1-51BB-4604-9443-4E8BB1F5A990}"/>
          </ac:spMkLst>
        </pc:spChg>
        <pc:spChg chg="mod">
          <ac:chgData name="Carlos Sanchez-Sarmiento" userId="2326a0ff-7c8d-4f5b-b5b2-e1c852c29958" providerId="ADAL" clId="{8721FF70-7B3B-40CB-8844-5ABD4F19EE42}" dt="2023-01-26T05:45:11.201" v="1019" actId="207"/>
          <ac:spMkLst>
            <pc:docMk/>
            <pc:sldMk cId="56669148" sldId="426"/>
            <ac:spMk id="43" creationId="{E28596E3-E9E1-428A-98FB-B1026775C921}"/>
          </ac:spMkLst>
        </pc:spChg>
        <pc:spChg chg="mod">
          <ac:chgData name="Carlos Sanchez-Sarmiento" userId="2326a0ff-7c8d-4f5b-b5b2-e1c852c29958" providerId="ADAL" clId="{8721FF70-7B3B-40CB-8844-5ABD4F19EE42}" dt="2023-01-26T04:02:35.223" v="119" actId="207"/>
          <ac:spMkLst>
            <pc:docMk/>
            <pc:sldMk cId="56669148" sldId="426"/>
            <ac:spMk id="44" creationId="{2F076600-7DB7-417C-B4BC-0DD7914E44A0}"/>
          </ac:spMkLst>
        </pc:spChg>
        <pc:spChg chg="mod">
          <ac:chgData name="Carlos Sanchez-Sarmiento" userId="2326a0ff-7c8d-4f5b-b5b2-e1c852c29958" providerId="ADAL" clId="{8721FF70-7B3B-40CB-8844-5ABD4F19EE42}" dt="2023-01-26T04:02:35.223" v="119" actId="207"/>
          <ac:spMkLst>
            <pc:docMk/>
            <pc:sldMk cId="56669148" sldId="426"/>
            <ac:spMk id="45" creationId="{0A6C29FD-162D-4B1D-BEAA-97D6D765DFE8}"/>
          </ac:spMkLst>
        </pc:spChg>
        <pc:spChg chg="mod">
          <ac:chgData name="Carlos Sanchez-Sarmiento" userId="2326a0ff-7c8d-4f5b-b5b2-e1c852c29958" providerId="ADAL" clId="{8721FF70-7B3B-40CB-8844-5ABD4F19EE42}" dt="2023-01-26T04:02:35.223" v="119" actId="207"/>
          <ac:spMkLst>
            <pc:docMk/>
            <pc:sldMk cId="56669148" sldId="426"/>
            <ac:spMk id="46" creationId="{F711255F-ADAC-491D-9156-CC1711E851CE}"/>
          </ac:spMkLst>
        </pc:spChg>
        <pc:spChg chg="mod">
          <ac:chgData name="Carlos Sanchez-Sarmiento" userId="2326a0ff-7c8d-4f5b-b5b2-e1c852c29958" providerId="ADAL" clId="{8721FF70-7B3B-40CB-8844-5ABD4F19EE42}" dt="2023-01-26T04:02:35.223" v="119" actId="207"/>
          <ac:spMkLst>
            <pc:docMk/>
            <pc:sldMk cId="56669148" sldId="426"/>
            <ac:spMk id="47" creationId="{944E0EAF-5DC9-44B1-93EA-7B795FE2D6BB}"/>
          </ac:spMkLst>
        </pc:spChg>
        <pc:spChg chg="mod">
          <ac:chgData name="Carlos Sanchez-Sarmiento" userId="2326a0ff-7c8d-4f5b-b5b2-e1c852c29958" providerId="ADAL" clId="{8721FF70-7B3B-40CB-8844-5ABD4F19EE42}" dt="2023-01-26T05:45:10.997" v="1018" actId="207"/>
          <ac:spMkLst>
            <pc:docMk/>
            <pc:sldMk cId="56669148" sldId="426"/>
            <ac:spMk id="48" creationId="{CC31E0B6-1382-453C-AF60-412FEEAFA6EA}"/>
          </ac:spMkLst>
        </pc:spChg>
        <pc:spChg chg="mod">
          <ac:chgData name="Carlos Sanchez-Sarmiento" userId="2326a0ff-7c8d-4f5b-b5b2-e1c852c29958" providerId="ADAL" clId="{8721FF70-7B3B-40CB-8844-5ABD4F19EE42}" dt="2023-01-26T05:45:10.997" v="1018" actId="207"/>
          <ac:spMkLst>
            <pc:docMk/>
            <pc:sldMk cId="56669148" sldId="426"/>
            <ac:spMk id="49" creationId="{A929EF67-FDC4-4A1B-B479-340C3210FC99}"/>
          </ac:spMkLst>
        </pc:spChg>
        <pc:spChg chg="mod">
          <ac:chgData name="Carlos Sanchez-Sarmiento" userId="2326a0ff-7c8d-4f5b-b5b2-e1c852c29958" providerId="ADAL" clId="{8721FF70-7B3B-40CB-8844-5ABD4F19EE42}" dt="2023-01-26T05:45:10.997" v="1018" actId="207"/>
          <ac:spMkLst>
            <pc:docMk/>
            <pc:sldMk cId="56669148" sldId="426"/>
            <ac:spMk id="50" creationId="{AD4FD877-9FB1-4BAB-9C83-8513BCE291BF}"/>
          </ac:spMkLst>
        </pc:spChg>
        <pc:spChg chg="del mod">
          <ac:chgData name="Carlos Sanchez-Sarmiento" userId="2326a0ff-7c8d-4f5b-b5b2-e1c852c29958" providerId="ADAL" clId="{8721FF70-7B3B-40CB-8844-5ABD4F19EE42}" dt="2023-01-26T04:18:42.294" v="184" actId="478"/>
          <ac:spMkLst>
            <pc:docMk/>
            <pc:sldMk cId="56669148" sldId="426"/>
            <ac:spMk id="51" creationId="{00000000-0000-0000-0000-000000000000}"/>
          </ac:spMkLst>
        </pc:spChg>
        <pc:spChg chg="mod">
          <ac:chgData name="Carlos Sanchez-Sarmiento" userId="2326a0ff-7c8d-4f5b-b5b2-e1c852c29958" providerId="ADAL" clId="{8721FF70-7B3B-40CB-8844-5ABD4F19EE42}" dt="2023-01-26T05:45:10.997" v="1018" actId="207"/>
          <ac:spMkLst>
            <pc:docMk/>
            <pc:sldMk cId="56669148" sldId="426"/>
            <ac:spMk id="52" creationId="{8D7E8BA4-12F1-4FFC-85A8-5B49998556F4}"/>
          </ac:spMkLst>
        </pc:spChg>
        <pc:spChg chg="del">
          <ac:chgData name="Carlos Sanchez-Sarmiento" userId="2326a0ff-7c8d-4f5b-b5b2-e1c852c29958" providerId="ADAL" clId="{8721FF70-7B3B-40CB-8844-5ABD4F19EE42}" dt="2023-01-26T04:35:15.574" v="412" actId="478"/>
          <ac:spMkLst>
            <pc:docMk/>
            <pc:sldMk cId="56669148" sldId="426"/>
            <ac:spMk id="241" creationId="{450F6667-EA10-42D4-832D-63037C5440AD}"/>
          </ac:spMkLst>
        </pc:spChg>
        <pc:grpChg chg="mod">
          <ac:chgData name="Carlos Sanchez-Sarmiento" userId="2326a0ff-7c8d-4f5b-b5b2-e1c852c29958" providerId="ADAL" clId="{8721FF70-7B3B-40CB-8844-5ABD4F19EE42}" dt="2023-01-26T05:45:10.997" v="1018" actId="207"/>
          <ac:grpSpMkLst>
            <pc:docMk/>
            <pc:sldMk cId="56669148" sldId="426"/>
            <ac:grpSpMk id="11" creationId="{97D2A15B-C6B8-43BF-A97A-F68A77134A39}"/>
          </ac:grpSpMkLst>
        </pc:grpChg>
        <pc:grpChg chg="mod">
          <ac:chgData name="Carlos Sanchez-Sarmiento" userId="2326a0ff-7c8d-4f5b-b5b2-e1c852c29958" providerId="ADAL" clId="{8721FF70-7B3B-40CB-8844-5ABD4F19EE42}" dt="2023-01-26T04:02:35.223" v="119" actId="207"/>
          <ac:grpSpMkLst>
            <pc:docMk/>
            <pc:sldMk cId="56669148" sldId="426"/>
            <ac:grpSpMk id="14" creationId="{8330DA09-158B-4DDE-9848-10DA6A431924}"/>
          </ac:grpSpMkLst>
        </pc:grpChg>
        <pc:grpChg chg="mod">
          <ac:chgData name="Carlos Sanchez-Sarmiento" userId="2326a0ff-7c8d-4f5b-b5b2-e1c852c29958" providerId="ADAL" clId="{8721FF70-7B3B-40CB-8844-5ABD4F19EE42}" dt="2023-01-26T05:45:11.201" v="1019" actId="207"/>
          <ac:grpSpMkLst>
            <pc:docMk/>
            <pc:sldMk cId="56669148" sldId="426"/>
            <ac:grpSpMk id="18" creationId="{F9AF75F8-4966-4D80-9219-8422F2B6612D}"/>
          </ac:grpSpMkLst>
        </pc:grpChg>
        <pc:grpChg chg="mod">
          <ac:chgData name="Carlos Sanchez-Sarmiento" userId="2326a0ff-7c8d-4f5b-b5b2-e1c852c29958" providerId="ADAL" clId="{8721FF70-7B3B-40CB-8844-5ABD4F19EE42}" dt="2023-01-26T04:02:35.223" v="119" actId="207"/>
          <ac:grpSpMkLst>
            <pc:docMk/>
            <pc:sldMk cId="56669148" sldId="426"/>
            <ac:grpSpMk id="23" creationId="{067F77F0-EF0A-46C0-9053-E1A0F11FD390}"/>
          </ac:grpSpMkLst>
        </pc:grpChg>
      </pc:sldChg>
      <pc:sldChg chg="addSp delSp modSp add mod ord modShow">
        <pc:chgData name="Carlos Sanchez-Sarmiento" userId="2326a0ff-7c8d-4f5b-b5b2-e1c852c29958" providerId="ADAL" clId="{8721FF70-7B3B-40CB-8844-5ABD4F19EE42}" dt="2023-01-26T06:56:02.884" v="2152" actId="207"/>
        <pc:sldMkLst>
          <pc:docMk/>
          <pc:sldMk cId="3170304722" sldId="427"/>
        </pc:sldMkLst>
        <pc:spChg chg="add del mod">
          <ac:chgData name="Carlos Sanchez-Sarmiento" userId="2326a0ff-7c8d-4f5b-b5b2-e1c852c29958" providerId="ADAL" clId="{8721FF70-7B3B-40CB-8844-5ABD4F19EE42}" dt="2023-01-26T04:19:14.474" v="212" actId="478"/>
          <ac:spMkLst>
            <pc:docMk/>
            <pc:sldMk cId="3170304722" sldId="427"/>
            <ac:spMk id="2" creationId="{A13BE4A8-A5A6-AA8B-FBEB-F4BFA9794995}"/>
          </ac:spMkLst>
        </pc:spChg>
        <pc:spChg chg="add mod">
          <ac:chgData name="Carlos Sanchez-Sarmiento" userId="2326a0ff-7c8d-4f5b-b5b2-e1c852c29958" providerId="ADAL" clId="{8721FF70-7B3B-40CB-8844-5ABD4F19EE42}" dt="2023-01-26T04:19:14.926" v="213"/>
          <ac:spMkLst>
            <pc:docMk/>
            <pc:sldMk cId="3170304722" sldId="427"/>
            <ac:spMk id="3" creationId="{9A1AD995-0159-A9FD-51C7-50B8C1A889BE}"/>
          </ac:spMkLst>
        </pc:spChg>
        <pc:spChg chg="add del mod">
          <ac:chgData name="Carlos Sanchez-Sarmiento" userId="2326a0ff-7c8d-4f5b-b5b2-e1c852c29958" providerId="ADAL" clId="{8721FF70-7B3B-40CB-8844-5ABD4F19EE42}" dt="2023-01-26T05:43:36.336" v="1014" actId="478"/>
          <ac:spMkLst>
            <pc:docMk/>
            <pc:sldMk cId="3170304722" sldId="427"/>
            <ac:spMk id="4" creationId="{0329CF60-9658-35D8-9103-B54D7A6C501F}"/>
          </ac:spMkLst>
        </pc:spChg>
        <pc:spChg chg="add del mod">
          <ac:chgData name="Carlos Sanchez-Sarmiento" userId="2326a0ff-7c8d-4f5b-b5b2-e1c852c29958" providerId="ADAL" clId="{8721FF70-7B3B-40CB-8844-5ABD4F19EE42}" dt="2023-01-26T05:58:09.243" v="1069" actId="478"/>
          <ac:spMkLst>
            <pc:docMk/>
            <pc:sldMk cId="3170304722" sldId="427"/>
            <ac:spMk id="6" creationId="{BE2500D6-B630-4946-FAD8-7D45FD97C16F}"/>
          </ac:spMkLst>
        </pc:spChg>
        <pc:spChg chg="add mod">
          <ac:chgData name="Carlos Sanchez-Sarmiento" userId="2326a0ff-7c8d-4f5b-b5b2-e1c852c29958" providerId="ADAL" clId="{8721FF70-7B3B-40CB-8844-5ABD4F19EE42}" dt="2023-01-26T06:56:02.884" v="2152" actId="207"/>
          <ac:spMkLst>
            <pc:docMk/>
            <pc:sldMk cId="3170304722" sldId="427"/>
            <ac:spMk id="28" creationId="{75073216-9061-43ED-FFCA-D4C71837CE8E}"/>
          </ac:spMkLst>
        </pc:spChg>
        <pc:spChg chg="mod">
          <ac:chgData name="Carlos Sanchez-Sarmiento" userId="2326a0ff-7c8d-4f5b-b5b2-e1c852c29958" providerId="ADAL" clId="{8721FF70-7B3B-40CB-8844-5ABD4F19EE42}" dt="2023-01-26T04:05:17.865" v="122" actId="207"/>
          <ac:spMkLst>
            <pc:docMk/>
            <pc:sldMk cId="3170304722" sldId="427"/>
            <ac:spMk id="34" creationId="{03E00DDF-5AE0-4123-BB35-549156C9B5B8}"/>
          </ac:spMkLst>
        </pc:spChg>
        <pc:spChg chg="mod">
          <ac:chgData name="Carlos Sanchez-Sarmiento" userId="2326a0ff-7c8d-4f5b-b5b2-e1c852c29958" providerId="ADAL" clId="{8721FF70-7B3B-40CB-8844-5ABD4F19EE42}" dt="2023-01-26T04:05:17.865" v="122" actId="207"/>
          <ac:spMkLst>
            <pc:docMk/>
            <pc:sldMk cId="3170304722" sldId="427"/>
            <ac:spMk id="35" creationId="{37793012-0B29-4F88-BC81-D31B00CFDF59}"/>
          </ac:spMkLst>
        </pc:spChg>
        <pc:spChg chg="mod">
          <ac:chgData name="Carlos Sanchez-Sarmiento" userId="2326a0ff-7c8d-4f5b-b5b2-e1c852c29958" providerId="ADAL" clId="{8721FF70-7B3B-40CB-8844-5ABD4F19EE42}" dt="2023-01-26T04:05:17.865" v="122" actId="207"/>
          <ac:spMkLst>
            <pc:docMk/>
            <pc:sldMk cId="3170304722" sldId="427"/>
            <ac:spMk id="36" creationId="{BB62FF1E-1A4E-4663-A44E-DD6ABD58E419}"/>
          </ac:spMkLst>
        </pc:spChg>
        <pc:spChg chg="mod">
          <ac:chgData name="Carlos Sanchez-Sarmiento" userId="2326a0ff-7c8d-4f5b-b5b2-e1c852c29958" providerId="ADAL" clId="{8721FF70-7B3B-40CB-8844-5ABD4F19EE42}" dt="2023-01-26T04:05:17.865" v="122" actId="207"/>
          <ac:spMkLst>
            <pc:docMk/>
            <pc:sldMk cId="3170304722" sldId="427"/>
            <ac:spMk id="37" creationId="{FB5235A1-C082-4487-8069-BE87027F5671}"/>
          </ac:spMkLst>
        </pc:spChg>
        <pc:spChg chg="mod">
          <ac:chgData name="Carlos Sanchez-Sarmiento" userId="2326a0ff-7c8d-4f5b-b5b2-e1c852c29958" providerId="ADAL" clId="{8721FF70-7B3B-40CB-8844-5ABD4F19EE42}" dt="2023-01-26T04:05:17.865" v="122" actId="207"/>
          <ac:spMkLst>
            <pc:docMk/>
            <pc:sldMk cId="3170304722" sldId="427"/>
            <ac:spMk id="44" creationId="{2F076600-7DB7-417C-B4BC-0DD7914E44A0}"/>
          </ac:spMkLst>
        </pc:spChg>
        <pc:spChg chg="mod">
          <ac:chgData name="Carlos Sanchez-Sarmiento" userId="2326a0ff-7c8d-4f5b-b5b2-e1c852c29958" providerId="ADAL" clId="{8721FF70-7B3B-40CB-8844-5ABD4F19EE42}" dt="2023-01-26T04:05:17.865" v="122" actId="207"/>
          <ac:spMkLst>
            <pc:docMk/>
            <pc:sldMk cId="3170304722" sldId="427"/>
            <ac:spMk id="45" creationId="{0A6C29FD-162D-4B1D-BEAA-97D6D765DFE8}"/>
          </ac:spMkLst>
        </pc:spChg>
        <pc:spChg chg="mod">
          <ac:chgData name="Carlos Sanchez-Sarmiento" userId="2326a0ff-7c8d-4f5b-b5b2-e1c852c29958" providerId="ADAL" clId="{8721FF70-7B3B-40CB-8844-5ABD4F19EE42}" dt="2023-01-26T04:05:17.865" v="122" actId="207"/>
          <ac:spMkLst>
            <pc:docMk/>
            <pc:sldMk cId="3170304722" sldId="427"/>
            <ac:spMk id="46" creationId="{F711255F-ADAC-491D-9156-CC1711E851CE}"/>
          </ac:spMkLst>
        </pc:spChg>
        <pc:spChg chg="mod">
          <ac:chgData name="Carlos Sanchez-Sarmiento" userId="2326a0ff-7c8d-4f5b-b5b2-e1c852c29958" providerId="ADAL" clId="{8721FF70-7B3B-40CB-8844-5ABD4F19EE42}" dt="2023-01-26T04:05:17.865" v="122" actId="207"/>
          <ac:spMkLst>
            <pc:docMk/>
            <pc:sldMk cId="3170304722" sldId="427"/>
            <ac:spMk id="47" creationId="{944E0EAF-5DC9-44B1-93EA-7B795FE2D6BB}"/>
          </ac:spMkLst>
        </pc:spChg>
        <pc:spChg chg="del">
          <ac:chgData name="Carlos Sanchez-Sarmiento" userId="2326a0ff-7c8d-4f5b-b5b2-e1c852c29958" providerId="ADAL" clId="{8721FF70-7B3B-40CB-8844-5ABD4F19EE42}" dt="2023-01-26T03:29:30.057" v="26" actId="478"/>
          <ac:spMkLst>
            <pc:docMk/>
            <pc:sldMk cId="3170304722" sldId="427"/>
            <ac:spMk id="51" creationId="{00000000-0000-0000-0000-000000000000}"/>
          </ac:spMkLst>
        </pc:spChg>
        <pc:spChg chg="del">
          <ac:chgData name="Carlos Sanchez-Sarmiento" userId="2326a0ff-7c8d-4f5b-b5b2-e1c852c29958" providerId="ADAL" clId="{8721FF70-7B3B-40CB-8844-5ABD4F19EE42}" dt="2023-01-26T04:35:19.268" v="414" actId="478"/>
          <ac:spMkLst>
            <pc:docMk/>
            <pc:sldMk cId="3170304722" sldId="427"/>
            <ac:spMk id="77" creationId="{28506EE1-9EF3-4CBA-96DC-036C050FBF7B}"/>
          </ac:spMkLst>
        </pc:spChg>
        <pc:grpChg chg="mod">
          <ac:chgData name="Carlos Sanchez-Sarmiento" userId="2326a0ff-7c8d-4f5b-b5b2-e1c852c29958" providerId="ADAL" clId="{8721FF70-7B3B-40CB-8844-5ABD4F19EE42}" dt="2023-01-26T04:05:17.865" v="122" actId="207"/>
          <ac:grpSpMkLst>
            <pc:docMk/>
            <pc:sldMk cId="3170304722" sldId="427"/>
            <ac:grpSpMk id="14" creationId="{8330DA09-158B-4DDE-9848-10DA6A431924}"/>
          </ac:grpSpMkLst>
        </pc:grpChg>
        <pc:grpChg chg="mod">
          <ac:chgData name="Carlos Sanchez-Sarmiento" userId="2326a0ff-7c8d-4f5b-b5b2-e1c852c29958" providerId="ADAL" clId="{8721FF70-7B3B-40CB-8844-5ABD4F19EE42}" dt="2023-01-26T04:05:17.865" v="122" actId="207"/>
          <ac:grpSpMkLst>
            <pc:docMk/>
            <pc:sldMk cId="3170304722" sldId="427"/>
            <ac:grpSpMk id="23" creationId="{067F77F0-EF0A-46C0-9053-E1A0F11FD390}"/>
          </ac:grpSpMkLst>
        </pc:grpChg>
      </pc:sldChg>
      <pc:sldChg chg="addSp delSp modSp add mod modTransition modShow">
        <pc:chgData name="Carlos Sanchez-Sarmiento" userId="2326a0ff-7c8d-4f5b-b5b2-e1c852c29958" providerId="ADAL" clId="{8721FF70-7B3B-40CB-8844-5ABD4F19EE42}" dt="2023-01-26T05:27:14.564" v="928" actId="1076"/>
        <pc:sldMkLst>
          <pc:docMk/>
          <pc:sldMk cId="3472518754" sldId="428"/>
        </pc:sldMkLst>
        <pc:spChg chg="del">
          <ac:chgData name="Carlos Sanchez-Sarmiento" userId="2326a0ff-7c8d-4f5b-b5b2-e1c852c29958" providerId="ADAL" clId="{8721FF70-7B3B-40CB-8844-5ABD4F19EE42}" dt="2023-01-26T03:33:27.349" v="44" actId="478"/>
          <ac:spMkLst>
            <pc:docMk/>
            <pc:sldMk cId="3472518754" sldId="428"/>
            <ac:spMk id="8" creationId="{FFDAC675-6691-49B1-8719-7284972C7AA5}"/>
          </ac:spMkLst>
        </pc:spChg>
        <pc:spChg chg="del">
          <ac:chgData name="Carlos Sanchez-Sarmiento" userId="2326a0ff-7c8d-4f5b-b5b2-e1c852c29958" providerId="ADAL" clId="{8721FF70-7B3B-40CB-8844-5ABD4F19EE42}" dt="2023-01-26T03:33:27.949" v="45" actId="478"/>
          <ac:spMkLst>
            <pc:docMk/>
            <pc:sldMk cId="3472518754" sldId="428"/>
            <ac:spMk id="10" creationId="{BB4C960F-DA27-4E31-AFD5-42D3E395D09A}"/>
          </ac:spMkLst>
        </pc:spChg>
        <pc:spChg chg="add mod">
          <ac:chgData name="Carlos Sanchez-Sarmiento" userId="2326a0ff-7c8d-4f5b-b5b2-e1c852c29958" providerId="ADAL" clId="{8721FF70-7B3B-40CB-8844-5ABD4F19EE42}" dt="2023-01-26T03:50:13.390" v="87" actId="1076"/>
          <ac:spMkLst>
            <pc:docMk/>
            <pc:sldMk cId="3472518754" sldId="428"/>
            <ac:spMk id="13" creationId="{AE536793-4232-5630-2D09-2170F93D5597}"/>
          </ac:spMkLst>
        </pc:spChg>
        <pc:spChg chg="mod">
          <ac:chgData name="Carlos Sanchez-Sarmiento" userId="2326a0ff-7c8d-4f5b-b5b2-e1c852c29958" providerId="ADAL" clId="{8721FF70-7B3B-40CB-8844-5ABD4F19EE42}" dt="2023-01-26T03:48:04.969" v="63" actId="164"/>
          <ac:spMkLst>
            <pc:docMk/>
            <pc:sldMk cId="3472518754" sldId="428"/>
            <ac:spMk id="40" creationId="{3EA47E80-C68B-4DA8-A1AE-DC8DF8D789C9}"/>
          </ac:spMkLst>
        </pc:spChg>
        <pc:spChg chg="mod">
          <ac:chgData name="Carlos Sanchez-Sarmiento" userId="2326a0ff-7c8d-4f5b-b5b2-e1c852c29958" providerId="ADAL" clId="{8721FF70-7B3B-40CB-8844-5ABD4F19EE42}" dt="2023-01-26T03:50:13.390" v="87" actId="1076"/>
          <ac:spMkLst>
            <pc:docMk/>
            <pc:sldMk cId="3472518754" sldId="428"/>
            <ac:spMk id="41" creationId="{E381D0D5-388C-474D-A3EB-313061CC3BA3}"/>
          </ac:spMkLst>
        </pc:spChg>
        <pc:spChg chg="del">
          <ac:chgData name="Carlos Sanchez-Sarmiento" userId="2326a0ff-7c8d-4f5b-b5b2-e1c852c29958" providerId="ADAL" clId="{8721FF70-7B3B-40CB-8844-5ABD4F19EE42}" dt="2023-01-26T03:34:13.902" v="49" actId="478"/>
          <ac:spMkLst>
            <pc:docMk/>
            <pc:sldMk cId="3472518754" sldId="428"/>
            <ac:spMk id="42" creationId="{84CCCE60-2DEA-458B-8966-CD556F32DB4A}"/>
          </ac:spMkLst>
        </pc:spChg>
        <pc:spChg chg="mod">
          <ac:chgData name="Carlos Sanchez-Sarmiento" userId="2326a0ff-7c8d-4f5b-b5b2-e1c852c29958" providerId="ADAL" clId="{8721FF70-7B3B-40CB-8844-5ABD4F19EE42}" dt="2023-01-26T05:27:14.564" v="928" actId="1076"/>
          <ac:spMkLst>
            <pc:docMk/>
            <pc:sldMk cId="3472518754" sldId="428"/>
            <ac:spMk id="48" creationId="{6AAB7F35-018A-4F0D-812E-E29F0BA540FC}"/>
          </ac:spMkLst>
        </pc:spChg>
        <pc:spChg chg="mod">
          <ac:chgData name="Carlos Sanchez-Sarmiento" userId="2326a0ff-7c8d-4f5b-b5b2-e1c852c29958" providerId="ADAL" clId="{8721FF70-7B3B-40CB-8844-5ABD4F19EE42}" dt="2023-01-26T03:47:04.732" v="59" actId="20577"/>
          <ac:spMkLst>
            <pc:docMk/>
            <pc:sldMk cId="3472518754" sldId="428"/>
            <ac:spMk id="51" creationId="{00000000-0000-0000-0000-000000000000}"/>
          </ac:spMkLst>
        </pc:spChg>
        <pc:spChg chg="mod">
          <ac:chgData name="Carlos Sanchez-Sarmiento" userId="2326a0ff-7c8d-4f5b-b5b2-e1c852c29958" providerId="ADAL" clId="{8721FF70-7B3B-40CB-8844-5ABD4F19EE42}" dt="2023-01-26T05:27:14.564" v="928" actId="1076"/>
          <ac:spMkLst>
            <pc:docMk/>
            <pc:sldMk cId="3472518754" sldId="428"/>
            <ac:spMk id="56" creationId="{41126522-7478-4247-8A8B-B0217F4CB6C9}"/>
          </ac:spMkLst>
        </pc:spChg>
        <pc:spChg chg="mod">
          <ac:chgData name="Carlos Sanchez-Sarmiento" userId="2326a0ff-7c8d-4f5b-b5b2-e1c852c29958" providerId="ADAL" clId="{8721FF70-7B3B-40CB-8844-5ABD4F19EE42}" dt="2023-01-26T05:27:14.564" v="928" actId="1076"/>
          <ac:spMkLst>
            <pc:docMk/>
            <pc:sldMk cId="3472518754" sldId="428"/>
            <ac:spMk id="57" creationId="{27352C2D-6A6E-4857-B7BD-B290F4D55F53}"/>
          </ac:spMkLst>
        </pc:spChg>
        <pc:spChg chg="del mod">
          <ac:chgData name="Carlos Sanchez-Sarmiento" userId="2326a0ff-7c8d-4f5b-b5b2-e1c852c29958" providerId="ADAL" clId="{8721FF70-7B3B-40CB-8844-5ABD4F19EE42}" dt="2023-01-26T05:10:00.405" v="570" actId="478"/>
          <ac:spMkLst>
            <pc:docMk/>
            <pc:sldMk cId="3472518754" sldId="428"/>
            <ac:spMk id="123" creationId="{B085A422-0264-4C46-A46D-15FF06199AAF}"/>
          </ac:spMkLst>
        </pc:spChg>
        <pc:spChg chg="del mod">
          <ac:chgData name="Carlos Sanchez-Sarmiento" userId="2326a0ff-7c8d-4f5b-b5b2-e1c852c29958" providerId="ADAL" clId="{8721FF70-7B3B-40CB-8844-5ABD4F19EE42}" dt="2023-01-26T05:10:00.405" v="570" actId="478"/>
          <ac:spMkLst>
            <pc:docMk/>
            <pc:sldMk cId="3472518754" sldId="428"/>
            <ac:spMk id="127" creationId="{A2FDC28B-CE0A-491F-A0F0-35B84CDFCD50}"/>
          </ac:spMkLst>
        </pc:spChg>
        <pc:grpChg chg="add mod">
          <ac:chgData name="Carlos Sanchez-Sarmiento" userId="2326a0ff-7c8d-4f5b-b5b2-e1c852c29958" providerId="ADAL" clId="{8721FF70-7B3B-40CB-8844-5ABD4F19EE42}" dt="2023-01-26T03:50:13.390" v="87" actId="1076"/>
          <ac:grpSpMkLst>
            <pc:docMk/>
            <pc:sldMk cId="3472518754" sldId="428"/>
            <ac:grpSpMk id="6" creationId="{3548CA7D-D34A-CDCF-F5D7-69C6BD02BC0F}"/>
          </ac:grpSpMkLst>
        </pc:grpChg>
        <pc:grpChg chg="add mod">
          <ac:chgData name="Carlos Sanchez-Sarmiento" userId="2326a0ff-7c8d-4f5b-b5b2-e1c852c29958" providerId="ADAL" clId="{8721FF70-7B3B-40CB-8844-5ABD4F19EE42}" dt="2023-01-26T03:50:13.390" v="87" actId="1076"/>
          <ac:grpSpMkLst>
            <pc:docMk/>
            <pc:sldMk cId="3472518754" sldId="428"/>
            <ac:grpSpMk id="7" creationId="{884DA9B4-ADD1-EC81-8BA3-F58DD70C3F2B}"/>
          </ac:grpSpMkLst>
        </pc:grpChg>
        <pc:grpChg chg="del mod">
          <ac:chgData name="Carlos Sanchez-Sarmiento" userId="2326a0ff-7c8d-4f5b-b5b2-e1c852c29958" providerId="ADAL" clId="{8721FF70-7B3B-40CB-8844-5ABD4F19EE42}" dt="2023-01-26T03:33:20.525" v="40" actId="478"/>
          <ac:grpSpMkLst>
            <pc:docMk/>
            <pc:sldMk cId="3472518754" sldId="428"/>
            <ac:grpSpMk id="24" creationId="{D03F2516-50A4-4B90-A34E-1314FE5C2F83}"/>
          </ac:grpSpMkLst>
        </pc:grpChg>
        <pc:grpChg chg="del mod">
          <ac:chgData name="Carlos Sanchez-Sarmiento" userId="2326a0ff-7c8d-4f5b-b5b2-e1c852c29958" providerId="ADAL" clId="{8721FF70-7B3B-40CB-8844-5ABD4F19EE42}" dt="2023-01-26T05:09:58.361" v="569" actId="478"/>
          <ac:grpSpMkLst>
            <pc:docMk/>
            <pc:sldMk cId="3472518754" sldId="428"/>
            <ac:grpSpMk id="60" creationId="{89C699CB-0562-4952-B8CC-5608C9B10AD5}"/>
          </ac:grpSpMkLst>
        </pc:grpChg>
        <pc:grpChg chg="del">
          <ac:chgData name="Carlos Sanchez-Sarmiento" userId="2326a0ff-7c8d-4f5b-b5b2-e1c852c29958" providerId="ADAL" clId="{8721FF70-7B3B-40CB-8844-5ABD4F19EE42}" dt="2023-01-26T03:34:08.413" v="48" actId="478"/>
          <ac:grpSpMkLst>
            <pc:docMk/>
            <pc:sldMk cId="3472518754" sldId="428"/>
            <ac:grpSpMk id="79" creationId="{B4F6AA55-844F-4441-9E9D-444C715CE150}"/>
          </ac:grpSpMkLst>
        </pc:grpChg>
        <pc:grpChg chg="del mod">
          <ac:chgData name="Carlos Sanchez-Sarmiento" userId="2326a0ff-7c8d-4f5b-b5b2-e1c852c29958" providerId="ADAL" clId="{8721FF70-7B3B-40CB-8844-5ABD4F19EE42}" dt="2023-01-26T05:10:00.405" v="570" actId="478"/>
          <ac:grpSpMkLst>
            <pc:docMk/>
            <pc:sldMk cId="3472518754" sldId="428"/>
            <ac:grpSpMk id="98" creationId="{BF1B3437-E952-4367-8D55-89CA18275CA1}"/>
          </ac:grpSpMkLst>
        </pc:grpChg>
        <pc:picChg chg="add mod ord">
          <ac:chgData name="Carlos Sanchez-Sarmiento" userId="2326a0ff-7c8d-4f5b-b5b2-e1c852c29958" providerId="ADAL" clId="{8721FF70-7B3B-40CB-8844-5ABD4F19EE42}" dt="2023-01-26T03:50:13.390" v="87" actId="1076"/>
          <ac:picMkLst>
            <pc:docMk/>
            <pc:sldMk cId="3472518754" sldId="428"/>
            <ac:picMk id="4" creationId="{940D82BA-94FD-4747-A1E9-9EDC87D6A7F9}"/>
          </ac:picMkLst>
        </pc:picChg>
        <pc:picChg chg="del">
          <ac:chgData name="Carlos Sanchez-Sarmiento" userId="2326a0ff-7c8d-4f5b-b5b2-e1c852c29958" providerId="ADAL" clId="{8721FF70-7B3B-40CB-8844-5ABD4F19EE42}" dt="2023-01-26T03:33:21.060" v="41" actId="478"/>
          <ac:picMkLst>
            <pc:docMk/>
            <pc:sldMk cId="3472518754" sldId="428"/>
            <ac:picMk id="28" creationId="{08CD9F50-A428-4FDC-B5D3-9002B4C68B10}"/>
          </ac:picMkLst>
        </pc:picChg>
        <pc:picChg chg="del">
          <ac:chgData name="Carlos Sanchez-Sarmiento" userId="2326a0ff-7c8d-4f5b-b5b2-e1c852c29958" providerId="ADAL" clId="{8721FF70-7B3B-40CB-8844-5ABD4F19EE42}" dt="2023-01-26T03:33:21.517" v="42" actId="478"/>
          <ac:picMkLst>
            <pc:docMk/>
            <pc:sldMk cId="3472518754" sldId="428"/>
            <ac:picMk id="29" creationId="{BED983EF-184F-4450-933C-2ADDFBD00F1F}"/>
          </ac:picMkLst>
        </pc:picChg>
        <pc:cxnChg chg="del mod">
          <ac:chgData name="Carlos Sanchez-Sarmiento" userId="2326a0ff-7c8d-4f5b-b5b2-e1c852c29958" providerId="ADAL" clId="{8721FF70-7B3B-40CB-8844-5ABD4F19EE42}" dt="2023-01-26T05:10:00.405" v="570" actId="478"/>
          <ac:cxnSpMkLst>
            <pc:docMk/>
            <pc:sldMk cId="3472518754" sldId="428"/>
            <ac:cxnSpMk id="3" creationId="{3663BC4A-DBB0-4141-8215-026898F60483}"/>
          </ac:cxnSpMkLst>
        </pc:cxnChg>
        <pc:cxnChg chg="mod">
          <ac:chgData name="Carlos Sanchez-Sarmiento" userId="2326a0ff-7c8d-4f5b-b5b2-e1c852c29958" providerId="ADAL" clId="{8721FF70-7B3B-40CB-8844-5ABD4F19EE42}" dt="2023-01-26T03:50:13.390" v="87" actId="1076"/>
          <ac:cxnSpMkLst>
            <pc:docMk/>
            <pc:sldMk cId="3472518754" sldId="428"/>
            <ac:cxnSpMk id="25" creationId="{D906C6AC-2EE4-4B99-97F8-ECC0F3168620}"/>
          </ac:cxnSpMkLst>
        </pc:cxnChg>
        <pc:cxnChg chg="mod">
          <ac:chgData name="Carlos Sanchez-Sarmiento" userId="2326a0ff-7c8d-4f5b-b5b2-e1c852c29958" providerId="ADAL" clId="{8721FF70-7B3B-40CB-8844-5ABD4F19EE42}" dt="2023-01-26T03:48:40.899" v="68" actId="1076"/>
          <ac:cxnSpMkLst>
            <pc:docMk/>
            <pc:sldMk cId="3472518754" sldId="428"/>
            <ac:cxnSpMk id="26" creationId="{C833BA84-7C54-471A-9DE9-53E824033EC2}"/>
          </ac:cxnSpMkLst>
        </pc:cxnChg>
        <pc:cxnChg chg="mod">
          <ac:chgData name="Carlos Sanchez-Sarmiento" userId="2326a0ff-7c8d-4f5b-b5b2-e1c852c29958" providerId="ADAL" clId="{8721FF70-7B3B-40CB-8844-5ABD4F19EE42}" dt="2023-01-26T03:50:13.390" v="87" actId="1076"/>
          <ac:cxnSpMkLst>
            <pc:docMk/>
            <pc:sldMk cId="3472518754" sldId="428"/>
            <ac:cxnSpMk id="27" creationId="{27E81BBB-E629-4C22-8FA3-437D62F536BD}"/>
          </ac:cxnSpMkLst>
        </pc:cxnChg>
        <pc:cxnChg chg="mod">
          <ac:chgData name="Carlos Sanchez-Sarmiento" userId="2326a0ff-7c8d-4f5b-b5b2-e1c852c29958" providerId="ADAL" clId="{8721FF70-7B3B-40CB-8844-5ABD4F19EE42}" dt="2023-01-26T03:49:52.220" v="85" actId="1076"/>
          <ac:cxnSpMkLst>
            <pc:docMk/>
            <pc:sldMk cId="3472518754" sldId="428"/>
            <ac:cxnSpMk id="30" creationId="{9F95C2E1-83F4-4CA1-AE40-C2DB211E41C5}"/>
          </ac:cxnSpMkLst>
        </pc:cxnChg>
        <pc:cxnChg chg="mod">
          <ac:chgData name="Carlos Sanchez-Sarmiento" userId="2326a0ff-7c8d-4f5b-b5b2-e1c852c29958" providerId="ADAL" clId="{8721FF70-7B3B-40CB-8844-5ABD4F19EE42}" dt="2023-01-26T03:49:56.157" v="86" actId="14100"/>
          <ac:cxnSpMkLst>
            <pc:docMk/>
            <pc:sldMk cId="3472518754" sldId="428"/>
            <ac:cxnSpMk id="31" creationId="{BD474BC3-1FBB-4E88-92AA-3B2E60581413}"/>
          </ac:cxnSpMkLst>
        </pc:cxnChg>
        <pc:cxnChg chg="mod">
          <ac:chgData name="Carlos Sanchez-Sarmiento" userId="2326a0ff-7c8d-4f5b-b5b2-e1c852c29958" providerId="ADAL" clId="{8721FF70-7B3B-40CB-8844-5ABD4F19EE42}" dt="2023-01-26T03:48:04.969" v="63" actId="164"/>
          <ac:cxnSpMkLst>
            <pc:docMk/>
            <pc:sldMk cId="3472518754" sldId="428"/>
            <ac:cxnSpMk id="37" creationId="{CDADEC9F-97C5-40D2-8F31-38FFFFF2C063}"/>
          </ac:cxnSpMkLst>
        </pc:cxnChg>
        <pc:cxnChg chg="mod">
          <ac:chgData name="Carlos Sanchez-Sarmiento" userId="2326a0ff-7c8d-4f5b-b5b2-e1c852c29958" providerId="ADAL" clId="{8721FF70-7B3B-40CB-8844-5ABD4F19EE42}" dt="2023-01-26T03:48:04.969" v="63" actId="164"/>
          <ac:cxnSpMkLst>
            <pc:docMk/>
            <pc:sldMk cId="3472518754" sldId="428"/>
            <ac:cxnSpMk id="38" creationId="{6834570C-053C-4E79-8FB0-35C6DA08CF65}"/>
          </ac:cxnSpMkLst>
        </pc:cxnChg>
        <pc:cxnChg chg="mod">
          <ac:chgData name="Carlos Sanchez-Sarmiento" userId="2326a0ff-7c8d-4f5b-b5b2-e1c852c29958" providerId="ADAL" clId="{8721FF70-7B3B-40CB-8844-5ABD4F19EE42}" dt="2023-01-26T03:48:04.969" v="63" actId="164"/>
          <ac:cxnSpMkLst>
            <pc:docMk/>
            <pc:sldMk cId="3472518754" sldId="428"/>
            <ac:cxnSpMk id="39" creationId="{B7660DD6-B06B-4517-BE57-15AD5487712B}"/>
          </ac:cxnSpMkLst>
        </pc:cxnChg>
        <pc:cxnChg chg="mod">
          <ac:chgData name="Carlos Sanchez-Sarmiento" userId="2326a0ff-7c8d-4f5b-b5b2-e1c852c29958" providerId="ADAL" clId="{8721FF70-7B3B-40CB-8844-5ABD4F19EE42}" dt="2023-01-26T05:27:14.564" v="928" actId="1076"/>
          <ac:cxnSpMkLst>
            <pc:docMk/>
            <pc:sldMk cId="3472518754" sldId="428"/>
            <ac:cxnSpMk id="49" creationId="{755C5008-19F8-4845-948D-E597BBDF2EF4}"/>
          </ac:cxnSpMkLst>
        </pc:cxnChg>
        <pc:cxnChg chg="mod">
          <ac:chgData name="Carlos Sanchez-Sarmiento" userId="2326a0ff-7c8d-4f5b-b5b2-e1c852c29958" providerId="ADAL" clId="{8721FF70-7B3B-40CB-8844-5ABD4F19EE42}" dt="2023-01-26T05:27:14.564" v="928" actId="1076"/>
          <ac:cxnSpMkLst>
            <pc:docMk/>
            <pc:sldMk cId="3472518754" sldId="428"/>
            <ac:cxnSpMk id="50" creationId="{DE4020B7-918E-4C4B-91EC-60F23F72B116}"/>
          </ac:cxnSpMkLst>
        </pc:cxnChg>
        <pc:cxnChg chg="mod">
          <ac:chgData name="Carlos Sanchez-Sarmiento" userId="2326a0ff-7c8d-4f5b-b5b2-e1c852c29958" providerId="ADAL" clId="{8721FF70-7B3B-40CB-8844-5ABD4F19EE42}" dt="2023-01-26T05:27:14.564" v="928" actId="1076"/>
          <ac:cxnSpMkLst>
            <pc:docMk/>
            <pc:sldMk cId="3472518754" sldId="428"/>
            <ac:cxnSpMk id="52" creationId="{76044559-F8E6-4ED3-9325-CE8C70C180C2}"/>
          </ac:cxnSpMkLst>
        </pc:cxnChg>
        <pc:cxnChg chg="mod">
          <ac:chgData name="Carlos Sanchez-Sarmiento" userId="2326a0ff-7c8d-4f5b-b5b2-e1c852c29958" providerId="ADAL" clId="{8721FF70-7B3B-40CB-8844-5ABD4F19EE42}" dt="2023-01-26T05:27:14.564" v="928" actId="1076"/>
          <ac:cxnSpMkLst>
            <pc:docMk/>
            <pc:sldMk cId="3472518754" sldId="428"/>
            <ac:cxnSpMk id="53" creationId="{DC01F1D5-7CF7-48FE-9DAA-3C7B5A6DC4EE}"/>
          </ac:cxnSpMkLst>
        </pc:cxnChg>
        <pc:cxnChg chg="mod">
          <ac:chgData name="Carlos Sanchez-Sarmiento" userId="2326a0ff-7c8d-4f5b-b5b2-e1c852c29958" providerId="ADAL" clId="{8721FF70-7B3B-40CB-8844-5ABD4F19EE42}" dt="2023-01-26T05:27:14.564" v="928" actId="1076"/>
          <ac:cxnSpMkLst>
            <pc:docMk/>
            <pc:sldMk cId="3472518754" sldId="428"/>
            <ac:cxnSpMk id="54" creationId="{405E96A5-62B2-4C17-A3F8-129D5ACC7AC2}"/>
          </ac:cxnSpMkLst>
        </pc:cxnChg>
        <pc:cxnChg chg="mod">
          <ac:chgData name="Carlos Sanchez-Sarmiento" userId="2326a0ff-7c8d-4f5b-b5b2-e1c852c29958" providerId="ADAL" clId="{8721FF70-7B3B-40CB-8844-5ABD4F19EE42}" dt="2023-01-26T05:27:14.564" v="928" actId="1076"/>
          <ac:cxnSpMkLst>
            <pc:docMk/>
            <pc:sldMk cId="3472518754" sldId="428"/>
            <ac:cxnSpMk id="55" creationId="{0D062F3D-E376-4A6C-9340-62690221D743}"/>
          </ac:cxnSpMkLst>
        </pc:cxnChg>
        <pc:cxnChg chg="del mod">
          <ac:chgData name="Carlos Sanchez-Sarmiento" userId="2326a0ff-7c8d-4f5b-b5b2-e1c852c29958" providerId="ADAL" clId="{8721FF70-7B3B-40CB-8844-5ABD4F19EE42}" dt="2023-01-26T05:10:00.405" v="570" actId="478"/>
          <ac:cxnSpMkLst>
            <pc:docMk/>
            <pc:sldMk cId="3472518754" sldId="428"/>
            <ac:cxnSpMk id="117" creationId="{8A483F19-5AF7-4E4F-A539-809FC9F380F6}"/>
          </ac:cxnSpMkLst>
        </pc:cxnChg>
        <pc:cxnChg chg="del mod">
          <ac:chgData name="Carlos Sanchez-Sarmiento" userId="2326a0ff-7c8d-4f5b-b5b2-e1c852c29958" providerId="ADAL" clId="{8721FF70-7B3B-40CB-8844-5ABD4F19EE42}" dt="2023-01-26T05:10:00.405" v="570" actId="478"/>
          <ac:cxnSpMkLst>
            <pc:docMk/>
            <pc:sldMk cId="3472518754" sldId="428"/>
            <ac:cxnSpMk id="118" creationId="{62AF86BC-59BA-4020-B925-339ECCE333C3}"/>
          </ac:cxnSpMkLst>
        </pc:cxnChg>
        <pc:cxnChg chg="del mod">
          <ac:chgData name="Carlos Sanchez-Sarmiento" userId="2326a0ff-7c8d-4f5b-b5b2-e1c852c29958" providerId="ADAL" clId="{8721FF70-7B3B-40CB-8844-5ABD4F19EE42}" dt="2023-01-26T05:10:00.405" v="570" actId="478"/>
          <ac:cxnSpMkLst>
            <pc:docMk/>
            <pc:sldMk cId="3472518754" sldId="428"/>
            <ac:cxnSpMk id="119" creationId="{69E295F7-70D9-4D29-9229-E33963A08E75}"/>
          </ac:cxnSpMkLst>
        </pc:cxnChg>
        <pc:cxnChg chg="del mod">
          <ac:chgData name="Carlos Sanchez-Sarmiento" userId="2326a0ff-7c8d-4f5b-b5b2-e1c852c29958" providerId="ADAL" clId="{8721FF70-7B3B-40CB-8844-5ABD4F19EE42}" dt="2023-01-26T05:10:00.405" v="570" actId="478"/>
          <ac:cxnSpMkLst>
            <pc:docMk/>
            <pc:sldMk cId="3472518754" sldId="428"/>
            <ac:cxnSpMk id="122" creationId="{23CF9420-D073-47E5-B35C-14B71E23C907}"/>
          </ac:cxnSpMkLst>
        </pc:cxnChg>
        <pc:cxnChg chg="del mod">
          <ac:chgData name="Carlos Sanchez-Sarmiento" userId="2326a0ff-7c8d-4f5b-b5b2-e1c852c29958" providerId="ADAL" clId="{8721FF70-7B3B-40CB-8844-5ABD4F19EE42}" dt="2023-01-26T05:10:00.405" v="570" actId="478"/>
          <ac:cxnSpMkLst>
            <pc:docMk/>
            <pc:sldMk cId="3472518754" sldId="428"/>
            <ac:cxnSpMk id="126" creationId="{C6D2D461-B278-43AD-BB0F-2789A82ED3F3}"/>
          </ac:cxnSpMkLst>
        </pc:cxnChg>
      </pc:sldChg>
      <pc:sldChg chg="addSp modSp">
        <pc:chgData name="Carlos Sanchez-Sarmiento" userId="2326a0ff-7c8d-4f5b-b5b2-e1c852c29958" providerId="ADAL" clId="{8721FF70-7B3B-40CB-8844-5ABD4F19EE42}" dt="2023-01-26T06:38:35.719" v="1466" actId="14100"/>
        <pc:sldMkLst>
          <pc:docMk/>
          <pc:sldMk cId="3640303941" sldId="429"/>
        </pc:sldMkLst>
        <pc:spChg chg="mod">
          <ac:chgData name="Carlos Sanchez-Sarmiento" userId="2326a0ff-7c8d-4f5b-b5b2-e1c852c29958" providerId="ADAL" clId="{8721FF70-7B3B-40CB-8844-5ABD4F19EE42}" dt="2023-01-26T06:38:35.719" v="1466" actId="14100"/>
          <ac:spMkLst>
            <pc:docMk/>
            <pc:sldMk cId="3640303941" sldId="429"/>
            <ac:spMk id="4" creationId="{7A2301CA-4297-56B4-8A3E-B83183E68697}"/>
          </ac:spMkLst>
        </pc:spChg>
        <pc:spChg chg="mod">
          <ac:chgData name="Carlos Sanchez-Sarmiento" userId="2326a0ff-7c8d-4f5b-b5b2-e1c852c29958" providerId="ADAL" clId="{8721FF70-7B3B-40CB-8844-5ABD4F19EE42}" dt="2023-01-26T06:38:35.719" v="1466" actId="14100"/>
          <ac:spMkLst>
            <pc:docMk/>
            <pc:sldMk cId="3640303941" sldId="429"/>
            <ac:spMk id="5" creationId="{82586219-4D4A-944E-415A-F05A493737D5}"/>
          </ac:spMkLst>
        </pc:spChg>
        <pc:spChg chg="mod">
          <ac:chgData name="Carlos Sanchez-Sarmiento" userId="2326a0ff-7c8d-4f5b-b5b2-e1c852c29958" providerId="ADAL" clId="{8721FF70-7B3B-40CB-8844-5ABD4F19EE42}" dt="2023-01-26T06:38:35.719" v="1466" actId="14100"/>
          <ac:spMkLst>
            <pc:docMk/>
            <pc:sldMk cId="3640303941" sldId="429"/>
            <ac:spMk id="6" creationId="{DE956EF4-EE32-3F53-36FB-4CA292B07C95}"/>
          </ac:spMkLst>
        </pc:spChg>
        <pc:spChg chg="mod">
          <ac:chgData name="Carlos Sanchez-Sarmiento" userId="2326a0ff-7c8d-4f5b-b5b2-e1c852c29958" providerId="ADAL" clId="{8721FF70-7B3B-40CB-8844-5ABD4F19EE42}" dt="2023-01-26T06:38:35.719" v="1466" actId="14100"/>
          <ac:spMkLst>
            <pc:docMk/>
            <pc:sldMk cId="3640303941" sldId="429"/>
            <ac:spMk id="7" creationId="{95825D60-345A-0BB0-5D4D-64822AF2F8AE}"/>
          </ac:spMkLst>
        </pc:spChg>
        <pc:spChg chg="mod">
          <ac:chgData name="Carlos Sanchez-Sarmiento" userId="2326a0ff-7c8d-4f5b-b5b2-e1c852c29958" providerId="ADAL" clId="{8721FF70-7B3B-40CB-8844-5ABD4F19EE42}" dt="2023-01-26T06:38:35.719" v="1466" actId="14100"/>
          <ac:spMkLst>
            <pc:docMk/>
            <pc:sldMk cId="3640303941" sldId="429"/>
            <ac:spMk id="9" creationId="{3066DA37-0B7F-A57A-DB72-3AECB0B99ED6}"/>
          </ac:spMkLst>
        </pc:spChg>
        <pc:spChg chg="mod">
          <ac:chgData name="Carlos Sanchez-Sarmiento" userId="2326a0ff-7c8d-4f5b-b5b2-e1c852c29958" providerId="ADAL" clId="{8721FF70-7B3B-40CB-8844-5ABD4F19EE42}" dt="2023-01-26T06:38:35.719" v="1466" actId="14100"/>
          <ac:spMkLst>
            <pc:docMk/>
            <pc:sldMk cId="3640303941" sldId="429"/>
            <ac:spMk id="10" creationId="{230664A7-A848-45C2-79EE-550D3905C45D}"/>
          </ac:spMkLst>
        </pc:spChg>
        <pc:spChg chg="mod">
          <ac:chgData name="Carlos Sanchez-Sarmiento" userId="2326a0ff-7c8d-4f5b-b5b2-e1c852c29958" providerId="ADAL" clId="{8721FF70-7B3B-40CB-8844-5ABD4F19EE42}" dt="2023-01-26T06:38:35.719" v="1466" actId="14100"/>
          <ac:spMkLst>
            <pc:docMk/>
            <pc:sldMk cId="3640303941" sldId="429"/>
            <ac:spMk id="11" creationId="{3B5FEB27-47C5-2CA0-7CD4-95B7C68E58D6}"/>
          </ac:spMkLst>
        </pc:spChg>
        <pc:spChg chg="mod">
          <ac:chgData name="Carlos Sanchez-Sarmiento" userId="2326a0ff-7c8d-4f5b-b5b2-e1c852c29958" providerId="ADAL" clId="{8721FF70-7B3B-40CB-8844-5ABD4F19EE42}" dt="2023-01-26T06:38:35.719" v="1466" actId="14100"/>
          <ac:spMkLst>
            <pc:docMk/>
            <pc:sldMk cId="3640303941" sldId="429"/>
            <ac:spMk id="13" creationId="{3CE25B4A-7817-2F9D-0A1D-146AE3F479C8}"/>
          </ac:spMkLst>
        </pc:spChg>
        <pc:grpChg chg="add mod">
          <ac:chgData name="Carlos Sanchez-Sarmiento" userId="2326a0ff-7c8d-4f5b-b5b2-e1c852c29958" providerId="ADAL" clId="{8721FF70-7B3B-40CB-8844-5ABD4F19EE42}" dt="2023-01-26T06:38:35.719" v="1466" actId="14100"/>
          <ac:grpSpMkLst>
            <pc:docMk/>
            <pc:sldMk cId="3640303941" sldId="429"/>
            <ac:grpSpMk id="17" creationId="{C2F4F272-D35E-A111-9CE0-601F1EDB1C00}"/>
          </ac:grpSpMkLst>
        </pc:grpChg>
        <pc:picChg chg="mod">
          <ac:chgData name="Carlos Sanchez-Sarmiento" userId="2326a0ff-7c8d-4f5b-b5b2-e1c852c29958" providerId="ADAL" clId="{8721FF70-7B3B-40CB-8844-5ABD4F19EE42}" dt="2023-01-26T06:38:35.719" v="1466" actId="14100"/>
          <ac:picMkLst>
            <pc:docMk/>
            <pc:sldMk cId="3640303941" sldId="429"/>
            <ac:picMk id="16" creationId="{E463A05B-D3AE-521A-770A-42E76B716E53}"/>
          </ac:picMkLst>
        </pc:picChg>
        <pc:picChg chg="mod">
          <ac:chgData name="Carlos Sanchez-Sarmiento" userId="2326a0ff-7c8d-4f5b-b5b2-e1c852c29958" providerId="ADAL" clId="{8721FF70-7B3B-40CB-8844-5ABD4F19EE42}" dt="2023-01-26T06:38:35.719" v="1466" actId="14100"/>
          <ac:picMkLst>
            <pc:docMk/>
            <pc:sldMk cId="3640303941" sldId="429"/>
            <ac:picMk id="2052" creationId="{46533531-BB1C-0F0E-E6E3-CDA15ECAFAB3}"/>
          </ac:picMkLst>
        </pc:picChg>
        <pc:picChg chg="mod">
          <ac:chgData name="Carlos Sanchez-Sarmiento" userId="2326a0ff-7c8d-4f5b-b5b2-e1c852c29958" providerId="ADAL" clId="{8721FF70-7B3B-40CB-8844-5ABD4F19EE42}" dt="2023-01-26T06:38:35.719" v="1466" actId="14100"/>
          <ac:picMkLst>
            <pc:docMk/>
            <pc:sldMk cId="3640303941" sldId="429"/>
            <ac:picMk id="2054" creationId="{CA3676A6-7D4E-455F-3CCC-33371EA79E34}"/>
          </ac:picMkLst>
        </pc:picChg>
        <pc:picChg chg="mod">
          <ac:chgData name="Carlos Sanchez-Sarmiento" userId="2326a0ff-7c8d-4f5b-b5b2-e1c852c29958" providerId="ADAL" clId="{8721FF70-7B3B-40CB-8844-5ABD4F19EE42}" dt="2023-01-26T06:38:35.719" v="1466" actId="14100"/>
          <ac:picMkLst>
            <pc:docMk/>
            <pc:sldMk cId="3640303941" sldId="429"/>
            <ac:picMk id="2060" creationId="{5C50CB50-5987-7BD7-DB12-83B25D2A0092}"/>
          </ac:picMkLst>
        </pc:picChg>
        <pc:picChg chg="mod">
          <ac:chgData name="Carlos Sanchez-Sarmiento" userId="2326a0ff-7c8d-4f5b-b5b2-e1c852c29958" providerId="ADAL" clId="{8721FF70-7B3B-40CB-8844-5ABD4F19EE42}" dt="2023-01-26T06:38:35.719" v="1466" actId="14100"/>
          <ac:picMkLst>
            <pc:docMk/>
            <pc:sldMk cId="3640303941" sldId="429"/>
            <ac:picMk id="2062" creationId="{306C3E61-D5F2-6C69-E68C-204ADA23996C}"/>
          </ac:picMkLst>
        </pc:picChg>
      </pc:sldChg>
      <pc:sldChg chg="modSp add del mod ord">
        <pc:chgData name="Carlos Sanchez-Sarmiento" userId="2326a0ff-7c8d-4f5b-b5b2-e1c852c29958" providerId="ADAL" clId="{8721FF70-7B3B-40CB-8844-5ABD4F19EE42}" dt="2023-01-26T04:15:00.073" v="143" actId="47"/>
        <pc:sldMkLst>
          <pc:docMk/>
          <pc:sldMk cId="398894130" sldId="430"/>
        </pc:sldMkLst>
        <pc:spChg chg="mod">
          <ac:chgData name="Carlos Sanchez-Sarmiento" userId="2326a0ff-7c8d-4f5b-b5b2-e1c852c29958" providerId="ADAL" clId="{8721FF70-7B3B-40CB-8844-5ABD4F19EE42}" dt="2023-01-26T03:55:51.762" v="116" actId="20577"/>
          <ac:spMkLst>
            <pc:docMk/>
            <pc:sldMk cId="398894130" sldId="430"/>
            <ac:spMk id="51" creationId="{00000000-0000-0000-0000-000000000000}"/>
          </ac:spMkLst>
        </pc:spChg>
      </pc:sldChg>
      <pc:sldChg chg="addSp delSp modSp add mod">
        <pc:chgData name="Carlos Sanchez-Sarmiento" userId="2326a0ff-7c8d-4f5b-b5b2-e1c852c29958" providerId="ADAL" clId="{8721FF70-7B3B-40CB-8844-5ABD4F19EE42}" dt="2023-01-26T05:42:10.327" v="1013" actId="1076"/>
        <pc:sldMkLst>
          <pc:docMk/>
          <pc:sldMk cId="317696590" sldId="431"/>
        </pc:sldMkLst>
        <pc:spChg chg="mod">
          <ac:chgData name="Carlos Sanchez-Sarmiento" userId="2326a0ff-7c8d-4f5b-b5b2-e1c852c29958" providerId="ADAL" clId="{8721FF70-7B3B-40CB-8844-5ABD4F19EE42}" dt="2023-01-26T05:10:23.919" v="575"/>
          <ac:spMkLst>
            <pc:docMk/>
            <pc:sldMk cId="317696590" sldId="431"/>
            <ac:spMk id="10" creationId="{CA3F3521-DC3F-1007-147E-D6EC5F5023AD}"/>
          </ac:spMkLst>
        </pc:spChg>
        <pc:spChg chg="mod">
          <ac:chgData name="Carlos Sanchez-Sarmiento" userId="2326a0ff-7c8d-4f5b-b5b2-e1c852c29958" providerId="ADAL" clId="{8721FF70-7B3B-40CB-8844-5ABD4F19EE42}" dt="2023-01-26T05:10:23.919" v="575"/>
          <ac:spMkLst>
            <pc:docMk/>
            <pc:sldMk cId="317696590" sldId="431"/>
            <ac:spMk id="11" creationId="{4FA756A5-056F-43CB-61CB-E01828693098}"/>
          </ac:spMkLst>
        </pc:spChg>
        <pc:spChg chg="mod">
          <ac:chgData name="Carlos Sanchez-Sarmiento" userId="2326a0ff-7c8d-4f5b-b5b2-e1c852c29958" providerId="ADAL" clId="{8721FF70-7B3B-40CB-8844-5ABD4F19EE42}" dt="2023-01-26T05:10:23.919" v="575"/>
          <ac:spMkLst>
            <pc:docMk/>
            <pc:sldMk cId="317696590" sldId="431"/>
            <ac:spMk id="12" creationId="{DDDB9D12-A0BB-AED6-C644-5D9B0077AAAC}"/>
          </ac:spMkLst>
        </pc:spChg>
        <pc:spChg chg="mod">
          <ac:chgData name="Carlos Sanchez-Sarmiento" userId="2326a0ff-7c8d-4f5b-b5b2-e1c852c29958" providerId="ADAL" clId="{8721FF70-7B3B-40CB-8844-5ABD4F19EE42}" dt="2023-01-26T05:10:23.919" v="575"/>
          <ac:spMkLst>
            <pc:docMk/>
            <pc:sldMk cId="317696590" sldId="431"/>
            <ac:spMk id="14" creationId="{5185FAA9-9E59-8E16-05FF-05083C0DC387}"/>
          </ac:spMkLst>
        </pc:spChg>
        <pc:spChg chg="mod">
          <ac:chgData name="Carlos Sanchez-Sarmiento" userId="2326a0ff-7c8d-4f5b-b5b2-e1c852c29958" providerId="ADAL" clId="{8721FF70-7B3B-40CB-8844-5ABD4F19EE42}" dt="2023-01-26T05:10:23.919" v="575"/>
          <ac:spMkLst>
            <pc:docMk/>
            <pc:sldMk cId="317696590" sldId="431"/>
            <ac:spMk id="19" creationId="{F35AF7C3-0FD7-9469-DB16-F2D553C0B9A7}"/>
          </ac:spMkLst>
        </pc:spChg>
        <pc:spChg chg="mod">
          <ac:chgData name="Carlos Sanchez-Sarmiento" userId="2326a0ff-7c8d-4f5b-b5b2-e1c852c29958" providerId="ADAL" clId="{8721FF70-7B3B-40CB-8844-5ABD4F19EE42}" dt="2023-01-26T05:10:23.919" v="575"/>
          <ac:spMkLst>
            <pc:docMk/>
            <pc:sldMk cId="317696590" sldId="431"/>
            <ac:spMk id="20" creationId="{11E0ED15-89DE-6404-BC16-736F2620910B}"/>
          </ac:spMkLst>
        </pc:spChg>
        <pc:spChg chg="mod">
          <ac:chgData name="Carlos Sanchez-Sarmiento" userId="2326a0ff-7c8d-4f5b-b5b2-e1c852c29958" providerId="ADAL" clId="{8721FF70-7B3B-40CB-8844-5ABD4F19EE42}" dt="2023-01-26T05:10:23.919" v="575"/>
          <ac:spMkLst>
            <pc:docMk/>
            <pc:sldMk cId="317696590" sldId="431"/>
            <ac:spMk id="21" creationId="{34E13726-6219-F74D-6FD7-F9D8DAA9DAA3}"/>
          </ac:spMkLst>
        </pc:spChg>
        <pc:spChg chg="mod">
          <ac:chgData name="Carlos Sanchez-Sarmiento" userId="2326a0ff-7c8d-4f5b-b5b2-e1c852c29958" providerId="ADAL" clId="{8721FF70-7B3B-40CB-8844-5ABD4F19EE42}" dt="2023-01-26T05:10:23.919" v="575"/>
          <ac:spMkLst>
            <pc:docMk/>
            <pc:sldMk cId="317696590" sldId="431"/>
            <ac:spMk id="22" creationId="{06D4578B-F5DA-1699-0DFD-14A0D69C9F11}"/>
          </ac:spMkLst>
        </pc:spChg>
        <pc:spChg chg="mod">
          <ac:chgData name="Carlos Sanchez-Sarmiento" userId="2326a0ff-7c8d-4f5b-b5b2-e1c852c29958" providerId="ADAL" clId="{8721FF70-7B3B-40CB-8844-5ABD4F19EE42}" dt="2023-01-26T05:10:23.919" v="575"/>
          <ac:spMkLst>
            <pc:docMk/>
            <pc:sldMk cId="317696590" sldId="431"/>
            <ac:spMk id="23" creationId="{6C5B68CC-BB58-037B-4B7D-209B7353C2C2}"/>
          </ac:spMkLst>
        </pc:spChg>
        <pc:spChg chg="mod">
          <ac:chgData name="Carlos Sanchez-Sarmiento" userId="2326a0ff-7c8d-4f5b-b5b2-e1c852c29958" providerId="ADAL" clId="{8721FF70-7B3B-40CB-8844-5ABD4F19EE42}" dt="2023-01-26T05:10:23.919" v="575"/>
          <ac:spMkLst>
            <pc:docMk/>
            <pc:sldMk cId="317696590" sldId="431"/>
            <ac:spMk id="24" creationId="{0614DD0F-A62C-A0F0-4236-7F036927A178}"/>
          </ac:spMkLst>
        </pc:spChg>
        <pc:spChg chg="mod">
          <ac:chgData name="Carlos Sanchez-Sarmiento" userId="2326a0ff-7c8d-4f5b-b5b2-e1c852c29958" providerId="ADAL" clId="{8721FF70-7B3B-40CB-8844-5ABD4F19EE42}" dt="2023-01-26T05:10:23.919" v="575"/>
          <ac:spMkLst>
            <pc:docMk/>
            <pc:sldMk cId="317696590" sldId="431"/>
            <ac:spMk id="28" creationId="{923FDEEF-A0EF-1401-84F3-0FA628AC50F4}"/>
          </ac:spMkLst>
        </pc:spChg>
        <pc:spChg chg="mod">
          <ac:chgData name="Carlos Sanchez-Sarmiento" userId="2326a0ff-7c8d-4f5b-b5b2-e1c852c29958" providerId="ADAL" clId="{8721FF70-7B3B-40CB-8844-5ABD4F19EE42}" dt="2023-01-26T05:10:23.919" v="575"/>
          <ac:spMkLst>
            <pc:docMk/>
            <pc:sldMk cId="317696590" sldId="431"/>
            <ac:spMk id="29" creationId="{185D3356-75FF-9334-9003-453B15067E84}"/>
          </ac:spMkLst>
        </pc:spChg>
        <pc:spChg chg="add mod">
          <ac:chgData name="Carlos Sanchez-Sarmiento" userId="2326a0ff-7c8d-4f5b-b5b2-e1c852c29958" providerId="ADAL" clId="{8721FF70-7B3B-40CB-8844-5ABD4F19EE42}" dt="2023-01-26T05:28:59.706" v="945" actId="1076"/>
          <ac:spMkLst>
            <pc:docMk/>
            <pc:sldMk cId="317696590" sldId="431"/>
            <ac:spMk id="33" creationId="{36117E83-A66A-91CC-2E6F-FDECF2900611}"/>
          </ac:spMkLst>
        </pc:spChg>
        <pc:spChg chg="add mod ord">
          <ac:chgData name="Carlos Sanchez-Sarmiento" userId="2326a0ff-7c8d-4f5b-b5b2-e1c852c29958" providerId="ADAL" clId="{8721FF70-7B3B-40CB-8844-5ABD4F19EE42}" dt="2023-01-26T05:42:06.103" v="1012" actId="1076"/>
          <ac:spMkLst>
            <pc:docMk/>
            <pc:sldMk cId="317696590" sldId="431"/>
            <ac:spMk id="34" creationId="{BEF17B69-8C7A-8625-07F2-829A051F4247}"/>
          </ac:spMkLst>
        </pc:spChg>
        <pc:spChg chg="add del mod">
          <ac:chgData name="Carlos Sanchez-Sarmiento" userId="2326a0ff-7c8d-4f5b-b5b2-e1c852c29958" providerId="ADAL" clId="{8721FF70-7B3B-40CB-8844-5ABD4F19EE42}" dt="2023-01-26T05:37:12.994" v="969"/>
          <ac:spMkLst>
            <pc:docMk/>
            <pc:sldMk cId="317696590" sldId="431"/>
            <ac:spMk id="47" creationId="{87146636-D085-0A41-60AB-3D5678AAF5B6}"/>
          </ac:spMkLst>
        </pc:spChg>
        <pc:spChg chg="mod">
          <ac:chgData name="Carlos Sanchez-Sarmiento" userId="2326a0ff-7c8d-4f5b-b5b2-e1c852c29958" providerId="ADAL" clId="{8721FF70-7B3B-40CB-8844-5ABD4F19EE42}" dt="2023-01-26T05:28:59.706" v="945" actId="1076"/>
          <ac:spMkLst>
            <pc:docMk/>
            <pc:sldMk cId="317696590" sldId="431"/>
            <ac:spMk id="48" creationId="{6AAB7F35-018A-4F0D-812E-E29F0BA540FC}"/>
          </ac:spMkLst>
        </pc:spChg>
        <pc:spChg chg="mod">
          <ac:chgData name="Carlos Sanchez-Sarmiento" userId="2326a0ff-7c8d-4f5b-b5b2-e1c852c29958" providerId="ADAL" clId="{8721FF70-7B3B-40CB-8844-5ABD4F19EE42}" dt="2023-01-26T05:37:33.391" v="971" actId="14100"/>
          <ac:spMkLst>
            <pc:docMk/>
            <pc:sldMk cId="317696590" sldId="431"/>
            <ac:spMk id="56" creationId="{41126522-7478-4247-8A8B-B0217F4CB6C9}"/>
          </ac:spMkLst>
        </pc:spChg>
        <pc:spChg chg="mod">
          <ac:chgData name="Carlos Sanchez-Sarmiento" userId="2326a0ff-7c8d-4f5b-b5b2-e1c852c29958" providerId="ADAL" clId="{8721FF70-7B3B-40CB-8844-5ABD4F19EE42}" dt="2023-01-26T05:28:59.706" v="945" actId="1076"/>
          <ac:spMkLst>
            <pc:docMk/>
            <pc:sldMk cId="317696590" sldId="431"/>
            <ac:spMk id="57" creationId="{27352C2D-6A6E-4857-B7BD-B290F4D55F53}"/>
          </ac:spMkLst>
        </pc:spChg>
        <pc:spChg chg="add del mod">
          <ac:chgData name="Carlos Sanchez-Sarmiento" userId="2326a0ff-7c8d-4f5b-b5b2-e1c852c29958" providerId="ADAL" clId="{8721FF70-7B3B-40CB-8844-5ABD4F19EE42}" dt="2023-01-26T05:37:12.994" v="969"/>
          <ac:spMkLst>
            <pc:docMk/>
            <pc:sldMk cId="317696590" sldId="431"/>
            <ac:spMk id="58" creationId="{227654FE-F920-6E57-10BF-AAE28EC56EC0}"/>
          </ac:spMkLst>
        </pc:spChg>
        <pc:spChg chg="mod">
          <ac:chgData name="Carlos Sanchez-Sarmiento" userId="2326a0ff-7c8d-4f5b-b5b2-e1c852c29958" providerId="ADAL" clId="{8721FF70-7B3B-40CB-8844-5ABD4F19EE42}" dt="2023-01-26T05:40:09.832" v="1001" actId="164"/>
          <ac:spMkLst>
            <pc:docMk/>
            <pc:sldMk cId="317696590" sldId="431"/>
            <ac:spMk id="79" creationId="{EC2162C8-E006-F55F-990E-E6701F2F8ECF}"/>
          </ac:spMkLst>
        </pc:spChg>
        <pc:spChg chg="add mod topLvl">
          <ac:chgData name="Carlos Sanchez-Sarmiento" userId="2326a0ff-7c8d-4f5b-b5b2-e1c852c29958" providerId="ADAL" clId="{8721FF70-7B3B-40CB-8844-5ABD4F19EE42}" dt="2023-01-26T05:40:32.267" v="1011" actId="20577"/>
          <ac:spMkLst>
            <pc:docMk/>
            <pc:sldMk cId="317696590" sldId="431"/>
            <ac:spMk id="85" creationId="{E8E1EF70-A07D-49D6-E18D-DEB0EC67FAB9}"/>
          </ac:spMkLst>
        </pc:spChg>
        <pc:spChg chg="mod">
          <ac:chgData name="Carlos Sanchez-Sarmiento" userId="2326a0ff-7c8d-4f5b-b5b2-e1c852c29958" providerId="ADAL" clId="{8721FF70-7B3B-40CB-8844-5ABD4F19EE42}" dt="2023-01-26T05:11:27.413" v="589" actId="1076"/>
          <ac:spMkLst>
            <pc:docMk/>
            <pc:sldMk cId="317696590" sldId="431"/>
            <ac:spMk id="123" creationId="{B085A422-0264-4C46-A46D-15FF06199AAF}"/>
          </ac:spMkLst>
        </pc:spChg>
        <pc:spChg chg="mod">
          <ac:chgData name="Carlos Sanchez-Sarmiento" userId="2326a0ff-7c8d-4f5b-b5b2-e1c852c29958" providerId="ADAL" clId="{8721FF70-7B3B-40CB-8844-5ABD4F19EE42}" dt="2023-01-26T05:11:34.440" v="590" actId="1076"/>
          <ac:spMkLst>
            <pc:docMk/>
            <pc:sldMk cId="317696590" sldId="431"/>
            <ac:spMk id="127" creationId="{A2FDC28B-CE0A-491F-A0F0-35B84CDFCD50}"/>
          </ac:spMkLst>
        </pc:spChg>
        <pc:grpChg chg="add del mod">
          <ac:chgData name="Carlos Sanchez-Sarmiento" userId="2326a0ff-7c8d-4f5b-b5b2-e1c852c29958" providerId="ADAL" clId="{8721FF70-7B3B-40CB-8844-5ABD4F19EE42}" dt="2023-01-26T05:27:27.324" v="932" actId="478"/>
          <ac:grpSpMkLst>
            <pc:docMk/>
            <pc:sldMk cId="317696590" sldId="431"/>
            <ac:grpSpMk id="2" creationId="{01C0EC69-5E1D-9375-46E6-1BF47C828986}"/>
          </ac:grpSpMkLst>
        </pc:grpChg>
        <pc:grpChg chg="mod">
          <ac:chgData name="Carlos Sanchez-Sarmiento" userId="2326a0ff-7c8d-4f5b-b5b2-e1c852c29958" providerId="ADAL" clId="{8721FF70-7B3B-40CB-8844-5ABD4F19EE42}" dt="2023-01-26T05:10:23.919" v="575"/>
          <ac:grpSpMkLst>
            <pc:docMk/>
            <pc:sldMk cId="317696590" sldId="431"/>
            <ac:grpSpMk id="8" creationId="{7537F9AC-FD37-4B19-82E0-DD1C0F2C5F8F}"/>
          </ac:grpSpMkLst>
        </pc:grpChg>
        <pc:grpChg chg="mod">
          <ac:chgData name="Carlos Sanchez-Sarmiento" userId="2326a0ff-7c8d-4f5b-b5b2-e1c852c29958" providerId="ADAL" clId="{8721FF70-7B3B-40CB-8844-5ABD4F19EE42}" dt="2023-01-26T05:10:23.919" v="575"/>
          <ac:grpSpMkLst>
            <pc:docMk/>
            <pc:sldMk cId="317696590" sldId="431"/>
            <ac:grpSpMk id="9" creationId="{43034BBD-5846-3134-D929-385976E11C16}"/>
          </ac:grpSpMkLst>
        </pc:grpChg>
        <pc:grpChg chg="mod">
          <ac:chgData name="Carlos Sanchez-Sarmiento" userId="2326a0ff-7c8d-4f5b-b5b2-e1c852c29958" providerId="ADAL" clId="{8721FF70-7B3B-40CB-8844-5ABD4F19EE42}" dt="2023-01-26T05:10:23.919" v="575"/>
          <ac:grpSpMkLst>
            <pc:docMk/>
            <pc:sldMk cId="317696590" sldId="431"/>
            <ac:grpSpMk id="15" creationId="{9119D92D-6617-B5A4-38ED-ABAFCC51AC2C}"/>
          </ac:grpSpMkLst>
        </pc:grpChg>
        <pc:grpChg chg="mod">
          <ac:chgData name="Carlos Sanchez-Sarmiento" userId="2326a0ff-7c8d-4f5b-b5b2-e1c852c29958" providerId="ADAL" clId="{8721FF70-7B3B-40CB-8844-5ABD4F19EE42}" dt="2023-01-26T05:10:23.919" v="575"/>
          <ac:grpSpMkLst>
            <pc:docMk/>
            <pc:sldMk cId="317696590" sldId="431"/>
            <ac:grpSpMk id="18" creationId="{CC0F359A-5FE0-3FAE-C164-020FB9CD0DF4}"/>
          </ac:grpSpMkLst>
        </pc:grpChg>
        <pc:grpChg chg="add del mod">
          <ac:chgData name="Carlos Sanchez-Sarmiento" userId="2326a0ff-7c8d-4f5b-b5b2-e1c852c29958" providerId="ADAL" clId="{8721FF70-7B3B-40CB-8844-5ABD4F19EE42}" dt="2023-01-26T05:27:22.212" v="930" actId="478"/>
          <ac:grpSpMkLst>
            <pc:docMk/>
            <pc:sldMk cId="317696590" sldId="431"/>
            <ac:grpSpMk id="32" creationId="{C1829904-8C7B-6D93-0E5C-3ED58178F605}"/>
          </ac:grpSpMkLst>
        </pc:grpChg>
        <pc:grpChg chg="del mod">
          <ac:chgData name="Carlos Sanchez-Sarmiento" userId="2326a0ff-7c8d-4f5b-b5b2-e1c852c29958" providerId="ADAL" clId="{8721FF70-7B3B-40CB-8844-5ABD4F19EE42}" dt="2023-01-26T05:27:26.351" v="931" actId="478"/>
          <ac:grpSpMkLst>
            <pc:docMk/>
            <pc:sldMk cId="317696590" sldId="431"/>
            <ac:grpSpMk id="60" creationId="{89C699CB-0562-4952-B8CC-5608C9B10AD5}"/>
          </ac:grpSpMkLst>
        </pc:grpChg>
        <pc:grpChg chg="add del mod">
          <ac:chgData name="Carlos Sanchez-Sarmiento" userId="2326a0ff-7c8d-4f5b-b5b2-e1c852c29958" providerId="ADAL" clId="{8721FF70-7B3B-40CB-8844-5ABD4F19EE42}" dt="2023-01-26T05:38:40.869" v="981" actId="165"/>
          <ac:grpSpMkLst>
            <pc:docMk/>
            <pc:sldMk cId="317696590" sldId="431"/>
            <ac:grpSpMk id="86" creationId="{280B164E-41A2-6A40-AFEA-C49F84219D9F}"/>
          </ac:grpSpMkLst>
        </pc:grpChg>
        <pc:grpChg chg="mod">
          <ac:chgData name="Carlos Sanchez-Sarmiento" userId="2326a0ff-7c8d-4f5b-b5b2-e1c852c29958" providerId="ADAL" clId="{8721FF70-7B3B-40CB-8844-5ABD4F19EE42}" dt="2023-01-26T05:11:12.772" v="585" actId="164"/>
          <ac:grpSpMkLst>
            <pc:docMk/>
            <pc:sldMk cId="317696590" sldId="431"/>
            <ac:grpSpMk id="98" creationId="{BF1B3437-E952-4367-8D55-89CA18275CA1}"/>
          </ac:grpSpMkLst>
        </pc:grpChg>
        <pc:grpChg chg="add mod">
          <ac:chgData name="Carlos Sanchez-Sarmiento" userId="2326a0ff-7c8d-4f5b-b5b2-e1c852c29958" providerId="ADAL" clId="{8721FF70-7B3B-40CB-8844-5ABD4F19EE42}" dt="2023-01-26T05:42:10.327" v="1013" actId="1076"/>
          <ac:grpSpMkLst>
            <pc:docMk/>
            <pc:sldMk cId="317696590" sldId="431"/>
            <ac:grpSpMk id="136" creationId="{AEB3DE25-3439-6024-EC61-10B5423BF01F}"/>
          </ac:grpSpMkLst>
        </pc:grpChg>
        <pc:cxnChg chg="mod">
          <ac:chgData name="Carlos Sanchez-Sarmiento" userId="2326a0ff-7c8d-4f5b-b5b2-e1c852c29958" providerId="ADAL" clId="{8721FF70-7B3B-40CB-8844-5ABD4F19EE42}" dt="2023-01-26T05:11:12.772" v="585" actId="164"/>
          <ac:cxnSpMkLst>
            <pc:docMk/>
            <pc:sldMk cId="317696590" sldId="431"/>
            <ac:cxnSpMk id="3" creationId="{3663BC4A-DBB0-4141-8215-026898F60483}"/>
          </ac:cxnSpMkLst>
        </pc:cxnChg>
        <pc:cxnChg chg="mod">
          <ac:chgData name="Carlos Sanchez-Sarmiento" userId="2326a0ff-7c8d-4f5b-b5b2-e1c852c29958" providerId="ADAL" clId="{8721FF70-7B3B-40CB-8844-5ABD4F19EE42}" dt="2023-01-26T05:10:23.919" v="575"/>
          <ac:cxnSpMkLst>
            <pc:docMk/>
            <pc:sldMk cId="317696590" sldId="431"/>
            <ac:cxnSpMk id="16" creationId="{07EC4ABF-6784-9146-6B3B-00D6D96C9EAE}"/>
          </ac:cxnSpMkLst>
        </pc:cxnChg>
        <pc:cxnChg chg="mod">
          <ac:chgData name="Carlos Sanchez-Sarmiento" userId="2326a0ff-7c8d-4f5b-b5b2-e1c852c29958" providerId="ADAL" clId="{8721FF70-7B3B-40CB-8844-5ABD4F19EE42}" dt="2023-01-26T05:10:23.919" v="575"/>
          <ac:cxnSpMkLst>
            <pc:docMk/>
            <pc:sldMk cId="317696590" sldId="431"/>
            <ac:cxnSpMk id="17" creationId="{F3C69EB3-4E9F-D409-50E0-D7D0B04C2E20}"/>
          </ac:cxnSpMkLst>
        </pc:cxnChg>
        <pc:cxnChg chg="add mod ord">
          <ac:chgData name="Carlos Sanchez-Sarmiento" userId="2326a0ff-7c8d-4f5b-b5b2-e1c852c29958" providerId="ADAL" clId="{8721FF70-7B3B-40CB-8844-5ABD4F19EE42}" dt="2023-01-26T05:42:06.103" v="1012" actId="1076"/>
          <ac:cxnSpMkLst>
            <pc:docMk/>
            <pc:sldMk cId="317696590" sldId="431"/>
            <ac:cxnSpMk id="36" creationId="{B3E15EC3-EE95-49A0-C392-4A0FAF9AB482}"/>
          </ac:cxnSpMkLst>
        </pc:cxnChg>
        <pc:cxnChg chg="add mod">
          <ac:chgData name="Carlos Sanchez-Sarmiento" userId="2326a0ff-7c8d-4f5b-b5b2-e1c852c29958" providerId="ADAL" clId="{8721FF70-7B3B-40CB-8844-5ABD4F19EE42}" dt="2023-01-26T05:42:06.103" v="1012" actId="1076"/>
          <ac:cxnSpMkLst>
            <pc:docMk/>
            <pc:sldMk cId="317696590" sldId="431"/>
            <ac:cxnSpMk id="44" creationId="{6615FF49-50E3-0ADC-5EB4-6C7EA2D4CDEA}"/>
          </ac:cxnSpMkLst>
        </pc:cxnChg>
        <pc:cxnChg chg="mod">
          <ac:chgData name="Carlos Sanchez-Sarmiento" userId="2326a0ff-7c8d-4f5b-b5b2-e1c852c29958" providerId="ADAL" clId="{8721FF70-7B3B-40CB-8844-5ABD4F19EE42}" dt="2023-01-26T05:28:59.706" v="945" actId="1076"/>
          <ac:cxnSpMkLst>
            <pc:docMk/>
            <pc:sldMk cId="317696590" sldId="431"/>
            <ac:cxnSpMk id="49" creationId="{755C5008-19F8-4845-948D-E597BBDF2EF4}"/>
          </ac:cxnSpMkLst>
        </pc:cxnChg>
        <pc:cxnChg chg="mod">
          <ac:chgData name="Carlos Sanchez-Sarmiento" userId="2326a0ff-7c8d-4f5b-b5b2-e1c852c29958" providerId="ADAL" clId="{8721FF70-7B3B-40CB-8844-5ABD4F19EE42}" dt="2023-01-26T05:28:59.706" v="945" actId="1076"/>
          <ac:cxnSpMkLst>
            <pc:docMk/>
            <pc:sldMk cId="317696590" sldId="431"/>
            <ac:cxnSpMk id="50" creationId="{DE4020B7-918E-4C4B-91EC-60F23F72B116}"/>
          </ac:cxnSpMkLst>
        </pc:cxnChg>
        <pc:cxnChg chg="mod">
          <ac:chgData name="Carlos Sanchez-Sarmiento" userId="2326a0ff-7c8d-4f5b-b5b2-e1c852c29958" providerId="ADAL" clId="{8721FF70-7B3B-40CB-8844-5ABD4F19EE42}" dt="2023-01-26T05:37:33.391" v="971" actId="14100"/>
          <ac:cxnSpMkLst>
            <pc:docMk/>
            <pc:sldMk cId="317696590" sldId="431"/>
            <ac:cxnSpMk id="52" creationId="{76044559-F8E6-4ED3-9325-CE8C70C180C2}"/>
          </ac:cxnSpMkLst>
        </pc:cxnChg>
        <pc:cxnChg chg="mod">
          <ac:chgData name="Carlos Sanchez-Sarmiento" userId="2326a0ff-7c8d-4f5b-b5b2-e1c852c29958" providerId="ADAL" clId="{8721FF70-7B3B-40CB-8844-5ABD4F19EE42}" dt="2023-01-26T05:37:33.391" v="971" actId="14100"/>
          <ac:cxnSpMkLst>
            <pc:docMk/>
            <pc:sldMk cId="317696590" sldId="431"/>
            <ac:cxnSpMk id="53" creationId="{DC01F1D5-7CF7-48FE-9DAA-3C7B5A6DC4EE}"/>
          </ac:cxnSpMkLst>
        </pc:cxnChg>
        <pc:cxnChg chg="mod">
          <ac:chgData name="Carlos Sanchez-Sarmiento" userId="2326a0ff-7c8d-4f5b-b5b2-e1c852c29958" providerId="ADAL" clId="{8721FF70-7B3B-40CB-8844-5ABD4F19EE42}" dt="2023-01-26T05:28:59.706" v="945" actId="1076"/>
          <ac:cxnSpMkLst>
            <pc:docMk/>
            <pc:sldMk cId="317696590" sldId="431"/>
            <ac:cxnSpMk id="54" creationId="{405E96A5-62B2-4C17-A3F8-129D5ACC7AC2}"/>
          </ac:cxnSpMkLst>
        </pc:cxnChg>
        <pc:cxnChg chg="mod">
          <ac:chgData name="Carlos Sanchez-Sarmiento" userId="2326a0ff-7c8d-4f5b-b5b2-e1c852c29958" providerId="ADAL" clId="{8721FF70-7B3B-40CB-8844-5ABD4F19EE42}" dt="2023-01-26T05:28:59.706" v="945" actId="1076"/>
          <ac:cxnSpMkLst>
            <pc:docMk/>
            <pc:sldMk cId="317696590" sldId="431"/>
            <ac:cxnSpMk id="55" creationId="{0D062F3D-E376-4A6C-9340-62690221D743}"/>
          </ac:cxnSpMkLst>
        </pc:cxnChg>
        <pc:cxnChg chg="add mod topLvl">
          <ac:chgData name="Carlos Sanchez-Sarmiento" userId="2326a0ff-7c8d-4f5b-b5b2-e1c852c29958" providerId="ADAL" clId="{8721FF70-7B3B-40CB-8844-5ABD4F19EE42}" dt="2023-01-26T05:40:09.832" v="1001" actId="164"/>
          <ac:cxnSpMkLst>
            <pc:docMk/>
            <pc:sldMk cId="317696590" sldId="431"/>
            <ac:cxnSpMk id="82" creationId="{B8C75EB2-7DD4-F67F-43D0-340592CB163B}"/>
          </ac:cxnSpMkLst>
        </pc:cxnChg>
        <pc:cxnChg chg="add mod topLvl">
          <ac:chgData name="Carlos Sanchez-Sarmiento" userId="2326a0ff-7c8d-4f5b-b5b2-e1c852c29958" providerId="ADAL" clId="{8721FF70-7B3B-40CB-8844-5ABD4F19EE42}" dt="2023-01-26T05:40:09.832" v="1001" actId="164"/>
          <ac:cxnSpMkLst>
            <pc:docMk/>
            <pc:sldMk cId="317696590" sldId="431"/>
            <ac:cxnSpMk id="83" creationId="{A5638879-648F-5595-9747-F164B07A0C0B}"/>
          </ac:cxnSpMkLst>
        </pc:cxnChg>
        <pc:cxnChg chg="add mod topLvl">
          <ac:chgData name="Carlos Sanchez-Sarmiento" userId="2326a0ff-7c8d-4f5b-b5b2-e1c852c29958" providerId="ADAL" clId="{8721FF70-7B3B-40CB-8844-5ABD4F19EE42}" dt="2023-01-26T05:40:09.832" v="1001" actId="164"/>
          <ac:cxnSpMkLst>
            <pc:docMk/>
            <pc:sldMk cId="317696590" sldId="431"/>
            <ac:cxnSpMk id="84" creationId="{5CB666A2-D020-A116-C3E6-9F34D791F0C5}"/>
          </ac:cxnSpMkLst>
        </pc:cxnChg>
        <pc:cxnChg chg="mod">
          <ac:chgData name="Carlos Sanchez-Sarmiento" userId="2326a0ff-7c8d-4f5b-b5b2-e1c852c29958" providerId="ADAL" clId="{8721FF70-7B3B-40CB-8844-5ABD4F19EE42}" dt="2023-01-26T05:11:12.772" v="585" actId="164"/>
          <ac:cxnSpMkLst>
            <pc:docMk/>
            <pc:sldMk cId="317696590" sldId="431"/>
            <ac:cxnSpMk id="117" creationId="{8A483F19-5AF7-4E4F-A539-809FC9F380F6}"/>
          </ac:cxnSpMkLst>
        </pc:cxnChg>
        <pc:cxnChg chg="mod">
          <ac:chgData name="Carlos Sanchez-Sarmiento" userId="2326a0ff-7c8d-4f5b-b5b2-e1c852c29958" providerId="ADAL" clId="{8721FF70-7B3B-40CB-8844-5ABD4F19EE42}" dt="2023-01-26T05:11:12.772" v="585" actId="164"/>
          <ac:cxnSpMkLst>
            <pc:docMk/>
            <pc:sldMk cId="317696590" sldId="431"/>
            <ac:cxnSpMk id="118" creationId="{62AF86BC-59BA-4020-B925-339ECCE333C3}"/>
          </ac:cxnSpMkLst>
        </pc:cxnChg>
        <pc:cxnChg chg="mod">
          <ac:chgData name="Carlos Sanchez-Sarmiento" userId="2326a0ff-7c8d-4f5b-b5b2-e1c852c29958" providerId="ADAL" clId="{8721FF70-7B3B-40CB-8844-5ABD4F19EE42}" dt="2023-01-26T05:11:12.772" v="585" actId="164"/>
          <ac:cxnSpMkLst>
            <pc:docMk/>
            <pc:sldMk cId="317696590" sldId="431"/>
            <ac:cxnSpMk id="119" creationId="{69E295F7-70D9-4D29-9229-E33963A08E75}"/>
          </ac:cxnSpMkLst>
        </pc:cxnChg>
        <pc:cxnChg chg="mod">
          <ac:chgData name="Carlos Sanchez-Sarmiento" userId="2326a0ff-7c8d-4f5b-b5b2-e1c852c29958" providerId="ADAL" clId="{8721FF70-7B3B-40CB-8844-5ABD4F19EE42}" dt="2023-01-26T05:11:12.772" v="585" actId="164"/>
          <ac:cxnSpMkLst>
            <pc:docMk/>
            <pc:sldMk cId="317696590" sldId="431"/>
            <ac:cxnSpMk id="122" creationId="{23CF9420-D073-47E5-B35C-14B71E23C907}"/>
          </ac:cxnSpMkLst>
        </pc:cxnChg>
        <pc:cxnChg chg="mod">
          <ac:chgData name="Carlos Sanchez-Sarmiento" userId="2326a0ff-7c8d-4f5b-b5b2-e1c852c29958" providerId="ADAL" clId="{8721FF70-7B3B-40CB-8844-5ABD4F19EE42}" dt="2023-01-26T05:11:12.772" v="585" actId="164"/>
          <ac:cxnSpMkLst>
            <pc:docMk/>
            <pc:sldMk cId="317696590" sldId="431"/>
            <ac:cxnSpMk id="126" creationId="{C6D2D461-B278-43AD-BB0F-2789A82ED3F3}"/>
          </ac:cxnSpMkLst>
        </pc:cxnChg>
      </pc:sldChg>
      <pc:sldChg chg="addSp delSp modSp add del mod ord modAnim">
        <pc:chgData name="Carlos Sanchez-Sarmiento" userId="2326a0ff-7c8d-4f5b-b5b2-e1c852c29958" providerId="ADAL" clId="{8721FF70-7B3B-40CB-8844-5ABD4F19EE42}" dt="2023-01-26T07:37:10.199" v="3449" actId="47"/>
        <pc:sldMkLst>
          <pc:docMk/>
          <pc:sldMk cId="1277787537" sldId="434"/>
        </pc:sldMkLst>
        <pc:spChg chg="add mod">
          <ac:chgData name="Carlos Sanchez-Sarmiento" userId="2326a0ff-7c8d-4f5b-b5b2-e1c852c29958" providerId="ADAL" clId="{8721FF70-7B3B-40CB-8844-5ABD4F19EE42}" dt="2023-01-26T06:55:24.022" v="2151" actId="20577"/>
          <ac:spMkLst>
            <pc:docMk/>
            <pc:sldMk cId="1277787537" sldId="434"/>
            <ac:spMk id="3" creationId="{563E91AB-A0CC-5C3B-6518-929D91215A47}"/>
          </ac:spMkLst>
        </pc:spChg>
        <pc:spChg chg="del">
          <ac:chgData name="Carlos Sanchez-Sarmiento" userId="2326a0ff-7c8d-4f5b-b5b2-e1c852c29958" providerId="ADAL" clId="{8721FF70-7B3B-40CB-8844-5ABD4F19EE42}" dt="2023-01-26T04:13:03.008" v="129" actId="478"/>
          <ac:spMkLst>
            <pc:docMk/>
            <pc:sldMk cId="1277787537" sldId="434"/>
            <ac:spMk id="7" creationId="{0643D918-7CD3-4388-BC22-4EA504BF29B5}"/>
          </ac:spMkLst>
        </pc:spChg>
        <pc:spChg chg="del">
          <ac:chgData name="Carlos Sanchez-Sarmiento" userId="2326a0ff-7c8d-4f5b-b5b2-e1c852c29958" providerId="ADAL" clId="{8721FF70-7B3B-40CB-8844-5ABD4F19EE42}" dt="2023-01-26T04:13:01.417" v="127" actId="478"/>
          <ac:spMkLst>
            <pc:docMk/>
            <pc:sldMk cId="1277787537" sldId="434"/>
            <ac:spMk id="8" creationId="{0711E5B3-802E-446F-9037-83E613F5180F}"/>
          </ac:spMkLst>
        </pc:spChg>
        <pc:spChg chg="del">
          <ac:chgData name="Carlos Sanchez-Sarmiento" userId="2326a0ff-7c8d-4f5b-b5b2-e1c852c29958" providerId="ADAL" clId="{8721FF70-7B3B-40CB-8844-5ABD4F19EE42}" dt="2023-01-26T04:13:01.417" v="127" actId="478"/>
          <ac:spMkLst>
            <pc:docMk/>
            <pc:sldMk cId="1277787537" sldId="434"/>
            <ac:spMk id="12" creationId="{EB65FA41-02B3-47C8-A6CE-35712E9AD153}"/>
          </ac:spMkLst>
        </pc:spChg>
        <pc:spChg chg="del">
          <ac:chgData name="Carlos Sanchez-Sarmiento" userId="2326a0ff-7c8d-4f5b-b5b2-e1c852c29958" providerId="ADAL" clId="{8721FF70-7B3B-40CB-8844-5ABD4F19EE42}" dt="2023-01-26T04:13:01.417" v="127" actId="478"/>
          <ac:spMkLst>
            <pc:docMk/>
            <pc:sldMk cId="1277787537" sldId="434"/>
            <ac:spMk id="13" creationId="{8C0FE35C-CA70-429F-890A-4B7E789F9744}"/>
          </ac:spMkLst>
        </pc:spChg>
        <pc:spChg chg="del">
          <ac:chgData name="Carlos Sanchez-Sarmiento" userId="2326a0ff-7c8d-4f5b-b5b2-e1c852c29958" providerId="ADAL" clId="{8721FF70-7B3B-40CB-8844-5ABD4F19EE42}" dt="2023-01-26T04:13:01.417" v="127" actId="478"/>
          <ac:spMkLst>
            <pc:docMk/>
            <pc:sldMk cId="1277787537" sldId="434"/>
            <ac:spMk id="15" creationId="{0C1608B3-84AD-4F51-AC87-4E01B574BE9C}"/>
          </ac:spMkLst>
        </pc:spChg>
        <pc:spChg chg="del">
          <ac:chgData name="Carlos Sanchez-Sarmiento" userId="2326a0ff-7c8d-4f5b-b5b2-e1c852c29958" providerId="ADAL" clId="{8721FF70-7B3B-40CB-8844-5ABD4F19EE42}" dt="2023-01-26T04:13:01.417" v="127" actId="478"/>
          <ac:spMkLst>
            <pc:docMk/>
            <pc:sldMk cId="1277787537" sldId="434"/>
            <ac:spMk id="16" creationId="{FAF63F79-E817-4018-915C-1901D56D0EA0}"/>
          </ac:spMkLst>
        </pc:spChg>
        <pc:spChg chg="del">
          <ac:chgData name="Carlos Sanchez-Sarmiento" userId="2326a0ff-7c8d-4f5b-b5b2-e1c852c29958" providerId="ADAL" clId="{8721FF70-7B3B-40CB-8844-5ABD4F19EE42}" dt="2023-01-26T04:13:01.417" v="127" actId="478"/>
          <ac:spMkLst>
            <pc:docMk/>
            <pc:sldMk cId="1277787537" sldId="434"/>
            <ac:spMk id="17" creationId="{41DB93A0-8E32-4890-A850-E91F220CE8A2}"/>
          </ac:spMkLst>
        </pc:spChg>
        <pc:spChg chg="del">
          <ac:chgData name="Carlos Sanchez-Sarmiento" userId="2326a0ff-7c8d-4f5b-b5b2-e1c852c29958" providerId="ADAL" clId="{8721FF70-7B3B-40CB-8844-5ABD4F19EE42}" dt="2023-01-26T04:13:01.417" v="127" actId="478"/>
          <ac:spMkLst>
            <pc:docMk/>
            <pc:sldMk cId="1277787537" sldId="434"/>
            <ac:spMk id="19" creationId="{61A47B55-32EC-4B72-952C-32FFE0AF8818}"/>
          </ac:spMkLst>
        </pc:spChg>
        <pc:spChg chg="del">
          <ac:chgData name="Carlos Sanchez-Sarmiento" userId="2326a0ff-7c8d-4f5b-b5b2-e1c852c29958" providerId="ADAL" clId="{8721FF70-7B3B-40CB-8844-5ABD4F19EE42}" dt="2023-01-26T04:13:01.417" v="127" actId="478"/>
          <ac:spMkLst>
            <pc:docMk/>
            <pc:sldMk cId="1277787537" sldId="434"/>
            <ac:spMk id="24" creationId="{414437E0-DCAD-48B8-AFDA-EBC07BC36722}"/>
          </ac:spMkLst>
        </pc:spChg>
        <pc:spChg chg="del">
          <ac:chgData name="Carlos Sanchez-Sarmiento" userId="2326a0ff-7c8d-4f5b-b5b2-e1c852c29958" providerId="ADAL" clId="{8721FF70-7B3B-40CB-8844-5ABD4F19EE42}" dt="2023-01-26T04:13:02.487" v="128" actId="478"/>
          <ac:spMkLst>
            <pc:docMk/>
            <pc:sldMk cId="1277787537" sldId="434"/>
            <ac:spMk id="25" creationId="{632FD85D-38D5-4072-9C39-21A37475E5B1}"/>
          </ac:spMkLst>
        </pc:spChg>
        <pc:spChg chg="del">
          <ac:chgData name="Carlos Sanchez-Sarmiento" userId="2326a0ff-7c8d-4f5b-b5b2-e1c852c29958" providerId="ADAL" clId="{8721FF70-7B3B-40CB-8844-5ABD4F19EE42}" dt="2023-01-26T04:13:01.417" v="127" actId="478"/>
          <ac:spMkLst>
            <pc:docMk/>
            <pc:sldMk cId="1277787537" sldId="434"/>
            <ac:spMk id="26" creationId="{986BF39C-F497-4D14-A24C-35C48A7ACD13}"/>
          </ac:spMkLst>
        </pc:spChg>
        <pc:spChg chg="del">
          <ac:chgData name="Carlos Sanchez-Sarmiento" userId="2326a0ff-7c8d-4f5b-b5b2-e1c852c29958" providerId="ADAL" clId="{8721FF70-7B3B-40CB-8844-5ABD4F19EE42}" dt="2023-01-26T04:13:01.417" v="127" actId="478"/>
          <ac:spMkLst>
            <pc:docMk/>
            <pc:sldMk cId="1277787537" sldId="434"/>
            <ac:spMk id="27" creationId="{588CBBA5-3FC0-45EF-BAFE-97C6F9B8D7B6}"/>
          </ac:spMkLst>
        </pc:spChg>
        <pc:spChg chg="add del mod">
          <ac:chgData name="Carlos Sanchez-Sarmiento" userId="2326a0ff-7c8d-4f5b-b5b2-e1c852c29958" providerId="ADAL" clId="{8721FF70-7B3B-40CB-8844-5ABD4F19EE42}" dt="2023-01-26T04:13:55.740" v="142" actId="478"/>
          <ac:spMkLst>
            <pc:docMk/>
            <pc:sldMk cId="1277787537" sldId="434"/>
            <ac:spMk id="51" creationId="{00000000-0000-0000-0000-000000000000}"/>
          </ac:spMkLst>
        </pc:spChg>
        <pc:spChg chg="del">
          <ac:chgData name="Carlos Sanchez-Sarmiento" userId="2326a0ff-7c8d-4f5b-b5b2-e1c852c29958" providerId="ADAL" clId="{8721FF70-7B3B-40CB-8844-5ABD4F19EE42}" dt="2023-01-26T04:12:59.513" v="126" actId="478"/>
          <ac:spMkLst>
            <pc:docMk/>
            <pc:sldMk cId="1277787537" sldId="434"/>
            <ac:spMk id="241" creationId="{450F6667-EA10-42D4-832D-63037C5440AD}"/>
          </ac:spMkLst>
        </pc:spChg>
        <pc:grpChg chg="del">
          <ac:chgData name="Carlos Sanchez-Sarmiento" userId="2326a0ff-7c8d-4f5b-b5b2-e1c852c29958" providerId="ADAL" clId="{8721FF70-7B3B-40CB-8844-5ABD4F19EE42}" dt="2023-01-26T04:13:01.417" v="127" actId="478"/>
          <ac:grpSpMkLst>
            <pc:docMk/>
            <pc:sldMk cId="1277787537" sldId="434"/>
            <ac:grpSpMk id="9" creationId="{AD3BAD88-3097-4AF4-99B7-F80C1BECC76A}"/>
          </ac:grpSpMkLst>
        </pc:grpChg>
        <pc:grpChg chg="del">
          <ac:chgData name="Carlos Sanchez-Sarmiento" userId="2326a0ff-7c8d-4f5b-b5b2-e1c852c29958" providerId="ADAL" clId="{8721FF70-7B3B-40CB-8844-5ABD4F19EE42}" dt="2023-01-26T04:13:01.417" v="127" actId="478"/>
          <ac:grpSpMkLst>
            <pc:docMk/>
            <pc:sldMk cId="1277787537" sldId="434"/>
            <ac:grpSpMk id="10" creationId="{F018C4F8-D027-4FC9-9E91-13AF9ECC9E07}"/>
          </ac:grpSpMkLst>
        </pc:grpChg>
        <pc:grpChg chg="del">
          <ac:chgData name="Carlos Sanchez-Sarmiento" userId="2326a0ff-7c8d-4f5b-b5b2-e1c852c29958" providerId="ADAL" clId="{8721FF70-7B3B-40CB-8844-5ABD4F19EE42}" dt="2023-01-26T04:13:01.417" v="127" actId="478"/>
          <ac:grpSpMkLst>
            <pc:docMk/>
            <pc:sldMk cId="1277787537" sldId="434"/>
            <ac:grpSpMk id="11" creationId="{97D2A15B-C6B8-43BF-A97A-F68A77134A39}"/>
          </ac:grpSpMkLst>
        </pc:grpChg>
        <pc:grpChg chg="del">
          <ac:chgData name="Carlos Sanchez-Sarmiento" userId="2326a0ff-7c8d-4f5b-b5b2-e1c852c29958" providerId="ADAL" clId="{8721FF70-7B3B-40CB-8844-5ABD4F19EE42}" dt="2023-01-26T04:13:01.417" v="127" actId="478"/>
          <ac:grpSpMkLst>
            <pc:docMk/>
            <pc:sldMk cId="1277787537" sldId="434"/>
            <ac:grpSpMk id="14" creationId="{8330DA09-158B-4DDE-9848-10DA6A431924}"/>
          </ac:grpSpMkLst>
        </pc:grpChg>
        <pc:grpChg chg="del">
          <ac:chgData name="Carlos Sanchez-Sarmiento" userId="2326a0ff-7c8d-4f5b-b5b2-e1c852c29958" providerId="ADAL" clId="{8721FF70-7B3B-40CB-8844-5ABD4F19EE42}" dt="2023-01-26T04:13:01.417" v="127" actId="478"/>
          <ac:grpSpMkLst>
            <pc:docMk/>
            <pc:sldMk cId="1277787537" sldId="434"/>
            <ac:grpSpMk id="18" creationId="{F9AF75F8-4966-4D80-9219-8422F2B6612D}"/>
          </ac:grpSpMkLst>
        </pc:grpChg>
        <pc:grpChg chg="del">
          <ac:chgData name="Carlos Sanchez-Sarmiento" userId="2326a0ff-7c8d-4f5b-b5b2-e1c852c29958" providerId="ADAL" clId="{8721FF70-7B3B-40CB-8844-5ABD4F19EE42}" dt="2023-01-26T04:13:01.417" v="127" actId="478"/>
          <ac:grpSpMkLst>
            <pc:docMk/>
            <pc:sldMk cId="1277787537" sldId="434"/>
            <ac:grpSpMk id="20" creationId="{878ACF02-0C4E-4210-A8B4-CD1BE5E35C9D}"/>
          </ac:grpSpMkLst>
        </pc:grpChg>
        <pc:grpChg chg="del">
          <ac:chgData name="Carlos Sanchez-Sarmiento" userId="2326a0ff-7c8d-4f5b-b5b2-e1c852c29958" providerId="ADAL" clId="{8721FF70-7B3B-40CB-8844-5ABD4F19EE42}" dt="2023-01-26T04:13:01.417" v="127" actId="478"/>
          <ac:grpSpMkLst>
            <pc:docMk/>
            <pc:sldMk cId="1277787537" sldId="434"/>
            <ac:grpSpMk id="23" creationId="{067F77F0-EF0A-46C0-9053-E1A0F11FD390}"/>
          </ac:grpSpMkLst>
        </pc:grpChg>
        <pc:grpChg chg="del">
          <ac:chgData name="Carlos Sanchez-Sarmiento" userId="2326a0ff-7c8d-4f5b-b5b2-e1c852c29958" providerId="ADAL" clId="{8721FF70-7B3B-40CB-8844-5ABD4F19EE42}" dt="2023-01-26T04:13:01.417" v="127" actId="478"/>
          <ac:grpSpMkLst>
            <pc:docMk/>
            <pc:sldMk cId="1277787537" sldId="434"/>
            <ac:grpSpMk id="30" creationId="{52514CA1-B229-4075-9FB3-8D42C46A40D3}"/>
          </ac:grpSpMkLst>
        </pc:grpChg>
        <pc:picChg chg="add mod ord modCrop">
          <ac:chgData name="Carlos Sanchez-Sarmiento" userId="2326a0ff-7c8d-4f5b-b5b2-e1c852c29958" providerId="ADAL" clId="{8721FF70-7B3B-40CB-8844-5ABD4F19EE42}" dt="2023-01-26T06:52:06.218" v="2081" actId="1076"/>
          <ac:picMkLst>
            <pc:docMk/>
            <pc:sldMk cId="1277787537" sldId="434"/>
            <ac:picMk id="2" creationId="{C1B0272B-332B-4434-13DB-51B1A3871F12}"/>
          </ac:picMkLst>
        </pc:picChg>
        <pc:cxnChg chg="del">
          <ac:chgData name="Carlos Sanchez-Sarmiento" userId="2326a0ff-7c8d-4f5b-b5b2-e1c852c29958" providerId="ADAL" clId="{8721FF70-7B3B-40CB-8844-5ABD4F19EE42}" dt="2023-01-26T04:13:01.417" v="127" actId="478"/>
          <ac:cxnSpMkLst>
            <pc:docMk/>
            <pc:sldMk cId="1277787537" sldId="434"/>
            <ac:cxnSpMk id="21" creationId="{75C69C8C-FD11-4CC4-8FDB-491FBD3A9259}"/>
          </ac:cxnSpMkLst>
        </pc:cxnChg>
        <pc:cxnChg chg="del">
          <ac:chgData name="Carlos Sanchez-Sarmiento" userId="2326a0ff-7c8d-4f5b-b5b2-e1c852c29958" providerId="ADAL" clId="{8721FF70-7B3B-40CB-8844-5ABD4F19EE42}" dt="2023-01-26T04:13:01.417" v="127" actId="478"/>
          <ac:cxnSpMkLst>
            <pc:docMk/>
            <pc:sldMk cId="1277787537" sldId="434"/>
            <ac:cxnSpMk id="22" creationId="{4DF24890-8B32-4F12-8877-FFA96A441346}"/>
          </ac:cxnSpMkLst>
        </pc:cxnChg>
      </pc:sldChg>
      <pc:sldChg chg="addSp delSp modSp add del mod ord">
        <pc:chgData name="Carlos Sanchez-Sarmiento" userId="2326a0ff-7c8d-4f5b-b5b2-e1c852c29958" providerId="ADAL" clId="{8721FF70-7B3B-40CB-8844-5ABD4F19EE42}" dt="2023-01-26T07:10:34.276" v="2264" actId="47"/>
        <pc:sldMkLst>
          <pc:docMk/>
          <pc:sldMk cId="4053040128" sldId="435"/>
        </pc:sldMkLst>
        <pc:spChg chg="add mod ord">
          <ac:chgData name="Carlos Sanchez-Sarmiento" userId="2326a0ff-7c8d-4f5b-b5b2-e1c852c29958" providerId="ADAL" clId="{8721FF70-7B3B-40CB-8844-5ABD4F19EE42}" dt="2023-01-26T04:44:41.887" v="486" actId="164"/>
          <ac:spMkLst>
            <pc:docMk/>
            <pc:sldMk cId="4053040128" sldId="435"/>
            <ac:spMk id="2" creationId="{883E5B0D-93A3-81E4-CB11-D0BCA11D7F92}"/>
          </ac:spMkLst>
        </pc:spChg>
        <pc:spChg chg="add del mod">
          <ac:chgData name="Carlos Sanchez-Sarmiento" userId="2326a0ff-7c8d-4f5b-b5b2-e1c852c29958" providerId="ADAL" clId="{8721FF70-7B3B-40CB-8844-5ABD4F19EE42}" dt="2023-01-26T04:42:37.444" v="465"/>
          <ac:spMkLst>
            <pc:docMk/>
            <pc:sldMk cId="4053040128" sldId="435"/>
            <ac:spMk id="8" creationId="{9DDF3E32-FDD3-4D8C-6207-29E9C88A5674}"/>
          </ac:spMkLst>
        </pc:spChg>
        <pc:spChg chg="add del mod ord">
          <ac:chgData name="Carlos Sanchez-Sarmiento" userId="2326a0ff-7c8d-4f5b-b5b2-e1c852c29958" providerId="ADAL" clId="{8721FF70-7B3B-40CB-8844-5ABD4F19EE42}" dt="2023-01-26T04:42:37.444" v="465"/>
          <ac:spMkLst>
            <pc:docMk/>
            <pc:sldMk cId="4053040128" sldId="435"/>
            <ac:spMk id="9" creationId="{B2CD80FC-6E25-88B2-DF05-70B1A9F6C877}"/>
          </ac:spMkLst>
        </pc:spChg>
        <pc:spChg chg="add mod ord topLvl">
          <ac:chgData name="Carlos Sanchez-Sarmiento" userId="2326a0ff-7c8d-4f5b-b5b2-e1c852c29958" providerId="ADAL" clId="{8721FF70-7B3B-40CB-8844-5ABD4F19EE42}" dt="2023-01-26T04:48:46.465" v="531" actId="164"/>
          <ac:spMkLst>
            <pc:docMk/>
            <pc:sldMk cId="4053040128" sldId="435"/>
            <ac:spMk id="10" creationId="{310CB431-978F-94AD-FF7D-86DC274CBD13}"/>
          </ac:spMkLst>
        </pc:spChg>
        <pc:spChg chg="add del mod topLvl">
          <ac:chgData name="Carlos Sanchez-Sarmiento" userId="2326a0ff-7c8d-4f5b-b5b2-e1c852c29958" providerId="ADAL" clId="{8721FF70-7B3B-40CB-8844-5ABD4F19EE42}" dt="2023-01-26T04:47:00.713" v="513" actId="478"/>
          <ac:spMkLst>
            <pc:docMk/>
            <pc:sldMk cId="4053040128" sldId="435"/>
            <ac:spMk id="11" creationId="{9C6D6844-7230-CFF3-8B61-5A5553F242E3}"/>
          </ac:spMkLst>
        </pc:spChg>
        <pc:spChg chg="add mod ord topLvl">
          <ac:chgData name="Carlos Sanchez-Sarmiento" userId="2326a0ff-7c8d-4f5b-b5b2-e1c852c29958" providerId="ADAL" clId="{8721FF70-7B3B-40CB-8844-5ABD4F19EE42}" dt="2023-01-26T04:48:46.465" v="531" actId="164"/>
          <ac:spMkLst>
            <pc:docMk/>
            <pc:sldMk cId="4053040128" sldId="435"/>
            <ac:spMk id="12" creationId="{73FF9199-2F1C-565E-4FC6-6A709A33D7BF}"/>
          </ac:spMkLst>
        </pc:spChg>
        <pc:spChg chg="mod">
          <ac:chgData name="Carlos Sanchez-Sarmiento" userId="2326a0ff-7c8d-4f5b-b5b2-e1c852c29958" providerId="ADAL" clId="{8721FF70-7B3B-40CB-8844-5ABD4F19EE42}" dt="2023-01-26T04:44:41.887" v="486" actId="164"/>
          <ac:spMkLst>
            <pc:docMk/>
            <pc:sldMk cId="4053040128" sldId="435"/>
            <ac:spMk id="15" creationId="{DA87C312-CEA1-1A5B-3C11-86C6E9864A13}"/>
          </ac:spMkLst>
        </pc:spChg>
        <pc:spChg chg="del mod ord topLvl">
          <ac:chgData name="Carlos Sanchez-Sarmiento" userId="2326a0ff-7c8d-4f5b-b5b2-e1c852c29958" providerId="ADAL" clId="{8721FF70-7B3B-40CB-8844-5ABD4F19EE42}" dt="2023-01-26T04:44:32.841" v="484"/>
          <ac:spMkLst>
            <pc:docMk/>
            <pc:sldMk cId="4053040128" sldId="435"/>
            <ac:spMk id="17" creationId="{E27C4291-0573-B182-7F44-B87CED9F39EC}"/>
          </ac:spMkLst>
        </pc:spChg>
        <pc:spChg chg="del mod ord topLvl">
          <ac:chgData name="Carlos Sanchez-Sarmiento" userId="2326a0ff-7c8d-4f5b-b5b2-e1c852c29958" providerId="ADAL" clId="{8721FF70-7B3B-40CB-8844-5ABD4F19EE42}" dt="2023-01-26T04:44:32.841" v="484"/>
          <ac:spMkLst>
            <pc:docMk/>
            <pc:sldMk cId="4053040128" sldId="435"/>
            <ac:spMk id="18" creationId="{6901FE15-EB81-1465-BF61-BB995E13A74A}"/>
          </ac:spMkLst>
        </pc:spChg>
        <pc:spChg chg="del mod topLvl">
          <ac:chgData name="Carlos Sanchez-Sarmiento" userId="2326a0ff-7c8d-4f5b-b5b2-e1c852c29958" providerId="ADAL" clId="{8721FF70-7B3B-40CB-8844-5ABD4F19EE42}" dt="2023-01-26T04:43:17.491" v="471" actId="478"/>
          <ac:spMkLst>
            <pc:docMk/>
            <pc:sldMk cId="4053040128" sldId="435"/>
            <ac:spMk id="19" creationId="{2364E9E6-1444-BFB1-5D0A-A505673922A1}"/>
          </ac:spMkLst>
        </pc:spChg>
        <pc:spChg chg="add mod">
          <ac:chgData name="Carlos Sanchez-Sarmiento" userId="2326a0ff-7c8d-4f5b-b5b2-e1c852c29958" providerId="ADAL" clId="{8721FF70-7B3B-40CB-8844-5ABD4F19EE42}" dt="2023-01-26T04:44:27.187" v="483" actId="164"/>
          <ac:spMkLst>
            <pc:docMk/>
            <pc:sldMk cId="4053040128" sldId="435"/>
            <ac:spMk id="20" creationId="{893C336F-6CFE-D0D9-BD5C-1288810112D0}"/>
          </ac:spMkLst>
        </pc:spChg>
        <pc:spChg chg="add mod">
          <ac:chgData name="Carlos Sanchez-Sarmiento" userId="2326a0ff-7c8d-4f5b-b5b2-e1c852c29958" providerId="ADAL" clId="{8721FF70-7B3B-40CB-8844-5ABD4F19EE42}" dt="2023-01-26T04:44:27.187" v="483" actId="164"/>
          <ac:spMkLst>
            <pc:docMk/>
            <pc:sldMk cId="4053040128" sldId="435"/>
            <ac:spMk id="21" creationId="{973523A0-E889-A122-06B3-6664291D8789}"/>
          </ac:spMkLst>
        </pc:spChg>
        <pc:spChg chg="del mod ord">
          <ac:chgData name="Carlos Sanchez-Sarmiento" userId="2326a0ff-7c8d-4f5b-b5b2-e1c852c29958" providerId="ADAL" clId="{8721FF70-7B3B-40CB-8844-5ABD4F19EE42}" dt="2023-01-26T04:49:34.394" v="540" actId="478"/>
          <ac:spMkLst>
            <pc:docMk/>
            <pc:sldMk cId="4053040128" sldId="435"/>
            <ac:spMk id="23" creationId="{C998C4C3-B7DE-4F66-CCF0-6E4AF727A617}"/>
          </ac:spMkLst>
        </pc:spChg>
        <pc:spChg chg="add del mod ord">
          <ac:chgData name="Carlos Sanchez-Sarmiento" userId="2326a0ff-7c8d-4f5b-b5b2-e1c852c29958" providerId="ADAL" clId="{8721FF70-7B3B-40CB-8844-5ABD4F19EE42}" dt="2023-01-26T04:48:05.950" v="523" actId="478"/>
          <ac:spMkLst>
            <pc:docMk/>
            <pc:sldMk cId="4053040128" sldId="435"/>
            <ac:spMk id="28" creationId="{53806303-F0CA-B2B1-6FF4-6D8D93B64257}"/>
          </ac:spMkLst>
        </pc:spChg>
        <pc:spChg chg="add mod">
          <ac:chgData name="Carlos Sanchez-Sarmiento" userId="2326a0ff-7c8d-4f5b-b5b2-e1c852c29958" providerId="ADAL" clId="{8721FF70-7B3B-40CB-8844-5ABD4F19EE42}" dt="2023-01-26T04:49:13.243" v="535" actId="1076"/>
          <ac:spMkLst>
            <pc:docMk/>
            <pc:sldMk cId="4053040128" sldId="435"/>
            <ac:spMk id="29" creationId="{CD88D14F-2DB8-6FDC-D33E-3909F62D2905}"/>
          </ac:spMkLst>
        </pc:spChg>
        <pc:spChg chg="mod topLvl">
          <ac:chgData name="Carlos Sanchez-Sarmiento" userId="2326a0ff-7c8d-4f5b-b5b2-e1c852c29958" providerId="ADAL" clId="{8721FF70-7B3B-40CB-8844-5ABD4F19EE42}" dt="2023-01-26T04:50:01.562" v="544" actId="165"/>
          <ac:spMkLst>
            <pc:docMk/>
            <pc:sldMk cId="4053040128" sldId="435"/>
            <ac:spMk id="34" creationId="{434ADFA4-573C-9838-BC3D-D869F6815304}"/>
          </ac:spMkLst>
        </pc:spChg>
        <pc:spChg chg="mod topLvl">
          <ac:chgData name="Carlos Sanchez-Sarmiento" userId="2326a0ff-7c8d-4f5b-b5b2-e1c852c29958" providerId="ADAL" clId="{8721FF70-7B3B-40CB-8844-5ABD4F19EE42}" dt="2023-01-26T04:50:16.390" v="545" actId="164"/>
          <ac:spMkLst>
            <pc:docMk/>
            <pc:sldMk cId="4053040128" sldId="435"/>
            <ac:spMk id="35" creationId="{D37504D0-9612-91BE-3228-15FD115E9CA2}"/>
          </ac:spMkLst>
        </pc:spChg>
        <pc:spChg chg="mod topLvl">
          <ac:chgData name="Carlos Sanchez-Sarmiento" userId="2326a0ff-7c8d-4f5b-b5b2-e1c852c29958" providerId="ADAL" clId="{8721FF70-7B3B-40CB-8844-5ABD4F19EE42}" dt="2023-01-26T04:50:16.390" v="545" actId="164"/>
          <ac:spMkLst>
            <pc:docMk/>
            <pc:sldMk cId="4053040128" sldId="435"/>
            <ac:spMk id="36" creationId="{1C5AC8CB-2E74-F71F-E56E-00C9F3C972B1}"/>
          </ac:spMkLst>
        </pc:spChg>
        <pc:spChg chg="add mod">
          <ac:chgData name="Carlos Sanchez-Sarmiento" userId="2326a0ff-7c8d-4f5b-b5b2-e1c852c29958" providerId="ADAL" clId="{8721FF70-7B3B-40CB-8844-5ABD4F19EE42}" dt="2023-01-26T04:49:53.656" v="542" actId="164"/>
          <ac:spMkLst>
            <pc:docMk/>
            <pc:sldMk cId="4053040128" sldId="435"/>
            <ac:spMk id="42" creationId="{DF6FBD95-1DEA-A492-D568-9E4D9FF378F8}"/>
          </ac:spMkLst>
        </pc:spChg>
        <pc:spChg chg="add mod">
          <ac:chgData name="Carlos Sanchez-Sarmiento" userId="2326a0ff-7c8d-4f5b-b5b2-e1c852c29958" providerId="ADAL" clId="{8721FF70-7B3B-40CB-8844-5ABD4F19EE42}" dt="2023-01-26T04:49:53.656" v="542" actId="164"/>
          <ac:spMkLst>
            <pc:docMk/>
            <pc:sldMk cId="4053040128" sldId="435"/>
            <ac:spMk id="43" creationId="{AE0830CA-730A-0A31-16D8-97483EF016A4}"/>
          </ac:spMkLst>
        </pc:spChg>
        <pc:spChg chg="add mod">
          <ac:chgData name="Carlos Sanchez-Sarmiento" userId="2326a0ff-7c8d-4f5b-b5b2-e1c852c29958" providerId="ADAL" clId="{8721FF70-7B3B-40CB-8844-5ABD4F19EE42}" dt="2023-01-26T04:49:53.656" v="542" actId="164"/>
          <ac:spMkLst>
            <pc:docMk/>
            <pc:sldMk cId="4053040128" sldId="435"/>
            <ac:spMk id="44" creationId="{5B5A011D-81C2-4336-98F4-0D921F43DEFB}"/>
          </ac:spMkLst>
        </pc:spChg>
        <pc:spChg chg="add mod">
          <ac:chgData name="Carlos Sanchez-Sarmiento" userId="2326a0ff-7c8d-4f5b-b5b2-e1c852c29958" providerId="ADAL" clId="{8721FF70-7B3B-40CB-8844-5ABD4F19EE42}" dt="2023-01-26T04:49:53.656" v="542" actId="164"/>
          <ac:spMkLst>
            <pc:docMk/>
            <pc:sldMk cId="4053040128" sldId="435"/>
            <ac:spMk id="45" creationId="{01FF07B0-5A54-6934-5625-E42A99B79817}"/>
          </ac:spMkLst>
        </pc:spChg>
        <pc:spChg chg="mod">
          <ac:chgData name="Carlos Sanchez-Sarmiento" userId="2326a0ff-7c8d-4f5b-b5b2-e1c852c29958" providerId="ADAL" clId="{8721FF70-7B3B-40CB-8844-5ABD4F19EE42}" dt="2023-01-26T04:53:32.476" v="568" actId="20577"/>
          <ac:spMkLst>
            <pc:docMk/>
            <pc:sldMk cId="4053040128" sldId="435"/>
            <ac:spMk id="51" creationId="{00000000-0000-0000-0000-000000000000}"/>
          </ac:spMkLst>
        </pc:spChg>
        <pc:grpChg chg="add del mod">
          <ac:chgData name="Carlos Sanchez-Sarmiento" userId="2326a0ff-7c8d-4f5b-b5b2-e1c852c29958" providerId="ADAL" clId="{8721FF70-7B3B-40CB-8844-5ABD4F19EE42}" dt="2023-01-26T04:46:43.980" v="508" actId="165"/>
          <ac:grpSpMkLst>
            <pc:docMk/>
            <pc:sldMk cId="4053040128" sldId="435"/>
            <ac:grpSpMk id="14" creationId="{992002F0-54EB-C343-853A-31AC1C26B67F}"/>
          </ac:grpSpMkLst>
        </pc:grpChg>
        <pc:grpChg chg="add del mod">
          <ac:chgData name="Carlos Sanchez-Sarmiento" userId="2326a0ff-7c8d-4f5b-b5b2-e1c852c29958" providerId="ADAL" clId="{8721FF70-7B3B-40CB-8844-5ABD4F19EE42}" dt="2023-01-26T04:43:13.358" v="470" actId="165"/>
          <ac:grpSpMkLst>
            <pc:docMk/>
            <pc:sldMk cId="4053040128" sldId="435"/>
            <ac:grpSpMk id="16" creationId="{FD812F3A-3A62-7872-A154-07F5809F3ECD}"/>
          </ac:grpSpMkLst>
        </pc:grpChg>
        <pc:grpChg chg="add del mod">
          <ac:chgData name="Carlos Sanchez-Sarmiento" userId="2326a0ff-7c8d-4f5b-b5b2-e1c852c29958" providerId="ADAL" clId="{8721FF70-7B3B-40CB-8844-5ABD4F19EE42}" dt="2023-01-26T04:49:33.020" v="538" actId="478"/>
          <ac:grpSpMkLst>
            <pc:docMk/>
            <pc:sldMk cId="4053040128" sldId="435"/>
            <ac:grpSpMk id="22" creationId="{9A0BEFFB-44F5-F85E-385E-C1D041FE1AD7}"/>
          </ac:grpSpMkLst>
        </pc:grpChg>
        <pc:grpChg chg="add del mod ord">
          <ac:chgData name="Carlos Sanchez-Sarmiento" userId="2326a0ff-7c8d-4f5b-b5b2-e1c852c29958" providerId="ADAL" clId="{8721FF70-7B3B-40CB-8844-5ABD4F19EE42}" dt="2023-01-26T04:49:33.737" v="539" actId="478"/>
          <ac:grpSpMkLst>
            <pc:docMk/>
            <pc:sldMk cId="4053040128" sldId="435"/>
            <ac:grpSpMk id="24" creationId="{7C9DEF84-26E0-22D2-A649-5CCE1774222D}"/>
          </ac:grpSpMkLst>
        </pc:grpChg>
        <pc:grpChg chg="add mod">
          <ac:chgData name="Carlos Sanchez-Sarmiento" userId="2326a0ff-7c8d-4f5b-b5b2-e1c852c29958" providerId="ADAL" clId="{8721FF70-7B3B-40CB-8844-5ABD4F19EE42}" dt="2023-01-26T04:49:00.108" v="534" actId="1076"/>
          <ac:grpSpMkLst>
            <pc:docMk/>
            <pc:sldMk cId="4053040128" sldId="435"/>
            <ac:grpSpMk id="32" creationId="{9E32510A-9DA9-A56E-D01D-AA2134DFD4DA}"/>
          </ac:grpSpMkLst>
        </pc:grpChg>
        <pc:grpChg chg="add del mod">
          <ac:chgData name="Carlos Sanchez-Sarmiento" userId="2326a0ff-7c8d-4f5b-b5b2-e1c852c29958" providerId="ADAL" clId="{8721FF70-7B3B-40CB-8844-5ABD4F19EE42}" dt="2023-01-26T04:50:01.562" v="544" actId="165"/>
          <ac:grpSpMkLst>
            <pc:docMk/>
            <pc:sldMk cId="4053040128" sldId="435"/>
            <ac:grpSpMk id="33" creationId="{F8F38912-27B2-0703-60F4-01C789FF6854}"/>
          </ac:grpSpMkLst>
        </pc:grpChg>
        <pc:grpChg chg="add del mod">
          <ac:chgData name="Carlos Sanchez-Sarmiento" userId="2326a0ff-7c8d-4f5b-b5b2-e1c852c29958" providerId="ADAL" clId="{8721FF70-7B3B-40CB-8844-5ABD4F19EE42}" dt="2023-01-26T07:01:25.980" v="2176" actId="478"/>
          <ac:grpSpMkLst>
            <pc:docMk/>
            <pc:sldMk cId="4053040128" sldId="435"/>
            <ac:grpSpMk id="46" creationId="{099111FC-DD1A-30BF-D9EA-08F5CB32DADC}"/>
          </ac:grpSpMkLst>
        </pc:grpChg>
        <pc:grpChg chg="add mod ord">
          <ac:chgData name="Carlos Sanchez-Sarmiento" userId="2326a0ff-7c8d-4f5b-b5b2-e1c852c29958" providerId="ADAL" clId="{8721FF70-7B3B-40CB-8844-5ABD4F19EE42}" dt="2023-01-26T04:50:21.634" v="547" actId="166"/>
          <ac:grpSpMkLst>
            <pc:docMk/>
            <pc:sldMk cId="4053040128" sldId="435"/>
            <ac:grpSpMk id="47" creationId="{ED81BCEA-BA9A-2239-E736-AA300843B0A4}"/>
          </ac:grpSpMkLst>
        </pc:grpChg>
        <pc:picChg chg="mod">
          <ac:chgData name="Carlos Sanchez-Sarmiento" userId="2326a0ff-7c8d-4f5b-b5b2-e1c852c29958" providerId="ADAL" clId="{8721FF70-7B3B-40CB-8844-5ABD4F19EE42}" dt="2023-01-26T04:47:35.738" v="518" actId="1076"/>
          <ac:picMkLst>
            <pc:docMk/>
            <pc:sldMk cId="4053040128" sldId="435"/>
            <ac:picMk id="4" creationId="{940D82BA-94FD-4747-A1E9-9EDC87D6A7F9}"/>
          </ac:picMkLst>
        </pc:picChg>
      </pc:sldChg>
      <pc:sldChg chg="addSp delSp modSp add mod ord modAnim">
        <pc:chgData name="Carlos Sanchez-Sarmiento" userId="2326a0ff-7c8d-4f5b-b5b2-e1c852c29958" providerId="ADAL" clId="{8721FF70-7B3B-40CB-8844-5ABD4F19EE42}" dt="2023-01-26T06:51:21.291" v="2062"/>
        <pc:sldMkLst>
          <pc:docMk/>
          <pc:sldMk cId="4049597792" sldId="436"/>
        </pc:sldMkLst>
        <pc:spChg chg="add mod">
          <ac:chgData name="Carlos Sanchez-Sarmiento" userId="2326a0ff-7c8d-4f5b-b5b2-e1c852c29958" providerId="ADAL" clId="{8721FF70-7B3B-40CB-8844-5ABD4F19EE42}" dt="2023-01-26T04:19:28.954" v="233" actId="20577"/>
          <ac:spMkLst>
            <pc:docMk/>
            <pc:sldMk cId="4049597792" sldId="436"/>
            <ac:spMk id="2" creationId="{AD03E6F9-C8E3-87BC-48B8-FF2B4AAF98F5}"/>
          </ac:spMkLst>
        </pc:spChg>
        <pc:spChg chg="add mod topLvl">
          <ac:chgData name="Carlos Sanchez-Sarmiento" userId="2326a0ff-7c8d-4f5b-b5b2-e1c852c29958" providerId="ADAL" clId="{8721FF70-7B3B-40CB-8844-5ABD4F19EE42}" dt="2023-01-26T05:45:33.005" v="1020" actId="207"/>
          <ac:spMkLst>
            <pc:docMk/>
            <pc:sldMk cId="4049597792" sldId="436"/>
            <ac:spMk id="3" creationId="{03759615-27F9-0DDA-8AFD-2228BA6486DA}"/>
          </ac:spMkLst>
        </pc:spChg>
        <pc:spChg chg="mod">
          <ac:chgData name="Carlos Sanchez-Sarmiento" userId="2326a0ff-7c8d-4f5b-b5b2-e1c852c29958" providerId="ADAL" clId="{8721FF70-7B3B-40CB-8844-5ABD4F19EE42}" dt="2023-01-26T04:20:23.148" v="237"/>
          <ac:spMkLst>
            <pc:docMk/>
            <pc:sldMk cId="4049597792" sldId="436"/>
            <ac:spMk id="6" creationId="{E68C50C2-7385-29CF-3D7E-2E35A546EE7B}"/>
          </ac:spMkLst>
        </pc:spChg>
        <pc:spChg chg="del">
          <ac:chgData name="Carlos Sanchez-Sarmiento" userId="2326a0ff-7c8d-4f5b-b5b2-e1c852c29958" providerId="ADAL" clId="{8721FF70-7B3B-40CB-8844-5ABD4F19EE42}" dt="2023-01-26T04:20:21.453" v="236" actId="478"/>
          <ac:spMkLst>
            <pc:docMk/>
            <pc:sldMk cId="4049597792" sldId="436"/>
            <ac:spMk id="7" creationId="{0643D918-7CD3-4388-BC22-4EA504BF29B5}"/>
          </ac:spMkLst>
        </pc:spChg>
        <pc:spChg chg="del">
          <ac:chgData name="Carlos Sanchez-Sarmiento" userId="2326a0ff-7c8d-4f5b-b5b2-e1c852c29958" providerId="ADAL" clId="{8721FF70-7B3B-40CB-8844-5ABD4F19EE42}" dt="2023-01-26T04:20:20.264" v="234" actId="478"/>
          <ac:spMkLst>
            <pc:docMk/>
            <pc:sldMk cId="4049597792" sldId="436"/>
            <ac:spMk id="8" creationId="{0711E5B3-802E-446F-9037-83E613F5180F}"/>
          </ac:spMkLst>
        </pc:spChg>
        <pc:spChg chg="del">
          <ac:chgData name="Carlos Sanchez-Sarmiento" userId="2326a0ff-7c8d-4f5b-b5b2-e1c852c29958" providerId="ADAL" clId="{8721FF70-7B3B-40CB-8844-5ABD4F19EE42}" dt="2023-01-26T04:20:20.264" v="234" actId="478"/>
          <ac:spMkLst>
            <pc:docMk/>
            <pc:sldMk cId="4049597792" sldId="436"/>
            <ac:spMk id="12" creationId="{EB65FA41-02B3-47C8-A6CE-35712E9AD153}"/>
          </ac:spMkLst>
        </pc:spChg>
        <pc:spChg chg="del">
          <ac:chgData name="Carlos Sanchez-Sarmiento" userId="2326a0ff-7c8d-4f5b-b5b2-e1c852c29958" providerId="ADAL" clId="{8721FF70-7B3B-40CB-8844-5ABD4F19EE42}" dt="2023-01-26T04:20:20.264" v="234" actId="478"/>
          <ac:spMkLst>
            <pc:docMk/>
            <pc:sldMk cId="4049597792" sldId="436"/>
            <ac:spMk id="13" creationId="{8C0FE35C-CA70-429F-890A-4B7E789F9744}"/>
          </ac:spMkLst>
        </pc:spChg>
        <pc:spChg chg="del">
          <ac:chgData name="Carlos Sanchez-Sarmiento" userId="2326a0ff-7c8d-4f5b-b5b2-e1c852c29958" providerId="ADAL" clId="{8721FF70-7B3B-40CB-8844-5ABD4F19EE42}" dt="2023-01-26T04:20:20.264" v="234" actId="478"/>
          <ac:spMkLst>
            <pc:docMk/>
            <pc:sldMk cId="4049597792" sldId="436"/>
            <ac:spMk id="15" creationId="{0C1608B3-84AD-4F51-AC87-4E01B574BE9C}"/>
          </ac:spMkLst>
        </pc:spChg>
        <pc:spChg chg="del">
          <ac:chgData name="Carlos Sanchez-Sarmiento" userId="2326a0ff-7c8d-4f5b-b5b2-e1c852c29958" providerId="ADAL" clId="{8721FF70-7B3B-40CB-8844-5ABD4F19EE42}" dt="2023-01-26T04:20:20.264" v="234" actId="478"/>
          <ac:spMkLst>
            <pc:docMk/>
            <pc:sldMk cId="4049597792" sldId="436"/>
            <ac:spMk id="16" creationId="{FAF63F79-E817-4018-915C-1901D56D0EA0}"/>
          </ac:spMkLst>
        </pc:spChg>
        <pc:spChg chg="del">
          <ac:chgData name="Carlos Sanchez-Sarmiento" userId="2326a0ff-7c8d-4f5b-b5b2-e1c852c29958" providerId="ADAL" clId="{8721FF70-7B3B-40CB-8844-5ABD4F19EE42}" dt="2023-01-26T04:20:20.264" v="234" actId="478"/>
          <ac:spMkLst>
            <pc:docMk/>
            <pc:sldMk cId="4049597792" sldId="436"/>
            <ac:spMk id="17" creationId="{41DB93A0-8E32-4890-A850-E91F220CE8A2}"/>
          </ac:spMkLst>
        </pc:spChg>
        <pc:spChg chg="del">
          <ac:chgData name="Carlos Sanchez-Sarmiento" userId="2326a0ff-7c8d-4f5b-b5b2-e1c852c29958" providerId="ADAL" clId="{8721FF70-7B3B-40CB-8844-5ABD4F19EE42}" dt="2023-01-26T04:20:20.264" v="234" actId="478"/>
          <ac:spMkLst>
            <pc:docMk/>
            <pc:sldMk cId="4049597792" sldId="436"/>
            <ac:spMk id="19" creationId="{61A47B55-32EC-4B72-952C-32FFE0AF8818}"/>
          </ac:spMkLst>
        </pc:spChg>
        <pc:spChg chg="del">
          <ac:chgData name="Carlos Sanchez-Sarmiento" userId="2326a0ff-7c8d-4f5b-b5b2-e1c852c29958" providerId="ADAL" clId="{8721FF70-7B3B-40CB-8844-5ABD4F19EE42}" dt="2023-01-26T04:20:20.264" v="234" actId="478"/>
          <ac:spMkLst>
            <pc:docMk/>
            <pc:sldMk cId="4049597792" sldId="436"/>
            <ac:spMk id="24" creationId="{414437E0-DCAD-48B8-AFDA-EBC07BC36722}"/>
          </ac:spMkLst>
        </pc:spChg>
        <pc:spChg chg="del">
          <ac:chgData name="Carlos Sanchez-Sarmiento" userId="2326a0ff-7c8d-4f5b-b5b2-e1c852c29958" providerId="ADAL" clId="{8721FF70-7B3B-40CB-8844-5ABD4F19EE42}" dt="2023-01-26T04:20:20.938" v="235" actId="478"/>
          <ac:spMkLst>
            <pc:docMk/>
            <pc:sldMk cId="4049597792" sldId="436"/>
            <ac:spMk id="25" creationId="{632FD85D-38D5-4072-9C39-21A37475E5B1}"/>
          </ac:spMkLst>
        </pc:spChg>
        <pc:spChg chg="del">
          <ac:chgData name="Carlos Sanchez-Sarmiento" userId="2326a0ff-7c8d-4f5b-b5b2-e1c852c29958" providerId="ADAL" clId="{8721FF70-7B3B-40CB-8844-5ABD4F19EE42}" dt="2023-01-26T04:20:20.264" v="234" actId="478"/>
          <ac:spMkLst>
            <pc:docMk/>
            <pc:sldMk cId="4049597792" sldId="436"/>
            <ac:spMk id="26" creationId="{986BF39C-F497-4D14-A24C-35C48A7ACD13}"/>
          </ac:spMkLst>
        </pc:spChg>
        <pc:spChg chg="del">
          <ac:chgData name="Carlos Sanchez-Sarmiento" userId="2326a0ff-7c8d-4f5b-b5b2-e1c852c29958" providerId="ADAL" clId="{8721FF70-7B3B-40CB-8844-5ABD4F19EE42}" dt="2023-01-26T04:20:20.264" v="234" actId="478"/>
          <ac:spMkLst>
            <pc:docMk/>
            <pc:sldMk cId="4049597792" sldId="436"/>
            <ac:spMk id="27" creationId="{588CBBA5-3FC0-45EF-BAFE-97C6F9B8D7B6}"/>
          </ac:spMkLst>
        </pc:spChg>
        <pc:spChg chg="mod">
          <ac:chgData name="Carlos Sanchez-Sarmiento" userId="2326a0ff-7c8d-4f5b-b5b2-e1c852c29958" providerId="ADAL" clId="{8721FF70-7B3B-40CB-8844-5ABD4F19EE42}" dt="2023-01-26T04:20:23.148" v="237"/>
          <ac:spMkLst>
            <pc:docMk/>
            <pc:sldMk cId="4049597792" sldId="436"/>
            <ac:spMk id="28" creationId="{D20532B4-B654-361B-91E9-2746831CB200}"/>
          </ac:spMkLst>
        </pc:spChg>
        <pc:spChg chg="mod">
          <ac:chgData name="Carlos Sanchez-Sarmiento" userId="2326a0ff-7c8d-4f5b-b5b2-e1c852c29958" providerId="ADAL" clId="{8721FF70-7B3B-40CB-8844-5ABD4F19EE42}" dt="2023-01-26T04:20:23.148" v="237"/>
          <ac:spMkLst>
            <pc:docMk/>
            <pc:sldMk cId="4049597792" sldId="436"/>
            <ac:spMk id="29" creationId="{327984F9-22F8-3366-98B2-B7650F99CB41}"/>
          </ac:spMkLst>
        </pc:spChg>
        <pc:spChg chg="mod">
          <ac:chgData name="Carlos Sanchez-Sarmiento" userId="2326a0ff-7c8d-4f5b-b5b2-e1c852c29958" providerId="ADAL" clId="{8721FF70-7B3B-40CB-8844-5ABD4F19EE42}" dt="2023-01-26T04:20:23.148" v="237"/>
          <ac:spMkLst>
            <pc:docMk/>
            <pc:sldMk cId="4049597792" sldId="436"/>
            <ac:spMk id="31" creationId="{9D529980-9D0A-DFF1-2E93-FB40A5AEE7B0}"/>
          </ac:spMkLst>
        </pc:spChg>
        <pc:spChg chg="del">
          <ac:chgData name="Carlos Sanchez-Sarmiento" userId="2326a0ff-7c8d-4f5b-b5b2-e1c852c29958" providerId="ADAL" clId="{8721FF70-7B3B-40CB-8844-5ABD4F19EE42}" dt="2023-01-26T04:19:20.365" v="214" actId="478"/>
          <ac:spMkLst>
            <pc:docMk/>
            <pc:sldMk cId="4049597792" sldId="436"/>
            <ac:spMk id="51" creationId="{00000000-0000-0000-0000-000000000000}"/>
          </ac:spMkLst>
        </pc:spChg>
        <pc:spChg chg="add mod ord topLvl">
          <ac:chgData name="Carlos Sanchez-Sarmiento" userId="2326a0ff-7c8d-4f5b-b5b2-e1c852c29958" providerId="ADAL" clId="{8721FF70-7B3B-40CB-8844-5ABD4F19EE42}" dt="2023-01-26T05:45:33.005" v="1020" actId="207"/>
          <ac:spMkLst>
            <pc:docMk/>
            <pc:sldMk cId="4049597792" sldId="436"/>
            <ac:spMk id="57" creationId="{119E0EDF-988A-251B-1D60-6D1897D67AA2}"/>
          </ac:spMkLst>
        </pc:spChg>
        <pc:spChg chg="add del mod">
          <ac:chgData name="Carlos Sanchez-Sarmiento" userId="2326a0ff-7c8d-4f5b-b5b2-e1c852c29958" providerId="ADAL" clId="{8721FF70-7B3B-40CB-8844-5ABD4F19EE42}" dt="2023-01-26T06:48:47.339" v="1854" actId="478"/>
          <ac:spMkLst>
            <pc:docMk/>
            <pc:sldMk cId="4049597792" sldId="436"/>
            <ac:spMk id="61" creationId="{43C8B39F-AFC0-D9C3-76F6-858E768A488D}"/>
          </ac:spMkLst>
        </pc:spChg>
        <pc:spChg chg="add del mod">
          <ac:chgData name="Carlos Sanchez-Sarmiento" userId="2326a0ff-7c8d-4f5b-b5b2-e1c852c29958" providerId="ADAL" clId="{8721FF70-7B3B-40CB-8844-5ABD4F19EE42}" dt="2023-01-26T06:51:00.771" v="2058" actId="478"/>
          <ac:spMkLst>
            <pc:docMk/>
            <pc:sldMk cId="4049597792" sldId="436"/>
            <ac:spMk id="62" creationId="{B3C5BF8E-BAA8-67C2-D68F-82A97D795C8F}"/>
          </ac:spMkLst>
        </pc:spChg>
        <pc:spChg chg="add mod">
          <ac:chgData name="Carlos Sanchez-Sarmiento" userId="2326a0ff-7c8d-4f5b-b5b2-e1c852c29958" providerId="ADAL" clId="{8721FF70-7B3B-40CB-8844-5ABD4F19EE42}" dt="2023-01-26T06:51:21.291" v="2062"/>
          <ac:spMkLst>
            <pc:docMk/>
            <pc:sldMk cId="4049597792" sldId="436"/>
            <ac:spMk id="63" creationId="{7A4720FC-DE80-7081-69DB-DE63B2F15B4B}"/>
          </ac:spMkLst>
        </pc:spChg>
        <pc:spChg chg="del">
          <ac:chgData name="Carlos Sanchez-Sarmiento" userId="2326a0ff-7c8d-4f5b-b5b2-e1c852c29958" providerId="ADAL" clId="{8721FF70-7B3B-40CB-8844-5ABD4F19EE42}" dt="2023-01-26T04:35:11.508" v="410" actId="478"/>
          <ac:spMkLst>
            <pc:docMk/>
            <pc:sldMk cId="4049597792" sldId="436"/>
            <ac:spMk id="241" creationId="{450F6667-EA10-42D4-832D-63037C5440AD}"/>
          </ac:spMkLst>
        </pc:spChg>
        <pc:grpChg chg="add mod ord">
          <ac:chgData name="Carlos Sanchez-Sarmiento" userId="2326a0ff-7c8d-4f5b-b5b2-e1c852c29958" providerId="ADAL" clId="{8721FF70-7B3B-40CB-8844-5ABD4F19EE42}" dt="2023-01-26T04:29:53.336" v="300" actId="1076"/>
          <ac:grpSpMkLst>
            <pc:docMk/>
            <pc:sldMk cId="4049597792" sldId="436"/>
            <ac:grpSpMk id="4" creationId="{D37B22D0-EFCB-0643-9363-E33DEA9F35A4}"/>
          </ac:grpSpMkLst>
        </pc:grpChg>
        <pc:grpChg chg="del">
          <ac:chgData name="Carlos Sanchez-Sarmiento" userId="2326a0ff-7c8d-4f5b-b5b2-e1c852c29958" providerId="ADAL" clId="{8721FF70-7B3B-40CB-8844-5ABD4F19EE42}" dt="2023-01-26T04:20:20.264" v="234" actId="478"/>
          <ac:grpSpMkLst>
            <pc:docMk/>
            <pc:sldMk cId="4049597792" sldId="436"/>
            <ac:grpSpMk id="9" creationId="{AD3BAD88-3097-4AF4-99B7-F80C1BECC76A}"/>
          </ac:grpSpMkLst>
        </pc:grpChg>
        <pc:grpChg chg="del">
          <ac:chgData name="Carlos Sanchez-Sarmiento" userId="2326a0ff-7c8d-4f5b-b5b2-e1c852c29958" providerId="ADAL" clId="{8721FF70-7B3B-40CB-8844-5ABD4F19EE42}" dt="2023-01-26T04:20:20.264" v="234" actId="478"/>
          <ac:grpSpMkLst>
            <pc:docMk/>
            <pc:sldMk cId="4049597792" sldId="436"/>
            <ac:grpSpMk id="10" creationId="{F018C4F8-D027-4FC9-9E91-13AF9ECC9E07}"/>
          </ac:grpSpMkLst>
        </pc:grpChg>
        <pc:grpChg chg="del">
          <ac:chgData name="Carlos Sanchez-Sarmiento" userId="2326a0ff-7c8d-4f5b-b5b2-e1c852c29958" providerId="ADAL" clId="{8721FF70-7B3B-40CB-8844-5ABD4F19EE42}" dt="2023-01-26T04:20:20.264" v="234" actId="478"/>
          <ac:grpSpMkLst>
            <pc:docMk/>
            <pc:sldMk cId="4049597792" sldId="436"/>
            <ac:grpSpMk id="11" creationId="{97D2A15B-C6B8-43BF-A97A-F68A77134A39}"/>
          </ac:grpSpMkLst>
        </pc:grpChg>
        <pc:grpChg chg="del">
          <ac:chgData name="Carlos Sanchez-Sarmiento" userId="2326a0ff-7c8d-4f5b-b5b2-e1c852c29958" providerId="ADAL" clId="{8721FF70-7B3B-40CB-8844-5ABD4F19EE42}" dt="2023-01-26T04:20:20.264" v="234" actId="478"/>
          <ac:grpSpMkLst>
            <pc:docMk/>
            <pc:sldMk cId="4049597792" sldId="436"/>
            <ac:grpSpMk id="14" creationId="{8330DA09-158B-4DDE-9848-10DA6A431924}"/>
          </ac:grpSpMkLst>
        </pc:grpChg>
        <pc:grpChg chg="del">
          <ac:chgData name="Carlos Sanchez-Sarmiento" userId="2326a0ff-7c8d-4f5b-b5b2-e1c852c29958" providerId="ADAL" clId="{8721FF70-7B3B-40CB-8844-5ABD4F19EE42}" dt="2023-01-26T04:20:20.264" v="234" actId="478"/>
          <ac:grpSpMkLst>
            <pc:docMk/>
            <pc:sldMk cId="4049597792" sldId="436"/>
            <ac:grpSpMk id="18" creationId="{F9AF75F8-4966-4D80-9219-8422F2B6612D}"/>
          </ac:grpSpMkLst>
        </pc:grpChg>
        <pc:grpChg chg="del">
          <ac:chgData name="Carlos Sanchez-Sarmiento" userId="2326a0ff-7c8d-4f5b-b5b2-e1c852c29958" providerId="ADAL" clId="{8721FF70-7B3B-40CB-8844-5ABD4F19EE42}" dt="2023-01-26T04:20:20.264" v="234" actId="478"/>
          <ac:grpSpMkLst>
            <pc:docMk/>
            <pc:sldMk cId="4049597792" sldId="436"/>
            <ac:grpSpMk id="20" creationId="{878ACF02-0C4E-4210-A8B4-CD1BE5E35C9D}"/>
          </ac:grpSpMkLst>
        </pc:grpChg>
        <pc:grpChg chg="del">
          <ac:chgData name="Carlos Sanchez-Sarmiento" userId="2326a0ff-7c8d-4f5b-b5b2-e1c852c29958" providerId="ADAL" clId="{8721FF70-7B3B-40CB-8844-5ABD4F19EE42}" dt="2023-01-26T04:20:20.264" v="234" actId="478"/>
          <ac:grpSpMkLst>
            <pc:docMk/>
            <pc:sldMk cId="4049597792" sldId="436"/>
            <ac:grpSpMk id="23" creationId="{067F77F0-EF0A-46C0-9053-E1A0F11FD390}"/>
          </ac:grpSpMkLst>
        </pc:grpChg>
        <pc:grpChg chg="del">
          <ac:chgData name="Carlos Sanchez-Sarmiento" userId="2326a0ff-7c8d-4f5b-b5b2-e1c852c29958" providerId="ADAL" clId="{8721FF70-7B3B-40CB-8844-5ABD4F19EE42}" dt="2023-01-26T04:20:20.264" v="234" actId="478"/>
          <ac:grpSpMkLst>
            <pc:docMk/>
            <pc:sldMk cId="4049597792" sldId="436"/>
            <ac:grpSpMk id="30" creationId="{52514CA1-B229-4075-9FB3-8D42C46A40D3}"/>
          </ac:grpSpMkLst>
        </pc:grpChg>
        <pc:grpChg chg="add del mod">
          <ac:chgData name="Carlos Sanchez-Sarmiento" userId="2326a0ff-7c8d-4f5b-b5b2-e1c852c29958" providerId="ADAL" clId="{8721FF70-7B3B-40CB-8844-5ABD4F19EE42}" dt="2023-01-26T04:24:12.553" v="253" actId="165"/>
          <ac:grpSpMkLst>
            <pc:docMk/>
            <pc:sldMk cId="4049597792" sldId="436"/>
            <ac:grpSpMk id="60" creationId="{BAC882DF-A7AD-C3E5-93A3-C109BEA578D2}"/>
          </ac:grpSpMkLst>
        </pc:grpChg>
        <pc:picChg chg="add mod ord">
          <ac:chgData name="Carlos Sanchez-Sarmiento" userId="2326a0ff-7c8d-4f5b-b5b2-e1c852c29958" providerId="ADAL" clId="{8721FF70-7B3B-40CB-8844-5ABD4F19EE42}" dt="2023-01-26T04:29:53.336" v="300" actId="1076"/>
          <ac:picMkLst>
            <pc:docMk/>
            <pc:sldMk cId="4049597792" sldId="436"/>
            <ac:picMk id="58" creationId="{77B3E390-2EBF-CE4C-D1B8-1EF38783551F}"/>
          </ac:picMkLst>
        </pc:picChg>
        <pc:cxnChg chg="del">
          <ac:chgData name="Carlos Sanchez-Sarmiento" userId="2326a0ff-7c8d-4f5b-b5b2-e1c852c29958" providerId="ADAL" clId="{8721FF70-7B3B-40CB-8844-5ABD4F19EE42}" dt="2023-01-26T04:20:20.264" v="234" actId="478"/>
          <ac:cxnSpMkLst>
            <pc:docMk/>
            <pc:sldMk cId="4049597792" sldId="436"/>
            <ac:cxnSpMk id="21" creationId="{75C69C8C-FD11-4CC4-8FDB-491FBD3A9259}"/>
          </ac:cxnSpMkLst>
        </pc:cxnChg>
        <pc:cxnChg chg="del">
          <ac:chgData name="Carlos Sanchez-Sarmiento" userId="2326a0ff-7c8d-4f5b-b5b2-e1c852c29958" providerId="ADAL" clId="{8721FF70-7B3B-40CB-8844-5ABD4F19EE42}" dt="2023-01-26T04:20:20.264" v="234" actId="478"/>
          <ac:cxnSpMkLst>
            <pc:docMk/>
            <pc:sldMk cId="4049597792" sldId="436"/>
            <ac:cxnSpMk id="22" creationId="{4DF24890-8B32-4F12-8877-FFA96A441346}"/>
          </ac:cxnSpMkLst>
        </pc:cxnChg>
      </pc:sldChg>
      <pc:sldChg chg="modSp add del mod">
        <pc:chgData name="Carlos Sanchez-Sarmiento" userId="2326a0ff-7c8d-4f5b-b5b2-e1c852c29958" providerId="ADAL" clId="{8721FF70-7B3B-40CB-8844-5ABD4F19EE42}" dt="2023-01-26T04:29:41.581" v="299" actId="2890"/>
        <pc:sldMkLst>
          <pc:docMk/>
          <pc:sldMk cId="1053161919" sldId="438"/>
        </pc:sldMkLst>
        <pc:spChg chg="mod">
          <ac:chgData name="Carlos Sanchez-Sarmiento" userId="2326a0ff-7c8d-4f5b-b5b2-e1c852c29958" providerId="ADAL" clId="{8721FF70-7B3B-40CB-8844-5ABD4F19EE42}" dt="2023-01-26T04:29:37.640" v="296" actId="1076"/>
          <ac:spMkLst>
            <pc:docMk/>
            <pc:sldMk cId="1053161919" sldId="438"/>
            <ac:spMk id="3" creationId="{03759615-27F9-0DDA-8AFD-2228BA6486DA}"/>
          </ac:spMkLst>
        </pc:spChg>
        <pc:spChg chg="mod">
          <ac:chgData name="Carlos Sanchez-Sarmiento" userId="2326a0ff-7c8d-4f5b-b5b2-e1c852c29958" providerId="ADAL" clId="{8721FF70-7B3B-40CB-8844-5ABD4F19EE42}" dt="2023-01-26T04:29:37.640" v="296" actId="1076"/>
          <ac:spMkLst>
            <pc:docMk/>
            <pc:sldMk cId="1053161919" sldId="438"/>
            <ac:spMk id="57" creationId="{119E0EDF-988A-251B-1D60-6D1897D67AA2}"/>
          </ac:spMkLst>
        </pc:spChg>
        <pc:grpChg chg="mod">
          <ac:chgData name="Carlos Sanchez-Sarmiento" userId="2326a0ff-7c8d-4f5b-b5b2-e1c852c29958" providerId="ADAL" clId="{8721FF70-7B3B-40CB-8844-5ABD4F19EE42}" dt="2023-01-26T04:29:37.835" v="297" actId="1076"/>
          <ac:grpSpMkLst>
            <pc:docMk/>
            <pc:sldMk cId="1053161919" sldId="438"/>
            <ac:grpSpMk id="4" creationId="{D37B22D0-EFCB-0643-9363-E33DEA9F35A4}"/>
          </ac:grpSpMkLst>
        </pc:grpChg>
        <pc:picChg chg="mod">
          <ac:chgData name="Carlos Sanchez-Sarmiento" userId="2326a0ff-7c8d-4f5b-b5b2-e1c852c29958" providerId="ADAL" clId="{8721FF70-7B3B-40CB-8844-5ABD4F19EE42}" dt="2023-01-26T04:29:37.640" v="296" actId="1076"/>
          <ac:picMkLst>
            <pc:docMk/>
            <pc:sldMk cId="1053161919" sldId="438"/>
            <ac:picMk id="58" creationId="{77B3E390-2EBF-CE4C-D1B8-1EF38783551F}"/>
          </ac:picMkLst>
        </pc:picChg>
      </pc:sldChg>
      <pc:sldChg chg="addSp delSp modSp add mod modTransition">
        <pc:chgData name="Carlos Sanchez-Sarmiento" userId="2326a0ff-7c8d-4f5b-b5b2-e1c852c29958" providerId="ADAL" clId="{8721FF70-7B3B-40CB-8844-5ABD4F19EE42}" dt="2023-01-26T06:51:20.228" v="2061"/>
        <pc:sldMkLst>
          <pc:docMk/>
          <pc:sldMk cId="2364791091" sldId="438"/>
        </pc:sldMkLst>
        <pc:spChg chg="mod">
          <ac:chgData name="Carlos Sanchez-Sarmiento" userId="2326a0ff-7c8d-4f5b-b5b2-e1c852c29958" providerId="ADAL" clId="{8721FF70-7B3B-40CB-8844-5ABD4F19EE42}" dt="2023-01-26T05:45:44.734" v="1021" actId="207"/>
          <ac:spMkLst>
            <pc:docMk/>
            <pc:sldMk cId="2364791091" sldId="438"/>
            <ac:spMk id="3" creationId="{03759615-27F9-0DDA-8AFD-2228BA6486DA}"/>
          </ac:spMkLst>
        </pc:spChg>
        <pc:spChg chg="add del mod">
          <ac:chgData name="Carlos Sanchez-Sarmiento" userId="2326a0ff-7c8d-4f5b-b5b2-e1c852c29958" providerId="ADAL" clId="{8721FF70-7B3B-40CB-8844-5ABD4F19EE42}" dt="2023-01-26T06:48:44.324" v="1852" actId="478"/>
          <ac:spMkLst>
            <pc:docMk/>
            <pc:sldMk cId="2364791091" sldId="438"/>
            <ac:spMk id="7" creationId="{3E47528C-A332-629A-D446-860F92BC33BA}"/>
          </ac:spMkLst>
        </pc:spChg>
        <pc:spChg chg="add del mod">
          <ac:chgData name="Carlos Sanchez-Sarmiento" userId="2326a0ff-7c8d-4f5b-b5b2-e1c852c29958" providerId="ADAL" clId="{8721FF70-7B3B-40CB-8844-5ABD4F19EE42}" dt="2023-01-26T06:51:02.595" v="2059" actId="478"/>
          <ac:spMkLst>
            <pc:docMk/>
            <pc:sldMk cId="2364791091" sldId="438"/>
            <ac:spMk id="8" creationId="{0E9AB2AC-1D93-F6DF-CC5D-1621DC0169E3}"/>
          </ac:spMkLst>
        </pc:spChg>
        <pc:spChg chg="add mod">
          <ac:chgData name="Carlos Sanchez-Sarmiento" userId="2326a0ff-7c8d-4f5b-b5b2-e1c852c29958" providerId="ADAL" clId="{8721FF70-7B3B-40CB-8844-5ABD4F19EE42}" dt="2023-01-26T06:51:20.228" v="2061"/>
          <ac:spMkLst>
            <pc:docMk/>
            <pc:sldMk cId="2364791091" sldId="438"/>
            <ac:spMk id="9" creationId="{E1B6704D-1B1D-BC77-D522-947232AF2D8E}"/>
          </ac:spMkLst>
        </pc:spChg>
        <pc:spChg chg="mod">
          <ac:chgData name="Carlos Sanchez-Sarmiento" userId="2326a0ff-7c8d-4f5b-b5b2-e1c852c29958" providerId="ADAL" clId="{8721FF70-7B3B-40CB-8844-5ABD4F19EE42}" dt="2023-01-26T05:45:44.734" v="1021" actId="207"/>
          <ac:spMkLst>
            <pc:docMk/>
            <pc:sldMk cId="2364791091" sldId="438"/>
            <ac:spMk id="57" creationId="{119E0EDF-988A-251B-1D60-6D1897D67AA2}"/>
          </ac:spMkLst>
        </pc:spChg>
        <pc:spChg chg="del">
          <ac:chgData name="Carlos Sanchez-Sarmiento" userId="2326a0ff-7c8d-4f5b-b5b2-e1c852c29958" providerId="ADAL" clId="{8721FF70-7B3B-40CB-8844-5ABD4F19EE42}" dt="2023-01-26T04:35:08.092" v="408" actId="478"/>
          <ac:spMkLst>
            <pc:docMk/>
            <pc:sldMk cId="2364791091" sldId="438"/>
            <ac:spMk id="241" creationId="{450F6667-EA10-42D4-832D-63037C5440AD}"/>
          </ac:spMkLst>
        </pc:spChg>
        <pc:grpChg chg="mod">
          <ac:chgData name="Carlos Sanchez-Sarmiento" userId="2326a0ff-7c8d-4f5b-b5b2-e1c852c29958" providerId="ADAL" clId="{8721FF70-7B3B-40CB-8844-5ABD4F19EE42}" dt="2023-01-26T04:30:50.687" v="312" actId="1076"/>
          <ac:grpSpMkLst>
            <pc:docMk/>
            <pc:sldMk cId="2364791091" sldId="438"/>
            <ac:grpSpMk id="4" creationId="{D37B22D0-EFCB-0643-9363-E33DEA9F35A4}"/>
          </ac:grpSpMkLst>
        </pc:grpChg>
      </pc:sldChg>
      <pc:sldChg chg="modSp add del mod">
        <pc:chgData name="Carlos Sanchez-Sarmiento" userId="2326a0ff-7c8d-4f5b-b5b2-e1c852c29958" providerId="ADAL" clId="{8721FF70-7B3B-40CB-8844-5ABD4F19EE42}" dt="2023-01-26T04:30:30.875" v="310" actId="2890"/>
        <pc:sldMkLst>
          <pc:docMk/>
          <pc:sldMk cId="2875705237" sldId="438"/>
        </pc:sldMkLst>
        <pc:grpChg chg="mod">
          <ac:chgData name="Carlos Sanchez-Sarmiento" userId="2326a0ff-7c8d-4f5b-b5b2-e1c852c29958" providerId="ADAL" clId="{8721FF70-7B3B-40CB-8844-5ABD4F19EE42}" dt="2023-01-26T04:30:29.963" v="306" actId="1076"/>
          <ac:grpSpMkLst>
            <pc:docMk/>
            <pc:sldMk cId="2875705237" sldId="438"/>
            <ac:grpSpMk id="4" creationId="{D37B22D0-EFCB-0643-9363-E33DEA9F35A4}"/>
          </ac:grpSpMkLst>
        </pc:grpChg>
      </pc:sldChg>
      <pc:sldChg chg="modSp add del mod">
        <pc:chgData name="Carlos Sanchez-Sarmiento" userId="2326a0ff-7c8d-4f5b-b5b2-e1c852c29958" providerId="ADAL" clId="{8721FF70-7B3B-40CB-8844-5ABD4F19EE42}" dt="2023-01-26T04:30:30.642" v="309" actId="2890"/>
        <pc:sldMkLst>
          <pc:docMk/>
          <pc:sldMk cId="1109627834" sldId="439"/>
        </pc:sldMkLst>
        <pc:spChg chg="mod">
          <ac:chgData name="Carlos Sanchez-Sarmiento" userId="2326a0ff-7c8d-4f5b-b5b2-e1c852c29958" providerId="ADAL" clId="{8721FF70-7B3B-40CB-8844-5ABD4F19EE42}" dt="2023-01-26T04:30:30.147" v="307" actId="1076"/>
          <ac:spMkLst>
            <pc:docMk/>
            <pc:sldMk cId="1109627834" sldId="439"/>
            <ac:spMk id="3" creationId="{03759615-27F9-0DDA-8AFD-2228BA6486DA}"/>
          </ac:spMkLst>
        </pc:spChg>
        <pc:spChg chg="mod">
          <ac:chgData name="Carlos Sanchez-Sarmiento" userId="2326a0ff-7c8d-4f5b-b5b2-e1c852c29958" providerId="ADAL" clId="{8721FF70-7B3B-40CB-8844-5ABD4F19EE42}" dt="2023-01-26T04:30:30.147" v="307" actId="1076"/>
          <ac:spMkLst>
            <pc:docMk/>
            <pc:sldMk cId="1109627834" sldId="439"/>
            <ac:spMk id="57" creationId="{119E0EDF-988A-251B-1D60-6D1897D67AA2}"/>
          </ac:spMkLst>
        </pc:spChg>
        <pc:grpChg chg="mod">
          <ac:chgData name="Carlos Sanchez-Sarmiento" userId="2326a0ff-7c8d-4f5b-b5b2-e1c852c29958" providerId="ADAL" clId="{8721FF70-7B3B-40CB-8844-5ABD4F19EE42}" dt="2023-01-26T04:30:30.367" v="308" actId="1076"/>
          <ac:grpSpMkLst>
            <pc:docMk/>
            <pc:sldMk cId="1109627834" sldId="439"/>
            <ac:grpSpMk id="4" creationId="{D37B22D0-EFCB-0643-9363-E33DEA9F35A4}"/>
          </ac:grpSpMkLst>
        </pc:grpChg>
        <pc:picChg chg="mod">
          <ac:chgData name="Carlos Sanchez-Sarmiento" userId="2326a0ff-7c8d-4f5b-b5b2-e1c852c29958" providerId="ADAL" clId="{8721FF70-7B3B-40CB-8844-5ABD4F19EE42}" dt="2023-01-26T04:30:30.147" v="307" actId="1076"/>
          <ac:picMkLst>
            <pc:docMk/>
            <pc:sldMk cId="1109627834" sldId="439"/>
            <ac:picMk id="58" creationId="{77B3E390-2EBF-CE4C-D1B8-1EF38783551F}"/>
          </ac:picMkLst>
        </pc:picChg>
      </pc:sldChg>
      <pc:sldChg chg="add del">
        <pc:chgData name="Carlos Sanchez-Sarmiento" userId="2326a0ff-7c8d-4f5b-b5b2-e1c852c29958" providerId="ADAL" clId="{8721FF70-7B3B-40CB-8844-5ABD4F19EE42}" dt="2023-01-26T04:29:38.009" v="298" actId="2890"/>
        <pc:sldMkLst>
          <pc:docMk/>
          <pc:sldMk cId="3211370543" sldId="439"/>
        </pc:sldMkLst>
      </pc:sldChg>
      <pc:sldChg chg="addSp delSp modSp add mod modTransition">
        <pc:chgData name="Carlos Sanchez-Sarmiento" userId="2326a0ff-7c8d-4f5b-b5b2-e1c852c29958" providerId="ADAL" clId="{8721FF70-7B3B-40CB-8844-5ABD4F19EE42}" dt="2023-01-26T06:51:14.555" v="2060" actId="207"/>
        <pc:sldMkLst>
          <pc:docMk/>
          <pc:sldMk cId="4259344027" sldId="439"/>
        </pc:sldMkLst>
        <pc:spChg chg="mod">
          <ac:chgData name="Carlos Sanchez-Sarmiento" userId="2326a0ff-7c8d-4f5b-b5b2-e1c852c29958" providerId="ADAL" clId="{8721FF70-7B3B-40CB-8844-5ABD4F19EE42}" dt="2023-01-26T05:45:58.180" v="1022" actId="207"/>
          <ac:spMkLst>
            <pc:docMk/>
            <pc:sldMk cId="4259344027" sldId="439"/>
            <ac:spMk id="3" creationId="{03759615-27F9-0DDA-8AFD-2228BA6486DA}"/>
          </ac:spMkLst>
        </pc:spChg>
        <pc:spChg chg="add mod">
          <ac:chgData name="Carlos Sanchez-Sarmiento" userId="2326a0ff-7c8d-4f5b-b5b2-e1c852c29958" providerId="ADAL" clId="{8721FF70-7B3B-40CB-8844-5ABD4F19EE42}" dt="2023-01-26T05:49:54.697" v="1062"/>
          <ac:spMkLst>
            <pc:docMk/>
            <pc:sldMk cId="4259344027" sldId="439"/>
            <ac:spMk id="7" creationId="{9442BCF2-A9CC-34CD-102A-39692EFE12C4}"/>
          </ac:spMkLst>
        </pc:spChg>
        <pc:spChg chg="add mod">
          <ac:chgData name="Carlos Sanchez-Sarmiento" userId="2326a0ff-7c8d-4f5b-b5b2-e1c852c29958" providerId="ADAL" clId="{8721FF70-7B3B-40CB-8844-5ABD4F19EE42}" dt="2023-01-26T05:49:54.697" v="1062"/>
          <ac:spMkLst>
            <pc:docMk/>
            <pc:sldMk cId="4259344027" sldId="439"/>
            <ac:spMk id="8" creationId="{35BDF0CC-E180-51AF-2D80-0E4F8DC000E2}"/>
          </ac:spMkLst>
        </pc:spChg>
        <pc:spChg chg="add mod">
          <ac:chgData name="Carlos Sanchez-Sarmiento" userId="2326a0ff-7c8d-4f5b-b5b2-e1c852c29958" providerId="ADAL" clId="{8721FF70-7B3B-40CB-8844-5ABD4F19EE42}" dt="2023-01-26T05:49:54.697" v="1062"/>
          <ac:spMkLst>
            <pc:docMk/>
            <pc:sldMk cId="4259344027" sldId="439"/>
            <ac:spMk id="9" creationId="{46384C97-890A-728F-215B-EE411229EEE4}"/>
          </ac:spMkLst>
        </pc:spChg>
        <pc:spChg chg="add mod">
          <ac:chgData name="Carlos Sanchez-Sarmiento" userId="2326a0ff-7c8d-4f5b-b5b2-e1c852c29958" providerId="ADAL" clId="{8721FF70-7B3B-40CB-8844-5ABD4F19EE42}" dt="2023-01-26T06:51:14.555" v="2060" actId="207"/>
          <ac:spMkLst>
            <pc:docMk/>
            <pc:sldMk cId="4259344027" sldId="439"/>
            <ac:spMk id="10" creationId="{F21992A4-30EA-F619-6EE8-F8E42B3A6048}"/>
          </ac:spMkLst>
        </pc:spChg>
        <pc:spChg chg="mod">
          <ac:chgData name="Carlos Sanchez-Sarmiento" userId="2326a0ff-7c8d-4f5b-b5b2-e1c852c29958" providerId="ADAL" clId="{8721FF70-7B3B-40CB-8844-5ABD4F19EE42}" dt="2023-01-26T05:45:58.180" v="1022" actId="207"/>
          <ac:spMkLst>
            <pc:docMk/>
            <pc:sldMk cId="4259344027" sldId="439"/>
            <ac:spMk id="57" creationId="{119E0EDF-988A-251B-1D60-6D1897D67AA2}"/>
          </ac:spMkLst>
        </pc:spChg>
        <pc:spChg chg="del mod ord">
          <ac:chgData name="Carlos Sanchez-Sarmiento" userId="2326a0ff-7c8d-4f5b-b5b2-e1c852c29958" providerId="ADAL" clId="{8721FF70-7B3B-40CB-8844-5ABD4F19EE42}" dt="2023-01-26T06:48:39.884" v="1850" actId="478"/>
          <ac:spMkLst>
            <pc:docMk/>
            <pc:sldMk cId="4259344027" sldId="439"/>
            <ac:spMk id="241" creationId="{450F6667-EA10-42D4-832D-63037C5440AD}"/>
          </ac:spMkLst>
        </pc:spChg>
        <pc:grpChg chg="mod">
          <ac:chgData name="Carlos Sanchez-Sarmiento" userId="2326a0ff-7c8d-4f5b-b5b2-e1c852c29958" providerId="ADAL" clId="{8721FF70-7B3B-40CB-8844-5ABD4F19EE42}" dt="2023-01-26T04:31:13.221" v="388" actId="1035"/>
          <ac:grpSpMkLst>
            <pc:docMk/>
            <pc:sldMk cId="4259344027" sldId="439"/>
            <ac:grpSpMk id="4" creationId="{D37B22D0-EFCB-0643-9363-E33DEA9F35A4}"/>
          </ac:grpSpMkLst>
        </pc:grpChg>
        <pc:picChg chg="mod">
          <ac:chgData name="Carlos Sanchez-Sarmiento" userId="2326a0ff-7c8d-4f5b-b5b2-e1c852c29958" providerId="ADAL" clId="{8721FF70-7B3B-40CB-8844-5ABD4F19EE42}" dt="2023-01-26T04:31:03.582" v="331" actId="1037"/>
          <ac:picMkLst>
            <pc:docMk/>
            <pc:sldMk cId="4259344027" sldId="439"/>
            <ac:picMk id="58" creationId="{77B3E390-2EBF-CE4C-D1B8-1EF38783551F}"/>
          </ac:picMkLst>
        </pc:picChg>
      </pc:sldChg>
      <pc:sldChg chg="addSp delSp modSp add mod modTransition">
        <pc:chgData name="Carlos Sanchez-Sarmiento" userId="2326a0ff-7c8d-4f5b-b5b2-e1c852c29958" providerId="ADAL" clId="{8721FF70-7B3B-40CB-8844-5ABD4F19EE42}" dt="2023-01-26T05:16:22.724" v="663" actId="20577"/>
        <pc:sldMkLst>
          <pc:docMk/>
          <pc:sldMk cId="2094810893" sldId="441"/>
        </pc:sldMkLst>
        <pc:spChg chg="del">
          <ac:chgData name="Carlos Sanchez-Sarmiento" userId="2326a0ff-7c8d-4f5b-b5b2-e1c852c29958" providerId="ADAL" clId="{8721FF70-7B3B-40CB-8844-5ABD4F19EE42}" dt="2023-01-26T05:13:39.777" v="593" actId="478"/>
          <ac:spMkLst>
            <pc:docMk/>
            <pc:sldMk cId="2094810893" sldId="441"/>
            <ac:spMk id="13" creationId="{AE536793-4232-5630-2D09-2170F93D5597}"/>
          </ac:spMkLst>
        </pc:spChg>
        <pc:spChg chg="add mod">
          <ac:chgData name="Carlos Sanchez-Sarmiento" userId="2326a0ff-7c8d-4f5b-b5b2-e1c852c29958" providerId="ADAL" clId="{8721FF70-7B3B-40CB-8844-5ABD4F19EE42}" dt="2023-01-26T05:16:22.724" v="663" actId="20577"/>
          <ac:spMkLst>
            <pc:docMk/>
            <pc:sldMk cId="2094810893" sldId="441"/>
            <ac:spMk id="33" creationId="{2BFDDFA2-1BCC-074A-4361-F0D8F9CE180A}"/>
          </ac:spMkLst>
        </pc:spChg>
        <pc:spChg chg="add mod">
          <ac:chgData name="Carlos Sanchez-Sarmiento" userId="2326a0ff-7c8d-4f5b-b5b2-e1c852c29958" providerId="ADAL" clId="{8721FF70-7B3B-40CB-8844-5ABD4F19EE42}" dt="2023-01-26T05:15:26.399" v="639" actId="1076"/>
          <ac:spMkLst>
            <pc:docMk/>
            <pc:sldMk cId="2094810893" sldId="441"/>
            <ac:spMk id="34" creationId="{F0F66C63-822E-007D-5BEB-8CC0C9D386C5}"/>
          </ac:spMkLst>
        </pc:spChg>
        <pc:spChg chg="mod">
          <ac:chgData name="Carlos Sanchez-Sarmiento" userId="2326a0ff-7c8d-4f5b-b5b2-e1c852c29958" providerId="ADAL" clId="{8721FF70-7B3B-40CB-8844-5ABD4F19EE42}" dt="2023-01-26T05:13:42.116" v="594"/>
          <ac:spMkLst>
            <pc:docMk/>
            <pc:sldMk cId="2094810893" sldId="441"/>
            <ac:spMk id="36" creationId="{C088AE15-44D2-33CA-CEB8-93B9CEE3669B}"/>
          </ac:spMkLst>
        </pc:spChg>
        <pc:spChg chg="del">
          <ac:chgData name="Carlos Sanchez-Sarmiento" userId="2326a0ff-7c8d-4f5b-b5b2-e1c852c29958" providerId="ADAL" clId="{8721FF70-7B3B-40CB-8844-5ABD4F19EE42}" dt="2023-01-26T05:13:39.777" v="593" actId="478"/>
          <ac:spMkLst>
            <pc:docMk/>
            <pc:sldMk cId="2094810893" sldId="441"/>
            <ac:spMk id="41" creationId="{E381D0D5-388C-474D-A3EB-313061CC3BA3}"/>
          </ac:spMkLst>
        </pc:spChg>
        <pc:spChg chg="mod">
          <ac:chgData name="Carlos Sanchez-Sarmiento" userId="2326a0ff-7c8d-4f5b-b5b2-e1c852c29958" providerId="ADAL" clId="{8721FF70-7B3B-40CB-8844-5ABD4F19EE42}" dt="2023-01-26T05:13:42.116" v="594"/>
          <ac:spMkLst>
            <pc:docMk/>
            <pc:sldMk cId="2094810893" sldId="441"/>
            <ac:spMk id="42" creationId="{7BB8458D-7AD6-8E1B-7344-E498FA4C8597}"/>
          </ac:spMkLst>
        </pc:spChg>
        <pc:spChg chg="mod">
          <ac:chgData name="Carlos Sanchez-Sarmiento" userId="2326a0ff-7c8d-4f5b-b5b2-e1c852c29958" providerId="ADAL" clId="{8721FF70-7B3B-40CB-8844-5ABD4F19EE42}" dt="2023-01-26T05:13:42.116" v="594"/>
          <ac:spMkLst>
            <pc:docMk/>
            <pc:sldMk cId="2094810893" sldId="441"/>
            <ac:spMk id="43" creationId="{8C601A3E-D96E-6143-3C81-BC18663D616C}"/>
          </ac:spMkLst>
        </pc:spChg>
        <pc:spChg chg="mod">
          <ac:chgData name="Carlos Sanchez-Sarmiento" userId="2326a0ff-7c8d-4f5b-b5b2-e1c852c29958" providerId="ADAL" clId="{8721FF70-7B3B-40CB-8844-5ABD4F19EE42}" dt="2023-01-26T05:13:42.116" v="594"/>
          <ac:spMkLst>
            <pc:docMk/>
            <pc:sldMk cId="2094810893" sldId="441"/>
            <ac:spMk id="44" creationId="{E70F71B5-0CF9-DC84-446A-24F74A24702A}"/>
          </ac:spMkLst>
        </pc:spChg>
        <pc:spChg chg="mod">
          <ac:chgData name="Carlos Sanchez-Sarmiento" userId="2326a0ff-7c8d-4f5b-b5b2-e1c852c29958" providerId="ADAL" clId="{8721FF70-7B3B-40CB-8844-5ABD4F19EE42}" dt="2023-01-26T05:13:42.116" v="594"/>
          <ac:spMkLst>
            <pc:docMk/>
            <pc:sldMk cId="2094810893" sldId="441"/>
            <ac:spMk id="45" creationId="{91C68783-76EE-4125-36D9-EBA298ED4A63}"/>
          </ac:spMkLst>
        </pc:spChg>
        <pc:spChg chg="del">
          <ac:chgData name="Carlos Sanchez-Sarmiento" userId="2326a0ff-7c8d-4f5b-b5b2-e1c852c29958" providerId="ADAL" clId="{8721FF70-7B3B-40CB-8844-5ABD4F19EE42}" dt="2023-01-26T05:13:39.777" v="593" actId="478"/>
          <ac:spMkLst>
            <pc:docMk/>
            <pc:sldMk cId="2094810893" sldId="441"/>
            <ac:spMk id="48" creationId="{6AAB7F35-018A-4F0D-812E-E29F0BA540FC}"/>
          </ac:spMkLst>
        </pc:spChg>
        <pc:spChg chg="mod">
          <ac:chgData name="Carlos Sanchez-Sarmiento" userId="2326a0ff-7c8d-4f5b-b5b2-e1c852c29958" providerId="ADAL" clId="{8721FF70-7B3B-40CB-8844-5ABD4F19EE42}" dt="2023-01-26T05:15:38.980" v="642" actId="313"/>
          <ac:spMkLst>
            <pc:docMk/>
            <pc:sldMk cId="2094810893" sldId="441"/>
            <ac:spMk id="51" creationId="{00000000-0000-0000-0000-000000000000}"/>
          </ac:spMkLst>
        </pc:spChg>
        <pc:spChg chg="del">
          <ac:chgData name="Carlos Sanchez-Sarmiento" userId="2326a0ff-7c8d-4f5b-b5b2-e1c852c29958" providerId="ADAL" clId="{8721FF70-7B3B-40CB-8844-5ABD4F19EE42}" dt="2023-01-26T05:13:39.777" v="593" actId="478"/>
          <ac:spMkLst>
            <pc:docMk/>
            <pc:sldMk cId="2094810893" sldId="441"/>
            <ac:spMk id="56" creationId="{41126522-7478-4247-8A8B-B0217F4CB6C9}"/>
          </ac:spMkLst>
        </pc:spChg>
        <pc:spChg chg="del">
          <ac:chgData name="Carlos Sanchez-Sarmiento" userId="2326a0ff-7c8d-4f5b-b5b2-e1c852c29958" providerId="ADAL" clId="{8721FF70-7B3B-40CB-8844-5ABD4F19EE42}" dt="2023-01-26T05:13:39.777" v="593" actId="478"/>
          <ac:spMkLst>
            <pc:docMk/>
            <pc:sldMk cId="2094810893" sldId="441"/>
            <ac:spMk id="57" creationId="{27352C2D-6A6E-4857-B7BD-B290F4D55F53}"/>
          </ac:spMkLst>
        </pc:spChg>
        <pc:spChg chg="mod">
          <ac:chgData name="Carlos Sanchez-Sarmiento" userId="2326a0ff-7c8d-4f5b-b5b2-e1c852c29958" providerId="ADAL" clId="{8721FF70-7B3B-40CB-8844-5ABD4F19EE42}" dt="2023-01-26T05:13:42.116" v="594"/>
          <ac:spMkLst>
            <pc:docMk/>
            <pc:sldMk cId="2094810893" sldId="441"/>
            <ac:spMk id="58" creationId="{89269A84-C77F-49BD-96EC-AA8F34A867E2}"/>
          </ac:spMkLst>
        </pc:spChg>
        <pc:spChg chg="mod">
          <ac:chgData name="Carlos Sanchez-Sarmiento" userId="2326a0ff-7c8d-4f5b-b5b2-e1c852c29958" providerId="ADAL" clId="{8721FF70-7B3B-40CB-8844-5ABD4F19EE42}" dt="2023-01-26T05:13:42.116" v="594"/>
          <ac:spMkLst>
            <pc:docMk/>
            <pc:sldMk cId="2094810893" sldId="441"/>
            <ac:spMk id="79" creationId="{49066370-33C1-D653-4B74-9C3A02DF3FD9}"/>
          </ac:spMkLst>
        </pc:spChg>
        <pc:spChg chg="mod">
          <ac:chgData name="Carlos Sanchez-Sarmiento" userId="2326a0ff-7c8d-4f5b-b5b2-e1c852c29958" providerId="ADAL" clId="{8721FF70-7B3B-40CB-8844-5ABD4F19EE42}" dt="2023-01-26T05:13:42.116" v="594"/>
          <ac:spMkLst>
            <pc:docMk/>
            <pc:sldMk cId="2094810893" sldId="441"/>
            <ac:spMk id="80" creationId="{21B24EF9-3446-50D2-52F2-143E847EA01C}"/>
          </ac:spMkLst>
        </pc:spChg>
        <pc:spChg chg="add mod">
          <ac:chgData name="Carlos Sanchez-Sarmiento" userId="2326a0ff-7c8d-4f5b-b5b2-e1c852c29958" providerId="ADAL" clId="{8721FF70-7B3B-40CB-8844-5ABD4F19EE42}" dt="2023-01-26T05:16:14.147" v="646" actId="1076"/>
          <ac:spMkLst>
            <pc:docMk/>
            <pc:sldMk cId="2094810893" sldId="441"/>
            <ac:spMk id="81" creationId="{D642EEB9-E85C-98ED-A480-3EC37E787E63}"/>
          </ac:spMkLst>
        </pc:spChg>
        <pc:spChg chg="add mod">
          <ac:chgData name="Carlos Sanchez-Sarmiento" userId="2326a0ff-7c8d-4f5b-b5b2-e1c852c29958" providerId="ADAL" clId="{8721FF70-7B3B-40CB-8844-5ABD4F19EE42}" dt="2023-01-26T05:16:14.147" v="646" actId="1076"/>
          <ac:spMkLst>
            <pc:docMk/>
            <pc:sldMk cId="2094810893" sldId="441"/>
            <ac:spMk id="82" creationId="{BD5FA47C-9546-624B-B72E-540DB369DF9A}"/>
          </ac:spMkLst>
        </pc:spChg>
        <pc:spChg chg="mod">
          <ac:chgData name="Carlos Sanchez-Sarmiento" userId="2326a0ff-7c8d-4f5b-b5b2-e1c852c29958" providerId="ADAL" clId="{8721FF70-7B3B-40CB-8844-5ABD4F19EE42}" dt="2023-01-26T05:15:49.187" v="643"/>
          <ac:spMkLst>
            <pc:docMk/>
            <pc:sldMk cId="2094810893" sldId="441"/>
            <ac:spMk id="84" creationId="{A4D6D0B2-553A-3AD3-2FDD-F5258B9ACFA6}"/>
          </ac:spMkLst>
        </pc:spChg>
        <pc:spChg chg="mod">
          <ac:chgData name="Carlos Sanchez-Sarmiento" userId="2326a0ff-7c8d-4f5b-b5b2-e1c852c29958" providerId="ADAL" clId="{8721FF70-7B3B-40CB-8844-5ABD4F19EE42}" dt="2023-01-26T05:15:49.187" v="643"/>
          <ac:spMkLst>
            <pc:docMk/>
            <pc:sldMk cId="2094810893" sldId="441"/>
            <ac:spMk id="85" creationId="{6E26C7CB-94C5-1FA3-0143-B5011B00C4A7}"/>
          </ac:spMkLst>
        </pc:spChg>
        <pc:spChg chg="mod">
          <ac:chgData name="Carlos Sanchez-Sarmiento" userId="2326a0ff-7c8d-4f5b-b5b2-e1c852c29958" providerId="ADAL" clId="{8721FF70-7B3B-40CB-8844-5ABD4F19EE42}" dt="2023-01-26T05:15:49.187" v="643"/>
          <ac:spMkLst>
            <pc:docMk/>
            <pc:sldMk cId="2094810893" sldId="441"/>
            <ac:spMk id="86" creationId="{A3446628-E115-6111-746A-61320D807ADD}"/>
          </ac:spMkLst>
        </pc:spChg>
        <pc:spChg chg="mod">
          <ac:chgData name="Carlos Sanchez-Sarmiento" userId="2326a0ff-7c8d-4f5b-b5b2-e1c852c29958" providerId="ADAL" clId="{8721FF70-7B3B-40CB-8844-5ABD4F19EE42}" dt="2023-01-26T05:15:49.187" v="643"/>
          <ac:spMkLst>
            <pc:docMk/>
            <pc:sldMk cId="2094810893" sldId="441"/>
            <ac:spMk id="87" creationId="{E3188B3B-CCA0-3398-B2CE-0368D322252D}"/>
          </ac:spMkLst>
        </pc:spChg>
        <pc:spChg chg="mod">
          <ac:chgData name="Carlos Sanchez-Sarmiento" userId="2326a0ff-7c8d-4f5b-b5b2-e1c852c29958" providerId="ADAL" clId="{8721FF70-7B3B-40CB-8844-5ABD4F19EE42}" dt="2023-01-26T05:15:49.187" v="643"/>
          <ac:spMkLst>
            <pc:docMk/>
            <pc:sldMk cId="2094810893" sldId="441"/>
            <ac:spMk id="88" creationId="{1CC17AC9-CABD-F9C1-2CA8-50AA27FEE5C4}"/>
          </ac:spMkLst>
        </pc:spChg>
        <pc:spChg chg="mod">
          <ac:chgData name="Carlos Sanchez-Sarmiento" userId="2326a0ff-7c8d-4f5b-b5b2-e1c852c29958" providerId="ADAL" clId="{8721FF70-7B3B-40CB-8844-5ABD4F19EE42}" dt="2023-01-26T05:15:49.187" v="643"/>
          <ac:spMkLst>
            <pc:docMk/>
            <pc:sldMk cId="2094810893" sldId="441"/>
            <ac:spMk id="91" creationId="{B795143D-F1B6-11A8-BAF0-B1C734AE81B9}"/>
          </ac:spMkLst>
        </pc:spChg>
        <pc:spChg chg="mod">
          <ac:chgData name="Carlos Sanchez-Sarmiento" userId="2326a0ff-7c8d-4f5b-b5b2-e1c852c29958" providerId="ADAL" clId="{8721FF70-7B3B-40CB-8844-5ABD4F19EE42}" dt="2023-01-26T05:15:49.187" v="643"/>
          <ac:spMkLst>
            <pc:docMk/>
            <pc:sldMk cId="2094810893" sldId="441"/>
            <ac:spMk id="92" creationId="{F58A391F-1035-EF95-7E7C-9EA220CDE8A6}"/>
          </ac:spMkLst>
        </pc:spChg>
        <pc:spChg chg="mod">
          <ac:chgData name="Carlos Sanchez-Sarmiento" userId="2326a0ff-7c8d-4f5b-b5b2-e1c852c29958" providerId="ADAL" clId="{8721FF70-7B3B-40CB-8844-5ABD4F19EE42}" dt="2023-01-26T05:15:49.187" v="643"/>
          <ac:spMkLst>
            <pc:docMk/>
            <pc:sldMk cId="2094810893" sldId="441"/>
            <ac:spMk id="93" creationId="{7AE79ECA-38D6-9AFB-4436-0A9E45E7A0FB}"/>
          </ac:spMkLst>
        </pc:spChg>
        <pc:grpChg chg="del">
          <ac:chgData name="Carlos Sanchez-Sarmiento" userId="2326a0ff-7c8d-4f5b-b5b2-e1c852c29958" providerId="ADAL" clId="{8721FF70-7B3B-40CB-8844-5ABD4F19EE42}" dt="2023-01-26T05:13:39.777" v="593" actId="478"/>
          <ac:grpSpMkLst>
            <pc:docMk/>
            <pc:sldMk cId="2094810893" sldId="441"/>
            <ac:grpSpMk id="2" creationId="{01C0EC69-5E1D-9375-46E6-1BF47C828986}"/>
          </ac:grpSpMkLst>
        </pc:grpChg>
        <pc:grpChg chg="del">
          <ac:chgData name="Carlos Sanchez-Sarmiento" userId="2326a0ff-7c8d-4f5b-b5b2-e1c852c29958" providerId="ADAL" clId="{8721FF70-7B3B-40CB-8844-5ABD4F19EE42}" dt="2023-01-26T05:13:39.777" v="593" actId="478"/>
          <ac:grpSpMkLst>
            <pc:docMk/>
            <pc:sldMk cId="2094810893" sldId="441"/>
            <ac:grpSpMk id="6" creationId="{3548CA7D-D34A-CDCF-F5D7-69C6BD02BC0F}"/>
          </ac:grpSpMkLst>
        </pc:grpChg>
        <pc:grpChg chg="del">
          <ac:chgData name="Carlos Sanchez-Sarmiento" userId="2326a0ff-7c8d-4f5b-b5b2-e1c852c29958" providerId="ADAL" clId="{8721FF70-7B3B-40CB-8844-5ABD4F19EE42}" dt="2023-01-26T05:13:39.777" v="593" actId="478"/>
          <ac:grpSpMkLst>
            <pc:docMk/>
            <pc:sldMk cId="2094810893" sldId="441"/>
            <ac:grpSpMk id="7" creationId="{884DA9B4-ADD1-EC81-8BA3-F58DD70C3F2B}"/>
          </ac:grpSpMkLst>
        </pc:grpChg>
        <pc:grpChg chg="del">
          <ac:chgData name="Carlos Sanchez-Sarmiento" userId="2326a0ff-7c8d-4f5b-b5b2-e1c852c29958" providerId="ADAL" clId="{8721FF70-7B3B-40CB-8844-5ABD4F19EE42}" dt="2023-01-26T05:13:39.777" v="593" actId="478"/>
          <ac:grpSpMkLst>
            <pc:docMk/>
            <pc:sldMk cId="2094810893" sldId="441"/>
            <ac:grpSpMk id="32" creationId="{C1829904-8C7B-6D93-0E5C-3ED58178F605}"/>
          </ac:grpSpMkLst>
        </pc:grpChg>
        <pc:grpChg chg="add mod">
          <ac:chgData name="Carlos Sanchez-Sarmiento" userId="2326a0ff-7c8d-4f5b-b5b2-e1c852c29958" providerId="ADAL" clId="{8721FF70-7B3B-40CB-8844-5ABD4F19EE42}" dt="2023-01-26T05:15:34.352" v="641" actId="1076"/>
          <ac:grpSpMkLst>
            <pc:docMk/>
            <pc:sldMk cId="2094810893" sldId="441"/>
            <ac:grpSpMk id="35" creationId="{695042AD-3D94-2B37-A1A3-DDDAD0053991}"/>
          </ac:grpSpMkLst>
        </pc:grpChg>
        <pc:grpChg chg="add mod">
          <ac:chgData name="Carlos Sanchez-Sarmiento" userId="2326a0ff-7c8d-4f5b-b5b2-e1c852c29958" providerId="ADAL" clId="{8721FF70-7B3B-40CB-8844-5ABD4F19EE42}" dt="2023-01-26T05:15:31.111" v="640" actId="1076"/>
          <ac:grpSpMkLst>
            <pc:docMk/>
            <pc:sldMk cId="2094810893" sldId="441"/>
            <ac:grpSpMk id="46" creationId="{FC45D5A6-0C08-73CF-1C0D-ED2A653AF36C}"/>
          </ac:grpSpMkLst>
        </pc:grpChg>
        <pc:grpChg chg="mod">
          <ac:chgData name="Carlos Sanchez-Sarmiento" userId="2326a0ff-7c8d-4f5b-b5b2-e1c852c29958" providerId="ADAL" clId="{8721FF70-7B3B-40CB-8844-5ABD4F19EE42}" dt="2023-01-26T05:13:42.116" v="594"/>
          <ac:grpSpMkLst>
            <pc:docMk/>
            <pc:sldMk cId="2094810893" sldId="441"/>
            <ac:grpSpMk id="47" creationId="{E409C11C-65CB-B834-1C26-E4A908BB12AF}"/>
          </ac:grpSpMkLst>
        </pc:grpChg>
        <pc:grpChg chg="del">
          <ac:chgData name="Carlos Sanchez-Sarmiento" userId="2326a0ff-7c8d-4f5b-b5b2-e1c852c29958" providerId="ADAL" clId="{8721FF70-7B3B-40CB-8844-5ABD4F19EE42}" dt="2023-01-26T05:13:39.777" v="593" actId="478"/>
          <ac:grpSpMkLst>
            <pc:docMk/>
            <pc:sldMk cId="2094810893" sldId="441"/>
            <ac:grpSpMk id="60" creationId="{89C699CB-0562-4952-B8CC-5608C9B10AD5}"/>
          </ac:grpSpMkLst>
        </pc:grpChg>
        <pc:grpChg chg="add mod">
          <ac:chgData name="Carlos Sanchez-Sarmiento" userId="2326a0ff-7c8d-4f5b-b5b2-e1c852c29958" providerId="ADAL" clId="{8721FF70-7B3B-40CB-8844-5ABD4F19EE42}" dt="2023-01-26T05:16:14.147" v="646" actId="1076"/>
          <ac:grpSpMkLst>
            <pc:docMk/>
            <pc:sldMk cId="2094810893" sldId="441"/>
            <ac:grpSpMk id="83" creationId="{2D6D590E-29F6-040A-35FC-6F8796C004FA}"/>
          </ac:grpSpMkLst>
        </pc:grpChg>
        <pc:grpChg chg="add mod">
          <ac:chgData name="Carlos Sanchez-Sarmiento" userId="2326a0ff-7c8d-4f5b-b5b2-e1c852c29958" providerId="ADAL" clId="{8721FF70-7B3B-40CB-8844-5ABD4F19EE42}" dt="2023-01-26T05:16:14.147" v="646" actId="1076"/>
          <ac:grpSpMkLst>
            <pc:docMk/>
            <pc:sldMk cId="2094810893" sldId="441"/>
            <ac:grpSpMk id="89" creationId="{C554BD99-778B-880A-EF81-675532DC000B}"/>
          </ac:grpSpMkLst>
        </pc:grpChg>
        <pc:grpChg chg="mod">
          <ac:chgData name="Carlos Sanchez-Sarmiento" userId="2326a0ff-7c8d-4f5b-b5b2-e1c852c29958" providerId="ADAL" clId="{8721FF70-7B3B-40CB-8844-5ABD4F19EE42}" dt="2023-01-26T05:15:49.187" v="643"/>
          <ac:grpSpMkLst>
            <pc:docMk/>
            <pc:sldMk cId="2094810893" sldId="441"/>
            <ac:grpSpMk id="90" creationId="{CAC4CFC7-7B8C-DA32-971F-3F5CD84C1507}"/>
          </ac:grpSpMkLst>
        </pc:grpChg>
        <pc:picChg chg="del">
          <ac:chgData name="Carlos Sanchez-Sarmiento" userId="2326a0ff-7c8d-4f5b-b5b2-e1c852c29958" providerId="ADAL" clId="{8721FF70-7B3B-40CB-8844-5ABD4F19EE42}" dt="2023-01-26T05:13:39.777" v="593" actId="478"/>
          <ac:picMkLst>
            <pc:docMk/>
            <pc:sldMk cId="2094810893" sldId="441"/>
            <ac:picMk id="4" creationId="{940D82BA-94FD-4747-A1E9-9EDC87D6A7F9}"/>
          </ac:picMkLst>
        </pc:picChg>
        <pc:cxnChg chg="del">
          <ac:chgData name="Carlos Sanchez-Sarmiento" userId="2326a0ff-7c8d-4f5b-b5b2-e1c852c29958" providerId="ADAL" clId="{8721FF70-7B3B-40CB-8844-5ABD4F19EE42}" dt="2023-01-26T05:13:39.777" v="593" actId="478"/>
          <ac:cxnSpMkLst>
            <pc:docMk/>
            <pc:sldMk cId="2094810893" sldId="441"/>
            <ac:cxnSpMk id="25" creationId="{D906C6AC-2EE4-4B99-97F8-ECC0F3168620}"/>
          </ac:cxnSpMkLst>
        </pc:cxnChg>
        <pc:cxnChg chg="del">
          <ac:chgData name="Carlos Sanchez-Sarmiento" userId="2326a0ff-7c8d-4f5b-b5b2-e1c852c29958" providerId="ADAL" clId="{8721FF70-7B3B-40CB-8844-5ABD4F19EE42}" dt="2023-01-26T05:13:39.777" v="593" actId="478"/>
          <ac:cxnSpMkLst>
            <pc:docMk/>
            <pc:sldMk cId="2094810893" sldId="441"/>
            <ac:cxnSpMk id="27" creationId="{27E81BBB-E629-4C22-8FA3-437D62F536BD}"/>
          </ac:cxnSpMkLst>
        </pc:cxnChg>
        <pc:cxnChg chg="del">
          <ac:chgData name="Carlos Sanchez-Sarmiento" userId="2326a0ff-7c8d-4f5b-b5b2-e1c852c29958" providerId="ADAL" clId="{8721FF70-7B3B-40CB-8844-5ABD4F19EE42}" dt="2023-01-26T05:13:39.777" v="593" actId="478"/>
          <ac:cxnSpMkLst>
            <pc:docMk/>
            <pc:sldMk cId="2094810893" sldId="441"/>
            <ac:cxnSpMk id="49" creationId="{755C5008-19F8-4845-948D-E597BBDF2EF4}"/>
          </ac:cxnSpMkLst>
        </pc:cxnChg>
        <pc:cxnChg chg="del">
          <ac:chgData name="Carlos Sanchez-Sarmiento" userId="2326a0ff-7c8d-4f5b-b5b2-e1c852c29958" providerId="ADAL" clId="{8721FF70-7B3B-40CB-8844-5ABD4F19EE42}" dt="2023-01-26T05:13:39.777" v="593" actId="478"/>
          <ac:cxnSpMkLst>
            <pc:docMk/>
            <pc:sldMk cId="2094810893" sldId="441"/>
            <ac:cxnSpMk id="50" creationId="{DE4020B7-918E-4C4B-91EC-60F23F72B116}"/>
          </ac:cxnSpMkLst>
        </pc:cxnChg>
        <pc:cxnChg chg="del">
          <ac:chgData name="Carlos Sanchez-Sarmiento" userId="2326a0ff-7c8d-4f5b-b5b2-e1c852c29958" providerId="ADAL" clId="{8721FF70-7B3B-40CB-8844-5ABD4F19EE42}" dt="2023-01-26T05:13:39.777" v="593" actId="478"/>
          <ac:cxnSpMkLst>
            <pc:docMk/>
            <pc:sldMk cId="2094810893" sldId="441"/>
            <ac:cxnSpMk id="52" creationId="{76044559-F8E6-4ED3-9325-CE8C70C180C2}"/>
          </ac:cxnSpMkLst>
        </pc:cxnChg>
        <pc:cxnChg chg="del">
          <ac:chgData name="Carlos Sanchez-Sarmiento" userId="2326a0ff-7c8d-4f5b-b5b2-e1c852c29958" providerId="ADAL" clId="{8721FF70-7B3B-40CB-8844-5ABD4F19EE42}" dt="2023-01-26T05:13:39.777" v="593" actId="478"/>
          <ac:cxnSpMkLst>
            <pc:docMk/>
            <pc:sldMk cId="2094810893" sldId="441"/>
            <ac:cxnSpMk id="53" creationId="{DC01F1D5-7CF7-48FE-9DAA-3C7B5A6DC4EE}"/>
          </ac:cxnSpMkLst>
        </pc:cxnChg>
        <pc:cxnChg chg="del">
          <ac:chgData name="Carlos Sanchez-Sarmiento" userId="2326a0ff-7c8d-4f5b-b5b2-e1c852c29958" providerId="ADAL" clId="{8721FF70-7B3B-40CB-8844-5ABD4F19EE42}" dt="2023-01-26T05:13:39.777" v="593" actId="478"/>
          <ac:cxnSpMkLst>
            <pc:docMk/>
            <pc:sldMk cId="2094810893" sldId="441"/>
            <ac:cxnSpMk id="54" creationId="{405E96A5-62B2-4C17-A3F8-129D5ACC7AC2}"/>
          </ac:cxnSpMkLst>
        </pc:cxnChg>
        <pc:cxnChg chg="del">
          <ac:chgData name="Carlos Sanchez-Sarmiento" userId="2326a0ff-7c8d-4f5b-b5b2-e1c852c29958" providerId="ADAL" clId="{8721FF70-7B3B-40CB-8844-5ABD4F19EE42}" dt="2023-01-26T05:13:39.777" v="593" actId="478"/>
          <ac:cxnSpMkLst>
            <pc:docMk/>
            <pc:sldMk cId="2094810893" sldId="441"/>
            <ac:cxnSpMk id="55" creationId="{0D062F3D-E376-4A6C-9340-62690221D743}"/>
          </ac:cxnSpMkLst>
        </pc:cxnChg>
      </pc:sldChg>
      <pc:sldChg chg="delSp modSp add">
        <pc:chgData name="Carlos Sanchez-Sarmiento" userId="2326a0ff-7c8d-4f5b-b5b2-e1c852c29958" providerId="ADAL" clId="{8721FF70-7B3B-40CB-8844-5ABD4F19EE42}" dt="2023-01-26T06:16:27.567" v="1334" actId="165"/>
        <pc:sldMkLst>
          <pc:docMk/>
          <pc:sldMk cId="1282765188" sldId="442"/>
        </pc:sldMkLst>
        <pc:grpChg chg="del">
          <ac:chgData name="Carlos Sanchez-Sarmiento" userId="2326a0ff-7c8d-4f5b-b5b2-e1c852c29958" providerId="ADAL" clId="{8721FF70-7B3B-40CB-8844-5ABD4F19EE42}" dt="2023-01-26T06:16:27.567" v="1334" actId="165"/>
          <ac:grpSpMkLst>
            <pc:docMk/>
            <pc:sldMk cId="1282765188" sldId="442"/>
            <ac:grpSpMk id="7" creationId="{884DA9B4-ADD1-EC81-8BA3-F58DD70C3F2B}"/>
          </ac:grpSpMkLst>
        </pc:grpChg>
        <pc:cxnChg chg="mod topLvl">
          <ac:chgData name="Carlos Sanchez-Sarmiento" userId="2326a0ff-7c8d-4f5b-b5b2-e1c852c29958" providerId="ADAL" clId="{8721FF70-7B3B-40CB-8844-5ABD4F19EE42}" dt="2023-01-26T06:16:27.567" v="1334" actId="165"/>
          <ac:cxnSpMkLst>
            <pc:docMk/>
            <pc:sldMk cId="1282765188" sldId="442"/>
            <ac:cxnSpMk id="26" creationId="{C833BA84-7C54-471A-9DE9-53E824033EC2}"/>
          </ac:cxnSpMkLst>
        </pc:cxnChg>
        <pc:cxnChg chg="mod topLvl">
          <ac:chgData name="Carlos Sanchez-Sarmiento" userId="2326a0ff-7c8d-4f5b-b5b2-e1c852c29958" providerId="ADAL" clId="{8721FF70-7B3B-40CB-8844-5ABD4F19EE42}" dt="2023-01-26T06:16:27.567" v="1334" actId="165"/>
          <ac:cxnSpMkLst>
            <pc:docMk/>
            <pc:sldMk cId="1282765188" sldId="442"/>
            <ac:cxnSpMk id="30" creationId="{9F95C2E1-83F4-4CA1-AE40-C2DB211E41C5}"/>
          </ac:cxnSpMkLst>
        </pc:cxnChg>
        <pc:cxnChg chg="mod topLvl">
          <ac:chgData name="Carlos Sanchez-Sarmiento" userId="2326a0ff-7c8d-4f5b-b5b2-e1c852c29958" providerId="ADAL" clId="{8721FF70-7B3B-40CB-8844-5ABD4F19EE42}" dt="2023-01-26T06:16:27.567" v="1334" actId="165"/>
          <ac:cxnSpMkLst>
            <pc:docMk/>
            <pc:sldMk cId="1282765188" sldId="442"/>
            <ac:cxnSpMk id="31" creationId="{BD474BC3-1FBB-4E88-92AA-3B2E60581413}"/>
          </ac:cxnSpMkLst>
        </pc:cxnChg>
      </pc:sldChg>
      <pc:sldChg chg="addSp delSp modSp add del mod ord modTransition">
        <pc:chgData name="Carlos Sanchez-Sarmiento" userId="2326a0ff-7c8d-4f5b-b5b2-e1c852c29958" providerId="ADAL" clId="{8721FF70-7B3B-40CB-8844-5ABD4F19EE42}" dt="2023-01-26T05:25:56.695" v="926" actId="47"/>
        <pc:sldMkLst>
          <pc:docMk/>
          <pc:sldMk cId="3039101260" sldId="442"/>
        </pc:sldMkLst>
        <pc:spChg chg="add mod">
          <ac:chgData name="Carlos Sanchez-Sarmiento" userId="2326a0ff-7c8d-4f5b-b5b2-e1c852c29958" providerId="ADAL" clId="{8721FF70-7B3B-40CB-8844-5ABD4F19EE42}" dt="2023-01-26T05:25:47.248" v="925" actId="20577"/>
          <ac:spMkLst>
            <pc:docMk/>
            <pc:sldMk cId="3039101260" sldId="442"/>
            <ac:spMk id="33" creationId="{D3B58276-7828-D1F8-7052-82EEFA4D079E}"/>
          </ac:spMkLst>
        </pc:spChg>
        <pc:grpChg chg="del">
          <ac:chgData name="Carlos Sanchez-Sarmiento" userId="2326a0ff-7c8d-4f5b-b5b2-e1c852c29958" providerId="ADAL" clId="{8721FF70-7B3B-40CB-8844-5ABD4F19EE42}" dt="2023-01-26T05:23:37.521" v="804" actId="478"/>
          <ac:grpSpMkLst>
            <pc:docMk/>
            <pc:sldMk cId="3039101260" sldId="442"/>
            <ac:grpSpMk id="32" creationId="{C1829904-8C7B-6D93-0E5C-3ED58178F605}"/>
          </ac:grpSpMkLst>
        </pc:grpChg>
      </pc:sldChg>
      <pc:sldChg chg="addSp delSp modSp add mod">
        <pc:chgData name="Carlos Sanchez-Sarmiento" userId="2326a0ff-7c8d-4f5b-b5b2-e1c852c29958" providerId="ADAL" clId="{8721FF70-7B3B-40CB-8844-5ABD4F19EE42}" dt="2023-01-26T05:49:51.646" v="1061"/>
        <pc:sldMkLst>
          <pc:docMk/>
          <pc:sldMk cId="3623552602" sldId="443"/>
        </pc:sldMkLst>
        <pc:spChg chg="add mod ord">
          <ac:chgData name="Carlos Sanchez-Sarmiento" userId="2326a0ff-7c8d-4f5b-b5b2-e1c852c29958" providerId="ADAL" clId="{8721FF70-7B3B-40CB-8844-5ABD4F19EE42}" dt="2023-01-26T05:48:08.364" v="1042" actId="167"/>
          <ac:spMkLst>
            <pc:docMk/>
            <pc:sldMk cId="3623552602" sldId="443"/>
            <ac:spMk id="7" creationId="{49C6CF66-93B3-ABD6-7A8C-75DD0726EFCE}"/>
          </ac:spMkLst>
        </pc:spChg>
        <pc:spChg chg="add del mod">
          <ac:chgData name="Carlos Sanchez-Sarmiento" userId="2326a0ff-7c8d-4f5b-b5b2-e1c852c29958" providerId="ADAL" clId="{8721FF70-7B3B-40CB-8844-5ABD4F19EE42}" dt="2023-01-26T05:47:43.476" v="1034" actId="478"/>
          <ac:spMkLst>
            <pc:docMk/>
            <pc:sldMk cId="3623552602" sldId="443"/>
            <ac:spMk id="8" creationId="{B525A913-31A0-1EEB-FF0B-45B998194B10}"/>
          </ac:spMkLst>
        </pc:spChg>
        <pc:spChg chg="add mod">
          <ac:chgData name="Carlos Sanchez-Sarmiento" userId="2326a0ff-7c8d-4f5b-b5b2-e1c852c29958" providerId="ADAL" clId="{8721FF70-7B3B-40CB-8844-5ABD4F19EE42}" dt="2023-01-26T05:48:49.305" v="1059" actId="1038"/>
          <ac:spMkLst>
            <pc:docMk/>
            <pc:sldMk cId="3623552602" sldId="443"/>
            <ac:spMk id="9" creationId="{0E2F51BB-24F1-BB4D-A81B-6F83FE75557B}"/>
          </ac:spMkLst>
        </pc:spChg>
        <pc:spChg chg="add mod">
          <ac:chgData name="Carlos Sanchez-Sarmiento" userId="2326a0ff-7c8d-4f5b-b5b2-e1c852c29958" providerId="ADAL" clId="{8721FF70-7B3B-40CB-8844-5ABD4F19EE42}" dt="2023-01-26T05:48:49.305" v="1059" actId="1038"/>
          <ac:spMkLst>
            <pc:docMk/>
            <pc:sldMk cId="3623552602" sldId="443"/>
            <ac:spMk id="10" creationId="{F61ABAD9-286E-B957-D6C5-68F2531993B7}"/>
          </ac:spMkLst>
        </pc:spChg>
        <pc:spChg chg="add del mod ord">
          <ac:chgData name="Carlos Sanchez-Sarmiento" userId="2326a0ff-7c8d-4f5b-b5b2-e1c852c29958" providerId="ADAL" clId="{8721FF70-7B3B-40CB-8844-5ABD4F19EE42}" dt="2023-01-26T05:48:44.555" v="1045" actId="478"/>
          <ac:spMkLst>
            <pc:docMk/>
            <pc:sldMk cId="3623552602" sldId="443"/>
            <ac:spMk id="11" creationId="{89037C74-0E4C-04F7-EBEA-B70592A01741}"/>
          </ac:spMkLst>
        </pc:spChg>
        <pc:spChg chg="add mod">
          <ac:chgData name="Carlos Sanchez-Sarmiento" userId="2326a0ff-7c8d-4f5b-b5b2-e1c852c29958" providerId="ADAL" clId="{8721FF70-7B3B-40CB-8844-5ABD4F19EE42}" dt="2023-01-26T05:49:51.646" v="1061"/>
          <ac:spMkLst>
            <pc:docMk/>
            <pc:sldMk cId="3623552602" sldId="443"/>
            <ac:spMk id="12" creationId="{C75E8D1F-B729-C96E-82F6-0D3D78911C37}"/>
          </ac:spMkLst>
        </pc:spChg>
        <pc:spChg chg="add mod">
          <ac:chgData name="Carlos Sanchez-Sarmiento" userId="2326a0ff-7c8d-4f5b-b5b2-e1c852c29958" providerId="ADAL" clId="{8721FF70-7B3B-40CB-8844-5ABD4F19EE42}" dt="2023-01-26T05:49:51.646" v="1061"/>
          <ac:spMkLst>
            <pc:docMk/>
            <pc:sldMk cId="3623552602" sldId="443"/>
            <ac:spMk id="13" creationId="{B235690E-B703-8F5E-D745-4837693D915A}"/>
          </ac:spMkLst>
        </pc:spChg>
        <pc:spChg chg="add mod">
          <ac:chgData name="Carlos Sanchez-Sarmiento" userId="2326a0ff-7c8d-4f5b-b5b2-e1c852c29958" providerId="ADAL" clId="{8721FF70-7B3B-40CB-8844-5ABD4F19EE42}" dt="2023-01-26T05:49:51.646" v="1061"/>
          <ac:spMkLst>
            <pc:docMk/>
            <pc:sldMk cId="3623552602" sldId="443"/>
            <ac:spMk id="14" creationId="{A40596D2-1B00-5B77-CA9F-6B6CB3CF2248}"/>
          </ac:spMkLst>
        </pc:spChg>
        <pc:spChg chg="del">
          <ac:chgData name="Carlos Sanchez-Sarmiento" userId="2326a0ff-7c8d-4f5b-b5b2-e1c852c29958" providerId="ADAL" clId="{8721FF70-7B3B-40CB-8844-5ABD4F19EE42}" dt="2023-01-26T05:46:39.672" v="1024" actId="478"/>
          <ac:spMkLst>
            <pc:docMk/>
            <pc:sldMk cId="3623552602" sldId="443"/>
            <ac:spMk id="241" creationId="{450F6667-EA10-42D4-832D-63037C5440AD}"/>
          </ac:spMkLst>
        </pc:spChg>
      </pc:sldChg>
      <pc:sldChg chg="add">
        <pc:chgData name="Carlos Sanchez-Sarmiento" userId="2326a0ff-7c8d-4f5b-b5b2-e1c852c29958" providerId="ADAL" clId="{8721FF70-7B3B-40CB-8844-5ABD4F19EE42}" dt="2023-01-26T05:48:40.011" v="1044" actId="2890"/>
        <pc:sldMkLst>
          <pc:docMk/>
          <pc:sldMk cId="55868897" sldId="444"/>
        </pc:sldMkLst>
      </pc:sldChg>
      <pc:sldChg chg="addSp delSp modSp add mod ord modTransition modShow">
        <pc:chgData name="Carlos Sanchez-Sarmiento" userId="2326a0ff-7c8d-4f5b-b5b2-e1c852c29958" providerId="ADAL" clId="{8721FF70-7B3B-40CB-8844-5ABD4F19EE42}" dt="2023-01-26T07:00:04.175" v="2175" actId="21"/>
        <pc:sldMkLst>
          <pc:docMk/>
          <pc:sldMk cId="2863446208" sldId="446"/>
        </pc:sldMkLst>
        <pc:spChg chg="del mod">
          <ac:chgData name="Carlos Sanchez-Sarmiento" userId="2326a0ff-7c8d-4f5b-b5b2-e1c852c29958" providerId="ADAL" clId="{8721FF70-7B3B-40CB-8844-5ABD4F19EE42}" dt="2023-01-26T06:36:22.759" v="1458" actId="478"/>
          <ac:spMkLst>
            <pc:docMk/>
            <pc:sldMk cId="2863446208" sldId="446"/>
            <ac:spMk id="4" creationId="{43EA7C82-57DD-C4BB-7804-D1D28825915F}"/>
          </ac:spMkLst>
        </pc:spChg>
        <pc:spChg chg="mod topLvl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7" creationId="{0643D918-7CD3-4388-BC22-4EA504BF29B5}"/>
          </ac:spMkLst>
        </pc:spChg>
        <pc:spChg chg="mod topLvl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8" creationId="{0711E5B3-802E-446F-9037-83E613F5180F}"/>
          </ac:spMkLst>
        </pc:spChg>
        <pc:spChg chg="mod topLvl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12" creationId="{EB65FA41-02B3-47C8-A6CE-35712E9AD153}"/>
          </ac:spMkLst>
        </pc:spChg>
        <pc:spChg chg="mod topLvl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13" creationId="{8C0FE35C-CA70-429F-890A-4B7E789F9744}"/>
          </ac:spMkLst>
        </pc:spChg>
        <pc:spChg chg="mod topLvl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15" creationId="{0C1608B3-84AD-4F51-AC87-4E01B574BE9C}"/>
          </ac:spMkLst>
        </pc:spChg>
        <pc:spChg chg="mod topLvl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16" creationId="{FAF63F79-E817-4018-915C-1901D56D0EA0}"/>
          </ac:spMkLst>
        </pc:spChg>
        <pc:spChg chg="mod topLvl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17" creationId="{41DB93A0-8E32-4890-A850-E91F220CE8A2}"/>
          </ac:spMkLst>
        </pc:spChg>
        <pc:spChg chg="mod topLvl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19" creationId="{61A47B55-32EC-4B72-952C-32FFE0AF8818}"/>
          </ac:spMkLst>
        </pc:spChg>
        <pc:spChg chg="mod topLvl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24" creationId="{414437E0-DCAD-48B8-AFDA-EBC07BC36722}"/>
          </ac:spMkLst>
        </pc:spChg>
        <pc:spChg chg="mod topLvl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25" creationId="{632FD85D-38D5-4072-9C39-21A37475E5B1}"/>
          </ac:spMkLst>
        </pc:spChg>
        <pc:spChg chg="mod topLvl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26" creationId="{986BF39C-F497-4D14-A24C-35C48A7ACD13}"/>
          </ac:spMkLst>
        </pc:spChg>
        <pc:spChg chg="mod topLvl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27" creationId="{588CBBA5-3FC0-45EF-BAFE-97C6F9B8D7B6}"/>
          </ac:spMkLst>
        </pc:spChg>
        <pc:spChg chg="add del">
          <ac:chgData name="Carlos Sanchez-Sarmiento" userId="2326a0ff-7c8d-4f5b-b5b2-e1c852c29958" providerId="ADAL" clId="{8721FF70-7B3B-40CB-8844-5ABD4F19EE42}" dt="2023-01-26T06:14:49.897" v="1313" actId="22"/>
          <ac:spMkLst>
            <pc:docMk/>
            <pc:sldMk cId="2863446208" sldId="446"/>
            <ac:spMk id="28" creationId="{E82622F6-00FF-B02B-C75D-850C734AC76C}"/>
          </ac:spMkLst>
        </pc:spChg>
        <pc:spChg chg="add mod">
          <ac:chgData name="Carlos Sanchez-Sarmiento" userId="2326a0ff-7c8d-4f5b-b5b2-e1c852c29958" providerId="ADAL" clId="{8721FF70-7B3B-40CB-8844-5ABD4F19EE42}" dt="2023-01-26T06:15:34.429" v="1331"/>
          <ac:spMkLst>
            <pc:docMk/>
            <pc:sldMk cId="2863446208" sldId="446"/>
            <ac:spMk id="29" creationId="{CD66BA1F-B6B1-E537-F65C-3BB50BA600C4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32" creationId="{6DBB0DB5-06AC-4116-8B84-8132F39C6E72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33" creationId="{E777409D-3AB6-490C-96D7-E594323BFA8E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34" creationId="{03E00DDF-5AE0-4123-BB35-549156C9B5B8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35" creationId="{37793012-0B29-4F88-BC81-D31B00CFDF59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36" creationId="{BB62FF1E-1A4E-4663-A44E-DD6ABD58E419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37" creationId="{FB5235A1-C082-4487-8069-BE87027F5671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38" creationId="{449206C5-4181-4DC3-89A0-1351A2910935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39" creationId="{D17D07D2-CFC2-42DF-95CF-1B647D96C90E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40" creationId="{4980536B-87A3-4FF4-A3D0-2EDCB8B7D203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41" creationId="{2D2DB1A3-B6A4-487F-A1A0-47AD7EF52BA3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42" creationId="{8B8E8AA1-51BB-4604-9443-4E8BB1F5A990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43" creationId="{E28596E3-E9E1-428A-98FB-B1026775C921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44" creationId="{2F076600-7DB7-417C-B4BC-0DD7914E44A0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45" creationId="{0A6C29FD-162D-4B1D-BEAA-97D6D765DFE8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46" creationId="{F711255F-ADAC-491D-9156-CC1711E851CE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47" creationId="{944E0EAF-5DC9-44B1-93EA-7B795FE2D6BB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48" creationId="{CC31E0B6-1382-453C-AF60-412FEEAFA6EA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49" creationId="{A929EF67-FDC4-4A1B-B479-340C3210FC99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50" creationId="{AD4FD877-9FB1-4BAB-9C83-8513BCE291BF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52" creationId="{8D7E8BA4-12F1-4FFC-85A8-5B49998556F4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53" creationId="{2B36B882-526F-419F-BDBB-F7792BF1702E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54" creationId="{74250A74-250F-439A-9FAC-62DF976A574F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55" creationId="{E0CEFBF5-B1A0-455B-BB21-86C7DEC666A0}"/>
          </ac:spMkLst>
        </pc:spChg>
        <pc:spChg chg="mod">
          <ac:chgData name="Carlos Sanchez-Sarmiento" userId="2326a0ff-7c8d-4f5b-b5b2-e1c852c29958" providerId="ADAL" clId="{8721FF70-7B3B-40CB-8844-5ABD4F19EE42}" dt="2023-01-26T06:04:25.073" v="1106" actId="165"/>
          <ac:spMkLst>
            <pc:docMk/>
            <pc:sldMk cId="2863446208" sldId="446"/>
            <ac:spMk id="56" creationId="{67116752-656F-4234-9544-CA0F8391D5E3}"/>
          </ac:spMkLst>
        </pc:spChg>
        <pc:spChg chg="add del mod">
          <ac:chgData name="Carlos Sanchez-Sarmiento" userId="2326a0ff-7c8d-4f5b-b5b2-e1c852c29958" providerId="ADAL" clId="{8721FF70-7B3B-40CB-8844-5ABD4F19EE42}" dt="2023-01-26T06:34:36.234" v="1440" actId="478"/>
          <ac:spMkLst>
            <pc:docMk/>
            <pc:sldMk cId="2863446208" sldId="446"/>
            <ac:spMk id="58" creationId="{FCF8A6E7-27ED-9074-FF88-019A682B6435}"/>
          </ac:spMkLst>
        </pc:spChg>
        <pc:spChg chg="add del mod">
          <ac:chgData name="Carlos Sanchez-Sarmiento" userId="2326a0ff-7c8d-4f5b-b5b2-e1c852c29958" providerId="ADAL" clId="{8721FF70-7B3B-40CB-8844-5ABD4F19EE42}" dt="2023-01-26T07:00:02.386" v="2169"/>
          <ac:spMkLst>
            <pc:docMk/>
            <pc:sldMk cId="2863446208" sldId="446"/>
            <ac:spMk id="70" creationId="{C59C353A-3B19-9F36-37D7-77DC6814DD71}"/>
          </ac:spMkLst>
        </pc:spChg>
        <pc:spChg chg="add del mod">
          <ac:chgData name="Carlos Sanchez-Sarmiento" userId="2326a0ff-7c8d-4f5b-b5b2-e1c852c29958" providerId="ADAL" clId="{8721FF70-7B3B-40CB-8844-5ABD4F19EE42}" dt="2023-01-26T07:00:04.175" v="2175" actId="21"/>
          <ac:spMkLst>
            <pc:docMk/>
            <pc:sldMk cId="2863446208" sldId="446"/>
            <ac:spMk id="71" creationId="{D1651405-96E6-F1A3-F600-50CEA699DEE1}"/>
          </ac:spMkLst>
        </pc:spChg>
        <pc:spChg chg="add del mod">
          <ac:chgData name="Carlos Sanchez-Sarmiento" userId="2326a0ff-7c8d-4f5b-b5b2-e1c852c29958" providerId="ADAL" clId="{8721FF70-7B3B-40CB-8844-5ABD4F19EE42}" dt="2023-01-26T07:00:03.300" v="2172"/>
          <ac:spMkLst>
            <pc:docMk/>
            <pc:sldMk cId="2863446208" sldId="446"/>
            <ac:spMk id="72" creationId="{4A687B46-2FBE-6D59-05C3-2D0391F366CA}"/>
          </ac:spMkLst>
        </pc:spChg>
        <pc:spChg chg="mod">
          <ac:chgData name="Carlos Sanchez-Sarmiento" userId="2326a0ff-7c8d-4f5b-b5b2-e1c852c29958" providerId="ADAL" clId="{8721FF70-7B3B-40CB-8844-5ABD4F19EE42}" dt="2023-01-26T07:00:02.386" v="2169"/>
          <ac:spMkLst>
            <pc:docMk/>
            <pc:sldMk cId="2863446208" sldId="446"/>
            <ac:spMk id="73" creationId="{6CCFCDD8-09C3-FA25-7589-F57F62099FA8}"/>
          </ac:spMkLst>
        </pc:spChg>
        <pc:spChg chg="add del mod">
          <ac:chgData name="Carlos Sanchez-Sarmiento" userId="2326a0ff-7c8d-4f5b-b5b2-e1c852c29958" providerId="ADAL" clId="{8721FF70-7B3B-40CB-8844-5ABD4F19EE42}" dt="2023-01-26T07:00:02.156" v="2168"/>
          <ac:spMkLst>
            <pc:docMk/>
            <pc:sldMk cId="2863446208" sldId="446"/>
            <ac:spMk id="74" creationId="{51EDA0BE-B376-BD0B-0402-362F03D10D48}"/>
          </ac:spMkLst>
        </pc:spChg>
        <pc:grpChg chg="add del mod">
          <ac:chgData name="Carlos Sanchez-Sarmiento" userId="2326a0ff-7c8d-4f5b-b5b2-e1c852c29958" providerId="ADAL" clId="{8721FF70-7B3B-40CB-8844-5ABD4F19EE42}" dt="2023-01-26T06:04:25.073" v="1106" actId="165"/>
          <ac:grpSpMkLst>
            <pc:docMk/>
            <pc:sldMk cId="2863446208" sldId="446"/>
            <ac:grpSpMk id="2" creationId="{6334AC94-86AF-7D5E-D80E-BA99BDDBA1A9}"/>
          </ac:grpSpMkLst>
        </pc:grpChg>
        <pc:grpChg chg="mod topLvl">
          <ac:chgData name="Carlos Sanchez-Sarmiento" userId="2326a0ff-7c8d-4f5b-b5b2-e1c852c29958" providerId="ADAL" clId="{8721FF70-7B3B-40CB-8844-5ABD4F19EE42}" dt="2023-01-26T06:04:25.073" v="1106" actId="165"/>
          <ac:grpSpMkLst>
            <pc:docMk/>
            <pc:sldMk cId="2863446208" sldId="446"/>
            <ac:grpSpMk id="9" creationId="{AD3BAD88-3097-4AF4-99B7-F80C1BECC76A}"/>
          </ac:grpSpMkLst>
        </pc:grpChg>
        <pc:grpChg chg="mod topLvl">
          <ac:chgData name="Carlos Sanchez-Sarmiento" userId="2326a0ff-7c8d-4f5b-b5b2-e1c852c29958" providerId="ADAL" clId="{8721FF70-7B3B-40CB-8844-5ABD4F19EE42}" dt="2023-01-26T06:04:25.073" v="1106" actId="165"/>
          <ac:grpSpMkLst>
            <pc:docMk/>
            <pc:sldMk cId="2863446208" sldId="446"/>
            <ac:grpSpMk id="10" creationId="{F018C4F8-D027-4FC9-9E91-13AF9ECC9E07}"/>
          </ac:grpSpMkLst>
        </pc:grpChg>
        <pc:grpChg chg="mod topLvl">
          <ac:chgData name="Carlos Sanchez-Sarmiento" userId="2326a0ff-7c8d-4f5b-b5b2-e1c852c29958" providerId="ADAL" clId="{8721FF70-7B3B-40CB-8844-5ABD4F19EE42}" dt="2023-01-26T06:04:25.073" v="1106" actId="165"/>
          <ac:grpSpMkLst>
            <pc:docMk/>
            <pc:sldMk cId="2863446208" sldId="446"/>
            <ac:grpSpMk id="11" creationId="{97D2A15B-C6B8-43BF-A97A-F68A77134A39}"/>
          </ac:grpSpMkLst>
        </pc:grpChg>
        <pc:grpChg chg="mod topLvl">
          <ac:chgData name="Carlos Sanchez-Sarmiento" userId="2326a0ff-7c8d-4f5b-b5b2-e1c852c29958" providerId="ADAL" clId="{8721FF70-7B3B-40CB-8844-5ABD4F19EE42}" dt="2023-01-26T06:04:25.073" v="1106" actId="165"/>
          <ac:grpSpMkLst>
            <pc:docMk/>
            <pc:sldMk cId="2863446208" sldId="446"/>
            <ac:grpSpMk id="14" creationId="{8330DA09-158B-4DDE-9848-10DA6A431924}"/>
          </ac:grpSpMkLst>
        </pc:grpChg>
        <pc:grpChg chg="mod topLvl">
          <ac:chgData name="Carlos Sanchez-Sarmiento" userId="2326a0ff-7c8d-4f5b-b5b2-e1c852c29958" providerId="ADAL" clId="{8721FF70-7B3B-40CB-8844-5ABD4F19EE42}" dt="2023-01-26T06:04:25.073" v="1106" actId="165"/>
          <ac:grpSpMkLst>
            <pc:docMk/>
            <pc:sldMk cId="2863446208" sldId="446"/>
            <ac:grpSpMk id="18" creationId="{F9AF75F8-4966-4D80-9219-8422F2B6612D}"/>
          </ac:grpSpMkLst>
        </pc:grpChg>
        <pc:grpChg chg="mod topLvl">
          <ac:chgData name="Carlos Sanchez-Sarmiento" userId="2326a0ff-7c8d-4f5b-b5b2-e1c852c29958" providerId="ADAL" clId="{8721FF70-7B3B-40CB-8844-5ABD4F19EE42}" dt="2023-01-26T06:04:25.073" v="1106" actId="165"/>
          <ac:grpSpMkLst>
            <pc:docMk/>
            <pc:sldMk cId="2863446208" sldId="446"/>
            <ac:grpSpMk id="20" creationId="{878ACF02-0C4E-4210-A8B4-CD1BE5E35C9D}"/>
          </ac:grpSpMkLst>
        </pc:grpChg>
        <pc:grpChg chg="mod topLvl">
          <ac:chgData name="Carlos Sanchez-Sarmiento" userId="2326a0ff-7c8d-4f5b-b5b2-e1c852c29958" providerId="ADAL" clId="{8721FF70-7B3B-40CB-8844-5ABD4F19EE42}" dt="2023-01-26T06:04:25.073" v="1106" actId="165"/>
          <ac:grpSpMkLst>
            <pc:docMk/>
            <pc:sldMk cId="2863446208" sldId="446"/>
            <ac:grpSpMk id="23" creationId="{067F77F0-EF0A-46C0-9053-E1A0F11FD390}"/>
          </ac:grpSpMkLst>
        </pc:grpChg>
        <pc:grpChg chg="mod topLvl">
          <ac:chgData name="Carlos Sanchez-Sarmiento" userId="2326a0ff-7c8d-4f5b-b5b2-e1c852c29958" providerId="ADAL" clId="{8721FF70-7B3B-40CB-8844-5ABD4F19EE42}" dt="2023-01-26T06:04:25.073" v="1106" actId="165"/>
          <ac:grpSpMkLst>
            <pc:docMk/>
            <pc:sldMk cId="2863446208" sldId="446"/>
            <ac:grpSpMk id="30" creationId="{52514CA1-B229-4075-9FB3-8D42C46A40D3}"/>
          </ac:grpSpMkLst>
        </pc:grpChg>
        <pc:cxnChg chg="mod topLvl">
          <ac:chgData name="Carlos Sanchez-Sarmiento" userId="2326a0ff-7c8d-4f5b-b5b2-e1c852c29958" providerId="ADAL" clId="{8721FF70-7B3B-40CB-8844-5ABD4F19EE42}" dt="2023-01-26T06:04:25.073" v="1106" actId="165"/>
          <ac:cxnSpMkLst>
            <pc:docMk/>
            <pc:sldMk cId="2863446208" sldId="446"/>
            <ac:cxnSpMk id="21" creationId="{75C69C8C-FD11-4CC4-8FDB-491FBD3A9259}"/>
          </ac:cxnSpMkLst>
        </pc:cxnChg>
        <pc:cxnChg chg="mod topLvl">
          <ac:chgData name="Carlos Sanchez-Sarmiento" userId="2326a0ff-7c8d-4f5b-b5b2-e1c852c29958" providerId="ADAL" clId="{8721FF70-7B3B-40CB-8844-5ABD4F19EE42}" dt="2023-01-26T06:04:25.073" v="1106" actId="165"/>
          <ac:cxnSpMkLst>
            <pc:docMk/>
            <pc:sldMk cId="2863446208" sldId="446"/>
            <ac:cxnSpMk id="22" creationId="{4DF24890-8B32-4F12-8877-FFA96A441346}"/>
          </ac:cxnSpMkLst>
        </pc:cxnChg>
        <pc:cxnChg chg="add del mod">
          <ac:chgData name="Carlos Sanchez-Sarmiento" userId="2326a0ff-7c8d-4f5b-b5b2-e1c852c29958" providerId="ADAL" clId="{8721FF70-7B3B-40CB-8844-5ABD4F19EE42}" dt="2023-01-26T06:34:34.333" v="1438" actId="478"/>
          <ac:cxnSpMkLst>
            <pc:docMk/>
            <pc:sldMk cId="2863446208" sldId="446"/>
            <ac:cxnSpMk id="31" creationId="{2CAE4563-7596-907D-C45A-A5409FD474ED}"/>
          </ac:cxnSpMkLst>
        </pc:cxnChg>
        <pc:cxnChg chg="add del mod">
          <ac:chgData name="Carlos Sanchez-Sarmiento" userId="2326a0ff-7c8d-4f5b-b5b2-e1c852c29958" providerId="ADAL" clId="{8721FF70-7B3B-40CB-8844-5ABD4F19EE42}" dt="2023-01-26T06:34:36.978" v="1441" actId="478"/>
          <ac:cxnSpMkLst>
            <pc:docMk/>
            <pc:sldMk cId="2863446208" sldId="446"/>
            <ac:cxnSpMk id="51" creationId="{DA792DC4-A7BA-8A02-4FB9-2E80616714CB}"/>
          </ac:cxnSpMkLst>
        </pc:cxnChg>
        <pc:cxnChg chg="add del mod">
          <ac:chgData name="Carlos Sanchez-Sarmiento" userId="2326a0ff-7c8d-4f5b-b5b2-e1c852c29958" providerId="ADAL" clId="{8721FF70-7B3B-40CB-8844-5ABD4F19EE42}" dt="2023-01-26T06:34:37.778" v="1442" actId="478"/>
          <ac:cxnSpMkLst>
            <pc:docMk/>
            <pc:sldMk cId="2863446208" sldId="446"/>
            <ac:cxnSpMk id="57" creationId="{396034B2-6A50-DF27-855F-F368ECDEE6DC}"/>
          </ac:cxnSpMkLst>
        </pc:cxnChg>
      </pc:sldChg>
      <pc:sldChg chg="addSp delSp modSp add mod modShow">
        <pc:chgData name="Carlos Sanchez-Sarmiento" userId="2326a0ff-7c8d-4f5b-b5b2-e1c852c29958" providerId="ADAL" clId="{8721FF70-7B3B-40CB-8844-5ABD4F19EE42}" dt="2023-01-26T07:00:01.712" v="2166" actId="478"/>
        <pc:sldMkLst>
          <pc:docMk/>
          <pc:sldMk cId="151731575" sldId="447"/>
        </pc:sldMkLst>
        <pc:spChg chg="add mod">
          <ac:chgData name="Carlos Sanchez-Sarmiento" userId="2326a0ff-7c8d-4f5b-b5b2-e1c852c29958" providerId="ADAL" clId="{8721FF70-7B3B-40CB-8844-5ABD4F19EE42}" dt="2023-01-26T06:20:56.342" v="1379" actId="14100"/>
          <ac:spMkLst>
            <pc:docMk/>
            <pc:sldMk cId="151731575" sldId="447"/>
            <ac:spMk id="2" creationId="{CF0D45C8-2400-7C2C-C452-DBA336E485F5}"/>
          </ac:spMkLst>
        </pc:spChg>
        <pc:spChg chg="mod">
          <ac:chgData name="Carlos Sanchez-Sarmiento" userId="2326a0ff-7c8d-4f5b-b5b2-e1c852c29958" providerId="ADAL" clId="{8721FF70-7B3B-40CB-8844-5ABD4F19EE42}" dt="2023-01-26T06:31:59.472" v="1413" actId="1076"/>
          <ac:spMkLst>
            <pc:docMk/>
            <pc:sldMk cId="151731575" sldId="447"/>
            <ac:spMk id="3" creationId="{010557F0-6347-72E1-D42D-2CE021E46B3A}"/>
          </ac:spMkLst>
        </pc:spChg>
        <pc:spChg chg="add del mod">
          <ac:chgData name="Carlos Sanchez-Sarmiento" userId="2326a0ff-7c8d-4f5b-b5b2-e1c852c29958" providerId="ADAL" clId="{8721FF70-7B3B-40CB-8844-5ABD4F19EE42}" dt="2023-01-26T07:00:01.712" v="2166" actId="478"/>
          <ac:spMkLst>
            <pc:docMk/>
            <pc:sldMk cId="151731575" sldId="447"/>
            <ac:spMk id="4" creationId="{43EA7C82-57DD-C4BB-7804-D1D28825915F}"/>
          </ac:spMkLst>
        </pc:spChg>
        <pc:spChg chg="add mod">
          <ac:chgData name="Carlos Sanchez-Sarmiento" userId="2326a0ff-7c8d-4f5b-b5b2-e1c852c29958" providerId="ADAL" clId="{8721FF70-7B3B-40CB-8844-5ABD4F19EE42}" dt="2023-01-26T06:20:41.723" v="1378"/>
          <ac:spMkLst>
            <pc:docMk/>
            <pc:sldMk cId="151731575" sldId="447"/>
            <ac:spMk id="6" creationId="{5AE5BB28-E522-32DA-85C1-3ECC0F3BDC8B}"/>
          </ac:spMkLst>
        </pc:spChg>
        <pc:spChg chg="add mod">
          <ac:chgData name="Carlos Sanchez-Sarmiento" userId="2326a0ff-7c8d-4f5b-b5b2-e1c852c29958" providerId="ADAL" clId="{8721FF70-7B3B-40CB-8844-5ABD4F19EE42}" dt="2023-01-26T06:23:51.504" v="1398" actId="207"/>
          <ac:spMkLst>
            <pc:docMk/>
            <pc:sldMk cId="151731575" sldId="447"/>
            <ac:spMk id="28" creationId="{B7D22F04-1498-5DB6-FAC7-F014AA31D078}"/>
          </ac:spMkLst>
        </pc:spChg>
        <pc:spChg chg="add mod">
          <ac:chgData name="Carlos Sanchez-Sarmiento" userId="2326a0ff-7c8d-4f5b-b5b2-e1c852c29958" providerId="ADAL" clId="{8721FF70-7B3B-40CB-8844-5ABD4F19EE42}" dt="2023-01-26T06:24:05.416" v="1400" actId="1076"/>
          <ac:spMkLst>
            <pc:docMk/>
            <pc:sldMk cId="151731575" sldId="447"/>
            <ac:spMk id="29" creationId="{DB858272-AE41-6B85-C716-1003CB5CB726}"/>
          </ac:spMkLst>
        </pc:spChg>
        <pc:spChg chg="add mod">
          <ac:chgData name="Carlos Sanchez-Sarmiento" userId="2326a0ff-7c8d-4f5b-b5b2-e1c852c29958" providerId="ADAL" clId="{8721FF70-7B3B-40CB-8844-5ABD4F19EE42}" dt="2023-01-26T06:24:05.416" v="1400" actId="1076"/>
          <ac:spMkLst>
            <pc:docMk/>
            <pc:sldMk cId="151731575" sldId="447"/>
            <ac:spMk id="60" creationId="{6811A6CC-70C4-E7FB-B4FE-6F66387C62D7}"/>
          </ac:spMkLst>
        </pc:spChg>
        <pc:spChg chg="add mod">
          <ac:chgData name="Carlos Sanchez-Sarmiento" userId="2326a0ff-7c8d-4f5b-b5b2-e1c852c29958" providerId="ADAL" clId="{8721FF70-7B3B-40CB-8844-5ABD4F19EE42}" dt="2023-01-26T06:31:57.523" v="1411" actId="14100"/>
          <ac:spMkLst>
            <pc:docMk/>
            <pc:sldMk cId="151731575" sldId="447"/>
            <ac:spMk id="61" creationId="{47774D0C-557B-9D60-72BC-C7B574E4D79C}"/>
          </ac:spMkLst>
        </pc:spChg>
        <pc:spChg chg="add mod">
          <ac:chgData name="Carlos Sanchez-Sarmiento" userId="2326a0ff-7c8d-4f5b-b5b2-e1c852c29958" providerId="ADAL" clId="{8721FF70-7B3B-40CB-8844-5ABD4F19EE42}" dt="2023-01-26T06:32:02.523" v="1414" actId="1076"/>
          <ac:spMkLst>
            <pc:docMk/>
            <pc:sldMk cId="151731575" sldId="447"/>
            <ac:spMk id="62" creationId="{567AE63B-E7CE-C744-285F-0A475673EA64}"/>
          </ac:spMkLst>
        </pc:spChg>
        <pc:spChg chg="add del mod ord">
          <ac:chgData name="Carlos Sanchez-Sarmiento" userId="2326a0ff-7c8d-4f5b-b5b2-e1c852c29958" providerId="ADAL" clId="{8721FF70-7B3B-40CB-8844-5ABD4F19EE42}" dt="2023-01-26T06:33:39.836" v="1435"/>
          <ac:spMkLst>
            <pc:docMk/>
            <pc:sldMk cId="151731575" sldId="447"/>
            <ac:spMk id="63" creationId="{EEBF47B4-8798-31EC-777B-40B053196117}"/>
          </ac:spMkLst>
        </pc:spChg>
        <pc:spChg chg="add del mod">
          <ac:chgData name="Carlos Sanchez-Sarmiento" userId="2326a0ff-7c8d-4f5b-b5b2-e1c852c29958" providerId="ADAL" clId="{8721FF70-7B3B-40CB-8844-5ABD4F19EE42}" dt="2023-01-26T07:00:01.492" v="2165"/>
          <ac:spMkLst>
            <pc:docMk/>
            <pc:sldMk cId="151731575" sldId="447"/>
            <ac:spMk id="64" creationId="{52F59E1C-597E-1DF6-83CE-C192D32FC414}"/>
          </ac:spMkLst>
        </pc:spChg>
      </pc:sldChg>
      <pc:sldChg chg="addSp delSp modSp add del mod">
        <pc:chgData name="Carlos Sanchez-Sarmiento" userId="2326a0ff-7c8d-4f5b-b5b2-e1c852c29958" providerId="ADAL" clId="{8721FF70-7B3B-40CB-8844-5ABD4F19EE42}" dt="2023-01-26T06:45:09.773" v="1573" actId="47"/>
        <pc:sldMkLst>
          <pc:docMk/>
          <pc:sldMk cId="3121812912" sldId="448"/>
        </pc:sldMkLst>
        <pc:spChg chg="mod topLvl">
          <ac:chgData name="Carlos Sanchez-Sarmiento" userId="2326a0ff-7c8d-4f5b-b5b2-e1c852c29958" providerId="ADAL" clId="{8721FF70-7B3B-40CB-8844-5ABD4F19EE42}" dt="2023-01-26T06:41:49.593" v="1511" actId="6549"/>
          <ac:spMkLst>
            <pc:docMk/>
            <pc:sldMk cId="3121812912" sldId="448"/>
            <ac:spMk id="4" creationId="{7A2301CA-4297-56B4-8A3E-B83183E68697}"/>
          </ac:spMkLst>
        </pc:spChg>
        <pc:spChg chg="mod topLvl">
          <ac:chgData name="Carlos Sanchez-Sarmiento" userId="2326a0ff-7c8d-4f5b-b5b2-e1c852c29958" providerId="ADAL" clId="{8721FF70-7B3B-40CB-8844-5ABD4F19EE42}" dt="2023-01-26T06:41:52.278" v="1515" actId="6549"/>
          <ac:spMkLst>
            <pc:docMk/>
            <pc:sldMk cId="3121812912" sldId="448"/>
            <ac:spMk id="5" creationId="{82586219-4D4A-944E-415A-F05A493737D5}"/>
          </ac:spMkLst>
        </pc:spChg>
        <pc:spChg chg="mod topLvl">
          <ac:chgData name="Carlos Sanchez-Sarmiento" userId="2326a0ff-7c8d-4f5b-b5b2-e1c852c29958" providerId="ADAL" clId="{8721FF70-7B3B-40CB-8844-5ABD4F19EE42}" dt="2023-01-26T06:41:47.346" v="1507" actId="6549"/>
          <ac:spMkLst>
            <pc:docMk/>
            <pc:sldMk cId="3121812912" sldId="448"/>
            <ac:spMk id="6" creationId="{DE956EF4-EE32-3F53-36FB-4CA292B07C95}"/>
          </ac:spMkLst>
        </pc:spChg>
        <pc:spChg chg="mod topLvl">
          <ac:chgData name="Carlos Sanchez-Sarmiento" userId="2326a0ff-7c8d-4f5b-b5b2-e1c852c29958" providerId="ADAL" clId="{8721FF70-7B3B-40CB-8844-5ABD4F19EE42}" dt="2023-01-26T06:41:54.102" v="1519" actId="6549"/>
          <ac:spMkLst>
            <pc:docMk/>
            <pc:sldMk cId="3121812912" sldId="448"/>
            <ac:spMk id="7" creationId="{95825D60-345A-0BB0-5D4D-64822AF2F8AE}"/>
          </ac:spMkLst>
        </pc:spChg>
        <pc:spChg chg="mod topLvl">
          <ac:chgData name="Carlos Sanchez-Sarmiento" userId="2326a0ff-7c8d-4f5b-b5b2-e1c852c29958" providerId="ADAL" clId="{8721FF70-7B3B-40CB-8844-5ABD4F19EE42}" dt="2023-01-26T06:41:31.503" v="1498" actId="1076"/>
          <ac:spMkLst>
            <pc:docMk/>
            <pc:sldMk cId="3121812912" sldId="448"/>
            <ac:spMk id="9" creationId="{3066DA37-0B7F-A57A-DB72-3AECB0B99ED6}"/>
          </ac:spMkLst>
        </pc:spChg>
        <pc:spChg chg="mod topLvl">
          <ac:chgData name="Carlos Sanchez-Sarmiento" userId="2326a0ff-7c8d-4f5b-b5b2-e1c852c29958" providerId="ADAL" clId="{8721FF70-7B3B-40CB-8844-5ABD4F19EE42}" dt="2023-01-26T06:41:31.503" v="1498" actId="1076"/>
          <ac:spMkLst>
            <pc:docMk/>
            <pc:sldMk cId="3121812912" sldId="448"/>
            <ac:spMk id="10" creationId="{230664A7-A848-45C2-79EE-550D3905C45D}"/>
          </ac:spMkLst>
        </pc:spChg>
        <pc:spChg chg="mod topLvl">
          <ac:chgData name="Carlos Sanchez-Sarmiento" userId="2326a0ff-7c8d-4f5b-b5b2-e1c852c29958" providerId="ADAL" clId="{8721FF70-7B3B-40CB-8844-5ABD4F19EE42}" dt="2023-01-26T06:41:31.503" v="1498" actId="1076"/>
          <ac:spMkLst>
            <pc:docMk/>
            <pc:sldMk cId="3121812912" sldId="448"/>
            <ac:spMk id="11" creationId="{3B5FEB27-47C5-2CA0-7CD4-95B7C68E58D6}"/>
          </ac:spMkLst>
        </pc:spChg>
        <pc:spChg chg="mod topLvl">
          <ac:chgData name="Carlos Sanchez-Sarmiento" userId="2326a0ff-7c8d-4f5b-b5b2-e1c852c29958" providerId="ADAL" clId="{8721FF70-7B3B-40CB-8844-5ABD4F19EE42}" dt="2023-01-26T06:41:31.503" v="1498" actId="1076"/>
          <ac:spMkLst>
            <pc:docMk/>
            <pc:sldMk cId="3121812912" sldId="448"/>
            <ac:spMk id="13" creationId="{3CE25B4A-7817-2F9D-0A1D-146AE3F479C8}"/>
          </ac:spMkLst>
        </pc:spChg>
        <pc:spChg chg="add mod">
          <ac:chgData name="Carlos Sanchez-Sarmiento" userId="2326a0ff-7c8d-4f5b-b5b2-e1c852c29958" providerId="ADAL" clId="{8721FF70-7B3B-40CB-8844-5ABD4F19EE42}" dt="2023-01-26T06:43:08.540" v="1536" actId="164"/>
          <ac:spMkLst>
            <pc:docMk/>
            <pc:sldMk cId="3121812912" sldId="448"/>
            <ac:spMk id="18" creationId="{632D35E4-9E8F-690B-5F6C-34C741DD48C5}"/>
          </ac:spMkLst>
        </pc:spChg>
        <pc:spChg chg="add mod">
          <ac:chgData name="Carlos Sanchez-Sarmiento" userId="2326a0ff-7c8d-4f5b-b5b2-e1c852c29958" providerId="ADAL" clId="{8721FF70-7B3B-40CB-8844-5ABD4F19EE42}" dt="2023-01-26T06:43:08.540" v="1536" actId="164"/>
          <ac:spMkLst>
            <pc:docMk/>
            <pc:sldMk cId="3121812912" sldId="448"/>
            <ac:spMk id="19" creationId="{D554EA7B-0642-D3FA-08CC-F3A44F50BEFC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21" creationId="{2FFA7819-6879-44FA-D1A9-D72DE35E988F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22" creationId="{E522D877-045B-EEC1-A259-26BC550A1510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24" creationId="{242A93A4-91F0-AA45-5A56-81CDC97839CF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25" creationId="{5BE24558-3C9B-E210-2CDB-2DDEC657F80E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27" creationId="{4942975D-07D1-0160-4DA3-2D227C4DA879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28" creationId="{73B7CB39-AB9D-D567-559C-1546B6113266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29" creationId="{C72AEE5B-62D7-E6DA-E47F-A602D8B80913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30" creationId="{42A3ED29-05D4-910D-B273-D1AF21C6C12D}"/>
          </ac:spMkLst>
        </pc:spChg>
        <pc:spChg chg="add mod">
          <ac:chgData name="Carlos Sanchez-Sarmiento" userId="2326a0ff-7c8d-4f5b-b5b2-e1c852c29958" providerId="ADAL" clId="{8721FF70-7B3B-40CB-8844-5ABD4F19EE42}" dt="2023-01-26T06:43:08.540" v="1536" actId="164"/>
          <ac:spMkLst>
            <pc:docMk/>
            <pc:sldMk cId="3121812912" sldId="448"/>
            <ac:spMk id="31" creationId="{C873FA0B-3F40-D8FD-AA81-9DB347715FF2}"/>
          </ac:spMkLst>
        </pc:spChg>
        <pc:spChg chg="add mod">
          <ac:chgData name="Carlos Sanchez-Sarmiento" userId="2326a0ff-7c8d-4f5b-b5b2-e1c852c29958" providerId="ADAL" clId="{8721FF70-7B3B-40CB-8844-5ABD4F19EE42}" dt="2023-01-26T06:43:08.540" v="1536" actId="164"/>
          <ac:spMkLst>
            <pc:docMk/>
            <pc:sldMk cId="3121812912" sldId="448"/>
            <ac:spMk id="32" creationId="{FD8F702B-A8D1-9086-D39E-D82C66415ACA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34" creationId="{B99E666A-2045-6FCE-D939-CFAC8F71D4C6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35" creationId="{C1B7A3DF-CB00-87B3-7416-D319B6C6ECE1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36" creationId="{BC26E09A-E9D5-D383-4781-435EB117B9AD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37" creationId="{8E9E70B1-BB85-A564-11FA-BD8820753089}"/>
          </ac:spMkLst>
        </pc:spChg>
        <pc:spChg chg="add mod">
          <ac:chgData name="Carlos Sanchez-Sarmiento" userId="2326a0ff-7c8d-4f5b-b5b2-e1c852c29958" providerId="ADAL" clId="{8721FF70-7B3B-40CB-8844-5ABD4F19EE42}" dt="2023-01-26T06:43:08.540" v="1536" actId="164"/>
          <ac:spMkLst>
            <pc:docMk/>
            <pc:sldMk cId="3121812912" sldId="448"/>
            <ac:spMk id="38" creationId="{D8E8A68F-4A05-5907-F496-245DBEB8A368}"/>
          </ac:spMkLst>
        </pc:spChg>
        <pc:spChg chg="add mod">
          <ac:chgData name="Carlos Sanchez-Sarmiento" userId="2326a0ff-7c8d-4f5b-b5b2-e1c852c29958" providerId="ADAL" clId="{8721FF70-7B3B-40CB-8844-5ABD4F19EE42}" dt="2023-01-26T06:43:08.540" v="1536" actId="164"/>
          <ac:spMkLst>
            <pc:docMk/>
            <pc:sldMk cId="3121812912" sldId="448"/>
            <ac:spMk id="39" creationId="{E82064D9-0543-5251-8A12-939B5EAD73E4}"/>
          </ac:spMkLst>
        </pc:spChg>
        <pc:spChg chg="add mod">
          <ac:chgData name="Carlos Sanchez-Sarmiento" userId="2326a0ff-7c8d-4f5b-b5b2-e1c852c29958" providerId="ADAL" clId="{8721FF70-7B3B-40CB-8844-5ABD4F19EE42}" dt="2023-01-26T06:43:08.540" v="1536" actId="164"/>
          <ac:spMkLst>
            <pc:docMk/>
            <pc:sldMk cId="3121812912" sldId="448"/>
            <ac:spMk id="40" creationId="{208745AC-5EF6-B063-8EE6-7285E4C205BD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42" creationId="{3F0FDAB7-D65F-532C-1CBA-D4E03C3A694F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43" creationId="{A6F0E172-9453-6D79-25E3-4EE44BF1B37C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44" creationId="{B19E6490-34EB-2C3F-FA4E-CF58A6D8868B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45" creationId="{E9DFA626-9A06-FBDA-7683-E33F88B785CC}"/>
          </ac:spMkLst>
        </pc:spChg>
        <pc:spChg chg="add mod">
          <ac:chgData name="Carlos Sanchez-Sarmiento" userId="2326a0ff-7c8d-4f5b-b5b2-e1c852c29958" providerId="ADAL" clId="{8721FF70-7B3B-40CB-8844-5ABD4F19EE42}" dt="2023-01-26T06:43:08.540" v="1536" actId="164"/>
          <ac:spMkLst>
            <pc:docMk/>
            <pc:sldMk cId="3121812912" sldId="448"/>
            <ac:spMk id="46" creationId="{733B96F5-DFB6-2B14-EF4F-4A5F8542F776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48" creationId="{85D90FB6-50A3-496F-B881-920EC24D21D5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49" creationId="{653D8B5D-8FAE-8FBC-D380-6B3B8F571B3E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53" creationId="{E6F30134-83A0-BC05-90D3-E8F8AD6E5E61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54" creationId="{71FC488D-17CB-C04F-077B-28059A0C62C9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55" creationId="{C2DC6150-591B-2C88-473C-EAD46709A41D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56" creationId="{47E05687-B7D9-77FE-FB73-D12DABE563A4}"/>
          </ac:spMkLst>
        </pc:spChg>
        <pc:spChg chg="add mod">
          <ac:chgData name="Carlos Sanchez-Sarmiento" userId="2326a0ff-7c8d-4f5b-b5b2-e1c852c29958" providerId="ADAL" clId="{8721FF70-7B3B-40CB-8844-5ABD4F19EE42}" dt="2023-01-26T06:43:08.540" v="1536" actId="164"/>
          <ac:spMkLst>
            <pc:docMk/>
            <pc:sldMk cId="3121812912" sldId="448"/>
            <ac:spMk id="57" creationId="{6A247E4B-7285-A446-8E43-2B264BE61B9D}"/>
          </ac:spMkLst>
        </pc:spChg>
        <pc:spChg chg="add mod">
          <ac:chgData name="Carlos Sanchez-Sarmiento" userId="2326a0ff-7c8d-4f5b-b5b2-e1c852c29958" providerId="ADAL" clId="{8721FF70-7B3B-40CB-8844-5ABD4F19EE42}" dt="2023-01-26T06:43:08.540" v="1536" actId="164"/>
          <ac:spMkLst>
            <pc:docMk/>
            <pc:sldMk cId="3121812912" sldId="448"/>
            <ac:spMk id="58" creationId="{34146687-B809-AA2D-C4DA-9918C5CF2CE8}"/>
          </ac:spMkLst>
        </pc:spChg>
        <pc:spChg chg="add mod">
          <ac:chgData name="Carlos Sanchez-Sarmiento" userId="2326a0ff-7c8d-4f5b-b5b2-e1c852c29958" providerId="ADAL" clId="{8721FF70-7B3B-40CB-8844-5ABD4F19EE42}" dt="2023-01-26T06:43:08.540" v="1536" actId="164"/>
          <ac:spMkLst>
            <pc:docMk/>
            <pc:sldMk cId="3121812912" sldId="448"/>
            <ac:spMk id="59" creationId="{FAA9D8ED-461E-9629-B505-78F923697A7C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61" creationId="{1D9C8428-BF19-DCAB-8D78-2041580498E1}"/>
          </ac:spMkLst>
        </pc:spChg>
        <pc:spChg chg="mod">
          <ac:chgData name="Carlos Sanchez-Sarmiento" userId="2326a0ff-7c8d-4f5b-b5b2-e1c852c29958" providerId="ADAL" clId="{8721FF70-7B3B-40CB-8844-5ABD4F19EE42}" dt="2023-01-26T06:43:06.414" v="1535"/>
          <ac:spMkLst>
            <pc:docMk/>
            <pc:sldMk cId="3121812912" sldId="448"/>
            <ac:spMk id="62" creationId="{2A25E4E3-BA5B-8EAB-0576-BB3C40293784}"/>
          </ac:spMkLst>
        </pc:spChg>
        <pc:spChg chg="add mod">
          <ac:chgData name="Carlos Sanchez-Sarmiento" userId="2326a0ff-7c8d-4f5b-b5b2-e1c852c29958" providerId="ADAL" clId="{8721FF70-7B3B-40CB-8844-5ABD4F19EE42}" dt="2023-01-26T06:43:08.540" v="1536" actId="164"/>
          <ac:spMkLst>
            <pc:docMk/>
            <pc:sldMk cId="3121812912" sldId="448"/>
            <ac:spMk id="63" creationId="{02F5DE4C-69CD-C480-F45A-BF7AB9A989DE}"/>
          </ac:spMkLst>
        </pc:spChg>
        <pc:grpChg chg="add mod ord">
          <ac:chgData name="Carlos Sanchez-Sarmiento" userId="2326a0ff-7c8d-4f5b-b5b2-e1c852c29958" providerId="ADAL" clId="{8721FF70-7B3B-40CB-8844-5ABD4F19EE42}" dt="2023-01-26T06:41:59.302" v="1520" actId="1076"/>
          <ac:grpSpMkLst>
            <pc:docMk/>
            <pc:sldMk cId="3121812912" sldId="448"/>
            <ac:grpSpMk id="14" creationId="{4940144D-CD2D-2FC6-708C-DBD0E05D5FBB}"/>
          </ac:grpSpMkLst>
        </pc:grpChg>
        <pc:grpChg chg="del mod">
          <ac:chgData name="Carlos Sanchez-Sarmiento" userId="2326a0ff-7c8d-4f5b-b5b2-e1c852c29958" providerId="ADAL" clId="{8721FF70-7B3B-40CB-8844-5ABD4F19EE42}" dt="2023-01-26T06:38:55.564" v="1469" actId="165"/>
          <ac:grpSpMkLst>
            <pc:docMk/>
            <pc:sldMk cId="3121812912" sldId="448"/>
            <ac:grpSpMk id="17" creationId="{C2F4F272-D35E-A111-9CE0-601F1EDB1C00}"/>
          </ac:grpSpMkLst>
        </pc:grpChg>
        <pc:grpChg chg="add mod">
          <ac:chgData name="Carlos Sanchez-Sarmiento" userId="2326a0ff-7c8d-4f5b-b5b2-e1c852c29958" providerId="ADAL" clId="{8721FF70-7B3B-40CB-8844-5ABD4F19EE42}" dt="2023-01-26T06:43:08.540" v="1536" actId="164"/>
          <ac:grpSpMkLst>
            <pc:docMk/>
            <pc:sldMk cId="3121812912" sldId="448"/>
            <ac:grpSpMk id="20" creationId="{A6117BD2-66E6-9B0F-EF0E-8FAA688B868A}"/>
          </ac:grpSpMkLst>
        </pc:grpChg>
        <pc:grpChg chg="add mod">
          <ac:chgData name="Carlos Sanchez-Sarmiento" userId="2326a0ff-7c8d-4f5b-b5b2-e1c852c29958" providerId="ADAL" clId="{8721FF70-7B3B-40CB-8844-5ABD4F19EE42}" dt="2023-01-26T06:43:08.540" v="1536" actId="164"/>
          <ac:grpSpMkLst>
            <pc:docMk/>
            <pc:sldMk cId="3121812912" sldId="448"/>
            <ac:grpSpMk id="23" creationId="{FD238C89-27FC-08F6-36DF-19CB98E74FD7}"/>
          </ac:grpSpMkLst>
        </pc:grpChg>
        <pc:grpChg chg="add mod">
          <ac:chgData name="Carlos Sanchez-Sarmiento" userId="2326a0ff-7c8d-4f5b-b5b2-e1c852c29958" providerId="ADAL" clId="{8721FF70-7B3B-40CB-8844-5ABD4F19EE42}" dt="2023-01-26T06:43:08.540" v="1536" actId="164"/>
          <ac:grpSpMkLst>
            <pc:docMk/>
            <pc:sldMk cId="3121812912" sldId="448"/>
            <ac:grpSpMk id="26" creationId="{198D4677-5EDB-3169-91ED-E6E45FC67E86}"/>
          </ac:grpSpMkLst>
        </pc:grpChg>
        <pc:grpChg chg="add mod">
          <ac:chgData name="Carlos Sanchez-Sarmiento" userId="2326a0ff-7c8d-4f5b-b5b2-e1c852c29958" providerId="ADAL" clId="{8721FF70-7B3B-40CB-8844-5ABD4F19EE42}" dt="2023-01-26T06:43:08.540" v="1536" actId="164"/>
          <ac:grpSpMkLst>
            <pc:docMk/>
            <pc:sldMk cId="3121812912" sldId="448"/>
            <ac:grpSpMk id="33" creationId="{66251EAE-4E51-000D-48C1-D60462E20F28}"/>
          </ac:grpSpMkLst>
        </pc:grpChg>
        <pc:grpChg chg="add mod">
          <ac:chgData name="Carlos Sanchez-Sarmiento" userId="2326a0ff-7c8d-4f5b-b5b2-e1c852c29958" providerId="ADAL" clId="{8721FF70-7B3B-40CB-8844-5ABD4F19EE42}" dt="2023-01-26T06:43:08.540" v="1536" actId="164"/>
          <ac:grpSpMkLst>
            <pc:docMk/>
            <pc:sldMk cId="3121812912" sldId="448"/>
            <ac:grpSpMk id="41" creationId="{4008BB4E-12B0-C384-EE3D-DA9F05208EE6}"/>
          </ac:grpSpMkLst>
        </pc:grpChg>
        <pc:grpChg chg="add mod">
          <ac:chgData name="Carlos Sanchez-Sarmiento" userId="2326a0ff-7c8d-4f5b-b5b2-e1c852c29958" providerId="ADAL" clId="{8721FF70-7B3B-40CB-8844-5ABD4F19EE42}" dt="2023-01-26T06:43:08.540" v="1536" actId="164"/>
          <ac:grpSpMkLst>
            <pc:docMk/>
            <pc:sldMk cId="3121812912" sldId="448"/>
            <ac:grpSpMk id="47" creationId="{594A70CE-57B8-0247-89D9-F506BBB9C33A}"/>
          </ac:grpSpMkLst>
        </pc:grpChg>
        <pc:grpChg chg="add mod">
          <ac:chgData name="Carlos Sanchez-Sarmiento" userId="2326a0ff-7c8d-4f5b-b5b2-e1c852c29958" providerId="ADAL" clId="{8721FF70-7B3B-40CB-8844-5ABD4F19EE42}" dt="2023-01-26T06:43:08.540" v="1536" actId="164"/>
          <ac:grpSpMkLst>
            <pc:docMk/>
            <pc:sldMk cId="3121812912" sldId="448"/>
            <ac:grpSpMk id="52" creationId="{F30425CF-20E8-2969-9ECB-70F8960F265B}"/>
          </ac:grpSpMkLst>
        </pc:grpChg>
        <pc:grpChg chg="add mod">
          <ac:chgData name="Carlos Sanchez-Sarmiento" userId="2326a0ff-7c8d-4f5b-b5b2-e1c852c29958" providerId="ADAL" clId="{8721FF70-7B3B-40CB-8844-5ABD4F19EE42}" dt="2023-01-26T06:43:08.540" v="1536" actId="164"/>
          <ac:grpSpMkLst>
            <pc:docMk/>
            <pc:sldMk cId="3121812912" sldId="448"/>
            <ac:grpSpMk id="60" creationId="{90ACB422-3C4A-1938-427C-DF80F1870647}"/>
          </ac:grpSpMkLst>
        </pc:grpChg>
        <pc:grpChg chg="add mod ord">
          <ac:chgData name="Carlos Sanchez-Sarmiento" userId="2326a0ff-7c8d-4f5b-b5b2-e1c852c29958" providerId="ADAL" clId="{8721FF70-7B3B-40CB-8844-5ABD4F19EE42}" dt="2023-01-26T06:43:51.450" v="1547" actId="1076"/>
          <ac:grpSpMkLst>
            <pc:docMk/>
            <pc:sldMk cId="3121812912" sldId="448"/>
            <ac:grpSpMk id="2048" creationId="{AF66EB58-3BF8-64CB-DB59-6E74A04DBA5B}"/>
          </ac:grpSpMkLst>
        </pc:grpChg>
        <pc:picChg chg="add del mod">
          <ac:chgData name="Carlos Sanchez-Sarmiento" userId="2326a0ff-7c8d-4f5b-b5b2-e1c852c29958" providerId="ADAL" clId="{8721FF70-7B3B-40CB-8844-5ABD4F19EE42}" dt="2023-01-26T06:40:04.544" v="1489" actId="478"/>
          <ac:picMkLst>
            <pc:docMk/>
            <pc:sldMk cId="3121812912" sldId="448"/>
            <ac:picMk id="8" creationId="{FC5B78E1-F50F-BABD-7847-E3B5CDC8E9A4}"/>
          </ac:picMkLst>
        </pc:picChg>
        <pc:picChg chg="add mod">
          <ac:chgData name="Carlos Sanchez-Sarmiento" userId="2326a0ff-7c8d-4f5b-b5b2-e1c852c29958" providerId="ADAL" clId="{8721FF70-7B3B-40CB-8844-5ABD4F19EE42}" dt="2023-01-26T06:43:47.095" v="1546" actId="1076"/>
          <ac:picMkLst>
            <pc:docMk/>
            <pc:sldMk cId="3121812912" sldId="448"/>
            <ac:picMk id="15" creationId="{48A4599C-B7F5-6114-41E1-5F6010D05A6A}"/>
          </ac:picMkLst>
        </pc:picChg>
        <pc:picChg chg="mod topLvl">
          <ac:chgData name="Carlos Sanchez-Sarmiento" userId="2326a0ff-7c8d-4f5b-b5b2-e1c852c29958" providerId="ADAL" clId="{8721FF70-7B3B-40CB-8844-5ABD4F19EE42}" dt="2023-01-26T06:41:31.503" v="1498" actId="1076"/>
          <ac:picMkLst>
            <pc:docMk/>
            <pc:sldMk cId="3121812912" sldId="448"/>
            <ac:picMk id="16" creationId="{E463A05B-D3AE-521A-770A-42E76B716E53}"/>
          </ac:picMkLst>
        </pc:picChg>
        <pc:picChg chg="del mod topLvl">
          <ac:chgData name="Carlos Sanchez-Sarmiento" userId="2326a0ff-7c8d-4f5b-b5b2-e1c852c29958" providerId="ADAL" clId="{8721FF70-7B3B-40CB-8844-5ABD4F19EE42}" dt="2023-01-26T06:41:37.277" v="1502" actId="478"/>
          <ac:picMkLst>
            <pc:docMk/>
            <pc:sldMk cId="3121812912" sldId="448"/>
            <ac:picMk id="2052" creationId="{46533531-BB1C-0F0E-E6E3-CDA15ECAFAB3}"/>
          </ac:picMkLst>
        </pc:picChg>
        <pc:picChg chg="del mod topLvl">
          <ac:chgData name="Carlos Sanchez-Sarmiento" userId="2326a0ff-7c8d-4f5b-b5b2-e1c852c29958" providerId="ADAL" clId="{8721FF70-7B3B-40CB-8844-5ABD4F19EE42}" dt="2023-01-26T06:41:36.969" v="1501" actId="478"/>
          <ac:picMkLst>
            <pc:docMk/>
            <pc:sldMk cId="3121812912" sldId="448"/>
            <ac:picMk id="2054" creationId="{CA3676A6-7D4E-455F-3CCC-33371EA79E34}"/>
          </ac:picMkLst>
        </pc:picChg>
        <pc:picChg chg="del mod topLvl">
          <ac:chgData name="Carlos Sanchez-Sarmiento" userId="2326a0ff-7c8d-4f5b-b5b2-e1c852c29958" providerId="ADAL" clId="{8721FF70-7B3B-40CB-8844-5ABD4F19EE42}" dt="2023-01-26T06:41:36.421" v="1500" actId="478"/>
          <ac:picMkLst>
            <pc:docMk/>
            <pc:sldMk cId="3121812912" sldId="448"/>
            <ac:picMk id="2060" creationId="{5C50CB50-5987-7BD7-DB12-83B25D2A0092}"/>
          </ac:picMkLst>
        </pc:picChg>
        <pc:picChg chg="del mod topLvl">
          <ac:chgData name="Carlos Sanchez-Sarmiento" userId="2326a0ff-7c8d-4f5b-b5b2-e1c852c29958" providerId="ADAL" clId="{8721FF70-7B3B-40CB-8844-5ABD4F19EE42}" dt="2023-01-26T06:41:35.696" v="1499" actId="478"/>
          <ac:picMkLst>
            <pc:docMk/>
            <pc:sldMk cId="3121812912" sldId="448"/>
            <ac:picMk id="2062" creationId="{306C3E61-D5F2-6C69-E68C-204ADA23996C}"/>
          </ac:picMkLst>
        </pc:picChg>
        <pc:cxnChg chg="add mod">
          <ac:chgData name="Carlos Sanchez-Sarmiento" userId="2326a0ff-7c8d-4f5b-b5b2-e1c852c29958" providerId="ADAL" clId="{8721FF70-7B3B-40CB-8844-5ABD4F19EE42}" dt="2023-01-26T06:43:08.540" v="1536" actId="164"/>
          <ac:cxnSpMkLst>
            <pc:docMk/>
            <pc:sldMk cId="3121812912" sldId="448"/>
            <ac:cxnSpMk id="50" creationId="{A522A5E0-6DA6-2CDC-BFD3-DEEEF89EC2A7}"/>
          </ac:cxnSpMkLst>
        </pc:cxnChg>
        <pc:cxnChg chg="add mod">
          <ac:chgData name="Carlos Sanchez-Sarmiento" userId="2326a0ff-7c8d-4f5b-b5b2-e1c852c29958" providerId="ADAL" clId="{8721FF70-7B3B-40CB-8844-5ABD4F19EE42}" dt="2023-01-26T06:43:08.540" v="1536" actId="164"/>
          <ac:cxnSpMkLst>
            <pc:docMk/>
            <pc:sldMk cId="3121812912" sldId="448"/>
            <ac:cxnSpMk id="51" creationId="{0808587F-665A-4020-B061-7EB58C44162A}"/>
          </ac:cxnSpMkLst>
        </pc:cxnChg>
      </pc:sldChg>
      <pc:sldChg chg="addSp delSp modSp add mod modShow">
        <pc:chgData name="Carlos Sanchez-Sarmiento" userId="2326a0ff-7c8d-4f5b-b5b2-e1c852c29958" providerId="ADAL" clId="{8721FF70-7B3B-40CB-8844-5ABD4F19EE42}" dt="2023-01-26T06:45:15.099" v="1574" actId="729"/>
        <pc:sldMkLst>
          <pc:docMk/>
          <pc:sldMk cId="3308769799" sldId="449"/>
        </pc:sldMkLst>
        <pc:spChg chg="mod ord topLvl">
          <ac:chgData name="Carlos Sanchez-Sarmiento" userId="2326a0ff-7c8d-4f5b-b5b2-e1c852c29958" providerId="ADAL" clId="{8721FF70-7B3B-40CB-8844-5ABD4F19EE42}" dt="2023-01-26T06:44:56.494" v="1570" actId="164"/>
          <ac:spMkLst>
            <pc:docMk/>
            <pc:sldMk cId="3308769799" sldId="449"/>
            <ac:spMk id="4" creationId="{7A2301CA-4297-56B4-8A3E-B83183E68697}"/>
          </ac:spMkLst>
        </pc:spChg>
        <pc:spChg chg="mod ord topLvl">
          <ac:chgData name="Carlos Sanchez-Sarmiento" userId="2326a0ff-7c8d-4f5b-b5b2-e1c852c29958" providerId="ADAL" clId="{8721FF70-7B3B-40CB-8844-5ABD4F19EE42}" dt="2023-01-26T06:44:56.494" v="1570" actId="164"/>
          <ac:spMkLst>
            <pc:docMk/>
            <pc:sldMk cId="3308769799" sldId="449"/>
            <ac:spMk id="5" creationId="{82586219-4D4A-944E-415A-F05A493737D5}"/>
          </ac:spMkLst>
        </pc:spChg>
        <pc:spChg chg="mod ord topLvl">
          <ac:chgData name="Carlos Sanchez-Sarmiento" userId="2326a0ff-7c8d-4f5b-b5b2-e1c852c29958" providerId="ADAL" clId="{8721FF70-7B3B-40CB-8844-5ABD4F19EE42}" dt="2023-01-26T06:44:56.494" v="1570" actId="164"/>
          <ac:spMkLst>
            <pc:docMk/>
            <pc:sldMk cId="3308769799" sldId="449"/>
            <ac:spMk id="6" creationId="{DE956EF4-EE32-3F53-36FB-4CA292B07C95}"/>
          </ac:spMkLst>
        </pc:spChg>
        <pc:spChg chg="mod ord topLvl">
          <ac:chgData name="Carlos Sanchez-Sarmiento" userId="2326a0ff-7c8d-4f5b-b5b2-e1c852c29958" providerId="ADAL" clId="{8721FF70-7B3B-40CB-8844-5ABD4F19EE42}" dt="2023-01-26T06:44:56.494" v="1570" actId="164"/>
          <ac:spMkLst>
            <pc:docMk/>
            <pc:sldMk cId="3308769799" sldId="449"/>
            <ac:spMk id="7" creationId="{95825D60-345A-0BB0-5D4D-64822AF2F8AE}"/>
          </ac:spMkLst>
        </pc:spChg>
        <pc:spChg chg="mod topLvl">
          <ac:chgData name="Carlos Sanchez-Sarmiento" userId="2326a0ff-7c8d-4f5b-b5b2-e1c852c29958" providerId="ADAL" clId="{8721FF70-7B3B-40CB-8844-5ABD4F19EE42}" dt="2023-01-26T06:44:56.494" v="1570" actId="164"/>
          <ac:spMkLst>
            <pc:docMk/>
            <pc:sldMk cId="3308769799" sldId="449"/>
            <ac:spMk id="9" creationId="{3066DA37-0B7F-A57A-DB72-3AECB0B99ED6}"/>
          </ac:spMkLst>
        </pc:spChg>
        <pc:spChg chg="mod topLvl">
          <ac:chgData name="Carlos Sanchez-Sarmiento" userId="2326a0ff-7c8d-4f5b-b5b2-e1c852c29958" providerId="ADAL" clId="{8721FF70-7B3B-40CB-8844-5ABD4F19EE42}" dt="2023-01-26T06:44:56.494" v="1570" actId="164"/>
          <ac:spMkLst>
            <pc:docMk/>
            <pc:sldMk cId="3308769799" sldId="449"/>
            <ac:spMk id="10" creationId="{230664A7-A848-45C2-79EE-550D3905C45D}"/>
          </ac:spMkLst>
        </pc:spChg>
        <pc:spChg chg="mod topLvl">
          <ac:chgData name="Carlos Sanchez-Sarmiento" userId="2326a0ff-7c8d-4f5b-b5b2-e1c852c29958" providerId="ADAL" clId="{8721FF70-7B3B-40CB-8844-5ABD4F19EE42}" dt="2023-01-26T06:44:56.494" v="1570" actId="164"/>
          <ac:spMkLst>
            <pc:docMk/>
            <pc:sldMk cId="3308769799" sldId="449"/>
            <ac:spMk id="11" creationId="{3B5FEB27-47C5-2CA0-7CD4-95B7C68E58D6}"/>
          </ac:spMkLst>
        </pc:spChg>
        <pc:spChg chg="mod topLvl">
          <ac:chgData name="Carlos Sanchez-Sarmiento" userId="2326a0ff-7c8d-4f5b-b5b2-e1c852c29958" providerId="ADAL" clId="{8721FF70-7B3B-40CB-8844-5ABD4F19EE42}" dt="2023-01-26T06:44:56.494" v="1570" actId="164"/>
          <ac:spMkLst>
            <pc:docMk/>
            <pc:sldMk cId="3308769799" sldId="449"/>
            <ac:spMk id="13" creationId="{3CE25B4A-7817-2F9D-0A1D-146AE3F479C8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15" creationId="{E8B66E2F-42FE-78C0-B2B5-41B25D60B4EA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18" creationId="{248FF538-FA6B-4952-17AA-167DDC1B9236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22" creationId="{3E6852A0-F3CC-5193-98CD-9CEC060BCC76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23" creationId="{F92796F3-087B-E8F2-AB4D-7B20AECC87F6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25" creationId="{61E04FB5-7640-E8D8-B70C-A89134B756DF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26" creationId="{982A0AE3-FE47-0D12-A299-BB6F77C2AB89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27" creationId="{BE668D17-FADF-E57A-1F8F-047B9BB9C7B9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29" creationId="{635BC463-25CE-145F-D7D7-AE3BDCE31613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34" creationId="{600C48E8-DD05-9367-2E49-650C0177EF0D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35" creationId="{DFDA6C25-C76F-5F71-18DF-E036832D43FD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36" creationId="{325833E9-1131-AA7A-62C3-0146F6F971DE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38" creationId="{3EAA5320-EAB7-634F-21F2-823C85564293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39" creationId="{07ACA924-F00D-404D-5614-29D481D0B45E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40" creationId="{132C65F1-0706-E385-E47A-F5B9B571D1BD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41" creationId="{DADDC55F-95EB-2BB5-3CD9-4869BDCFC4DD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42" creationId="{C250C984-0F5B-DC59-6CF1-32D0EA6F339E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43" creationId="{525A3F9A-070E-CBF4-4C55-0C09A3C49EF4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44" creationId="{A9BCAB99-80B4-D8BC-68E6-A62F3165ADE7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45" creationId="{A733C4FB-4F55-CD4F-FACD-CDE7AA15FA73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46" creationId="{E035C07C-3899-1409-634C-72CA99BB3E4A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47" creationId="{402EC77B-8278-67B7-88A3-74AB51BE5663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48" creationId="{16A3963E-0035-DB77-8C87-60E4EB7B0708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49" creationId="{57718FB6-C6F7-C9C0-3CB8-8C607CADDAD7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50" creationId="{D6E67788-2363-EED3-C105-140C3A992A02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51" creationId="{82399DFF-BA4A-C52E-9D4B-2A901DB32A0D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52" creationId="{7D562813-B15C-C0B3-1D70-0EE44E545883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53" creationId="{369B5741-713F-F566-2F7D-479FC49E4AB4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54" creationId="{3417202D-6355-1D38-775E-F50B87C234CB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55" creationId="{A57779D1-7C17-30F3-AF36-5451952FE803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56" creationId="{D1EDBD6E-7CD2-4122-9CEA-B4B1097C8945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57" creationId="{2E64D4EA-E426-C916-CFD6-4441AF9A41F4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58" creationId="{B75E5AD8-CCC8-832E-460E-CFCDE8087E85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59" creationId="{28F87526-BBDA-F8DB-CEC9-F3CFE2D3B771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60" creationId="{F9996847-85EF-B97B-CB8F-1851D4B7A026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61" creationId="{F3FA6782-EED2-6F5C-501A-BF3B57108236}"/>
          </ac:spMkLst>
        </pc:spChg>
        <pc:spChg chg="mod">
          <ac:chgData name="Carlos Sanchez-Sarmiento" userId="2326a0ff-7c8d-4f5b-b5b2-e1c852c29958" providerId="ADAL" clId="{8721FF70-7B3B-40CB-8844-5ABD4F19EE42}" dt="2023-01-26T06:45:04.822" v="1572"/>
          <ac:spMkLst>
            <pc:docMk/>
            <pc:sldMk cId="3308769799" sldId="449"/>
            <ac:spMk id="62" creationId="{141D1A7D-43B2-6759-3AA4-845A2A0008B8}"/>
          </ac:spMkLst>
        </pc:spChg>
        <pc:grpChg chg="add mod">
          <ac:chgData name="Carlos Sanchez-Sarmiento" userId="2326a0ff-7c8d-4f5b-b5b2-e1c852c29958" providerId="ADAL" clId="{8721FF70-7B3B-40CB-8844-5ABD4F19EE42}" dt="2023-01-26T06:45:00.498" v="1571" actId="1076"/>
          <ac:grpSpMkLst>
            <pc:docMk/>
            <pc:sldMk cId="3308769799" sldId="449"/>
            <ac:grpSpMk id="8" creationId="{F1DCEECA-9652-EA4A-B3B5-D3D978BBDA44}"/>
          </ac:grpSpMkLst>
        </pc:grpChg>
        <pc:grpChg chg="add mod">
          <ac:chgData name="Carlos Sanchez-Sarmiento" userId="2326a0ff-7c8d-4f5b-b5b2-e1c852c29958" providerId="ADAL" clId="{8721FF70-7B3B-40CB-8844-5ABD4F19EE42}" dt="2023-01-26T06:45:04.822" v="1572"/>
          <ac:grpSpMkLst>
            <pc:docMk/>
            <pc:sldMk cId="3308769799" sldId="449"/>
            <ac:grpSpMk id="14" creationId="{507AFEA3-B1E1-BC62-7C27-3F47DAC167B8}"/>
          </ac:grpSpMkLst>
        </pc:grpChg>
        <pc:grpChg chg="add del mod">
          <ac:chgData name="Carlos Sanchez-Sarmiento" userId="2326a0ff-7c8d-4f5b-b5b2-e1c852c29958" providerId="ADAL" clId="{8721FF70-7B3B-40CB-8844-5ABD4F19EE42}" dt="2023-01-26T06:44:33.829" v="1565" actId="165"/>
          <ac:grpSpMkLst>
            <pc:docMk/>
            <pc:sldMk cId="3308769799" sldId="449"/>
            <ac:grpSpMk id="17" creationId="{C2F4F272-D35E-A111-9CE0-601F1EDB1C00}"/>
          </ac:grpSpMkLst>
        </pc:grpChg>
        <pc:grpChg chg="mod">
          <ac:chgData name="Carlos Sanchez-Sarmiento" userId="2326a0ff-7c8d-4f5b-b5b2-e1c852c29958" providerId="ADAL" clId="{8721FF70-7B3B-40CB-8844-5ABD4F19EE42}" dt="2023-01-26T06:45:04.822" v="1572"/>
          <ac:grpSpMkLst>
            <pc:docMk/>
            <pc:sldMk cId="3308769799" sldId="449"/>
            <ac:grpSpMk id="19" creationId="{CC2C415B-75E9-DF9B-AE9D-63654EE994E7}"/>
          </ac:grpSpMkLst>
        </pc:grpChg>
        <pc:grpChg chg="mod">
          <ac:chgData name="Carlos Sanchez-Sarmiento" userId="2326a0ff-7c8d-4f5b-b5b2-e1c852c29958" providerId="ADAL" clId="{8721FF70-7B3B-40CB-8844-5ABD4F19EE42}" dt="2023-01-26T06:45:04.822" v="1572"/>
          <ac:grpSpMkLst>
            <pc:docMk/>
            <pc:sldMk cId="3308769799" sldId="449"/>
            <ac:grpSpMk id="20" creationId="{6C5F5E34-4099-52EB-4AB7-222387560967}"/>
          </ac:grpSpMkLst>
        </pc:grpChg>
        <pc:grpChg chg="mod">
          <ac:chgData name="Carlos Sanchez-Sarmiento" userId="2326a0ff-7c8d-4f5b-b5b2-e1c852c29958" providerId="ADAL" clId="{8721FF70-7B3B-40CB-8844-5ABD4F19EE42}" dt="2023-01-26T06:45:04.822" v="1572"/>
          <ac:grpSpMkLst>
            <pc:docMk/>
            <pc:sldMk cId="3308769799" sldId="449"/>
            <ac:grpSpMk id="21" creationId="{451AEB08-619B-D7A8-3E19-6C246591C7BC}"/>
          </ac:grpSpMkLst>
        </pc:grpChg>
        <pc:grpChg chg="mod">
          <ac:chgData name="Carlos Sanchez-Sarmiento" userId="2326a0ff-7c8d-4f5b-b5b2-e1c852c29958" providerId="ADAL" clId="{8721FF70-7B3B-40CB-8844-5ABD4F19EE42}" dt="2023-01-26T06:45:04.822" v="1572"/>
          <ac:grpSpMkLst>
            <pc:docMk/>
            <pc:sldMk cId="3308769799" sldId="449"/>
            <ac:grpSpMk id="24" creationId="{C2B54B6B-3A14-2D44-3FAD-833E96B94BD3}"/>
          </ac:grpSpMkLst>
        </pc:grpChg>
        <pc:grpChg chg="mod">
          <ac:chgData name="Carlos Sanchez-Sarmiento" userId="2326a0ff-7c8d-4f5b-b5b2-e1c852c29958" providerId="ADAL" clId="{8721FF70-7B3B-40CB-8844-5ABD4F19EE42}" dt="2023-01-26T06:45:04.822" v="1572"/>
          <ac:grpSpMkLst>
            <pc:docMk/>
            <pc:sldMk cId="3308769799" sldId="449"/>
            <ac:grpSpMk id="28" creationId="{489C3291-E5B8-CC3B-AC79-8727C3A8E850}"/>
          </ac:grpSpMkLst>
        </pc:grpChg>
        <pc:grpChg chg="mod">
          <ac:chgData name="Carlos Sanchez-Sarmiento" userId="2326a0ff-7c8d-4f5b-b5b2-e1c852c29958" providerId="ADAL" clId="{8721FF70-7B3B-40CB-8844-5ABD4F19EE42}" dt="2023-01-26T06:45:04.822" v="1572"/>
          <ac:grpSpMkLst>
            <pc:docMk/>
            <pc:sldMk cId="3308769799" sldId="449"/>
            <ac:grpSpMk id="30" creationId="{06DD4149-9DB8-AF65-B8B6-419FD81FD30C}"/>
          </ac:grpSpMkLst>
        </pc:grpChg>
        <pc:grpChg chg="mod">
          <ac:chgData name="Carlos Sanchez-Sarmiento" userId="2326a0ff-7c8d-4f5b-b5b2-e1c852c29958" providerId="ADAL" clId="{8721FF70-7B3B-40CB-8844-5ABD4F19EE42}" dt="2023-01-26T06:45:04.822" v="1572"/>
          <ac:grpSpMkLst>
            <pc:docMk/>
            <pc:sldMk cId="3308769799" sldId="449"/>
            <ac:grpSpMk id="33" creationId="{38673761-C45F-B651-AFCF-B5E54EF197C2}"/>
          </ac:grpSpMkLst>
        </pc:grpChg>
        <pc:grpChg chg="mod">
          <ac:chgData name="Carlos Sanchez-Sarmiento" userId="2326a0ff-7c8d-4f5b-b5b2-e1c852c29958" providerId="ADAL" clId="{8721FF70-7B3B-40CB-8844-5ABD4F19EE42}" dt="2023-01-26T06:45:04.822" v="1572"/>
          <ac:grpSpMkLst>
            <pc:docMk/>
            <pc:sldMk cId="3308769799" sldId="449"/>
            <ac:grpSpMk id="37" creationId="{A0CEF704-385D-AD7D-2BCB-83274E019809}"/>
          </ac:grpSpMkLst>
        </pc:grpChg>
        <pc:picChg chg="mod topLvl">
          <ac:chgData name="Carlos Sanchez-Sarmiento" userId="2326a0ff-7c8d-4f5b-b5b2-e1c852c29958" providerId="ADAL" clId="{8721FF70-7B3B-40CB-8844-5ABD4F19EE42}" dt="2023-01-26T06:44:56.494" v="1570" actId="164"/>
          <ac:picMkLst>
            <pc:docMk/>
            <pc:sldMk cId="3308769799" sldId="449"/>
            <ac:picMk id="16" creationId="{E463A05B-D3AE-521A-770A-42E76B716E53}"/>
          </ac:picMkLst>
        </pc:picChg>
        <pc:picChg chg="add mod">
          <ac:chgData name="Carlos Sanchez-Sarmiento" userId="2326a0ff-7c8d-4f5b-b5b2-e1c852c29958" providerId="ADAL" clId="{8721FF70-7B3B-40CB-8844-5ABD4F19EE42}" dt="2023-01-26T06:45:04.822" v="1572"/>
          <ac:picMkLst>
            <pc:docMk/>
            <pc:sldMk cId="3308769799" sldId="449"/>
            <ac:picMk id="63" creationId="{DC9C86E8-CBDE-589B-AB4F-4AFEBBF857C3}"/>
          </ac:picMkLst>
        </pc:picChg>
        <pc:picChg chg="del">
          <ac:chgData name="Carlos Sanchez-Sarmiento" userId="2326a0ff-7c8d-4f5b-b5b2-e1c852c29958" providerId="ADAL" clId="{8721FF70-7B3B-40CB-8844-5ABD4F19EE42}" dt="2023-01-26T06:44:06.361" v="1549" actId="478"/>
          <ac:picMkLst>
            <pc:docMk/>
            <pc:sldMk cId="3308769799" sldId="449"/>
            <ac:picMk id="2052" creationId="{46533531-BB1C-0F0E-E6E3-CDA15ECAFAB3}"/>
          </ac:picMkLst>
        </pc:picChg>
        <pc:picChg chg="del mod">
          <ac:chgData name="Carlos Sanchez-Sarmiento" userId="2326a0ff-7c8d-4f5b-b5b2-e1c852c29958" providerId="ADAL" clId="{8721FF70-7B3B-40CB-8844-5ABD4F19EE42}" dt="2023-01-26T06:44:06.982" v="1550" actId="478"/>
          <ac:picMkLst>
            <pc:docMk/>
            <pc:sldMk cId="3308769799" sldId="449"/>
            <ac:picMk id="2054" creationId="{CA3676A6-7D4E-455F-3CCC-33371EA79E34}"/>
          </ac:picMkLst>
        </pc:picChg>
        <pc:picChg chg="del mod">
          <ac:chgData name="Carlos Sanchez-Sarmiento" userId="2326a0ff-7c8d-4f5b-b5b2-e1c852c29958" providerId="ADAL" clId="{8721FF70-7B3B-40CB-8844-5ABD4F19EE42}" dt="2023-01-26T06:44:07.513" v="1551" actId="478"/>
          <ac:picMkLst>
            <pc:docMk/>
            <pc:sldMk cId="3308769799" sldId="449"/>
            <ac:picMk id="2060" creationId="{5C50CB50-5987-7BD7-DB12-83B25D2A0092}"/>
          </ac:picMkLst>
        </pc:picChg>
        <pc:picChg chg="del mod">
          <ac:chgData name="Carlos Sanchez-Sarmiento" userId="2326a0ff-7c8d-4f5b-b5b2-e1c852c29958" providerId="ADAL" clId="{8721FF70-7B3B-40CB-8844-5ABD4F19EE42}" dt="2023-01-26T06:44:08.648" v="1552" actId="478"/>
          <ac:picMkLst>
            <pc:docMk/>
            <pc:sldMk cId="3308769799" sldId="449"/>
            <ac:picMk id="2062" creationId="{306C3E61-D5F2-6C69-E68C-204ADA23996C}"/>
          </ac:picMkLst>
        </pc:picChg>
        <pc:cxnChg chg="mod">
          <ac:chgData name="Carlos Sanchez-Sarmiento" userId="2326a0ff-7c8d-4f5b-b5b2-e1c852c29958" providerId="ADAL" clId="{8721FF70-7B3B-40CB-8844-5ABD4F19EE42}" dt="2023-01-26T06:45:04.822" v="1572"/>
          <ac:cxnSpMkLst>
            <pc:docMk/>
            <pc:sldMk cId="3308769799" sldId="449"/>
            <ac:cxnSpMk id="31" creationId="{841E0E7C-1B1F-16FC-AEC3-31009780378B}"/>
          </ac:cxnSpMkLst>
        </pc:cxnChg>
        <pc:cxnChg chg="mod">
          <ac:chgData name="Carlos Sanchez-Sarmiento" userId="2326a0ff-7c8d-4f5b-b5b2-e1c852c29958" providerId="ADAL" clId="{8721FF70-7B3B-40CB-8844-5ABD4F19EE42}" dt="2023-01-26T06:45:04.822" v="1572"/>
          <ac:cxnSpMkLst>
            <pc:docMk/>
            <pc:sldMk cId="3308769799" sldId="449"/>
            <ac:cxnSpMk id="32" creationId="{446725E6-F027-E432-300C-582D1055B36A}"/>
          </ac:cxnSpMkLst>
        </pc:cxnChg>
      </pc:sldChg>
      <pc:sldChg chg="addSp delSp modSp add mod modTransition">
        <pc:chgData name="Carlos Sanchez-Sarmiento" userId="2326a0ff-7c8d-4f5b-b5b2-e1c852c29958" providerId="ADAL" clId="{8721FF70-7B3B-40CB-8844-5ABD4F19EE42}" dt="2023-01-26T07:47:43.697" v="4031" actId="1076"/>
        <pc:sldMkLst>
          <pc:docMk/>
          <pc:sldMk cId="1818449538" sldId="450"/>
        </pc:sldMkLst>
        <pc:spChg chg="del">
          <ac:chgData name="Carlos Sanchez-Sarmiento" userId="2326a0ff-7c8d-4f5b-b5b2-e1c852c29958" providerId="ADAL" clId="{8721FF70-7B3B-40CB-8844-5ABD4F19EE42}" dt="2023-01-26T07:41:34.619" v="3692" actId="478"/>
          <ac:spMkLst>
            <pc:docMk/>
            <pc:sldMk cId="1818449538" sldId="450"/>
            <ac:spMk id="3" creationId="{563E91AB-A0CC-5C3B-6518-929D91215A47}"/>
          </ac:spMkLst>
        </pc:spChg>
        <pc:spChg chg="add mod">
          <ac:chgData name="Carlos Sanchez-Sarmiento" userId="2326a0ff-7c8d-4f5b-b5b2-e1c852c29958" providerId="ADAL" clId="{8721FF70-7B3B-40CB-8844-5ABD4F19EE42}" dt="2023-01-26T07:41:38.792" v="3694" actId="1076"/>
          <ac:spMkLst>
            <pc:docMk/>
            <pc:sldMk cId="1818449538" sldId="450"/>
            <ac:spMk id="4" creationId="{CD64BF2F-6203-8015-92A0-FE795596FC29}"/>
          </ac:spMkLst>
        </pc:spChg>
        <pc:spChg chg="add del mod">
          <ac:chgData name="Carlos Sanchez-Sarmiento" userId="2326a0ff-7c8d-4f5b-b5b2-e1c852c29958" providerId="ADAL" clId="{8721FF70-7B3B-40CB-8844-5ABD4F19EE42}" dt="2023-01-26T07:41:47.372" v="3696" actId="478"/>
          <ac:spMkLst>
            <pc:docMk/>
            <pc:sldMk cId="1818449538" sldId="450"/>
            <ac:spMk id="6" creationId="{885E5623-822E-91D8-47A2-CD4F200D2D4A}"/>
          </ac:spMkLst>
        </pc:spChg>
        <pc:spChg chg="add mod">
          <ac:chgData name="Carlos Sanchez-Sarmiento" userId="2326a0ff-7c8d-4f5b-b5b2-e1c852c29958" providerId="ADAL" clId="{8721FF70-7B3B-40CB-8844-5ABD4F19EE42}" dt="2023-01-26T07:47:43.697" v="4031" actId="1076"/>
          <ac:spMkLst>
            <pc:docMk/>
            <pc:sldMk cId="1818449538" sldId="450"/>
            <ac:spMk id="7" creationId="{A25DFA13-93D0-680A-7C7A-FB3E1D47E618}"/>
          </ac:spMkLst>
        </pc:spChg>
      </pc:sldChg>
      <pc:sldChg chg="addSp delSp modSp add mod ord modTransition">
        <pc:chgData name="Carlos Sanchez-Sarmiento" userId="2326a0ff-7c8d-4f5b-b5b2-e1c852c29958" providerId="ADAL" clId="{8721FF70-7B3B-40CB-8844-5ABD4F19EE42}" dt="2023-01-26T07:34:22.603" v="3434"/>
        <pc:sldMkLst>
          <pc:docMk/>
          <pc:sldMk cId="3523532665" sldId="451"/>
        </pc:sldMkLst>
        <pc:spChg chg="del">
          <ac:chgData name="Carlos Sanchez-Sarmiento" userId="2326a0ff-7c8d-4f5b-b5b2-e1c852c29958" providerId="ADAL" clId="{8721FF70-7B3B-40CB-8844-5ABD4F19EE42}" dt="2023-01-26T07:02:35.410" v="2182" actId="478"/>
          <ac:spMkLst>
            <pc:docMk/>
            <pc:sldMk cId="3523532665" sldId="451"/>
            <ac:spMk id="13" creationId="{AE536793-4232-5630-2D09-2170F93D5597}"/>
          </ac:spMkLst>
        </pc:spChg>
        <pc:spChg chg="mod">
          <ac:chgData name="Carlos Sanchez-Sarmiento" userId="2326a0ff-7c8d-4f5b-b5b2-e1c852c29958" providerId="ADAL" clId="{8721FF70-7B3B-40CB-8844-5ABD4F19EE42}" dt="2023-01-26T07:05:18.741" v="2206" actId="688"/>
          <ac:spMkLst>
            <pc:docMk/>
            <pc:sldMk cId="3523532665" sldId="451"/>
            <ac:spMk id="15" creationId="{A2F061F1-2F5B-DA00-4682-E02A4216B6F9}"/>
          </ac:spMkLst>
        </pc:spChg>
        <pc:spChg chg="mod">
          <ac:chgData name="Carlos Sanchez-Sarmiento" userId="2326a0ff-7c8d-4f5b-b5b2-e1c852c29958" providerId="ADAL" clId="{8721FF70-7B3B-40CB-8844-5ABD4F19EE42}" dt="2023-01-26T07:07:06.902" v="2225" actId="1076"/>
          <ac:spMkLst>
            <pc:docMk/>
            <pc:sldMk cId="3523532665" sldId="451"/>
            <ac:spMk id="34" creationId="{434ADFA4-573C-9838-BC3D-D869F6815304}"/>
          </ac:spMkLst>
        </pc:spChg>
        <pc:spChg chg="mod">
          <ac:chgData name="Carlos Sanchez-Sarmiento" userId="2326a0ff-7c8d-4f5b-b5b2-e1c852c29958" providerId="ADAL" clId="{8721FF70-7B3B-40CB-8844-5ABD4F19EE42}" dt="2023-01-26T07:04:59.517" v="2202" actId="1076"/>
          <ac:spMkLst>
            <pc:docMk/>
            <pc:sldMk cId="3523532665" sldId="451"/>
            <ac:spMk id="40" creationId="{3EA47E80-C68B-4DA8-A1AE-DC8DF8D789C9}"/>
          </ac:spMkLst>
        </pc:spChg>
        <pc:spChg chg="del">
          <ac:chgData name="Carlos Sanchez-Sarmiento" userId="2326a0ff-7c8d-4f5b-b5b2-e1c852c29958" providerId="ADAL" clId="{8721FF70-7B3B-40CB-8844-5ABD4F19EE42}" dt="2023-01-26T07:02:38.206" v="2184" actId="478"/>
          <ac:spMkLst>
            <pc:docMk/>
            <pc:sldMk cId="3523532665" sldId="451"/>
            <ac:spMk id="41" creationId="{E381D0D5-388C-474D-A3EB-313061CC3BA3}"/>
          </ac:spMkLst>
        </pc:spChg>
        <pc:spChg chg="del">
          <ac:chgData name="Carlos Sanchez-Sarmiento" userId="2326a0ff-7c8d-4f5b-b5b2-e1c852c29958" providerId="ADAL" clId="{8721FF70-7B3B-40CB-8844-5ABD4F19EE42}" dt="2023-01-26T07:01:37.675" v="2178" actId="478"/>
          <ac:spMkLst>
            <pc:docMk/>
            <pc:sldMk cId="3523532665" sldId="451"/>
            <ac:spMk id="48" creationId="{6AAB7F35-018A-4F0D-812E-E29F0BA540FC}"/>
          </ac:spMkLst>
        </pc:spChg>
        <pc:spChg chg="mod">
          <ac:chgData name="Carlos Sanchez-Sarmiento" userId="2326a0ff-7c8d-4f5b-b5b2-e1c852c29958" providerId="ADAL" clId="{8721FF70-7B3B-40CB-8844-5ABD4F19EE42}" dt="2023-01-26T07:06:34.103" v="2220" actId="1076"/>
          <ac:spMkLst>
            <pc:docMk/>
            <pc:sldMk cId="3523532665" sldId="451"/>
            <ac:spMk id="51" creationId="{00000000-0000-0000-0000-000000000000}"/>
          </ac:spMkLst>
        </pc:spChg>
        <pc:spChg chg="del">
          <ac:chgData name="Carlos Sanchez-Sarmiento" userId="2326a0ff-7c8d-4f5b-b5b2-e1c852c29958" providerId="ADAL" clId="{8721FF70-7B3B-40CB-8844-5ABD4F19EE42}" dt="2023-01-26T07:01:39.422" v="2179" actId="478"/>
          <ac:spMkLst>
            <pc:docMk/>
            <pc:sldMk cId="3523532665" sldId="451"/>
            <ac:spMk id="56" creationId="{41126522-7478-4247-8A8B-B0217F4CB6C9}"/>
          </ac:spMkLst>
        </pc:spChg>
        <pc:spChg chg="del">
          <ac:chgData name="Carlos Sanchez-Sarmiento" userId="2326a0ff-7c8d-4f5b-b5b2-e1c852c29958" providerId="ADAL" clId="{8721FF70-7B3B-40CB-8844-5ABD4F19EE42}" dt="2023-01-26T07:01:37.675" v="2178" actId="478"/>
          <ac:spMkLst>
            <pc:docMk/>
            <pc:sldMk cId="3523532665" sldId="451"/>
            <ac:spMk id="57" creationId="{27352C2D-6A6E-4857-B7BD-B290F4D55F53}"/>
          </ac:spMkLst>
        </pc:spChg>
        <pc:spChg chg="del">
          <ac:chgData name="Carlos Sanchez-Sarmiento" userId="2326a0ff-7c8d-4f5b-b5b2-e1c852c29958" providerId="ADAL" clId="{8721FF70-7B3B-40CB-8844-5ABD4F19EE42}" dt="2023-01-26T07:01:37.675" v="2178" actId="478"/>
          <ac:spMkLst>
            <pc:docMk/>
            <pc:sldMk cId="3523532665" sldId="451"/>
            <ac:spMk id="123" creationId="{B085A422-0264-4C46-A46D-15FF06199AAF}"/>
          </ac:spMkLst>
        </pc:spChg>
        <pc:spChg chg="del">
          <ac:chgData name="Carlos Sanchez-Sarmiento" userId="2326a0ff-7c8d-4f5b-b5b2-e1c852c29958" providerId="ADAL" clId="{8721FF70-7B3B-40CB-8844-5ABD4F19EE42}" dt="2023-01-26T07:01:37.675" v="2178" actId="478"/>
          <ac:spMkLst>
            <pc:docMk/>
            <pc:sldMk cId="3523532665" sldId="451"/>
            <ac:spMk id="127" creationId="{A2FDC28B-CE0A-491F-A0F0-35B84CDFCD50}"/>
          </ac:spMkLst>
        </pc:spChg>
        <pc:grpChg chg="mod">
          <ac:chgData name="Carlos Sanchez-Sarmiento" userId="2326a0ff-7c8d-4f5b-b5b2-e1c852c29958" providerId="ADAL" clId="{8721FF70-7B3B-40CB-8844-5ABD4F19EE42}" dt="2023-01-26T07:04:31.301" v="2193" actId="14100"/>
          <ac:grpSpMkLst>
            <pc:docMk/>
            <pc:sldMk cId="3523532665" sldId="451"/>
            <ac:grpSpMk id="6" creationId="{3548CA7D-D34A-CDCF-F5D7-69C6BD02BC0F}"/>
          </ac:grpSpMkLst>
        </pc:grpChg>
        <pc:grpChg chg="del">
          <ac:chgData name="Carlos Sanchez-Sarmiento" userId="2326a0ff-7c8d-4f5b-b5b2-e1c852c29958" providerId="ADAL" clId="{8721FF70-7B3B-40CB-8844-5ABD4F19EE42}" dt="2023-01-26T07:02:36.646" v="2183" actId="478"/>
          <ac:grpSpMkLst>
            <pc:docMk/>
            <pc:sldMk cId="3523532665" sldId="451"/>
            <ac:grpSpMk id="7" creationId="{884DA9B4-ADD1-EC81-8BA3-F58DD70C3F2B}"/>
          </ac:grpSpMkLst>
        </pc:grpChg>
        <pc:grpChg chg="add mod">
          <ac:chgData name="Carlos Sanchez-Sarmiento" userId="2326a0ff-7c8d-4f5b-b5b2-e1c852c29958" providerId="ADAL" clId="{8721FF70-7B3B-40CB-8844-5ABD4F19EE42}" dt="2023-01-26T07:05:34.373" v="2209" actId="1076"/>
          <ac:grpSpMkLst>
            <pc:docMk/>
            <pc:sldMk cId="3523532665" sldId="451"/>
            <ac:grpSpMk id="8" creationId="{0254743C-770B-BA41-EFEB-B90AEEABC565}"/>
          </ac:grpSpMkLst>
        </pc:grpChg>
        <pc:grpChg chg="mod ord">
          <ac:chgData name="Carlos Sanchez-Sarmiento" userId="2326a0ff-7c8d-4f5b-b5b2-e1c852c29958" providerId="ADAL" clId="{8721FF70-7B3B-40CB-8844-5ABD4F19EE42}" dt="2023-01-26T07:06:47.965" v="2221" actId="1076"/>
          <ac:grpSpMkLst>
            <pc:docMk/>
            <pc:sldMk cId="3523532665" sldId="451"/>
            <ac:grpSpMk id="32" creationId="{9E32510A-9DA9-A56E-D01D-AA2134DFD4DA}"/>
          </ac:grpSpMkLst>
        </pc:grpChg>
        <pc:grpChg chg="mod ord">
          <ac:chgData name="Carlos Sanchez-Sarmiento" userId="2326a0ff-7c8d-4f5b-b5b2-e1c852c29958" providerId="ADAL" clId="{8721FF70-7B3B-40CB-8844-5ABD4F19EE42}" dt="2023-01-26T07:07:06.902" v="2225" actId="1076"/>
          <ac:grpSpMkLst>
            <pc:docMk/>
            <pc:sldMk cId="3523532665" sldId="451"/>
            <ac:grpSpMk id="47" creationId="{ED81BCEA-BA9A-2239-E736-AA300843B0A4}"/>
          </ac:grpSpMkLst>
        </pc:grpChg>
        <pc:grpChg chg="del">
          <ac:chgData name="Carlos Sanchez-Sarmiento" userId="2326a0ff-7c8d-4f5b-b5b2-e1c852c29958" providerId="ADAL" clId="{8721FF70-7B3B-40CB-8844-5ABD4F19EE42}" dt="2023-01-26T07:01:37.675" v="2178" actId="478"/>
          <ac:grpSpMkLst>
            <pc:docMk/>
            <pc:sldMk cId="3523532665" sldId="451"/>
            <ac:grpSpMk id="60" creationId="{89C699CB-0562-4952-B8CC-5608C9B10AD5}"/>
          </ac:grpSpMkLst>
        </pc:grpChg>
        <pc:grpChg chg="del">
          <ac:chgData name="Carlos Sanchez-Sarmiento" userId="2326a0ff-7c8d-4f5b-b5b2-e1c852c29958" providerId="ADAL" clId="{8721FF70-7B3B-40CB-8844-5ABD4F19EE42}" dt="2023-01-26T07:01:37.675" v="2178" actId="478"/>
          <ac:grpSpMkLst>
            <pc:docMk/>
            <pc:sldMk cId="3523532665" sldId="451"/>
            <ac:grpSpMk id="98" creationId="{BF1B3437-E952-4367-8D55-89CA18275CA1}"/>
          </ac:grpSpMkLst>
        </pc:grpChg>
        <pc:picChg chg="mod">
          <ac:chgData name="Carlos Sanchez-Sarmiento" userId="2326a0ff-7c8d-4f5b-b5b2-e1c852c29958" providerId="ADAL" clId="{8721FF70-7B3B-40CB-8844-5ABD4F19EE42}" dt="2023-01-26T07:03:55.392" v="2188" actId="1076"/>
          <ac:picMkLst>
            <pc:docMk/>
            <pc:sldMk cId="3523532665" sldId="451"/>
            <ac:picMk id="4" creationId="{940D82BA-94FD-4747-A1E9-9EDC87D6A7F9}"/>
          </ac:picMkLst>
        </pc:picChg>
        <pc:cxnChg chg="del">
          <ac:chgData name="Carlos Sanchez-Sarmiento" userId="2326a0ff-7c8d-4f5b-b5b2-e1c852c29958" providerId="ADAL" clId="{8721FF70-7B3B-40CB-8844-5ABD4F19EE42}" dt="2023-01-26T07:01:37.675" v="2178" actId="478"/>
          <ac:cxnSpMkLst>
            <pc:docMk/>
            <pc:sldMk cId="3523532665" sldId="451"/>
            <ac:cxnSpMk id="3" creationId="{3663BC4A-DBB0-4141-8215-026898F60483}"/>
          </ac:cxnSpMkLst>
        </pc:cxnChg>
        <pc:cxnChg chg="mod">
          <ac:chgData name="Carlos Sanchez-Sarmiento" userId="2326a0ff-7c8d-4f5b-b5b2-e1c852c29958" providerId="ADAL" clId="{8721FF70-7B3B-40CB-8844-5ABD4F19EE42}" dt="2023-01-26T07:06:21.156" v="2216" actId="1076"/>
          <ac:cxnSpMkLst>
            <pc:docMk/>
            <pc:sldMk cId="3523532665" sldId="451"/>
            <ac:cxnSpMk id="9" creationId="{6CF54778-38A1-3314-9B60-5954AB7BE787}"/>
          </ac:cxnSpMkLst>
        </pc:cxnChg>
        <pc:cxnChg chg="mod">
          <ac:chgData name="Carlos Sanchez-Sarmiento" userId="2326a0ff-7c8d-4f5b-b5b2-e1c852c29958" providerId="ADAL" clId="{8721FF70-7B3B-40CB-8844-5ABD4F19EE42}" dt="2023-01-26T07:05:21.060" v="2208" actId="1076"/>
          <ac:cxnSpMkLst>
            <pc:docMk/>
            <pc:sldMk cId="3523532665" sldId="451"/>
            <ac:cxnSpMk id="11" creationId="{2DA61DC1-EED4-916B-81AC-DFA905F26BEA}"/>
          </ac:cxnSpMkLst>
        </pc:cxnChg>
        <pc:cxnChg chg="mod">
          <ac:chgData name="Carlos Sanchez-Sarmiento" userId="2326a0ff-7c8d-4f5b-b5b2-e1c852c29958" providerId="ADAL" clId="{8721FF70-7B3B-40CB-8844-5ABD4F19EE42}" dt="2023-01-26T07:05:44.601" v="2213" actId="14100"/>
          <ac:cxnSpMkLst>
            <pc:docMk/>
            <pc:sldMk cId="3523532665" sldId="451"/>
            <ac:cxnSpMk id="14" creationId="{17D09132-8DE6-FF33-EDDB-43645CA8116E}"/>
          </ac:cxnSpMkLst>
        </pc:cxnChg>
        <pc:cxnChg chg="del">
          <ac:chgData name="Carlos Sanchez-Sarmiento" userId="2326a0ff-7c8d-4f5b-b5b2-e1c852c29958" providerId="ADAL" clId="{8721FF70-7B3B-40CB-8844-5ABD4F19EE42}" dt="2023-01-26T07:02:33.214" v="2180" actId="478"/>
          <ac:cxnSpMkLst>
            <pc:docMk/>
            <pc:sldMk cId="3523532665" sldId="451"/>
            <ac:cxnSpMk id="25" creationId="{D906C6AC-2EE4-4B99-97F8-ECC0F3168620}"/>
          </ac:cxnSpMkLst>
        </pc:cxnChg>
        <pc:cxnChg chg="del">
          <ac:chgData name="Carlos Sanchez-Sarmiento" userId="2326a0ff-7c8d-4f5b-b5b2-e1c852c29958" providerId="ADAL" clId="{8721FF70-7B3B-40CB-8844-5ABD4F19EE42}" dt="2023-01-26T07:02:34.149" v="2181" actId="478"/>
          <ac:cxnSpMkLst>
            <pc:docMk/>
            <pc:sldMk cId="3523532665" sldId="451"/>
            <ac:cxnSpMk id="27" creationId="{27E81BBB-E629-4C22-8FA3-437D62F536BD}"/>
          </ac:cxnSpMkLst>
        </pc:cxnChg>
        <pc:cxnChg chg="mod">
          <ac:chgData name="Carlos Sanchez-Sarmiento" userId="2326a0ff-7c8d-4f5b-b5b2-e1c852c29958" providerId="ADAL" clId="{8721FF70-7B3B-40CB-8844-5ABD4F19EE42}" dt="2023-01-26T07:07:13.829" v="2226" actId="1076"/>
          <ac:cxnSpMkLst>
            <pc:docMk/>
            <pc:sldMk cId="3523532665" sldId="451"/>
            <ac:cxnSpMk id="38" creationId="{6834570C-053C-4E79-8FB0-35C6DA08CF65}"/>
          </ac:cxnSpMkLst>
        </pc:cxnChg>
        <pc:cxnChg chg="mod">
          <ac:chgData name="Carlos Sanchez-Sarmiento" userId="2326a0ff-7c8d-4f5b-b5b2-e1c852c29958" providerId="ADAL" clId="{8721FF70-7B3B-40CB-8844-5ABD4F19EE42}" dt="2023-01-26T07:07:21.718" v="2227" actId="14100"/>
          <ac:cxnSpMkLst>
            <pc:docMk/>
            <pc:sldMk cId="3523532665" sldId="451"/>
            <ac:cxnSpMk id="39" creationId="{B7660DD6-B06B-4517-BE57-15AD5487712B}"/>
          </ac:cxnSpMkLst>
        </pc:cxnChg>
        <pc:cxnChg chg="del">
          <ac:chgData name="Carlos Sanchez-Sarmiento" userId="2326a0ff-7c8d-4f5b-b5b2-e1c852c29958" providerId="ADAL" clId="{8721FF70-7B3B-40CB-8844-5ABD4F19EE42}" dt="2023-01-26T07:01:37.675" v="2178" actId="478"/>
          <ac:cxnSpMkLst>
            <pc:docMk/>
            <pc:sldMk cId="3523532665" sldId="451"/>
            <ac:cxnSpMk id="49" creationId="{755C5008-19F8-4845-948D-E597BBDF2EF4}"/>
          </ac:cxnSpMkLst>
        </pc:cxnChg>
        <pc:cxnChg chg="del">
          <ac:chgData name="Carlos Sanchez-Sarmiento" userId="2326a0ff-7c8d-4f5b-b5b2-e1c852c29958" providerId="ADAL" clId="{8721FF70-7B3B-40CB-8844-5ABD4F19EE42}" dt="2023-01-26T07:01:37.675" v="2178" actId="478"/>
          <ac:cxnSpMkLst>
            <pc:docMk/>
            <pc:sldMk cId="3523532665" sldId="451"/>
            <ac:cxnSpMk id="50" creationId="{DE4020B7-918E-4C4B-91EC-60F23F72B116}"/>
          </ac:cxnSpMkLst>
        </pc:cxnChg>
        <pc:cxnChg chg="del">
          <ac:chgData name="Carlos Sanchez-Sarmiento" userId="2326a0ff-7c8d-4f5b-b5b2-e1c852c29958" providerId="ADAL" clId="{8721FF70-7B3B-40CB-8844-5ABD4F19EE42}" dt="2023-01-26T07:01:37.675" v="2178" actId="478"/>
          <ac:cxnSpMkLst>
            <pc:docMk/>
            <pc:sldMk cId="3523532665" sldId="451"/>
            <ac:cxnSpMk id="52" creationId="{76044559-F8E6-4ED3-9325-CE8C70C180C2}"/>
          </ac:cxnSpMkLst>
        </pc:cxnChg>
        <pc:cxnChg chg="del">
          <ac:chgData name="Carlos Sanchez-Sarmiento" userId="2326a0ff-7c8d-4f5b-b5b2-e1c852c29958" providerId="ADAL" clId="{8721FF70-7B3B-40CB-8844-5ABD4F19EE42}" dt="2023-01-26T07:01:37.675" v="2178" actId="478"/>
          <ac:cxnSpMkLst>
            <pc:docMk/>
            <pc:sldMk cId="3523532665" sldId="451"/>
            <ac:cxnSpMk id="53" creationId="{DC01F1D5-7CF7-48FE-9DAA-3C7B5A6DC4EE}"/>
          </ac:cxnSpMkLst>
        </pc:cxnChg>
        <pc:cxnChg chg="del">
          <ac:chgData name="Carlos Sanchez-Sarmiento" userId="2326a0ff-7c8d-4f5b-b5b2-e1c852c29958" providerId="ADAL" clId="{8721FF70-7B3B-40CB-8844-5ABD4F19EE42}" dt="2023-01-26T07:01:37.675" v="2178" actId="478"/>
          <ac:cxnSpMkLst>
            <pc:docMk/>
            <pc:sldMk cId="3523532665" sldId="451"/>
            <ac:cxnSpMk id="54" creationId="{405E96A5-62B2-4C17-A3F8-129D5ACC7AC2}"/>
          </ac:cxnSpMkLst>
        </pc:cxnChg>
        <pc:cxnChg chg="del">
          <ac:chgData name="Carlos Sanchez-Sarmiento" userId="2326a0ff-7c8d-4f5b-b5b2-e1c852c29958" providerId="ADAL" clId="{8721FF70-7B3B-40CB-8844-5ABD4F19EE42}" dt="2023-01-26T07:01:37.675" v="2178" actId="478"/>
          <ac:cxnSpMkLst>
            <pc:docMk/>
            <pc:sldMk cId="3523532665" sldId="451"/>
            <ac:cxnSpMk id="55" creationId="{0D062F3D-E376-4A6C-9340-62690221D743}"/>
          </ac:cxnSpMkLst>
        </pc:cxnChg>
        <pc:cxnChg chg="del">
          <ac:chgData name="Carlos Sanchez-Sarmiento" userId="2326a0ff-7c8d-4f5b-b5b2-e1c852c29958" providerId="ADAL" clId="{8721FF70-7B3B-40CB-8844-5ABD4F19EE42}" dt="2023-01-26T07:01:37.675" v="2178" actId="478"/>
          <ac:cxnSpMkLst>
            <pc:docMk/>
            <pc:sldMk cId="3523532665" sldId="451"/>
            <ac:cxnSpMk id="117" creationId="{8A483F19-5AF7-4E4F-A539-809FC9F380F6}"/>
          </ac:cxnSpMkLst>
        </pc:cxnChg>
        <pc:cxnChg chg="del">
          <ac:chgData name="Carlos Sanchez-Sarmiento" userId="2326a0ff-7c8d-4f5b-b5b2-e1c852c29958" providerId="ADAL" clId="{8721FF70-7B3B-40CB-8844-5ABD4F19EE42}" dt="2023-01-26T07:01:37.675" v="2178" actId="478"/>
          <ac:cxnSpMkLst>
            <pc:docMk/>
            <pc:sldMk cId="3523532665" sldId="451"/>
            <ac:cxnSpMk id="118" creationId="{62AF86BC-59BA-4020-B925-339ECCE333C3}"/>
          </ac:cxnSpMkLst>
        </pc:cxnChg>
        <pc:cxnChg chg="del">
          <ac:chgData name="Carlos Sanchez-Sarmiento" userId="2326a0ff-7c8d-4f5b-b5b2-e1c852c29958" providerId="ADAL" clId="{8721FF70-7B3B-40CB-8844-5ABD4F19EE42}" dt="2023-01-26T07:01:37.675" v="2178" actId="478"/>
          <ac:cxnSpMkLst>
            <pc:docMk/>
            <pc:sldMk cId="3523532665" sldId="451"/>
            <ac:cxnSpMk id="119" creationId="{69E295F7-70D9-4D29-9229-E33963A08E75}"/>
          </ac:cxnSpMkLst>
        </pc:cxnChg>
        <pc:cxnChg chg="del">
          <ac:chgData name="Carlos Sanchez-Sarmiento" userId="2326a0ff-7c8d-4f5b-b5b2-e1c852c29958" providerId="ADAL" clId="{8721FF70-7B3B-40CB-8844-5ABD4F19EE42}" dt="2023-01-26T07:01:37.675" v="2178" actId="478"/>
          <ac:cxnSpMkLst>
            <pc:docMk/>
            <pc:sldMk cId="3523532665" sldId="451"/>
            <ac:cxnSpMk id="122" creationId="{23CF9420-D073-47E5-B35C-14B71E23C907}"/>
          </ac:cxnSpMkLst>
        </pc:cxnChg>
        <pc:cxnChg chg="del">
          <ac:chgData name="Carlos Sanchez-Sarmiento" userId="2326a0ff-7c8d-4f5b-b5b2-e1c852c29958" providerId="ADAL" clId="{8721FF70-7B3B-40CB-8844-5ABD4F19EE42}" dt="2023-01-26T07:01:37.675" v="2178" actId="478"/>
          <ac:cxnSpMkLst>
            <pc:docMk/>
            <pc:sldMk cId="3523532665" sldId="451"/>
            <ac:cxnSpMk id="126" creationId="{C6D2D461-B278-43AD-BB0F-2789A82ED3F3}"/>
          </ac:cxnSpMkLst>
        </pc:cxnChg>
      </pc:sldChg>
      <pc:sldChg chg="addSp delSp modSp add del mod">
        <pc:chgData name="Carlos Sanchez-Sarmiento" userId="2326a0ff-7c8d-4f5b-b5b2-e1c852c29958" providerId="ADAL" clId="{8721FF70-7B3B-40CB-8844-5ABD4F19EE42}" dt="2023-01-26T07:18:02.286" v="2427" actId="47"/>
        <pc:sldMkLst>
          <pc:docMk/>
          <pc:sldMk cId="3771720615" sldId="452"/>
        </pc:sldMkLst>
        <pc:spChg chg="add mod">
          <ac:chgData name="Carlos Sanchez-Sarmiento" userId="2326a0ff-7c8d-4f5b-b5b2-e1c852c29958" providerId="ADAL" clId="{8721FF70-7B3B-40CB-8844-5ABD4F19EE42}" dt="2023-01-26T07:07:52.850" v="2233" actId="164"/>
          <ac:spMkLst>
            <pc:docMk/>
            <pc:sldMk cId="3771720615" sldId="452"/>
            <ac:spMk id="2" creationId="{60FF0D97-2566-3CF8-8793-14E8BF7E2431}"/>
          </ac:spMkLst>
        </pc:spChg>
        <pc:spChg chg="add mod">
          <ac:chgData name="Carlos Sanchez-Sarmiento" userId="2326a0ff-7c8d-4f5b-b5b2-e1c852c29958" providerId="ADAL" clId="{8721FF70-7B3B-40CB-8844-5ABD4F19EE42}" dt="2023-01-26T07:07:52.850" v="2233" actId="164"/>
          <ac:spMkLst>
            <pc:docMk/>
            <pc:sldMk cId="3771720615" sldId="452"/>
            <ac:spMk id="3" creationId="{5F487EBF-BBC4-4D24-C210-DDE339EE55D1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13" creationId="{40D7D981-0C8C-D59E-D8BA-603EAF26D434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16" creationId="{0B071FA9-B438-B092-2D7E-849D255CBF4A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18" creationId="{DA6948A4-D3B3-3E1E-73A9-5DC2AAD787B8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19" creationId="{512F84B9-76AD-E317-BD3F-F181223DFE57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21" creationId="{27A70580-E1DA-9DE5-E376-DA6EC90DC1F4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22" creationId="{9FC6D954-41CD-94D0-FD69-A985CAF3D9C3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23" creationId="{D3BDBCBC-ED95-7DC5-3149-6BF976D710D3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24" creationId="{F8F357B6-504D-7D7A-5262-FC2F78C6DD02}"/>
          </ac:spMkLst>
        </pc:spChg>
        <pc:spChg chg="add mod">
          <ac:chgData name="Carlos Sanchez-Sarmiento" userId="2326a0ff-7c8d-4f5b-b5b2-e1c852c29958" providerId="ADAL" clId="{8721FF70-7B3B-40CB-8844-5ABD4F19EE42}" dt="2023-01-26T07:07:52.850" v="2233" actId="164"/>
          <ac:spMkLst>
            <pc:docMk/>
            <pc:sldMk cId="3771720615" sldId="452"/>
            <ac:spMk id="25" creationId="{AFC32C63-646C-73A6-8753-AA18A06DB9BC}"/>
          </ac:spMkLst>
        </pc:spChg>
        <pc:spChg chg="add mod">
          <ac:chgData name="Carlos Sanchez-Sarmiento" userId="2326a0ff-7c8d-4f5b-b5b2-e1c852c29958" providerId="ADAL" clId="{8721FF70-7B3B-40CB-8844-5ABD4F19EE42}" dt="2023-01-26T07:07:52.850" v="2233" actId="164"/>
          <ac:spMkLst>
            <pc:docMk/>
            <pc:sldMk cId="3771720615" sldId="452"/>
            <ac:spMk id="26" creationId="{0E2A53F9-E47B-70F7-FD71-3A5672E8A111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28" creationId="{297EAF5F-CDBE-F218-7CB5-4641BF25CA40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30" creationId="{1F4B61B0-654A-5C32-DEC9-17FF75A110C5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31" creationId="{E9E06B92-E43E-E30C-3911-022F3A776B0F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33" creationId="{3E11620F-5C35-A148-6016-36554C8A7622}"/>
          </ac:spMkLst>
        </pc:spChg>
        <pc:spChg chg="del">
          <ac:chgData name="Carlos Sanchez-Sarmiento" userId="2326a0ff-7c8d-4f5b-b5b2-e1c852c29958" providerId="ADAL" clId="{8721FF70-7B3B-40CB-8844-5ABD4F19EE42}" dt="2023-01-26T07:07:31.773" v="2229" actId="478"/>
          <ac:spMkLst>
            <pc:docMk/>
            <pc:sldMk cId="3771720615" sldId="452"/>
            <ac:spMk id="40" creationId="{3EA47E80-C68B-4DA8-A1AE-DC8DF8D789C9}"/>
          </ac:spMkLst>
        </pc:spChg>
        <pc:spChg chg="add mod">
          <ac:chgData name="Carlos Sanchez-Sarmiento" userId="2326a0ff-7c8d-4f5b-b5b2-e1c852c29958" providerId="ADAL" clId="{8721FF70-7B3B-40CB-8844-5ABD4F19EE42}" dt="2023-01-26T07:07:52.850" v="2233" actId="164"/>
          <ac:spMkLst>
            <pc:docMk/>
            <pc:sldMk cId="3771720615" sldId="452"/>
            <ac:spMk id="41" creationId="{42D210DE-A4F8-EEE4-D917-75C6A4D427D9}"/>
          </ac:spMkLst>
        </pc:spChg>
        <pc:spChg chg="add mod">
          <ac:chgData name="Carlos Sanchez-Sarmiento" userId="2326a0ff-7c8d-4f5b-b5b2-e1c852c29958" providerId="ADAL" clId="{8721FF70-7B3B-40CB-8844-5ABD4F19EE42}" dt="2023-01-26T07:07:52.850" v="2233" actId="164"/>
          <ac:spMkLst>
            <pc:docMk/>
            <pc:sldMk cId="3771720615" sldId="452"/>
            <ac:spMk id="42" creationId="{EF5064D5-13D4-9740-E592-EFA57831ECE2}"/>
          </ac:spMkLst>
        </pc:spChg>
        <pc:spChg chg="add mod">
          <ac:chgData name="Carlos Sanchez-Sarmiento" userId="2326a0ff-7c8d-4f5b-b5b2-e1c852c29958" providerId="ADAL" clId="{8721FF70-7B3B-40CB-8844-5ABD4F19EE42}" dt="2023-01-26T07:07:52.850" v="2233" actId="164"/>
          <ac:spMkLst>
            <pc:docMk/>
            <pc:sldMk cId="3771720615" sldId="452"/>
            <ac:spMk id="43" creationId="{976961FC-FB70-B31D-8D87-356C256867B0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45" creationId="{F0E7BB62-1D62-4C80-D515-2FE250D4AD6A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46" creationId="{E25229F1-FF94-95D5-14B7-08371E0E5C0D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48" creationId="{AF1C25D3-B0F8-20F6-7968-F8C946EADF43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49" creationId="{9050EAFA-272C-B944-A741-F683C0FE9160}"/>
          </ac:spMkLst>
        </pc:spChg>
        <pc:spChg chg="add mod">
          <ac:chgData name="Carlos Sanchez-Sarmiento" userId="2326a0ff-7c8d-4f5b-b5b2-e1c852c29958" providerId="ADAL" clId="{8721FF70-7B3B-40CB-8844-5ABD4F19EE42}" dt="2023-01-26T07:07:52.850" v="2233" actId="164"/>
          <ac:spMkLst>
            <pc:docMk/>
            <pc:sldMk cId="3771720615" sldId="452"/>
            <ac:spMk id="50" creationId="{7803D705-5312-938D-B030-FDBE4B9A86A4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53" creationId="{3169D5E8-5D90-33D0-2EF0-54F8E428A430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54" creationId="{72F30DF1-A791-FF52-E392-1FE03BD4E69C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58" creationId="{56D6F1D1-80A0-6EF0-75FE-71D4C48A2BFC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60" creationId="{68E1E0C1-9664-D005-BC73-AEF3B676DB4A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61" creationId="{3634F22A-531C-E86C-24CB-864635386561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62" creationId="{9F4CAE56-C6B2-4FD0-A9EE-D52BDFD2F7DC}"/>
          </ac:spMkLst>
        </pc:spChg>
        <pc:spChg chg="add mod">
          <ac:chgData name="Carlos Sanchez-Sarmiento" userId="2326a0ff-7c8d-4f5b-b5b2-e1c852c29958" providerId="ADAL" clId="{8721FF70-7B3B-40CB-8844-5ABD4F19EE42}" dt="2023-01-26T07:07:52.850" v="2233" actId="164"/>
          <ac:spMkLst>
            <pc:docMk/>
            <pc:sldMk cId="3771720615" sldId="452"/>
            <ac:spMk id="63" creationId="{B4DBCF66-7590-A83C-39F8-96368B2C0CE2}"/>
          </ac:spMkLst>
        </pc:spChg>
        <pc:spChg chg="add mod">
          <ac:chgData name="Carlos Sanchez-Sarmiento" userId="2326a0ff-7c8d-4f5b-b5b2-e1c852c29958" providerId="ADAL" clId="{8721FF70-7B3B-40CB-8844-5ABD4F19EE42}" dt="2023-01-26T07:07:52.850" v="2233" actId="164"/>
          <ac:spMkLst>
            <pc:docMk/>
            <pc:sldMk cId="3771720615" sldId="452"/>
            <ac:spMk id="64" creationId="{2849F6AA-C3B7-3023-0414-56043B940AB6}"/>
          </ac:spMkLst>
        </pc:spChg>
        <pc:spChg chg="add mod">
          <ac:chgData name="Carlos Sanchez-Sarmiento" userId="2326a0ff-7c8d-4f5b-b5b2-e1c852c29958" providerId="ADAL" clId="{8721FF70-7B3B-40CB-8844-5ABD4F19EE42}" dt="2023-01-26T07:07:52.850" v="2233" actId="164"/>
          <ac:spMkLst>
            <pc:docMk/>
            <pc:sldMk cId="3771720615" sldId="452"/>
            <ac:spMk id="65" creationId="{00D1002B-DAB3-FB7D-777B-8506B6155D6F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67" creationId="{A9454EBC-A67B-0D2D-BEA2-68305B6350C1}"/>
          </ac:spMkLst>
        </pc:spChg>
        <pc:spChg chg="mod">
          <ac:chgData name="Carlos Sanchez-Sarmiento" userId="2326a0ff-7c8d-4f5b-b5b2-e1c852c29958" providerId="ADAL" clId="{8721FF70-7B3B-40CB-8844-5ABD4F19EE42}" dt="2023-01-26T07:07:51.122" v="2232"/>
          <ac:spMkLst>
            <pc:docMk/>
            <pc:sldMk cId="3771720615" sldId="452"/>
            <ac:spMk id="68" creationId="{92240D34-46DC-6B1A-4541-6F14884B9B44}"/>
          </ac:spMkLst>
        </pc:spChg>
        <pc:spChg chg="add mod">
          <ac:chgData name="Carlos Sanchez-Sarmiento" userId="2326a0ff-7c8d-4f5b-b5b2-e1c852c29958" providerId="ADAL" clId="{8721FF70-7B3B-40CB-8844-5ABD4F19EE42}" dt="2023-01-26T07:07:52.850" v="2233" actId="164"/>
          <ac:spMkLst>
            <pc:docMk/>
            <pc:sldMk cId="3771720615" sldId="452"/>
            <ac:spMk id="69" creationId="{E0A5A241-F76B-2B9F-E5C0-692EC8F11E27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72" creationId="{FC994CD8-B7F4-C968-78F9-84F54FE1ADCF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73" creationId="{047F2DBC-9C26-602E-6CA5-899988252EC3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77" creationId="{A5144771-BCF5-8F4C-838A-F6AA05259818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78" creationId="{4865E0ED-8813-1DC8-56A1-82D36C1F1F44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80" creationId="{5616846D-F726-C677-9C07-4F060ED899B2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81" creationId="{92E4637A-418E-79B7-44FF-E369A8F45FA8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82" creationId="{5E798981-29D2-1A1D-93DE-E8820100BA13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84" creationId="{5015C4BC-333C-1F21-2786-43CD2F800161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89" creationId="{19A07534-A980-47DE-ACD9-C74AE5690870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90" creationId="{3D64E34B-A61A-E287-7C5E-A37A60107EB2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91" creationId="{C9DCA967-BA63-CA7F-E710-57CB11BC90F7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93" creationId="{243E86AA-3AD0-54C3-25B7-E1E12741123C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94" creationId="{86545BA9-7F67-DCAD-907A-E3084A39FCCD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95" creationId="{D385EFA7-EB99-3805-B867-4D3A3C08A2CD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96" creationId="{D9F26C6C-40DB-6939-EBFA-043D3985D492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97" creationId="{EE87BC68-A0A3-BA63-86DB-422A9426B4E1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98" creationId="{CE693F51-A250-4527-25F4-438CEEFB77BD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99" creationId="{69E205DF-F3C2-47EC-6466-CB49437EBB2E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00" creationId="{2D96897C-D0A1-64EC-3F97-2621AC364829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01" creationId="{A6F415AD-6E18-7CB3-FF0F-FA62E84DBBC6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02" creationId="{CD75AA6B-2664-88F0-BC3C-9AB676F88CB6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03" creationId="{41E80DB0-8C4B-BBA2-C8A6-2BB372B2CA9E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04" creationId="{C9F8B2B0-DF45-754E-2E43-9F4E3678B902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05" creationId="{A0C22E86-1459-920D-BD3F-E54777FE3698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06" creationId="{70C7C77F-D854-9D21-3A31-9028983DFFB4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07" creationId="{419B4D73-5B8C-604F-8F43-A000BD83DDAB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08" creationId="{35A754BD-09C2-945F-1B0E-4FEF7662DF9F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09" creationId="{AA27DA7B-6577-98AB-1251-4388DF2B38EC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10" creationId="{17895C05-D185-CA4D-138D-38026A800321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11" creationId="{D7092DA6-53EF-FA55-9EE2-1AC2196A4E05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12" creationId="{F17C48EA-B773-BFB9-1C9E-4DB48839F163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13" creationId="{A7BB5D05-549D-F7F2-88E1-C6D07C08BBA0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14" creationId="{519365DF-F80B-E453-E3D1-74A6B833A09E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15" creationId="{449282DD-5A5D-C9F5-D549-F5FD98CEA9E6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16" creationId="{8CC45DEF-D85B-5158-7B06-1A42FF6F180F}"/>
          </ac:spMkLst>
        </pc:spChg>
        <pc:spChg chg="mod">
          <ac:chgData name="Carlos Sanchez-Sarmiento" userId="2326a0ff-7c8d-4f5b-b5b2-e1c852c29958" providerId="ADAL" clId="{8721FF70-7B3B-40CB-8844-5ABD4F19EE42}" dt="2023-01-26T07:08:34.323" v="2241"/>
          <ac:spMkLst>
            <pc:docMk/>
            <pc:sldMk cId="3771720615" sldId="452"/>
            <ac:spMk id="117" creationId="{AE20E2B8-C759-90E0-D78B-03D467DDEB6E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19" creationId="{6DF42ECA-1F00-E80C-AD0E-0DD203B891EE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20" creationId="{56D0122E-DCD5-7C08-EB3B-416BFE4D5D54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24" creationId="{CA53E03E-E624-9AC4-B3C2-48F885D68FEE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25" creationId="{46A3F40C-6F47-0AA3-BA1E-C3046C356E95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27" creationId="{837FA460-BC96-3823-F7B6-0C877143CF5A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28" creationId="{F0C40BAE-052E-DF9C-346A-0B1E5BAEED09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29" creationId="{10374E3E-0BBC-D3AF-959A-853373859375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31" creationId="{397C4B72-408C-4435-2721-1CE258E8AFA2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36" creationId="{1278C3F8-8AE3-08B5-92B0-E2E3688F3087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37" creationId="{E8BB0819-2BA3-6312-4F77-99FF404A3811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38" creationId="{783A4983-D39A-F879-A535-1B97D12A70B7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40" creationId="{1B6B99E3-49DD-7668-7435-A7B58B3202CB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41" creationId="{04EEF1DC-94E1-1986-A5F1-77EB22BECCE1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42" creationId="{93E63024-B550-C90A-5477-7AC1C718C94C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43" creationId="{9A7A9656-16DE-BB77-FDDB-A4FAC14E79B3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44" creationId="{2CAD1F60-A41E-1C6D-B82D-DC5588AC07CE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45" creationId="{9861207A-28E9-3FE2-06AE-E26FBCAC4EC1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46" creationId="{F0B1E880-F217-410F-CFFE-A975AB892E76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47" creationId="{58B7406A-2CB5-B04F-ADE3-018370351D5A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48" creationId="{F6F49A46-0CC0-A13B-C863-5CEC27F7BBBB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49" creationId="{D6CA992C-5728-C866-F400-26B4E20DD41F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50" creationId="{F0B6536C-1A7C-B0BA-8B72-80E64BE7E829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51" creationId="{B5EF8BB0-9AE8-22B7-4C24-68A25635E815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52" creationId="{282959EA-19D6-1A45-0181-B261F5BE1DC0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53" creationId="{0AA28AB1-B34A-EC97-965C-5660EBBC3283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54" creationId="{CE239473-ECE8-BC64-6A04-7EE73132187A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55" creationId="{CF73A1FC-B751-9816-CA2A-2EB0B450D1F3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56" creationId="{B4084079-8F98-B6B8-22FD-4179B84616C7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57" creationId="{4FB9BBC2-550C-7F27-7B09-223E0CEC7328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58" creationId="{5C15ACF5-6A6C-1FD1-9309-9D9FB3E45110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59" creationId="{4B4247F3-BEC1-3A6F-AAED-11CCA8CAFBD5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60" creationId="{A028709B-E14F-793B-9666-44756ED586C0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61" creationId="{94412DB9-A50E-62AA-BED3-6354F68CBD30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62" creationId="{67B7DB5A-C518-A7A6-2E71-B42361190620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63" creationId="{62828956-DF74-C80F-FC16-599B5E339B53}"/>
          </ac:spMkLst>
        </pc:spChg>
        <pc:spChg chg="mod">
          <ac:chgData name="Carlos Sanchez-Sarmiento" userId="2326a0ff-7c8d-4f5b-b5b2-e1c852c29958" providerId="ADAL" clId="{8721FF70-7B3B-40CB-8844-5ABD4F19EE42}" dt="2023-01-26T07:08:55.158" v="2246"/>
          <ac:spMkLst>
            <pc:docMk/>
            <pc:sldMk cId="3771720615" sldId="452"/>
            <ac:spMk id="164" creationId="{7CBE5F35-0B04-8083-22EB-63F00DBE0B2C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66" creationId="{45615515-1BAF-A6F0-DBB8-027091F47B00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67" creationId="{B80546C4-A412-6020-5486-E27C6DB2B9F1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71" creationId="{81E6F302-BD80-7DFB-E001-7DDABC59F202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72" creationId="{2D8DAE04-1C98-FF3C-9AB4-8C39C3BB6A69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74" creationId="{0FAD6480-661D-4DEB-275E-951C0E48E71B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75" creationId="{992FF47F-FD8A-3381-68E0-862C5C4F5ACE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76" creationId="{2AB0CDDC-7F83-D1F5-53E2-B7C3E368E20E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78" creationId="{EE5A65CE-595A-A936-8129-8FA21429B2D5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83" creationId="{A9C87697-E3C8-DC3A-A891-8626F83C69AC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84" creationId="{B93AD370-8A2A-D3F0-DCC7-3BDDFDA5F777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85" creationId="{65DF70D9-3DFF-5339-68A7-A00689F1CCCC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87" creationId="{CFEBA66C-64C1-324B-3999-495F198F0161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88" creationId="{53E43F95-7CB8-4CFD-4BCD-ACEB879CD270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89" creationId="{8C230A07-6103-B71F-7C76-54C6C749DC7F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90" creationId="{9CB24A23-7D1A-C9AB-DCCF-4E8DC7B552E2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91" creationId="{0A32CF8A-5EB5-3A45-5C9C-C1F687933285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92" creationId="{337A5793-DE99-E970-1F8E-F5C18937F9FA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93" creationId="{43998A8C-446E-473E-6C1C-ECA787934CAA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94" creationId="{4B42F4BA-728D-2CD1-F02E-9BCE2385E767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95" creationId="{B7969DC6-F30A-3BC1-67AF-40B849D4FADB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96" creationId="{F8DE20E5-C684-1036-A0F6-9F329B5AF616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97" creationId="{8500E393-735D-33A1-5223-A06141DF5C57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98" creationId="{DC06103E-AD82-BE30-9BA1-9C8937C84308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199" creationId="{B7303FB4-AF90-9E1E-EF62-BB4901F98FAD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00" creationId="{4BAA9338-08C9-A610-4482-E2410A6ABEBB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01" creationId="{D1A0B867-8E86-517E-6941-7CDBD14A67EF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02" creationId="{53A2D323-A1C9-B835-B8B9-A3DE88AB683A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03" creationId="{C13D54C7-8E75-8458-E63A-5B172426088A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04" creationId="{49281A1B-1AF1-64C7-2C4C-1EF587D626D5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05" creationId="{CF2AFCEC-0D17-64E6-7ED2-9890693FB82F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06" creationId="{50516C6E-5F31-A07A-BEF0-8AC6D5299CEA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07" creationId="{4B7E1C80-F60C-3CD8-1948-B299DB2A24F0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08" creationId="{8EDD6B3C-AAF4-F017-2BCE-5A1720781BD0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09" creationId="{8A0ECBA0-A380-00C7-3E19-BEB6C69579BD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10" creationId="{FF03FA67-C87D-EDB5-2C71-573D96D17763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11" creationId="{75259F26-7086-71AA-4928-39182E72AB71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13" creationId="{5D687DB1-D36F-9A0A-D6D6-01DCD2B3DED9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14" creationId="{93AF705B-261B-FDD2-8BCF-949BBA9DB32F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18" creationId="{E3F62F42-A763-89B5-5E77-93C3AA8189B1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19" creationId="{82190C17-4FB4-B676-5B6D-4413DB903C74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21" creationId="{ECFF97EB-56E7-537C-D90C-D182E4D32027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22" creationId="{C88B9469-4172-0272-4831-6C2B90295864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23" creationId="{A776DF32-8705-2AAA-FB73-0FB5C01C17CB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25" creationId="{79669027-4E68-B046-34B6-9AE6022F5AC3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30" creationId="{CE28F248-915B-6C6D-796F-BC0D0FFAF0D2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31" creationId="{62BFEF2C-B052-7BBC-56B2-D51636E2CBAF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32" creationId="{D0DE2273-2C25-17EE-EDAF-3947E54909BA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34" creationId="{CFB7EEE7-2F0F-F34F-E25D-31A669A37D87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35" creationId="{BCCDAC37-A1FB-8BCA-22DE-3E1248F2DBA3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36" creationId="{8849E96B-F6B9-63CE-7565-09C5447B9F7E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37" creationId="{71EDF297-E507-5362-E78B-F89C6633B58B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38" creationId="{607258D2-C40D-07AA-7103-D7D2ACB3E3ED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39" creationId="{0BFEB4D8-5930-5967-B924-A863BCE045B7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40" creationId="{2D88CDBD-E495-C0ED-440B-1D3C6A25C909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41" creationId="{98845F6C-A49A-9609-A1D4-4A27538C578B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42" creationId="{348522AC-2964-916A-39F4-A1787622E4C1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43" creationId="{114B36F8-F84F-05EC-40FA-B8947527A989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44" creationId="{200D1177-DE74-2984-0E0C-3E86D47BC451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45" creationId="{34784B62-43C3-E917-DB57-C4C7F68F5329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46" creationId="{5B1FAB6A-22DF-4241-33D1-258568B8AC0E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47" creationId="{DA896A6B-DFEF-A662-CCF5-C1760693B487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48" creationId="{E8426019-7ECC-4A81-78AB-FC2F4DB23B97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49" creationId="{ADDC9508-1C49-A16A-31B2-5A3CD42BF32D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50" creationId="{F9B46E39-2B54-D7C6-B1BA-5473CBB6602A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51" creationId="{1BF18B15-C8EC-3034-6AFE-4BBE01010C20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52" creationId="{0E4FAE02-BD84-931A-D7C2-4E8E910299EE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53" creationId="{C108733D-E893-A8D0-4B8D-E0026DC68BB3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54" creationId="{2620EEB7-EDDA-AC2C-7F22-8088B54AD57F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55" creationId="{8B432A1C-1FC9-99D0-64BA-745D1D730231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56" creationId="{982F3586-4780-62BB-8DC4-5A1A4BAADFC9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57" creationId="{EC4E3108-6604-A26B-4859-DA513F64E6FA}"/>
          </ac:spMkLst>
        </pc:spChg>
        <pc:spChg chg="mod">
          <ac:chgData name="Carlos Sanchez-Sarmiento" userId="2326a0ff-7c8d-4f5b-b5b2-e1c852c29958" providerId="ADAL" clId="{8721FF70-7B3B-40CB-8844-5ABD4F19EE42}" dt="2023-01-26T07:09:45.590" v="2257"/>
          <ac:spMkLst>
            <pc:docMk/>
            <pc:sldMk cId="3771720615" sldId="452"/>
            <ac:spMk id="258" creationId="{415C09D4-3133-CD2A-03E8-DC96B81E705A}"/>
          </ac:spMkLst>
        </pc:spChg>
        <pc:grpChg chg="del">
          <ac:chgData name="Carlos Sanchez-Sarmiento" userId="2326a0ff-7c8d-4f5b-b5b2-e1c852c29958" providerId="ADAL" clId="{8721FF70-7B3B-40CB-8844-5ABD4F19EE42}" dt="2023-01-26T07:07:32.700" v="2230" actId="478"/>
          <ac:grpSpMkLst>
            <pc:docMk/>
            <pc:sldMk cId="3771720615" sldId="452"/>
            <ac:grpSpMk id="6" creationId="{3548CA7D-D34A-CDCF-F5D7-69C6BD02BC0F}"/>
          </ac:grpSpMkLst>
        </pc:grpChg>
        <pc:grpChg chg="add mod">
          <ac:chgData name="Carlos Sanchez-Sarmiento" userId="2326a0ff-7c8d-4f5b-b5b2-e1c852c29958" providerId="ADAL" clId="{8721FF70-7B3B-40CB-8844-5ABD4F19EE42}" dt="2023-01-26T07:07:52.850" v="2233" actId="164"/>
          <ac:grpSpMkLst>
            <pc:docMk/>
            <pc:sldMk cId="3771720615" sldId="452"/>
            <ac:grpSpMk id="7" creationId="{A4311EA3-861C-191E-F542-160DD22B35F5}"/>
          </ac:grpSpMkLst>
        </pc:grpChg>
        <pc:grpChg chg="del">
          <ac:chgData name="Carlos Sanchez-Sarmiento" userId="2326a0ff-7c8d-4f5b-b5b2-e1c852c29958" providerId="ADAL" clId="{8721FF70-7B3B-40CB-8844-5ABD4F19EE42}" dt="2023-01-26T07:07:33.811" v="2231" actId="478"/>
          <ac:grpSpMkLst>
            <pc:docMk/>
            <pc:sldMk cId="3771720615" sldId="452"/>
            <ac:grpSpMk id="8" creationId="{0254743C-770B-BA41-EFEB-B90AEEABC565}"/>
          </ac:grpSpMkLst>
        </pc:grpChg>
        <pc:grpChg chg="add mod">
          <ac:chgData name="Carlos Sanchez-Sarmiento" userId="2326a0ff-7c8d-4f5b-b5b2-e1c852c29958" providerId="ADAL" clId="{8721FF70-7B3B-40CB-8844-5ABD4F19EE42}" dt="2023-01-26T07:07:52.850" v="2233" actId="164"/>
          <ac:grpSpMkLst>
            <pc:docMk/>
            <pc:sldMk cId="3771720615" sldId="452"/>
            <ac:grpSpMk id="17" creationId="{98CFFBF1-1D2F-B378-B7CB-402122F781BF}"/>
          </ac:grpSpMkLst>
        </pc:grpChg>
        <pc:grpChg chg="add mod">
          <ac:chgData name="Carlos Sanchez-Sarmiento" userId="2326a0ff-7c8d-4f5b-b5b2-e1c852c29958" providerId="ADAL" clId="{8721FF70-7B3B-40CB-8844-5ABD4F19EE42}" dt="2023-01-26T07:07:52.850" v="2233" actId="164"/>
          <ac:grpSpMkLst>
            <pc:docMk/>
            <pc:sldMk cId="3771720615" sldId="452"/>
            <ac:grpSpMk id="20" creationId="{41036F72-6548-C5D8-55E2-F35AE5FA0169}"/>
          </ac:grpSpMkLst>
        </pc:grpChg>
        <pc:grpChg chg="add mod">
          <ac:chgData name="Carlos Sanchez-Sarmiento" userId="2326a0ff-7c8d-4f5b-b5b2-e1c852c29958" providerId="ADAL" clId="{8721FF70-7B3B-40CB-8844-5ABD4F19EE42}" dt="2023-01-26T07:07:52.850" v="2233" actId="164"/>
          <ac:grpSpMkLst>
            <pc:docMk/>
            <pc:sldMk cId="3771720615" sldId="452"/>
            <ac:grpSpMk id="27" creationId="{FF2BD925-0B9B-0A66-F935-E8250A713906}"/>
          </ac:grpSpMkLst>
        </pc:grpChg>
        <pc:grpChg chg="ord">
          <ac:chgData name="Carlos Sanchez-Sarmiento" userId="2326a0ff-7c8d-4f5b-b5b2-e1c852c29958" providerId="ADAL" clId="{8721FF70-7B3B-40CB-8844-5ABD4F19EE42}" dt="2023-01-26T07:09:49.297" v="2259" actId="166"/>
          <ac:grpSpMkLst>
            <pc:docMk/>
            <pc:sldMk cId="3771720615" sldId="452"/>
            <ac:grpSpMk id="32" creationId="{9E32510A-9DA9-A56E-D01D-AA2134DFD4DA}"/>
          </ac:grpSpMkLst>
        </pc:grpChg>
        <pc:grpChg chg="add mod">
          <ac:chgData name="Carlos Sanchez-Sarmiento" userId="2326a0ff-7c8d-4f5b-b5b2-e1c852c29958" providerId="ADAL" clId="{8721FF70-7B3B-40CB-8844-5ABD4F19EE42}" dt="2023-01-26T07:07:52.850" v="2233" actId="164"/>
          <ac:grpSpMkLst>
            <pc:docMk/>
            <pc:sldMk cId="3771720615" sldId="452"/>
            <ac:grpSpMk id="44" creationId="{1CE99545-1B45-59B4-33D7-D639771AF256}"/>
          </ac:grpSpMkLst>
        </pc:grpChg>
        <pc:grpChg chg="ord">
          <ac:chgData name="Carlos Sanchez-Sarmiento" userId="2326a0ff-7c8d-4f5b-b5b2-e1c852c29958" providerId="ADAL" clId="{8721FF70-7B3B-40CB-8844-5ABD4F19EE42}" dt="2023-01-26T07:08:08.178" v="2236" actId="166"/>
          <ac:grpSpMkLst>
            <pc:docMk/>
            <pc:sldMk cId="3771720615" sldId="452"/>
            <ac:grpSpMk id="47" creationId="{ED81BCEA-BA9A-2239-E736-AA300843B0A4}"/>
          </ac:grpSpMkLst>
        </pc:grpChg>
        <pc:grpChg chg="add mod">
          <ac:chgData name="Carlos Sanchez-Sarmiento" userId="2326a0ff-7c8d-4f5b-b5b2-e1c852c29958" providerId="ADAL" clId="{8721FF70-7B3B-40CB-8844-5ABD4F19EE42}" dt="2023-01-26T07:07:52.850" v="2233" actId="164"/>
          <ac:grpSpMkLst>
            <pc:docMk/>
            <pc:sldMk cId="3771720615" sldId="452"/>
            <ac:grpSpMk id="52" creationId="{B1D950EC-C94B-6915-BF8A-F844EEC77FF6}"/>
          </ac:grpSpMkLst>
        </pc:grpChg>
        <pc:grpChg chg="add mod">
          <ac:chgData name="Carlos Sanchez-Sarmiento" userId="2326a0ff-7c8d-4f5b-b5b2-e1c852c29958" providerId="ADAL" clId="{8721FF70-7B3B-40CB-8844-5ABD4F19EE42}" dt="2023-01-26T07:07:52.850" v="2233" actId="164"/>
          <ac:grpSpMkLst>
            <pc:docMk/>
            <pc:sldMk cId="3771720615" sldId="452"/>
            <ac:grpSpMk id="57" creationId="{8DFD1D95-ECC6-3A61-134B-67AC2DE9DB9D}"/>
          </ac:grpSpMkLst>
        </pc:grpChg>
        <pc:grpChg chg="add mod">
          <ac:chgData name="Carlos Sanchez-Sarmiento" userId="2326a0ff-7c8d-4f5b-b5b2-e1c852c29958" providerId="ADAL" clId="{8721FF70-7B3B-40CB-8844-5ABD4F19EE42}" dt="2023-01-26T07:07:52.850" v="2233" actId="164"/>
          <ac:grpSpMkLst>
            <pc:docMk/>
            <pc:sldMk cId="3771720615" sldId="452"/>
            <ac:grpSpMk id="66" creationId="{9C285167-1A01-E93E-FD53-152B4A2ABBE2}"/>
          </ac:grpSpMkLst>
        </pc:grpChg>
        <pc:grpChg chg="add mod">
          <ac:chgData name="Carlos Sanchez-Sarmiento" userId="2326a0ff-7c8d-4f5b-b5b2-e1c852c29958" providerId="ADAL" clId="{8721FF70-7B3B-40CB-8844-5ABD4F19EE42}" dt="2023-01-26T07:08:51.768" v="2245" actId="1076"/>
          <ac:grpSpMkLst>
            <pc:docMk/>
            <pc:sldMk cId="3771720615" sldId="452"/>
            <ac:grpSpMk id="70" creationId="{E3B12855-8B51-FA21-F119-C824D260BF2B}"/>
          </ac:grpSpMkLst>
        </pc:grpChg>
        <pc:grpChg chg="add mod">
          <ac:chgData name="Carlos Sanchez-Sarmiento" userId="2326a0ff-7c8d-4f5b-b5b2-e1c852c29958" providerId="ADAL" clId="{8721FF70-7B3B-40CB-8844-5ABD4F19EE42}" dt="2023-01-26T07:08:34.323" v="2241"/>
          <ac:grpSpMkLst>
            <pc:docMk/>
            <pc:sldMk cId="3771720615" sldId="452"/>
            <ac:grpSpMk id="71" creationId="{B6BDAB81-FABF-9676-BFFE-471E440BA65E}"/>
          </ac:grpSpMkLst>
        </pc:grpChg>
        <pc:grpChg chg="mod">
          <ac:chgData name="Carlos Sanchez-Sarmiento" userId="2326a0ff-7c8d-4f5b-b5b2-e1c852c29958" providerId="ADAL" clId="{8721FF70-7B3B-40CB-8844-5ABD4F19EE42}" dt="2023-01-26T07:08:34.323" v="2241"/>
          <ac:grpSpMkLst>
            <pc:docMk/>
            <pc:sldMk cId="3771720615" sldId="452"/>
            <ac:grpSpMk id="74" creationId="{3061B8C5-E858-331E-D291-60ACD3D7E642}"/>
          </ac:grpSpMkLst>
        </pc:grpChg>
        <pc:grpChg chg="mod">
          <ac:chgData name="Carlos Sanchez-Sarmiento" userId="2326a0ff-7c8d-4f5b-b5b2-e1c852c29958" providerId="ADAL" clId="{8721FF70-7B3B-40CB-8844-5ABD4F19EE42}" dt="2023-01-26T07:08:34.323" v="2241"/>
          <ac:grpSpMkLst>
            <pc:docMk/>
            <pc:sldMk cId="3771720615" sldId="452"/>
            <ac:grpSpMk id="75" creationId="{7ABFBB0D-FC21-81CF-DCC1-F64E784E3109}"/>
          </ac:grpSpMkLst>
        </pc:grpChg>
        <pc:grpChg chg="mod">
          <ac:chgData name="Carlos Sanchez-Sarmiento" userId="2326a0ff-7c8d-4f5b-b5b2-e1c852c29958" providerId="ADAL" clId="{8721FF70-7B3B-40CB-8844-5ABD4F19EE42}" dt="2023-01-26T07:08:34.323" v="2241"/>
          <ac:grpSpMkLst>
            <pc:docMk/>
            <pc:sldMk cId="3771720615" sldId="452"/>
            <ac:grpSpMk id="76" creationId="{943C2E16-54A7-999C-91AF-9D3BF1E89E46}"/>
          </ac:grpSpMkLst>
        </pc:grpChg>
        <pc:grpChg chg="mod">
          <ac:chgData name="Carlos Sanchez-Sarmiento" userId="2326a0ff-7c8d-4f5b-b5b2-e1c852c29958" providerId="ADAL" clId="{8721FF70-7B3B-40CB-8844-5ABD4F19EE42}" dt="2023-01-26T07:08:34.323" v="2241"/>
          <ac:grpSpMkLst>
            <pc:docMk/>
            <pc:sldMk cId="3771720615" sldId="452"/>
            <ac:grpSpMk id="79" creationId="{D192FB73-77C7-7B8F-71C5-512AFDA3C0FF}"/>
          </ac:grpSpMkLst>
        </pc:grpChg>
        <pc:grpChg chg="mod">
          <ac:chgData name="Carlos Sanchez-Sarmiento" userId="2326a0ff-7c8d-4f5b-b5b2-e1c852c29958" providerId="ADAL" clId="{8721FF70-7B3B-40CB-8844-5ABD4F19EE42}" dt="2023-01-26T07:08:34.323" v="2241"/>
          <ac:grpSpMkLst>
            <pc:docMk/>
            <pc:sldMk cId="3771720615" sldId="452"/>
            <ac:grpSpMk id="83" creationId="{A5E696BE-E90A-72B2-5724-36241FA56746}"/>
          </ac:grpSpMkLst>
        </pc:grpChg>
        <pc:grpChg chg="mod">
          <ac:chgData name="Carlos Sanchez-Sarmiento" userId="2326a0ff-7c8d-4f5b-b5b2-e1c852c29958" providerId="ADAL" clId="{8721FF70-7B3B-40CB-8844-5ABD4F19EE42}" dt="2023-01-26T07:08:34.323" v="2241"/>
          <ac:grpSpMkLst>
            <pc:docMk/>
            <pc:sldMk cId="3771720615" sldId="452"/>
            <ac:grpSpMk id="85" creationId="{6B3B7596-1862-6729-5DC6-CE251A65089A}"/>
          </ac:grpSpMkLst>
        </pc:grpChg>
        <pc:grpChg chg="mod">
          <ac:chgData name="Carlos Sanchez-Sarmiento" userId="2326a0ff-7c8d-4f5b-b5b2-e1c852c29958" providerId="ADAL" clId="{8721FF70-7B3B-40CB-8844-5ABD4F19EE42}" dt="2023-01-26T07:08:34.323" v="2241"/>
          <ac:grpSpMkLst>
            <pc:docMk/>
            <pc:sldMk cId="3771720615" sldId="452"/>
            <ac:grpSpMk id="88" creationId="{CC2462E3-71DA-FD43-F4DF-D4D1ED39707A}"/>
          </ac:grpSpMkLst>
        </pc:grpChg>
        <pc:grpChg chg="mod">
          <ac:chgData name="Carlos Sanchez-Sarmiento" userId="2326a0ff-7c8d-4f5b-b5b2-e1c852c29958" providerId="ADAL" clId="{8721FF70-7B3B-40CB-8844-5ABD4F19EE42}" dt="2023-01-26T07:08:34.323" v="2241"/>
          <ac:grpSpMkLst>
            <pc:docMk/>
            <pc:sldMk cId="3771720615" sldId="452"/>
            <ac:grpSpMk id="92" creationId="{1811EFB4-105F-2A57-F0AA-A0405E659835}"/>
          </ac:grpSpMkLst>
        </pc:grpChg>
        <pc:grpChg chg="add del mod">
          <ac:chgData name="Carlos Sanchez-Sarmiento" userId="2326a0ff-7c8d-4f5b-b5b2-e1c852c29958" providerId="ADAL" clId="{8721FF70-7B3B-40CB-8844-5ABD4F19EE42}" dt="2023-01-26T07:09:53.382" v="2262" actId="478"/>
          <ac:grpSpMkLst>
            <pc:docMk/>
            <pc:sldMk cId="3771720615" sldId="452"/>
            <ac:grpSpMk id="118" creationId="{7C2361EA-8C87-4AEB-58E6-AA3C1BFE593D}"/>
          </ac:grpSpMkLst>
        </pc:grpChg>
        <pc:grpChg chg="mod">
          <ac:chgData name="Carlos Sanchez-Sarmiento" userId="2326a0ff-7c8d-4f5b-b5b2-e1c852c29958" providerId="ADAL" clId="{8721FF70-7B3B-40CB-8844-5ABD4F19EE42}" dt="2023-01-26T07:08:55.158" v="2246"/>
          <ac:grpSpMkLst>
            <pc:docMk/>
            <pc:sldMk cId="3771720615" sldId="452"/>
            <ac:grpSpMk id="121" creationId="{86D29E8D-46D0-7227-375C-ECA255050EC3}"/>
          </ac:grpSpMkLst>
        </pc:grpChg>
        <pc:grpChg chg="mod">
          <ac:chgData name="Carlos Sanchez-Sarmiento" userId="2326a0ff-7c8d-4f5b-b5b2-e1c852c29958" providerId="ADAL" clId="{8721FF70-7B3B-40CB-8844-5ABD4F19EE42}" dt="2023-01-26T07:08:55.158" v="2246"/>
          <ac:grpSpMkLst>
            <pc:docMk/>
            <pc:sldMk cId="3771720615" sldId="452"/>
            <ac:grpSpMk id="122" creationId="{845F7C99-8B77-2301-1494-3C98460D689C}"/>
          </ac:grpSpMkLst>
        </pc:grpChg>
        <pc:grpChg chg="mod">
          <ac:chgData name="Carlos Sanchez-Sarmiento" userId="2326a0ff-7c8d-4f5b-b5b2-e1c852c29958" providerId="ADAL" clId="{8721FF70-7B3B-40CB-8844-5ABD4F19EE42}" dt="2023-01-26T07:08:55.158" v="2246"/>
          <ac:grpSpMkLst>
            <pc:docMk/>
            <pc:sldMk cId="3771720615" sldId="452"/>
            <ac:grpSpMk id="123" creationId="{2C9E1E47-2772-D44D-5FED-F415138866CA}"/>
          </ac:grpSpMkLst>
        </pc:grpChg>
        <pc:grpChg chg="mod">
          <ac:chgData name="Carlos Sanchez-Sarmiento" userId="2326a0ff-7c8d-4f5b-b5b2-e1c852c29958" providerId="ADAL" clId="{8721FF70-7B3B-40CB-8844-5ABD4F19EE42}" dt="2023-01-26T07:08:55.158" v="2246"/>
          <ac:grpSpMkLst>
            <pc:docMk/>
            <pc:sldMk cId="3771720615" sldId="452"/>
            <ac:grpSpMk id="126" creationId="{B9867FE5-1021-AE90-56D9-337BF5DD7D0A}"/>
          </ac:grpSpMkLst>
        </pc:grpChg>
        <pc:grpChg chg="mod">
          <ac:chgData name="Carlos Sanchez-Sarmiento" userId="2326a0ff-7c8d-4f5b-b5b2-e1c852c29958" providerId="ADAL" clId="{8721FF70-7B3B-40CB-8844-5ABD4F19EE42}" dt="2023-01-26T07:08:55.158" v="2246"/>
          <ac:grpSpMkLst>
            <pc:docMk/>
            <pc:sldMk cId="3771720615" sldId="452"/>
            <ac:grpSpMk id="130" creationId="{39BE64DC-7168-A380-2E69-5B6F6B564FEC}"/>
          </ac:grpSpMkLst>
        </pc:grpChg>
        <pc:grpChg chg="mod">
          <ac:chgData name="Carlos Sanchez-Sarmiento" userId="2326a0ff-7c8d-4f5b-b5b2-e1c852c29958" providerId="ADAL" clId="{8721FF70-7B3B-40CB-8844-5ABD4F19EE42}" dt="2023-01-26T07:08:55.158" v="2246"/>
          <ac:grpSpMkLst>
            <pc:docMk/>
            <pc:sldMk cId="3771720615" sldId="452"/>
            <ac:grpSpMk id="132" creationId="{5840AB3F-E67F-37DA-CB24-027924D3EA98}"/>
          </ac:grpSpMkLst>
        </pc:grpChg>
        <pc:grpChg chg="mod">
          <ac:chgData name="Carlos Sanchez-Sarmiento" userId="2326a0ff-7c8d-4f5b-b5b2-e1c852c29958" providerId="ADAL" clId="{8721FF70-7B3B-40CB-8844-5ABD4F19EE42}" dt="2023-01-26T07:08:55.158" v="2246"/>
          <ac:grpSpMkLst>
            <pc:docMk/>
            <pc:sldMk cId="3771720615" sldId="452"/>
            <ac:grpSpMk id="135" creationId="{384EC56F-5D53-D1BA-8A4C-FFDDCD09BBA7}"/>
          </ac:grpSpMkLst>
        </pc:grpChg>
        <pc:grpChg chg="mod">
          <ac:chgData name="Carlos Sanchez-Sarmiento" userId="2326a0ff-7c8d-4f5b-b5b2-e1c852c29958" providerId="ADAL" clId="{8721FF70-7B3B-40CB-8844-5ABD4F19EE42}" dt="2023-01-26T07:08:55.158" v="2246"/>
          <ac:grpSpMkLst>
            <pc:docMk/>
            <pc:sldMk cId="3771720615" sldId="452"/>
            <ac:grpSpMk id="139" creationId="{C8CEF57E-4EFB-AFD3-925D-4A2891981C0B}"/>
          </ac:grpSpMkLst>
        </pc:grpChg>
        <pc:grpChg chg="add mod or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165" creationId="{6C9F47D9-5A06-2B14-1DD9-D382BDD660C9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168" creationId="{C7C2BE26-2240-8575-2EF1-6B6A7B2E8FDC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169" creationId="{0F8FD210-E42D-5320-2216-84A2E700AC42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170" creationId="{3B4615BC-8E71-F876-DD4C-38F3E96DEC48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173" creationId="{8EA305A9-E2F8-65BD-B752-B520C1D590FB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177" creationId="{9F360F62-B193-B47B-2481-E4D05597C873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179" creationId="{CA7C67B7-C0FB-05B4-40A8-FEEF11DF651B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182" creationId="{DD3FE2A1-0EB1-6B40-9C13-C2248EC95686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186" creationId="{F2ED63EB-C66E-2B08-1BF6-E9E69666DAC6}"/>
          </ac:grpSpMkLst>
        </pc:grpChg>
        <pc:grpChg chg="add mod or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212" creationId="{CCCF5547-F80F-B825-C4B3-8E112851656B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215" creationId="{C306E3CC-E66B-EA25-C60C-97FA04FAF79F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216" creationId="{4172BED9-AD03-43DA-1E80-2493ED2B12DD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217" creationId="{17E70B09-B9CE-1DE9-36E4-E3C8BE5E9A15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220" creationId="{F2C87E6F-969F-768B-D644-7217C86BC4EE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224" creationId="{CDE729B3-D5D1-F47A-54CA-2DD15321E5A4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226" creationId="{CBCB5F9F-9A87-1A91-B581-377425A375F0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229" creationId="{31655CB4-1D5A-9093-C5F7-B54730D0A198}"/>
          </ac:grpSpMkLst>
        </pc:grpChg>
        <pc:grpChg chg="mod">
          <ac:chgData name="Carlos Sanchez-Sarmiento" userId="2326a0ff-7c8d-4f5b-b5b2-e1c852c29958" providerId="ADAL" clId="{8721FF70-7B3B-40CB-8844-5ABD4F19EE42}" dt="2023-01-26T07:09:45.590" v="2257"/>
          <ac:grpSpMkLst>
            <pc:docMk/>
            <pc:sldMk cId="3771720615" sldId="452"/>
            <ac:grpSpMk id="233" creationId="{58BA95AA-25E4-4369-09B9-9E4DB4A7C581}"/>
          </ac:grpSpMkLst>
        </pc:grpChg>
        <pc:cxnChg chg="add mod">
          <ac:chgData name="Carlos Sanchez-Sarmiento" userId="2326a0ff-7c8d-4f5b-b5b2-e1c852c29958" providerId="ADAL" clId="{8721FF70-7B3B-40CB-8844-5ABD4F19EE42}" dt="2023-01-26T07:07:52.850" v="2233" actId="164"/>
          <ac:cxnSpMkLst>
            <pc:docMk/>
            <pc:sldMk cId="3771720615" sldId="452"/>
            <ac:cxnSpMk id="55" creationId="{93E4A4FF-5356-73E4-E3B3-00319B12D6CC}"/>
          </ac:cxnSpMkLst>
        </pc:cxnChg>
        <pc:cxnChg chg="add mod">
          <ac:chgData name="Carlos Sanchez-Sarmiento" userId="2326a0ff-7c8d-4f5b-b5b2-e1c852c29958" providerId="ADAL" clId="{8721FF70-7B3B-40CB-8844-5ABD4F19EE42}" dt="2023-01-26T07:07:52.850" v="2233" actId="164"/>
          <ac:cxnSpMkLst>
            <pc:docMk/>
            <pc:sldMk cId="3771720615" sldId="452"/>
            <ac:cxnSpMk id="56" creationId="{E122C7C4-B2D8-1D2A-EA9C-E48BEEE4110E}"/>
          </ac:cxnSpMkLst>
        </pc:cxnChg>
        <pc:cxnChg chg="mod">
          <ac:chgData name="Carlos Sanchez-Sarmiento" userId="2326a0ff-7c8d-4f5b-b5b2-e1c852c29958" providerId="ADAL" clId="{8721FF70-7B3B-40CB-8844-5ABD4F19EE42}" dt="2023-01-26T07:08:34.323" v="2241"/>
          <ac:cxnSpMkLst>
            <pc:docMk/>
            <pc:sldMk cId="3771720615" sldId="452"/>
            <ac:cxnSpMk id="86" creationId="{99CA8AD9-04D6-F594-0363-77C052709D9D}"/>
          </ac:cxnSpMkLst>
        </pc:cxnChg>
        <pc:cxnChg chg="mod">
          <ac:chgData name="Carlos Sanchez-Sarmiento" userId="2326a0ff-7c8d-4f5b-b5b2-e1c852c29958" providerId="ADAL" clId="{8721FF70-7B3B-40CB-8844-5ABD4F19EE42}" dt="2023-01-26T07:08:34.323" v="2241"/>
          <ac:cxnSpMkLst>
            <pc:docMk/>
            <pc:sldMk cId="3771720615" sldId="452"/>
            <ac:cxnSpMk id="87" creationId="{CACE1E27-9788-122D-16E1-5810BD1A06D7}"/>
          </ac:cxnSpMkLst>
        </pc:cxnChg>
        <pc:cxnChg chg="mod">
          <ac:chgData name="Carlos Sanchez-Sarmiento" userId="2326a0ff-7c8d-4f5b-b5b2-e1c852c29958" providerId="ADAL" clId="{8721FF70-7B3B-40CB-8844-5ABD4F19EE42}" dt="2023-01-26T07:08:55.158" v="2246"/>
          <ac:cxnSpMkLst>
            <pc:docMk/>
            <pc:sldMk cId="3771720615" sldId="452"/>
            <ac:cxnSpMk id="133" creationId="{7D73AC6D-4BEF-EC33-2094-0D2D2CE5A0B8}"/>
          </ac:cxnSpMkLst>
        </pc:cxnChg>
        <pc:cxnChg chg="mod">
          <ac:chgData name="Carlos Sanchez-Sarmiento" userId="2326a0ff-7c8d-4f5b-b5b2-e1c852c29958" providerId="ADAL" clId="{8721FF70-7B3B-40CB-8844-5ABD4F19EE42}" dt="2023-01-26T07:08:55.158" v="2246"/>
          <ac:cxnSpMkLst>
            <pc:docMk/>
            <pc:sldMk cId="3771720615" sldId="452"/>
            <ac:cxnSpMk id="134" creationId="{77BA6B2B-3AD3-42FD-EEA4-33546126D980}"/>
          </ac:cxnSpMkLst>
        </pc:cxnChg>
        <pc:cxnChg chg="mod">
          <ac:chgData name="Carlos Sanchez-Sarmiento" userId="2326a0ff-7c8d-4f5b-b5b2-e1c852c29958" providerId="ADAL" clId="{8721FF70-7B3B-40CB-8844-5ABD4F19EE42}" dt="2023-01-26T07:09:45.590" v="2257"/>
          <ac:cxnSpMkLst>
            <pc:docMk/>
            <pc:sldMk cId="3771720615" sldId="452"/>
            <ac:cxnSpMk id="180" creationId="{B6B1C78A-B629-32D5-197A-9E40C55886D7}"/>
          </ac:cxnSpMkLst>
        </pc:cxnChg>
        <pc:cxnChg chg="mod">
          <ac:chgData name="Carlos Sanchez-Sarmiento" userId="2326a0ff-7c8d-4f5b-b5b2-e1c852c29958" providerId="ADAL" clId="{8721FF70-7B3B-40CB-8844-5ABD4F19EE42}" dt="2023-01-26T07:09:45.590" v="2257"/>
          <ac:cxnSpMkLst>
            <pc:docMk/>
            <pc:sldMk cId="3771720615" sldId="452"/>
            <ac:cxnSpMk id="181" creationId="{A3BCDB60-38B9-BFD0-B30A-5A98961A72A0}"/>
          </ac:cxnSpMkLst>
        </pc:cxnChg>
        <pc:cxnChg chg="mod">
          <ac:chgData name="Carlos Sanchez-Sarmiento" userId="2326a0ff-7c8d-4f5b-b5b2-e1c852c29958" providerId="ADAL" clId="{8721FF70-7B3B-40CB-8844-5ABD4F19EE42}" dt="2023-01-26T07:09:45.590" v="2257"/>
          <ac:cxnSpMkLst>
            <pc:docMk/>
            <pc:sldMk cId="3771720615" sldId="452"/>
            <ac:cxnSpMk id="227" creationId="{3B245E28-2EAE-E82D-76B4-59FAEEC1C090}"/>
          </ac:cxnSpMkLst>
        </pc:cxnChg>
        <pc:cxnChg chg="mod">
          <ac:chgData name="Carlos Sanchez-Sarmiento" userId="2326a0ff-7c8d-4f5b-b5b2-e1c852c29958" providerId="ADAL" clId="{8721FF70-7B3B-40CB-8844-5ABD4F19EE42}" dt="2023-01-26T07:09:45.590" v="2257"/>
          <ac:cxnSpMkLst>
            <pc:docMk/>
            <pc:sldMk cId="3771720615" sldId="452"/>
            <ac:cxnSpMk id="228" creationId="{779E9EBF-B013-7C6D-C50A-077E162600E2}"/>
          </ac:cxnSpMkLst>
        </pc:cxnChg>
      </pc:sldChg>
      <pc:sldChg chg="addSp delSp modSp add del mod">
        <pc:chgData name="Carlos Sanchez-Sarmiento" userId="2326a0ff-7c8d-4f5b-b5b2-e1c852c29958" providerId="ADAL" clId="{8721FF70-7B3B-40CB-8844-5ABD4F19EE42}" dt="2023-01-26T07:33:38.900" v="3430" actId="47"/>
        <pc:sldMkLst>
          <pc:docMk/>
          <pc:sldMk cId="2696337458" sldId="453"/>
        </pc:sldMkLst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2" creationId="{60FF0D97-2566-3CF8-8793-14E8BF7E2431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3" creationId="{5F487EBF-BBC4-4D24-C210-DDE339EE55D1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8" creationId="{CC6C4FBA-F9BD-A283-7737-50EC04A7E551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9" creationId="{5B9988D8-819A-B494-49FC-5458022E27D9}"/>
          </ac:spMkLst>
        </pc:spChg>
        <pc:spChg chg="mod ord topLvl">
          <ac:chgData name="Carlos Sanchez-Sarmiento" userId="2326a0ff-7c8d-4f5b-b5b2-e1c852c29958" providerId="ADAL" clId="{8721FF70-7B3B-40CB-8844-5ABD4F19EE42}" dt="2023-01-26T07:31:35.364" v="3105" actId="34135"/>
          <ac:spMkLst>
            <pc:docMk/>
            <pc:sldMk cId="2696337458" sldId="453"/>
            <ac:spMk id="10" creationId="{310CB431-978F-94AD-FF7D-86DC274CBD13}"/>
          </ac:spMkLst>
        </pc:spChg>
        <pc:spChg chg="mod ord topLvl">
          <ac:chgData name="Carlos Sanchez-Sarmiento" userId="2326a0ff-7c8d-4f5b-b5b2-e1c852c29958" providerId="ADAL" clId="{8721FF70-7B3B-40CB-8844-5ABD4F19EE42}" dt="2023-01-26T07:31:35.364" v="3105" actId="34135"/>
          <ac:spMkLst>
            <pc:docMk/>
            <pc:sldMk cId="2696337458" sldId="453"/>
            <ac:spMk id="12" creationId="{73FF9199-2F1C-565E-4FC6-6A709A33D7BF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3" creationId="{40D7D981-0C8C-D59E-D8BA-603EAF26D434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6" creationId="{0B071FA9-B438-B092-2D7E-849D255CBF4A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8" creationId="{DA6948A4-D3B3-3E1E-73A9-5DC2AAD787B8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9" creationId="{512F84B9-76AD-E317-BD3F-F181223DFE57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21" creationId="{27A70580-E1DA-9DE5-E376-DA6EC90DC1F4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22" creationId="{9FC6D954-41CD-94D0-FD69-A985CAF3D9C3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23" creationId="{D3BDBCBC-ED95-7DC5-3149-6BF976D710D3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24" creationId="{F8F357B6-504D-7D7A-5262-FC2F78C6DD02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25" creationId="{AFC32C63-646C-73A6-8753-AA18A06DB9BC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26" creationId="{0E2A53F9-E47B-70F7-FD71-3A5672E8A111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28" creationId="{297EAF5F-CDBE-F218-7CB5-4641BF25CA40}"/>
          </ac:spMkLst>
        </pc:spChg>
        <pc:spChg chg="mod topLvl">
          <ac:chgData name="Carlos Sanchez-Sarmiento" userId="2326a0ff-7c8d-4f5b-b5b2-e1c852c29958" providerId="ADAL" clId="{8721FF70-7B3B-40CB-8844-5ABD4F19EE42}" dt="2023-01-26T07:31:35.364" v="3105" actId="34135"/>
          <ac:spMkLst>
            <pc:docMk/>
            <pc:sldMk cId="2696337458" sldId="453"/>
            <ac:spMk id="29" creationId="{CD88D14F-2DB8-6FDC-D33E-3909F62D2905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30" creationId="{1F4B61B0-654A-5C32-DEC9-17FF75A110C5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31" creationId="{E9E06B92-E43E-E30C-3911-022F3A776B0F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33" creationId="{3E11620F-5C35-A148-6016-36554C8A7622}"/>
          </ac:spMkLst>
        </pc:spChg>
        <pc:spChg chg="mod">
          <ac:chgData name="Carlos Sanchez-Sarmiento" userId="2326a0ff-7c8d-4f5b-b5b2-e1c852c29958" providerId="ADAL" clId="{8721FF70-7B3B-40CB-8844-5ABD4F19EE42}" dt="2023-01-26T07:31:35.364" v="3105" actId="34135"/>
          <ac:spMkLst>
            <pc:docMk/>
            <pc:sldMk cId="2696337458" sldId="453"/>
            <ac:spMk id="34" creationId="{434ADFA4-573C-9838-BC3D-D869F6815304}"/>
          </ac:spMkLst>
        </pc:spChg>
        <pc:spChg chg="mod">
          <ac:chgData name="Carlos Sanchez-Sarmiento" userId="2326a0ff-7c8d-4f5b-b5b2-e1c852c29958" providerId="ADAL" clId="{8721FF70-7B3B-40CB-8844-5ABD4F19EE42}" dt="2023-01-26T07:31:35.364" v="3105" actId="34135"/>
          <ac:spMkLst>
            <pc:docMk/>
            <pc:sldMk cId="2696337458" sldId="453"/>
            <ac:spMk id="35" creationId="{D37504D0-9612-91BE-3228-15FD115E9CA2}"/>
          </ac:spMkLst>
        </pc:spChg>
        <pc:spChg chg="mod">
          <ac:chgData name="Carlos Sanchez-Sarmiento" userId="2326a0ff-7c8d-4f5b-b5b2-e1c852c29958" providerId="ADAL" clId="{8721FF70-7B3B-40CB-8844-5ABD4F19EE42}" dt="2023-01-26T07:31:35.364" v="3105" actId="34135"/>
          <ac:spMkLst>
            <pc:docMk/>
            <pc:sldMk cId="2696337458" sldId="453"/>
            <ac:spMk id="36" creationId="{1C5AC8CB-2E74-F71F-E56E-00C9F3C972B1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37" creationId="{DCA047F1-5B76-D925-FB4D-66B8621C3A75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38" creationId="{A37FB8A0-353B-03B4-CF4C-9B9C0E41FA08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40" creationId="{F92A87A2-2B83-AD2C-9DA0-8BF4CE883E83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41" creationId="{42D210DE-A4F8-EEE4-D917-75C6A4D427D9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42" creationId="{EF5064D5-13D4-9740-E592-EFA57831ECE2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43" creationId="{976961FC-FB70-B31D-8D87-356C256867B0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45" creationId="{F0E7BB62-1D62-4C80-D515-2FE250D4AD6A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46" creationId="{E25229F1-FF94-95D5-14B7-08371E0E5C0D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48" creationId="{AF1C25D3-B0F8-20F6-7968-F8C946EADF43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49" creationId="{9050EAFA-272C-B944-A741-F683C0FE9160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50" creationId="{7803D705-5312-938D-B030-FDBE4B9A86A4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53" creationId="{3169D5E8-5D90-33D0-2EF0-54F8E428A430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54" creationId="{72F30DF1-A791-FF52-E392-1FE03BD4E69C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58" creationId="{56D6F1D1-80A0-6EF0-75FE-71D4C48A2BFC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60" creationId="{68E1E0C1-9664-D005-BC73-AEF3B676DB4A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61" creationId="{3634F22A-531C-E86C-24CB-864635386561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62" creationId="{9F4CAE56-C6B2-4FD0-A9EE-D52BDFD2F7DC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63" creationId="{B4DBCF66-7590-A83C-39F8-96368B2C0CE2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64" creationId="{2849F6AA-C3B7-3023-0414-56043B940AB6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65" creationId="{00D1002B-DAB3-FB7D-777B-8506B6155D6F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67" creationId="{A9454EBC-A67B-0D2D-BEA2-68305B6350C1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68" creationId="{92240D34-46DC-6B1A-4541-6F14884B9B44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69" creationId="{E0A5A241-F76B-2B9F-E5C0-692EC8F11E27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71" creationId="{8E3F2F26-7EC2-93F1-6635-127849DAF8D1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72" creationId="{AF22CD6C-D777-C606-F395-9BCBDABCD5D0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74" creationId="{08718D6F-985C-DC6F-6AFF-977677DAB172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79" creationId="{8A74C94C-5398-B264-F341-61FF3F0A9DD6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80" creationId="{558A2ED7-369D-F009-2476-3B4CC16E76F9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81" creationId="{9B560522-E832-A887-E570-54DF1F0A321A}"/>
          </ac:spMkLst>
        </pc:spChg>
        <pc:spChg chg="mod topLvl">
          <ac:chgData name="Carlos Sanchez-Sarmiento" userId="2326a0ff-7c8d-4f5b-b5b2-e1c852c29958" providerId="ADAL" clId="{8721FF70-7B3B-40CB-8844-5ABD4F19EE42}" dt="2023-01-26T07:31:16.093" v="3104" actId="1038"/>
          <ac:spMkLst>
            <pc:docMk/>
            <pc:sldMk cId="2696337458" sldId="453"/>
            <ac:spMk id="83" creationId="{490EFD77-654B-E179-A3D1-15661188611F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84" creationId="{2B679D23-CAE8-7CBF-6FD5-E4BFB72BD403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85" creationId="{03BF048E-1C96-E25D-D92B-3FDD99B76154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86" creationId="{FEC0FBB9-4A80-83BD-65E1-FA0AB6499FCB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87" creationId="{34B25DAF-C553-F8DF-C49D-153240E32A9F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88" creationId="{7EC2948B-52CF-F5C3-B6D2-696E31A230F5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89" creationId="{B434427D-032F-3B78-BE27-33AD73296DCF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90" creationId="{53D9D656-5A57-D7A8-D7A2-DA344E3573BB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91" creationId="{B2449E66-5D62-B4E8-FA08-9320E724515C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92" creationId="{8CA0DB01-2F06-33C6-68EB-3D19A31DD19C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93" creationId="{65B69C71-B5B3-4346-B9A5-E62E886938C3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94" creationId="{DE72BFAA-B717-00B7-C3DF-E5DD39F970E2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95" creationId="{68A425CF-359C-B02D-35E7-7C46E79D9FBF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96" creationId="{D7EBB762-3391-FFCB-C378-49EE61AC714B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97" creationId="{9146F428-C103-A942-84E4-2A2BF152C5EC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98" creationId="{AC6E7659-CB15-D9A2-06FF-AF51033E58F7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99" creationId="{60C46A9B-612B-F332-ECB1-EF6321B491DD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00" creationId="{58820E35-3882-2493-B837-6E7BA9E42E1B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01" creationId="{AA194E3B-708A-E484-685B-EECD3F0FC757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02" creationId="{7C798EF9-17EB-05E8-1D65-EE0D0C9824A9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03" creationId="{B239F127-B265-898A-CA39-4B97A3165397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04" creationId="{32B7FC8D-89D5-A759-6519-85825E8C3501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05" creationId="{FB6111C7-233E-03EE-9009-A2AE68CB5445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06" creationId="{4848E323-28A5-D7E4-7611-3175A701452C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07" creationId="{89B12D62-1E0B-2C20-4BC4-85B5D2C14225}"/>
          </ac:spMkLst>
        </pc:spChg>
        <pc:spChg chg="add del mod topLvl">
          <ac:chgData name="Carlos Sanchez-Sarmiento" userId="2326a0ff-7c8d-4f5b-b5b2-e1c852c29958" providerId="ADAL" clId="{8721FF70-7B3B-40CB-8844-5ABD4F19EE42}" dt="2023-01-26T07:33:09.342" v="3422" actId="478"/>
          <ac:spMkLst>
            <pc:docMk/>
            <pc:sldMk cId="2696337458" sldId="453"/>
            <ac:spMk id="108" creationId="{2F3B8EFE-E09F-AC0F-C4B7-A11C8022E234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09" creationId="{B862E45C-97F4-6651-233C-ECC0E49663C7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11" creationId="{11BCF528-C82D-B316-76C6-D3F47266ACA9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12" creationId="{FBF65A26-109D-9A64-34B6-1D03CC6A30CA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14" creationId="{4E58D92C-BCD3-023A-EFFB-F8A668F082F0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15" creationId="{13215631-CF34-A81B-9823-66C1D9B63DC6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17" creationId="{15543120-40D6-69BF-1ACF-F1FC4A78316C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18" creationId="{A2A0D2D5-342B-DE99-CFE5-A2DEEFB69F39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19" creationId="{33E368E4-850B-DF68-B0AF-DDD3E0519882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20" creationId="{C8651DA6-3CBF-2455-E642-4F45E9455CB0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21" creationId="{4D6D88A6-CB67-C2AB-7C0A-D7ABDDFA3631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22" creationId="{26123BD6-C8B2-FCA6-64CE-3D8C9C966A73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24" creationId="{F2F82467-69FD-DCE1-8219-4D451D912688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25" creationId="{EED8690E-6099-AF37-87F5-A01D84F1978B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26" creationId="{EA636745-1396-1C2E-01D2-2CE2761E1FCF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27" creationId="{B356A97D-0FE9-7DCC-6328-E4385CD029A0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28" creationId="{EC922495-1A72-FF8B-B7DC-5912CA870881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29" creationId="{E6FA7B75-9E3A-AC10-1338-8748721ED5D2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30" creationId="{B2BD3455-A1AF-0B27-82B3-1A707B1D2678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32" creationId="{DD8BB9A4-6B66-93FA-2BDF-138A82F421AD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33" creationId="{7387A20A-662A-D74C-62CD-AEADBD10A4F2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34" creationId="{7DE0AB4F-5DBA-9EEE-33C2-4A66390E6363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35" creationId="{AAE6436C-0817-FFE2-80E7-BBA646B0A710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36" creationId="{3734202C-194C-B107-F310-019360F240AD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38" creationId="{5A699932-8A0A-889F-B8EC-C91732EFF1F9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39" creationId="{0EF7BE0F-0097-E3EE-F5F3-24DFEA100469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43" creationId="{2050CC87-66F5-38DC-0ACD-C93CF4434C5C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44" creationId="{BAB05980-C8E7-552B-EE21-3747A708D4C6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45" creationId="{610D8C3A-0BD0-F24E-1159-A956E4C1C85A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46" creationId="{AA853527-122C-5B90-26DF-EAF4923D2FD2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47" creationId="{8905E0A6-4285-4570-83EC-9DC52F541A0D}"/>
          </ac:spMkLst>
        </pc:spChg>
        <pc:spChg chg="add del mod topLvl">
          <ac:chgData name="Carlos Sanchez-Sarmiento" userId="2326a0ff-7c8d-4f5b-b5b2-e1c852c29958" providerId="ADAL" clId="{8721FF70-7B3B-40CB-8844-5ABD4F19EE42}" dt="2023-01-26T07:33:11.099" v="3424" actId="478"/>
          <ac:spMkLst>
            <pc:docMk/>
            <pc:sldMk cId="2696337458" sldId="453"/>
            <ac:spMk id="148" creationId="{3B2C1F2A-35B6-26D0-0D13-7688D52A0B62}"/>
          </ac:spMkLst>
        </pc:spChg>
        <pc:spChg chg="add del mod topLvl">
          <ac:chgData name="Carlos Sanchez-Sarmiento" userId="2326a0ff-7c8d-4f5b-b5b2-e1c852c29958" providerId="ADAL" clId="{8721FF70-7B3B-40CB-8844-5ABD4F19EE42}" dt="2023-01-26T07:33:10.469" v="3423" actId="478"/>
          <ac:spMkLst>
            <pc:docMk/>
            <pc:sldMk cId="2696337458" sldId="453"/>
            <ac:spMk id="149" creationId="{3969C462-B940-015D-267D-F83136E58B18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51" creationId="{CE16376A-CD15-204A-E59B-BCD4B1574AFA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52" creationId="{EB98BDC9-5B10-C695-5C6C-47967D443090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54" creationId="{9897B6AD-77B4-600F-893D-B2C966434E73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55" creationId="{A3BD8558-8813-C224-AADC-DB4A6F832D5D}"/>
          </ac:spMkLst>
        </pc:spChg>
        <pc:spChg chg="add del mod topLvl">
          <ac:chgData name="Carlos Sanchez-Sarmiento" userId="2326a0ff-7c8d-4f5b-b5b2-e1c852c29958" providerId="ADAL" clId="{8721FF70-7B3B-40CB-8844-5ABD4F19EE42}" dt="2023-01-26T07:33:12.869" v="3427" actId="478"/>
          <ac:spMkLst>
            <pc:docMk/>
            <pc:sldMk cId="2696337458" sldId="453"/>
            <ac:spMk id="156" creationId="{51A4F04C-9F1E-D8AD-BDB8-037F0E956A47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57" creationId="{A1D87195-A1BF-7F2D-4D78-C5CACE915E0B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59" creationId="{FE8B8457-461D-4388-94F4-F86ADB248BF0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60" creationId="{68BC0B37-5311-E0C8-129A-10CF5D967773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62" creationId="{2A0677F6-1D0A-BD59-816C-E8F180F5193D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63" creationId="{01F4BFB4-CB6B-0704-3453-43912EF4097D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65" creationId="{13A67C47-3430-B77F-27C0-8832943E4E89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66" creationId="{D6859217-C02B-8B43-018D-DFAC8F6F16A7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67" creationId="{66B1BDBC-7ECB-7669-740C-68C58CEA8707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68" creationId="{33D77D8D-312C-449C-3155-6E2E16BA1B42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69" creationId="{2DFD7D29-5A69-7F95-69C0-5BC7606267DD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70" creationId="{6EEE9E2F-F49E-FB4F-CA5E-B43FD5051024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72" creationId="{D4469F90-FD7C-0ED0-C441-95EE290339EB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73" creationId="{4CD1904F-AF91-8DD1-1CD4-DDED27A5C2C4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74" creationId="{FBF68946-FE86-63F1-8C0C-07A3B1EBF592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75" creationId="{5B4FE52B-8B83-DA08-481B-A6735FC18D30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76" creationId="{BF661CE1-6BD5-C309-45FD-6A6650760677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77" creationId="{73208CAD-5A7C-6B74-3B3A-0D522A598AC9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78" creationId="{4C69073B-A7E9-B479-93E1-ECD595EBAE89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80" creationId="{7460954F-A742-9B39-DAC5-70B739FF375B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81" creationId="{8D5BD8F2-BE11-D569-2FE7-FC798ABE1956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82" creationId="{0420B278-0AB0-F589-D98C-AAF808E818D4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83" creationId="{47C62971-6C2A-1B75-014C-55ABF439E48E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84" creationId="{096C219E-C75B-15A0-F42F-8D584E0782B4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86" creationId="{96105300-01AA-B219-0DA7-AB219EA07CDF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87" creationId="{F317DBB7-C059-8A70-3F87-552645E36DD0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91" creationId="{617D6F79-233D-5D2D-4667-BA5F4170DBCE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92" creationId="{6AA99589-F596-7295-163D-CF348AE17800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93" creationId="{F7034545-9ECB-440C-9FB9-AD9174F7D912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94" creationId="{F7BC2659-16D7-FABA-4792-79F91A6DBB56}"/>
          </ac:spMkLst>
        </pc:spChg>
        <pc:spChg chg="add mod topLvl">
          <ac:chgData name="Carlos Sanchez-Sarmiento" userId="2326a0ff-7c8d-4f5b-b5b2-e1c852c29958" providerId="ADAL" clId="{8721FF70-7B3B-40CB-8844-5ABD4F19EE42}" dt="2023-01-26T07:32:38.678" v="3418" actId="1037"/>
          <ac:spMkLst>
            <pc:docMk/>
            <pc:sldMk cId="2696337458" sldId="453"/>
            <ac:spMk id="195" creationId="{2E78AF0D-ECC9-00B3-B972-12E03867FA4F}"/>
          </ac:spMkLst>
        </pc:spChg>
        <pc:spChg chg="add del mod topLvl">
          <ac:chgData name="Carlos Sanchez-Sarmiento" userId="2326a0ff-7c8d-4f5b-b5b2-e1c852c29958" providerId="ADAL" clId="{8721FF70-7B3B-40CB-8844-5ABD4F19EE42}" dt="2023-01-26T07:33:14.196" v="3429" actId="478"/>
          <ac:spMkLst>
            <pc:docMk/>
            <pc:sldMk cId="2696337458" sldId="453"/>
            <ac:spMk id="196" creationId="{B4A05B34-ACF7-ADB1-B743-198425FC6624}"/>
          </ac:spMkLst>
        </pc:spChg>
        <pc:spChg chg="add del mod topLvl">
          <ac:chgData name="Carlos Sanchez-Sarmiento" userId="2326a0ff-7c8d-4f5b-b5b2-e1c852c29958" providerId="ADAL" clId="{8721FF70-7B3B-40CB-8844-5ABD4F19EE42}" dt="2023-01-26T07:33:13.667" v="3428" actId="478"/>
          <ac:spMkLst>
            <pc:docMk/>
            <pc:sldMk cId="2696337458" sldId="453"/>
            <ac:spMk id="197" creationId="{436D6540-489E-67D8-DF11-77D42D5D78E1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199" creationId="{DC65E183-0612-674C-B77E-FECD2E905D20}"/>
          </ac:spMkLst>
        </pc:spChg>
        <pc:spChg chg="mod">
          <ac:chgData name="Carlos Sanchez-Sarmiento" userId="2326a0ff-7c8d-4f5b-b5b2-e1c852c29958" providerId="ADAL" clId="{8721FF70-7B3B-40CB-8844-5ABD4F19EE42}" dt="2023-01-26T07:27:44.435" v="2628" actId="164"/>
          <ac:spMkLst>
            <pc:docMk/>
            <pc:sldMk cId="2696337458" sldId="453"/>
            <ac:spMk id="200" creationId="{ABE36A8B-370E-45B6-1B0F-8C41BFF70F29}"/>
          </ac:spMkLst>
        </pc:spChg>
        <pc:spChg chg="add del mod topLvl">
          <ac:chgData name="Carlos Sanchez-Sarmiento" userId="2326a0ff-7c8d-4f5b-b5b2-e1c852c29958" providerId="ADAL" clId="{8721FF70-7B3B-40CB-8844-5ABD4F19EE42}" dt="2023-01-26T07:33:12.327" v="3426" actId="478"/>
          <ac:spMkLst>
            <pc:docMk/>
            <pc:sldMk cId="2696337458" sldId="453"/>
            <ac:spMk id="201" creationId="{4F10CCAB-08B0-B582-BF1C-9D141BB68793}"/>
          </ac:spMkLst>
        </pc:spChg>
        <pc:spChg chg="add del mod topLvl">
          <ac:chgData name="Carlos Sanchez-Sarmiento" userId="2326a0ff-7c8d-4f5b-b5b2-e1c852c29958" providerId="ADAL" clId="{8721FF70-7B3B-40CB-8844-5ABD4F19EE42}" dt="2023-01-26T07:33:11.787" v="3425" actId="478"/>
          <ac:spMkLst>
            <pc:docMk/>
            <pc:sldMk cId="2696337458" sldId="453"/>
            <ac:spMk id="202" creationId="{BF1CE8AD-E12F-8D54-5F1E-240E1AE69FFE}"/>
          </ac:spMkLst>
        </pc:spChg>
        <pc:grpChg chg="add del mod ord">
          <ac:chgData name="Carlos Sanchez-Sarmiento" userId="2326a0ff-7c8d-4f5b-b5b2-e1c852c29958" providerId="ADAL" clId="{8721FF70-7B3B-40CB-8844-5ABD4F19EE42}" dt="2023-01-26T07:25:01.963" v="2606" actId="165"/>
          <ac:grpSpMkLst>
            <pc:docMk/>
            <pc:sldMk cId="2696337458" sldId="453"/>
            <ac:grpSpMk id="6" creationId="{79E6A6B3-A522-6E3D-A673-5E4EF216A48F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7" creationId="{A4311EA3-861C-191E-F542-160DD22B35F5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11" creationId="{317795F4-1F08-EB39-C27E-34B63247C438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14" creationId="{1BFFD2EE-0FED-99A3-1EBF-3FE37FEE4632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15" creationId="{45E89E59-B02A-D1FD-1B14-9667B36C5C18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17" creationId="{98CFFBF1-1D2F-B378-B7CB-402122F781BF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20" creationId="{41036F72-6548-C5D8-55E2-F35AE5FA0169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27" creationId="{FF2BD925-0B9B-0A66-F935-E8250A713906}"/>
          </ac:grpSpMkLst>
        </pc:grpChg>
        <pc:grpChg chg="del ord">
          <ac:chgData name="Carlos Sanchez-Sarmiento" userId="2326a0ff-7c8d-4f5b-b5b2-e1c852c29958" providerId="ADAL" clId="{8721FF70-7B3B-40CB-8844-5ABD4F19EE42}" dt="2023-01-26T07:23:44.524" v="2595" actId="165"/>
          <ac:grpSpMkLst>
            <pc:docMk/>
            <pc:sldMk cId="2696337458" sldId="453"/>
            <ac:grpSpMk id="32" creationId="{9E32510A-9DA9-A56E-D01D-AA2134DFD4DA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39" creationId="{6E2FA554-5F82-DF2C-92DE-384E72A24050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44" creationId="{1CE99545-1B45-59B4-33D7-D639771AF256}"/>
          </ac:grpSpMkLst>
        </pc:grpChg>
        <pc:grpChg chg="mod">
          <ac:chgData name="Carlos Sanchez-Sarmiento" userId="2326a0ff-7c8d-4f5b-b5b2-e1c852c29958" providerId="ADAL" clId="{8721FF70-7B3B-40CB-8844-5ABD4F19EE42}" dt="2023-01-26T07:31:35.364" v="3105" actId="34135"/>
          <ac:grpSpMkLst>
            <pc:docMk/>
            <pc:sldMk cId="2696337458" sldId="453"/>
            <ac:grpSpMk id="47" creationId="{ED81BCEA-BA9A-2239-E736-AA300843B0A4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52" creationId="{B1D950EC-C94B-6915-BF8A-F844EEC77FF6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57" creationId="{8DFD1D95-ECC6-3A61-134B-67AC2DE9DB9D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66" creationId="{9C285167-1A01-E93E-FD53-152B4A2ABBE2}"/>
          </ac:grpSpMkLst>
        </pc:grpChg>
        <pc:grpChg chg="del mod">
          <ac:chgData name="Carlos Sanchez-Sarmiento" userId="2326a0ff-7c8d-4f5b-b5b2-e1c852c29958" providerId="ADAL" clId="{8721FF70-7B3B-40CB-8844-5ABD4F19EE42}" dt="2023-01-26T07:24:59.533" v="2605" actId="165"/>
          <ac:grpSpMkLst>
            <pc:docMk/>
            <pc:sldMk cId="2696337458" sldId="453"/>
            <ac:grpSpMk id="70" creationId="{E3B12855-8B51-FA21-F119-C824D260BF2B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73" creationId="{F0BA58B2-E489-C2EB-C95F-4469BE5AD604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75" creationId="{D119C0E7-37C5-9BD2-65AD-4AE905264D4F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78" creationId="{FF7F87D5-9D8F-F418-F561-6A1DA14C9E4C}"/>
          </ac:grpSpMkLst>
        </pc:grpChg>
        <pc:grpChg chg="mod topLvl">
          <ac:chgData name="Carlos Sanchez-Sarmiento" userId="2326a0ff-7c8d-4f5b-b5b2-e1c852c29958" providerId="ADAL" clId="{8721FF70-7B3B-40CB-8844-5ABD4F19EE42}" dt="2023-01-26T07:31:16.093" v="3104" actId="1038"/>
          <ac:grpSpMkLst>
            <pc:docMk/>
            <pc:sldMk cId="2696337458" sldId="453"/>
            <ac:grpSpMk id="82" creationId="{28922109-621E-4664-21C1-0F172D362166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10" creationId="{2369354D-367A-B7F0-680B-DA6EF8EBB1EB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13" creationId="{EE309368-D8CC-0EC5-EEAA-18B00ABC4D8C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16" creationId="{6ACE4277-9EFD-B8B0-A4C6-E9A525E0C0FB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23" creationId="{8D8116F1-B2D7-F569-F97C-AE61A12B3AD3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31" creationId="{FDF8FE39-67FF-66A6-D53A-E66593D63602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37" creationId="{64E4886A-F214-3FCE-ED9B-60F52F6126D1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42" creationId="{0B49B7D7-0EBD-E40E-0372-B66ACE292449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50" creationId="{F6A0C1A4-5730-F419-3BB8-3719F12209DD}"/>
          </ac:grpSpMkLst>
        </pc:grpChg>
        <pc:grpChg chg="add del mod topLvl">
          <ac:chgData name="Carlos Sanchez-Sarmiento" userId="2326a0ff-7c8d-4f5b-b5b2-e1c852c29958" providerId="ADAL" clId="{8721FF70-7B3B-40CB-8844-5ABD4F19EE42}" dt="2023-01-26T07:33:08.368" v="3421" actId="478"/>
          <ac:grpSpMkLst>
            <pc:docMk/>
            <pc:sldMk cId="2696337458" sldId="453"/>
            <ac:grpSpMk id="153" creationId="{A5BFF3AE-92CE-51B8-2B7F-34C17C862DAB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58" creationId="{39400FB2-5AF5-B53D-E6CA-12F7A920430C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61" creationId="{C64BEC0F-4577-1597-16EC-DD68E03752AE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64" creationId="{CB30A03C-1CB4-2650-1BF3-7A7C06CBF58E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71" creationId="{C6160EE2-D39E-0EDC-02B0-79BA9FB2F53D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79" creationId="{7F1EAD8E-3AE5-2F16-F529-A32DFFFD7C84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85" creationId="{E13285DC-090F-CE91-F48A-154161A24348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90" creationId="{81BE593E-1D98-37CE-925A-892792D2DA80}"/>
          </ac:grpSpMkLst>
        </pc:grpChg>
        <pc:grpChg chg="add mod topLvl">
          <ac:chgData name="Carlos Sanchez-Sarmiento" userId="2326a0ff-7c8d-4f5b-b5b2-e1c852c29958" providerId="ADAL" clId="{8721FF70-7B3B-40CB-8844-5ABD4F19EE42}" dt="2023-01-26T07:32:38.678" v="3418" actId="1037"/>
          <ac:grpSpMkLst>
            <pc:docMk/>
            <pc:sldMk cId="2696337458" sldId="453"/>
            <ac:grpSpMk id="198" creationId="{3FE0DECB-A691-B50D-543E-FA71E5D0E319}"/>
          </ac:grpSpMkLst>
        </pc:grpChg>
        <pc:grpChg chg="add del mod ord">
          <ac:chgData name="Carlos Sanchez-Sarmiento" userId="2326a0ff-7c8d-4f5b-b5b2-e1c852c29958" providerId="ADAL" clId="{8721FF70-7B3B-40CB-8844-5ABD4F19EE42}" dt="2023-01-26T07:26:04.914" v="2613" actId="165"/>
          <ac:grpSpMkLst>
            <pc:docMk/>
            <pc:sldMk cId="2696337458" sldId="453"/>
            <ac:grpSpMk id="203" creationId="{57853D26-F0F7-7219-6F2F-3F21C7F34A1C}"/>
          </ac:grpSpMkLst>
        </pc:grpChg>
        <pc:grpChg chg="add mod">
          <ac:chgData name="Carlos Sanchez-Sarmiento" userId="2326a0ff-7c8d-4f5b-b5b2-e1c852c29958" providerId="ADAL" clId="{8721FF70-7B3B-40CB-8844-5ABD4F19EE42}" dt="2023-01-26T07:27:44.435" v="2628" actId="164"/>
          <ac:grpSpMkLst>
            <pc:docMk/>
            <pc:sldMk cId="2696337458" sldId="453"/>
            <ac:grpSpMk id="204" creationId="{32C17767-A522-7FDC-F864-839FFEB0F318}"/>
          </ac:grpSpMkLst>
        </pc:grpChg>
        <pc:picChg chg="mod">
          <ac:chgData name="Carlos Sanchez-Sarmiento" userId="2326a0ff-7c8d-4f5b-b5b2-e1c852c29958" providerId="ADAL" clId="{8721FF70-7B3B-40CB-8844-5ABD4F19EE42}" dt="2023-01-26T07:32:47.144" v="3420" actId="1076"/>
          <ac:picMkLst>
            <pc:docMk/>
            <pc:sldMk cId="2696337458" sldId="453"/>
            <ac:picMk id="4" creationId="{940D82BA-94FD-4747-A1E9-9EDC87D6A7F9}"/>
          </ac:picMkLst>
        </pc:picChg>
        <pc:cxnChg chg="mod topLvl">
          <ac:chgData name="Carlos Sanchez-Sarmiento" userId="2326a0ff-7c8d-4f5b-b5b2-e1c852c29958" providerId="ADAL" clId="{8721FF70-7B3B-40CB-8844-5ABD4F19EE42}" dt="2023-01-26T07:31:16.093" v="3104" actId="1038"/>
          <ac:cxnSpMkLst>
            <pc:docMk/>
            <pc:sldMk cId="2696337458" sldId="453"/>
            <ac:cxnSpMk id="55" creationId="{93E4A4FF-5356-73E4-E3B3-00319B12D6CC}"/>
          </ac:cxnSpMkLst>
        </pc:cxnChg>
        <pc:cxnChg chg="mod topLvl">
          <ac:chgData name="Carlos Sanchez-Sarmiento" userId="2326a0ff-7c8d-4f5b-b5b2-e1c852c29958" providerId="ADAL" clId="{8721FF70-7B3B-40CB-8844-5ABD4F19EE42}" dt="2023-01-26T07:31:16.093" v="3104" actId="1038"/>
          <ac:cxnSpMkLst>
            <pc:docMk/>
            <pc:sldMk cId="2696337458" sldId="453"/>
            <ac:cxnSpMk id="56" creationId="{E122C7C4-B2D8-1D2A-EA9C-E48BEEE4110E}"/>
          </ac:cxnSpMkLst>
        </pc:cxnChg>
        <pc:cxnChg chg="mod topLvl">
          <ac:chgData name="Carlos Sanchez-Sarmiento" userId="2326a0ff-7c8d-4f5b-b5b2-e1c852c29958" providerId="ADAL" clId="{8721FF70-7B3B-40CB-8844-5ABD4F19EE42}" dt="2023-01-26T07:31:16.093" v="3104" actId="1038"/>
          <ac:cxnSpMkLst>
            <pc:docMk/>
            <pc:sldMk cId="2696337458" sldId="453"/>
            <ac:cxnSpMk id="76" creationId="{1F101A8A-E27C-926E-7824-D53C28CB279D}"/>
          </ac:cxnSpMkLst>
        </pc:cxnChg>
        <pc:cxnChg chg="mod topLvl">
          <ac:chgData name="Carlos Sanchez-Sarmiento" userId="2326a0ff-7c8d-4f5b-b5b2-e1c852c29958" providerId="ADAL" clId="{8721FF70-7B3B-40CB-8844-5ABD4F19EE42}" dt="2023-01-26T07:31:16.093" v="3104" actId="1038"/>
          <ac:cxnSpMkLst>
            <pc:docMk/>
            <pc:sldMk cId="2696337458" sldId="453"/>
            <ac:cxnSpMk id="77" creationId="{3E4638DC-86E2-58DC-6149-C8ED0C3F98BE}"/>
          </ac:cxnSpMkLst>
        </pc:cxnChg>
        <pc:cxnChg chg="add mod topLvl">
          <ac:chgData name="Carlos Sanchez-Sarmiento" userId="2326a0ff-7c8d-4f5b-b5b2-e1c852c29958" providerId="ADAL" clId="{8721FF70-7B3B-40CB-8844-5ABD4F19EE42}" dt="2023-01-26T07:32:38.678" v="3418" actId="1037"/>
          <ac:cxnSpMkLst>
            <pc:docMk/>
            <pc:sldMk cId="2696337458" sldId="453"/>
            <ac:cxnSpMk id="140" creationId="{6FFDBE4D-381A-60CF-BFB5-7ACEC58A2C89}"/>
          </ac:cxnSpMkLst>
        </pc:cxnChg>
        <pc:cxnChg chg="add mod topLvl">
          <ac:chgData name="Carlos Sanchez-Sarmiento" userId="2326a0ff-7c8d-4f5b-b5b2-e1c852c29958" providerId="ADAL" clId="{8721FF70-7B3B-40CB-8844-5ABD4F19EE42}" dt="2023-01-26T07:32:38.678" v="3418" actId="1037"/>
          <ac:cxnSpMkLst>
            <pc:docMk/>
            <pc:sldMk cId="2696337458" sldId="453"/>
            <ac:cxnSpMk id="141" creationId="{651062ED-ACCB-3BE9-FC7D-4FB2A1E2C39D}"/>
          </ac:cxnSpMkLst>
        </pc:cxnChg>
        <pc:cxnChg chg="add mod topLvl">
          <ac:chgData name="Carlos Sanchez-Sarmiento" userId="2326a0ff-7c8d-4f5b-b5b2-e1c852c29958" providerId="ADAL" clId="{8721FF70-7B3B-40CB-8844-5ABD4F19EE42}" dt="2023-01-26T07:32:38.678" v="3418" actId="1037"/>
          <ac:cxnSpMkLst>
            <pc:docMk/>
            <pc:sldMk cId="2696337458" sldId="453"/>
            <ac:cxnSpMk id="188" creationId="{B4354200-D3F4-E2BC-0B3F-49F94A94414C}"/>
          </ac:cxnSpMkLst>
        </pc:cxnChg>
        <pc:cxnChg chg="add mod topLvl">
          <ac:chgData name="Carlos Sanchez-Sarmiento" userId="2326a0ff-7c8d-4f5b-b5b2-e1c852c29958" providerId="ADAL" clId="{8721FF70-7B3B-40CB-8844-5ABD4F19EE42}" dt="2023-01-26T07:32:38.678" v="3418" actId="1037"/>
          <ac:cxnSpMkLst>
            <pc:docMk/>
            <pc:sldMk cId="2696337458" sldId="453"/>
            <ac:cxnSpMk id="189" creationId="{9AB772C7-BA1B-C734-6571-E970D3105476}"/>
          </ac:cxnSpMkLst>
        </pc:cxnChg>
      </pc:sldChg>
      <pc:sldChg chg="addSp delSp modSp add mod modTransition">
        <pc:chgData name="Carlos Sanchez-Sarmiento" userId="2326a0ff-7c8d-4f5b-b5b2-e1c852c29958" providerId="ADAL" clId="{8721FF70-7B3B-40CB-8844-5ABD4F19EE42}" dt="2023-01-26T07:17:03.375" v="2425" actId="1076"/>
        <pc:sldMkLst>
          <pc:docMk/>
          <pc:sldMk cId="476754474" sldId="454"/>
        </pc:sldMkLst>
        <pc:spChg chg="del">
          <ac:chgData name="Carlos Sanchez-Sarmiento" userId="2326a0ff-7c8d-4f5b-b5b2-e1c852c29958" providerId="ADAL" clId="{8721FF70-7B3B-40CB-8844-5ABD4F19EE42}" dt="2023-01-26T07:11:23.317" v="2267" actId="478"/>
          <ac:spMkLst>
            <pc:docMk/>
            <pc:sldMk cId="476754474" sldId="454"/>
            <ac:spMk id="13" creationId="{AE536793-4232-5630-2D09-2170F93D5597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33" creationId="{9DE11A88-D092-4C66-2D97-0AB27B200B60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34" creationId="{EA4AD24A-A300-8494-76B3-1AF67871DDEA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35" creationId="{12EF7932-B920-80F8-D374-88FE8DC1FA34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36" creationId="{B14F8222-7DA5-1480-FD87-53C92520EA15}"/>
          </ac:spMkLst>
        </pc:spChg>
        <pc:spChg chg="del">
          <ac:chgData name="Carlos Sanchez-Sarmiento" userId="2326a0ff-7c8d-4f5b-b5b2-e1c852c29958" providerId="ADAL" clId="{8721FF70-7B3B-40CB-8844-5ABD4F19EE42}" dt="2023-01-26T07:11:23.317" v="2267" actId="478"/>
          <ac:spMkLst>
            <pc:docMk/>
            <pc:sldMk cId="476754474" sldId="454"/>
            <ac:spMk id="41" creationId="{E381D0D5-388C-474D-A3EB-313061CC3BA3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42" creationId="{E8664C59-4438-DB88-A848-94E63BB7633C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44" creationId="{3E1A3BEA-0A66-7BB9-8701-0610308AC6A8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45" creationId="{C481A389-D8D9-A75D-B72A-4613AB6B112D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47" creationId="{7C980D99-45C8-F19A-2150-DF5AF3D378B6}"/>
          </ac:spMkLst>
        </pc:spChg>
        <pc:spChg chg="del">
          <ac:chgData name="Carlos Sanchez-Sarmiento" userId="2326a0ff-7c8d-4f5b-b5b2-e1c852c29958" providerId="ADAL" clId="{8721FF70-7B3B-40CB-8844-5ABD4F19EE42}" dt="2023-01-26T07:11:23.317" v="2267" actId="478"/>
          <ac:spMkLst>
            <pc:docMk/>
            <pc:sldMk cId="476754474" sldId="454"/>
            <ac:spMk id="48" creationId="{6AAB7F35-018A-4F0D-812E-E29F0BA540FC}"/>
          </ac:spMkLst>
        </pc:spChg>
        <pc:spChg chg="mod">
          <ac:chgData name="Carlos Sanchez-Sarmiento" userId="2326a0ff-7c8d-4f5b-b5b2-e1c852c29958" providerId="ADAL" clId="{8721FF70-7B3B-40CB-8844-5ABD4F19EE42}" dt="2023-01-26T07:13:25.882" v="2297" actId="313"/>
          <ac:spMkLst>
            <pc:docMk/>
            <pc:sldMk cId="476754474" sldId="454"/>
            <ac:spMk id="51" creationId="{00000000-0000-0000-0000-000000000000}"/>
          </ac:spMkLst>
        </pc:spChg>
        <pc:spChg chg="del">
          <ac:chgData name="Carlos Sanchez-Sarmiento" userId="2326a0ff-7c8d-4f5b-b5b2-e1c852c29958" providerId="ADAL" clId="{8721FF70-7B3B-40CB-8844-5ABD4F19EE42}" dt="2023-01-26T07:11:23.317" v="2267" actId="478"/>
          <ac:spMkLst>
            <pc:docMk/>
            <pc:sldMk cId="476754474" sldId="454"/>
            <ac:spMk id="56" creationId="{41126522-7478-4247-8A8B-B0217F4CB6C9}"/>
          </ac:spMkLst>
        </pc:spChg>
        <pc:spChg chg="del">
          <ac:chgData name="Carlos Sanchez-Sarmiento" userId="2326a0ff-7c8d-4f5b-b5b2-e1c852c29958" providerId="ADAL" clId="{8721FF70-7B3B-40CB-8844-5ABD4F19EE42}" dt="2023-01-26T07:11:23.317" v="2267" actId="478"/>
          <ac:spMkLst>
            <pc:docMk/>
            <pc:sldMk cId="476754474" sldId="454"/>
            <ac:spMk id="57" creationId="{27352C2D-6A6E-4857-B7BD-B290F4D55F53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79" creationId="{BAB23931-8A6E-8B42-F3C0-E8C02330780B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81" creationId="{2953334C-98C7-7A14-F324-BAD0A4AAD65F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82" creationId="{D9034FE4-48CA-E9C5-9D55-ED321C320F14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83" creationId="{34F698BE-A89A-70DC-6CDD-5F00CE1A13F3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84" creationId="{3982FE3D-D552-A24F-1A05-6BEC845659AF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85" creationId="{D8D5751C-4C67-B4BC-A37B-AE50D0A92DFB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86" creationId="{7453E95B-66EB-0FEF-9341-3FD3A748ADB1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89" creationId="{9430D3C1-C2E5-CB38-9962-81133BFA835C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90" creationId="{05806FD7-D174-6D92-BAB5-43797E989875}"/>
          </ac:spMkLst>
        </pc:spChg>
        <pc:spChg chg="mod">
          <ac:chgData name="Carlos Sanchez-Sarmiento" userId="2326a0ff-7c8d-4f5b-b5b2-e1c852c29958" providerId="ADAL" clId="{8721FF70-7B3B-40CB-8844-5ABD4F19EE42}" dt="2023-01-26T07:13:42.760" v="2298"/>
          <ac:spMkLst>
            <pc:docMk/>
            <pc:sldMk cId="476754474" sldId="454"/>
            <ac:spMk id="91" creationId="{8B63647A-A5F6-4ADE-2DFB-F6ABAD47AA4D}"/>
          </ac:spMkLst>
        </pc:spChg>
        <pc:spChg chg="add mod">
          <ac:chgData name="Carlos Sanchez-Sarmiento" userId="2326a0ff-7c8d-4f5b-b5b2-e1c852c29958" providerId="ADAL" clId="{8721FF70-7B3B-40CB-8844-5ABD4F19EE42}" dt="2023-01-26T07:15:52.543" v="2365" actId="1076"/>
          <ac:spMkLst>
            <pc:docMk/>
            <pc:sldMk cId="476754474" sldId="454"/>
            <ac:spMk id="93" creationId="{26FBFFBF-8E65-36C7-0DB9-EF9541CC464B}"/>
          </ac:spMkLst>
        </pc:spChg>
        <pc:spChg chg="add mod">
          <ac:chgData name="Carlos Sanchez-Sarmiento" userId="2326a0ff-7c8d-4f5b-b5b2-e1c852c29958" providerId="ADAL" clId="{8721FF70-7B3B-40CB-8844-5ABD4F19EE42}" dt="2023-01-26T07:17:03.375" v="2425" actId="1076"/>
          <ac:spMkLst>
            <pc:docMk/>
            <pc:sldMk cId="476754474" sldId="454"/>
            <ac:spMk id="94" creationId="{44F76666-7611-571E-EC7A-01C2ACD45CE1}"/>
          </ac:spMkLst>
        </pc:spChg>
        <pc:grpChg chg="del">
          <ac:chgData name="Carlos Sanchez-Sarmiento" userId="2326a0ff-7c8d-4f5b-b5b2-e1c852c29958" providerId="ADAL" clId="{8721FF70-7B3B-40CB-8844-5ABD4F19EE42}" dt="2023-01-26T07:11:23.317" v="2267" actId="478"/>
          <ac:grpSpMkLst>
            <pc:docMk/>
            <pc:sldMk cId="476754474" sldId="454"/>
            <ac:grpSpMk id="2" creationId="{01C0EC69-5E1D-9375-46E6-1BF47C828986}"/>
          </ac:grpSpMkLst>
        </pc:grpChg>
        <pc:grpChg chg="del">
          <ac:chgData name="Carlos Sanchez-Sarmiento" userId="2326a0ff-7c8d-4f5b-b5b2-e1c852c29958" providerId="ADAL" clId="{8721FF70-7B3B-40CB-8844-5ABD4F19EE42}" dt="2023-01-26T07:11:25.257" v="2268" actId="478"/>
          <ac:grpSpMkLst>
            <pc:docMk/>
            <pc:sldMk cId="476754474" sldId="454"/>
            <ac:grpSpMk id="6" creationId="{3548CA7D-D34A-CDCF-F5D7-69C6BD02BC0F}"/>
          </ac:grpSpMkLst>
        </pc:grpChg>
        <pc:grpChg chg="add mod">
          <ac:chgData name="Carlos Sanchez-Sarmiento" userId="2326a0ff-7c8d-4f5b-b5b2-e1c852c29958" providerId="ADAL" clId="{8721FF70-7B3B-40CB-8844-5ABD4F19EE42}" dt="2023-01-26T07:13:47.703" v="2301" actId="164"/>
          <ac:grpSpMkLst>
            <pc:docMk/>
            <pc:sldMk cId="476754474" sldId="454"/>
            <ac:grpSpMk id="7" creationId="{BEF2653D-F95F-DE56-F730-7FBE3E21A163}"/>
          </ac:grpSpMkLst>
        </pc:grpChg>
        <pc:grpChg chg="del">
          <ac:chgData name="Carlos Sanchez-Sarmiento" userId="2326a0ff-7c8d-4f5b-b5b2-e1c852c29958" providerId="ADAL" clId="{8721FF70-7B3B-40CB-8844-5ABD4F19EE42}" dt="2023-01-26T07:11:23.317" v="2267" actId="478"/>
          <ac:grpSpMkLst>
            <pc:docMk/>
            <pc:sldMk cId="476754474" sldId="454"/>
            <ac:grpSpMk id="32" creationId="{C1829904-8C7B-6D93-0E5C-3ED58178F605}"/>
          </ac:grpSpMkLst>
        </pc:grpChg>
        <pc:grpChg chg="add mod">
          <ac:chgData name="Carlos Sanchez-Sarmiento" userId="2326a0ff-7c8d-4f5b-b5b2-e1c852c29958" providerId="ADAL" clId="{8721FF70-7B3B-40CB-8844-5ABD4F19EE42}" dt="2023-01-26T07:13:47.703" v="2301" actId="164"/>
          <ac:grpSpMkLst>
            <pc:docMk/>
            <pc:sldMk cId="476754474" sldId="454"/>
            <ac:grpSpMk id="43" creationId="{BE31D841-A381-C7F0-AF5C-75D85DD93512}"/>
          </ac:grpSpMkLst>
        </pc:grpChg>
        <pc:grpChg chg="mod">
          <ac:chgData name="Carlos Sanchez-Sarmiento" userId="2326a0ff-7c8d-4f5b-b5b2-e1c852c29958" providerId="ADAL" clId="{8721FF70-7B3B-40CB-8844-5ABD4F19EE42}" dt="2023-01-26T07:13:42.760" v="2298"/>
          <ac:grpSpMkLst>
            <pc:docMk/>
            <pc:sldMk cId="476754474" sldId="454"/>
            <ac:grpSpMk id="46" creationId="{6A7F7105-FD18-A94F-71D8-DA06777E9585}"/>
          </ac:grpSpMkLst>
        </pc:grpChg>
        <pc:grpChg chg="mod">
          <ac:chgData name="Carlos Sanchez-Sarmiento" userId="2326a0ff-7c8d-4f5b-b5b2-e1c852c29958" providerId="ADAL" clId="{8721FF70-7B3B-40CB-8844-5ABD4F19EE42}" dt="2023-01-26T07:13:42.760" v="2298"/>
          <ac:grpSpMkLst>
            <pc:docMk/>
            <pc:sldMk cId="476754474" sldId="454"/>
            <ac:grpSpMk id="58" creationId="{43410FEE-6238-F8D5-F071-2482B1F4A5D6}"/>
          </ac:grpSpMkLst>
        </pc:grpChg>
        <pc:grpChg chg="del">
          <ac:chgData name="Carlos Sanchez-Sarmiento" userId="2326a0ff-7c8d-4f5b-b5b2-e1c852c29958" providerId="ADAL" clId="{8721FF70-7B3B-40CB-8844-5ABD4F19EE42}" dt="2023-01-26T07:11:23.317" v="2267" actId="478"/>
          <ac:grpSpMkLst>
            <pc:docMk/>
            <pc:sldMk cId="476754474" sldId="454"/>
            <ac:grpSpMk id="60" creationId="{89C699CB-0562-4952-B8CC-5608C9B10AD5}"/>
          </ac:grpSpMkLst>
        </pc:grpChg>
        <pc:grpChg chg="mod">
          <ac:chgData name="Carlos Sanchez-Sarmiento" userId="2326a0ff-7c8d-4f5b-b5b2-e1c852c29958" providerId="ADAL" clId="{8721FF70-7B3B-40CB-8844-5ABD4F19EE42}" dt="2023-01-26T07:13:42.760" v="2298"/>
          <ac:grpSpMkLst>
            <pc:docMk/>
            <pc:sldMk cId="476754474" sldId="454"/>
            <ac:grpSpMk id="80" creationId="{9482BFD5-D213-468C-E825-8EFB1ECE5044}"/>
          </ac:grpSpMkLst>
        </pc:grpChg>
        <pc:grpChg chg="add mod">
          <ac:chgData name="Carlos Sanchez-Sarmiento" userId="2326a0ff-7c8d-4f5b-b5b2-e1c852c29958" providerId="ADAL" clId="{8721FF70-7B3B-40CB-8844-5ABD4F19EE42}" dt="2023-01-26T07:13:47.703" v="2301" actId="164"/>
          <ac:grpSpMkLst>
            <pc:docMk/>
            <pc:sldMk cId="476754474" sldId="454"/>
            <ac:grpSpMk id="87" creationId="{F9AD8A32-B4D6-6E4D-AC24-35641ACA508E}"/>
          </ac:grpSpMkLst>
        </pc:grpChg>
        <pc:grpChg chg="mod">
          <ac:chgData name="Carlos Sanchez-Sarmiento" userId="2326a0ff-7c8d-4f5b-b5b2-e1c852c29958" providerId="ADAL" clId="{8721FF70-7B3B-40CB-8844-5ABD4F19EE42}" dt="2023-01-26T07:13:42.760" v="2298"/>
          <ac:grpSpMkLst>
            <pc:docMk/>
            <pc:sldMk cId="476754474" sldId="454"/>
            <ac:grpSpMk id="88" creationId="{EF8F908D-7205-4E12-3B40-00AFDD030DDD}"/>
          </ac:grpSpMkLst>
        </pc:grpChg>
        <pc:grpChg chg="add mod">
          <ac:chgData name="Carlos Sanchez-Sarmiento" userId="2326a0ff-7c8d-4f5b-b5b2-e1c852c29958" providerId="ADAL" clId="{8721FF70-7B3B-40CB-8844-5ABD4F19EE42}" dt="2023-01-26T07:16:11.017" v="2368" actId="1076"/>
          <ac:grpSpMkLst>
            <pc:docMk/>
            <pc:sldMk cId="476754474" sldId="454"/>
            <ac:grpSpMk id="92" creationId="{DFD9513B-3118-0450-B83D-85CB0D9A474E}"/>
          </ac:grpSpMkLst>
        </pc:grpChg>
        <pc:picChg chg="del">
          <ac:chgData name="Carlos Sanchez-Sarmiento" userId="2326a0ff-7c8d-4f5b-b5b2-e1c852c29958" providerId="ADAL" clId="{8721FF70-7B3B-40CB-8844-5ABD4F19EE42}" dt="2023-01-26T07:11:23.317" v="2267" actId="478"/>
          <ac:picMkLst>
            <pc:docMk/>
            <pc:sldMk cId="476754474" sldId="454"/>
            <ac:picMk id="4" creationId="{940D82BA-94FD-4747-A1E9-9EDC87D6A7F9}"/>
          </ac:picMkLst>
        </pc:picChg>
        <pc:picChg chg="add del mod">
          <ac:chgData name="Carlos Sanchez-Sarmiento" userId="2326a0ff-7c8d-4f5b-b5b2-e1c852c29958" providerId="ADAL" clId="{8721FF70-7B3B-40CB-8844-5ABD4F19EE42}" dt="2023-01-26T07:12:14.447" v="2283" actId="478"/>
          <ac:picMkLst>
            <pc:docMk/>
            <pc:sldMk cId="476754474" sldId="454"/>
            <ac:picMk id="1026" creationId="{86B2EE31-C78D-FFD3-9306-2FB843D4DCED}"/>
          </ac:picMkLst>
        </pc:picChg>
        <pc:picChg chg="add mod">
          <ac:chgData name="Carlos Sanchez-Sarmiento" userId="2326a0ff-7c8d-4f5b-b5b2-e1c852c29958" providerId="ADAL" clId="{8721FF70-7B3B-40CB-8844-5ABD4F19EE42}" dt="2023-01-26T07:13:22.166" v="2296" actId="1076"/>
          <ac:picMkLst>
            <pc:docMk/>
            <pc:sldMk cId="476754474" sldId="454"/>
            <ac:picMk id="1028" creationId="{652E97D5-0FAE-6D11-D132-610E92766A03}"/>
          </ac:picMkLst>
        </pc:picChg>
        <pc:cxnChg chg="del">
          <ac:chgData name="Carlos Sanchez-Sarmiento" userId="2326a0ff-7c8d-4f5b-b5b2-e1c852c29958" providerId="ADAL" clId="{8721FF70-7B3B-40CB-8844-5ABD4F19EE42}" dt="2023-01-26T07:11:23.317" v="2267" actId="478"/>
          <ac:cxnSpMkLst>
            <pc:docMk/>
            <pc:sldMk cId="476754474" sldId="454"/>
            <ac:cxnSpMk id="25" creationId="{D906C6AC-2EE4-4B99-97F8-ECC0F3168620}"/>
          </ac:cxnSpMkLst>
        </pc:cxnChg>
        <pc:cxnChg chg="del">
          <ac:chgData name="Carlos Sanchez-Sarmiento" userId="2326a0ff-7c8d-4f5b-b5b2-e1c852c29958" providerId="ADAL" clId="{8721FF70-7B3B-40CB-8844-5ABD4F19EE42}" dt="2023-01-26T07:11:23.317" v="2267" actId="478"/>
          <ac:cxnSpMkLst>
            <pc:docMk/>
            <pc:sldMk cId="476754474" sldId="454"/>
            <ac:cxnSpMk id="26" creationId="{C833BA84-7C54-471A-9DE9-53E824033EC2}"/>
          </ac:cxnSpMkLst>
        </pc:cxnChg>
        <pc:cxnChg chg="del">
          <ac:chgData name="Carlos Sanchez-Sarmiento" userId="2326a0ff-7c8d-4f5b-b5b2-e1c852c29958" providerId="ADAL" clId="{8721FF70-7B3B-40CB-8844-5ABD4F19EE42}" dt="2023-01-26T07:11:23.317" v="2267" actId="478"/>
          <ac:cxnSpMkLst>
            <pc:docMk/>
            <pc:sldMk cId="476754474" sldId="454"/>
            <ac:cxnSpMk id="27" creationId="{27E81BBB-E629-4C22-8FA3-437D62F536BD}"/>
          </ac:cxnSpMkLst>
        </pc:cxnChg>
        <pc:cxnChg chg="del">
          <ac:chgData name="Carlos Sanchez-Sarmiento" userId="2326a0ff-7c8d-4f5b-b5b2-e1c852c29958" providerId="ADAL" clId="{8721FF70-7B3B-40CB-8844-5ABD4F19EE42}" dt="2023-01-26T07:11:23.317" v="2267" actId="478"/>
          <ac:cxnSpMkLst>
            <pc:docMk/>
            <pc:sldMk cId="476754474" sldId="454"/>
            <ac:cxnSpMk id="30" creationId="{9F95C2E1-83F4-4CA1-AE40-C2DB211E41C5}"/>
          </ac:cxnSpMkLst>
        </pc:cxnChg>
        <pc:cxnChg chg="del">
          <ac:chgData name="Carlos Sanchez-Sarmiento" userId="2326a0ff-7c8d-4f5b-b5b2-e1c852c29958" providerId="ADAL" clId="{8721FF70-7B3B-40CB-8844-5ABD4F19EE42}" dt="2023-01-26T07:11:23.317" v="2267" actId="478"/>
          <ac:cxnSpMkLst>
            <pc:docMk/>
            <pc:sldMk cId="476754474" sldId="454"/>
            <ac:cxnSpMk id="31" creationId="{BD474BC3-1FBB-4E88-92AA-3B2E60581413}"/>
          </ac:cxnSpMkLst>
        </pc:cxnChg>
        <pc:cxnChg chg="del">
          <ac:chgData name="Carlos Sanchez-Sarmiento" userId="2326a0ff-7c8d-4f5b-b5b2-e1c852c29958" providerId="ADAL" clId="{8721FF70-7B3B-40CB-8844-5ABD4F19EE42}" dt="2023-01-26T07:11:23.317" v="2267" actId="478"/>
          <ac:cxnSpMkLst>
            <pc:docMk/>
            <pc:sldMk cId="476754474" sldId="454"/>
            <ac:cxnSpMk id="49" creationId="{755C5008-19F8-4845-948D-E597BBDF2EF4}"/>
          </ac:cxnSpMkLst>
        </pc:cxnChg>
        <pc:cxnChg chg="del">
          <ac:chgData name="Carlos Sanchez-Sarmiento" userId="2326a0ff-7c8d-4f5b-b5b2-e1c852c29958" providerId="ADAL" clId="{8721FF70-7B3B-40CB-8844-5ABD4F19EE42}" dt="2023-01-26T07:11:23.317" v="2267" actId="478"/>
          <ac:cxnSpMkLst>
            <pc:docMk/>
            <pc:sldMk cId="476754474" sldId="454"/>
            <ac:cxnSpMk id="50" creationId="{DE4020B7-918E-4C4B-91EC-60F23F72B116}"/>
          </ac:cxnSpMkLst>
        </pc:cxnChg>
        <pc:cxnChg chg="del">
          <ac:chgData name="Carlos Sanchez-Sarmiento" userId="2326a0ff-7c8d-4f5b-b5b2-e1c852c29958" providerId="ADAL" clId="{8721FF70-7B3B-40CB-8844-5ABD4F19EE42}" dt="2023-01-26T07:11:23.317" v="2267" actId="478"/>
          <ac:cxnSpMkLst>
            <pc:docMk/>
            <pc:sldMk cId="476754474" sldId="454"/>
            <ac:cxnSpMk id="52" creationId="{76044559-F8E6-4ED3-9325-CE8C70C180C2}"/>
          </ac:cxnSpMkLst>
        </pc:cxnChg>
        <pc:cxnChg chg="del">
          <ac:chgData name="Carlos Sanchez-Sarmiento" userId="2326a0ff-7c8d-4f5b-b5b2-e1c852c29958" providerId="ADAL" clId="{8721FF70-7B3B-40CB-8844-5ABD4F19EE42}" dt="2023-01-26T07:11:23.317" v="2267" actId="478"/>
          <ac:cxnSpMkLst>
            <pc:docMk/>
            <pc:sldMk cId="476754474" sldId="454"/>
            <ac:cxnSpMk id="53" creationId="{DC01F1D5-7CF7-48FE-9DAA-3C7B5A6DC4EE}"/>
          </ac:cxnSpMkLst>
        </pc:cxnChg>
        <pc:cxnChg chg="del">
          <ac:chgData name="Carlos Sanchez-Sarmiento" userId="2326a0ff-7c8d-4f5b-b5b2-e1c852c29958" providerId="ADAL" clId="{8721FF70-7B3B-40CB-8844-5ABD4F19EE42}" dt="2023-01-26T07:11:23.317" v="2267" actId="478"/>
          <ac:cxnSpMkLst>
            <pc:docMk/>
            <pc:sldMk cId="476754474" sldId="454"/>
            <ac:cxnSpMk id="54" creationId="{405E96A5-62B2-4C17-A3F8-129D5ACC7AC2}"/>
          </ac:cxnSpMkLst>
        </pc:cxnChg>
        <pc:cxnChg chg="del">
          <ac:chgData name="Carlos Sanchez-Sarmiento" userId="2326a0ff-7c8d-4f5b-b5b2-e1c852c29958" providerId="ADAL" clId="{8721FF70-7B3B-40CB-8844-5ABD4F19EE42}" dt="2023-01-26T07:11:23.317" v="2267" actId="478"/>
          <ac:cxnSpMkLst>
            <pc:docMk/>
            <pc:sldMk cId="476754474" sldId="454"/>
            <ac:cxnSpMk id="55" creationId="{0D062F3D-E376-4A6C-9340-62690221D743}"/>
          </ac:cxnSpMkLst>
        </pc:cxnChg>
      </pc:sldChg>
      <pc:sldChg chg="addSp delSp modSp add mod modTransition">
        <pc:chgData name="Carlos Sanchez-Sarmiento" userId="2326a0ff-7c8d-4f5b-b5b2-e1c852c29958" providerId="ADAL" clId="{8721FF70-7B3B-40CB-8844-5ABD4F19EE42}" dt="2023-01-26T07:35:27.473" v="3445"/>
        <pc:sldMkLst>
          <pc:docMk/>
          <pc:sldMk cId="427211602" sldId="455"/>
        </pc:sldMkLst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2" creationId="{60FF0D97-2566-3CF8-8793-14E8BF7E2431}"/>
          </ac:spMkLst>
        </pc:spChg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3" creationId="{5F487EBF-BBC4-4D24-C210-DDE339EE55D1}"/>
          </ac:spMkLst>
        </pc:spChg>
        <pc:spChg chg="add 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6" creationId="{0B1759E0-4F9D-BC9B-A6AA-F56BA4EE2F85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9" creationId="{D53422A7-DCDE-E47E-0134-232E59C7CDD4}"/>
          </ac:spMkLst>
        </pc:spChg>
        <pc:spChg chg="mod or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0" creationId="{310CB431-978F-94AD-FF7D-86DC274CBD13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11" creationId="{5B096EA0-3539-9EA4-7F5D-D14F219C5A32}"/>
          </ac:spMkLst>
        </pc:spChg>
        <pc:spChg chg="mod or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2" creationId="{73FF9199-2F1C-565E-4FC6-6A709A33D7BF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3" creationId="{40D7D981-0C8C-D59E-D8BA-603EAF26D434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15" creationId="{95683586-CCDB-957D-F562-5B9D4FD2EF2E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6" creationId="{0B071FA9-B438-B092-2D7E-849D255CBF4A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8" creationId="{DA6948A4-D3B3-3E1E-73A9-5DC2AAD787B8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9" creationId="{512F84B9-76AD-E317-BD3F-F181223DFE57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21" creationId="{27A70580-E1DA-9DE5-E376-DA6EC90DC1F4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22" creationId="{9FC6D954-41CD-94D0-FD69-A985CAF3D9C3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23" creationId="{D3BDBCBC-ED95-7DC5-3149-6BF976D710D3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24" creationId="{F8F357B6-504D-7D7A-5262-FC2F78C6DD02}"/>
          </ac:spMkLst>
        </pc:spChg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25" creationId="{AFC32C63-646C-73A6-8753-AA18A06DB9BC}"/>
          </ac:spMkLst>
        </pc:spChg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26" creationId="{0E2A53F9-E47B-70F7-FD71-3A5672E8A111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28" creationId="{297EAF5F-CDBE-F218-7CB5-4641BF25CA40}"/>
          </ac:spMkLst>
        </pc:spChg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29" creationId="{CD88D14F-2DB8-6FDC-D33E-3909F62D2905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30" creationId="{1F4B61B0-654A-5C32-DEC9-17FF75A110C5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31" creationId="{E9E06B92-E43E-E30C-3911-022F3A776B0F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33" creationId="{3E11620F-5C35-A148-6016-36554C8A7622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34" creationId="{434ADFA4-573C-9838-BC3D-D869F6815304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35" creationId="{D37504D0-9612-91BE-3228-15FD115E9CA2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36" creationId="{1C5AC8CB-2E74-F71F-E56E-00C9F3C972B1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37" creationId="{DEA4EFC3-6C9A-BC75-851C-3C6B07D478DB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39" creationId="{F0E160C9-F987-6427-84DD-29B33B866DED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40" creationId="{A09FF24C-6EAC-DBA8-4234-F7AC83C71811}"/>
          </ac:spMkLst>
        </pc:spChg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41" creationId="{42D210DE-A4F8-EEE4-D917-75C6A4D427D9}"/>
          </ac:spMkLst>
        </pc:spChg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42" creationId="{EF5064D5-13D4-9740-E592-EFA57831ECE2}"/>
          </ac:spMkLst>
        </pc:spChg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43" creationId="{976961FC-FB70-B31D-8D87-356C256867B0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45" creationId="{F0E7BB62-1D62-4C80-D515-2FE250D4AD6A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46" creationId="{E25229F1-FF94-95D5-14B7-08371E0E5C0D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48" creationId="{AF1C25D3-B0F8-20F6-7968-F8C946EADF43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49" creationId="{9050EAFA-272C-B944-A741-F683C0FE9160}"/>
          </ac:spMkLst>
        </pc:spChg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50" creationId="{7803D705-5312-938D-B030-FDBE4B9A86A4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53" creationId="{3169D5E8-5D90-33D0-2EF0-54F8E428A430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54" creationId="{72F30DF1-A791-FF52-E392-1FE03BD4E69C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58" creationId="{56D6F1D1-80A0-6EF0-75FE-71D4C48A2BFC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60" creationId="{68E1E0C1-9664-D005-BC73-AEF3B676DB4A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61" creationId="{3634F22A-531C-E86C-24CB-864635386561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62" creationId="{9F4CAE56-C6B2-4FD0-A9EE-D52BDFD2F7DC}"/>
          </ac:spMkLst>
        </pc:spChg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63" creationId="{B4DBCF66-7590-A83C-39F8-96368B2C0CE2}"/>
          </ac:spMkLst>
        </pc:spChg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64" creationId="{2849F6AA-C3B7-3023-0414-56043B940AB6}"/>
          </ac:spMkLst>
        </pc:spChg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65" creationId="{00D1002B-DAB3-FB7D-777B-8506B6155D6F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67" creationId="{A9454EBC-A67B-0D2D-BEA2-68305B6350C1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68" creationId="{92240D34-46DC-6B1A-4541-6F14884B9B44}"/>
          </ac:spMkLst>
        </pc:spChg>
        <pc:spChg chg="mod topLvl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69" creationId="{E0A5A241-F76B-2B9F-E5C0-692EC8F11E27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71" creationId="{1EB1247D-8B46-EF07-9634-EE547B40B119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72" creationId="{DFBFA13D-C6DC-9CB1-B698-250D91145352}"/>
          </ac:spMkLst>
        </pc:spChg>
        <pc:spChg chg="add 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73" creationId="{111006EA-9D7C-D52A-0332-71FCB3622C3D}"/>
          </ac:spMkLst>
        </pc:spChg>
        <pc:spChg chg="add 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74" creationId="{4816A1D7-CFF8-748F-DA38-933D3000185E}"/>
          </ac:spMkLst>
        </pc:spChg>
        <pc:spChg chg="add 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75" creationId="{B810F48A-BEBB-915A-1326-981717A5B02A}"/>
          </ac:spMkLst>
        </pc:spChg>
        <pc:spChg chg="add 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76" creationId="{2BF2B5F0-25FE-104C-193B-B1229EBDF5AE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78" creationId="{09ED2EFA-17A2-CEDD-D1B7-47DB84442750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79" creationId="{744E3609-B36C-891C-EEBC-BBC9CFFAB8D0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83" creationId="{AE98F4D0-9133-0DD9-5CB5-F64CE4383F52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84" creationId="{0265D4AA-52AF-D322-2787-D528EA52C2E3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85" creationId="{9A21A0AE-839C-3526-1966-1F12A02E4852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86" creationId="{3918C424-ADE3-177A-93E0-87EF8250455E}"/>
          </ac:spMkLst>
        </pc:spChg>
        <pc:spChg chg="add 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87" creationId="{5DDBDB1C-7C50-0E72-3410-59B736E227BF}"/>
          </ac:spMkLst>
        </pc:spChg>
        <pc:spChg chg="add 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88" creationId="{807001B0-E48C-6C27-5F76-48A4DDB2C2C7}"/>
          </ac:spMkLst>
        </pc:spChg>
        <pc:spChg chg="add 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89" creationId="{CF56AE88-DC58-4035-6F06-D373AE389A72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91" creationId="{B0D4FF89-821B-4246-4953-A2E3DB290222}"/>
          </ac:spMkLst>
        </pc:spChg>
        <pc:spChg chg="mod">
          <ac:chgData name="Carlos Sanchez-Sarmiento" userId="2326a0ff-7c8d-4f5b-b5b2-e1c852c29958" providerId="ADAL" clId="{8721FF70-7B3B-40CB-8844-5ABD4F19EE42}" dt="2023-01-26T07:19:00.274" v="2436"/>
          <ac:spMkLst>
            <pc:docMk/>
            <pc:sldMk cId="427211602" sldId="455"/>
            <ac:spMk id="92" creationId="{BC8BE168-FC4B-9950-05FE-D3FCDFC20FE7}"/>
          </ac:spMkLst>
        </pc:spChg>
        <pc:spChg chg="add 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95" creationId="{FCE6A110-686A-82AF-6155-2345AD547D0A}"/>
          </ac:spMkLst>
        </pc:spChg>
        <pc:spChg chg="add 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96" creationId="{E5C602FF-86A9-34DB-F682-80982E94E77F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98" creationId="{87E39D79-4FD7-1C56-01E5-E470990E2F18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99" creationId="{2A4112F2-34DE-2455-FB11-EE36C988B6CA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01" creationId="{634B3056-AE51-2FF7-AB81-79531CDF405E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02" creationId="{61300F26-7E60-4651-7EB5-4A226A5F4BCE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04" creationId="{EF98CBBE-6A54-7D15-1974-2C765A580B3C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05" creationId="{501275F5-066A-C448-A7ED-3A81E07545D2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06" creationId="{3CF96CBF-D43E-98AD-3365-C484948B7E87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07" creationId="{7B903569-07A4-59BE-E37F-D594CEB00BFA}"/>
          </ac:spMkLst>
        </pc:spChg>
        <pc:spChg chg="add 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08" creationId="{240313FC-49A7-7829-9D72-5E29EF7234F0}"/>
          </ac:spMkLst>
        </pc:spChg>
        <pc:spChg chg="add 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09" creationId="{122F59DC-C920-6592-5775-376155F33507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11" creationId="{534F26CC-3686-6534-AE0A-B2B7A685F4EE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12" creationId="{C20504D0-C902-B7F5-1009-B7697A561480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13" creationId="{6EEA2096-C346-592C-F8C6-757A58DA125A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14" creationId="{B09FB669-8693-9E75-B382-C5012F9C11DF}"/>
          </ac:spMkLst>
        </pc:spChg>
        <pc:spChg chg="add 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15" creationId="{56CDFCB3-E069-859F-3702-7CB09B0BF8BD}"/>
          </ac:spMkLst>
        </pc:spChg>
        <pc:spChg chg="add 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16" creationId="{ED7E97DC-410D-4A9A-3433-5E8AEE78332C}"/>
          </ac:spMkLst>
        </pc:spChg>
        <pc:spChg chg="add 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17" creationId="{E011B5B6-1921-EE55-4060-135FFFF11E5C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19" creationId="{D832885A-C115-C98C-69E9-59E5A80DE367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20" creationId="{F931E4A5-CA04-8689-F7A0-EBECB5A0AC11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21" creationId="{7FD579DE-A84C-1E85-F924-6F9940E59A8C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22" creationId="{2C534D2F-0A7E-7F66-7946-C7B20E45B92E}"/>
          </ac:spMkLst>
        </pc:spChg>
        <pc:spChg chg="add 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23" creationId="{C3A7CCFA-838B-CB9A-6C84-EA3A46D2FF89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25" creationId="{7F4DBE30-B0AB-ECFB-522D-AFD665B7B951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26" creationId="{C85565D5-B5F8-C172-5897-356E7C67835A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30" creationId="{59A3D5C0-8D25-01DA-B425-0C45D92C1803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31" creationId="{64FC5517-A7E9-843E-B5EF-CBF239A1B264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32" creationId="{1DCA1C06-C32B-410B-D108-7919EAC884C8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33" creationId="{9808701C-1B12-F764-6050-456C09456686}"/>
          </ac:spMkLst>
        </pc:spChg>
        <pc:spChg chg="add 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34" creationId="{FA322F07-4C4E-8071-954B-87B95AD6CEBA}"/>
          </ac:spMkLst>
        </pc:spChg>
        <pc:spChg chg="add 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35" creationId="{7FBE8AA1-D5FD-1BC3-9158-77A99A92A908}"/>
          </ac:spMkLst>
        </pc:spChg>
        <pc:spChg chg="add 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36" creationId="{2BC78C9A-B43D-75A3-51B0-37E9DC503BB0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38" creationId="{41D090F3-A100-03D8-B2F1-6536D6819F3C}"/>
          </ac:spMkLst>
        </pc:spChg>
        <pc:spChg chg="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39" creationId="{CBCD9E79-E161-59E6-7F8D-559F9DA658ED}"/>
          </ac:spMkLst>
        </pc:spChg>
        <pc:spChg chg="add mod">
          <ac:chgData name="Carlos Sanchez-Sarmiento" userId="2326a0ff-7c8d-4f5b-b5b2-e1c852c29958" providerId="ADAL" clId="{8721FF70-7B3B-40CB-8844-5ABD4F19EE42}" dt="2023-01-26T07:26:14.715" v="2615" actId="164"/>
          <ac:spMkLst>
            <pc:docMk/>
            <pc:sldMk cId="427211602" sldId="455"/>
            <ac:spMk id="140" creationId="{EED4CF36-217F-3124-3B7B-D539D7921F2A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42" creationId="{17717773-774D-3C41-1BCB-1E655DAB5D6C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43" creationId="{E746742A-FA5E-44AF-F467-339BC589DCE2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44" creationId="{6E9A6BE6-B910-4696-06AB-64246CD616B4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45" creationId="{F0428613-AA10-2E4A-7071-7E8207EE2D1D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47" creationId="{196F7E26-A04B-CC0E-32F6-1A3D53A8B7E6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48" creationId="{DBEC15CE-0A0A-93AE-8735-C5C1D78082E5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50" creationId="{BBADD399-8D2E-EA23-4295-98E59D83005E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51" creationId="{6005CACD-D34C-85FA-9ED9-A661770B9A94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53" creationId="{8FDAB3C9-40C2-FCB1-7021-FB7D6564410A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54" creationId="{11BC3993-8F55-CD5A-7B6A-DA72F1B29D9F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55" creationId="{E3980269-5146-7CEA-06E6-283FE6236679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56" creationId="{96E46CC9-7250-E4FA-F0BF-71AF3E61EB27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57" creationId="{AF88900C-DBBB-CE60-5E70-06C597BB2163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58" creationId="{005C246A-A29F-4FDC-8E3F-69ADDB3B79D5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60" creationId="{A71E0DDC-2444-EACF-AC28-01C8C4ADE183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61" creationId="{727F52AA-88CD-D68E-CFB3-C2CACF1E4D61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62" creationId="{3865000C-3B29-AFF9-E640-3949497187B9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63" creationId="{CC89FF65-873B-945A-8EFE-B49CA1CF3747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64" creationId="{2B8D250C-C97C-A148-8E95-9E5F0E9960EC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65" creationId="{AAC0DA41-1856-DE4C-1DDF-DF2543574235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66" creationId="{E607972A-E22C-1029-ACFC-5663F3CFF2EF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68" creationId="{170A7AA3-9CE0-6042-5B55-6D2D451BA4FA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69" creationId="{8C93B8DC-D440-DF1E-A12E-BB3111792387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70" creationId="{AF63B458-5DC0-E760-DB41-EC11791AF644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71" creationId="{089A97A3-5558-CCD8-3025-14EEB6102BAC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72" creationId="{2764981F-E598-EE0F-6CFD-1AE2CD97509B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74" creationId="{5AB1F294-DC12-B3C4-4C71-D28F31D16AC7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75" creationId="{772FE8AE-8096-D272-F6A4-A4C806A0C4A5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79" creationId="{2AFF00FF-1EA6-42CE-BF6C-DE04B81EB4BE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80" creationId="{914CB93F-7327-AE62-DD9B-60E9F3EAFD62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81" creationId="{04689389-0B62-0C06-2A71-CEBF9AB63952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82" creationId="{E27FD20C-921C-F789-5C90-254D450116EA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83" creationId="{A309ACBD-35F8-4C2A-B19E-DB1CA159DE13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84" creationId="{969F936F-5B4B-948A-37B8-349D72891013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85" creationId="{82CD4B40-2D2B-42CA-7869-8800BE6DF974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87" creationId="{B56CCACC-B6B1-ABED-B264-6DE59F2B5088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88" creationId="{7193B331-E5DD-3FAC-2C92-49248D821416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89" creationId="{E6BCDF94-A560-63DD-78B6-C6E5147BD3AE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91" creationId="{B28952E9-4E98-A769-C1AC-43F6879B754E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92" creationId="{E7F63B03-4612-8891-42A4-ED77E5B920FC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93" creationId="{EC09E2A1-FC7F-FDF4-23DB-21186760EDDA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94" creationId="{BEFC14C4-0875-FD8E-24DB-8B699456768B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96" creationId="{18169464-0317-A65C-3776-279B40786794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97" creationId="{536F061C-D86F-5250-A648-D2A096286B33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199" creationId="{3F6AC06B-C32D-B263-72F2-146FADCF6BAB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00" creationId="{EEBE9F7D-3CE4-D63C-63D6-00E18A078E47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02" creationId="{F866418A-5C52-3A6B-941F-8F3527A323BE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03" creationId="{D3366640-50A0-B87E-1543-E7D28B5FF0EA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04" creationId="{9A5FAE87-B63D-1E2D-E465-25800AF2E463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05" creationId="{9C0708ED-BD1D-2924-C25A-5735C4B44D11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06" creationId="{1EC52FB1-544C-BCFB-973A-4227EFA10C37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07" creationId="{46E31C3A-778D-2D9C-CA95-9BB0267BB330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09" creationId="{6C045073-3710-279B-0372-C9BB57FB3737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10" creationId="{FC92DD03-0F08-32BC-2E52-F2BB44DF39D6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11" creationId="{9B5CF703-FF90-24B3-3432-9A738ADB601C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12" creationId="{1A8CCA0F-260B-D9A7-F725-7B37C8EDAC0C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13" creationId="{7C0D4B01-831F-8DB9-CF57-B377786FB54F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14" creationId="{770E6C2B-06DA-0E16-3563-6ACEC6903E06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15" creationId="{3220C3FA-5618-4CCE-473E-1E983E798CA7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17" creationId="{19B8D665-B30D-6EB0-6012-B10E09E31970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18" creationId="{E6B110DD-123D-AA2C-075F-40B20983757A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19" creationId="{AC21AC6F-9E4E-58E1-2A2D-9BFEFBF68632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20" creationId="{AC80E02D-E1CE-984A-82D8-53BCF37C67A4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21" creationId="{5B4163B7-E358-2AD2-B64B-089B1E62A184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23" creationId="{F4EAE5C0-1937-F78F-1AE6-64177565B88B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24" creationId="{F6387B8E-D44C-4A84-F925-452EEE08B8E9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28" creationId="{147EF7E0-470E-8B39-C4F1-668458728FCF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29" creationId="{554B291D-094B-5A06-F066-06AD191D5568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30" creationId="{7706EF7F-0609-A64F-BAC5-CA30778D54EE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31" creationId="{7B0A1A40-1B5B-9F98-BECC-09E749A5C9CB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32" creationId="{5F23B29C-7046-6743-A8E5-0F9DFEEB7C13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33" creationId="{7354C6D7-2287-811F-A8CF-8FC0A920A55D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34" creationId="{FD9E7F32-8407-D999-68DB-CF994EBD2B8D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36" creationId="{9B016B2C-898C-B5AF-AE06-A267AE3F8D4D}"/>
          </ac:spMkLst>
        </pc:spChg>
        <pc:spChg chg="mod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37" creationId="{18A1BD00-CD04-5E39-5FE6-F3B2F0435597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38" creationId="{E854582B-6B68-18FE-C5F2-C0CBA872FBE9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39" creationId="{39E58734-E4FD-B9B8-79F2-B44575781502}"/>
          </ac:spMkLst>
        </pc:spChg>
        <pc:spChg chg="add mod topLvl">
          <ac:chgData name="Carlos Sanchez-Sarmiento" userId="2326a0ff-7c8d-4f5b-b5b2-e1c852c29958" providerId="ADAL" clId="{8721FF70-7B3B-40CB-8844-5ABD4F19EE42}" dt="2023-01-26T07:27:02.028" v="2625" actId="165"/>
          <ac:spMkLst>
            <pc:docMk/>
            <pc:sldMk cId="427211602" sldId="455"/>
            <ac:spMk id="240" creationId="{D43219F1-490B-5783-6009-273A8283B909}"/>
          </ac:spMkLst>
        </pc:spChg>
        <pc:grpChg chg="mod topLvl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7" creationId="{A4311EA3-861C-191E-F542-160DD22B35F5}"/>
          </ac:grpSpMkLst>
        </pc:grpChg>
        <pc:grpChg chg="add mod">
          <ac:chgData name="Carlos Sanchez-Sarmiento" userId="2326a0ff-7c8d-4f5b-b5b2-e1c852c29958" providerId="ADAL" clId="{8721FF70-7B3B-40CB-8844-5ABD4F19EE42}" dt="2023-01-26T07:19:00.274" v="2436"/>
          <ac:grpSpMkLst>
            <pc:docMk/>
            <pc:sldMk cId="427211602" sldId="455"/>
            <ac:grpSpMk id="8" creationId="{D3E8024B-4C3F-EE11-DD90-FDE4644EB776}"/>
          </ac:grpSpMkLst>
        </pc:grpChg>
        <pc:grpChg chg="add mod">
          <ac:chgData name="Carlos Sanchez-Sarmiento" userId="2326a0ff-7c8d-4f5b-b5b2-e1c852c29958" providerId="ADAL" clId="{8721FF70-7B3B-40CB-8844-5ABD4F19EE42}" dt="2023-01-26T07:19:00.274" v="2436"/>
          <ac:grpSpMkLst>
            <pc:docMk/>
            <pc:sldMk cId="427211602" sldId="455"/>
            <ac:grpSpMk id="14" creationId="{9F8C86E9-00A6-2532-098F-020039A068EF}"/>
          </ac:grpSpMkLst>
        </pc:grpChg>
        <pc:grpChg chg="mod topLvl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17" creationId="{98CFFBF1-1D2F-B378-B7CB-402122F781BF}"/>
          </ac:grpSpMkLst>
        </pc:grpChg>
        <pc:grpChg chg="mod topLvl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20" creationId="{41036F72-6548-C5D8-55E2-F35AE5FA0169}"/>
          </ac:grpSpMkLst>
        </pc:grpChg>
        <pc:grpChg chg="mod topLvl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27" creationId="{FF2BD925-0B9B-0A66-F935-E8250A713906}"/>
          </ac:grpSpMkLst>
        </pc:grpChg>
        <pc:grpChg chg="del mod">
          <ac:chgData name="Carlos Sanchez-Sarmiento" userId="2326a0ff-7c8d-4f5b-b5b2-e1c852c29958" providerId="ADAL" clId="{8721FF70-7B3B-40CB-8844-5ABD4F19EE42}" dt="2023-01-26T07:24:45.722" v="2603" actId="165"/>
          <ac:grpSpMkLst>
            <pc:docMk/>
            <pc:sldMk cId="427211602" sldId="455"/>
            <ac:grpSpMk id="32" creationId="{9E32510A-9DA9-A56E-D01D-AA2134DFD4DA}"/>
          </ac:grpSpMkLst>
        </pc:grpChg>
        <pc:grpChg chg="add mod">
          <ac:chgData name="Carlos Sanchez-Sarmiento" userId="2326a0ff-7c8d-4f5b-b5b2-e1c852c29958" providerId="ADAL" clId="{8721FF70-7B3B-40CB-8844-5ABD4F19EE42}" dt="2023-01-26T07:19:00.274" v="2436"/>
          <ac:grpSpMkLst>
            <pc:docMk/>
            <pc:sldMk cId="427211602" sldId="455"/>
            <ac:grpSpMk id="38" creationId="{E776D4C5-486A-3DF3-FB8D-D26224A859A5}"/>
          </ac:grpSpMkLst>
        </pc:grpChg>
        <pc:grpChg chg="mod topLvl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44" creationId="{1CE99545-1B45-59B4-33D7-D639771AF256}"/>
          </ac:grpSpMkLst>
        </pc:grpChg>
        <pc:grpChg chg="mod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47" creationId="{ED81BCEA-BA9A-2239-E736-AA300843B0A4}"/>
          </ac:grpSpMkLst>
        </pc:grpChg>
        <pc:grpChg chg="mod topLvl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52" creationId="{B1D950EC-C94B-6915-BF8A-F844EEC77FF6}"/>
          </ac:grpSpMkLst>
        </pc:grpChg>
        <pc:grpChg chg="mod topLvl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57" creationId="{8DFD1D95-ECC6-3A61-134B-67AC2DE9DB9D}"/>
          </ac:grpSpMkLst>
        </pc:grpChg>
        <pc:grpChg chg="mod topLvl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66" creationId="{9C285167-1A01-E93E-FD53-152B4A2ABBE2}"/>
          </ac:grpSpMkLst>
        </pc:grpChg>
        <pc:grpChg chg="del">
          <ac:chgData name="Carlos Sanchez-Sarmiento" userId="2326a0ff-7c8d-4f5b-b5b2-e1c852c29958" providerId="ADAL" clId="{8721FF70-7B3B-40CB-8844-5ABD4F19EE42}" dt="2023-01-26T07:18:17.824" v="2429" actId="165"/>
          <ac:grpSpMkLst>
            <pc:docMk/>
            <pc:sldMk cId="427211602" sldId="455"/>
            <ac:grpSpMk id="70" creationId="{E3B12855-8B51-FA21-F119-C824D260BF2B}"/>
          </ac:grpSpMkLst>
        </pc:grpChg>
        <pc:grpChg chg="add mod">
          <ac:chgData name="Carlos Sanchez-Sarmiento" userId="2326a0ff-7c8d-4f5b-b5b2-e1c852c29958" providerId="ADAL" clId="{8721FF70-7B3B-40CB-8844-5ABD4F19EE42}" dt="2023-01-26T07:19:00.274" v="2436"/>
          <ac:grpSpMkLst>
            <pc:docMk/>
            <pc:sldMk cId="427211602" sldId="455"/>
            <ac:grpSpMk id="77" creationId="{1CD68E25-FEC2-0AA1-B41E-2B6EB2AEDFB0}"/>
          </ac:grpSpMkLst>
        </pc:grpChg>
        <pc:grpChg chg="add mod">
          <ac:chgData name="Carlos Sanchez-Sarmiento" userId="2326a0ff-7c8d-4f5b-b5b2-e1c852c29958" providerId="ADAL" clId="{8721FF70-7B3B-40CB-8844-5ABD4F19EE42}" dt="2023-01-26T07:19:00.274" v="2436"/>
          <ac:grpSpMkLst>
            <pc:docMk/>
            <pc:sldMk cId="427211602" sldId="455"/>
            <ac:grpSpMk id="82" creationId="{D1275EC7-68DE-F0A7-342B-7C6318746884}"/>
          </ac:grpSpMkLst>
        </pc:grpChg>
        <pc:grpChg chg="add mod">
          <ac:chgData name="Carlos Sanchez-Sarmiento" userId="2326a0ff-7c8d-4f5b-b5b2-e1c852c29958" providerId="ADAL" clId="{8721FF70-7B3B-40CB-8844-5ABD4F19EE42}" dt="2023-01-26T07:19:00.274" v="2436"/>
          <ac:grpSpMkLst>
            <pc:docMk/>
            <pc:sldMk cId="427211602" sldId="455"/>
            <ac:grpSpMk id="90" creationId="{3DF431F6-39DA-D7B8-B826-C422A38B6FAD}"/>
          </ac:grpSpMkLst>
        </pc:grpChg>
        <pc:grpChg chg="add mod">
          <ac:chgData name="Carlos Sanchez-Sarmiento" userId="2326a0ff-7c8d-4f5b-b5b2-e1c852c29958" providerId="ADAL" clId="{8721FF70-7B3B-40CB-8844-5ABD4F19EE42}" dt="2023-01-26T07:19:54.206" v="2464" actId="164"/>
          <ac:grpSpMkLst>
            <pc:docMk/>
            <pc:sldMk cId="427211602" sldId="455"/>
            <ac:grpSpMk id="93" creationId="{538C1794-FB3B-F147-CF5D-3E819687C363}"/>
          </ac:grpSpMkLst>
        </pc:grpChg>
        <pc:grpChg chg="add del mod">
          <ac:chgData name="Carlos Sanchez-Sarmiento" userId="2326a0ff-7c8d-4f5b-b5b2-e1c852c29958" providerId="ADAL" clId="{8721FF70-7B3B-40CB-8844-5ABD4F19EE42}" dt="2023-01-26T07:22:22.543" v="2578" actId="164"/>
          <ac:grpSpMkLst>
            <pc:docMk/>
            <pc:sldMk cId="427211602" sldId="455"/>
            <ac:grpSpMk id="94" creationId="{3285B5E0-5BDA-B679-CDE6-AF3731BE002A}"/>
          </ac:grpSpMkLst>
        </pc:grpChg>
        <pc:grpChg chg="add mod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97" creationId="{2E45244F-C66E-6333-675F-6DF54FB60AE3}"/>
          </ac:grpSpMkLst>
        </pc:grpChg>
        <pc:grpChg chg="add mod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100" creationId="{DA84DC47-2F18-A00A-4782-EC1B34455144}"/>
          </ac:grpSpMkLst>
        </pc:grpChg>
        <pc:grpChg chg="add mod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103" creationId="{C602D7EA-5679-B2BB-B50A-A809C86FA3F0}"/>
          </ac:grpSpMkLst>
        </pc:grpChg>
        <pc:grpChg chg="add mod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110" creationId="{09A06D8C-3EFF-D5E2-16AA-9A6E3479EE3E}"/>
          </ac:grpSpMkLst>
        </pc:grpChg>
        <pc:grpChg chg="add mod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118" creationId="{DC0B70FF-759B-4AA5-7FDB-05F5E77E6B9C}"/>
          </ac:grpSpMkLst>
        </pc:grpChg>
        <pc:grpChg chg="add mod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124" creationId="{B012D9D3-83ED-BAF5-F6AA-BADE16A18D5A}"/>
          </ac:grpSpMkLst>
        </pc:grpChg>
        <pc:grpChg chg="add mod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129" creationId="{3BD9FF91-5977-5E4D-0467-044312AB3D3E}"/>
          </ac:grpSpMkLst>
        </pc:grpChg>
        <pc:grpChg chg="add mod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137" creationId="{74C985CA-6C2B-80B7-1856-386E83B59FF4}"/>
          </ac:grpSpMkLst>
        </pc:grpChg>
        <pc:grpChg chg="add mod">
          <ac:chgData name="Carlos Sanchez-Sarmiento" userId="2326a0ff-7c8d-4f5b-b5b2-e1c852c29958" providerId="ADAL" clId="{8721FF70-7B3B-40CB-8844-5ABD4F19EE42}" dt="2023-01-26T07:26:14.715" v="2615" actId="164"/>
          <ac:grpSpMkLst>
            <pc:docMk/>
            <pc:sldMk cId="427211602" sldId="455"/>
            <ac:grpSpMk id="141" creationId="{786CD2B7-C255-7111-46AF-BC9542689BF8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146" creationId="{7A3C35AF-64EB-5ABF-2E32-1CB55B9C5E43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149" creationId="{D8C8378C-0864-5118-C2C0-BAE1D3AC8D7F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152" creationId="{8DCBB1B2-A876-BB0B-4FEA-7ACE351DEA45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159" creationId="{7E17970D-1503-B595-DFCD-9AFE2AF4B879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167" creationId="{3EF28712-E436-BAA8-8D86-AE60825F0F43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173" creationId="{4BB04758-55B6-3EBF-742E-74664FDD881E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178" creationId="{A282053C-364A-D554-B123-FEEF122C689F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186" creationId="{64C7B1F6-8BCA-1A0D-CBF2-C4A5D7BEE3D7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190" creationId="{EB6CBF6A-282E-870E-A2EC-D3A8B4867E1D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195" creationId="{910C6CA6-F0DA-9883-C199-6A91C1AEC8DD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198" creationId="{C55670E8-F47F-2684-CB91-8944BD067E41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201" creationId="{0D9D9539-2246-15A8-175A-EE20ECB4F6C5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208" creationId="{C44F52E4-CCE8-6E8D-E14B-0CFACF52FA74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216" creationId="{6BBBAF1F-E29E-F46D-48E3-F8931EBEDCF5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222" creationId="{B5F65C71-A737-A177-3B93-B60C6DAD335B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227" creationId="{042D466E-BF0D-4A65-91C7-B2645CC730B1}"/>
          </ac:grpSpMkLst>
        </pc:grpChg>
        <pc:grpChg chg="add mod topLvl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235" creationId="{CCE28B09-DF97-E5CC-49EF-6115F4451431}"/>
          </ac:grpSpMkLst>
        </pc:grpChg>
        <pc:grpChg chg="add del mod ord">
          <ac:chgData name="Carlos Sanchez-Sarmiento" userId="2326a0ff-7c8d-4f5b-b5b2-e1c852c29958" providerId="ADAL" clId="{8721FF70-7B3B-40CB-8844-5ABD4F19EE42}" dt="2023-01-26T07:27:02.028" v="2625" actId="165"/>
          <ac:grpSpMkLst>
            <pc:docMk/>
            <pc:sldMk cId="427211602" sldId="455"/>
            <ac:grpSpMk id="241" creationId="{34E371B9-2256-C6BE-B617-8A6CE8B46A6F}"/>
          </ac:grpSpMkLst>
        </pc:grpChg>
        <pc:picChg chg="mod">
          <ac:chgData name="Carlos Sanchez-Sarmiento" userId="2326a0ff-7c8d-4f5b-b5b2-e1c852c29958" providerId="ADAL" clId="{8721FF70-7B3B-40CB-8844-5ABD4F19EE42}" dt="2023-01-26T07:20:37.526" v="2498" actId="34135"/>
          <ac:picMkLst>
            <pc:docMk/>
            <pc:sldMk cId="427211602" sldId="455"/>
            <ac:picMk id="4" creationId="{940D82BA-94FD-4747-A1E9-9EDC87D6A7F9}"/>
          </ac:picMkLst>
        </pc:picChg>
        <pc:cxnChg chg="mod topLvl">
          <ac:chgData name="Carlos Sanchez-Sarmiento" userId="2326a0ff-7c8d-4f5b-b5b2-e1c852c29958" providerId="ADAL" clId="{8721FF70-7B3B-40CB-8844-5ABD4F19EE42}" dt="2023-01-26T07:26:14.715" v="2615" actId="164"/>
          <ac:cxnSpMkLst>
            <pc:docMk/>
            <pc:sldMk cId="427211602" sldId="455"/>
            <ac:cxnSpMk id="55" creationId="{93E4A4FF-5356-73E4-E3B3-00319B12D6CC}"/>
          </ac:cxnSpMkLst>
        </pc:cxnChg>
        <pc:cxnChg chg="mod topLvl">
          <ac:chgData name="Carlos Sanchez-Sarmiento" userId="2326a0ff-7c8d-4f5b-b5b2-e1c852c29958" providerId="ADAL" clId="{8721FF70-7B3B-40CB-8844-5ABD4F19EE42}" dt="2023-01-26T07:26:14.715" v="2615" actId="164"/>
          <ac:cxnSpMkLst>
            <pc:docMk/>
            <pc:sldMk cId="427211602" sldId="455"/>
            <ac:cxnSpMk id="56" creationId="{E122C7C4-B2D8-1D2A-EA9C-E48BEEE4110E}"/>
          </ac:cxnSpMkLst>
        </pc:cxnChg>
        <pc:cxnChg chg="add mod">
          <ac:chgData name="Carlos Sanchez-Sarmiento" userId="2326a0ff-7c8d-4f5b-b5b2-e1c852c29958" providerId="ADAL" clId="{8721FF70-7B3B-40CB-8844-5ABD4F19EE42}" dt="2023-01-26T07:19:00.274" v="2436"/>
          <ac:cxnSpMkLst>
            <pc:docMk/>
            <pc:sldMk cId="427211602" sldId="455"/>
            <ac:cxnSpMk id="80" creationId="{C21145DC-C8FE-D3B5-F1F0-CA394BD2C652}"/>
          </ac:cxnSpMkLst>
        </pc:cxnChg>
        <pc:cxnChg chg="add mod">
          <ac:chgData name="Carlos Sanchez-Sarmiento" userId="2326a0ff-7c8d-4f5b-b5b2-e1c852c29958" providerId="ADAL" clId="{8721FF70-7B3B-40CB-8844-5ABD4F19EE42}" dt="2023-01-26T07:19:00.274" v="2436"/>
          <ac:cxnSpMkLst>
            <pc:docMk/>
            <pc:sldMk cId="427211602" sldId="455"/>
            <ac:cxnSpMk id="81" creationId="{D233BD0A-8035-DC8E-B452-79B7C4FD6D0C}"/>
          </ac:cxnSpMkLst>
        </pc:cxnChg>
        <pc:cxnChg chg="add mod">
          <ac:chgData name="Carlos Sanchez-Sarmiento" userId="2326a0ff-7c8d-4f5b-b5b2-e1c852c29958" providerId="ADAL" clId="{8721FF70-7B3B-40CB-8844-5ABD4F19EE42}" dt="2023-01-26T07:26:14.715" v="2615" actId="164"/>
          <ac:cxnSpMkLst>
            <pc:docMk/>
            <pc:sldMk cId="427211602" sldId="455"/>
            <ac:cxnSpMk id="127" creationId="{4A481828-94BB-4D7B-0B4C-4E1D1B440489}"/>
          </ac:cxnSpMkLst>
        </pc:cxnChg>
        <pc:cxnChg chg="add mod">
          <ac:chgData name="Carlos Sanchez-Sarmiento" userId="2326a0ff-7c8d-4f5b-b5b2-e1c852c29958" providerId="ADAL" clId="{8721FF70-7B3B-40CB-8844-5ABD4F19EE42}" dt="2023-01-26T07:26:14.715" v="2615" actId="164"/>
          <ac:cxnSpMkLst>
            <pc:docMk/>
            <pc:sldMk cId="427211602" sldId="455"/>
            <ac:cxnSpMk id="128" creationId="{08E141B5-EEF4-0226-A8B3-71A022C77ED9}"/>
          </ac:cxnSpMkLst>
        </pc:cxnChg>
        <pc:cxnChg chg="add mod topLvl">
          <ac:chgData name="Carlos Sanchez-Sarmiento" userId="2326a0ff-7c8d-4f5b-b5b2-e1c852c29958" providerId="ADAL" clId="{8721FF70-7B3B-40CB-8844-5ABD4F19EE42}" dt="2023-01-26T07:27:02.028" v="2625" actId="165"/>
          <ac:cxnSpMkLst>
            <pc:docMk/>
            <pc:sldMk cId="427211602" sldId="455"/>
            <ac:cxnSpMk id="176" creationId="{AF1CF425-A19E-12D1-39BE-3187432E7B83}"/>
          </ac:cxnSpMkLst>
        </pc:cxnChg>
        <pc:cxnChg chg="add mod topLvl">
          <ac:chgData name="Carlos Sanchez-Sarmiento" userId="2326a0ff-7c8d-4f5b-b5b2-e1c852c29958" providerId="ADAL" clId="{8721FF70-7B3B-40CB-8844-5ABD4F19EE42}" dt="2023-01-26T07:27:02.028" v="2625" actId="165"/>
          <ac:cxnSpMkLst>
            <pc:docMk/>
            <pc:sldMk cId="427211602" sldId="455"/>
            <ac:cxnSpMk id="177" creationId="{FAE2BEDF-4BD5-3225-C140-C993245ECA36}"/>
          </ac:cxnSpMkLst>
        </pc:cxnChg>
        <pc:cxnChg chg="add mod topLvl">
          <ac:chgData name="Carlos Sanchez-Sarmiento" userId="2326a0ff-7c8d-4f5b-b5b2-e1c852c29958" providerId="ADAL" clId="{8721FF70-7B3B-40CB-8844-5ABD4F19EE42}" dt="2023-01-26T07:27:02.028" v="2625" actId="165"/>
          <ac:cxnSpMkLst>
            <pc:docMk/>
            <pc:sldMk cId="427211602" sldId="455"/>
            <ac:cxnSpMk id="225" creationId="{E26DA51A-C067-5D02-426B-E0B99DDDBE85}"/>
          </ac:cxnSpMkLst>
        </pc:cxnChg>
        <pc:cxnChg chg="add mod topLvl">
          <ac:chgData name="Carlos Sanchez-Sarmiento" userId="2326a0ff-7c8d-4f5b-b5b2-e1c852c29958" providerId="ADAL" clId="{8721FF70-7B3B-40CB-8844-5ABD4F19EE42}" dt="2023-01-26T07:27:02.028" v="2625" actId="165"/>
          <ac:cxnSpMkLst>
            <pc:docMk/>
            <pc:sldMk cId="427211602" sldId="455"/>
            <ac:cxnSpMk id="226" creationId="{8B7875A2-1A89-6BEA-A91A-58D8EE708242}"/>
          </ac:cxnSpMkLst>
        </pc:cxnChg>
      </pc:sldChg>
      <pc:sldChg chg="add del modTransition">
        <pc:chgData name="Carlos Sanchez-Sarmiento" userId="2326a0ff-7c8d-4f5b-b5b2-e1c852c29958" providerId="ADAL" clId="{8721FF70-7B3B-40CB-8844-5ABD4F19EE42}" dt="2023-01-26T07:34:24.231" v="3435"/>
        <pc:sldMkLst>
          <pc:docMk/>
          <pc:sldMk cId="2477228121" sldId="456"/>
        </pc:sldMkLst>
      </pc:sldChg>
      <pc:sldChg chg="add del">
        <pc:chgData name="Carlos Sanchez-Sarmiento" userId="2326a0ff-7c8d-4f5b-b5b2-e1c852c29958" providerId="ADAL" clId="{8721FF70-7B3B-40CB-8844-5ABD4F19EE42}" dt="2023-01-26T07:19:00.553" v="2437" actId="2890"/>
        <pc:sldMkLst>
          <pc:docMk/>
          <pc:sldMk cId="2804440335" sldId="456"/>
        </pc:sldMkLst>
      </pc:sldChg>
      <pc:sldChg chg="addSp modSp add mod modTransition">
        <pc:chgData name="Carlos Sanchez-Sarmiento" userId="2326a0ff-7c8d-4f5b-b5b2-e1c852c29958" providerId="ADAL" clId="{8721FF70-7B3B-40CB-8844-5ABD4F19EE42}" dt="2023-01-26T07:35:22.408" v="3443"/>
        <pc:sldMkLst>
          <pc:docMk/>
          <pc:sldMk cId="1098072112" sldId="457"/>
        </pc:sldMkLst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" creationId="{60FF0D97-2566-3CF8-8793-14E8BF7E2431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3" creationId="{5F487EBF-BBC4-4D24-C210-DDE339EE55D1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0" creationId="{310CB431-978F-94AD-FF7D-86DC274CBD13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2" creationId="{73FF9199-2F1C-565E-4FC6-6A709A33D7BF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5" creationId="{AFC32C63-646C-73A6-8753-AA18A06DB9BC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6" creationId="{0E2A53F9-E47B-70F7-FD71-3A5672E8A111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9" creationId="{CD88D14F-2DB8-6FDC-D33E-3909F62D2905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34" creationId="{434ADFA4-573C-9838-BC3D-D869F6815304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41" creationId="{42D210DE-A4F8-EEE4-D917-75C6A4D427D9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42" creationId="{EF5064D5-13D4-9740-E592-EFA57831ECE2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43" creationId="{976961FC-FB70-B31D-8D87-356C256867B0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50" creationId="{7803D705-5312-938D-B030-FDBE4B9A86A4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63" creationId="{B4DBCF66-7590-A83C-39F8-96368B2C0CE2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64" creationId="{2849F6AA-C3B7-3023-0414-56043B940AB6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65" creationId="{00D1002B-DAB3-FB7D-777B-8506B6155D6F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69" creationId="{E0A5A241-F76B-2B9F-E5C0-692EC8F11E27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95" creationId="{FCE6A110-686A-82AF-6155-2345AD547D0A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96" creationId="{E5C602FF-86A9-34DB-F682-80982E94E77F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08" creationId="{240313FC-49A7-7829-9D72-5E29EF7234F0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09" creationId="{122F59DC-C920-6592-5775-376155F33507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15" creationId="{56CDFCB3-E069-859F-3702-7CB09B0BF8BD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16" creationId="{ED7E97DC-410D-4A9A-3433-5E8AEE78332C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17" creationId="{E011B5B6-1921-EE55-4060-135FFFF11E5C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23" creationId="{C3A7CCFA-838B-CB9A-6C84-EA3A46D2FF89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34" creationId="{FA322F07-4C4E-8071-954B-87B95AD6CEBA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35" creationId="{7FBE8AA1-D5FD-1BC3-9158-77A99A92A908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36" creationId="{2BC78C9A-B43D-75A3-51B0-37E9DC503BB0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40" creationId="{EED4CF36-217F-3124-3B7B-D539D7921F2A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42" creationId="{17717773-774D-3C41-1BCB-1E655DAB5D6C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43" creationId="{E746742A-FA5E-44AF-F467-339BC589DCE2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44" creationId="{6E9A6BE6-B910-4696-06AB-64246CD616B4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45" creationId="{F0428613-AA10-2E4A-7071-7E8207EE2D1D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57" creationId="{AF88900C-DBBB-CE60-5E70-06C597BB2163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58" creationId="{005C246A-A29F-4FDC-8E3F-69ADDB3B79D5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64" creationId="{2B8D250C-C97C-A148-8E95-9E5F0E9960EC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65" creationId="{AAC0DA41-1856-DE4C-1DDF-DF2543574235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66" creationId="{E607972A-E22C-1029-ACFC-5663F3CFF2EF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72" creationId="{2764981F-E598-EE0F-6CFD-1AE2CD97509B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83" creationId="{A309ACBD-35F8-4C2A-B19E-DB1CA159DE13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84" creationId="{969F936F-5B4B-948A-37B8-349D72891013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85" creationId="{82CD4B40-2D2B-42CA-7869-8800BE6DF974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89" creationId="{E6BCDF94-A560-63DD-78B6-C6E5147BD3AE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93" creationId="{EC09E2A1-FC7F-FDF4-23DB-21186760EDDA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194" creationId="{BEFC14C4-0875-FD8E-24DB-8B699456768B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06" creationId="{1EC52FB1-544C-BCFB-973A-4227EFA10C37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07" creationId="{46E31C3A-778D-2D9C-CA95-9BB0267BB330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13" creationId="{7C0D4B01-831F-8DB9-CF57-B377786FB54F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14" creationId="{770E6C2B-06DA-0E16-3563-6ACEC6903E06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15" creationId="{3220C3FA-5618-4CCE-473E-1E983E798CA7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21" creationId="{5B4163B7-E358-2AD2-B64B-089B1E62A184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32" creationId="{5F23B29C-7046-6743-A8E5-0F9DFEEB7C13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33" creationId="{7354C6D7-2287-811F-A8CF-8FC0A920A55D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34" creationId="{FD9E7F32-8407-D999-68DB-CF994EBD2B8D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38" creationId="{E854582B-6B68-18FE-C5F2-C0CBA872FBE9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39" creationId="{39E58734-E4FD-B9B8-79F2-B44575781502}"/>
          </ac:spMkLst>
        </pc:spChg>
        <pc:spChg chg="mod">
          <ac:chgData name="Carlos Sanchez-Sarmiento" userId="2326a0ff-7c8d-4f5b-b5b2-e1c852c29958" providerId="ADAL" clId="{8721FF70-7B3B-40CB-8844-5ABD4F19EE42}" dt="2023-01-26T07:35:18.224" v="3442" actId="164"/>
          <ac:spMkLst>
            <pc:docMk/>
            <pc:sldMk cId="1098072112" sldId="457"/>
            <ac:spMk id="240" creationId="{D43219F1-490B-5783-6009-273A8283B909}"/>
          </ac:spMkLst>
        </pc:s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7" creationId="{A4311EA3-861C-191E-F542-160DD22B35F5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7" creationId="{98CFFBF1-1D2F-B378-B7CB-402122F781BF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20" creationId="{41036F72-6548-C5D8-55E2-F35AE5FA0169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27" creationId="{FF2BD925-0B9B-0A66-F935-E8250A713906}"/>
          </ac:grpSpMkLst>
        </pc:grpChg>
        <pc:grpChg chg="add 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38" creationId="{A4EEB1ED-7269-F5AF-E0E6-5B0753075F6E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44" creationId="{1CE99545-1B45-59B4-33D7-D639771AF256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47" creationId="{ED81BCEA-BA9A-2239-E736-AA300843B0A4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52" creationId="{B1D950EC-C94B-6915-BF8A-F844EEC77FF6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57" creationId="{8DFD1D95-ECC6-3A61-134B-67AC2DE9DB9D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66" creationId="{9C285167-1A01-E93E-FD53-152B4A2ABBE2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97" creationId="{2E45244F-C66E-6333-675F-6DF54FB60AE3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00" creationId="{DA84DC47-2F18-A00A-4782-EC1B34455144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03" creationId="{C602D7EA-5679-B2BB-B50A-A809C86FA3F0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10" creationId="{09A06D8C-3EFF-D5E2-16AA-9A6E3479EE3E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18" creationId="{DC0B70FF-759B-4AA5-7FDB-05F5E77E6B9C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24" creationId="{B012D9D3-83ED-BAF5-F6AA-BADE16A18D5A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29" creationId="{3BD9FF91-5977-5E4D-0467-044312AB3D3E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37" creationId="{74C985CA-6C2B-80B7-1856-386E83B59FF4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46" creationId="{7A3C35AF-64EB-5ABF-2E32-1CB55B9C5E43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49" creationId="{D8C8378C-0864-5118-C2C0-BAE1D3AC8D7F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52" creationId="{8DCBB1B2-A876-BB0B-4FEA-7ACE351DEA45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59" creationId="{7E17970D-1503-B595-DFCD-9AFE2AF4B879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67" creationId="{3EF28712-E436-BAA8-8D86-AE60825F0F43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73" creationId="{4BB04758-55B6-3EBF-742E-74664FDD881E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78" creationId="{A282053C-364A-D554-B123-FEEF122C689F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86" creationId="{64C7B1F6-8BCA-1A0D-CBF2-C4A5D7BEE3D7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90" creationId="{EB6CBF6A-282E-870E-A2EC-D3A8B4867E1D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95" creationId="{910C6CA6-F0DA-9883-C199-6A91C1AEC8DD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198" creationId="{C55670E8-F47F-2684-CB91-8944BD067E41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201" creationId="{0D9D9539-2246-15A8-175A-EE20ECB4F6C5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208" creationId="{C44F52E4-CCE8-6E8D-E14B-0CFACF52FA74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216" creationId="{6BBBAF1F-E29E-F46D-48E3-F8931EBEDCF5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222" creationId="{B5F65C71-A737-A177-3B93-B60C6DAD335B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227" creationId="{042D466E-BF0D-4A65-91C7-B2645CC730B1}"/>
          </ac:grpSpMkLst>
        </pc:grpChg>
        <pc:grpChg chg="mod">
          <ac:chgData name="Carlos Sanchez-Sarmiento" userId="2326a0ff-7c8d-4f5b-b5b2-e1c852c29958" providerId="ADAL" clId="{8721FF70-7B3B-40CB-8844-5ABD4F19EE42}" dt="2023-01-26T07:35:18.224" v="3442" actId="164"/>
          <ac:grpSpMkLst>
            <pc:docMk/>
            <pc:sldMk cId="1098072112" sldId="457"/>
            <ac:grpSpMk id="235" creationId="{CCE28B09-DF97-E5CC-49EF-6115F4451431}"/>
          </ac:grpSpMkLst>
        </pc:grpChg>
        <pc:picChg chg="mod">
          <ac:chgData name="Carlos Sanchez-Sarmiento" userId="2326a0ff-7c8d-4f5b-b5b2-e1c852c29958" providerId="ADAL" clId="{8721FF70-7B3B-40CB-8844-5ABD4F19EE42}" dt="2023-01-26T07:35:18.224" v="3442" actId="164"/>
          <ac:picMkLst>
            <pc:docMk/>
            <pc:sldMk cId="1098072112" sldId="457"/>
            <ac:picMk id="4" creationId="{940D82BA-94FD-4747-A1E9-9EDC87D6A7F9}"/>
          </ac:picMkLst>
        </pc:picChg>
        <pc:cxnChg chg="mod">
          <ac:chgData name="Carlos Sanchez-Sarmiento" userId="2326a0ff-7c8d-4f5b-b5b2-e1c852c29958" providerId="ADAL" clId="{8721FF70-7B3B-40CB-8844-5ABD4F19EE42}" dt="2023-01-26T07:35:18.224" v="3442" actId="164"/>
          <ac:cxnSpMkLst>
            <pc:docMk/>
            <pc:sldMk cId="1098072112" sldId="457"/>
            <ac:cxnSpMk id="55" creationId="{93E4A4FF-5356-73E4-E3B3-00319B12D6CC}"/>
          </ac:cxnSpMkLst>
        </pc:cxnChg>
        <pc:cxnChg chg="mod">
          <ac:chgData name="Carlos Sanchez-Sarmiento" userId="2326a0ff-7c8d-4f5b-b5b2-e1c852c29958" providerId="ADAL" clId="{8721FF70-7B3B-40CB-8844-5ABD4F19EE42}" dt="2023-01-26T07:35:18.224" v="3442" actId="164"/>
          <ac:cxnSpMkLst>
            <pc:docMk/>
            <pc:sldMk cId="1098072112" sldId="457"/>
            <ac:cxnSpMk id="56" creationId="{E122C7C4-B2D8-1D2A-EA9C-E48BEEE4110E}"/>
          </ac:cxnSpMkLst>
        </pc:cxnChg>
        <pc:cxnChg chg="mod">
          <ac:chgData name="Carlos Sanchez-Sarmiento" userId="2326a0ff-7c8d-4f5b-b5b2-e1c852c29958" providerId="ADAL" clId="{8721FF70-7B3B-40CB-8844-5ABD4F19EE42}" dt="2023-01-26T07:35:18.224" v="3442" actId="164"/>
          <ac:cxnSpMkLst>
            <pc:docMk/>
            <pc:sldMk cId="1098072112" sldId="457"/>
            <ac:cxnSpMk id="127" creationId="{4A481828-94BB-4D7B-0B4C-4E1D1B440489}"/>
          </ac:cxnSpMkLst>
        </pc:cxnChg>
        <pc:cxnChg chg="mod">
          <ac:chgData name="Carlos Sanchez-Sarmiento" userId="2326a0ff-7c8d-4f5b-b5b2-e1c852c29958" providerId="ADAL" clId="{8721FF70-7B3B-40CB-8844-5ABD4F19EE42}" dt="2023-01-26T07:35:18.224" v="3442" actId="164"/>
          <ac:cxnSpMkLst>
            <pc:docMk/>
            <pc:sldMk cId="1098072112" sldId="457"/>
            <ac:cxnSpMk id="128" creationId="{08E141B5-EEF4-0226-A8B3-71A022C77ED9}"/>
          </ac:cxnSpMkLst>
        </pc:cxnChg>
        <pc:cxnChg chg="mod">
          <ac:chgData name="Carlos Sanchez-Sarmiento" userId="2326a0ff-7c8d-4f5b-b5b2-e1c852c29958" providerId="ADAL" clId="{8721FF70-7B3B-40CB-8844-5ABD4F19EE42}" dt="2023-01-26T07:35:18.224" v="3442" actId="164"/>
          <ac:cxnSpMkLst>
            <pc:docMk/>
            <pc:sldMk cId="1098072112" sldId="457"/>
            <ac:cxnSpMk id="176" creationId="{AF1CF425-A19E-12D1-39BE-3187432E7B83}"/>
          </ac:cxnSpMkLst>
        </pc:cxnChg>
        <pc:cxnChg chg="mod">
          <ac:chgData name="Carlos Sanchez-Sarmiento" userId="2326a0ff-7c8d-4f5b-b5b2-e1c852c29958" providerId="ADAL" clId="{8721FF70-7B3B-40CB-8844-5ABD4F19EE42}" dt="2023-01-26T07:35:18.224" v="3442" actId="164"/>
          <ac:cxnSpMkLst>
            <pc:docMk/>
            <pc:sldMk cId="1098072112" sldId="457"/>
            <ac:cxnSpMk id="177" creationId="{FAE2BEDF-4BD5-3225-C140-C993245ECA36}"/>
          </ac:cxnSpMkLst>
        </pc:cxnChg>
        <pc:cxnChg chg="mod">
          <ac:chgData name="Carlos Sanchez-Sarmiento" userId="2326a0ff-7c8d-4f5b-b5b2-e1c852c29958" providerId="ADAL" clId="{8721FF70-7B3B-40CB-8844-5ABD4F19EE42}" dt="2023-01-26T07:35:18.224" v="3442" actId="164"/>
          <ac:cxnSpMkLst>
            <pc:docMk/>
            <pc:sldMk cId="1098072112" sldId="457"/>
            <ac:cxnSpMk id="225" creationId="{E26DA51A-C067-5D02-426B-E0B99DDDBE85}"/>
          </ac:cxnSpMkLst>
        </pc:cxnChg>
        <pc:cxnChg chg="mod">
          <ac:chgData name="Carlos Sanchez-Sarmiento" userId="2326a0ff-7c8d-4f5b-b5b2-e1c852c29958" providerId="ADAL" clId="{8721FF70-7B3B-40CB-8844-5ABD4F19EE42}" dt="2023-01-26T07:35:18.224" v="3442" actId="164"/>
          <ac:cxnSpMkLst>
            <pc:docMk/>
            <pc:sldMk cId="1098072112" sldId="457"/>
            <ac:cxnSpMk id="226" creationId="{8B7875A2-1A89-6BEA-A91A-58D8EE708242}"/>
          </ac:cxnSpMkLst>
        </pc:cxnChg>
      </pc:sldChg>
      <pc:sldChg chg="addSp delSp modSp add mod modTransition">
        <pc:chgData name="Carlos Sanchez-Sarmiento" userId="2326a0ff-7c8d-4f5b-b5b2-e1c852c29958" providerId="ADAL" clId="{8721FF70-7B3B-40CB-8844-5ABD4F19EE42}" dt="2023-01-26T07:42:26.910" v="3737" actId="478"/>
        <pc:sldMkLst>
          <pc:docMk/>
          <pc:sldMk cId="1741739596" sldId="458"/>
        </pc:sldMkLst>
        <pc:spChg chg="add mod">
          <ac:chgData name="Carlos Sanchez-Sarmiento" userId="2326a0ff-7c8d-4f5b-b5b2-e1c852c29958" providerId="ADAL" clId="{8721FF70-7B3B-40CB-8844-5ABD4F19EE42}" dt="2023-01-26T07:39:23.999" v="3502" actId="1076"/>
          <ac:spMkLst>
            <pc:docMk/>
            <pc:sldMk cId="1741739596" sldId="458"/>
            <ac:spMk id="6" creationId="{30CED1AB-4ACE-87ED-DF0D-8EDB583DB62F}"/>
          </ac:spMkLst>
        </pc:spChg>
        <pc:spChg chg="add del mod">
          <ac:chgData name="Carlos Sanchez-Sarmiento" userId="2326a0ff-7c8d-4f5b-b5b2-e1c852c29958" providerId="ADAL" clId="{8721FF70-7B3B-40CB-8844-5ABD4F19EE42}" dt="2023-01-26T07:39:33.957" v="3505" actId="478"/>
          <ac:spMkLst>
            <pc:docMk/>
            <pc:sldMk cId="1741739596" sldId="458"/>
            <ac:spMk id="8" creationId="{9C8683FC-2D37-A6F5-03D7-956A182FA9C8}"/>
          </ac:spMkLst>
        </pc:spChg>
        <pc:spChg chg="add del mod">
          <ac:chgData name="Carlos Sanchez-Sarmiento" userId="2326a0ff-7c8d-4f5b-b5b2-e1c852c29958" providerId="ADAL" clId="{8721FF70-7B3B-40CB-8844-5ABD4F19EE42}" dt="2023-01-26T07:42:26.910" v="3737" actId="478"/>
          <ac:spMkLst>
            <pc:docMk/>
            <pc:sldMk cId="1741739596" sldId="458"/>
            <ac:spMk id="9" creationId="{9E6B69A5-56EF-1FD6-ECC4-4E3AFB0921B7}"/>
          </ac:spMkLst>
        </pc:spChg>
        <pc:spChg chg="mod">
          <ac:chgData name="Carlos Sanchez-Sarmiento" userId="2326a0ff-7c8d-4f5b-b5b2-e1c852c29958" providerId="ADAL" clId="{8721FF70-7B3B-40CB-8844-5ABD4F19EE42}" dt="2023-01-26T07:37:08.228" v="3448"/>
          <ac:spMkLst>
            <pc:docMk/>
            <pc:sldMk cId="1741739596" sldId="458"/>
            <ac:spMk id="51" creationId="{00000000-0000-0000-0000-000000000000}"/>
          </ac:spMkLst>
        </pc:spChg>
        <pc:grpChg chg="mod">
          <ac:chgData name="Carlos Sanchez-Sarmiento" userId="2326a0ff-7c8d-4f5b-b5b2-e1c852c29958" providerId="ADAL" clId="{8721FF70-7B3B-40CB-8844-5ABD4F19EE42}" dt="2023-01-26T07:37:42.830" v="3450" actId="1076"/>
          <ac:grpSpMkLst>
            <pc:docMk/>
            <pc:sldMk cId="1741739596" sldId="458"/>
            <ac:grpSpMk id="38" creationId="{A4EEB1ED-7269-F5AF-E0E6-5B0753075F6E}"/>
          </ac:grpSpMkLst>
        </pc:grpChg>
      </pc:sldChg>
      <pc:sldChg chg="addSp modSp add mod">
        <pc:chgData name="Carlos Sanchez-Sarmiento" userId="2326a0ff-7c8d-4f5b-b5b2-e1c852c29958" providerId="ADAL" clId="{8721FF70-7B3B-40CB-8844-5ABD4F19EE42}" dt="2023-01-26T07:43:03.564" v="3747" actId="1076"/>
        <pc:sldMkLst>
          <pc:docMk/>
          <pc:sldMk cId="3853034644" sldId="459"/>
        </pc:sldMkLst>
        <pc:spChg chg="add mod">
          <ac:chgData name="Carlos Sanchez-Sarmiento" userId="2326a0ff-7c8d-4f5b-b5b2-e1c852c29958" providerId="ADAL" clId="{8721FF70-7B3B-40CB-8844-5ABD4F19EE42}" dt="2023-01-26T07:42:53.852" v="3743" actId="1076"/>
          <ac:spMkLst>
            <pc:docMk/>
            <pc:sldMk cId="3853034644" sldId="459"/>
            <ac:spMk id="8" creationId="{E70E9079-17D8-819A-AAF6-ED6426D4F442}"/>
          </ac:spMkLst>
        </pc:spChg>
        <pc:spChg chg="add mod">
          <ac:chgData name="Carlos Sanchez-Sarmiento" userId="2326a0ff-7c8d-4f5b-b5b2-e1c852c29958" providerId="ADAL" clId="{8721FF70-7B3B-40CB-8844-5ABD4F19EE42}" dt="2023-01-26T07:43:03.564" v="3747" actId="1076"/>
          <ac:spMkLst>
            <pc:docMk/>
            <pc:sldMk cId="3853034644" sldId="459"/>
            <ac:spMk id="11" creationId="{9705D15E-65D3-BB08-E9DE-2B3F50700A64}"/>
          </ac:spMkLst>
        </pc:spChg>
      </pc:sldChg>
    </pc:docChg>
  </pc:docChgLst>
  <pc:docChgLst>
    <pc:chgData name="Axcell Vargas" userId="S::ajv19@fsu.edu::d3e20673-b461-4605-87a8-187574c0db93" providerId="AD" clId="Web-{A49BC00B-3B34-47B3-A7B8-7A8E11A430B6}"/>
    <pc:docChg chg="addSld modSld sldOrd modSection">
      <pc:chgData name="Axcell Vargas" userId="S::ajv19@fsu.edu::d3e20673-b461-4605-87a8-187574c0db93" providerId="AD" clId="Web-{A49BC00B-3B34-47B3-A7B8-7A8E11A430B6}" dt="2022-10-11T03:47:42.811" v="10"/>
      <pc:docMkLst>
        <pc:docMk/>
      </pc:docMkLst>
      <pc:sldChg chg="modTransition">
        <pc:chgData name="Axcell Vargas" userId="S::ajv19@fsu.edu::d3e20673-b461-4605-87a8-187574c0db93" providerId="AD" clId="Web-{A49BC00B-3B34-47B3-A7B8-7A8E11A430B6}" dt="2022-10-11T03:47:34.589" v="8"/>
        <pc:sldMkLst>
          <pc:docMk/>
          <pc:sldMk cId="2484620154" sldId="322"/>
        </pc:sldMkLst>
      </pc:sldChg>
      <pc:sldChg chg="modTransition">
        <pc:chgData name="Axcell Vargas" userId="S::ajv19@fsu.edu::d3e20673-b461-4605-87a8-187574c0db93" providerId="AD" clId="Web-{A49BC00B-3B34-47B3-A7B8-7A8E11A430B6}" dt="2022-10-11T03:47:38.998" v="9"/>
        <pc:sldMkLst>
          <pc:docMk/>
          <pc:sldMk cId="2068034361" sldId="323"/>
        </pc:sldMkLst>
      </pc:sldChg>
      <pc:sldChg chg="modTransition">
        <pc:chgData name="Axcell Vargas" userId="S::ajv19@fsu.edu::d3e20673-b461-4605-87a8-187574c0db93" providerId="AD" clId="Web-{A49BC00B-3B34-47B3-A7B8-7A8E11A430B6}" dt="2022-10-11T03:47:42.811" v="10"/>
        <pc:sldMkLst>
          <pc:docMk/>
          <pc:sldMk cId="1024624643" sldId="324"/>
        </pc:sldMkLst>
      </pc:sldChg>
      <pc:sldChg chg="ord">
        <pc:chgData name="Axcell Vargas" userId="S::ajv19@fsu.edu::d3e20673-b461-4605-87a8-187574c0db93" providerId="AD" clId="Web-{A49BC00B-3B34-47B3-A7B8-7A8E11A430B6}" dt="2022-10-11T03:46:58.791" v="7"/>
        <pc:sldMkLst>
          <pc:docMk/>
          <pc:sldMk cId="2988365393" sldId="325"/>
        </pc:sldMkLst>
      </pc:sldChg>
      <pc:sldChg chg="add">
        <pc:chgData name="Axcell Vargas" userId="S::ajv19@fsu.edu::d3e20673-b461-4605-87a8-187574c0db93" providerId="AD" clId="Web-{A49BC00B-3B34-47B3-A7B8-7A8E11A430B6}" dt="2022-10-11T03:46:22.447" v="0"/>
        <pc:sldMkLst>
          <pc:docMk/>
          <pc:sldMk cId="3444557752" sldId="328"/>
        </pc:sldMkLst>
      </pc:sldChg>
      <pc:sldChg chg="add">
        <pc:chgData name="Axcell Vargas" userId="S::ajv19@fsu.edu::d3e20673-b461-4605-87a8-187574c0db93" providerId="AD" clId="Web-{A49BC00B-3B34-47B3-A7B8-7A8E11A430B6}" dt="2022-10-11T03:46:22.759" v="1"/>
        <pc:sldMkLst>
          <pc:docMk/>
          <pc:sldMk cId="2103136576" sldId="329"/>
        </pc:sldMkLst>
      </pc:sldChg>
      <pc:sldChg chg="add">
        <pc:chgData name="Axcell Vargas" userId="S::ajv19@fsu.edu::d3e20673-b461-4605-87a8-187574c0db93" providerId="AD" clId="Web-{A49BC00B-3B34-47B3-A7B8-7A8E11A430B6}" dt="2022-10-11T03:46:23.072" v="2"/>
        <pc:sldMkLst>
          <pc:docMk/>
          <pc:sldMk cId="3765641116" sldId="330"/>
        </pc:sldMkLst>
      </pc:sldChg>
      <pc:sldChg chg="add">
        <pc:chgData name="Axcell Vargas" userId="S::ajv19@fsu.edu::d3e20673-b461-4605-87a8-187574c0db93" providerId="AD" clId="Web-{A49BC00B-3B34-47B3-A7B8-7A8E11A430B6}" dt="2022-10-11T03:46:23.400" v="3"/>
        <pc:sldMkLst>
          <pc:docMk/>
          <pc:sldMk cId="468748687" sldId="331"/>
        </pc:sldMkLst>
      </pc:sldChg>
      <pc:sldChg chg="add">
        <pc:chgData name="Axcell Vargas" userId="S::ajv19@fsu.edu::d3e20673-b461-4605-87a8-187574c0db93" providerId="AD" clId="Web-{A49BC00B-3B34-47B3-A7B8-7A8E11A430B6}" dt="2022-10-11T03:46:23.697" v="4"/>
        <pc:sldMkLst>
          <pc:docMk/>
          <pc:sldMk cId="2747693164" sldId="332"/>
        </pc:sldMkLst>
      </pc:sldChg>
      <pc:sldChg chg="add">
        <pc:chgData name="Axcell Vargas" userId="S::ajv19@fsu.edu::d3e20673-b461-4605-87a8-187574c0db93" providerId="AD" clId="Web-{A49BC00B-3B34-47B3-A7B8-7A8E11A430B6}" dt="2022-10-11T03:46:23.994" v="5"/>
        <pc:sldMkLst>
          <pc:docMk/>
          <pc:sldMk cId="3753270958" sldId="333"/>
        </pc:sldMkLst>
      </pc:sldChg>
      <pc:sldChg chg="add">
        <pc:chgData name="Axcell Vargas" userId="S::ajv19@fsu.edu::d3e20673-b461-4605-87a8-187574c0db93" providerId="AD" clId="Web-{A49BC00B-3B34-47B3-A7B8-7A8E11A430B6}" dt="2022-10-11T03:46:24.291" v="6"/>
        <pc:sldMkLst>
          <pc:docMk/>
          <pc:sldMk cId="2709969722" sldId="334"/>
        </pc:sldMkLst>
      </pc:sldChg>
    </pc:docChg>
  </pc:docChgLst>
  <pc:docChgLst>
    <pc:chgData name="Kaden Lane" userId="S::ksl18b@fsu.edu::dc6a4fb0-72d0-4b29-a208-a1782b391b34" providerId="AD" clId="Web-{CC6C8EA7-0E81-4741-8923-6D7CFA47C528}"/>
    <pc:docChg chg="modSld">
      <pc:chgData name="Kaden Lane" userId="S::ksl18b@fsu.edu::dc6a4fb0-72d0-4b29-a208-a1782b391b34" providerId="AD" clId="Web-{CC6C8EA7-0E81-4741-8923-6D7CFA47C528}" dt="2023-01-26T05:15:50.761" v="43" actId="20577"/>
      <pc:docMkLst>
        <pc:docMk/>
      </pc:docMkLst>
      <pc:sldChg chg="modSp">
        <pc:chgData name="Kaden Lane" userId="S::ksl18b@fsu.edu::dc6a4fb0-72d0-4b29-a208-a1782b391b34" providerId="AD" clId="Web-{CC6C8EA7-0E81-4741-8923-6D7CFA47C528}" dt="2023-01-26T05:15:50.761" v="43" actId="20577"/>
        <pc:sldMkLst>
          <pc:docMk/>
          <pc:sldMk cId="1086296533" sldId="433"/>
        </pc:sldMkLst>
        <pc:spChg chg="mod">
          <ac:chgData name="Kaden Lane" userId="S::ksl18b@fsu.edu::dc6a4fb0-72d0-4b29-a208-a1782b391b34" providerId="AD" clId="Web-{CC6C8EA7-0E81-4741-8923-6D7CFA47C528}" dt="2023-01-26T05:15:50.761" v="43" actId="20577"/>
          <ac:spMkLst>
            <pc:docMk/>
            <pc:sldMk cId="1086296533" sldId="433"/>
            <ac:spMk id="7" creationId="{E5FEFBCB-7DA5-60BD-20B9-5FB43895F5FB}"/>
          </ac:spMkLst>
        </pc:spChg>
      </pc:sldChg>
    </pc:docChg>
  </pc:docChgLst>
  <pc:docChgLst>
    <pc:chgData name="Carlos Sanchez-Sarmiento" userId="S::cas19w@fsu.edu::2326a0ff-7c8d-4f5b-b5b2-e1c852c29958" providerId="AD" clId="Web-{FB1E1DDF-7795-452B-AB6F-7E6E29F51924}"/>
    <pc:docChg chg="modSld">
      <pc:chgData name="Carlos Sanchez-Sarmiento" userId="S::cas19w@fsu.edu::2326a0ff-7c8d-4f5b-b5b2-e1c852c29958" providerId="AD" clId="Web-{FB1E1DDF-7795-452B-AB6F-7E6E29F51924}" dt="2022-10-05T00:47:27.835" v="9" actId="20577"/>
      <pc:docMkLst>
        <pc:docMk/>
      </pc:docMkLst>
      <pc:sldChg chg="modSp">
        <pc:chgData name="Carlos Sanchez-Sarmiento" userId="S::cas19w@fsu.edu::2326a0ff-7c8d-4f5b-b5b2-e1c852c29958" providerId="AD" clId="Web-{FB1E1DDF-7795-452B-AB6F-7E6E29F51924}" dt="2022-10-05T00:47:27.835" v="9" actId="20577"/>
        <pc:sldMkLst>
          <pc:docMk/>
          <pc:sldMk cId="3956933917" sldId="259"/>
        </pc:sldMkLst>
        <pc:spChg chg="mod">
          <ac:chgData name="Carlos Sanchez-Sarmiento" userId="S::cas19w@fsu.edu::2326a0ff-7c8d-4f5b-b5b2-e1c852c29958" providerId="AD" clId="Web-{FB1E1DDF-7795-452B-AB6F-7E6E29F51924}" dt="2022-10-05T00:47:27.835" v="9" actId="20577"/>
          <ac:spMkLst>
            <pc:docMk/>
            <pc:sldMk cId="3956933917" sldId="259"/>
            <ac:spMk id="70" creationId="{00000000-0000-0000-0000-000000000000}"/>
          </ac:spMkLst>
        </pc:spChg>
      </pc:sldChg>
    </pc:docChg>
  </pc:docChgLst>
  <pc:docChgLst>
    <pc:chgData name="Axcell Vargas" userId="S::ajv19@fsu.edu::d3e20673-b461-4605-87a8-187574c0db93" providerId="AD" clId="Web-{220B07D4-3D28-4AF3-8ED3-C6CBF0528452}"/>
    <pc:docChg chg="modSld">
      <pc:chgData name="Axcell Vargas" userId="S::ajv19@fsu.edu::d3e20673-b461-4605-87a8-187574c0db93" providerId="AD" clId="Web-{220B07D4-3D28-4AF3-8ED3-C6CBF0528452}" dt="2023-01-26T12:50:21.346" v="21" actId="20577"/>
      <pc:docMkLst>
        <pc:docMk/>
      </pc:docMkLst>
      <pc:sldChg chg="modSp">
        <pc:chgData name="Axcell Vargas" userId="S::ajv19@fsu.edu::d3e20673-b461-4605-87a8-187574c0db93" providerId="AD" clId="Web-{220B07D4-3D28-4AF3-8ED3-C6CBF0528452}" dt="2023-01-26T12:50:05.876" v="6" actId="20577"/>
        <pc:sldMkLst>
          <pc:docMk/>
          <pc:sldMk cId="3170304722" sldId="427"/>
        </pc:sldMkLst>
        <pc:spChg chg="mod">
          <ac:chgData name="Axcell Vargas" userId="S::ajv19@fsu.edu::d3e20673-b461-4605-87a8-187574c0db93" providerId="AD" clId="Web-{220B07D4-3D28-4AF3-8ED3-C6CBF0528452}" dt="2023-01-26T12:50:05.876" v="6" actId="20577"/>
          <ac:spMkLst>
            <pc:docMk/>
            <pc:sldMk cId="3170304722" sldId="427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220B07D4-3D28-4AF3-8ED3-C6CBF0528452}" dt="2023-01-26T12:50:13.627" v="14" actId="20577"/>
        <pc:sldMkLst>
          <pc:docMk/>
          <pc:sldMk cId="2154019231" sldId="460"/>
        </pc:sldMkLst>
        <pc:spChg chg="mod">
          <ac:chgData name="Axcell Vargas" userId="S::ajv19@fsu.edu::d3e20673-b461-4605-87a8-187574c0db93" providerId="AD" clId="Web-{220B07D4-3D28-4AF3-8ED3-C6CBF0528452}" dt="2023-01-26T12:50:13.627" v="14" actId="20577"/>
          <ac:spMkLst>
            <pc:docMk/>
            <pc:sldMk cId="2154019231" sldId="460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220B07D4-3D28-4AF3-8ED3-C6CBF0528452}" dt="2023-01-26T12:50:21.346" v="21" actId="20577"/>
        <pc:sldMkLst>
          <pc:docMk/>
          <pc:sldMk cId="1300017414" sldId="461"/>
        </pc:sldMkLst>
        <pc:spChg chg="mod">
          <ac:chgData name="Axcell Vargas" userId="S::ajv19@fsu.edu::d3e20673-b461-4605-87a8-187574c0db93" providerId="AD" clId="Web-{220B07D4-3D28-4AF3-8ED3-C6CBF0528452}" dt="2023-01-26T12:50:21.346" v="21" actId="20577"/>
          <ac:spMkLst>
            <pc:docMk/>
            <pc:sldMk cId="1300017414" sldId="461"/>
            <ac:spMk id="59" creationId="{00000000-0000-0000-0000-000000000000}"/>
          </ac:spMkLst>
        </pc:spChg>
      </pc:sldChg>
    </pc:docChg>
  </pc:docChgLst>
  <pc:docChgLst>
    <pc:chgData name="Carlos Sanchez-Sarmiento" userId="S::cas19w@fsu.edu::2326a0ff-7c8d-4f5b-b5b2-e1c852c29958" providerId="AD" clId="Web-{27487108-7374-4E82-AB12-819878DE76F1}"/>
    <pc:docChg chg="modSld">
      <pc:chgData name="Carlos Sanchez-Sarmiento" userId="S::cas19w@fsu.edu::2326a0ff-7c8d-4f5b-b5b2-e1c852c29958" providerId="AD" clId="Web-{27487108-7374-4E82-AB12-819878DE76F1}" dt="2022-10-06T21:05:36.585" v="374" actId="20577"/>
      <pc:docMkLst>
        <pc:docMk/>
      </pc:docMkLst>
      <pc:sldChg chg="addSp delSp">
        <pc:chgData name="Carlos Sanchez-Sarmiento" userId="S::cas19w@fsu.edu::2326a0ff-7c8d-4f5b-b5b2-e1c852c29958" providerId="AD" clId="Web-{27487108-7374-4E82-AB12-819878DE76F1}" dt="2022-10-06T21:01:47.984" v="200"/>
        <pc:sldMkLst>
          <pc:docMk/>
          <pc:sldMk cId="1958622518" sldId="264"/>
        </pc:sldMkLst>
        <pc:spChg chg="topLvl">
          <ac:chgData name="Carlos Sanchez-Sarmiento" userId="S::cas19w@fsu.edu::2326a0ff-7c8d-4f5b-b5b2-e1c852c29958" providerId="AD" clId="Web-{27487108-7374-4E82-AB12-819878DE76F1}" dt="2022-10-06T21:01:38.999" v="199"/>
          <ac:spMkLst>
            <pc:docMk/>
            <pc:sldMk cId="1958622518" sldId="264"/>
            <ac:spMk id="160" creationId="{00000000-0000-0000-0000-000000000000}"/>
          </ac:spMkLst>
        </pc:spChg>
        <pc:grpChg chg="add">
          <ac:chgData name="Carlos Sanchez-Sarmiento" userId="S::cas19w@fsu.edu::2326a0ff-7c8d-4f5b-b5b2-e1c852c29958" providerId="AD" clId="Web-{27487108-7374-4E82-AB12-819878DE76F1}" dt="2022-10-06T21:01:47.984" v="200"/>
          <ac:grpSpMkLst>
            <pc:docMk/>
            <pc:sldMk cId="1958622518" sldId="264"/>
            <ac:grpSpMk id="4" creationId="{16834068-275D-D58E-4309-78A5193B8109}"/>
          </ac:grpSpMkLst>
        </pc:grpChg>
        <pc:grpChg chg="del">
          <ac:chgData name="Carlos Sanchez-Sarmiento" userId="S::cas19w@fsu.edu::2326a0ff-7c8d-4f5b-b5b2-e1c852c29958" providerId="AD" clId="Web-{27487108-7374-4E82-AB12-819878DE76F1}" dt="2022-10-06T21:01:38.999" v="199"/>
          <ac:grpSpMkLst>
            <pc:docMk/>
            <pc:sldMk cId="1958622518" sldId="264"/>
            <ac:grpSpMk id="158" creationId="{00000000-0000-0000-0000-000000000000}"/>
          </ac:grpSpMkLst>
        </pc:grpChg>
        <pc:grpChg chg="topLvl">
          <ac:chgData name="Carlos Sanchez-Sarmiento" userId="S::cas19w@fsu.edu::2326a0ff-7c8d-4f5b-b5b2-e1c852c29958" providerId="AD" clId="Web-{27487108-7374-4E82-AB12-819878DE76F1}" dt="2022-10-06T21:01:38.999" v="199"/>
          <ac:grpSpMkLst>
            <pc:docMk/>
            <pc:sldMk cId="1958622518" sldId="264"/>
            <ac:grpSpMk id="159" creationId="{00000000-0000-0000-0000-000000000000}"/>
          </ac:grpSpMkLst>
        </pc:grpChg>
      </pc:sldChg>
      <pc:sldChg chg="addSp delSp modSp">
        <pc:chgData name="Carlos Sanchez-Sarmiento" userId="S::cas19w@fsu.edu::2326a0ff-7c8d-4f5b-b5b2-e1c852c29958" providerId="AD" clId="Web-{27487108-7374-4E82-AB12-819878DE76F1}" dt="2022-10-06T21:05:36.585" v="374" actId="20577"/>
        <pc:sldMkLst>
          <pc:docMk/>
          <pc:sldMk cId="1833375379" sldId="285"/>
        </pc:sldMkLst>
        <pc:spChg chg="add mod">
          <ac:chgData name="Carlos Sanchez-Sarmiento" userId="S::cas19w@fsu.edu::2326a0ff-7c8d-4f5b-b5b2-e1c852c29958" providerId="AD" clId="Web-{27487108-7374-4E82-AB12-819878DE76F1}" dt="2022-10-06T20:52:37.042" v="53" actId="1076"/>
          <ac:spMkLst>
            <pc:docMk/>
            <pc:sldMk cId="1833375379" sldId="285"/>
            <ac:spMk id="3" creationId="{FEA3D1E8-162D-D594-76AD-5E9359D3A6A1}"/>
          </ac:spMkLst>
        </pc:spChg>
        <pc:spChg chg="add mod">
          <ac:chgData name="Carlos Sanchez-Sarmiento" userId="S::cas19w@fsu.edu::2326a0ff-7c8d-4f5b-b5b2-e1c852c29958" providerId="AD" clId="Web-{27487108-7374-4E82-AB12-819878DE76F1}" dt="2022-10-06T20:54:51.688" v="83" actId="20577"/>
          <ac:spMkLst>
            <pc:docMk/>
            <pc:sldMk cId="1833375379" sldId="285"/>
            <ac:spMk id="6" creationId="{A414ED80-8942-6443-9B08-CA72C155B6BD}"/>
          </ac:spMkLst>
        </pc:spChg>
        <pc:spChg chg="add mod">
          <ac:chgData name="Carlos Sanchez-Sarmiento" userId="S::cas19w@fsu.edu::2326a0ff-7c8d-4f5b-b5b2-e1c852c29958" providerId="AD" clId="Web-{27487108-7374-4E82-AB12-819878DE76F1}" dt="2022-10-06T21:00:26.246" v="196" actId="20577"/>
          <ac:spMkLst>
            <pc:docMk/>
            <pc:sldMk cId="1833375379" sldId="285"/>
            <ac:spMk id="7" creationId="{1B0E1772-08FC-C1A0-8445-7DA1183607C0}"/>
          </ac:spMkLst>
        </pc:spChg>
        <pc:spChg chg="add mod">
          <ac:chgData name="Carlos Sanchez-Sarmiento" userId="S::cas19w@fsu.edu::2326a0ff-7c8d-4f5b-b5b2-e1c852c29958" providerId="AD" clId="Web-{27487108-7374-4E82-AB12-819878DE76F1}" dt="2022-10-06T20:58:11.929" v="178" actId="20577"/>
          <ac:spMkLst>
            <pc:docMk/>
            <pc:sldMk cId="1833375379" sldId="285"/>
            <ac:spMk id="8" creationId="{638CD242-2681-9BE7-E7B5-F573E28C53AC}"/>
          </ac:spMkLst>
        </pc:spChg>
        <pc:spChg chg="add del">
          <ac:chgData name="Carlos Sanchez-Sarmiento" userId="S::cas19w@fsu.edu::2326a0ff-7c8d-4f5b-b5b2-e1c852c29958" providerId="AD" clId="Web-{27487108-7374-4E82-AB12-819878DE76F1}" dt="2022-10-06T21:01:21.967" v="198"/>
          <ac:spMkLst>
            <pc:docMk/>
            <pc:sldMk cId="1833375379" sldId="285"/>
            <ac:spMk id="10" creationId="{07B49691-3521-715E-6CDD-5B1B2D8AE4ED}"/>
          </ac:spMkLst>
        </pc:spChg>
        <pc:spChg chg="mod">
          <ac:chgData name="Carlos Sanchez-Sarmiento" userId="S::cas19w@fsu.edu::2326a0ff-7c8d-4f5b-b5b2-e1c852c29958" providerId="AD" clId="Web-{27487108-7374-4E82-AB12-819878DE76F1}" dt="2022-10-06T21:05:36.585" v="374" actId="20577"/>
          <ac:spMkLst>
            <pc:docMk/>
            <pc:sldMk cId="1833375379" sldId="285"/>
            <ac:spMk id="60" creationId="{098657F5-1648-B889-8003-36A6DE8D1316}"/>
          </ac:spMkLst>
        </pc:spChg>
        <pc:spChg chg="mod">
          <ac:chgData name="Carlos Sanchez-Sarmiento" userId="S::cas19w@fsu.edu::2326a0ff-7c8d-4f5b-b5b2-e1c852c29958" providerId="AD" clId="Web-{27487108-7374-4E82-AB12-819878DE76F1}" dt="2022-10-06T21:04:38.146" v="324"/>
          <ac:spMkLst>
            <pc:docMk/>
            <pc:sldMk cId="1833375379" sldId="285"/>
            <ac:spMk id="62" creationId="{1AE0BDA7-777D-8951-CC7F-4ADE1D032089}"/>
          </ac:spMkLst>
        </pc:spChg>
        <pc:grpChg chg="add mod">
          <ac:chgData name="Carlos Sanchez-Sarmiento" userId="S::cas19w@fsu.edu::2326a0ff-7c8d-4f5b-b5b2-e1c852c29958" providerId="AD" clId="Web-{27487108-7374-4E82-AB12-819878DE76F1}" dt="2022-10-06T21:02:04.250" v="202" actId="1076"/>
          <ac:grpSpMkLst>
            <pc:docMk/>
            <pc:sldMk cId="1833375379" sldId="285"/>
            <ac:grpSpMk id="63" creationId="{8300D29D-9738-1E58-FA35-7B88546F81B7}"/>
          </ac:grpSpMkLst>
        </pc:grpChg>
      </pc:sldChg>
    </pc:docChg>
  </pc:docChgLst>
  <pc:docChgLst>
    <pc:chgData name="Carlos Sanchez-Sarmiento" userId="2326a0ff-7c8d-4f5b-b5b2-e1c852c29958" providerId="ADAL" clId="{67E4D456-3D0C-4562-A412-D91F8A235A67}"/>
    <pc:docChg chg="modSld">
      <pc:chgData name="Carlos Sanchez-Sarmiento" userId="2326a0ff-7c8d-4f5b-b5b2-e1c852c29958" providerId="ADAL" clId="{67E4D456-3D0C-4562-A412-D91F8A235A67}" dt="2023-01-31T00:35:54.253" v="0" actId="164"/>
      <pc:docMkLst>
        <pc:docMk/>
      </pc:docMkLst>
      <pc:sldChg chg="addSp modSp">
        <pc:chgData name="Carlos Sanchez-Sarmiento" userId="2326a0ff-7c8d-4f5b-b5b2-e1c852c29958" providerId="ADAL" clId="{67E4D456-3D0C-4562-A412-D91F8A235A67}" dt="2023-01-31T00:35:54.253" v="0" actId="164"/>
        <pc:sldMkLst>
          <pc:docMk/>
          <pc:sldMk cId="3308769799" sldId="449"/>
        </pc:sldMkLst>
        <pc:grpChg chg="mod">
          <ac:chgData name="Carlos Sanchez-Sarmiento" userId="2326a0ff-7c8d-4f5b-b5b2-e1c852c29958" providerId="ADAL" clId="{67E4D456-3D0C-4562-A412-D91F8A235A67}" dt="2023-01-31T00:35:54.253" v="0" actId="164"/>
          <ac:grpSpMkLst>
            <pc:docMk/>
            <pc:sldMk cId="3308769799" sldId="449"/>
            <ac:grpSpMk id="14" creationId="{507AFEA3-B1E1-BC62-7C27-3F47DAC167B8}"/>
          </ac:grpSpMkLst>
        </pc:grpChg>
        <pc:grpChg chg="add mod">
          <ac:chgData name="Carlos Sanchez-Sarmiento" userId="2326a0ff-7c8d-4f5b-b5b2-e1c852c29958" providerId="ADAL" clId="{67E4D456-3D0C-4562-A412-D91F8A235A67}" dt="2023-01-31T00:35:54.253" v="0" actId="164"/>
          <ac:grpSpMkLst>
            <pc:docMk/>
            <pc:sldMk cId="3308769799" sldId="449"/>
            <ac:grpSpMk id="17" creationId="{47405EA4-67A0-0A14-9E3E-0CD55711B561}"/>
          </ac:grpSpMkLst>
        </pc:grpChg>
        <pc:picChg chg="mod">
          <ac:chgData name="Carlos Sanchez-Sarmiento" userId="2326a0ff-7c8d-4f5b-b5b2-e1c852c29958" providerId="ADAL" clId="{67E4D456-3D0C-4562-A412-D91F8A235A67}" dt="2023-01-31T00:35:54.253" v="0" actId="164"/>
          <ac:picMkLst>
            <pc:docMk/>
            <pc:sldMk cId="3308769799" sldId="449"/>
            <ac:picMk id="63" creationId="{DC9C86E8-CBDE-589B-AB4F-4AFEBBF857C3}"/>
          </ac:picMkLst>
        </pc:picChg>
      </pc:sldChg>
    </pc:docChg>
  </pc:docChgLst>
  <pc:docChgLst>
    <pc:chgData name="Kaden Lane" userId="S::ksl18b@fsu.edu::dc6a4fb0-72d0-4b29-a208-a1782b391b34" providerId="AD" clId="Web-{EC698914-1191-4CC4-9269-44DFA4BA2071}"/>
    <pc:docChg chg="modSld">
      <pc:chgData name="Kaden Lane" userId="S::ksl18b@fsu.edu::dc6a4fb0-72d0-4b29-a208-a1782b391b34" providerId="AD" clId="Web-{EC698914-1191-4CC4-9269-44DFA4BA2071}" dt="2023-01-26T04:48:02.450" v="18" actId="20577"/>
      <pc:docMkLst>
        <pc:docMk/>
      </pc:docMkLst>
      <pc:sldChg chg="modSp">
        <pc:chgData name="Kaden Lane" userId="S::ksl18b@fsu.edu::dc6a4fb0-72d0-4b29-a208-a1782b391b34" providerId="AD" clId="Web-{EC698914-1191-4CC4-9269-44DFA4BA2071}" dt="2023-01-26T04:48:02.450" v="18" actId="20577"/>
        <pc:sldMkLst>
          <pc:docMk/>
          <pc:sldMk cId="1086296533" sldId="433"/>
        </pc:sldMkLst>
        <pc:spChg chg="mod">
          <ac:chgData name="Kaden Lane" userId="S::ksl18b@fsu.edu::dc6a4fb0-72d0-4b29-a208-a1782b391b34" providerId="AD" clId="Web-{EC698914-1191-4CC4-9269-44DFA4BA2071}" dt="2023-01-26T04:48:02.450" v="18" actId="20577"/>
          <ac:spMkLst>
            <pc:docMk/>
            <pc:sldMk cId="1086296533" sldId="433"/>
            <ac:spMk id="7" creationId="{E5FEFBCB-7DA5-60BD-20B9-5FB43895F5FB}"/>
          </ac:spMkLst>
        </pc:spChg>
        <pc:picChg chg="mod">
          <ac:chgData name="Kaden Lane" userId="S::ksl18b@fsu.edu::dc6a4fb0-72d0-4b29-a208-a1782b391b34" providerId="AD" clId="Web-{EC698914-1191-4CC4-9269-44DFA4BA2071}" dt="2023-01-26T04:37:53.290" v="0" actId="1076"/>
          <ac:picMkLst>
            <pc:docMk/>
            <pc:sldMk cId="1086296533" sldId="433"/>
            <ac:picMk id="4" creationId="{122B176F-225F-94C7-507B-D5EC18165D42}"/>
          </ac:picMkLst>
        </pc:picChg>
      </pc:sldChg>
    </pc:docChg>
  </pc:docChgLst>
  <pc:docChgLst>
    <pc:chgData name="Jared Carboy" userId="S::jwc19d@fsu.edu::e73f724c-fac7-45ae-8fd4-50a5bbbfbc28" providerId="AD" clId="Web-{2782F21B-5FCB-42F3-8754-310A69569224}"/>
    <pc:docChg chg="addSld delSld modSection">
      <pc:chgData name="Jared Carboy" userId="S::jwc19d@fsu.edu::e73f724c-fac7-45ae-8fd4-50a5bbbfbc28" providerId="AD" clId="Web-{2782F21B-5FCB-42F3-8754-310A69569224}" dt="2022-10-10T22:45:05.726" v="6"/>
      <pc:docMkLst>
        <pc:docMk/>
      </pc:docMkLst>
      <pc:sldChg chg="del">
        <pc:chgData name="Jared Carboy" userId="S::jwc19d@fsu.edu::e73f724c-fac7-45ae-8fd4-50a5bbbfbc28" providerId="AD" clId="Web-{2782F21B-5FCB-42F3-8754-310A69569224}" dt="2022-10-10T22:45:05.726" v="6"/>
        <pc:sldMkLst>
          <pc:docMk/>
          <pc:sldMk cId="3255501538" sldId="287"/>
        </pc:sldMkLst>
      </pc:sldChg>
      <pc:sldChg chg="new del">
        <pc:chgData name="Jared Carboy" userId="S::jwc19d@fsu.edu::e73f724c-fac7-45ae-8fd4-50a5bbbfbc28" providerId="AD" clId="Web-{2782F21B-5FCB-42F3-8754-310A69569224}" dt="2022-10-10T22:41:59.354" v="2"/>
        <pc:sldMkLst>
          <pc:docMk/>
          <pc:sldMk cId="2460220241" sldId="320"/>
        </pc:sldMkLst>
      </pc:sldChg>
      <pc:sldChg chg="add">
        <pc:chgData name="Jared Carboy" userId="S::jwc19d@fsu.edu::e73f724c-fac7-45ae-8fd4-50a5bbbfbc28" providerId="AD" clId="Web-{2782F21B-5FCB-42F3-8754-310A69569224}" dt="2022-10-10T22:41:16.039" v="1"/>
        <pc:sldMkLst>
          <pc:docMk/>
          <pc:sldMk cId="902081019" sldId="321"/>
        </pc:sldMkLst>
      </pc:sldChg>
      <pc:sldChg chg="add">
        <pc:chgData name="Jared Carboy" userId="S::jwc19d@fsu.edu::e73f724c-fac7-45ae-8fd4-50a5bbbfbc28" providerId="AD" clId="Web-{2782F21B-5FCB-42F3-8754-310A69569224}" dt="2022-10-10T22:42:06.464" v="3"/>
        <pc:sldMkLst>
          <pc:docMk/>
          <pc:sldMk cId="2484620154" sldId="322"/>
        </pc:sldMkLst>
      </pc:sldChg>
      <pc:sldChg chg="add">
        <pc:chgData name="Jared Carboy" userId="S::jwc19d@fsu.edu::e73f724c-fac7-45ae-8fd4-50a5bbbfbc28" providerId="AD" clId="Web-{2782F21B-5FCB-42F3-8754-310A69569224}" dt="2022-10-10T22:42:49.343" v="4"/>
        <pc:sldMkLst>
          <pc:docMk/>
          <pc:sldMk cId="2068034361" sldId="323"/>
        </pc:sldMkLst>
      </pc:sldChg>
      <pc:sldChg chg="add">
        <pc:chgData name="Jared Carboy" userId="S::jwc19d@fsu.edu::e73f724c-fac7-45ae-8fd4-50a5bbbfbc28" providerId="AD" clId="Web-{2782F21B-5FCB-42F3-8754-310A69569224}" dt="2022-10-10T22:44:35.427" v="5"/>
        <pc:sldMkLst>
          <pc:docMk/>
          <pc:sldMk cId="3286569532" sldId="327"/>
        </pc:sldMkLst>
      </pc:sldChg>
    </pc:docChg>
  </pc:docChgLst>
  <pc:docChgLst>
    <pc:chgData name="Jared Carboy" userId="S::jwc19d@fsu.edu::e73f724c-fac7-45ae-8fd4-50a5bbbfbc28" providerId="AD" clId="Web-{6C1CA66D-E7B8-45A2-9404-1BA79F2BC738}"/>
    <pc:docChg chg="modSld">
      <pc:chgData name="Jared Carboy" userId="S::jwc19d@fsu.edu::e73f724c-fac7-45ae-8fd4-50a5bbbfbc28" providerId="AD" clId="Web-{6C1CA66D-E7B8-45A2-9404-1BA79F2BC738}" dt="2022-10-06T21:11:20.732" v="171" actId="20577"/>
      <pc:docMkLst>
        <pc:docMk/>
      </pc:docMkLst>
      <pc:sldChg chg="addSp modSp">
        <pc:chgData name="Jared Carboy" userId="S::jwc19d@fsu.edu::e73f724c-fac7-45ae-8fd4-50a5bbbfbc28" providerId="AD" clId="Web-{6C1CA66D-E7B8-45A2-9404-1BA79F2BC738}" dt="2022-10-06T21:11:20.732" v="171" actId="20577"/>
        <pc:sldMkLst>
          <pc:docMk/>
          <pc:sldMk cId="3255501538" sldId="287"/>
        </pc:sldMkLst>
        <pc:spChg chg="add mod">
          <ac:chgData name="Jared Carboy" userId="S::jwc19d@fsu.edu::e73f724c-fac7-45ae-8fd4-50a5bbbfbc28" providerId="AD" clId="Web-{6C1CA66D-E7B8-45A2-9404-1BA79F2BC738}" dt="2022-10-06T21:11:20.732" v="171" actId="20577"/>
          <ac:spMkLst>
            <pc:docMk/>
            <pc:sldMk cId="3255501538" sldId="287"/>
            <ac:spMk id="2" creationId="{2176FCD1-0811-B99B-848B-D1AE1ED3CEDF}"/>
          </ac:spMkLst>
        </pc:spChg>
      </pc:sldChg>
    </pc:docChg>
  </pc:docChgLst>
  <pc:docChgLst>
    <pc:chgData name="Carlos Sanchez-Sarmiento" userId="S::cas19w@fsu.edu::2326a0ff-7c8d-4f5b-b5b2-e1c852c29958" providerId="AD" clId="Web-{B064C77B-9A18-4F67-895A-5204BE510862}"/>
    <pc:docChg chg="addSld delSld modSld modSection">
      <pc:chgData name="Carlos Sanchez-Sarmiento" userId="S::cas19w@fsu.edu::2326a0ff-7c8d-4f5b-b5b2-e1c852c29958" providerId="AD" clId="Web-{B064C77B-9A18-4F67-895A-5204BE510862}" dt="2022-11-03T01:48:01.819" v="217"/>
      <pc:docMkLst>
        <pc:docMk/>
      </pc:docMkLst>
      <pc:sldChg chg="add del">
        <pc:chgData name="Carlos Sanchez-Sarmiento" userId="S::cas19w@fsu.edu::2326a0ff-7c8d-4f5b-b5b2-e1c852c29958" providerId="AD" clId="Web-{B064C77B-9A18-4F67-895A-5204BE510862}" dt="2022-11-02T23:09:50.681" v="25"/>
        <pc:sldMkLst>
          <pc:docMk/>
          <pc:sldMk cId="4133393597" sldId="275"/>
        </pc:sldMkLst>
      </pc:sldChg>
      <pc:sldChg chg="del">
        <pc:chgData name="Carlos Sanchez-Sarmiento" userId="S::cas19w@fsu.edu::2326a0ff-7c8d-4f5b-b5b2-e1c852c29958" providerId="AD" clId="Web-{B064C77B-9A18-4F67-895A-5204BE510862}" dt="2022-11-02T23:25:43.995" v="129"/>
        <pc:sldMkLst>
          <pc:docMk/>
          <pc:sldMk cId="1768620995" sldId="278"/>
        </pc:sldMkLst>
      </pc:sldChg>
      <pc:sldChg chg="del">
        <pc:chgData name="Carlos Sanchez-Sarmiento" userId="S::cas19w@fsu.edu::2326a0ff-7c8d-4f5b-b5b2-e1c852c29958" providerId="AD" clId="Web-{B064C77B-9A18-4F67-895A-5204BE510862}" dt="2022-11-02T23:25:43.979" v="127"/>
        <pc:sldMkLst>
          <pc:docMk/>
          <pc:sldMk cId="4098029242" sldId="279"/>
        </pc:sldMkLst>
      </pc:sldChg>
      <pc:sldChg chg="del">
        <pc:chgData name="Carlos Sanchez-Sarmiento" userId="S::cas19w@fsu.edu::2326a0ff-7c8d-4f5b-b5b2-e1c852c29958" providerId="AD" clId="Web-{B064C77B-9A18-4F67-895A-5204BE510862}" dt="2022-11-02T23:25:43.995" v="128"/>
        <pc:sldMkLst>
          <pc:docMk/>
          <pc:sldMk cId="601209224" sldId="280"/>
        </pc:sldMkLst>
      </pc:sldChg>
      <pc:sldChg chg="modTransition">
        <pc:chgData name="Carlos Sanchez-Sarmiento" userId="S::cas19w@fsu.edu::2326a0ff-7c8d-4f5b-b5b2-e1c852c29958" providerId="AD" clId="Web-{B064C77B-9A18-4F67-895A-5204BE510862}" dt="2022-11-02T23:34:39.708" v="131"/>
        <pc:sldMkLst>
          <pc:docMk/>
          <pc:sldMk cId="2308542275" sldId="282"/>
        </pc:sldMkLst>
      </pc:sldChg>
      <pc:sldChg chg="del">
        <pc:chgData name="Carlos Sanchez-Sarmiento" userId="S::cas19w@fsu.edu::2326a0ff-7c8d-4f5b-b5b2-e1c852c29958" providerId="AD" clId="Web-{B064C77B-9A18-4F67-895A-5204BE510862}" dt="2022-11-02T23:15:22.844" v="80"/>
        <pc:sldMkLst>
          <pc:docMk/>
          <pc:sldMk cId="117633898" sldId="283"/>
        </pc:sldMkLst>
      </pc:sldChg>
      <pc:sldChg chg="del">
        <pc:chgData name="Carlos Sanchez-Sarmiento" userId="S::cas19w@fsu.edu::2326a0ff-7c8d-4f5b-b5b2-e1c852c29958" providerId="AD" clId="Web-{B064C77B-9A18-4F67-895A-5204BE510862}" dt="2022-11-02T23:15:22.844" v="79"/>
        <pc:sldMkLst>
          <pc:docMk/>
          <pc:sldMk cId="2561764075" sldId="297"/>
        </pc:sldMkLst>
      </pc:sldChg>
      <pc:sldChg chg="del">
        <pc:chgData name="Carlos Sanchez-Sarmiento" userId="S::cas19w@fsu.edu::2326a0ff-7c8d-4f5b-b5b2-e1c852c29958" providerId="AD" clId="Web-{B064C77B-9A18-4F67-895A-5204BE510862}" dt="2022-11-02T23:15:22.844" v="78"/>
        <pc:sldMkLst>
          <pc:docMk/>
          <pc:sldMk cId="2073121464" sldId="298"/>
        </pc:sldMkLst>
      </pc:sldChg>
      <pc:sldChg chg="addSp delSp modSp del">
        <pc:chgData name="Carlos Sanchez-Sarmiento" userId="S::cas19w@fsu.edu::2326a0ff-7c8d-4f5b-b5b2-e1c852c29958" providerId="AD" clId="Web-{B064C77B-9A18-4F67-895A-5204BE510862}" dt="2022-11-02T23:23:36.305" v="124"/>
        <pc:sldMkLst>
          <pc:docMk/>
          <pc:sldMk cId="3035034177" sldId="299"/>
        </pc:sldMkLst>
        <pc:spChg chg="mod topLvl">
          <ac:chgData name="Carlos Sanchez-Sarmiento" userId="S::cas19w@fsu.edu::2326a0ff-7c8d-4f5b-b5b2-e1c852c29958" providerId="AD" clId="Web-{B064C77B-9A18-4F67-895A-5204BE510862}" dt="2022-11-02T23:20:05.723" v="106" actId="1076"/>
          <ac:spMkLst>
            <pc:docMk/>
            <pc:sldMk cId="3035034177" sldId="299"/>
            <ac:spMk id="72" creationId="{00000000-0000-0000-0000-000000000000}"/>
          </ac:spMkLst>
        </pc:spChg>
        <pc:spChg chg="mod topLvl">
          <ac:chgData name="Carlos Sanchez-Sarmiento" userId="S::cas19w@fsu.edu::2326a0ff-7c8d-4f5b-b5b2-e1c852c29958" providerId="AD" clId="Web-{B064C77B-9A18-4F67-895A-5204BE510862}" dt="2022-11-02T23:20:15.599" v="109" actId="1076"/>
          <ac:spMkLst>
            <pc:docMk/>
            <pc:sldMk cId="3035034177" sldId="299"/>
            <ac:spMk id="73" creationId="{00000000-0000-0000-0000-000000000000}"/>
          </ac:spMkLst>
        </pc:spChg>
        <pc:spChg chg="mod topLvl">
          <ac:chgData name="Carlos Sanchez-Sarmiento" userId="S::cas19w@fsu.edu::2326a0ff-7c8d-4f5b-b5b2-e1c852c29958" providerId="AD" clId="Web-{B064C77B-9A18-4F67-895A-5204BE510862}" dt="2022-11-02T23:19:56.192" v="103" actId="1076"/>
          <ac:spMkLst>
            <pc:docMk/>
            <pc:sldMk cId="3035034177" sldId="299"/>
            <ac:spMk id="75" creationId="{00000000-0000-0000-0000-000000000000}"/>
          </ac:spMkLst>
        </pc:spChg>
        <pc:grpChg chg="add del mod">
          <ac:chgData name="Carlos Sanchez-Sarmiento" userId="S::cas19w@fsu.edu::2326a0ff-7c8d-4f5b-b5b2-e1c852c29958" providerId="AD" clId="Web-{B064C77B-9A18-4F67-895A-5204BE510862}" dt="2022-11-02T23:16:35.001" v="88"/>
          <ac:grpSpMkLst>
            <pc:docMk/>
            <pc:sldMk cId="3035034177" sldId="299"/>
            <ac:grpSpMk id="2" creationId="{B0D43F76-ABFC-C036-C69E-10C6C8CB0579}"/>
          </ac:grpSpMkLst>
        </pc:grpChg>
        <pc:grpChg chg="add del mod">
          <ac:chgData name="Carlos Sanchez-Sarmiento" userId="S::cas19w@fsu.edu::2326a0ff-7c8d-4f5b-b5b2-e1c852c29958" providerId="AD" clId="Web-{B064C77B-9A18-4F67-895A-5204BE510862}" dt="2022-11-02T23:17:19.642" v="95"/>
          <ac:grpSpMkLst>
            <pc:docMk/>
            <pc:sldMk cId="3035034177" sldId="299"/>
            <ac:grpSpMk id="3" creationId="{0F685BD0-4C4F-8F79-EE8F-EF40E3D76004}"/>
          </ac:grpSpMkLst>
        </pc:grpChg>
        <pc:grpChg chg="add del mod">
          <ac:chgData name="Carlos Sanchez-Sarmiento" userId="S::cas19w@fsu.edu::2326a0ff-7c8d-4f5b-b5b2-e1c852c29958" providerId="AD" clId="Web-{B064C77B-9A18-4F67-895A-5204BE510862}" dt="2022-11-02T23:17:23.455" v="96"/>
          <ac:grpSpMkLst>
            <pc:docMk/>
            <pc:sldMk cId="3035034177" sldId="299"/>
            <ac:grpSpMk id="6" creationId="{066EA264-5A74-0F70-25A2-34796CC8916D}"/>
          </ac:grpSpMkLst>
        </pc:grpChg>
        <pc:grpChg chg="add del mod">
          <ac:chgData name="Carlos Sanchez-Sarmiento" userId="S::cas19w@fsu.edu::2326a0ff-7c8d-4f5b-b5b2-e1c852c29958" providerId="AD" clId="Web-{B064C77B-9A18-4F67-895A-5204BE510862}" dt="2022-11-02T23:17:29.330" v="97"/>
          <ac:grpSpMkLst>
            <pc:docMk/>
            <pc:sldMk cId="3035034177" sldId="299"/>
            <ac:grpSpMk id="7" creationId="{22691700-4FED-00F0-62CF-A0A61156161C}"/>
          </ac:grpSpMkLst>
        </pc:grpChg>
        <pc:grpChg chg="add del">
          <ac:chgData name="Carlos Sanchez-Sarmiento" userId="S::cas19w@fsu.edu::2326a0ff-7c8d-4f5b-b5b2-e1c852c29958" providerId="AD" clId="Web-{B064C77B-9A18-4F67-895A-5204BE510862}" dt="2022-11-02T23:10:12.135" v="29"/>
          <ac:grpSpMkLst>
            <pc:docMk/>
            <pc:sldMk cId="3035034177" sldId="299"/>
            <ac:grpSpMk id="71" creationId="{00000000-0000-0000-0000-000000000000}"/>
          </ac:grpSpMkLst>
        </pc:grpChg>
        <pc:grpChg chg="mod topLvl">
          <ac:chgData name="Carlos Sanchez-Sarmiento" userId="S::cas19w@fsu.edu::2326a0ff-7c8d-4f5b-b5b2-e1c852c29958" providerId="AD" clId="Web-{B064C77B-9A18-4F67-895A-5204BE510862}" dt="2022-11-02T23:20:05.786" v="107" actId="1076"/>
          <ac:grpSpMkLst>
            <pc:docMk/>
            <pc:sldMk cId="3035034177" sldId="299"/>
            <ac:grpSpMk id="77" creationId="{00000000-0000-0000-0000-000000000000}"/>
          </ac:grpSpMkLst>
        </pc:grpChg>
        <pc:grpChg chg="mod topLvl">
          <ac:chgData name="Carlos Sanchez-Sarmiento" userId="S::cas19w@fsu.edu::2326a0ff-7c8d-4f5b-b5b2-e1c852c29958" providerId="AD" clId="Web-{B064C77B-9A18-4F67-895A-5204BE510862}" dt="2022-11-02T23:19:56.270" v="104" actId="1076"/>
          <ac:grpSpMkLst>
            <pc:docMk/>
            <pc:sldMk cId="3035034177" sldId="299"/>
            <ac:grpSpMk id="78" creationId="{00000000-0000-0000-0000-000000000000}"/>
          </ac:grpSpMkLst>
        </pc:grpChg>
        <pc:grpChg chg="mod topLvl">
          <ac:chgData name="Carlos Sanchez-Sarmiento" userId="S::cas19w@fsu.edu::2326a0ff-7c8d-4f5b-b5b2-e1c852c29958" providerId="AD" clId="Web-{B064C77B-9A18-4F67-895A-5204BE510862}" dt="2022-11-02T23:20:15.724" v="110" actId="1076"/>
          <ac:grpSpMkLst>
            <pc:docMk/>
            <pc:sldMk cId="3035034177" sldId="299"/>
            <ac:grpSpMk id="79" creationId="{00000000-0000-0000-0000-000000000000}"/>
          </ac:grpSpMkLst>
        </pc:grpChg>
      </pc:sldChg>
      <pc:sldChg chg="add del">
        <pc:chgData name="Carlos Sanchez-Sarmiento" userId="S::cas19w@fsu.edu::2326a0ff-7c8d-4f5b-b5b2-e1c852c29958" providerId="AD" clId="Web-{B064C77B-9A18-4F67-895A-5204BE510862}" dt="2022-11-02T23:09:50.681" v="26"/>
        <pc:sldMkLst>
          <pc:docMk/>
          <pc:sldMk cId="3064480935" sldId="304"/>
        </pc:sldMkLst>
      </pc:sldChg>
      <pc:sldChg chg="add del">
        <pc:chgData name="Carlos Sanchez-Sarmiento" userId="S::cas19w@fsu.edu::2326a0ff-7c8d-4f5b-b5b2-e1c852c29958" providerId="AD" clId="Web-{B064C77B-9A18-4F67-895A-5204BE510862}" dt="2022-11-02T23:09:50.635" v="22"/>
        <pc:sldMkLst>
          <pc:docMk/>
          <pc:sldMk cId="1972162283" sldId="306"/>
        </pc:sldMkLst>
      </pc:sldChg>
      <pc:sldChg chg="add del">
        <pc:chgData name="Carlos Sanchez-Sarmiento" userId="S::cas19w@fsu.edu::2326a0ff-7c8d-4f5b-b5b2-e1c852c29958" providerId="AD" clId="Web-{B064C77B-9A18-4F67-895A-5204BE510862}" dt="2022-11-02T23:09:50.650" v="23"/>
        <pc:sldMkLst>
          <pc:docMk/>
          <pc:sldMk cId="1165564811" sldId="308"/>
        </pc:sldMkLst>
      </pc:sldChg>
      <pc:sldChg chg="add del">
        <pc:chgData name="Carlos Sanchez-Sarmiento" userId="S::cas19w@fsu.edu::2326a0ff-7c8d-4f5b-b5b2-e1c852c29958" providerId="AD" clId="Web-{B064C77B-9A18-4F67-895A-5204BE510862}" dt="2022-11-02T23:09:50.619" v="21"/>
        <pc:sldMkLst>
          <pc:docMk/>
          <pc:sldMk cId="1389398926" sldId="309"/>
        </pc:sldMkLst>
      </pc:sldChg>
      <pc:sldChg chg="add del">
        <pc:chgData name="Carlos Sanchez-Sarmiento" userId="S::cas19w@fsu.edu::2326a0ff-7c8d-4f5b-b5b2-e1c852c29958" providerId="AD" clId="Web-{B064C77B-9A18-4F67-895A-5204BE510862}" dt="2022-11-02T23:09:50.603" v="20"/>
        <pc:sldMkLst>
          <pc:docMk/>
          <pc:sldMk cId="1739364793" sldId="312"/>
        </pc:sldMkLst>
      </pc:sldChg>
      <pc:sldChg chg="add del">
        <pc:chgData name="Carlos Sanchez-Sarmiento" userId="S::cas19w@fsu.edu::2326a0ff-7c8d-4f5b-b5b2-e1c852c29958" providerId="AD" clId="Web-{B064C77B-9A18-4F67-895A-5204BE510862}" dt="2022-11-02T23:09:50.666" v="24"/>
        <pc:sldMkLst>
          <pc:docMk/>
          <pc:sldMk cId="753508127" sldId="313"/>
        </pc:sldMkLst>
      </pc:sldChg>
      <pc:sldChg chg="addSp delSp modSp delCm">
        <pc:chgData name="Carlos Sanchez-Sarmiento" userId="S::cas19w@fsu.edu::2326a0ff-7c8d-4f5b-b5b2-e1c852c29958" providerId="AD" clId="Web-{B064C77B-9A18-4F67-895A-5204BE510862}" dt="2022-11-03T01:42:38.738" v="213" actId="1076"/>
        <pc:sldMkLst>
          <pc:docMk/>
          <pc:sldMk cId="1024624643" sldId="324"/>
        </pc:sldMkLst>
        <pc:spChg chg="add del mod topLvl">
          <ac:chgData name="Carlos Sanchez-Sarmiento" userId="S::cas19w@fsu.edu::2326a0ff-7c8d-4f5b-b5b2-e1c852c29958" providerId="AD" clId="Web-{B064C77B-9A18-4F67-895A-5204BE510862}" dt="2022-11-03T01:42:29.284" v="206"/>
          <ac:spMkLst>
            <pc:docMk/>
            <pc:sldMk cId="1024624643" sldId="324"/>
            <ac:spMk id="2" creationId="{E0C1DF94-7E8B-4873-6263-931E01041313}"/>
          </ac:spMkLst>
        </pc:spChg>
        <pc:spChg chg="del mod topLvl">
          <ac:chgData name="Carlos Sanchez-Sarmiento" userId="S::cas19w@fsu.edu::2326a0ff-7c8d-4f5b-b5b2-e1c852c29958" providerId="AD" clId="Web-{B064C77B-9A18-4F67-895A-5204BE510862}" dt="2022-11-03T01:42:29.284" v="209"/>
          <ac:spMkLst>
            <pc:docMk/>
            <pc:sldMk cId="1024624643" sldId="324"/>
            <ac:spMk id="82" creationId="{23AE3E55-2255-84E4-3ED2-B30A135CFD25}"/>
          </ac:spMkLst>
        </pc:spChg>
        <pc:spChg chg="del mod topLvl">
          <ac:chgData name="Carlos Sanchez-Sarmiento" userId="S::cas19w@fsu.edu::2326a0ff-7c8d-4f5b-b5b2-e1c852c29958" providerId="AD" clId="Web-{B064C77B-9A18-4F67-895A-5204BE510862}" dt="2022-11-03T01:42:29.284" v="208"/>
          <ac:spMkLst>
            <pc:docMk/>
            <pc:sldMk cId="1024624643" sldId="324"/>
            <ac:spMk id="83" creationId="{41C5CEC0-DF15-D5B1-7DA0-A9B83900F4BC}"/>
          </ac:spMkLst>
        </pc:spChg>
        <pc:spChg chg="del mod topLvl">
          <ac:chgData name="Carlos Sanchez-Sarmiento" userId="S::cas19w@fsu.edu::2326a0ff-7c8d-4f5b-b5b2-e1c852c29958" providerId="AD" clId="Web-{B064C77B-9A18-4F67-895A-5204BE510862}" dt="2022-11-03T01:42:29.284" v="207"/>
          <ac:spMkLst>
            <pc:docMk/>
            <pc:sldMk cId="1024624643" sldId="324"/>
            <ac:spMk id="84" creationId="{AD417546-5F44-86F1-B049-E78A91F14659}"/>
          </ac:spMkLst>
        </pc:spChg>
        <pc:grpChg chg="add del mod">
          <ac:chgData name="Carlos Sanchez-Sarmiento" userId="S::cas19w@fsu.edu::2326a0ff-7c8d-4f5b-b5b2-e1c852c29958" providerId="AD" clId="Web-{B064C77B-9A18-4F67-895A-5204BE510862}" dt="2022-11-03T01:36:36.811" v="183"/>
          <ac:grpSpMkLst>
            <pc:docMk/>
            <pc:sldMk cId="1024624643" sldId="324"/>
            <ac:grpSpMk id="3" creationId="{95B8372E-4CAB-C462-E856-15B41FAB3186}"/>
          </ac:grpSpMkLst>
        </pc:grpChg>
        <pc:grpChg chg="add del mod">
          <ac:chgData name="Carlos Sanchez-Sarmiento" userId="S::cas19w@fsu.edu::2326a0ff-7c8d-4f5b-b5b2-e1c852c29958" providerId="AD" clId="Web-{B064C77B-9A18-4F67-895A-5204BE510862}" dt="2022-11-03T01:37:18.860" v="191"/>
          <ac:grpSpMkLst>
            <pc:docMk/>
            <pc:sldMk cId="1024624643" sldId="324"/>
            <ac:grpSpMk id="4" creationId="{397F38C2-451B-164D-4BD5-6E9ECFB90E03}"/>
          </ac:grpSpMkLst>
        </pc:grpChg>
        <pc:picChg chg="add mod">
          <ac:chgData name="Carlos Sanchez-Sarmiento" userId="S::cas19w@fsu.edu::2326a0ff-7c8d-4f5b-b5b2-e1c852c29958" providerId="AD" clId="Web-{B064C77B-9A18-4F67-895A-5204BE510862}" dt="2022-11-03T01:42:38.738" v="213" actId="1076"/>
          <ac:picMkLst>
            <pc:docMk/>
            <pc:sldMk cId="1024624643" sldId="324"/>
            <ac:picMk id="6" creationId="{33F050D2-BD5B-E5C7-7314-9D9741E43572}"/>
          </ac:picMkLst>
        </pc:picChg>
      </pc:sldChg>
      <pc:sldChg chg="del">
        <pc:chgData name="Carlos Sanchez-Sarmiento" userId="S::cas19w@fsu.edu::2326a0ff-7c8d-4f5b-b5b2-e1c852c29958" providerId="AD" clId="Web-{B064C77B-9A18-4F67-895A-5204BE510862}" dt="2022-11-02T23:21:05.459" v="120"/>
        <pc:sldMkLst>
          <pc:docMk/>
          <pc:sldMk cId="1674798437" sldId="337"/>
        </pc:sldMkLst>
      </pc:sldChg>
      <pc:sldChg chg="del">
        <pc:chgData name="Carlos Sanchez-Sarmiento" userId="S::cas19w@fsu.edu::2326a0ff-7c8d-4f5b-b5b2-e1c852c29958" providerId="AD" clId="Web-{B064C77B-9A18-4F67-895A-5204BE510862}" dt="2022-11-02T23:21:05.459" v="119"/>
        <pc:sldMkLst>
          <pc:docMk/>
          <pc:sldMk cId="1485046407" sldId="338"/>
        </pc:sldMkLst>
      </pc:sldChg>
      <pc:sldChg chg="del">
        <pc:chgData name="Carlos Sanchez-Sarmiento" userId="S::cas19w@fsu.edu::2326a0ff-7c8d-4f5b-b5b2-e1c852c29958" providerId="AD" clId="Web-{B064C77B-9A18-4F67-895A-5204BE510862}" dt="2022-11-02T23:21:05.459" v="118"/>
        <pc:sldMkLst>
          <pc:docMk/>
          <pc:sldMk cId="2257550096" sldId="339"/>
        </pc:sldMkLst>
      </pc:sldChg>
      <pc:sldChg chg="del">
        <pc:chgData name="Carlos Sanchez-Sarmiento" userId="S::cas19w@fsu.edu::2326a0ff-7c8d-4f5b-b5b2-e1c852c29958" providerId="AD" clId="Web-{B064C77B-9A18-4F67-895A-5204BE510862}" dt="2022-11-02T23:21:05.459" v="117"/>
        <pc:sldMkLst>
          <pc:docMk/>
          <pc:sldMk cId="3488197721" sldId="340"/>
        </pc:sldMkLst>
      </pc:sldChg>
      <pc:sldChg chg="del">
        <pc:chgData name="Carlos Sanchez-Sarmiento" userId="S::cas19w@fsu.edu::2326a0ff-7c8d-4f5b-b5b2-e1c852c29958" providerId="AD" clId="Web-{B064C77B-9A18-4F67-895A-5204BE510862}" dt="2022-11-02T23:21:05.443" v="116"/>
        <pc:sldMkLst>
          <pc:docMk/>
          <pc:sldMk cId="2780686609" sldId="341"/>
        </pc:sldMkLst>
      </pc:sldChg>
      <pc:sldChg chg="del">
        <pc:chgData name="Carlos Sanchez-Sarmiento" userId="S::cas19w@fsu.edu::2326a0ff-7c8d-4f5b-b5b2-e1c852c29958" providerId="AD" clId="Web-{B064C77B-9A18-4F67-895A-5204BE510862}" dt="2022-11-02T23:21:05.443" v="115"/>
        <pc:sldMkLst>
          <pc:docMk/>
          <pc:sldMk cId="140464026" sldId="342"/>
        </pc:sldMkLst>
      </pc:sldChg>
      <pc:sldChg chg="del">
        <pc:chgData name="Carlos Sanchez-Sarmiento" userId="S::cas19w@fsu.edu::2326a0ff-7c8d-4f5b-b5b2-e1c852c29958" providerId="AD" clId="Web-{B064C77B-9A18-4F67-895A-5204BE510862}" dt="2022-11-02T23:21:05.428" v="114"/>
        <pc:sldMkLst>
          <pc:docMk/>
          <pc:sldMk cId="2820029015" sldId="343"/>
        </pc:sldMkLst>
      </pc:sldChg>
      <pc:sldChg chg="del">
        <pc:chgData name="Carlos Sanchez-Sarmiento" userId="S::cas19w@fsu.edu::2326a0ff-7c8d-4f5b-b5b2-e1c852c29958" providerId="AD" clId="Web-{B064C77B-9A18-4F67-895A-5204BE510862}" dt="2022-11-02T23:21:05.412" v="113"/>
        <pc:sldMkLst>
          <pc:docMk/>
          <pc:sldMk cId="892600460" sldId="344"/>
        </pc:sldMkLst>
      </pc:sldChg>
      <pc:sldChg chg="del">
        <pc:chgData name="Carlos Sanchez-Sarmiento" userId="S::cas19w@fsu.edu::2326a0ff-7c8d-4f5b-b5b2-e1c852c29958" providerId="AD" clId="Web-{B064C77B-9A18-4F67-895A-5204BE510862}" dt="2022-11-02T23:21:05.396" v="112"/>
        <pc:sldMkLst>
          <pc:docMk/>
          <pc:sldMk cId="4075324947" sldId="345"/>
        </pc:sldMkLst>
      </pc:sldChg>
      <pc:sldChg chg="del">
        <pc:chgData name="Carlos Sanchez-Sarmiento" userId="S::cas19w@fsu.edu::2326a0ff-7c8d-4f5b-b5b2-e1c852c29958" providerId="AD" clId="Web-{B064C77B-9A18-4F67-895A-5204BE510862}" dt="2022-11-02T23:21:05.396" v="111"/>
        <pc:sldMkLst>
          <pc:docMk/>
          <pc:sldMk cId="3684993779" sldId="346"/>
        </pc:sldMkLst>
      </pc:sldChg>
      <pc:sldChg chg="modTransition modCm">
        <pc:chgData name="Carlos Sanchez-Sarmiento" userId="S::cas19w@fsu.edu::2326a0ff-7c8d-4f5b-b5b2-e1c852c29958" providerId="AD" clId="Web-{B064C77B-9A18-4F67-895A-5204BE510862}" dt="2022-11-02T23:34:15.942" v="130"/>
        <pc:sldMkLst>
          <pc:docMk/>
          <pc:sldMk cId="2947938922" sldId="347"/>
        </pc:sldMkLst>
      </pc:sldChg>
      <pc:sldChg chg="del">
        <pc:chgData name="Carlos Sanchez-Sarmiento" userId="S::cas19w@fsu.edu::2326a0ff-7c8d-4f5b-b5b2-e1c852c29958" providerId="AD" clId="Web-{B064C77B-9A18-4F67-895A-5204BE510862}" dt="2022-11-02T23:21:10.521" v="121"/>
        <pc:sldMkLst>
          <pc:docMk/>
          <pc:sldMk cId="2206615467" sldId="348"/>
        </pc:sldMkLst>
      </pc:sldChg>
      <pc:sldChg chg="del">
        <pc:chgData name="Carlos Sanchez-Sarmiento" userId="S::cas19w@fsu.edu::2326a0ff-7c8d-4f5b-b5b2-e1c852c29958" providerId="AD" clId="Web-{B064C77B-9A18-4F67-895A-5204BE510862}" dt="2022-11-03T01:34:01.599" v="148"/>
        <pc:sldMkLst>
          <pc:docMk/>
          <pc:sldMk cId="948899050" sldId="349"/>
        </pc:sldMkLst>
      </pc:sldChg>
      <pc:sldChg chg="del">
        <pc:chgData name="Carlos Sanchez-Sarmiento" userId="S::cas19w@fsu.edu::2326a0ff-7c8d-4f5b-b5b2-e1c852c29958" providerId="AD" clId="Web-{B064C77B-9A18-4F67-895A-5204BE510862}" dt="2022-11-03T01:34:01.599" v="146"/>
        <pc:sldMkLst>
          <pc:docMk/>
          <pc:sldMk cId="3384071746" sldId="350"/>
        </pc:sldMkLst>
      </pc:sldChg>
      <pc:sldChg chg="del">
        <pc:chgData name="Carlos Sanchez-Sarmiento" userId="S::cas19w@fsu.edu::2326a0ff-7c8d-4f5b-b5b2-e1c852c29958" providerId="AD" clId="Web-{B064C77B-9A18-4F67-895A-5204BE510862}" dt="2022-11-03T01:34:01.583" v="144"/>
        <pc:sldMkLst>
          <pc:docMk/>
          <pc:sldMk cId="425557585" sldId="351"/>
        </pc:sldMkLst>
      </pc:sldChg>
      <pc:sldChg chg="del">
        <pc:chgData name="Carlos Sanchez-Sarmiento" userId="S::cas19w@fsu.edu::2326a0ff-7c8d-4f5b-b5b2-e1c852c29958" providerId="AD" clId="Web-{B064C77B-9A18-4F67-895A-5204BE510862}" dt="2022-11-03T01:34:01.599" v="147"/>
        <pc:sldMkLst>
          <pc:docMk/>
          <pc:sldMk cId="258748483" sldId="352"/>
        </pc:sldMkLst>
      </pc:sldChg>
      <pc:sldChg chg="del">
        <pc:chgData name="Carlos Sanchez-Sarmiento" userId="S::cas19w@fsu.edu::2326a0ff-7c8d-4f5b-b5b2-e1c852c29958" providerId="AD" clId="Web-{B064C77B-9A18-4F67-895A-5204BE510862}" dt="2022-11-03T01:34:01.583" v="145"/>
        <pc:sldMkLst>
          <pc:docMk/>
          <pc:sldMk cId="791099196" sldId="353"/>
        </pc:sldMkLst>
      </pc:sldChg>
      <pc:sldChg chg="add replId">
        <pc:chgData name="Carlos Sanchez-Sarmiento" userId="S::cas19w@fsu.edu::2326a0ff-7c8d-4f5b-b5b2-e1c852c29958" providerId="AD" clId="Web-{B064C77B-9A18-4F67-895A-5204BE510862}" dt="2022-11-02T23:17:33.908" v="98"/>
        <pc:sldMkLst>
          <pc:docMk/>
          <pc:sldMk cId="918337671" sldId="354"/>
        </pc:sldMkLst>
      </pc:sldChg>
      <pc:sldChg chg="add del replId">
        <pc:chgData name="Carlos Sanchez-Sarmiento" userId="S::cas19w@fsu.edu::2326a0ff-7c8d-4f5b-b5b2-e1c852c29958" providerId="AD" clId="Web-{B064C77B-9A18-4F67-895A-5204BE510862}" dt="2022-11-02T23:16:24.751" v="87"/>
        <pc:sldMkLst>
          <pc:docMk/>
          <pc:sldMk cId="2670286542" sldId="354"/>
        </pc:sldMkLst>
      </pc:sldChg>
      <pc:sldChg chg="addSp delSp modSp add replId">
        <pc:chgData name="Carlos Sanchez-Sarmiento" userId="S::cas19w@fsu.edu::2326a0ff-7c8d-4f5b-b5b2-e1c852c29958" providerId="AD" clId="Web-{B064C77B-9A18-4F67-895A-5204BE510862}" dt="2022-11-03T01:48:01.819" v="217"/>
        <pc:sldMkLst>
          <pc:docMk/>
          <pc:sldMk cId="1465312105" sldId="355"/>
        </pc:sldMkLst>
        <pc:spChg chg="add mod">
          <ac:chgData name="Carlos Sanchez-Sarmiento" userId="S::cas19w@fsu.edu::2326a0ff-7c8d-4f5b-b5b2-e1c852c29958" providerId="AD" clId="Web-{B064C77B-9A18-4F67-895A-5204BE510862}" dt="2022-11-03T01:41:10.295" v="203" actId="1076"/>
          <ac:spMkLst>
            <pc:docMk/>
            <pc:sldMk cId="1465312105" sldId="355"/>
            <ac:spMk id="6" creationId="{200652BA-1425-C60E-DEA6-8DECBEC3797E}"/>
          </ac:spMkLst>
        </pc:spChg>
        <pc:spChg chg="del">
          <ac:chgData name="Carlos Sanchez-Sarmiento" userId="S::cas19w@fsu.edu::2326a0ff-7c8d-4f5b-b5b2-e1c852c29958" providerId="AD" clId="Web-{B064C77B-9A18-4F67-895A-5204BE510862}" dt="2022-11-03T01:33:25.347" v="133"/>
          <ac:spMkLst>
            <pc:docMk/>
            <pc:sldMk cId="1465312105" sldId="355"/>
            <ac:spMk id="82" creationId="{23AE3E55-2255-84E4-3ED2-B30A135CFD25}"/>
          </ac:spMkLst>
        </pc:spChg>
        <pc:picChg chg="del">
          <ac:chgData name="Carlos Sanchez-Sarmiento" userId="S::cas19w@fsu.edu::2326a0ff-7c8d-4f5b-b5b2-e1c852c29958" providerId="AD" clId="Web-{B064C77B-9A18-4F67-895A-5204BE510862}" dt="2022-11-03T01:33:25.347" v="134"/>
          <ac:picMkLst>
            <pc:docMk/>
            <pc:sldMk cId="1465312105" sldId="355"/>
            <ac:picMk id="2" creationId="{38769879-72D1-598A-5032-E58084C802A2}"/>
          </ac:picMkLst>
        </pc:picChg>
        <pc:picChg chg="add del mod">
          <ac:chgData name="Carlos Sanchez-Sarmiento" userId="S::cas19w@fsu.edu::2326a0ff-7c8d-4f5b-b5b2-e1c852c29958" providerId="AD" clId="Web-{B064C77B-9A18-4F67-895A-5204BE510862}" dt="2022-11-03T01:48:01.819" v="217"/>
          <ac:picMkLst>
            <pc:docMk/>
            <pc:sldMk cId="1465312105" sldId="355"/>
            <ac:picMk id="3" creationId="{9DFE44BF-4E23-F737-814F-3E7B2C13DD1F}"/>
          </ac:picMkLst>
        </pc:picChg>
      </pc:sldChg>
      <pc:sldChg chg="add del replId">
        <pc:chgData name="Carlos Sanchez-Sarmiento" userId="S::cas19w@fsu.edu::2326a0ff-7c8d-4f5b-b5b2-e1c852c29958" providerId="AD" clId="Web-{B064C77B-9A18-4F67-895A-5204BE510862}" dt="2022-11-02T23:23:36.305" v="122"/>
        <pc:sldMkLst>
          <pc:docMk/>
          <pc:sldMk cId="3129907976" sldId="355"/>
        </pc:sldMkLst>
      </pc:sldChg>
      <pc:sldChg chg="add del replId">
        <pc:chgData name="Carlos Sanchez-Sarmiento" userId="S::cas19w@fsu.edu::2326a0ff-7c8d-4f5b-b5b2-e1c852c29958" providerId="AD" clId="Web-{B064C77B-9A18-4F67-895A-5204BE510862}" dt="2022-11-02T23:23:36.305" v="123"/>
        <pc:sldMkLst>
          <pc:docMk/>
          <pc:sldMk cId="2328069907" sldId="356"/>
        </pc:sldMkLst>
      </pc:sldChg>
      <pc:sldChg chg="add replId">
        <pc:chgData name="Carlos Sanchez-Sarmiento" userId="S::cas19w@fsu.edu::2326a0ff-7c8d-4f5b-b5b2-e1c852c29958" providerId="AD" clId="Web-{B064C77B-9A18-4F67-895A-5204BE510862}" dt="2022-11-03T01:42:25.299" v="205"/>
        <pc:sldMkLst>
          <pc:docMk/>
          <pc:sldMk cId="4214532473" sldId="356"/>
        </pc:sldMkLst>
      </pc:sldChg>
      <pc:sldChg chg="add replId">
        <pc:chgData name="Carlos Sanchez-Sarmiento" userId="S::cas19w@fsu.edu::2326a0ff-7c8d-4f5b-b5b2-e1c852c29958" providerId="AD" clId="Web-{B064C77B-9A18-4F67-895A-5204BE510862}" dt="2022-11-03T01:47:58.756" v="216"/>
        <pc:sldMkLst>
          <pc:docMk/>
          <pc:sldMk cId="286040204" sldId="357"/>
        </pc:sldMkLst>
      </pc:sldChg>
    </pc:docChg>
  </pc:docChgLst>
  <pc:docChgLst>
    <pc:chgData name="Carlos Sanchez-Sarmiento" userId="S::cas19w@fsu.edu::2326a0ff-7c8d-4f5b-b5b2-e1c852c29958" providerId="AD" clId="Web-{531CC617-F44B-40B3-A4CE-D9477B68E2A6}"/>
    <pc:docChg chg="modSld">
      <pc:chgData name="Carlos Sanchez-Sarmiento" userId="S::cas19w@fsu.edu::2326a0ff-7c8d-4f5b-b5b2-e1c852c29958" providerId="AD" clId="Web-{531CC617-F44B-40B3-A4CE-D9477B68E2A6}" dt="2022-10-07T06:33:02.503" v="8" actId="1076"/>
      <pc:docMkLst>
        <pc:docMk/>
      </pc:docMkLst>
      <pc:sldChg chg="addSp delSp modSp">
        <pc:chgData name="Carlos Sanchez-Sarmiento" userId="S::cas19w@fsu.edu::2326a0ff-7c8d-4f5b-b5b2-e1c852c29958" providerId="AD" clId="Web-{531CC617-F44B-40B3-A4CE-D9477B68E2A6}" dt="2022-10-07T06:33:02.503" v="8" actId="1076"/>
        <pc:sldMkLst>
          <pc:docMk/>
          <pc:sldMk cId="3956933917" sldId="259"/>
        </pc:sldMkLst>
        <pc:spChg chg="add mod">
          <ac:chgData name="Carlos Sanchez-Sarmiento" userId="S::cas19w@fsu.edu::2326a0ff-7c8d-4f5b-b5b2-e1c852c29958" providerId="AD" clId="Web-{531CC617-F44B-40B3-A4CE-D9477B68E2A6}" dt="2022-10-07T06:33:02.503" v="8" actId="1076"/>
          <ac:spMkLst>
            <pc:docMk/>
            <pc:sldMk cId="3956933917" sldId="259"/>
            <ac:spMk id="2" creationId="{666A9E67-1BA0-19ED-FCA5-DE1E33656050}"/>
          </ac:spMkLst>
        </pc:spChg>
        <pc:picChg chg="del">
          <ac:chgData name="Carlos Sanchez-Sarmiento" userId="S::cas19w@fsu.edu::2326a0ff-7c8d-4f5b-b5b2-e1c852c29958" providerId="AD" clId="Web-{531CC617-F44B-40B3-A4CE-D9477B68E2A6}" dt="2022-10-07T06:32:21.143" v="0"/>
          <ac:picMkLst>
            <pc:docMk/>
            <pc:sldMk cId="3956933917" sldId="259"/>
            <ac:picMk id="60" creationId="{00000000-0000-0000-0000-000000000000}"/>
          </ac:picMkLst>
        </pc:picChg>
      </pc:sldChg>
    </pc:docChg>
  </pc:docChgLst>
  <pc:docChgLst>
    <pc:chgData name="Jared Carboy" userId="S::jwc19d@fsu.edu::e73f724c-fac7-45ae-8fd4-50a5bbbfbc28" providerId="AD" clId="Web-{9FB7457C-3F42-4CDA-AE6A-8E2A485F3E68}"/>
    <pc:docChg chg="modSld">
      <pc:chgData name="Jared Carboy" userId="S::jwc19d@fsu.edu::e73f724c-fac7-45ae-8fd4-50a5bbbfbc28" providerId="AD" clId="Web-{9FB7457C-3F42-4CDA-AE6A-8E2A485F3E68}" dt="2022-10-11T04:49:21.730" v="8" actId="14100"/>
      <pc:docMkLst>
        <pc:docMk/>
      </pc:docMkLst>
      <pc:sldChg chg="modSp">
        <pc:chgData name="Jared Carboy" userId="S::jwc19d@fsu.edu::e73f724c-fac7-45ae-8fd4-50a5bbbfbc28" providerId="AD" clId="Web-{9FB7457C-3F42-4CDA-AE6A-8E2A485F3E68}" dt="2022-10-11T04:49:21.730" v="8" actId="14100"/>
        <pc:sldMkLst>
          <pc:docMk/>
          <pc:sldMk cId="3956933917" sldId="259"/>
        </pc:sldMkLst>
        <pc:spChg chg="mod">
          <ac:chgData name="Jared Carboy" userId="S::jwc19d@fsu.edu::e73f724c-fac7-45ae-8fd4-50a5bbbfbc28" providerId="AD" clId="Web-{9FB7457C-3F42-4CDA-AE6A-8E2A485F3E68}" dt="2022-10-11T04:48:42.619" v="3" actId="20577"/>
          <ac:spMkLst>
            <pc:docMk/>
            <pc:sldMk cId="3956933917" sldId="259"/>
            <ac:spMk id="72" creationId="{00000000-0000-0000-0000-000000000000}"/>
          </ac:spMkLst>
        </pc:spChg>
        <pc:picChg chg="mod">
          <ac:chgData name="Jared Carboy" userId="S::jwc19d@fsu.edu::e73f724c-fac7-45ae-8fd4-50a5bbbfbc28" providerId="AD" clId="Web-{9FB7457C-3F42-4CDA-AE6A-8E2A485F3E68}" dt="2022-10-11T04:49:21.730" v="8" actId="14100"/>
          <ac:picMkLst>
            <pc:docMk/>
            <pc:sldMk cId="3956933917" sldId="259"/>
            <ac:picMk id="6" creationId="{A59736CD-D452-240E-B1B3-AFEF438146C8}"/>
          </ac:picMkLst>
        </pc:picChg>
      </pc:sldChg>
    </pc:docChg>
  </pc:docChgLst>
  <pc:docChgLst>
    <pc:chgData name="Jared Carboy" userId="6125d4e8-06bb-44b1-a4ea-03dbade77421" providerId="ADAL" clId="{8112BC2E-E35E-C84A-BFD2-9A44A131A241}"/>
    <pc:docChg chg="undo custSel addSld delSld modSld modMainMaster modSection">
      <pc:chgData name="Jared Carboy" userId="6125d4e8-06bb-44b1-a4ea-03dbade77421" providerId="ADAL" clId="{8112BC2E-E35E-C84A-BFD2-9A44A131A241}" dt="2022-10-11T05:13:05.216" v="90"/>
      <pc:docMkLst>
        <pc:docMk/>
      </pc:docMkLst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799507294" sldId="256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680557853" sldId="257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413796542" sldId="258"/>
        </pc:sldMkLst>
      </pc:sldChg>
      <pc:sldChg chg="modSp mod modTransition">
        <pc:chgData name="Jared Carboy" userId="6125d4e8-06bb-44b1-a4ea-03dbade77421" providerId="ADAL" clId="{8112BC2E-E35E-C84A-BFD2-9A44A131A241}" dt="2022-10-11T05:01:17.668" v="4"/>
        <pc:sldMkLst>
          <pc:docMk/>
          <pc:sldMk cId="3956933917" sldId="259"/>
        </pc:sldMkLst>
        <pc:picChg chg="mod">
          <ac:chgData name="Jared Carboy" userId="6125d4e8-06bb-44b1-a4ea-03dbade77421" providerId="ADAL" clId="{8112BC2E-E35E-C84A-BFD2-9A44A131A241}" dt="2022-10-10T18:16:29.224" v="2" actId="14100"/>
          <ac:picMkLst>
            <pc:docMk/>
            <pc:sldMk cId="3956933917" sldId="259"/>
            <ac:picMk id="6" creationId="{A59736CD-D452-240E-B1B3-AFEF438146C8}"/>
          </ac:picMkLst>
        </pc:picChg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59094615" sldId="260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549147574" sldId="261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497431159" sldId="262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182748734" sldId="263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958622518" sldId="264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732494647" sldId="265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037989022" sldId="266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549954730" sldId="269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432666788" sldId="270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4133393597" sldId="275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775184045" sldId="276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768620995" sldId="278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4098029242" sldId="279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601209224" sldId="280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308542275" sldId="282"/>
        </pc:sldMkLst>
      </pc:sldChg>
      <pc:sldChg chg="modSp mod modTransition">
        <pc:chgData name="Jared Carboy" userId="6125d4e8-06bb-44b1-a4ea-03dbade77421" providerId="ADAL" clId="{8112BC2E-E35E-C84A-BFD2-9A44A131A241}" dt="2022-10-11T05:09:07.770" v="68" actId="1076"/>
        <pc:sldMkLst>
          <pc:docMk/>
          <pc:sldMk cId="117633898" sldId="283"/>
        </pc:sldMkLst>
        <pc:spChg chg="mod">
          <ac:chgData name="Jared Carboy" userId="6125d4e8-06bb-44b1-a4ea-03dbade77421" providerId="ADAL" clId="{8112BC2E-E35E-C84A-BFD2-9A44A131A241}" dt="2022-10-11T05:09:07.770" v="68" actId="1076"/>
          <ac:spMkLst>
            <pc:docMk/>
            <pc:sldMk cId="117633898" sldId="283"/>
            <ac:spMk id="72" creationId="{00000000-0000-0000-0000-000000000000}"/>
          </ac:spMkLst>
        </pc:spChg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833375379" sldId="285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642966151" sldId="286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730901917" sldId="290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438858298" sldId="295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561764075" sldId="297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073121464" sldId="298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035034177" sldId="299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131520655" sldId="300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294574939" sldId="301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985778820" sldId="302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064480935" sldId="304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972162283" sldId="306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165564811" sldId="308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389398926" sldId="309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755815760" sldId="310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739364793" sldId="312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753508127" sldId="313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324047381" sldId="316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135349091" sldId="317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727183825" sldId="318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749537725" sldId="319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902081019" sldId="321"/>
        </pc:sldMkLst>
      </pc:sldChg>
      <pc:sldChg chg="del modTransition">
        <pc:chgData name="Jared Carboy" userId="6125d4e8-06bb-44b1-a4ea-03dbade77421" providerId="ADAL" clId="{8112BC2E-E35E-C84A-BFD2-9A44A131A241}" dt="2022-10-11T05:06:01.661" v="38" actId="2696"/>
        <pc:sldMkLst>
          <pc:docMk/>
          <pc:sldMk cId="2484620154" sldId="322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068034361" sldId="323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024624643" sldId="324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988365393" sldId="325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1086118202" sldId="326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286569532" sldId="327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444557752" sldId="328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103136576" sldId="329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765641116" sldId="330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468748687" sldId="331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747693164" sldId="332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3753270958" sldId="333"/>
        </pc:sldMkLst>
      </pc:sldChg>
      <pc:sldChg chg="modTransition">
        <pc:chgData name="Jared Carboy" userId="6125d4e8-06bb-44b1-a4ea-03dbade77421" providerId="ADAL" clId="{8112BC2E-E35E-C84A-BFD2-9A44A131A241}" dt="2022-10-11T05:01:17.668" v="4"/>
        <pc:sldMkLst>
          <pc:docMk/>
          <pc:sldMk cId="2709969722" sldId="334"/>
        </pc:sldMkLst>
      </pc:sldChg>
      <pc:sldChg chg="delSp modSp add del mod modTransition">
        <pc:chgData name="Jared Carboy" userId="6125d4e8-06bb-44b1-a4ea-03dbade77421" providerId="ADAL" clId="{8112BC2E-E35E-C84A-BFD2-9A44A131A241}" dt="2022-10-11T05:04:01.896" v="15" actId="2696"/>
        <pc:sldMkLst>
          <pc:docMk/>
          <pc:sldMk cId="1047172953" sldId="335"/>
        </pc:sldMkLst>
        <pc:spChg chg="mod">
          <ac:chgData name="Jared Carboy" userId="6125d4e8-06bb-44b1-a4ea-03dbade77421" providerId="ADAL" clId="{8112BC2E-E35E-C84A-BFD2-9A44A131A241}" dt="2022-10-11T05:03:29.279" v="13" actId="20577"/>
          <ac:spMkLst>
            <pc:docMk/>
            <pc:sldMk cId="1047172953" sldId="335"/>
            <ac:spMk id="82" creationId="{23AE3E55-2255-84E4-3ED2-B30A135CFD25}"/>
          </ac:spMkLst>
        </pc:spChg>
        <pc:picChg chg="del">
          <ac:chgData name="Jared Carboy" userId="6125d4e8-06bb-44b1-a4ea-03dbade77421" providerId="ADAL" clId="{8112BC2E-E35E-C84A-BFD2-9A44A131A241}" dt="2022-10-11T05:03:26.670" v="6" actId="478"/>
          <ac:picMkLst>
            <pc:docMk/>
            <pc:sldMk cId="1047172953" sldId="335"/>
            <ac:picMk id="88" creationId="{AF1E54A0-D79D-CCCB-232F-5F14982E11B9}"/>
          </ac:picMkLst>
        </pc:picChg>
      </pc:sldChg>
      <pc:sldChg chg="delSp modSp add del mod modTransition">
        <pc:chgData name="Jared Carboy" userId="6125d4e8-06bb-44b1-a4ea-03dbade77421" providerId="ADAL" clId="{8112BC2E-E35E-C84A-BFD2-9A44A131A241}" dt="2022-10-11T05:09:48.666" v="70" actId="2696"/>
        <pc:sldMkLst>
          <pc:docMk/>
          <pc:sldMk cId="1467935717" sldId="335"/>
        </pc:sldMkLst>
        <pc:spChg chg="mod">
          <ac:chgData name="Jared Carboy" userId="6125d4e8-06bb-44b1-a4ea-03dbade77421" providerId="ADAL" clId="{8112BC2E-E35E-C84A-BFD2-9A44A131A241}" dt="2022-10-11T05:06:18.694" v="64" actId="20577"/>
          <ac:spMkLst>
            <pc:docMk/>
            <pc:sldMk cId="1467935717" sldId="335"/>
            <ac:spMk id="82" creationId="{23AE3E55-2255-84E4-3ED2-B30A135CFD25}"/>
          </ac:spMkLst>
        </pc:spChg>
        <pc:picChg chg="del">
          <ac:chgData name="Jared Carboy" userId="6125d4e8-06bb-44b1-a4ea-03dbade77421" providerId="ADAL" clId="{8112BC2E-E35E-C84A-BFD2-9A44A131A241}" dt="2022-10-11T05:06:08.824" v="41" actId="478"/>
          <ac:picMkLst>
            <pc:docMk/>
            <pc:sldMk cId="1467935717" sldId="335"/>
            <ac:picMk id="88" creationId="{AF1E54A0-D79D-CCCB-232F-5F14982E11B9}"/>
          </ac:picMkLst>
        </pc:picChg>
      </pc:sldChg>
      <pc:sldChg chg="delSp modSp add del mod modTransition">
        <pc:chgData name="Jared Carboy" userId="6125d4e8-06bb-44b1-a4ea-03dbade77421" providerId="ADAL" clId="{8112BC2E-E35E-C84A-BFD2-9A44A131A241}" dt="2022-10-11T05:05:57.713" v="37" actId="2696"/>
        <pc:sldMkLst>
          <pc:docMk/>
          <pc:sldMk cId="3127293881" sldId="335"/>
        </pc:sldMkLst>
        <pc:spChg chg="mod">
          <ac:chgData name="Jared Carboy" userId="6125d4e8-06bb-44b1-a4ea-03dbade77421" providerId="ADAL" clId="{8112BC2E-E35E-C84A-BFD2-9A44A131A241}" dt="2022-10-11T05:04:20.619" v="25" actId="20577"/>
          <ac:spMkLst>
            <pc:docMk/>
            <pc:sldMk cId="3127293881" sldId="335"/>
            <ac:spMk id="82" creationId="{23AE3E55-2255-84E4-3ED2-B30A135CFD25}"/>
          </ac:spMkLst>
        </pc:spChg>
        <pc:picChg chg="del">
          <ac:chgData name="Jared Carboy" userId="6125d4e8-06bb-44b1-a4ea-03dbade77421" providerId="ADAL" clId="{8112BC2E-E35E-C84A-BFD2-9A44A131A241}" dt="2022-10-11T05:04:18.232" v="18" actId="478"/>
          <ac:picMkLst>
            <pc:docMk/>
            <pc:sldMk cId="3127293881" sldId="335"/>
            <ac:picMk id="88" creationId="{AF1E54A0-D79D-CCCB-232F-5F14982E11B9}"/>
          </ac:picMkLst>
        </pc:picChg>
      </pc:sldChg>
      <pc:sldChg chg="delSp modSp add mod modTransition">
        <pc:chgData name="Jared Carboy" userId="6125d4e8-06bb-44b1-a4ea-03dbade77421" providerId="ADAL" clId="{8112BC2E-E35E-C84A-BFD2-9A44A131A241}" dt="2022-10-11T05:13:05.216" v="90"/>
        <pc:sldMkLst>
          <pc:docMk/>
          <pc:sldMk cId="1882947038" sldId="336"/>
        </pc:sldMkLst>
        <pc:spChg chg="mod">
          <ac:chgData name="Jared Carboy" userId="6125d4e8-06bb-44b1-a4ea-03dbade77421" providerId="ADAL" clId="{8112BC2E-E35E-C84A-BFD2-9A44A131A241}" dt="2022-10-11T05:09:58.492" v="86" actId="20577"/>
          <ac:spMkLst>
            <pc:docMk/>
            <pc:sldMk cId="1882947038" sldId="336"/>
            <ac:spMk id="82" creationId="{23AE3E55-2255-84E4-3ED2-B30A135CFD25}"/>
          </ac:spMkLst>
        </pc:spChg>
        <pc:picChg chg="del">
          <ac:chgData name="Jared Carboy" userId="6125d4e8-06bb-44b1-a4ea-03dbade77421" providerId="ADAL" clId="{8112BC2E-E35E-C84A-BFD2-9A44A131A241}" dt="2022-10-11T05:09:53.315" v="71" actId="478"/>
          <ac:picMkLst>
            <pc:docMk/>
            <pc:sldMk cId="1882947038" sldId="336"/>
            <ac:picMk id="88" creationId="{AF1E54A0-D79D-CCCB-232F-5F14982E11B9}"/>
          </ac:picMkLst>
        </pc:picChg>
      </pc:sldChg>
      <pc:sldChg chg="delSp modSp add del mod modTransition">
        <pc:chgData name="Jared Carboy" userId="6125d4e8-06bb-44b1-a4ea-03dbade77421" providerId="ADAL" clId="{8112BC2E-E35E-C84A-BFD2-9A44A131A241}" dt="2022-10-11T05:05:53.197" v="36" actId="2696"/>
        <pc:sldMkLst>
          <pc:docMk/>
          <pc:sldMk cId="2517549031" sldId="336"/>
        </pc:sldMkLst>
        <pc:spChg chg="mod">
          <ac:chgData name="Jared Carboy" userId="6125d4e8-06bb-44b1-a4ea-03dbade77421" providerId="ADAL" clId="{8112BC2E-E35E-C84A-BFD2-9A44A131A241}" dt="2022-10-11T05:05:35.110" v="34" actId="20577"/>
          <ac:spMkLst>
            <pc:docMk/>
            <pc:sldMk cId="2517549031" sldId="336"/>
            <ac:spMk id="85" creationId="{00000000-0000-0000-0000-000000000000}"/>
          </ac:spMkLst>
        </pc:spChg>
        <pc:grpChg chg="del mod">
          <ac:chgData name="Jared Carboy" userId="6125d4e8-06bb-44b1-a4ea-03dbade77421" providerId="ADAL" clId="{8112BC2E-E35E-C84A-BFD2-9A44A131A241}" dt="2022-10-11T05:05:31.003" v="27" actId="478"/>
          <ac:grpSpMkLst>
            <pc:docMk/>
            <pc:sldMk cId="2517549031" sldId="336"/>
            <ac:grpSpMk id="77" creationId="{00000000-0000-0000-0000-000000000000}"/>
          </ac:grpSpMkLst>
        </pc:grpChg>
        <pc:picChg chg="del">
          <ac:chgData name="Jared Carboy" userId="6125d4e8-06bb-44b1-a4ea-03dbade77421" providerId="ADAL" clId="{8112BC2E-E35E-C84A-BFD2-9A44A131A241}" dt="2022-10-11T05:05:31.003" v="27" actId="478"/>
          <ac:picMkLst>
            <pc:docMk/>
            <pc:sldMk cId="2517549031" sldId="336"/>
            <ac:picMk id="86" creationId="{00000000-0000-0000-0000-000000000000}"/>
          </ac:picMkLst>
        </pc:picChg>
      </pc:sldChg>
      <pc:sldMasterChg chg="modTransition modSldLayout">
        <pc:chgData name="Jared Carboy" userId="6125d4e8-06bb-44b1-a4ea-03dbade77421" providerId="ADAL" clId="{8112BC2E-E35E-C84A-BFD2-9A44A131A241}" dt="2022-10-11T05:01:17.668" v="4"/>
        <pc:sldMasterMkLst>
          <pc:docMk/>
          <pc:sldMasterMk cId="3584914257" sldId="2147483682"/>
        </pc:sldMasterMkLst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53715158" sldId="2147483683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782636533" sldId="2147483684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738165232" sldId="2147483685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3807711431" sldId="2147483686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4035938160" sldId="2147483687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3195063003" sldId="2147483688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3259521158" sldId="2147483689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2298440910" sldId="2147483690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3310833008" sldId="2147483691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2819627887" sldId="2147483692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1395313017" sldId="2147483693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3385117676" sldId="2147483694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2670618144" sldId="2147483695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3517873178" sldId="2147483696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1468150848" sldId="2147483697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443846292" sldId="2147483698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2762534469" sldId="2147483699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2900881160" sldId="2147483700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1869773312" sldId="2147483701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2355083506" sldId="2147483702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3373402438" sldId="2147483703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543549914" sldId="2147483704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2160466844" sldId="2147483705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2066007619" sldId="2147483706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4013764168" sldId="2147483707"/>
          </pc:sldLayoutMkLst>
        </pc:sldLayoutChg>
        <pc:sldLayoutChg chg="modTransition">
          <pc:chgData name="Jared Carboy" userId="6125d4e8-06bb-44b1-a4ea-03dbade77421" providerId="ADAL" clId="{8112BC2E-E35E-C84A-BFD2-9A44A131A241}" dt="2022-10-11T05:01:17.668" v="4"/>
          <pc:sldLayoutMkLst>
            <pc:docMk/>
            <pc:sldMasterMk cId="3584914257" sldId="2147483682"/>
            <pc:sldLayoutMk cId="2969843920" sldId="2147483708"/>
          </pc:sldLayoutMkLst>
        </pc:sldLayoutChg>
      </pc:sldMasterChg>
    </pc:docChg>
  </pc:docChgLst>
  <pc:docChgLst>
    <pc:chgData name="Jared Carboy" userId="6125d4e8-06bb-44b1-a4ea-03dbade77421" providerId="ADAL" clId="{57B682C5-58E6-064F-802C-FA95195416EA}"/>
    <pc:docChg chg="undo custSel addSld delSld modSld sldOrd modSection">
      <pc:chgData name="Jared Carboy" userId="6125d4e8-06bb-44b1-a4ea-03dbade77421" providerId="ADAL" clId="{57B682C5-58E6-064F-802C-FA95195416EA}" dt="2023-01-26T12:57:20.876" v="2178" actId="2696"/>
      <pc:docMkLst>
        <pc:docMk/>
      </pc:docMkLst>
      <pc:sldChg chg="modSp mod">
        <pc:chgData name="Jared Carboy" userId="6125d4e8-06bb-44b1-a4ea-03dbade77421" providerId="ADAL" clId="{57B682C5-58E6-064F-802C-FA95195416EA}" dt="2023-01-26T10:56:38.202" v="1479" actId="20577"/>
        <pc:sldMkLst>
          <pc:docMk/>
          <pc:sldMk cId="1799507294" sldId="256"/>
        </pc:sldMkLst>
        <pc:spChg chg="mod">
          <ac:chgData name="Jared Carboy" userId="6125d4e8-06bb-44b1-a4ea-03dbade77421" providerId="ADAL" clId="{57B682C5-58E6-064F-802C-FA95195416EA}" dt="2023-01-26T10:56:38.202" v="1479" actId="20577"/>
          <ac:spMkLst>
            <pc:docMk/>
            <pc:sldMk cId="1799507294" sldId="256"/>
            <ac:spMk id="2" creationId="{D5233AB9-F451-4350-AE5E-9E3DD0BCE240}"/>
          </ac:spMkLst>
        </pc:spChg>
      </pc:sldChg>
      <pc:sldChg chg="modSp mod">
        <pc:chgData name="Jared Carboy" userId="6125d4e8-06bb-44b1-a4ea-03dbade77421" providerId="ADAL" clId="{57B682C5-58E6-064F-802C-FA95195416EA}" dt="2023-01-26T12:28:54.313" v="1831" actId="20577"/>
        <pc:sldMkLst>
          <pc:docMk/>
          <pc:sldMk cId="3956933917" sldId="259"/>
        </pc:sldMkLst>
        <pc:spChg chg="mod">
          <ac:chgData name="Jared Carboy" userId="6125d4e8-06bb-44b1-a4ea-03dbade77421" providerId="ADAL" clId="{57B682C5-58E6-064F-802C-FA95195416EA}" dt="2023-01-26T12:28:54.313" v="1831" actId="20577"/>
          <ac:spMkLst>
            <pc:docMk/>
            <pc:sldMk cId="3956933917" sldId="259"/>
            <ac:spMk id="4" creationId="{EC732BC4-B5E4-4FA4-8633-D91C8E94A81A}"/>
          </ac:spMkLst>
        </pc:spChg>
      </pc:sldChg>
      <pc:sldChg chg="modSp mod">
        <pc:chgData name="Jared Carboy" userId="6125d4e8-06bb-44b1-a4ea-03dbade77421" providerId="ADAL" clId="{57B682C5-58E6-064F-802C-FA95195416EA}" dt="2023-01-26T12:29:09.067" v="1859" actId="20577"/>
        <pc:sldMkLst>
          <pc:docMk/>
          <pc:sldMk cId="549954730" sldId="269"/>
        </pc:sldMkLst>
        <pc:spChg chg="mod">
          <ac:chgData name="Jared Carboy" userId="6125d4e8-06bb-44b1-a4ea-03dbade77421" providerId="ADAL" clId="{57B682C5-58E6-064F-802C-FA95195416EA}" dt="2023-01-26T12:29:09.067" v="1859" actId="20577"/>
          <ac:spMkLst>
            <pc:docMk/>
            <pc:sldMk cId="549954730" sldId="269"/>
            <ac:spMk id="4" creationId="{EC732BC4-B5E4-4FA4-8633-D91C8E94A81A}"/>
          </ac:spMkLst>
        </pc:spChg>
      </pc:sldChg>
      <pc:sldChg chg="modSp mod">
        <pc:chgData name="Jared Carboy" userId="6125d4e8-06bb-44b1-a4ea-03dbade77421" providerId="ADAL" clId="{57B682C5-58E6-064F-802C-FA95195416EA}" dt="2023-01-26T12:29:01.036" v="1843" actId="20577"/>
        <pc:sldMkLst>
          <pc:docMk/>
          <pc:sldMk cId="2432666788" sldId="270"/>
        </pc:sldMkLst>
        <pc:spChg chg="mod">
          <ac:chgData name="Jared Carboy" userId="6125d4e8-06bb-44b1-a4ea-03dbade77421" providerId="ADAL" clId="{57B682C5-58E6-064F-802C-FA95195416EA}" dt="2023-01-26T12:29:01.036" v="1843" actId="20577"/>
          <ac:spMkLst>
            <pc:docMk/>
            <pc:sldMk cId="2432666788" sldId="270"/>
            <ac:spMk id="4" creationId="{EC732BC4-B5E4-4FA4-8633-D91C8E94A81A}"/>
          </ac:spMkLst>
        </pc:spChg>
      </pc:sldChg>
      <pc:sldChg chg="modSp mod">
        <pc:chgData name="Jared Carboy" userId="6125d4e8-06bb-44b1-a4ea-03dbade77421" providerId="ADAL" clId="{57B682C5-58E6-064F-802C-FA95195416EA}" dt="2023-01-26T12:29:15.729" v="1871" actId="20577"/>
        <pc:sldMkLst>
          <pc:docMk/>
          <pc:sldMk cId="2775184045" sldId="276"/>
        </pc:sldMkLst>
        <pc:spChg chg="mod">
          <ac:chgData name="Jared Carboy" userId="6125d4e8-06bb-44b1-a4ea-03dbade77421" providerId="ADAL" clId="{57B682C5-58E6-064F-802C-FA95195416EA}" dt="2023-01-26T12:29:15.729" v="1871" actId="20577"/>
          <ac:spMkLst>
            <pc:docMk/>
            <pc:sldMk cId="2775184045" sldId="276"/>
            <ac:spMk id="4" creationId="{EC732BC4-B5E4-4FA4-8633-D91C8E94A81A}"/>
          </ac:spMkLst>
        </pc:spChg>
      </pc:sldChg>
      <pc:sldChg chg="modSp mod">
        <pc:chgData name="Jared Carboy" userId="6125d4e8-06bb-44b1-a4ea-03dbade77421" providerId="ADAL" clId="{57B682C5-58E6-064F-802C-FA95195416EA}" dt="2023-01-26T12:29:23.471" v="1883" actId="20577"/>
        <pc:sldMkLst>
          <pc:docMk/>
          <pc:sldMk cId="2308542275" sldId="282"/>
        </pc:sldMkLst>
        <pc:spChg chg="mod">
          <ac:chgData name="Jared Carboy" userId="6125d4e8-06bb-44b1-a4ea-03dbade77421" providerId="ADAL" clId="{57B682C5-58E6-064F-802C-FA95195416EA}" dt="2023-01-26T12:29:23.471" v="1883" actId="20577"/>
          <ac:spMkLst>
            <pc:docMk/>
            <pc:sldMk cId="2308542275" sldId="282"/>
            <ac:spMk id="4" creationId="{EC732BC4-B5E4-4FA4-8633-D91C8E94A81A}"/>
          </ac:spMkLst>
        </pc:spChg>
      </pc:sldChg>
      <pc:sldChg chg="modSp mod">
        <pc:chgData name="Jared Carboy" userId="6125d4e8-06bb-44b1-a4ea-03dbade77421" providerId="ADAL" clId="{57B682C5-58E6-064F-802C-FA95195416EA}" dt="2023-01-26T12:29:38.026" v="1909" actId="20577"/>
        <pc:sldMkLst>
          <pc:docMk/>
          <pc:sldMk cId="2947938922" sldId="347"/>
        </pc:sldMkLst>
        <pc:spChg chg="mod">
          <ac:chgData name="Jared Carboy" userId="6125d4e8-06bb-44b1-a4ea-03dbade77421" providerId="ADAL" clId="{57B682C5-58E6-064F-802C-FA95195416EA}" dt="2023-01-26T12:29:38.026" v="1909" actId="20577"/>
          <ac:spMkLst>
            <pc:docMk/>
            <pc:sldMk cId="2947938922" sldId="347"/>
            <ac:spMk id="159" creationId="{00000000-0000-0000-0000-000000000000}"/>
          </ac:spMkLst>
        </pc:spChg>
      </pc:sldChg>
      <pc:sldChg chg="modSp mod">
        <pc:chgData name="Jared Carboy" userId="6125d4e8-06bb-44b1-a4ea-03dbade77421" providerId="ADAL" clId="{57B682C5-58E6-064F-802C-FA95195416EA}" dt="2023-01-26T12:29:31.627" v="1897" actId="20577"/>
        <pc:sldMkLst>
          <pc:docMk/>
          <pc:sldMk cId="918337671" sldId="354"/>
        </pc:sldMkLst>
        <pc:spChg chg="mod">
          <ac:chgData name="Jared Carboy" userId="6125d4e8-06bb-44b1-a4ea-03dbade77421" providerId="ADAL" clId="{57B682C5-58E6-064F-802C-FA95195416EA}" dt="2023-01-26T12:29:31.627" v="1897" actId="20577"/>
          <ac:spMkLst>
            <pc:docMk/>
            <pc:sldMk cId="918337671" sldId="354"/>
            <ac:spMk id="4" creationId="{EC732BC4-B5E4-4FA4-8633-D91C8E94A81A}"/>
          </ac:spMkLst>
        </pc:spChg>
      </pc:sldChg>
      <pc:sldChg chg="modSp mod">
        <pc:chgData name="Jared Carboy" userId="6125d4e8-06bb-44b1-a4ea-03dbade77421" providerId="ADAL" clId="{57B682C5-58E6-064F-802C-FA95195416EA}" dt="2023-01-26T12:30:39.197" v="2006" actId="20577"/>
        <pc:sldMkLst>
          <pc:docMk/>
          <pc:sldMk cId="56669148" sldId="426"/>
        </pc:sldMkLst>
        <pc:spChg chg="mod">
          <ac:chgData name="Jared Carboy" userId="6125d4e8-06bb-44b1-a4ea-03dbade77421" providerId="ADAL" clId="{57B682C5-58E6-064F-802C-FA95195416EA}" dt="2023-01-26T10:58:48.525" v="1503" actId="20577"/>
          <ac:spMkLst>
            <pc:docMk/>
            <pc:sldMk cId="56669148" sldId="426"/>
            <ac:spMk id="4" creationId="{43EA7C82-57DD-C4BB-7804-D1D28825915F}"/>
          </ac:spMkLst>
        </pc:spChg>
        <pc:spChg chg="mod">
          <ac:chgData name="Jared Carboy" userId="6125d4e8-06bb-44b1-a4ea-03dbade77421" providerId="ADAL" clId="{57B682C5-58E6-064F-802C-FA95195416EA}" dt="2023-01-26T12:30:39.197" v="2006" actId="20577"/>
          <ac:spMkLst>
            <pc:docMk/>
            <pc:sldMk cId="56669148" sldId="426"/>
            <ac:spMk id="59" creationId="{00000000-0000-0000-0000-000000000000}"/>
          </ac:spMkLst>
        </pc:spChg>
      </pc:sldChg>
      <pc:sldChg chg="modSp mod">
        <pc:chgData name="Jared Carboy" userId="6125d4e8-06bb-44b1-a4ea-03dbade77421" providerId="ADAL" clId="{57B682C5-58E6-064F-802C-FA95195416EA}" dt="2023-01-26T12:30:45.924" v="2018" actId="20577"/>
        <pc:sldMkLst>
          <pc:docMk/>
          <pc:sldMk cId="3170304722" sldId="427"/>
        </pc:sldMkLst>
        <pc:spChg chg="mod">
          <ac:chgData name="Jared Carboy" userId="6125d4e8-06bb-44b1-a4ea-03dbade77421" providerId="ADAL" clId="{57B682C5-58E6-064F-802C-FA95195416EA}" dt="2023-01-26T10:58:21.423" v="1492" actId="20577"/>
          <ac:spMkLst>
            <pc:docMk/>
            <pc:sldMk cId="3170304722" sldId="427"/>
            <ac:spMk id="28" creationId="{75073216-9061-43ED-FFCA-D4C71837CE8E}"/>
          </ac:spMkLst>
        </pc:spChg>
        <pc:spChg chg="mod">
          <ac:chgData name="Jared Carboy" userId="6125d4e8-06bb-44b1-a4ea-03dbade77421" providerId="ADAL" clId="{57B682C5-58E6-064F-802C-FA95195416EA}" dt="2023-01-26T12:30:45.924" v="2018" actId="20577"/>
          <ac:spMkLst>
            <pc:docMk/>
            <pc:sldMk cId="3170304722" sldId="427"/>
            <ac:spMk id="59" creationId="{00000000-0000-0000-0000-000000000000}"/>
          </ac:spMkLst>
        </pc:spChg>
      </pc:sldChg>
      <pc:sldChg chg="modSp mod">
        <pc:chgData name="Jared Carboy" userId="6125d4e8-06bb-44b1-a4ea-03dbade77421" providerId="ADAL" clId="{57B682C5-58E6-064F-802C-FA95195416EA}" dt="2023-01-26T12:29:53.011" v="1922" actId="20577"/>
        <pc:sldMkLst>
          <pc:docMk/>
          <pc:sldMk cId="3472518754" sldId="428"/>
        </pc:sldMkLst>
        <pc:spChg chg="mod">
          <ac:chgData name="Jared Carboy" userId="6125d4e8-06bb-44b1-a4ea-03dbade77421" providerId="ADAL" clId="{57B682C5-58E6-064F-802C-FA95195416EA}" dt="2023-01-26T12:29:53.011" v="1922" actId="20577"/>
          <ac:spMkLst>
            <pc:docMk/>
            <pc:sldMk cId="3472518754" sldId="428"/>
            <ac:spMk id="59" creationId="{00000000-0000-0000-0000-000000000000}"/>
          </ac:spMkLst>
        </pc:spChg>
      </pc:sldChg>
      <pc:sldChg chg="addSp delSp modSp mod">
        <pc:chgData name="Jared Carboy" userId="6125d4e8-06bb-44b1-a4ea-03dbade77421" providerId="ADAL" clId="{57B682C5-58E6-064F-802C-FA95195416EA}" dt="2023-01-26T12:47:51.228" v="2130"/>
        <pc:sldMkLst>
          <pc:docMk/>
          <pc:sldMk cId="3640303941" sldId="429"/>
        </pc:sldMkLst>
        <pc:spChg chg="del">
          <ac:chgData name="Jared Carboy" userId="6125d4e8-06bb-44b1-a4ea-03dbade77421" providerId="ADAL" clId="{57B682C5-58E6-064F-802C-FA95195416EA}" dt="2023-01-26T12:32:40.852" v="2074" actId="478"/>
          <ac:spMkLst>
            <pc:docMk/>
            <pc:sldMk cId="3640303941" sldId="429"/>
            <ac:spMk id="2" creationId="{9F3A8F34-13D6-CE81-7844-72D8578871FF}"/>
          </ac:spMkLst>
        </pc:spChg>
        <pc:spChg chg="mod">
          <ac:chgData name="Jared Carboy" userId="6125d4e8-06bb-44b1-a4ea-03dbade77421" providerId="ADAL" clId="{57B682C5-58E6-064F-802C-FA95195416EA}" dt="2023-01-26T12:13:50.411" v="1699" actId="478"/>
          <ac:spMkLst>
            <pc:docMk/>
            <pc:sldMk cId="3640303941" sldId="429"/>
            <ac:spMk id="4" creationId="{7A2301CA-4297-56B4-8A3E-B83183E68697}"/>
          </ac:spMkLst>
        </pc:spChg>
        <pc:spChg chg="mod">
          <ac:chgData name="Jared Carboy" userId="6125d4e8-06bb-44b1-a4ea-03dbade77421" providerId="ADAL" clId="{57B682C5-58E6-064F-802C-FA95195416EA}" dt="2023-01-26T12:14:15.370" v="1745" actId="20577"/>
          <ac:spMkLst>
            <pc:docMk/>
            <pc:sldMk cId="3640303941" sldId="429"/>
            <ac:spMk id="5" creationId="{82586219-4D4A-944E-415A-F05A493737D5}"/>
          </ac:spMkLst>
        </pc:spChg>
        <pc:spChg chg="mod">
          <ac:chgData name="Jared Carboy" userId="6125d4e8-06bb-44b1-a4ea-03dbade77421" providerId="ADAL" clId="{57B682C5-58E6-064F-802C-FA95195416EA}" dt="2023-01-26T12:13:50.411" v="1699" actId="478"/>
          <ac:spMkLst>
            <pc:docMk/>
            <pc:sldMk cId="3640303941" sldId="429"/>
            <ac:spMk id="6" creationId="{DE956EF4-EE32-3F53-36FB-4CA292B07C95}"/>
          </ac:spMkLst>
        </pc:spChg>
        <pc:spChg chg="mod">
          <ac:chgData name="Jared Carboy" userId="6125d4e8-06bb-44b1-a4ea-03dbade77421" providerId="ADAL" clId="{57B682C5-58E6-064F-802C-FA95195416EA}" dt="2023-01-26T12:14:03.438" v="1718" actId="20577"/>
          <ac:spMkLst>
            <pc:docMk/>
            <pc:sldMk cId="3640303941" sldId="429"/>
            <ac:spMk id="7" creationId="{95825D60-345A-0BB0-5D4D-64822AF2F8AE}"/>
          </ac:spMkLst>
        </pc:spChg>
        <pc:spChg chg="add mod">
          <ac:chgData name="Jared Carboy" userId="6125d4e8-06bb-44b1-a4ea-03dbade77421" providerId="ADAL" clId="{57B682C5-58E6-064F-802C-FA95195416EA}" dt="2023-01-26T12:13:50.411" v="1699" actId="478"/>
          <ac:spMkLst>
            <pc:docMk/>
            <pc:sldMk cId="3640303941" sldId="429"/>
            <ac:spMk id="9" creationId="{3066DA37-0B7F-A57A-DB72-3AECB0B99ED6}"/>
          </ac:spMkLst>
        </pc:spChg>
        <pc:spChg chg="add mod">
          <ac:chgData name="Jared Carboy" userId="6125d4e8-06bb-44b1-a4ea-03dbade77421" providerId="ADAL" clId="{57B682C5-58E6-064F-802C-FA95195416EA}" dt="2023-01-26T12:13:50.411" v="1699" actId="478"/>
          <ac:spMkLst>
            <pc:docMk/>
            <pc:sldMk cId="3640303941" sldId="429"/>
            <ac:spMk id="10" creationId="{230664A7-A848-45C2-79EE-550D3905C45D}"/>
          </ac:spMkLst>
        </pc:spChg>
        <pc:spChg chg="add mod">
          <ac:chgData name="Jared Carboy" userId="6125d4e8-06bb-44b1-a4ea-03dbade77421" providerId="ADAL" clId="{57B682C5-58E6-064F-802C-FA95195416EA}" dt="2023-01-26T12:13:50.411" v="1699" actId="478"/>
          <ac:spMkLst>
            <pc:docMk/>
            <pc:sldMk cId="3640303941" sldId="429"/>
            <ac:spMk id="11" creationId="{3B5FEB27-47C5-2CA0-7CD4-95B7C68E58D6}"/>
          </ac:spMkLst>
        </pc:spChg>
        <pc:spChg chg="add mod">
          <ac:chgData name="Jared Carboy" userId="6125d4e8-06bb-44b1-a4ea-03dbade77421" providerId="ADAL" clId="{57B682C5-58E6-064F-802C-FA95195416EA}" dt="2023-01-26T12:13:50.411" v="1699" actId="478"/>
          <ac:spMkLst>
            <pc:docMk/>
            <pc:sldMk cId="3640303941" sldId="429"/>
            <ac:spMk id="13" creationId="{3CE25B4A-7817-2F9D-0A1D-146AE3F479C8}"/>
          </ac:spMkLst>
        </pc:spChg>
        <pc:spChg chg="add del mod">
          <ac:chgData name="Jared Carboy" userId="6125d4e8-06bb-44b1-a4ea-03dbade77421" providerId="ADAL" clId="{57B682C5-58E6-064F-802C-FA95195416EA}" dt="2023-01-26T12:47:50.874" v="2129" actId="478"/>
          <ac:spMkLst>
            <pc:docMk/>
            <pc:sldMk cId="3640303941" sldId="429"/>
            <ac:spMk id="21" creationId="{725F14E9-DC13-6E11-841A-8D6BFB3B7D83}"/>
          </ac:spMkLst>
        </pc:spChg>
        <pc:spChg chg="add mod">
          <ac:chgData name="Jared Carboy" userId="6125d4e8-06bb-44b1-a4ea-03dbade77421" providerId="ADAL" clId="{57B682C5-58E6-064F-802C-FA95195416EA}" dt="2023-01-26T12:47:51.228" v="2130"/>
          <ac:spMkLst>
            <pc:docMk/>
            <pc:sldMk cId="3640303941" sldId="429"/>
            <ac:spMk id="22" creationId="{3FA2DFAA-B9A6-3027-B5C5-BFC1C9B4A4A4}"/>
          </ac:spMkLst>
        </pc:spChg>
        <pc:grpChg chg="mod">
          <ac:chgData name="Jared Carboy" userId="6125d4e8-06bb-44b1-a4ea-03dbade77421" providerId="ADAL" clId="{57B682C5-58E6-064F-802C-FA95195416EA}" dt="2023-01-26T12:13:50.411" v="1699" actId="478"/>
          <ac:grpSpMkLst>
            <pc:docMk/>
            <pc:sldMk cId="3640303941" sldId="429"/>
            <ac:grpSpMk id="17" creationId="{C2F4F272-D35E-A111-9CE0-601F1EDB1C00}"/>
          </ac:grpSpMkLst>
        </pc:grpChg>
        <pc:picChg chg="del">
          <ac:chgData name="Jared Carboy" userId="6125d4e8-06bb-44b1-a4ea-03dbade77421" providerId="ADAL" clId="{57B682C5-58E6-064F-802C-FA95195416EA}" dt="2023-01-26T06:04:51.731" v="974" actId="478"/>
          <ac:picMkLst>
            <pc:docMk/>
            <pc:sldMk cId="3640303941" sldId="429"/>
            <ac:picMk id="8" creationId="{34280359-55F5-A6D2-20B3-AC2B378DCC2D}"/>
          </ac:picMkLst>
        </pc:picChg>
        <pc:picChg chg="del">
          <ac:chgData name="Jared Carboy" userId="6125d4e8-06bb-44b1-a4ea-03dbade77421" providerId="ADAL" clId="{57B682C5-58E6-064F-802C-FA95195416EA}" dt="2023-01-26T06:03:05.886" v="952" actId="478"/>
          <ac:picMkLst>
            <pc:docMk/>
            <pc:sldMk cId="3640303941" sldId="429"/>
            <ac:picMk id="14" creationId="{C159C582-7841-2B33-57BF-D5AFC8AF58A5}"/>
          </ac:picMkLst>
        </pc:picChg>
        <pc:picChg chg="del mod">
          <ac:chgData name="Jared Carboy" userId="6125d4e8-06bb-44b1-a4ea-03dbade77421" providerId="ADAL" clId="{57B682C5-58E6-064F-802C-FA95195416EA}" dt="2023-01-26T06:06:09.696" v="990" actId="478"/>
          <ac:picMkLst>
            <pc:docMk/>
            <pc:sldMk cId="3640303941" sldId="429"/>
            <ac:picMk id="15" creationId="{794812EC-997B-C802-A17C-46730A6DF871}"/>
          </ac:picMkLst>
        </pc:picChg>
        <pc:picChg chg="add mod">
          <ac:chgData name="Jared Carboy" userId="6125d4e8-06bb-44b1-a4ea-03dbade77421" providerId="ADAL" clId="{57B682C5-58E6-064F-802C-FA95195416EA}" dt="2023-01-26T12:13:50.411" v="1699" actId="478"/>
          <ac:picMkLst>
            <pc:docMk/>
            <pc:sldMk cId="3640303941" sldId="429"/>
            <ac:picMk id="16" creationId="{E463A05B-D3AE-521A-770A-42E76B716E53}"/>
          </ac:picMkLst>
        </pc:picChg>
        <pc:picChg chg="del mod">
          <ac:chgData name="Jared Carboy" userId="6125d4e8-06bb-44b1-a4ea-03dbade77421" providerId="ADAL" clId="{57B682C5-58E6-064F-802C-FA95195416EA}" dt="2023-01-26T05:37:00.080" v="481" actId="478"/>
          <ac:picMkLst>
            <pc:docMk/>
            <pc:sldMk cId="3640303941" sldId="429"/>
            <ac:picMk id="18" creationId="{73D1A74C-B11F-8A1C-AB96-1553D1781286}"/>
          </ac:picMkLst>
        </pc:picChg>
        <pc:picChg chg="add mod">
          <ac:chgData name="Jared Carboy" userId="6125d4e8-06bb-44b1-a4ea-03dbade77421" providerId="ADAL" clId="{57B682C5-58E6-064F-802C-FA95195416EA}" dt="2023-01-26T12:13:48.145" v="1698" actId="1076"/>
          <ac:picMkLst>
            <pc:docMk/>
            <pc:sldMk cId="3640303941" sldId="429"/>
            <ac:picMk id="19" creationId="{85740A43-85B0-AE7A-92E8-C161FEE7190A}"/>
          </ac:picMkLst>
        </pc:picChg>
        <pc:picChg chg="add mod">
          <ac:chgData name="Jared Carboy" userId="6125d4e8-06bb-44b1-a4ea-03dbade77421" providerId="ADAL" clId="{57B682C5-58E6-064F-802C-FA95195416EA}" dt="2023-01-26T12:16:08.200" v="1797"/>
          <ac:picMkLst>
            <pc:docMk/>
            <pc:sldMk cId="3640303941" sldId="429"/>
            <ac:picMk id="20" creationId="{FE0881AC-F6B1-3316-3C6A-908334B91273}"/>
          </ac:picMkLst>
        </pc:picChg>
        <pc:picChg chg="add del">
          <ac:chgData name="Jared Carboy" userId="6125d4e8-06bb-44b1-a4ea-03dbade77421" providerId="ADAL" clId="{57B682C5-58E6-064F-802C-FA95195416EA}" dt="2023-01-26T05:37:20.477" v="483"/>
          <ac:picMkLst>
            <pc:docMk/>
            <pc:sldMk cId="3640303941" sldId="429"/>
            <ac:picMk id="2050" creationId="{9665A19D-340B-E4FD-145E-E96C267DCAC7}"/>
          </ac:picMkLst>
        </pc:picChg>
        <pc:picChg chg="add mod">
          <ac:chgData name="Jared Carboy" userId="6125d4e8-06bb-44b1-a4ea-03dbade77421" providerId="ADAL" clId="{57B682C5-58E6-064F-802C-FA95195416EA}" dt="2023-01-26T12:13:50.411" v="1699" actId="478"/>
          <ac:picMkLst>
            <pc:docMk/>
            <pc:sldMk cId="3640303941" sldId="429"/>
            <ac:picMk id="2052" creationId="{46533531-BB1C-0F0E-E6E3-CDA15ECAFAB3}"/>
          </ac:picMkLst>
        </pc:picChg>
        <pc:picChg chg="add del mod">
          <ac:chgData name="Jared Carboy" userId="6125d4e8-06bb-44b1-a4ea-03dbade77421" providerId="ADAL" clId="{57B682C5-58E6-064F-802C-FA95195416EA}" dt="2023-01-26T12:13:50.411" v="1699" actId="478"/>
          <ac:picMkLst>
            <pc:docMk/>
            <pc:sldMk cId="3640303941" sldId="429"/>
            <ac:picMk id="2054" creationId="{CA3676A6-7D4E-455F-3CCC-33371EA79E34}"/>
          </ac:picMkLst>
        </pc:picChg>
        <pc:picChg chg="add del">
          <ac:chgData name="Jared Carboy" userId="6125d4e8-06bb-44b1-a4ea-03dbade77421" providerId="ADAL" clId="{57B682C5-58E6-064F-802C-FA95195416EA}" dt="2023-01-26T06:03:51.661" v="962" actId="478"/>
          <ac:picMkLst>
            <pc:docMk/>
            <pc:sldMk cId="3640303941" sldId="429"/>
            <ac:picMk id="2056" creationId="{1A8BCEF6-0D91-C876-5D34-705574922691}"/>
          </ac:picMkLst>
        </pc:picChg>
        <pc:picChg chg="add del mod">
          <ac:chgData name="Jared Carboy" userId="6125d4e8-06bb-44b1-a4ea-03dbade77421" providerId="ADAL" clId="{57B682C5-58E6-064F-802C-FA95195416EA}" dt="2023-01-26T06:04:35.241" v="971" actId="478"/>
          <ac:picMkLst>
            <pc:docMk/>
            <pc:sldMk cId="3640303941" sldId="429"/>
            <ac:picMk id="2058" creationId="{642EA314-3927-8291-FE1B-F45C4F265920}"/>
          </ac:picMkLst>
        </pc:picChg>
        <pc:picChg chg="add del mod">
          <ac:chgData name="Jared Carboy" userId="6125d4e8-06bb-44b1-a4ea-03dbade77421" providerId="ADAL" clId="{57B682C5-58E6-064F-802C-FA95195416EA}" dt="2023-01-26T12:13:44.998" v="1696" actId="478"/>
          <ac:picMkLst>
            <pc:docMk/>
            <pc:sldMk cId="3640303941" sldId="429"/>
            <ac:picMk id="2060" creationId="{5C50CB50-5987-7BD7-DB12-83B25D2A0092}"/>
          </ac:picMkLst>
        </pc:picChg>
        <pc:picChg chg="add mod">
          <ac:chgData name="Jared Carboy" userId="6125d4e8-06bb-44b1-a4ea-03dbade77421" providerId="ADAL" clId="{57B682C5-58E6-064F-802C-FA95195416EA}" dt="2023-01-26T12:13:50.411" v="1699" actId="478"/>
          <ac:picMkLst>
            <pc:docMk/>
            <pc:sldMk cId="3640303941" sldId="429"/>
            <ac:picMk id="2062" creationId="{306C3E61-D5F2-6C69-E68C-204ADA23996C}"/>
          </ac:picMkLst>
        </pc:picChg>
      </pc:sldChg>
      <pc:sldChg chg="modSp mod">
        <pc:chgData name="Jared Carboy" userId="6125d4e8-06bb-44b1-a4ea-03dbade77421" providerId="ADAL" clId="{57B682C5-58E6-064F-802C-FA95195416EA}" dt="2023-01-26T12:29:59.963" v="1934" actId="20577"/>
        <pc:sldMkLst>
          <pc:docMk/>
          <pc:sldMk cId="317696590" sldId="431"/>
        </pc:sldMkLst>
        <pc:spChg chg="mod">
          <ac:chgData name="Jared Carboy" userId="6125d4e8-06bb-44b1-a4ea-03dbade77421" providerId="ADAL" clId="{57B682C5-58E6-064F-802C-FA95195416EA}" dt="2023-01-26T12:29:59.963" v="1934" actId="20577"/>
          <ac:spMkLst>
            <pc:docMk/>
            <pc:sldMk cId="317696590" sldId="431"/>
            <ac:spMk id="59" creationId="{00000000-0000-0000-0000-000000000000}"/>
          </ac:spMkLst>
        </pc:spChg>
      </pc:sldChg>
      <pc:sldChg chg="modSp del mod">
        <pc:chgData name="Jared Carboy" userId="6125d4e8-06bb-44b1-a4ea-03dbade77421" providerId="ADAL" clId="{57B682C5-58E6-064F-802C-FA95195416EA}" dt="2023-01-26T11:09:18.741" v="1571" actId="2696"/>
        <pc:sldMkLst>
          <pc:docMk/>
          <pc:sldMk cId="1579190573" sldId="432"/>
        </pc:sldMkLst>
        <pc:spChg chg="mod">
          <ac:chgData name="Jared Carboy" userId="6125d4e8-06bb-44b1-a4ea-03dbade77421" providerId="ADAL" clId="{57B682C5-58E6-064F-802C-FA95195416EA}" dt="2023-01-26T05:53:56.348" v="731" actId="207"/>
          <ac:spMkLst>
            <pc:docMk/>
            <pc:sldMk cId="1579190573" sldId="432"/>
            <ac:spMk id="7" creationId="{8E7E99C3-26D9-43FA-8134-C2721DC0C1D4}"/>
          </ac:spMkLst>
        </pc:spChg>
      </pc:sldChg>
      <pc:sldChg chg="addSp delSp modSp del mod">
        <pc:chgData name="Jared Carboy" userId="6125d4e8-06bb-44b1-a4ea-03dbade77421" providerId="ADAL" clId="{57B682C5-58E6-064F-802C-FA95195416EA}" dt="2023-01-26T06:02:02.268" v="951" actId="2696"/>
        <pc:sldMkLst>
          <pc:docMk/>
          <pc:sldMk cId="1086296533" sldId="433"/>
        </pc:sldMkLst>
        <pc:spChg chg="mod">
          <ac:chgData name="Jared Carboy" userId="6125d4e8-06bb-44b1-a4ea-03dbade77421" providerId="ADAL" clId="{57B682C5-58E6-064F-802C-FA95195416EA}" dt="2023-01-26T05:54:59.164" v="745" actId="20577"/>
          <ac:spMkLst>
            <pc:docMk/>
            <pc:sldMk cId="1086296533" sldId="433"/>
            <ac:spMk id="5" creationId="{2C59E1C2-D0C7-B959-6DF0-3A835D16B1E4}"/>
          </ac:spMkLst>
        </pc:spChg>
        <pc:spChg chg="del mod">
          <ac:chgData name="Jared Carboy" userId="6125d4e8-06bb-44b1-a4ea-03dbade77421" providerId="ADAL" clId="{57B682C5-58E6-064F-802C-FA95195416EA}" dt="2023-01-26T05:55:49.516" v="771" actId="478"/>
          <ac:spMkLst>
            <pc:docMk/>
            <pc:sldMk cId="1086296533" sldId="433"/>
            <ac:spMk id="7" creationId="{E5FEFBCB-7DA5-60BD-20B9-5FB43895F5FB}"/>
          </ac:spMkLst>
        </pc:spChg>
        <pc:spChg chg="add del">
          <ac:chgData name="Jared Carboy" userId="6125d4e8-06bb-44b1-a4ea-03dbade77421" providerId="ADAL" clId="{57B682C5-58E6-064F-802C-FA95195416EA}" dt="2023-01-26T05:52:28.300" v="707" actId="22"/>
          <ac:spMkLst>
            <pc:docMk/>
            <pc:sldMk cId="1086296533" sldId="433"/>
            <ac:spMk id="8" creationId="{5ABD2BA4-86F9-DC07-4207-0FA95671083C}"/>
          </ac:spMkLst>
        </pc:spChg>
        <pc:spChg chg="add mod">
          <ac:chgData name="Jared Carboy" userId="6125d4e8-06bb-44b1-a4ea-03dbade77421" providerId="ADAL" clId="{57B682C5-58E6-064F-802C-FA95195416EA}" dt="2023-01-26T05:55:48.033" v="770"/>
          <ac:spMkLst>
            <pc:docMk/>
            <pc:sldMk cId="1086296533" sldId="433"/>
            <ac:spMk id="9" creationId="{31D082DD-B5E8-A252-3CBA-621B79D38824}"/>
          </ac:spMkLst>
        </pc:spChg>
      </pc:sldChg>
      <pc:sldChg chg="ord">
        <pc:chgData name="Jared Carboy" userId="6125d4e8-06bb-44b1-a4ea-03dbade77421" providerId="ADAL" clId="{57B682C5-58E6-064F-802C-FA95195416EA}" dt="2023-01-26T05:22:44.287" v="289" actId="20578"/>
        <pc:sldMkLst>
          <pc:docMk/>
          <pc:sldMk cId="1277787537" sldId="434"/>
        </pc:sldMkLst>
      </pc:sldChg>
      <pc:sldChg chg="addSp delSp modSp mod">
        <pc:chgData name="Jared Carboy" userId="6125d4e8-06bb-44b1-a4ea-03dbade77421" providerId="ADAL" clId="{57B682C5-58E6-064F-802C-FA95195416EA}" dt="2023-01-26T12:46:23.993" v="2094" actId="1036"/>
        <pc:sldMkLst>
          <pc:docMk/>
          <pc:sldMk cId="4049597792" sldId="436"/>
        </pc:sldMkLst>
        <pc:spChg chg="add mod">
          <ac:chgData name="Jared Carboy" userId="6125d4e8-06bb-44b1-a4ea-03dbade77421" providerId="ADAL" clId="{57B682C5-58E6-064F-802C-FA95195416EA}" dt="2023-01-26T12:46:23.993" v="2094" actId="1036"/>
          <ac:spMkLst>
            <pc:docMk/>
            <pc:sldMk cId="4049597792" sldId="436"/>
            <ac:spMk id="7" creationId="{2DA858E4-440F-735C-B04B-119A4AAF0EBD}"/>
          </ac:spMkLst>
        </pc:spChg>
        <pc:spChg chg="del">
          <ac:chgData name="Jared Carboy" userId="6125d4e8-06bb-44b1-a4ea-03dbade77421" providerId="ADAL" clId="{57B682C5-58E6-064F-802C-FA95195416EA}" dt="2023-01-26T12:46:21.808" v="2092" actId="478"/>
          <ac:spMkLst>
            <pc:docMk/>
            <pc:sldMk cId="4049597792" sldId="436"/>
            <ac:spMk id="59" creationId="{00000000-0000-0000-0000-000000000000}"/>
          </ac:spMkLst>
        </pc:spChg>
      </pc:sldChg>
      <pc:sldChg chg="new del">
        <pc:chgData name="Jared Carboy" userId="6125d4e8-06bb-44b1-a4ea-03dbade77421" providerId="ADAL" clId="{57B682C5-58E6-064F-802C-FA95195416EA}" dt="2023-01-26T04:18:10.727" v="1" actId="2696"/>
        <pc:sldMkLst>
          <pc:docMk/>
          <pc:sldMk cId="1621411123" sldId="437"/>
        </pc:sldMkLst>
      </pc:sldChg>
      <pc:sldChg chg="addSp delSp modSp add mod">
        <pc:chgData name="Jared Carboy" userId="6125d4e8-06bb-44b1-a4ea-03dbade77421" providerId="ADAL" clId="{57B682C5-58E6-064F-802C-FA95195416EA}" dt="2023-01-26T12:47:25.115" v="2118"/>
        <pc:sldMkLst>
          <pc:docMk/>
          <pc:sldMk cId="1981596089" sldId="437"/>
        </pc:sldMkLst>
        <pc:spChg chg="del mod">
          <ac:chgData name="Jared Carboy" userId="6125d4e8-06bb-44b1-a4ea-03dbade77421" providerId="ADAL" clId="{57B682C5-58E6-064F-802C-FA95195416EA}" dt="2023-01-26T12:32:02.176" v="2060" actId="478"/>
          <ac:spMkLst>
            <pc:docMk/>
            <pc:sldMk cId="1981596089" sldId="437"/>
            <ac:spMk id="2" creationId="{91603809-8D3B-D932-D2F9-A4305E6D3E5E}"/>
          </ac:spMkLst>
        </pc:spChg>
        <pc:spChg chg="add mod">
          <ac:chgData name="Jared Carboy" userId="6125d4e8-06bb-44b1-a4ea-03dbade77421" providerId="ADAL" clId="{57B682C5-58E6-064F-802C-FA95195416EA}" dt="2023-01-26T05:05:11.211" v="170" actId="14100"/>
          <ac:spMkLst>
            <pc:docMk/>
            <pc:sldMk cId="1981596089" sldId="437"/>
            <ac:spMk id="4" creationId="{59F01441-9E59-87B3-C96F-73B84E6BA10C}"/>
          </ac:spMkLst>
        </pc:spChg>
        <pc:spChg chg="mod">
          <ac:chgData name="Jared Carboy" userId="6125d4e8-06bb-44b1-a4ea-03dbade77421" providerId="ADAL" clId="{57B682C5-58E6-064F-802C-FA95195416EA}" dt="2023-01-26T04:18:21.171" v="12" actId="20577"/>
          <ac:spMkLst>
            <pc:docMk/>
            <pc:sldMk cId="1981596089" sldId="437"/>
            <ac:spMk id="5" creationId="{2C59E1C2-D0C7-B959-6DF0-3A835D16B1E4}"/>
          </ac:spMkLst>
        </pc:spChg>
        <pc:spChg chg="add del mod">
          <ac:chgData name="Jared Carboy" userId="6125d4e8-06bb-44b1-a4ea-03dbade77421" providerId="ADAL" clId="{57B682C5-58E6-064F-802C-FA95195416EA}" dt="2023-01-26T04:48:35.342" v="110" actId="478"/>
          <ac:spMkLst>
            <pc:docMk/>
            <pc:sldMk cId="1981596089" sldId="437"/>
            <ac:spMk id="6" creationId="{3509EC2E-F0A7-87EB-24B1-03A0D09EFD4F}"/>
          </ac:spMkLst>
        </pc:spChg>
        <pc:spChg chg="add del mod">
          <ac:chgData name="Jared Carboy" userId="6125d4e8-06bb-44b1-a4ea-03dbade77421" providerId="ADAL" clId="{57B682C5-58E6-064F-802C-FA95195416EA}" dt="2023-01-26T04:48:36.646" v="111" actId="478"/>
          <ac:spMkLst>
            <pc:docMk/>
            <pc:sldMk cId="1981596089" sldId="437"/>
            <ac:spMk id="7" creationId="{5B01C56F-C577-44D0-4C2A-94DB5136808C}"/>
          </ac:spMkLst>
        </pc:spChg>
        <pc:spChg chg="add mod">
          <ac:chgData name="Jared Carboy" userId="6125d4e8-06bb-44b1-a4ea-03dbade77421" providerId="ADAL" clId="{57B682C5-58E6-064F-802C-FA95195416EA}" dt="2023-01-26T10:34:07.530" v="1138" actId="207"/>
          <ac:spMkLst>
            <pc:docMk/>
            <pc:sldMk cId="1981596089" sldId="437"/>
            <ac:spMk id="8" creationId="{3E0B6867-BC4E-A88A-1132-8526F32D88F6}"/>
          </ac:spMkLst>
        </pc:spChg>
        <pc:spChg chg="add mod">
          <ac:chgData name="Jared Carboy" userId="6125d4e8-06bb-44b1-a4ea-03dbade77421" providerId="ADAL" clId="{57B682C5-58E6-064F-802C-FA95195416EA}" dt="2023-01-26T10:34:20.123" v="1139" actId="207"/>
          <ac:spMkLst>
            <pc:docMk/>
            <pc:sldMk cId="1981596089" sldId="437"/>
            <ac:spMk id="9" creationId="{07625DD5-9D2A-683B-D242-7CEFA5991B8E}"/>
          </ac:spMkLst>
        </pc:spChg>
        <pc:spChg chg="add del mod">
          <ac:chgData name="Jared Carboy" userId="6125d4e8-06bb-44b1-a4ea-03dbade77421" providerId="ADAL" clId="{57B682C5-58E6-064F-802C-FA95195416EA}" dt="2023-01-26T12:47:24.729" v="2117" actId="478"/>
          <ac:spMkLst>
            <pc:docMk/>
            <pc:sldMk cId="1981596089" sldId="437"/>
            <ac:spMk id="10" creationId="{CF4739EB-7265-7C5A-00F9-5D4F6BD74B42}"/>
          </ac:spMkLst>
        </pc:spChg>
        <pc:spChg chg="add mod">
          <ac:chgData name="Jared Carboy" userId="6125d4e8-06bb-44b1-a4ea-03dbade77421" providerId="ADAL" clId="{57B682C5-58E6-064F-802C-FA95195416EA}" dt="2023-01-26T12:47:25.115" v="2118"/>
          <ac:spMkLst>
            <pc:docMk/>
            <pc:sldMk cId="1981596089" sldId="437"/>
            <ac:spMk id="11" creationId="{47E6D656-3987-0607-DC32-D9D9EA8EB1D2}"/>
          </ac:spMkLst>
        </pc:spChg>
        <pc:picChg chg="add del mod">
          <ac:chgData name="Jared Carboy" userId="6125d4e8-06bb-44b1-a4ea-03dbade77421" providerId="ADAL" clId="{57B682C5-58E6-064F-802C-FA95195416EA}" dt="2023-01-26T05:02:38.325" v="157" actId="478"/>
          <ac:picMkLst>
            <pc:docMk/>
            <pc:sldMk cId="1981596089" sldId="437"/>
            <ac:picMk id="1026" creationId="{9B806D29-846D-63E3-A42F-E1BDA062CAC7}"/>
          </ac:picMkLst>
        </pc:picChg>
        <pc:picChg chg="add del mod">
          <ac:chgData name="Jared Carboy" userId="6125d4e8-06bb-44b1-a4ea-03dbade77421" providerId="ADAL" clId="{57B682C5-58E6-064F-802C-FA95195416EA}" dt="2023-01-26T05:03:15.139" v="163"/>
          <ac:picMkLst>
            <pc:docMk/>
            <pc:sldMk cId="1981596089" sldId="437"/>
            <ac:picMk id="1028" creationId="{C3878633-8E07-95A7-AA93-A9D4A16AF6C1}"/>
          </ac:picMkLst>
        </pc:picChg>
        <pc:picChg chg="add del mod">
          <ac:chgData name="Jared Carboy" userId="6125d4e8-06bb-44b1-a4ea-03dbade77421" providerId="ADAL" clId="{57B682C5-58E6-064F-802C-FA95195416EA}" dt="2023-01-26T05:05:11.622" v="171"/>
          <ac:picMkLst>
            <pc:docMk/>
            <pc:sldMk cId="1981596089" sldId="437"/>
            <ac:picMk id="1030" creationId="{439C001D-83E2-82E8-8AA4-70EC18816885}"/>
          </ac:picMkLst>
        </pc:picChg>
        <pc:picChg chg="add del mod">
          <ac:chgData name="Jared Carboy" userId="6125d4e8-06bb-44b1-a4ea-03dbade77421" providerId="ADAL" clId="{57B682C5-58E6-064F-802C-FA95195416EA}" dt="2023-01-26T05:05:32.141" v="175" actId="478"/>
          <ac:picMkLst>
            <pc:docMk/>
            <pc:sldMk cId="1981596089" sldId="437"/>
            <ac:picMk id="1032" creationId="{37E828A2-1563-4731-EF27-02159D9AADA1}"/>
          </ac:picMkLst>
        </pc:picChg>
        <pc:picChg chg="add del mod">
          <ac:chgData name="Jared Carboy" userId="6125d4e8-06bb-44b1-a4ea-03dbade77421" providerId="ADAL" clId="{57B682C5-58E6-064F-802C-FA95195416EA}" dt="2023-01-26T05:11:26.108" v="260" actId="478"/>
          <ac:picMkLst>
            <pc:docMk/>
            <pc:sldMk cId="1981596089" sldId="437"/>
            <ac:picMk id="1034" creationId="{BD313A45-3D15-A142-9D3C-4C36784F8198}"/>
          </ac:picMkLst>
        </pc:picChg>
        <pc:picChg chg="add del">
          <ac:chgData name="Jared Carboy" userId="6125d4e8-06bb-44b1-a4ea-03dbade77421" providerId="ADAL" clId="{57B682C5-58E6-064F-802C-FA95195416EA}" dt="2023-01-26T05:06:26.005" v="182" actId="478"/>
          <ac:picMkLst>
            <pc:docMk/>
            <pc:sldMk cId="1981596089" sldId="437"/>
            <ac:picMk id="1036" creationId="{DAB28E1F-6A26-654F-22E1-0C40BA0AD3F8}"/>
          </ac:picMkLst>
        </pc:picChg>
        <pc:picChg chg="add del">
          <ac:chgData name="Jared Carboy" userId="6125d4e8-06bb-44b1-a4ea-03dbade77421" providerId="ADAL" clId="{57B682C5-58E6-064F-802C-FA95195416EA}" dt="2023-01-26T05:06:41.405" v="184" actId="478"/>
          <ac:picMkLst>
            <pc:docMk/>
            <pc:sldMk cId="1981596089" sldId="437"/>
            <ac:picMk id="1038" creationId="{52DB9345-287D-AEBB-C7FA-5D0488A7F0E4}"/>
          </ac:picMkLst>
        </pc:picChg>
        <pc:picChg chg="add del mod">
          <ac:chgData name="Jared Carboy" userId="6125d4e8-06bb-44b1-a4ea-03dbade77421" providerId="ADAL" clId="{57B682C5-58E6-064F-802C-FA95195416EA}" dt="2023-01-26T05:07:35.342" v="192"/>
          <ac:picMkLst>
            <pc:docMk/>
            <pc:sldMk cId="1981596089" sldId="437"/>
            <ac:picMk id="1040" creationId="{46A4C834-A090-0225-3B52-50E2E25F3537}"/>
          </ac:picMkLst>
        </pc:picChg>
        <pc:picChg chg="add del mod">
          <ac:chgData name="Jared Carboy" userId="6125d4e8-06bb-44b1-a4ea-03dbade77421" providerId="ADAL" clId="{57B682C5-58E6-064F-802C-FA95195416EA}" dt="2023-01-26T05:13:33.691" v="265" actId="478"/>
          <ac:picMkLst>
            <pc:docMk/>
            <pc:sldMk cId="1981596089" sldId="437"/>
            <ac:picMk id="1042" creationId="{5C271689-1707-D997-A5FE-FE6CA27A66FD}"/>
          </ac:picMkLst>
        </pc:picChg>
        <pc:picChg chg="add mod">
          <ac:chgData name="Jared Carboy" userId="6125d4e8-06bb-44b1-a4ea-03dbade77421" providerId="ADAL" clId="{57B682C5-58E6-064F-802C-FA95195416EA}" dt="2023-01-26T05:47:51.032" v="689" actId="1076"/>
          <ac:picMkLst>
            <pc:docMk/>
            <pc:sldMk cId="1981596089" sldId="437"/>
            <ac:picMk id="1044" creationId="{DC694A8C-5410-290D-E1A9-E5F83D60C490}"/>
          </ac:picMkLst>
        </pc:picChg>
        <pc:picChg chg="add mod">
          <ac:chgData name="Jared Carboy" userId="6125d4e8-06bb-44b1-a4ea-03dbade77421" providerId="ADAL" clId="{57B682C5-58E6-064F-802C-FA95195416EA}" dt="2023-01-26T05:47:45.836" v="687" actId="1076"/>
          <ac:picMkLst>
            <pc:docMk/>
            <pc:sldMk cId="1981596089" sldId="437"/>
            <ac:picMk id="1046" creationId="{06D024EA-6E1B-654C-EF16-78A9404DB4FE}"/>
          </ac:picMkLst>
        </pc:picChg>
        <pc:picChg chg="add mod">
          <ac:chgData name="Jared Carboy" userId="6125d4e8-06bb-44b1-a4ea-03dbade77421" providerId="ADAL" clId="{57B682C5-58E6-064F-802C-FA95195416EA}" dt="2023-01-26T05:47:57.181" v="691" actId="1076"/>
          <ac:picMkLst>
            <pc:docMk/>
            <pc:sldMk cId="1981596089" sldId="437"/>
            <ac:picMk id="1048" creationId="{41D8744C-4087-7ACC-EA1C-6E94A5A5B161}"/>
          </ac:picMkLst>
        </pc:picChg>
      </pc:sldChg>
      <pc:sldChg chg="addSp delSp modSp mod">
        <pc:chgData name="Jared Carboy" userId="6125d4e8-06bb-44b1-a4ea-03dbade77421" providerId="ADAL" clId="{57B682C5-58E6-064F-802C-FA95195416EA}" dt="2023-01-26T12:46:29.052" v="2096"/>
        <pc:sldMkLst>
          <pc:docMk/>
          <pc:sldMk cId="2364791091" sldId="438"/>
        </pc:sldMkLst>
        <pc:spChg chg="add mod">
          <ac:chgData name="Jared Carboy" userId="6125d4e8-06bb-44b1-a4ea-03dbade77421" providerId="ADAL" clId="{57B682C5-58E6-064F-802C-FA95195416EA}" dt="2023-01-26T12:46:29.052" v="2096"/>
          <ac:spMkLst>
            <pc:docMk/>
            <pc:sldMk cId="2364791091" sldId="438"/>
            <ac:spMk id="8" creationId="{6A7365CF-4F41-3FBA-6671-9AA74000902B}"/>
          </ac:spMkLst>
        </pc:spChg>
        <pc:spChg chg="del">
          <ac:chgData name="Jared Carboy" userId="6125d4e8-06bb-44b1-a4ea-03dbade77421" providerId="ADAL" clId="{57B682C5-58E6-064F-802C-FA95195416EA}" dt="2023-01-26T12:46:28.587" v="2095" actId="478"/>
          <ac:spMkLst>
            <pc:docMk/>
            <pc:sldMk cId="2364791091" sldId="438"/>
            <ac:spMk id="59" creationId="{00000000-0000-0000-0000-000000000000}"/>
          </ac:spMkLst>
        </pc:spChg>
      </pc:sldChg>
      <pc:sldChg chg="addSp delSp modSp mod">
        <pc:chgData name="Jared Carboy" userId="6125d4e8-06bb-44b1-a4ea-03dbade77421" providerId="ADAL" clId="{57B682C5-58E6-064F-802C-FA95195416EA}" dt="2023-01-26T12:46:33.771" v="2098"/>
        <pc:sldMkLst>
          <pc:docMk/>
          <pc:sldMk cId="4259344027" sldId="439"/>
        </pc:sldMkLst>
        <pc:spChg chg="add mod">
          <ac:chgData name="Jared Carboy" userId="6125d4e8-06bb-44b1-a4ea-03dbade77421" providerId="ADAL" clId="{57B682C5-58E6-064F-802C-FA95195416EA}" dt="2023-01-26T12:46:33.771" v="2098"/>
          <ac:spMkLst>
            <pc:docMk/>
            <pc:sldMk cId="4259344027" sldId="439"/>
            <ac:spMk id="11" creationId="{BCF54399-C474-DB5B-5AE2-283839400CCC}"/>
          </ac:spMkLst>
        </pc:spChg>
        <pc:spChg chg="del">
          <ac:chgData name="Jared Carboy" userId="6125d4e8-06bb-44b1-a4ea-03dbade77421" providerId="ADAL" clId="{57B682C5-58E6-064F-802C-FA95195416EA}" dt="2023-01-26T12:46:33.299" v="2097" actId="478"/>
          <ac:spMkLst>
            <pc:docMk/>
            <pc:sldMk cId="4259344027" sldId="439"/>
            <ac:spMk id="59" creationId="{00000000-0000-0000-0000-000000000000}"/>
          </ac:spMkLst>
        </pc:spChg>
      </pc:sldChg>
      <pc:sldChg chg="add del mod modShow">
        <pc:chgData name="Jared Carboy" userId="6125d4e8-06bb-44b1-a4ea-03dbade77421" providerId="ADAL" clId="{57B682C5-58E6-064F-802C-FA95195416EA}" dt="2023-01-26T04:46:15.185" v="74" actId="2696"/>
        <pc:sldMkLst>
          <pc:docMk/>
          <pc:sldMk cId="619097626" sldId="440"/>
        </pc:sldMkLst>
      </pc:sldChg>
      <pc:sldChg chg="delSp modSp add del mod modTransition">
        <pc:chgData name="Jared Carboy" userId="6125d4e8-06bb-44b1-a4ea-03dbade77421" providerId="ADAL" clId="{57B682C5-58E6-064F-802C-FA95195416EA}" dt="2023-01-26T05:16:29.776" v="279" actId="2696"/>
        <pc:sldMkLst>
          <pc:docMk/>
          <pc:sldMk cId="3164743017" sldId="440"/>
        </pc:sldMkLst>
        <pc:spChg chg="mod">
          <ac:chgData name="Jared Carboy" userId="6125d4e8-06bb-44b1-a4ea-03dbade77421" providerId="ADAL" clId="{57B682C5-58E6-064F-802C-FA95195416EA}" dt="2023-01-26T05:14:50.186" v="273" actId="20577"/>
          <ac:spMkLst>
            <pc:docMk/>
            <pc:sldMk cId="3164743017" sldId="440"/>
            <ac:spMk id="4" creationId="{59F01441-9E59-87B3-C96F-73B84E6BA10C}"/>
          </ac:spMkLst>
        </pc:spChg>
        <pc:spChg chg="del">
          <ac:chgData name="Jared Carboy" userId="6125d4e8-06bb-44b1-a4ea-03dbade77421" providerId="ADAL" clId="{57B682C5-58E6-064F-802C-FA95195416EA}" dt="2023-01-26T04:47:06.782" v="83" actId="478"/>
          <ac:spMkLst>
            <pc:docMk/>
            <pc:sldMk cId="3164743017" sldId="440"/>
            <ac:spMk id="6" creationId="{3509EC2E-F0A7-87EB-24B1-03A0D09EFD4F}"/>
          </ac:spMkLst>
        </pc:spChg>
        <pc:spChg chg="del">
          <ac:chgData name="Jared Carboy" userId="6125d4e8-06bb-44b1-a4ea-03dbade77421" providerId="ADAL" clId="{57B682C5-58E6-064F-802C-FA95195416EA}" dt="2023-01-26T04:47:07.535" v="84" actId="478"/>
          <ac:spMkLst>
            <pc:docMk/>
            <pc:sldMk cId="3164743017" sldId="440"/>
            <ac:spMk id="7" creationId="{5B01C56F-C577-44D0-4C2A-94DB5136808C}"/>
          </ac:spMkLst>
        </pc:spChg>
      </pc:sldChg>
      <pc:sldChg chg="delSp modSp add del mod">
        <pc:chgData name="Jared Carboy" userId="6125d4e8-06bb-44b1-a4ea-03dbade77421" providerId="ADAL" clId="{57B682C5-58E6-064F-802C-FA95195416EA}" dt="2023-01-26T04:46:44.012" v="81" actId="2696"/>
        <pc:sldMkLst>
          <pc:docMk/>
          <pc:sldMk cId="3763444271" sldId="440"/>
        </pc:sldMkLst>
        <pc:spChg chg="del mod">
          <ac:chgData name="Jared Carboy" userId="6125d4e8-06bb-44b1-a4ea-03dbade77421" providerId="ADAL" clId="{57B682C5-58E6-064F-802C-FA95195416EA}" dt="2023-01-26T04:46:42.412" v="80" actId="478"/>
          <ac:spMkLst>
            <pc:docMk/>
            <pc:sldMk cId="3763444271" sldId="440"/>
            <ac:spMk id="4" creationId="{59F01441-9E59-87B3-C96F-73B84E6BA10C}"/>
          </ac:spMkLst>
        </pc:spChg>
        <pc:spChg chg="del">
          <ac:chgData name="Jared Carboy" userId="6125d4e8-06bb-44b1-a4ea-03dbade77421" providerId="ADAL" clId="{57B682C5-58E6-064F-802C-FA95195416EA}" dt="2023-01-26T04:46:23.034" v="76" actId="478"/>
          <ac:spMkLst>
            <pc:docMk/>
            <pc:sldMk cId="3763444271" sldId="440"/>
            <ac:spMk id="6" creationId="{3509EC2E-F0A7-87EB-24B1-03A0D09EFD4F}"/>
          </ac:spMkLst>
        </pc:spChg>
        <pc:spChg chg="del">
          <ac:chgData name="Jared Carboy" userId="6125d4e8-06bb-44b1-a4ea-03dbade77421" providerId="ADAL" clId="{57B682C5-58E6-064F-802C-FA95195416EA}" dt="2023-01-26T04:46:24.952" v="77" actId="478"/>
          <ac:spMkLst>
            <pc:docMk/>
            <pc:sldMk cId="3763444271" sldId="440"/>
            <ac:spMk id="7" creationId="{5B01C56F-C577-44D0-4C2A-94DB5136808C}"/>
          </ac:spMkLst>
        </pc:spChg>
      </pc:sldChg>
      <pc:sldChg chg="add del">
        <pc:chgData name="Jared Carboy" userId="6125d4e8-06bb-44b1-a4ea-03dbade77421" providerId="ADAL" clId="{57B682C5-58E6-064F-802C-FA95195416EA}" dt="2023-01-26T04:43:16.244" v="15" actId="2696"/>
        <pc:sldMkLst>
          <pc:docMk/>
          <pc:sldMk cId="1414290412" sldId="441"/>
        </pc:sldMkLst>
      </pc:sldChg>
      <pc:sldChg chg="modSp mod">
        <pc:chgData name="Jared Carboy" userId="6125d4e8-06bb-44b1-a4ea-03dbade77421" providerId="ADAL" clId="{57B682C5-58E6-064F-802C-FA95195416EA}" dt="2023-01-26T12:30:32.313" v="1994" actId="20577"/>
        <pc:sldMkLst>
          <pc:docMk/>
          <pc:sldMk cId="2094810893" sldId="441"/>
        </pc:sldMkLst>
        <pc:spChg chg="mod">
          <ac:chgData name="Jared Carboy" userId="6125d4e8-06bb-44b1-a4ea-03dbade77421" providerId="ADAL" clId="{57B682C5-58E6-064F-802C-FA95195416EA}" dt="2023-01-26T12:30:32.313" v="1994" actId="20577"/>
          <ac:spMkLst>
            <pc:docMk/>
            <pc:sldMk cId="2094810893" sldId="441"/>
            <ac:spMk id="59" creationId="{00000000-0000-0000-0000-000000000000}"/>
          </ac:spMkLst>
        </pc:spChg>
      </pc:sldChg>
      <pc:sldChg chg="modSp mod">
        <pc:chgData name="Jared Carboy" userId="6125d4e8-06bb-44b1-a4ea-03dbade77421" providerId="ADAL" clId="{57B682C5-58E6-064F-802C-FA95195416EA}" dt="2023-01-26T12:30:06.660" v="1946" actId="20577"/>
        <pc:sldMkLst>
          <pc:docMk/>
          <pc:sldMk cId="1282765188" sldId="442"/>
        </pc:sldMkLst>
        <pc:spChg chg="mod">
          <ac:chgData name="Jared Carboy" userId="6125d4e8-06bb-44b1-a4ea-03dbade77421" providerId="ADAL" clId="{57B682C5-58E6-064F-802C-FA95195416EA}" dt="2023-01-26T12:30:06.660" v="1946" actId="20577"/>
          <ac:spMkLst>
            <pc:docMk/>
            <pc:sldMk cId="1282765188" sldId="442"/>
            <ac:spMk id="59" creationId="{00000000-0000-0000-0000-000000000000}"/>
          </ac:spMkLst>
        </pc:spChg>
      </pc:sldChg>
      <pc:sldChg chg="addSp delSp modSp mod">
        <pc:chgData name="Jared Carboy" userId="6125d4e8-06bb-44b1-a4ea-03dbade77421" providerId="ADAL" clId="{57B682C5-58E6-064F-802C-FA95195416EA}" dt="2023-01-26T12:46:38.223" v="2100"/>
        <pc:sldMkLst>
          <pc:docMk/>
          <pc:sldMk cId="3623552602" sldId="443"/>
        </pc:sldMkLst>
        <pc:spChg chg="add mod">
          <ac:chgData name="Jared Carboy" userId="6125d4e8-06bb-44b1-a4ea-03dbade77421" providerId="ADAL" clId="{57B682C5-58E6-064F-802C-FA95195416EA}" dt="2023-01-26T12:46:38.223" v="2100"/>
          <ac:spMkLst>
            <pc:docMk/>
            <pc:sldMk cId="3623552602" sldId="443"/>
            <ac:spMk id="15" creationId="{F8539D88-CD88-903C-35F2-188939381F1D}"/>
          </ac:spMkLst>
        </pc:spChg>
        <pc:spChg chg="del">
          <ac:chgData name="Jared Carboy" userId="6125d4e8-06bb-44b1-a4ea-03dbade77421" providerId="ADAL" clId="{57B682C5-58E6-064F-802C-FA95195416EA}" dt="2023-01-26T12:46:37.691" v="2099" actId="478"/>
          <ac:spMkLst>
            <pc:docMk/>
            <pc:sldMk cId="3623552602" sldId="443"/>
            <ac:spMk id="59" creationId="{00000000-0000-0000-0000-000000000000}"/>
          </ac:spMkLst>
        </pc:spChg>
      </pc:sldChg>
      <pc:sldChg chg="addSp delSp modSp mod">
        <pc:chgData name="Jared Carboy" userId="6125d4e8-06bb-44b1-a4ea-03dbade77421" providerId="ADAL" clId="{57B682C5-58E6-064F-802C-FA95195416EA}" dt="2023-01-26T12:46:43.401" v="2102"/>
        <pc:sldMkLst>
          <pc:docMk/>
          <pc:sldMk cId="55868897" sldId="444"/>
        </pc:sldMkLst>
        <pc:spChg chg="add mod">
          <ac:chgData name="Jared Carboy" userId="6125d4e8-06bb-44b1-a4ea-03dbade77421" providerId="ADAL" clId="{57B682C5-58E6-064F-802C-FA95195416EA}" dt="2023-01-26T12:46:43.401" v="2102"/>
          <ac:spMkLst>
            <pc:docMk/>
            <pc:sldMk cId="55868897" sldId="444"/>
            <ac:spMk id="8" creationId="{55B48839-1179-48FC-865D-DC15135C1259}"/>
          </ac:spMkLst>
        </pc:spChg>
        <pc:spChg chg="del">
          <ac:chgData name="Jared Carboy" userId="6125d4e8-06bb-44b1-a4ea-03dbade77421" providerId="ADAL" clId="{57B682C5-58E6-064F-802C-FA95195416EA}" dt="2023-01-26T12:46:42.905" v="2101" actId="478"/>
          <ac:spMkLst>
            <pc:docMk/>
            <pc:sldMk cId="55868897" sldId="444"/>
            <ac:spMk id="59" creationId="{00000000-0000-0000-0000-000000000000}"/>
          </ac:spMkLst>
        </pc:spChg>
      </pc:sldChg>
      <pc:sldChg chg="new del">
        <pc:chgData name="Jared Carboy" userId="6125d4e8-06bb-44b1-a4ea-03dbade77421" providerId="ADAL" clId="{57B682C5-58E6-064F-802C-FA95195416EA}" dt="2023-01-26T05:52:49.882" v="724" actId="680"/>
        <pc:sldMkLst>
          <pc:docMk/>
          <pc:sldMk cId="974833825" sldId="445"/>
        </pc:sldMkLst>
      </pc:sldChg>
      <pc:sldChg chg="addSp delSp modSp add del mod">
        <pc:chgData name="Jared Carboy" userId="6125d4e8-06bb-44b1-a4ea-03dbade77421" providerId="ADAL" clId="{57B682C5-58E6-064F-802C-FA95195416EA}" dt="2023-01-26T11:09:26.852" v="1572" actId="2696"/>
        <pc:sldMkLst>
          <pc:docMk/>
          <pc:sldMk cId="2193186436" sldId="445"/>
        </pc:sldMkLst>
        <pc:spChg chg="mod">
          <ac:chgData name="Jared Carboy" userId="6125d4e8-06bb-44b1-a4ea-03dbade77421" providerId="ADAL" clId="{57B682C5-58E6-064F-802C-FA95195416EA}" dt="2023-01-26T05:55:06.768" v="761" actId="20577"/>
          <ac:spMkLst>
            <pc:docMk/>
            <pc:sldMk cId="2193186436" sldId="445"/>
            <ac:spMk id="5" creationId="{2C59E1C2-D0C7-B959-6DF0-3A835D16B1E4}"/>
          </ac:spMkLst>
        </pc:spChg>
        <pc:spChg chg="add mod">
          <ac:chgData name="Jared Carboy" userId="6125d4e8-06bb-44b1-a4ea-03dbade77421" providerId="ADAL" clId="{57B682C5-58E6-064F-802C-FA95195416EA}" dt="2023-01-26T05:58:43.596" v="950" actId="20577"/>
          <ac:spMkLst>
            <pc:docMk/>
            <pc:sldMk cId="2193186436" sldId="445"/>
            <ac:spMk id="6" creationId="{97890EDB-067C-6581-A8BB-8A2D95CF770E}"/>
          </ac:spMkLst>
        </pc:spChg>
        <pc:spChg chg="del">
          <ac:chgData name="Jared Carboy" userId="6125d4e8-06bb-44b1-a4ea-03dbade77421" providerId="ADAL" clId="{57B682C5-58E6-064F-802C-FA95195416EA}" dt="2023-01-26T05:53:05.005" v="726" actId="478"/>
          <ac:spMkLst>
            <pc:docMk/>
            <pc:sldMk cId="2193186436" sldId="445"/>
            <ac:spMk id="7" creationId="{E5FEFBCB-7DA5-60BD-20B9-5FB43895F5FB}"/>
          </ac:spMkLst>
        </pc:spChg>
      </pc:sldChg>
      <pc:sldChg chg="addSp delSp modSp mod modShow">
        <pc:chgData name="Jared Carboy" userId="6125d4e8-06bb-44b1-a4ea-03dbade77421" providerId="ADAL" clId="{57B682C5-58E6-064F-802C-FA95195416EA}" dt="2023-01-26T12:49:50.673" v="2168" actId="20577"/>
        <pc:sldMkLst>
          <pc:docMk/>
          <pc:sldMk cId="2863446208" sldId="446"/>
        </pc:sldMkLst>
        <pc:spChg chg="del">
          <ac:chgData name="Jared Carboy" userId="6125d4e8-06bb-44b1-a4ea-03dbade77421" providerId="ADAL" clId="{57B682C5-58E6-064F-802C-FA95195416EA}" dt="2023-01-26T12:46:12.252" v="2088" actId="478"/>
          <ac:spMkLst>
            <pc:docMk/>
            <pc:sldMk cId="2863446208" sldId="446"/>
            <ac:spMk id="59" creationId="{00000000-0000-0000-0000-000000000000}"/>
          </ac:spMkLst>
        </pc:spChg>
        <pc:spChg chg="add mod">
          <ac:chgData name="Jared Carboy" userId="6125d4e8-06bb-44b1-a4ea-03dbade77421" providerId="ADAL" clId="{57B682C5-58E6-064F-802C-FA95195416EA}" dt="2023-01-26T12:49:50.673" v="2168" actId="20577"/>
          <ac:spMkLst>
            <pc:docMk/>
            <pc:sldMk cId="2863446208" sldId="446"/>
            <ac:spMk id="99" creationId="{8F6803DC-EF6A-8576-7938-B58C67AAEA02}"/>
          </ac:spMkLst>
        </pc:spChg>
      </pc:sldChg>
      <pc:sldChg chg="addSp delSp modSp mod modShow">
        <pc:chgData name="Jared Carboy" userId="6125d4e8-06bb-44b1-a4ea-03dbade77421" providerId="ADAL" clId="{57B682C5-58E6-064F-802C-FA95195416EA}" dt="2023-01-26T12:49:44.417" v="2155" actId="20577"/>
        <pc:sldMkLst>
          <pc:docMk/>
          <pc:sldMk cId="151731575" sldId="447"/>
        </pc:sldMkLst>
        <pc:spChg chg="del mod">
          <ac:chgData name="Jared Carboy" userId="6125d4e8-06bb-44b1-a4ea-03dbade77421" providerId="ADAL" clId="{57B682C5-58E6-064F-802C-FA95195416EA}" dt="2023-01-26T10:51:12.511" v="1460" actId="478"/>
          <ac:spMkLst>
            <pc:docMk/>
            <pc:sldMk cId="151731575" sldId="447"/>
            <ac:spMk id="6" creationId="{CA7A4967-CA2D-FA75-BDE1-29AC10DF2176}"/>
          </ac:spMkLst>
        </pc:spChg>
        <pc:spChg chg="del">
          <ac:chgData name="Jared Carboy" userId="6125d4e8-06bb-44b1-a4ea-03dbade77421" providerId="ADAL" clId="{57B682C5-58E6-064F-802C-FA95195416EA}" dt="2023-01-26T12:46:16.714" v="2090" actId="478"/>
          <ac:spMkLst>
            <pc:docMk/>
            <pc:sldMk cId="151731575" sldId="447"/>
            <ac:spMk id="59" creationId="{00000000-0000-0000-0000-000000000000}"/>
          </ac:spMkLst>
        </pc:spChg>
        <pc:spChg chg="add mod">
          <ac:chgData name="Jared Carboy" userId="6125d4e8-06bb-44b1-a4ea-03dbade77421" providerId="ADAL" clId="{57B682C5-58E6-064F-802C-FA95195416EA}" dt="2023-01-26T12:49:44.417" v="2155" actId="20577"/>
          <ac:spMkLst>
            <pc:docMk/>
            <pc:sldMk cId="151731575" sldId="447"/>
            <ac:spMk id="63" creationId="{D4C6EBB8-4796-E3F2-9808-F2FCCAD52258}"/>
          </ac:spMkLst>
        </pc:spChg>
      </pc:sldChg>
      <pc:sldChg chg="addSp delSp modSp mod">
        <pc:chgData name="Jared Carboy" userId="6125d4e8-06bb-44b1-a4ea-03dbade77421" providerId="ADAL" clId="{57B682C5-58E6-064F-802C-FA95195416EA}" dt="2023-01-26T12:47:16.276" v="2116"/>
        <pc:sldMkLst>
          <pc:docMk/>
          <pc:sldMk cId="1818449538" sldId="450"/>
        </pc:sldMkLst>
        <pc:spChg chg="add mod">
          <ac:chgData name="Jared Carboy" userId="6125d4e8-06bb-44b1-a4ea-03dbade77421" providerId="ADAL" clId="{57B682C5-58E6-064F-802C-FA95195416EA}" dt="2023-01-26T12:47:16.276" v="2116"/>
          <ac:spMkLst>
            <pc:docMk/>
            <pc:sldMk cId="1818449538" sldId="450"/>
            <ac:spMk id="6" creationId="{7653BA7C-AE20-1BB2-FDFA-46852F8FD379}"/>
          </ac:spMkLst>
        </pc:spChg>
        <pc:spChg chg="del">
          <ac:chgData name="Jared Carboy" userId="6125d4e8-06bb-44b1-a4ea-03dbade77421" providerId="ADAL" clId="{57B682C5-58E6-064F-802C-FA95195416EA}" dt="2023-01-26T12:47:15.794" v="2115" actId="478"/>
          <ac:spMkLst>
            <pc:docMk/>
            <pc:sldMk cId="1818449538" sldId="450"/>
            <ac:spMk id="59" creationId="{00000000-0000-0000-0000-000000000000}"/>
          </ac:spMkLst>
        </pc:spChg>
      </pc:sldChg>
      <pc:sldChg chg="addSp delSp modSp mod">
        <pc:chgData name="Jared Carboy" userId="6125d4e8-06bb-44b1-a4ea-03dbade77421" providerId="ADAL" clId="{57B682C5-58E6-064F-802C-FA95195416EA}" dt="2023-01-26T12:46:48.574" v="2104"/>
        <pc:sldMkLst>
          <pc:docMk/>
          <pc:sldMk cId="3523532665" sldId="451"/>
        </pc:sldMkLst>
        <pc:spChg chg="add mod">
          <ac:chgData name="Jared Carboy" userId="6125d4e8-06bb-44b1-a4ea-03dbade77421" providerId="ADAL" clId="{57B682C5-58E6-064F-802C-FA95195416EA}" dt="2023-01-26T12:46:48.574" v="2104"/>
          <ac:spMkLst>
            <pc:docMk/>
            <pc:sldMk cId="3523532665" sldId="451"/>
            <ac:spMk id="2" creationId="{E6AED5EC-6BC8-3A8C-0949-58F35A5AF364}"/>
          </ac:spMkLst>
        </pc:spChg>
        <pc:spChg chg="del">
          <ac:chgData name="Jared Carboy" userId="6125d4e8-06bb-44b1-a4ea-03dbade77421" providerId="ADAL" clId="{57B682C5-58E6-064F-802C-FA95195416EA}" dt="2023-01-26T12:46:47.963" v="2103" actId="478"/>
          <ac:spMkLst>
            <pc:docMk/>
            <pc:sldMk cId="3523532665" sldId="451"/>
            <ac:spMk id="59" creationId="{00000000-0000-0000-0000-000000000000}"/>
          </ac:spMkLst>
        </pc:spChg>
      </pc:sldChg>
      <pc:sldChg chg="modSp mod">
        <pc:chgData name="Jared Carboy" userId="6125d4e8-06bb-44b1-a4ea-03dbade77421" providerId="ADAL" clId="{57B682C5-58E6-064F-802C-FA95195416EA}" dt="2023-01-26T12:30:12.836" v="1958" actId="20577"/>
        <pc:sldMkLst>
          <pc:docMk/>
          <pc:sldMk cId="476754474" sldId="454"/>
        </pc:sldMkLst>
        <pc:spChg chg="mod">
          <ac:chgData name="Jared Carboy" userId="6125d4e8-06bb-44b1-a4ea-03dbade77421" providerId="ADAL" clId="{57B682C5-58E6-064F-802C-FA95195416EA}" dt="2023-01-26T12:30:12.836" v="1958" actId="20577"/>
          <ac:spMkLst>
            <pc:docMk/>
            <pc:sldMk cId="476754474" sldId="454"/>
            <ac:spMk id="59" creationId="{00000000-0000-0000-0000-000000000000}"/>
          </ac:spMkLst>
        </pc:spChg>
      </pc:sldChg>
      <pc:sldChg chg="addSp delSp modSp mod">
        <pc:chgData name="Jared Carboy" userId="6125d4e8-06bb-44b1-a4ea-03dbade77421" providerId="ADAL" clId="{57B682C5-58E6-064F-802C-FA95195416EA}" dt="2023-01-26T12:46:58.407" v="2108"/>
        <pc:sldMkLst>
          <pc:docMk/>
          <pc:sldMk cId="427211602" sldId="455"/>
        </pc:sldMkLst>
        <pc:spChg chg="add mod">
          <ac:chgData name="Jared Carboy" userId="6125d4e8-06bb-44b1-a4ea-03dbade77421" providerId="ADAL" clId="{57B682C5-58E6-064F-802C-FA95195416EA}" dt="2023-01-26T12:46:58.407" v="2108"/>
          <ac:spMkLst>
            <pc:docMk/>
            <pc:sldMk cId="427211602" sldId="455"/>
            <ac:spMk id="6" creationId="{772759B5-A126-9CC5-EC3C-62940D2F0CAB}"/>
          </ac:spMkLst>
        </pc:spChg>
        <pc:spChg chg="del">
          <ac:chgData name="Jared Carboy" userId="6125d4e8-06bb-44b1-a4ea-03dbade77421" providerId="ADAL" clId="{57B682C5-58E6-064F-802C-FA95195416EA}" dt="2023-01-26T12:46:57.907" v="2107" actId="478"/>
          <ac:spMkLst>
            <pc:docMk/>
            <pc:sldMk cId="427211602" sldId="455"/>
            <ac:spMk id="59" creationId="{00000000-0000-0000-0000-000000000000}"/>
          </ac:spMkLst>
        </pc:spChg>
      </pc:sldChg>
      <pc:sldChg chg="addSp delSp modSp mod">
        <pc:chgData name="Jared Carboy" userId="6125d4e8-06bb-44b1-a4ea-03dbade77421" providerId="ADAL" clId="{57B682C5-58E6-064F-802C-FA95195416EA}" dt="2023-01-26T12:46:53.832" v="2106"/>
        <pc:sldMkLst>
          <pc:docMk/>
          <pc:sldMk cId="2477228121" sldId="456"/>
        </pc:sldMkLst>
        <pc:spChg chg="add mod">
          <ac:chgData name="Jared Carboy" userId="6125d4e8-06bb-44b1-a4ea-03dbade77421" providerId="ADAL" clId="{57B682C5-58E6-064F-802C-FA95195416EA}" dt="2023-01-26T12:46:53.832" v="2106"/>
          <ac:spMkLst>
            <pc:docMk/>
            <pc:sldMk cId="2477228121" sldId="456"/>
            <ac:spMk id="6" creationId="{8A85CECE-99A6-B6CC-75E6-FB10B9BC3CB0}"/>
          </ac:spMkLst>
        </pc:spChg>
        <pc:spChg chg="del">
          <ac:chgData name="Jared Carboy" userId="6125d4e8-06bb-44b1-a4ea-03dbade77421" providerId="ADAL" clId="{57B682C5-58E6-064F-802C-FA95195416EA}" dt="2023-01-26T12:46:53.345" v="2105" actId="478"/>
          <ac:spMkLst>
            <pc:docMk/>
            <pc:sldMk cId="2477228121" sldId="456"/>
            <ac:spMk id="59" creationId="{00000000-0000-0000-0000-000000000000}"/>
          </ac:spMkLst>
        </pc:spChg>
      </pc:sldChg>
      <pc:sldChg chg="addSp delSp modSp mod">
        <pc:chgData name="Jared Carboy" userId="6125d4e8-06bb-44b1-a4ea-03dbade77421" providerId="ADAL" clId="{57B682C5-58E6-064F-802C-FA95195416EA}" dt="2023-01-26T12:47:02.725" v="2110"/>
        <pc:sldMkLst>
          <pc:docMk/>
          <pc:sldMk cId="1098072112" sldId="457"/>
        </pc:sldMkLst>
        <pc:spChg chg="add mod">
          <ac:chgData name="Jared Carboy" userId="6125d4e8-06bb-44b1-a4ea-03dbade77421" providerId="ADAL" clId="{57B682C5-58E6-064F-802C-FA95195416EA}" dt="2023-01-26T12:47:02.725" v="2110"/>
          <ac:spMkLst>
            <pc:docMk/>
            <pc:sldMk cId="1098072112" sldId="457"/>
            <ac:spMk id="6" creationId="{20D626A5-E7E9-B1F0-7FCB-2F7993BBEF9D}"/>
          </ac:spMkLst>
        </pc:spChg>
        <pc:spChg chg="del">
          <ac:chgData name="Jared Carboy" userId="6125d4e8-06bb-44b1-a4ea-03dbade77421" providerId="ADAL" clId="{57B682C5-58E6-064F-802C-FA95195416EA}" dt="2023-01-26T12:47:02.268" v="2109" actId="478"/>
          <ac:spMkLst>
            <pc:docMk/>
            <pc:sldMk cId="1098072112" sldId="457"/>
            <ac:spMk id="59" creationId="{00000000-0000-0000-0000-000000000000}"/>
          </ac:spMkLst>
        </pc:spChg>
      </pc:sldChg>
      <pc:sldChg chg="addSp delSp modSp mod">
        <pc:chgData name="Jared Carboy" userId="6125d4e8-06bb-44b1-a4ea-03dbade77421" providerId="ADAL" clId="{57B682C5-58E6-064F-802C-FA95195416EA}" dt="2023-01-26T12:47:07" v="2112"/>
        <pc:sldMkLst>
          <pc:docMk/>
          <pc:sldMk cId="1741739596" sldId="458"/>
        </pc:sldMkLst>
        <pc:spChg chg="add mod">
          <ac:chgData name="Jared Carboy" userId="6125d4e8-06bb-44b1-a4ea-03dbade77421" providerId="ADAL" clId="{57B682C5-58E6-064F-802C-FA95195416EA}" dt="2023-01-26T12:47:07" v="2112"/>
          <ac:spMkLst>
            <pc:docMk/>
            <pc:sldMk cId="1741739596" sldId="458"/>
            <ac:spMk id="8" creationId="{1AD2D8DE-EF0A-952C-C0E9-7608A5FC8A66}"/>
          </ac:spMkLst>
        </pc:spChg>
        <pc:spChg chg="del">
          <ac:chgData name="Jared Carboy" userId="6125d4e8-06bb-44b1-a4ea-03dbade77421" providerId="ADAL" clId="{57B682C5-58E6-064F-802C-FA95195416EA}" dt="2023-01-26T12:47:06.448" v="2111" actId="478"/>
          <ac:spMkLst>
            <pc:docMk/>
            <pc:sldMk cId="1741739596" sldId="458"/>
            <ac:spMk id="59" creationId="{00000000-0000-0000-0000-000000000000}"/>
          </ac:spMkLst>
        </pc:spChg>
      </pc:sldChg>
      <pc:sldChg chg="addSp delSp modSp mod">
        <pc:chgData name="Jared Carboy" userId="6125d4e8-06bb-44b1-a4ea-03dbade77421" providerId="ADAL" clId="{57B682C5-58E6-064F-802C-FA95195416EA}" dt="2023-01-26T12:47:12.007" v="2114"/>
        <pc:sldMkLst>
          <pc:docMk/>
          <pc:sldMk cId="3853034644" sldId="459"/>
        </pc:sldMkLst>
        <pc:spChg chg="add mod">
          <ac:chgData name="Jared Carboy" userId="6125d4e8-06bb-44b1-a4ea-03dbade77421" providerId="ADAL" clId="{57B682C5-58E6-064F-802C-FA95195416EA}" dt="2023-01-26T12:47:12.007" v="2114"/>
          <ac:spMkLst>
            <pc:docMk/>
            <pc:sldMk cId="3853034644" sldId="459"/>
            <ac:spMk id="14" creationId="{01E21E33-BED7-41F8-1A94-7A4403866725}"/>
          </ac:spMkLst>
        </pc:spChg>
        <pc:spChg chg="del">
          <ac:chgData name="Jared Carboy" userId="6125d4e8-06bb-44b1-a4ea-03dbade77421" providerId="ADAL" clId="{57B682C5-58E6-064F-802C-FA95195416EA}" dt="2023-01-26T12:47:11.461" v="2113" actId="478"/>
          <ac:spMkLst>
            <pc:docMk/>
            <pc:sldMk cId="3853034644" sldId="459"/>
            <ac:spMk id="59" creationId="{00000000-0000-0000-0000-000000000000}"/>
          </ac:spMkLst>
        </pc:spChg>
      </pc:sldChg>
      <pc:sldChg chg="modSp mod">
        <pc:chgData name="Jared Carboy" userId="6125d4e8-06bb-44b1-a4ea-03dbade77421" providerId="ADAL" clId="{57B682C5-58E6-064F-802C-FA95195416EA}" dt="2023-01-26T12:30:53.765" v="2032" actId="20577"/>
        <pc:sldMkLst>
          <pc:docMk/>
          <pc:sldMk cId="2154019231" sldId="460"/>
        </pc:sldMkLst>
        <pc:spChg chg="mod">
          <ac:chgData name="Jared Carboy" userId="6125d4e8-06bb-44b1-a4ea-03dbade77421" providerId="ADAL" clId="{57B682C5-58E6-064F-802C-FA95195416EA}" dt="2023-01-26T10:58:55.693" v="1514" actId="20577"/>
          <ac:spMkLst>
            <pc:docMk/>
            <pc:sldMk cId="2154019231" sldId="460"/>
            <ac:spMk id="28" creationId="{75073216-9061-43ED-FFCA-D4C71837CE8E}"/>
          </ac:spMkLst>
        </pc:spChg>
        <pc:spChg chg="mod">
          <ac:chgData name="Jared Carboy" userId="6125d4e8-06bb-44b1-a4ea-03dbade77421" providerId="ADAL" clId="{57B682C5-58E6-064F-802C-FA95195416EA}" dt="2023-01-26T12:30:53.765" v="2032" actId="20577"/>
          <ac:spMkLst>
            <pc:docMk/>
            <pc:sldMk cId="2154019231" sldId="460"/>
            <ac:spMk id="59" creationId="{00000000-0000-0000-0000-000000000000}"/>
          </ac:spMkLst>
        </pc:spChg>
      </pc:sldChg>
      <pc:sldChg chg="modSp mod">
        <pc:chgData name="Jared Carboy" userId="6125d4e8-06bb-44b1-a4ea-03dbade77421" providerId="ADAL" clId="{57B682C5-58E6-064F-802C-FA95195416EA}" dt="2023-01-26T12:31:01.655" v="2044" actId="20577"/>
        <pc:sldMkLst>
          <pc:docMk/>
          <pc:sldMk cId="1300017414" sldId="461"/>
        </pc:sldMkLst>
        <pc:spChg chg="mod">
          <ac:chgData name="Jared Carboy" userId="6125d4e8-06bb-44b1-a4ea-03dbade77421" providerId="ADAL" clId="{57B682C5-58E6-064F-802C-FA95195416EA}" dt="2023-01-26T10:59:05.309" v="1525" actId="20577"/>
          <ac:spMkLst>
            <pc:docMk/>
            <pc:sldMk cId="1300017414" sldId="461"/>
            <ac:spMk id="28" creationId="{75073216-9061-43ED-FFCA-D4C71837CE8E}"/>
          </ac:spMkLst>
        </pc:spChg>
        <pc:spChg chg="mod">
          <ac:chgData name="Jared Carboy" userId="6125d4e8-06bb-44b1-a4ea-03dbade77421" providerId="ADAL" clId="{57B682C5-58E6-064F-802C-FA95195416EA}" dt="2023-01-26T12:31:01.655" v="2044" actId="20577"/>
          <ac:spMkLst>
            <pc:docMk/>
            <pc:sldMk cId="1300017414" sldId="461"/>
            <ac:spMk id="59" creationId="{00000000-0000-0000-0000-000000000000}"/>
          </ac:spMkLst>
        </pc:spChg>
      </pc:sldChg>
      <pc:sldChg chg="addSp delSp modSp del mod">
        <pc:chgData name="Jared Carboy" userId="6125d4e8-06bb-44b1-a4ea-03dbade77421" providerId="ADAL" clId="{57B682C5-58E6-064F-802C-FA95195416EA}" dt="2023-01-26T12:57:19.766" v="2177" actId="2696"/>
        <pc:sldMkLst>
          <pc:docMk/>
          <pc:sldMk cId="1833496660" sldId="463"/>
        </pc:sldMkLst>
        <pc:spChg chg="add del mod">
          <ac:chgData name="Jared Carboy" userId="6125d4e8-06bb-44b1-a4ea-03dbade77421" providerId="ADAL" clId="{57B682C5-58E6-064F-802C-FA95195416EA}" dt="2023-01-26T12:50:32.271" v="2170" actId="478"/>
          <ac:spMkLst>
            <pc:docMk/>
            <pc:sldMk cId="1833496660" sldId="463"/>
            <ac:spMk id="6" creationId="{040D15A0-4CAF-C526-B8C5-AD3DE07C3005}"/>
          </ac:spMkLst>
        </pc:spChg>
        <pc:spChg chg="add mod">
          <ac:chgData name="Jared Carboy" userId="6125d4e8-06bb-44b1-a4ea-03dbade77421" providerId="ADAL" clId="{57B682C5-58E6-064F-802C-FA95195416EA}" dt="2023-01-26T12:50:35.467" v="2172"/>
          <ac:spMkLst>
            <pc:docMk/>
            <pc:sldMk cId="1833496660" sldId="463"/>
            <ac:spMk id="7" creationId="{1CA72C15-7CA2-CC45-A88D-F1A75B6B46BE}"/>
          </ac:spMkLst>
        </pc:spChg>
        <pc:spChg chg="del mod">
          <ac:chgData name="Jared Carboy" userId="6125d4e8-06bb-44b1-a4ea-03dbade77421" providerId="ADAL" clId="{57B682C5-58E6-064F-802C-FA95195416EA}" dt="2023-01-26T12:50:34.741" v="2171" actId="478"/>
          <ac:spMkLst>
            <pc:docMk/>
            <pc:sldMk cId="1833496660" sldId="463"/>
            <ac:spMk id="59" creationId="{00000000-0000-0000-0000-000000000000}"/>
          </ac:spMkLst>
        </pc:spChg>
      </pc:sldChg>
      <pc:sldChg chg="addSp delSp modSp del mod">
        <pc:chgData name="Jared Carboy" userId="6125d4e8-06bb-44b1-a4ea-03dbade77421" providerId="ADAL" clId="{57B682C5-58E6-064F-802C-FA95195416EA}" dt="2023-01-26T12:57:20.876" v="2178" actId="2696"/>
        <pc:sldMkLst>
          <pc:docMk/>
          <pc:sldMk cId="727845187" sldId="464"/>
        </pc:sldMkLst>
        <pc:spChg chg="add del mod">
          <ac:chgData name="Jared Carboy" userId="6125d4e8-06bb-44b1-a4ea-03dbade77421" providerId="ADAL" clId="{57B682C5-58E6-064F-802C-FA95195416EA}" dt="2023-01-26T12:50:39.910" v="2173" actId="478"/>
          <ac:spMkLst>
            <pc:docMk/>
            <pc:sldMk cId="727845187" sldId="464"/>
            <ac:spMk id="6" creationId="{ED559410-82D0-761D-7313-59CC55AF8059}"/>
          </ac:spMkLst>
        </pc:spChg>
        <pc:spChg chg="add mod">
          <ac:chgData name="Jared Carboy" userId="6125d4e8-06bb-44b1-a4ea-03dbade77421" providerId="ADAL" clId="{57B682C5-58E6-064F-802C-FA95195416EA}" dt="2023-01-26T12:50:40.396" v="2174"/>
          <ac:spMkLst>
            <pc:docMk/>
            <pc:sldMk cId="727845187" sldId="464"/>
            <ac:spMk id="7" creationId="{A278534A-3557-AAC6-E361-AAD9D6D5DD1B}"/>
          </ac:spMkLst>
        </pc:spChg>
        <pc:spChg chg="del">
          <ac:chgData name="Jared Carboy" userId="6125d4e8-06bb-44b1-a4ea-03dbade77421" providerId="ADAL" clId="{57B682C5-58E6-064F-802C-FA95195416EA}" dt="2023-01-26T12:48:29.678" v="2139" actId="478"/>
          <ac:spMkLst>
            <pc:docMk/>
            <pc:sldMk cId="727845187" sldId="464"/>
            <ac:spMk id="59" creationId="{00000000-0000-0000-0000-000000000000}"/>
          </ac:spMkLst>
        </pc:spChg>
      </pc:sldChg>
      <pc:sldChg chg="modSp mod">
        <pc:chgData name="Jared Carboy" userId="6125d4e8-06bb-44b1-a4ea-03dbade77421" providerId="ADAL" clId="{57B682C5-58E6-064F-802C-FA95195416EA}" dt="2023-01-26T12:30:19.454" v="1970" actId="20577"/>
        <pc:sldMkLst>
          <pc:docMk/>
          <pc:sldMk cId="3645217570" sldId="465"/>
        </pc:sldMkLst>
        <pc:spChg chg="mod">
          <ac:chgData name="Jared Carboy" userId="6125d4e8-06bb-44b1-a4ea-03dbade77421" providerId="ADAL" clId="{57B682C5-58E6-064F-802C-FA95195416EA}" dt="2023-01-26T12:30:19.454" v="1970" actId="20577"/>
          <ac:spMkLst>
            <pc:docMk/>
            <pc:sldMk cId="3645217570" sldId="465"/>
            <ac:spMk id="59" creationId="{00000000-0000-0000-0000-000000000000}"/>
          </ac:spMkLst>
        </pc:spChg>
      </pc:sldChg>
      <pc:sldChg chg="modSp mod">
        <pc:chgData name="Jared Carboy" userId="6125d4e8-06bb-44b1-a4ea-03dbade77421" providerId="ADAL" clId="{57B682C5-58E6-064F-802C-FA95195416EA}" dt="2023-01-26T12:30:26.041" v="1982" actId="20577"/>
        <pc:sldMkLst>
          <pc:docMk/>
          <pc:sldMk cId="3405204023" sldId="466"/>
        </pc:sldMkLst>
        <pc:spChg chg="mod">
          <ac:chgData name="Jared Carboy" userId="6125d4e8-06bb-44b1-a4ea-03dbade77421" providerId="ADAL" clId="{57B682C5-58E6-064F-802C-FA95195416EA}" dt="2023-01-26T12:30:26.041" v="1982" actId="20577"/>
          <ac:spMkLst>
            <pc:docMk/>
            <pc:sldMk cId="3405204023" sldId="466"/>
            <ac:spMk id="59" creationId="{00000000-0000-0000-0000-000000000000}"/>
          </ac:spMkLst>
        </pc:spChg>
      </pc:sldChg>
      <pc:sldChg chg="addSp delSp modSp add mod modTransition">
        <pc:chgData name="Jared Carboy" userId="6125d4e8-06bb-44b1-a4ea-03dbade77421" providerId="ADAL" clId="{57B682C5-58E6-064F-802C-FA95195416EA}" dt="2023-01-26T12:47:30.523" v="2120"/>
        <pc:sldMkLst>
          <pc:docMk/>
          <pc:sldMk cId="1054015660" sldId="467"/>
        </pc:sldMkLst>
        <pc:spChg chg="del">
          <ac:chgData name="Jared Carboy" userId="6125d4e8-06bb-44b1-a4ea-03dbade77421" providerId="ADAL" clId="{57B682C5-58E6-064F-802C-FA95195416EA}" dt="2023-01-26T12:32:14.811" v="2064" actId="478"/>
          <ac:spMkLst>
            <pc:docMk/>
            <pc:sldMk cId="1054015660" sldId="467"/>
            <ac:spMk id="2" creationId="{91603809-8D3B-D932-D2F9-A4305E6D3E5E}"/>
          </ac:spMkLst>
        </pc:spChg>
        <pc:spChg chg="mod">
          <ac:chgData name="Jared Carboy" userId="6125d4e8-06bb-44b1-a4ea-03dbade77421" providerId="ADAL" clId="{57B682C5-58E6-064F-802C-FA95195416EA}" dt="2023-01-26T11:07:20.844" v="1566" actId="20577"/>
          <ac:spMkLst>
            <pc:docMk/>
            <pc:sldMk cId="1054015660" sldId="467"/>
            <ac:spMk id="4" creationId="{59F01441-9E59-87B3-C96F-73B84E6BA10C}"/>
          </ac:spMkLst>
        </pc:spChg>
        <pc:spChg chg="add del mod">
          <ac:chgData name="Jared Carboy" userId="6125d4e8-06bb-44b1-a4ea-03dbade77421" providerId="ADAL" clId="{57B682C5-58E6-064F-802C-FA95195416EA}" dt="2023-01-26T12:32:12.402" v="2063" actId="478"/>
          <ac:spMkLst>
            <pc:docMk/>
            <pc:sldMk cId="1054015660" sldId="467"/>
            <ac:spMk id="6" creationId="{3FBFB438-E263-CAFD-C67D-9513A35F4911}"/>
          </ac:spMkLst>
        </pc:spChg>
        <pc:spChg chg="add del mod">
          <ac:chgData name="Jared Carboy" userId="6125d4e8-06bb-44b1-a4ea-03dbade77421" providerId="ADAL" clId="{57B682C5-58E6-064F-802C-FA95195416EA}" dt="2023-01-26T12:47:30.125" v="2119" actId="478"/>
          <ac:spMkLst>
            <pc:docMk/>
            <pc:sldMk cId="1054015660" sldId="467"/>
            <ac:spMk id="7" creationId="{F1096D8E-49AB-6EDB-5202-EC74DAEFED0B}"/>
          </ac:spMkLst>
        </pc:spChg>
        <pc:spChg chg="del">
          <ac:chgData name="Jared Carboy" userId="6125d4e8-06bb-44b1-a4ea-03dbade77421" providerId="ADAL" clId="{57B682C5-58E6-064F-802C-FA95195416EA}" dt="2023-01-26T10:27:57.155" v="1013" actId="478"/>
          <ac:spMkLst>
            <pc:docMk/>
            <pc:sldMk cId="1054015660" sldId="467"/>
            <ac:spMk id="8" creationId="{3E0B6867-BC4E-A88A-1132-8526F32D88F6}"/>
          </ac:spMkLst>
        </pc:spChg>
        <pc:spChg chg="del">
          <ac:chgData name="Jared Carboy" userId="6125d4e8-06bb-44b1-a4ea-03dbade77421" providerId="ADAL" clId="{57B682C5-58E6-064F-802C-FA95195416EA}" dt="2023-01-26T10:27:57.155" v="1013" actId="478"/>
          <ac:spMkLst>
            <pc:docMk/>
            <pc:sldMk cId="1054015660" sldId="467"/>
            <ac:spMk id="9" creationId="{07625DD5-9D2A-683B-D242-7CEFA5991B8E}"/>
          </ac:spMkLst>
        </pc:spChg>
        <pc:spChg chg="add mod">
          <ac:chgData name="Jared Carboy" userId="6125d4e8-06bb-44b1-a4ea-03dbade77421" providerId="ADAL" clId="{57B682C5-58E6-064F-802C-FA95195416EA}" dt="2023-01-26T12:47:30.523" v="2120"/>
          <ac:spMkLst>
            <pc:docMk/>
            <pc:sldMk cId="1054015660" sldId="467"/>
            <ac:spMk id="10" creationId="{52C669A3-E8D5-3A6A-38A3-95C79F3AA930}"/>
          </ac:spMkLst>
        </pc:spChg>
        <pc:picChg chg="del">
          <ac:chgData name="Jared Carboy" userId="6125d4e8-06bb-44b1-a4ea-03dbade77421" providerId="ADAL" clId="{57B682C5-58E6-064F-802C-FA95195416EA}" dt="2023-01-26T10:27:52.342" v="1012" actId="478"/>
          <ac:picMkLst>
            <pc:docMk/>
            <pc:sldMk cId="1054015660" sldId="467"/>
            <ac:picMk id="1044" creationId="{DC694A8C-5410-290D-E1A9-E5F83D60C490}"/>
          </ac:picMkLst>
        </pc:picChg>
        <pc:picChg chg="del">
          <ac:chgData name="Jared Carboy" userId="6125d4e8-06bb-44b1-a4ea-03dbade77421" providerId="ADAL" clId="{57B682C5-58E6-064F-802C-FA95195416EA}" dt="2023-01-26T10:27:27.064" v="994" actId="478"/>
          <ac:picMkLst>
            <pc:docMk/>
            <pc:sldMk cId="1054015660" sldId="467"/>
            <ac:picMk id="1046" creationId="{06D024EA-6E1B-654C-EF16-78A9404DB4FE}"/>
          </ac:picMkLst>
        </pc:picChg>
        <pc:picChg chg="del">
          <ac:chgData name="Jared Carboy" userId="6125d4e8-06bb-44b1-a4ea-03dbade77421" providerId="ADAL" clId="{57B682C5-58E6-064F-802C-FA95195416EA}" dt="2023-01-26T10:27:57.155" v="1013" actId="478"/>
          <ac:picMkLst>
            <pc:docMk/>
            <pc:sldMk cId="1054015660" sldId="467"/>
            <ac:picMk id="1048" creationId="{41D8744C-4087-7ACC-EA1C-6E94A5A5B161}"/>
          </ac:picMkLst>
        </pc:picChg>
        <pc:picChg chg="add mod">
          <ac:chgData name="Jared Carboy" userId="6125d4e8-06bb-44b1-a4ea-03dbade77421" providerId="ADAL" clId="{57B682C5-58E6-064F-802C-FA95195416EA}" dt="2023-01-26T10:33:09.755" v="1130" actId="1076"/>
          <ac:picMkLst>
            <pc:docMk/>
            <pc:sldMk cId="1054015660" sldId="467"/>
            <ac:picMk id="3074" creationId="{C3889118-4FC1-EEDB-E43D-82D1C2EEC340}"/>
          </ac:picMkLst>
        </pc:picChg>
        <pc:picChg chg="add mod">
          <ac:chgData name="Jared Carboy" userId="6125d4e8-06bb-44b1-a4ea-03dbade77421" providerId="ADAL" clId="{57B682C5-58E6-064F-802C-FA95195416EA}" dt="2023-01-26T10:33:28.268" v="1136" actId="167"/>
          <ac:picMkLst>
            <pc:docMk/>
            <pc:sldMk cId="1054015660" sldId="467"/>
            <ac:picMk id="3076" creationId="{B97A4954-1B77-0D53-56B3-2530D2BB0D5F}"/>
          </ac:picMkLst>
        </pc:picChg>
      </pc:sldChg>
      <pc:sldChg chg="addSp delSp modSp add mod">
        <pc:chgData name="Jared Carboy" userId="6125d4e8-06bb-44b1-a4ea-03dbade77421" providerId="ADAL" clId="{57B682C5-58E6-064F-802C-FA95195416EA}" dt="2023-01-26T12:47:34.459" v="2122"/>
        <pc:sldMkLst>
          <pc:docMk/>
          <pc:sldMk cId="1635250790" sldId="468"/>
        </pc:sldMkLst>
        <pc:spChg chg="del">
          <ac:chgData name="Jared Carboy" userId="6125d4e8-06bb-44b1-a4ea-03dbade77421" providerId="ADAL" clId="{57B682C5-58E6-064F-802C-FA95195416EA}" dt="2023-01-26T12:32:19.903" v="2066" actId="478"/>
          <ac:spMkLst>
            <pc:docMk/>
            <pc:sldMk cId="1635250790" sldId="468"/>
            <ac:spMk id="2" creationId="{91603809-8D3B-D932-D2F9-A4305E6D3E5E}"/>
          </ac:spMkLst>
        </pc:spChg>
        <pc:spChg chg="add del mod">
          <ac:chgData name="Jared Carboy" userId="6125d4e8-06bb-44b1-a4ea-03dbade77421" providerId="ADAL" clId="{57B682C5-58E6-064F-802C-FA95195416EA}" dt="2023-01-26T12:47:34.054" v="2121" actId="478"/>
          <ac:spMkLst>
            <pc:docMk/>
            <pc:sldMk cId="1635250790" sldId="468"/>
            <ac:spMk id="6" creationId="{1E5196E2-6A36-7992-887B-DD141CBFF391}"/>
          </ac:spMkLst>
        </pc:spChg>
        <pc:spChg chg="add mod">
          <ac:chgData name="Jared Carboy" userId="6125d4e8-06bb-44b1-a4ea-03dbade77421" providerId="ADAL" clId="{57B682C5-58E6-064F-802C-FA95195416EA}" dt="2023-01-26T12:47:34.459" v="2122"/>
          <ac:spMkLst>
            <pc:docMk/>
            <pc:sldMk cId="1635250790" sldId="468"/>
            <ac:spMk id="7" creationId="{A26CA8C5-4294-10BD-F49A-BE85D96E786B}"/>
          </ac:spMkLst>
        </pc:spChg>
      </pc:sldChg>
      <pc:sldChg chg="addSp delSp modSp add mod">
        <pc:chgData name="Jared Carboy" userId="6125d4e8-06bb-44b1-a4ea-03dbade77421" providerId="ADAL" clId="{57B682C5-58E6-064F-802C-FA95195416EA}" dt="2023-01-26T12:47:38.782" v="2124"/>
        <pc:sldMkLst>
          <pc:docMk/>
          <pc:sldMk cId="930066467" sldId="469"/>
        </pc:sldMkLst>
        <pc:spChg chg="del">
          <ac:chgData name="Jared Carboy" userId="6125d4e8-06bb-44b1-a4ea-03dbade77421" providerId="ADAL" clId="{57B682C5-58E6-064F-802C-FA95195416EA}" dt="2023-01-26T12:32:25.294" v="2068" actId="478"/>
          <ac:spMkLst>
            <pc:docMk/>
            <pc:sldMk cId="930066467" sldId="469"/>
            <ac:spMk id="2" creationId="{91603809-8D3B-D932-D2F9-A4305E6D3E5E}"/>
          </ac:spMkLst>
        </pc:spChg>
        <pc:spChg chg="mod">
          <ac:chgData name="Jared Carboy" userId="6125d4e8-06bb-44b1-a4ea-03dbade77421" providerId="ADAL" clId="{57B682C5-58E6-064F-802C-FA95195416EA}" dt="2023-01-26T10:45:44.120" v="1440" actId="20577"/>
          <ac:spMkLst>
            <pc:docMk/>
            <pc:sldMk cId="930066467" sldId="469"/>
            <ac:spMk id="4" creationId="{59F01441-9E59-87B3-C96F-73B84E6BA10C}"/>
          </ac:spMkLst>
        </pc:spChg>
        <pc:spChg chg="add del mod">
          <ac:chgData name="Jared Carboy" userId="6125d4e8-06bb-44b1-a4ea-03dbade77421" providerId="ADAL" clId="{57B682C5-58E6-064F-802C-FA95195416EA}" dt="2023-01-26T12:47:38.346" v="2123" actId="478"/>
          <ac:spMkLst>
            <pc:docMk/>
            <pc:sldMk cId="930066467" sldId="469"/>
            <ac:spMk id="6" creationId="{B4AE5D6A-6F42-42E9-3B88-7ED4D9A7F098}"/>
          </ac:spMkLst>
        </pc:spChg>
        <pc:spChg chg="add mod">
          <ac:chgData name="Jared Carboy" userId="6125d4e8-06bb-44b1-a4ea-03dbade77421" providerId="ADAL" clId="{57B682C5-58E6-064F-802C-FA95195416EA}" dt="2023-01-26T12:47:38.782" v="2124"/>
          <ac:spMkLst>
            <pc:docMk/>
            <pc:sldMk cId="930066467" sldId="469"/>
            <ac:spMk id="7" creationId="{8EBD6B68-E7E5-C6D6-0232-B5A9B805D188}"/>
          </ac:spMkLst>
        </pc:spChg>
        <pc:picChg chg="del">
          <ac:chgData name="Jared Carboy" userId="6125d4e8-06bb-44b1-a4ea-03dbade77421" providerId="ADAL" clId="{57B682C5-58E6-064F-802C-FA95195416EA}" dt="2023-01-26T10:34:49.205" v="1144" actId="478"/>
          <ac:picMkLst>
            <pc:docMk/>
            <pc:sldMk cId="930066467" sldId="469"/>
            <ac:picMk id="3074" creationId="{C3889118-4FC1-EEDB-E43D-82D1C2EEC340}"/>
          </ac:picMkLst>
        </pc:picChg>
        <pc:picChg chg="del">
          <ac:chgData name="Jared Carboy" userId="6125d4e8-06bb-44b1-a4ea-03dbade77421" providerId="ADAL" clId="{57B682C5-58E6-064F-802C-FA95195416EA}" dt="2023-01-26T10:34:50.064" v="1145" actId="478"/>
          <ac:picMkLst>
            <pc:docMk/>
            <pc:sldMk cId="930066467" sldId="469"/>
            <ac:picMk id="3076" creationId="{B97A4954-1B77-0D53-56B3-2530D2BB0D5F}"/>
          </ac:picMkLst>
        </pc:picChg>
        <pc:picChg chg="add mod">
          <ac:chgData name="Jared Carboy" userId="6125d4e8-06bb-44b1-a4ea-03dbade77421" providerId="ADAL" clId="{57B682C5-58E6-064F-802C-FA95195416EA}" dt="2023-01-26T10:40:41.464" v="1253" actId="1076"/>
          <ac:picMkLst>
            <pc:docMk/>
            <pc:sldMk cId="930066467" sldId="469"/>
            <ac:picMk id="5122" creationId="{AC019EEA-2A76-4D21-B328-7731A22CF4AF}"/>
          </ac:picMkLst>
        </pc:picChg>
        <pc:picChg chg="add mod">
          <ac:chgData name="Jared Carboy" userId="6125d4e8-06bb-44b1-a4ea-03dbade77421" providerId="ADAL" clId="{57B682C5-58E6-064F-802C-FA95195416EA}" dt="2023-01-26T10:40:43.714" v="1254" actId="1076"/>
          <ac:picMkLst>
            <pc:docMk/>
            <pc:sldMk cId="930066467" sldId="469"/>
            <ac:picMk id="5124" creationId="{715E1D37-9360-47C2-BFF6-EB67DD21FD3D}"/>
          </ac:picMkLst>
        </pc:picChg>
        <pc:picChg chg="add del">
          <ac:chgData name="Jared Carboy" userId="6125d4e8-06bb-44b1-a4ea-03dbade77421" providerId="ADAL" clId="{57B682C5-58E6-064F-802C-FA95195416EA}" dt="2023-01-26T10:40:11.670" v="1246" actId="478"/>
          <ac:picMkLst>
            <pc:docMk/>
            <pc:sldMk cId="930066467" sldId="469"/>
            <ac:picMk id="5126" creationId="{5DE4B053-4EA2-53A8-578A-386E4848E537}"/>
          </ac:picMkLst>
        </pc:picChg>
        <pc:picChg chg="add del">
          <ac:chgData name="Jared Carboy" userId="6125d4e8-06bb-44b1-a4ea-03dbade77421" providerId="ADAL" clId="{57B682C5-58E6-064F-802C-FA95195416EA}" dt="2023-01-26T10:40:18.358" v="1248" actId="478"/>
          <ac:picMkLst>
            <pc:docMk/>
            <pc:sldMk cId="930066467" sldId="469"/>
            <ac:picMk id="5128" creationId="{D0B3D5E5-9E8B-EE54-74BC-2C2D10A40728}"/>
          </ac:picMkLst>
        </pc:picChg>
        <pc:picChg chg="add mod">
          <ac:chgData name="Jared Carboy" userId="6125d4e8-06bb-44b1-a4ea-03dbade77421" providerId="ADAL" clId="{57B682C5-58E6-064F-802C-FA95195416EA}" dt="2023-01-26T10:42:14.074" v="1260" actId="1076"/>
          <ac:picMkLst>
            <pc:docMk/>
            <pc:sldMk cId="930066467" sldId="469"/>
            <ac:picMk id="5130" creationId="{895D667D-A1BE-426D-2A4E-1FF8FC8846AD}"/>
          </ac:picMkLst>
        </pc:picChg>
        <pc:picChg chg="add mod">
          <ac:chgData name="Jared Carboy" userId="6125d4e8-06bb-44b1-a4ea-03dbade77421" providerId="ADAL" clId="{57B682C5-58E6-064F-802C-FA95195416EA}" dt="2023-01-26T10:42:18.289" v="1262" actId="1076"/>
          <ac:picMkLst>
            <pc:docMk/>
            <pc:sldMk cId="930066467" sldId="469"/>
            <ac:picMk id="5132" creationId="{4149DEDF-7381-FFE3-6437-846CB0F68B02}"/>
          </ac:picMkLst>
        </pc:picChg>
      </pc:sldChg>
      <pc:sldChg chg="addSp delSp modSp add mod">
        <pc:chgData name="Jared Carboy" userId="6125d4e8-06bb-44b1-a4ea-03dbade77421" providerId="ADAL" clId="{57B682C5-58E6-064F-802C-FA95195416EA}" dt="2023-01-26T12:47:43.274" v="2126"/>
        <pc:sldMkLst>
          <pc:docMk/>
          <pc:sldMk cId="3129435813" sldId="470"/>
        </pc:sldMkLst>
        <pc:spChg chg="del">
          <ac:chgData name="Jared Carboy" userId="6125d4e8-06bb-44b1-a4ea-03dbade77421" providerId="ADAL" clId="{57B682C5-58E6-064F-802C-FA95195416EA}" dt="2023-01-26T12:32:29.790" v="2070" actId="478"/>
          <ac:spMkLst>
            <pc:docMk/>
            <pc:sldMk cId="3129435813" sldId="470"/>
            <ac:spMk id="2" creationId="{91603809-8D3B-D932-D2F9-A4305E6D3E5E}"/>
          </ac:spMkLst>
        </pc:spChg>
        <pc:spChg chg="add del mod">
          <ac:chgData name="Jared Carboy" userId="6125d4e8-06bb-44b1-a4ea-03dbade77421" providerId="ADAL" clId="{57B682C5-58E6-064F-802C-FA95195416EA}" dt="2023-01-26T12:47:42.922" v="2125" actId="478"/>
          <ac:spMkLst>
            <pc:docMk/>
            <pc:sldMk cId="3129435813" sldId="470"/>
            <ac:spMk id="6" creationId="{0C32C26F-61A5-FF29-52D8-A0C559E8E4E6}"/>
          </ac:spMkLst>
        </pc:spChg>
        <pc:spChg chg="add mod">
          <ac:chgData name="Jared Carboy" userId="6125d4e8-06bb-44b1-a4ea-03dbade77421" providerId="ADAL" clId="{57B682C5-58E6-064F-802C-FA95195416EA}" dt="2023-01-26T12:47:43.274" v="2126"/>
          <ac:spMkLst>
            <pc:docMk/>
            <pc:sldMk cId="3129435813" sldId="470"/>
            <ac:spMk id="7" creationId="{B19AC9CF-B17F-CCA5-DE2D-E05369C99A43}"/>
          </ac:spMkLst>
        </pc:spChg>
      </pc:sldChg>
      <pc:sldChg chg="addSp delSp modSp add mod">
        <pc:chgData name="Jared Carboy" userId="6125d4e8-06bb-44b1-a4ea-03dbade77421" providerId="ADAL" clId="{57B682C5-58E6-064F-802C-FA95195416EA}" dt="2023-01-26T12:47:46.815" v="2128"/>
        <pc:sldMkLst>
          <pc:docMk/>
          <pc:sldMk cId="3126771590" sldId="471"/>
        </pc:sldMkLst>
        <pc:spChg chg="del">
          <ac:chgData name="Jared Carboy" userId="6125d4e8-06bb-44b1-a4ea-03dbade77421" providerId="ADAL" clId="{57B682C5-58E6-064F-802C-FA95195416EA}" dt="2023-01-26T12:32:35.845" v="2072" actId="478"/>
          <ac:spMkLst>
            <pc:docMk/>
            <pc:sldMk cId="3126771590" sldId="471"/>
            <ac:spMk id="2" creationId="{91603809-8D3B-D932-D2F9-A4305E6D3E5E}"/>
          </ac:spMkLst>
        </pc:spChg>
        <pc:spChg chg="mod">
          <ac:chgData name="Jared Carboy" userId="6125d4e8-06bb-44b1-a4ea-03dbade77421" providerId="ADAL" clId="{57B682C5-58E6-064F-802C-FA95195416EA}" dt="2023-01-26T10:45:34.893" v="1437" actId="20577"/>
          <ac:spMkLst>
            <pc:docMk/>
            <pc:sldMk cId="3126771590" sldId="471"/>
            <ac:spMk id="4" creationId="{59F01441-9E59-87B3-C96F-73B84E6BA10C}"/>
          </ac:spMkLst>
        </pc:spChg>
        <pc:spChg chg="add del mod">
          <ac:chgData name="Jared Carboy" userId="6125d4e8-06bb-44b1-a4ea-03dbade77421" providerId="ADAL" clId="{57B682C5-58E6-064F-802C-FA95195416EA}" dt="2023-01-26T12:47:46.508" v="2127" actId="478"/>
          <ac:spMkLst>
            <pc:docMk/>
            <pc:sldMk cId="3126771590" sldId="471"/>
            <ac:spMk id="6" creationId="{4739C69B-350C-5411-73D7-E007AE1C23F0}"/>
          </ac:spMkLst>
        </pc:spChg>
        <pc:spChg chg="add mod">
          <ac:chgData name="Jared Carboy" userId="6125d4e8-06bb-44b1-a4ea-03dbade77421" providerId="ADAL" clId="{57B682C5-58E6-064F-802C-FA95195416EA}" dt="2023-01-26T12:47:46.815" v="2128"/>
          <ac:spMkLst>
            <pc:docMk/>
            <pc:sldMk cId="3126771590" sldId="471"/>
            <ac:spMk id="7" creationId="{38D5415D-A07E-BF63-8FA8-795227ED72CE}"/>
          </ac:spMkLst>
        </pc:spChg>
        <pc:picChg chg="del">
          <ac:chgData name="Jared Carboy" userId="6125d4e8-06bb-44b1-a4ea-03dbade77421" providerId="ADAL" clId="{57B682C5-58E6-064F-802C-FA95195416EA}" dt="2023-01-26T10:44:40.042" v="1353" actId="478"/>
          <ac:picMkLst>
            <pc:docMk/>
            <pc:sldMk cId="3126771590" sldId="471"/>
            <ac:picMk id="5122" creationId="{AC019EEA-2A76-4D21-B328-7731A22CF4AF}"/>
          </ac:picMkLst>
        </pc:picChg>
        <pc:picChg chg="del">
          <ac:chgData name="Jared Carboy" userId="6125d4e8-06bb-44b1-a4ea-03dbade77421" providerId="ADAL" clId="{57B682C5-58E6-064F-802C-FA95195416EA}" dt="2023-01-26T10:44:41.891" v="1355" actId="478"/>
          <ac:picMkLst>
            <pc:docMk/>
            <pc:sldMk cId="3126771590" sldId="471"/>
            <ac:picMk id="5124" creationId="{715E1D37-9360-47C2-BFF6-EB67DD21FD3D}"/>
          </ac:picMkLst>
        </pc:picChg>
        <pc:picChg chg="del">
          <ac:chgData name="Jared Carboy" userId="6125d4e8-06bb-44b1-a4ea-03dbade77421" providerId="ADAL" clId="{57B682C5-58E6-064F-802C-FA95195416EA}" dt="2023-01-26T10:44:41.213" v="1354" actId="478"/>
          <ac:picMkLst>
            <pc:docMk/>
            <pc:sldMk cId="3126771590" sldId="471"/>
            <ac:picMk id="5130" creationId="{895D667D-A1BE-426D-2A4E-1FF8FC8846AD}"/>
          </ac:picMkLst>
        </pc:picChg>
        <pc:picChg chg="del">
          <ac:chgData name="Jared Carboy" userId="6125d4e8-06bb-44b1-a4ea-03dbade77421" providerId="ADAL" clId="{57B682C5-58E6-064F-802C-FA95195416EA}" dt="2023-01-26T10:44:42.638" v="1356" actId="478"/>
          <ac:picMkLst>
            <pc:docMk/>
            <pc:sldMk cId="3126771590" sldId="471"/>
            <ac:picMk id="5132" creationId="{4149DEDF-7381-FFE3-6437-846CB0F68B02}"/>
          </ac:picMkLst>
        </pc:picChg>
        <pc:picChg chg="add mod">
          <ac:chgData name="Jared Carboy" userId="6125d4e8-06bb-44b1-a4ea-03dbade77421" providerId="ADAL" clId="{57B682C5-58E6-064F-802C-FA95195416EA}" dt="2023-01-26T10:49:25.179" v="1458" actId="14100"/>
          <ac:picMkLst>
            <pc:docMk/>
            <pc:sldMk cId="3126771590" sldId="471"/>
            <ac:picMk id="7170" creationId="{9DE5E47F-58B3-90CE-9944-7AD4DC5F911B}"/>
          </ac:picMkLst>
        </pc:picChg>
        <pc:picChg chg="add del mod">
          <ac:chgData name="Jared Carboy" userId="6125d4e8-06bb-44b1-a4ea-03dbade77421" providerId="ADAL" clId="{57B682C5-58E6-064F-802C-FA95195416EA}" dt="2023-01-26T10:47:59.200" v="1450" actId="478"/>
          <ac:picMkLst>
            <pc:docMk/>
            <pc:sldMk cId="3126771590" sldId="471"/>
            <ac:picMk id="7172" creationId="{84816038-C754-D9C8-3E19-04A5EECC7193}"/>
          </ac:picMkLst>
        </pc:picChg>
        <pc:picChg chg="add mod">
          <ac:chgData name="Jared Carboy" userId="6125d4e8-06bb-44b1-a4ea-03dbade77421" providerId="ADAL" clId="{57B682C5-58E6-064F-802C-FA95195416EA}" dt="2023-01-26T10:49:21.087" v="1457" actId="1076"/>
          <ac:picMkLst>
            <pc:docMk/>
            <pc:sldMk cId="3126771590" sldId="471"/>
            <ac:picMk id="7174" creationId="{02884D9A-7F9F-7F17-8E30-A8698DBB9CEF}"/>
          </ac:picMkLst>
        </pc:picChg>
      </pc:sldChg>
      <pc:sldChg chg="add del">
        <pc:chgData name="Jared Carboy" userId="6125d4e8-06bb-44b1-a4ea-03dbade77421" providerId="ADAL" clId="{57B682C5-58E6-064F-802C-FA95195416EA}" dt="2023-01-26T10:46:38.573" v="1442"/>
        <pc:sldMkLst>
          <pc:docMk/>
          <pc:sldMk cId="423535788" sldId="472"/>
        </pc:sldMkLst>
      </pc:sldChg>
      <pc:sldChg chg="addSp delSp modSp add mod ord modShow">
        <pc:chgData name="Jared Carboy" userId="6125d4e8-06bb-44b1-a4ea-03dbade77421" providerId="ADAL" clId="{57B682C5-58E6-064F-802C-FA95195416EA}" dt="2023-01-26T12:50:44.422" v="2176"/>
        <pc:sldMkLst>
          <pc:docMk/>
          <pc:sldMk cId="1103939058" sldId="472"/>
        </pc:sldMkLst>
        <pc:spChg chg="mod">
          <ac:chgData name="Jared Carboy" userId="6125d4e8-06bb-44b1-a4ea-03dbade77421" providerId="ADAL" clId="{57B682C5-58E6-064F-802C-FA95195416EA}" dt="2023-01-26T10:54:52.362" v="1463" actId="1076"/>
          <ac:spMkLst>
            <pc:docMk/>
            <pc:sldMk cId="1103939058" sldId="472"/>
            <ac:spMk id="3" creationId="{010557F0-6347-72E1-D42D-2CE021E46B3A}"/>
          </ac:spMkLst>
        </pc:spChg>
        <pc:spChg chg="add del mod">
          <ac:chgData name="Jared Carboy" userId="6125d4e8-06bb-44b1-a4ea-03dbade77421" providerId="ADAL" clId="{57B682C5-58E6-064F-802C-FA95195416EA}" dt="2023-01-26T12:46:04.966" v="2085" actId="478"/>
          <ac:spMkLst>
            <pc:docMk/>
            <pc:sldMk cId="1103939058" sldId="472"/>
            <ac:spMk id="4" creationId="{1BC8932A-DBE5-86EC-8FBD-0FC40D8AA1C8}"/>
          </ac:spMkLst>
        </pc:spChg>
        <pc:spChg chg="add del mod">
          <ac:chgData name="Jared Carboy" userId="6125d4e8-06bb-44b1-a4ea-03dbade77421" providerId="ADAL" clId="{57B682C5-58E6-064F-802C-FA95195416EA}" dt="2023-01-26T12:50:44.002" v="2175" actId="478"/>
          <ac:spMkLst>
            <pc:docMk/>
            <pc:sldMk cId="1103939058" sldId="472"/>
            <ac:spMk id="6" creationId="{8437EEF1-0E90-45BF-6B1C-A1AE264A0166}"/>
          </ac:spMkLst>
        </pc:spChg>
        <pc:spChg chg="del">
          <ac:chgData name="Jared Carboy" userId="6125d4e8-06bb-44b1-a4ea-03dbade77421" providerId="ADAL" clId="{57B682C5-58E6-064F-802C-FA95195416EA}" dt="2023-01-26T10:55:01.364" v="1466" actId="478"/>
          <ac:spMkLst>
            <pc:docMk/>
            <pc:sldMk cId="1103939058" sldId="472"/>
            <ac:spMk id="7" creationId="{0643D918-7CD3-4388-BC22-4EA504BF29B5}"/>
          </ac:spMkLst>
        </pc:spChg>
        <pc:spChg chg="del">
          <ac:chgData name="Jared Carboy" userId="6125d4e8-06bb-44b1-a4ea-03dbade77421" providerId="ADAL" clId="{57B682C5-58E6-064F-802C-FA95195416EA}" dt="2023-01-26T10:54:58.077" v="1464" actId="478"/>
          <ac:spMkLst>
            <pc:docMk/>
            <pc:sldMk cId="1103939058" sldId="472"/>
            <ac:spMk id="8" creationId="{0711E5B3-802E-446F-9037-83E613F5180F}"/>
          </ac:spMkLst>
        </pc:spChg>
        <pc:spChg chg="del">
          <ac:chgData name="Jared Carboy" userId="6125d4e8-06bb-44b1-a4ea-03dbade77421" providerId="ADAL" clId="{57B682C5-58E6-064F-802C-FA95195416EA}" dt="2023-01-26T10:54:58.077" v="1464" actId="478"/>
          <ac:spMkLst>
            <pc:docMk/>
            <pc:sldMk cId="1103939058" sldId="472"/>
            <ac:spMk id="12" creationId="{EB65FA41-02B3-47C8-A6CE-35712E9AD153}"/>
          </ac:spMkLst>
        </pc:spChg>
        <pc:spChg chg="del">
          <ac:chgData name="Jared Carboy" userId="6125d4e8-06bb-44b1-a4ea-03dbade77421" providerId="ADAL" clId="{57B682C5-58E6-064F-802C-FA95195416EA}" dt="2023-01-26T10:54:58.077" v="1464" actId="478"/>
          <ac:spMkLst>
            <pc:docMk/>
            <pc:sldMk cId="1103939058" sldId="472"/>
            <ac:spMk id="13" creationId="{8C0FE35C-CA70-429F-890A-4B7E789F9744}"/>
          </ac:spMkLst>
        </pc:spChg>
        <pc:spChg chg="del">
          <ac:chgData name="Jared Carboy" userId="6125d4e8-06bb-44b1-a4ea-03dbade77421" providerId="ADAL" clId="{57B682C5-58E6-064F-802C-FA95195416EA}" dt="2023-01-26T10:54:58.077" v="1464" actId="478"/>
          <ac:spMkLst>
            <pc:docMk/>
            <pc:sldMk cId="1103939058" sldId="472"/>
            <ac:spMk id="15" creationId="{0C1608B3-84AD-4F51-AC87-4E01B574BE9C}"/>
          </ac:spMkLst>
        </pc:spChg>
        <pc:spChg chg="del">
          <ac:chgData name="Jared Carboy" userId="6125d4e8-06bb-44b1-a4ea-03dbade77421" providerId="ADAL" clId="{57B682C5-58E6-064F-802C-FA95195416EA}" dt="2023-01-26T10:54:58.077" v="1464" actId="478"/>
          <ac:spMkLst>
            <pc:docMk/>
            <pc:sldMk cId="1103939058" sldId="472"/>
            <ac:spMk id="16" creationId="{FAF63F79-E817-4018-915C-1901D56D0EA0}"/>
          </ac:spMkLst>
        </pc:spChg>
        <pc:spChg chg="del">
          <ac:chgData name="Jared Carboy" userId="6125d4e8-06bb-44b1-a4ea-03dbade77421" providerId="ADAL" clId="{57B682C5-58E6-064F-802C-FA95195416EA}" dt="2023-01-26T10:54:58.077" v="1464" actId="478"/>
          <ac:spMkLst>
            <pc:docMk/>
            <pc:sldMk cId="1103939058" sldId="472"/>
            <ac:spMk id="17" creationId="{41DB93A0-8E32-4890-A850-E91F220CE8A2}"/>
          </ac:spMkLst>
        </pc:spChg>
        <pc:spChg chg="del">
          <ac:chgData name="Jared Carboy" userId="6125d4e8-06bb-44b1-a4ea-03dbade77421" providerId="ADAL" clId="{57B682C5-58E6-064F-802C-FA95195416EA}" dt="2023-01-26T10:54:58.077" v="1464" actId="478"/>
          <ac:spMkLst>
            <pc:docMk/>
            <pc:sldMk cId="1103939058" sldId="472"/>
            <ac:spMk id="19" creationId="{61A47B55-32EC-4B72-952C-32FFE0AF8818}"/>
          </ac:spMkLst>
        </pc:spChg>
        <pc:spChg chg="del">
          <ac:chgData name="Jared Carboy" userId="6125d4e8-06bb-44b1-a4ea-03dbade77421" providerId="ADAL" clId="{57B682C5-58E6-064F-802C-FA95195416EA}" dt="2023-01-26T10:54:58.077" v="1464" actId="478"/>
          <ac:spMkLst>
            <pc:docMk/>
            <pc:sldMk cId="1103939058" sldId="472"/>
            <ac:spMk id="24" creationId="{414437E0-DCAD-48B8-AFDA-EBC07BC36722}"/>
          </ac:spMkLst>
        </pc:spChg>
        <pc:spChg chg="del">
          <ac:chgData name="Jared Carboy" userId="6125d4e8-06bb-44b1-a4ea-03dbade77421" providerId="ADAL" clId="{57B682C5-58E6-064F-802C-FA95195416EA}" dt="2023-01-26T10:55:00.806" v="1465" actId="478"/>
          <ac:spMkLst>
            <pc:docMk/>
            <pc:sldMk cId="1103939058" sldId="472"/>
            <ac:spMk id="25" creationId="{632FD85D-38D5-4072-9C39-21A37475E5B1}"/>
          </ac:spMkLst>
        </pc:spChg>
        <pc:spChg chg="del">
          <ac:chgData name="Jared Carboy" userId="6125d4e8-06bb-44b1-a4ea-03dbade77421" providerId="ADAL" clId="{57B682C5-58E6-064F-802C-FA95195416EA}" dt="2023-01-26T10:54:58.077" v="1464" actId="478"/>
          <ac:spMkLst>
            <pc:docMk/>
            <pc:sldMk cId="1103939058" sldId="472"/>
            <ac:spMk id="26" creationId="{986BF39C-F497-4D14-A24C-35C48A7ACD13}"/>
          </ac:spMkLst>
        </pc:spChg>
        <pc:spChg chg="del">
          <ac:chgData name="Jared Carboy" userId="6125d4e8-06bb-44b1-a4ea-03dbade77421" providerId="ADAL" clId="{57B682C5-58E6-064F-802C-FA95195416EA}" dt="2023-01-26T10:54:58.077" v="1464" actId="478"/>
          <ac:spMkLst>
            <pc:docMk/>
            <pc:sldMk cId="1103939058" sldId="472"/>
            <ac:spMk id="27" creationId="{588CBBA5-3FC0-45EF-BAFE-97C6F9B8D7B6}"/>
          </ac:spMkLst>
        </pc:spChg>
        <pc:spChg chg="add mod">
          <ac:chgData name="Jared Carboy" userId="6125d4e8-06bb-44b1-a4ea-03dbade77421" providerId="ADAL" clId="{57B682C5-58E6-064F-802C-FA95195416EA}" dt="2023-01-26T12:50:44.422" v="2176"/>
          <ac:spMkLst>
            <pc:docMk/>
            <pc:sldMk cId="1103939058" sldId="472"/>
            <ac:spMk id="28" creationId="{7887D4BF-24C4-DF9E-070C-03BE509F66EF}"/>
          </ac:spMkLst>
        </pc:spChg>
        <pc:spChg chg="del">
          <ac:chgData name="Jared Carboy" userId="6125d4e8-06bb-44b1-a4ea-03dbade77421" providerId="ADAL" clId="{57B682C5-58E6-064F-802C-FA95195416EA}" dt="2023-01-26T12:46:07.763" v="2086" actId="478"/>
          <ac:spMkLst>
            <pc:docMk/>
            <pc:sldMk cId="1103939058" sldId="472"/>
            <ac:spMk id="59" creationId="{00000000-0000-0000-0000-000000000000}"/>
          </ac:spMkLst>
        </pc:spChg>
        <pc:grpChg chg="del">
          <ac:chgData name="Jared Carboy" userId="6125d4e8-06bb-44b1-a4ea-03dbade77421" providerId="ADAL" clId="{57B682C5-58E6-064F-802C-FA95195416EA}" dt="2023-01-26T10:54:58.077" v="1464" actId="478"/>
          <ac:grpSpMkLst>
            <pc:docMk/>
            <pc:sldMk cId="1103939058" sldId="472"/>
            <ac:grpSpMk id="9" creationId="{AD3BAD88-3097-4AF4-99B7-F80C1BECC76A}"/>
          </ac:grpSpMkLst>
        </pc:grpChg>
        <pc:grpChg chg="del">
          <ac:chgData name="Jared Carboy" userId="6125d4e8-06bb-44b1-a4ea-03dbade77421" providerId="ADAL" clId="{57B682C5-58E6-064F-802C-FA95195416EA}" dt="2023-01-26T10:54:58.077" v="1464" actId="478"/>
          <ac:grpSpMkLst>
            <pc:docMk/>
            <pc:sldMk cId="1103939058" sldId="472"/>
            <ac:grpSpMk id="10" creationId="{F018C4F8-D027-4FC9-9E91-13AF9ECC9E07}"/>
          </ac:grpSpMkLst>
        </pc:grpChg>
        <pc:grpChg chg="del">
          <ac:chgData name="Jared Carboy" userId="6125d4e8-06bb-44b1-a4ea-03dbade77421" providerId="ADAL" clId="{57B682C5-58E6-064F-802C-FA95195416EA}" dt="2023-01-26T10:54:58.077" v="1464" actId="478"/>
          <ac:grpSpMkLst>
            <pc:docMk/>
            <pc:sldMk cId="1103939058" sldId="472"/>
            <ac:grpSpMk id="11" creationId="{97D2A15B-C6B8-43BF-A97A-F68A77134A39}"/>
          </ac:grpSpMkLst>
        </pc:grpChg>
        <pc:grpChg chg="del">
          <ac:chgData name="Jared Carboy" userId="6125d4e8-06bb-44b1-a4ea-03dbade77421" providerId="ADAL" clId="{57B682C5-58E6-064F-802C-FA95195416EA}" dt="2023-01-26T10:54:58.077" v="1464" actId="478"/>
          <ac:grpSpMkLst>
            <pc:docMk/>
            <pc:sldMk cId="1103939058" sldId="472"/>
            <ac:grpSpMk id="14" creationId="{8330DA09-158B-4DDE-9848-10DA6A431924}"/>
          </ac:grpSpMkLst>
        </pc:grpChg>
        <pc:grpChg chg="del">
          <ac:chgData name="Jared Carboy" userId="6125d4e8-06bb-44b1-a4ea-03dbade77421" providerId="ADAL" clId="{57B682C5-58E6-064F-802C-FA95195416EA}" dt="2023-01-26T10:54:58.077" v="1464" actId="478"/>
          <ac:grpSpMkLst>
            <pc:docMk/>
            <pc:sldMk cId="1103939058" sldId="472"/>
            <ac:grpSpMk id="18" creationId="{F9AF75F8-4966-4D80-9219-8422F2B6612D}"/>
          </ac:grpSpMkLst>
        </pc:grpChg>
        <pc:grpChg chg="del">
          <ac:chgData name="Jared Carboy" userId="6125d4e8-06bb-44b1-a4ea-03dbade77421" providerId="ADAL" clId="{57B682C5-58E6-064F-802C-FA95195416EA}" dt="2023-01-26T10:54:58.077" v="1464" actId="478"/>
          <ac:grpSpMkLst>
            <pc:docMk/>
            <pc:sldMk cId="1103939058" sldId="472"/>
            <ac:grpSpMk id="20" creationId="{878ACF02-0C4E-4210-A8B4-CD1BE5E35C9D}"/>
          </ac:grpSpMkLst>
        </pc:grpChg>
        <pc:grpChg chg="del">
          <ac:chgData name="Jared Carboy" userId="6125d4e8-06bb-44b1-a4ea-03dbade77421" providerId="ADAL" clId="{57B682C5-58E6-064F-802C-FA95195416EA}" dt="2023-01-26T10:54:58.077" v="1464" actId="478"/>
          <ac:grpSpMkLst>
            <pc:docMk/>
            <pc:sldMk cId="1103939058" sldId="472"/>
            <ac:grpSpMk id="23" creationId="{067F77F0-EF0A-46C0-9053-E1A0F11FD390}"/>
          </ac:grpSpMkLst>
        </pc:grpChg>
        <pc:grpChg chg="del">
          <ac:chgData name="Jared Carboy" userId="6125d4e8-06bb-44b1-a4ea-03dbade77421" providerId="ADAL" clId="{57B682C5-58E6-064F-802C-FA95195416EA}" dt="2023-01-26T10:54:58.077" v="1464" actId="478"/>
          <ac:grpSpMkLst>
            <pc:docMk/>
            <pc:sldMk cId="1103939058" sldId="472"/>
            <ac:grpSpMk id="30" creationId="{52514CA1-B229-4075-9FB3-8D42C46A40D3}"/>
          </ac:grpSpMkLst>
        </pc:grpChg>
        <pc:picChg chg="add mod">
          <ac:chgData name="Jared Carboy" userId="6125d4e8-06bb-44b1-a4ea-03dbade77421" providerId="ADAL" clId="{57B682C5-58E6-064F-802C-FA95195416EA}" dt="2023-01-26T10:55:27.403" v="1472" actId="1076"/>
          <ac:picMkLst>
            <pc:docMk/>
            <pc:sldMk cId="1103939058" sldId="472"/>
            <ac:picMk id="2" creationId="{6C37D75A-D2E5-13FC-EC03-C38E7EC116DB}"/>
          </ac:picMkLst>
        </pc:picChg>
        <pc:cxnChg chg="del">
          <ac:chgData name="Jared Carboy" userId="6125d4e8-06bb-44b1-a4ea-03dbade77421" providerId="ADAL" clId="{57B682C5-58E6-064F-802C-FA95195416EA}" dt="2023-01-26T10:54:58.077" v="1464" actId="478"/>
          <ac:cxnSpMkLst>
            <pc:docMk/>
            <pc:sldMk cId="1103939058" sldId="472"/>
            <ac:cxnSpMk id="21" creationId="{75C69C8C-FD11-4CC4-8FDB-491FBD3A9259}"/>
          </ac:cxnSpMkLst>
        </pc:cxnChg>
        <pc:cxnChg chg="del">
          <ac:chgData name="Jared Carboy" userId="6125d4e8-06bb-44b1-a4ea-03dbade77421" providerId="ADAL" clId="{57B682C5-58E6-064F-802C-FA95195416EA}" dt="2023-01-26T10:54:58.077" v="1464" actId="478"/>
          <ac:cxnSpMkLst>
            <pc:docMk/>
            <pc:sldMk cId="1103939058" sldId="472"/>
            <ac:cxnSpMk id="22" creationId="{4DF24890-8B32-4F12-8877-FFA96A441346}"/>
          </ac:cxnSpMkLst>
        </pc:cxnChg>
      </pc:sldChg>
      <pc:sldChg chg="addSp delSp modSp add del mod">
        <pc:chgData name="Jared Carboy" userId="6125d4e8-06bb-44b1-a4ea-03dbade77421" providerId="ADAL" clId="{57B682C5-58E6-064F-802C-FA95195416EA}" dt="2023-01-26T12:02:57.414" v="1677" actId="2696"/>
        <pc:sldMkLst>
          <pc:docMk/>
          <pc:sldMk cId="1950012013" sldId="473"/>
        </pc:sldMkLst>
        <pc:picChg chg="add mod">
          <ac:chgData name="Jared Carboy" userId="6125d4e8-06bb-44b1-a4ea-03dbade77421" providerId="ADAL" clId="{57B682C5-58E6-064F-802C-FA95195416EA}" dt="2023-01-26T11:08:34.125" v="1570" actId="1076"/>
          <ac:picMkLst>
            <pc:docMk/>
            <pc:sldMk cId="1950012013" sldId="473"/>
            <ac:picMk id="2" creationId="{A28D1C38-2840-7573-90BE-E782C250169A}"/>
          </ac:picMkLst>
        </pc:picChg>
        <pc:picChg chg="del">
          <ac:chgData name="Jared Carboy" userId="6125d4e8-06bb-44b1-a4ea-03dbade77421" providerId="ADAL" clId="{57B682C5-58E6-064F-802C-FA95195416EA}" dt="2023-01-26T11:08:15.842" v="1568" actId="478"/>
          <ac:picMkLst>
            <pc:docMk/>
            <pc:sldMk cId="1950012013" sldId="473"/>
            <ac:picMk id="57" creationId="{8727F50E-1C70-F0BB-A141-7CC94C24496B}"/>
          </ac:picMkLst>
        </pc:picChg>
      </pc:sldChg>
      <pc:sldChg chg="add del">
        <pc:chgData name="Jared Carboy" userId="6125d4e8-06bb-44b1-a4ea-03dbade77421" providerId="ADAL" clId="{57B682C5-58E6-064F-802C-FA95195416EA}" dt="2023-01-26T11:23:58.054" v="1667" actId="2696"/>
        <pc:sldMkLst>
          <pc:docMk/>
          <pc:sldMk cId="566115633" sldId="474"/>
        </pc:sldMkLst>
      </pc:sldChg>
      <pc:sldChg chg="addSp delSp modSp add mod modTransition">
        <pc:chgData name="Jared Carboy" userId="6125d4e8-06bb-44b1-a4ea-03dbade77421" providerId="ADAL" clId="{57B682C5-58E6-064F-802C-FA95195416EA}" dt="2023-01-26T12:47:54.734" v="2132"/>
        <pc:sldMkLst>
          <pc:docMk/>
          <pc:sldMk cId="1008104902" sldId="475"/>
        </pc:sldMkLst>
        <pc:spChg chg="del">
          <ac:chgData name="Jared Carboy" userId="6125d4e8-06bb-44b1-a4ea-03dbade77421" providerId="ADAL" clId="{57B682C5-58E6-064F-802C-FA95195416EA}" dt="2023-01-26T12:32:50.913" v="2076" actId="478"/>
          <ac:spMkLst>
            <pc:docMk/>
            <pc:sldMk cId="1008104902" sldId="475"/>
            <ac:spMk id="2" creationId="{9F3A8F34-13D6-CE81-7844-72D8578871FF}"/>
          </ac:spMkLst>
        </pc:spChg>
        <pc:spChg chg="mod">
          <ac:chgData name="Jared Carboy" userId="6125d4e8-06bb-44b1-a4ea-03dbade77421" providerId="ADAL" clId="{57B682C5-58E6-064F-802C-FA95195416EA}" dt="2023-01-26T12:15:42.442" v="1790" actId="14100"/>
          <ac:spMkLst>
            <pc:docMk/>
            <pc:sldMk cId="1008104902" sldId="475"/>
            <ac:spMk id="4" creationId="{7A2301CA-4297-56B4-8A3E-B83183E68697}"/>
          </ac:spMkLst>
        </pc:spChg>
        <pc:spChg chg="mod">
          <ac:chgData name="Jared Carboy" userId="6125d4e8-06bb-44b1-a4ea-03dbade77421" providerId="ADAL" clId="{57B682C5-58E6-064F-802C-FA95195416EA}" dt="2023-01-26T12:15:42.442" v="1790" actId="14100"/>
          <ac:spMkLst>
            <pc:docMk/>
            <pc:sldMk cId="1008104902" sldId="475"/>
            <ac:spMk id="5" creationId="{82586219-4D4A-944E-415A-F05A493737D5}"/>
          </ac:spMkLst>
        </pc:spChg>
        <pc:spChg chg="mod">
          <ac:chgData name="Jared Carboy" userId="6125d4e8-06bb-44b1-a4ea-03dbade77421" providerId="ADAL" clId="{57B682C5-58E6-064F-802C-FA95195416EA}" dt="2023-01-26T12:15:42.442" v="1790" actId="14100"/>
          <ac:spMkLst>
            <pc:docMk/>
            <pc:sldMk cId="1008104902" sldId="475"/>
            <ac:spMk id="6" creationId="{DE956EF4-EE32-3F53-36FB-4CA292B07C95}"/>
          </ac:spMkLst>
        </pc:spChg>
        <pc:spChg chg="mod">
          <ac:chgData name="Jared Carboy" userId="6125d4e8-06bb-44b1-a4ea-03dbade77421" providerId="ADAL" clId="{57B682C5-58E6-064F-802C-FA95195416EA}" dt="2023-01-26T12:15:42.442" v="1790" actId="14100"/>
          <ac:spMkLst>
            <pc:docMk/>
            <pc:sldMk cId="1008104902" sldId="475"/>
            <ac:spMk id="7" creationId="{95825D60-345A-0BB0-5D4D-64822AF2F8AE}"/>
          </ac:spMkLst>
        </pc:spChg>
        <pc:spChg chg="mod">
          <ac:chgData name="Jared Carboy" userId="6125d4e8-06bb-44b1-a4ea-03dbade77421" providerId="ADAL" clId="{57B682C5-58E6-064F-802C-FA95195416EA}" dt="2023-01-26T12:15:42.442" v="1790" actId="14100"/>
          <ac:spMkLst>
            <pc:docMk/>
            <pc:sldMk cId="1008104902" sldId="475"/>
            <ac:spMk id="9" creationId="{3066DA37-0B7F-A57A-DB72-3AECB0B99ED6}"/>
          </ac:spMkLst>
        </pc:spChg>
        <pc:spChg chg="mod">
          <ac:chgData name="Jared Carboy" userId="6125d4e8-06bb-44b1-a4ea-03dbade77421" providerId="ADAL" clId="{57B682C5-58E6-064F-802C-FA95195416EA}" dt="2023-01-26T12:15:42.442" v="1790" actId="14100"/>
          <ac:spMkLst>
            <pc:docMk/>
            <pc:sldMk cId="1008104902" sldId="475"/>
            <ac:spMk id="10" creationId="{230664A7-A848-45C2-79EE-550D3905C45D}"/>
          </ac:spMkLst>
        </pc:spChg>
        <pc:spChg chg="mod">
          <ac:chgData name="Jared Carboy" userId="6125d4e8-06bb-44b1-a4ea-03dbade77421" providerId="ADAL" clId="{57B682C5-58E6-064F-802C-FA95195416EA}" dt="2023-01-26T12:15:42.442" v="1790" actId="14100"/>
          <ac:spMkLst>
            <pc:docMk/>
            <pc:sldMk cId="1008104902" sldId="475"/>
            <ac:spMk id="11" creationId="{3B5FEB27-47C5-2CA0-7CD4-95B7C68E58D6}"/>
          </ac:spMkLst>
        </pc:spChg>
        <pc:spChg chg="del mod">
          <ac:chgData name="Jared Carboy" userId="6125d4e8-06bb-44b1-a4ea-03dbade77421" providerId="ADAL" clId="{57B682C5-58E6-064F-802C-FA95195416EA}" dt="2023-01-26T12:25:01.316" v="1818" actId="478"/>
          <ac:spMkLst>
            <pc:docMk/>
            <pc:sldMk cId="1008104902" sldId="475"/>
            <ac:spMk id="12" creationId="{85B26A8F-956B-C98D-1632-0863C3521772}"/>
          </ac:spMkLst>
        </pc:spChg>
        <pc:spChg chg="mod">
          <ac:chgData name="Jared Carboy" userId="6125d4e8-06bb-44b1-a4ea-03dbade77421" providerId="ADAL" clId="{57B682C5-58E6-064F-802C-FA95195416EA}" dt="2023-01-26T12:15:42.442" v="1790" actId="14100"/>
          <ac:spMkLst>
            <pc:docMk/>
            <pc:sldMk cId="1008104902" sldId="475"/>
            <ac:spMk id="13" creationId="{3CE25B4A-7817-2F9D-0A1D-146AE3F479C8}"/>
          </ac:spMkLst>
        </pc:spChg>
        <pc:spChg chg="add mod">
          <ac:chgData name="Jared Carboy" userId="6125d4e8-06bb-44b1-a4ea-03dbade77421" providerId="ADAL" clId="{57B682C5-58E6-064F-802C-FA95195416EA}" dt="2023-01-26T12:25:02.286" v="1819"/>
          <ac:spMkLst>
            <pc:docMk/>
            <pc:sldMk cId="1008104902" sldId="475"/>
            <ac:spMk id="14" creationId="{52ABFF4A-539C-5DF4-2753-945E788C718D}"/>
          </ac:spMkLst>
        </pc:spChg>
        <pc:spChg chg="add del mod">
          <ac:chgData name="Jared Carboy" userId="6125d4e8-06bb-44b1-a4ea-03dbade77421" providerId="ADAL" clId="{57B682C5-58E6-064F-802C-FA95195416EA}" dt="2023-01-26T12:47:54.432" v="2131" actId="478"/>
          <ac:spMkLst>
            <pc:docMk/>
            <pc:sldMk cId="1008104902" sldId="475"/>
            <ac:spMk id="15" creationId="{FC82A71F-AAE8-CECA-D19C-9BF791582F1C}"/>
          </ac:spMkLst>
        </pc:spChg>
        <pc:spChg chg="add mod">
          <ac:chgData name="Jared Carboy" userId="6125d4e8-06bb-44b1-a4ea-03dbade77421" providerId="ADAL" clId="{57B682C5-58E6-064F-802C-FA95195416EA}" dt="2023-01-26T12:47:54.734" v="2132"/>
          <ac:spMkLst>
            <pc:docMk/>
            <pc:sldMk cId="1008104902" sldId="475"/>
            <ac:spMk id="18" creationId="{EE2C9E0A-E97B-9ADD-005E-E1DD02AB6B87}"/>
          </ac:spMkLst>
        </pc:spChg>
        <pc:grpChg chg="mod">
          <ac:chgData name="Jared Carboy" userId="6125d4e8-06bb-44b1-a4ea-03dbade77421" providerId="ADAL" clId="{57B682C5-58E6-064F-802C-FA95195416EA}" dt="2023-01-26T12:15:42.442" v="1790" actId="14100"/>
          <ac:grpSpMkLst>
            <pc:docMk/>
            <pc:sldMk cId="1008104902" sldId="475"/>
            <ac:grpSpMk id="17" creationId="{C2F4F272-D35E-A111-9CE0-601F1EDB1C00}"/>
          </ac:grpSpMkLst>
        </pc:grpChg>
        <pc:picChg chg="add mod">
          <ac:chgData name="Jared Carboy" userId="6125d4e8-06bb-44b1-a4ea-03dbade77421" providerId="ADAL" clId="{57B682C5-58E6-064F-802C-FA95195416EA}" dt="2023-01-26T12:14:29.879" v="1747"/>
          <ac:picMkLst>
            <pc:docMk/>
            <pc:sldMk cId="1008104902" sldId="475"/>
            <ac:picMk id="8" creationId="{74BAB7A4-36A5-2274-7243-C7E07B512145}"/>
          </ac:picMkLst>
        </pc:picChg>
        <pc:picChg chg="mod">
          <ac:chgData name="Jared Carboy" userId="6125d4e8-06bb-44b1-a4ea-03dbade77421" providerId="ADAL" clId="{57B682C5-58E6-064F-802C-FA95195416EA}" dt="2023-01-26T12:15:42.442" v="1790" actId="14100"/>
          <ac:picMkLst>
            <pc:docMk/>
            <pc:sldMk cId="1008104902" sldId="475"/>
            <ac:picMk id="16" creationId="{E463A05B-D3AE-521A-770A-42E76B716E53}"/>
          </ac:picMkLst>
        </pc:picChg>
        <pc:picChg chg="del">
          <ac:chgData name="Jared Carboy" userId="6125d4e8-06bb-44b1-a4ea-03dbade77421" providerId="ADAL" clId="{57B682C5-58E6-064F-802C-FA95195416EA}" dt="2023-01-26T11:19:59.824" v="1577" actId="478"/>
          <ac:picMkLst>
            <pc:docMk/>
            <pc:sldMk cId="1008104902" sldId="475"/>
            <ac:picMk id="2052" creationId="{46533531-BB1C-0F0E-E6E3-CDA15ECAFAB3}"/>
          </ac:picMkLst>
        </pc:picChg>
        <pc:picChg chg="del mod">
          <ac:chgData name="Jared Carboy" userId="6125d4e8-06bb-44b1-a4ea-03dbade77421" providerId="ADAL" clId="{57B682C5-58E6-064F-802C-FA95195416EA}" dt="2023-01-26T12:15:06.703" v="1787" actId="478"/>
          <ac:picMkLst>
            <pc:docMk/>
            <pc:sldMk cId="1008104902" sldId="475"/>
            <ac:picMk id="2054" creationId="{CA3676A6-7D4E-455F-3CCC-33371EA79E34}"/>
          </ac:picMkLst>
        </pc:picChg>
        <pc:picChg chg="del mod">
          <ac:chgData name="Jared Carboy" userId="6125d4e8-06bb-44b1-a4ea-03dbade77421" providerId="ADAL" clId="{57B682C5-58E6-064F-802C-FA95195416EA}" dt="2023-01-26T12:14:29.388" v="1746" actId="478"/>
          <ac:picMkLst>
            <pc:docMk/>
            <pc:sldMk cId="1008104902" sldId="475"/>
            <ac:picMk id="2060" creationId="{5C50CB50-5987-7BD7-DB12-83B25D2A0092}"/>
          </ac:picMkLst>
        </pc:picChg>
        <pc:picChg chg="mod">
          <ac:chgData name="Jared Carboy" userId="6125d4e8-06bb-44b1-a4ea-03dbade77421" providerId="ADAL" clId="{57B682C5-58E6-064F-802C-FA95195416EA}" dt="2023-01-26T12:15:42.442" v="1790" actId="14100"/>
          <ac:picMkLst>
            <pc:docMk/>
            <pc:sldMk cId="1008104902" sldId="475"/>
            <ac:picMk id="2062" creationId="{306C3E61-D5F2-6C69-E68C-204ADA23996C}"/>
          </ac:picMkLst>
        </pc:picChg>
        <pc:picChg chg="add mod">
          <ac:chgData name="Jared Carboy" userId="6125d4e8-06bb-44b1-a4ea-03dbade77421" providerId="ADAL" clId="{57B682C5-58E6-064F-802C-FA95195416EA}" dt="2023-01-26T12:15:59.678" v="1796"/>
          <ac:picMkLst>
            <pc:docMk/>
            <pc:sldMk cId="1008104902" sldId="475"/>
            <ac:picMk id="10242" creationId="{67E6B971-B9D6-31F4-A948-7BEA9B4A0CA5}"/>
          </ac:picMkLst>
        </pc:picChg>
      </pc:sldChg>
      <pc:sldChg chg="add del">
        <pc:chgData name="Jared Carboy" userId="6125d4e8-06bb-44b1-a4ea-03dbade77421" providerId="ADAL" clId="{57B682C5-58E6-064F-802C-FA95195416EA}" dt="2023-01-26T11:21:13.870" v="1607" actId="2696"/>
        <pc:sldMkLst>
          <pc:docMk/>
          <pc:sldMk cId="1142426914" sldId="476"/>
        </pc:sldMkLst>
      </pc:sldChg>
      <pc:sldChg chg="addSp delSp modSp add mod modTransition">
        <pc:chgData name="Jared Carboy" userId="6125d4e8-06bb-44b1-a4ea-03dbade77421" providerId="ADAL" clId="{57B682C5-58E6-064F-802C-FA95195416EA}" dt="2023-01-26T12:47:59.561" v="2134"/>
        <pc:sldMkLst>
          <pc:docMk/>
          <pc:sldMk cId="1659606381" sldId="476"/>
        </pc:sldMkLst>
        <pc:spChg chg="del">
          <ac:chgData name="Jared Carboy" userId="6125d4e8-06bb-44b1-a4ea-03dbade77421" providerId="ADAL" clId="{57B682C5-58E6-064F-802C-FA95195416EA}" dt="2023-01-26T12:32:55.484" v="2078" actId="478"/>
          <ac:spMkLst>
            <pc:docMk/>
            <pc:sldMk cId="1659606381" sldId="476"/>
            <ac:spMk id="2" creationId="{9F3A8F34-13D6-CE81-7844-72D8578871FF}"/>
          </ac:spMkLst>
        </pc:spChg>
        <pc:spChg chg="mod">
          <ac:chgData name="Jared Carboy" userId="6125d4e8-06bb-44b1-a4ea-03dbade77421" providerId="ADAL" clId="{57B682C5-58E6-064F-802C-FA95195416EA}" dt="2023-01-26T12:14:36.438" v="1748" actId="478"/>
          <ac:spMkLst>
            <pc:docMk/>
            <pc:sldMk cId="1659606381" sldId="476"/>
            <ac:spMk id="4" creationId="{7A2301CA-4297-56B4-8A3E-B83183E68697}"/>
          </ac:spMkLst>
        </pc:spChg>
        <pc:spChg chg="mod">
          <ac:chgData name="Jared Carboy" userId="6125d4e8-06bb-44b1-a4ea-03dbade77421" providerId="ADAL" clId="{57B682C5-58E6-064F-802C-FA95195416EA}" dt="2023-01-26T12:14:36.438" v="1748" actId="478"/>
          <ac:spMkLst>
            <pc:docMk/>
            <pc:sldMk cId="1659606381" sldId="476"/>
            <ac:spMk id="5" creationId="{82586219-4D4A-944E-415A-F05A493737D5}"/>
          </ac:spMkLst>
        </pc:spChg>
        <pc:spChg chg="mod">
          <ac:chgData name="Jared Carboy" userId="6125d4e8-06bb-44b1-a4ea-03dbade77421" providerId="ADAL" clId="{57B682C5-58E6-064F-802C-FA95195416EA}" dt="2023-01-26T12:16:20.655" v="1815" actId="20577"/>
          <ac:spMkLst>
            <pc:docMk/>
            <pc:sldMk cId="1659606381" sldId="476"/>
            <ac:spMk id="6" creationId="{DE956EF4-EE32-3F53-36FB-4CA292B07C95}"/>
          </ac:spMkLst>
        </pc:spChg>
        <pc:spChg chg="mod">
          <ac:chgData name="Jared Carboy" userId="6125d4e8-06bb-44b1-a4ea-03dbade77421" providerId="ADAL" clId="{57B682C5-58E6-064F-802C-FA95195416EA}" dt="2023-01-26T12:14:36.438" v="1748" actId="478"/>
          <ac:spMkLst>
            <pc:docMk/>
            <pc:sldMk cId="1659606381" sldId="476"/>
            <ac:spMk id="7" creationId="{95825D60-345A-0BB0-5D4D-64822AF2F8AE}"/>
          </ac:spMkLst>
        </pc:spChg>
        <pc:spChg chg="mod">
          <ac:chgData name="Jared Carboy" userId="6125d4e8-06bb-44b1-a4ea-03dbade77421" providerId="ADAL" clId="{57B682C5-58E6-064F-802C-FA95195416EA}" dt="2023-01-26T12:14:36.438" v="1748" actId="478"/>
          <ac:spMkLst>
            <pc:docMk/>
            <pc:sldMk cId="1659606381" sldId="476"/>
            <ac:spMk id="9" creationId="{3066DA37-0B7F-A57A-DB72-3AECB0B99ED6}"/>
          </ac:spMkLst>
        </pc:spChg>
        <pc:spChg chg="mod">
          <ac:chgData name="Jared Carboy" userId="6125d4e8-06bb-44b1-a4ea-03dbade77421" providerId="ADAL" clId="{57B682C5-58E6-064F-802C-FA95195416EA}" dt="2023-01-26T12:14:36.438" v="1748" actId="478"/>
          <ac:spMkLst>
            <pc:docMk/>
            <pc:sldMk cId="1659606381" sldId="476"/>
            <ac:spMk id="10" creationId="{230664A7-A848-45C2-79EE-550D3905C45D}"/>
          </ac:spMkLst>
        </pc:spChg>
        <pc:spChg chg="mod">
          <ac:chgData name="Jared Carboy" userId="6125d4e8-06bb-44b1-a4ea-03dbade77421" providerId="ADAL" clId="{57B682C5-58E6-064F-802C-FA95195416EA}" dt="2023-01-26T12:14:36.438" v="1748" actId="478"/>
          <ac:spMkLst>
            <pc:docMk/>
            <pc:sldMk cId="1659606381" sldId="476"/>
            <ac:spMk id="11" creationId="{3B5FEB27-47C5-2CA0-7CD4-95B7C68E58D6}"/>
          </ac:spMkLst>
        </pc:spChg>
        <pc:spChg chg="mod">
          <ac:chgData name="Jared Carboy" userId="6125d4e8-06bb-44b1-a4ea-03dbade77421" providerId="ADAL" clId="{57B682C5-58E6-064F-802C-FA95195416EA}" dt="2023-01-26T12:14:36.438" v="1748" actId="478"/>
          <ac:spMkLst>
            <pc:docMk/>
            <pc:sldMk cId="1659606381" sldId="476"/>
            <ac:spMk id="13" creationId="{3CE25B4A-7817-2F9D-0A1D-146AE3F479C8}"/>
          </ac:spMkLst>
        </pc:spChg>
        <pc:spChg chg="add del mod">
          <ac:chgData name="Jared Carboy" userId="6125d4e8-06bb-44b1-a4ea-03dbade77421" providerId="ADAL" clId="{57B682C5-58E6-064F-802C-FA95195416EA}" dt="2023-01-26T12:47:59.214" v="2133" actId="478"/>
          <ac:spMkLst>
            <pc:docMk/>
            <pc:sldMk cId="1659606381" sldId="476"/>
            <ac:spMk id="15" creationId="{5461925A-6E78-85AC-801F-C5BD45D961CD}"/>
          </ac:spMkLst>
        </pc:spChg>
        <pc:spChg chg="add mod">
          <ac:chgData name="Jared Carboy" userId="6125d4e8-06bb-44b1-a4ea-03dbade77421" providerId="ADAL" clId="{57B682C5-58E6-064F-802C-FA95195416EA}" dt="2023-01-26T12:47:59.561" v="2134"/>
          <ac:spMkLst>
            <pc:docMk/>
            <pc:sldMk cId="1659606381" sldId="476"/>
            <ac:spMk id="18" creationId="{7AE2A460-1BB8-4333-980B-9067F4F85D65}"/>
          </ac:spMkLst>
        </pc:spChg>
        <pc:grpChg chg="mod">
          <ac:chgData name="Jared Carboy" userId="6125d4e8-06bb-44b1-a4ea-03dbade77421" providerId="ADAL" clId="{57B682C5-58E6-064F-802C-FA95195416EA}" dt="2023-01-26T12:14:36.438" v="1748" actId="478"/>
          <ac:grpSpMkLst>
            <pc:docMk/>
            <pc:sldMk cId="1659606381" sldId="476"/>
            <ac:grpSpMk id="17" creationId="{C2F4F272-D35E-A111-9CE0-601F1EDB1C00}"/>
          </ac:grpSpMkLst>
        </pc:grpChg>
        <pc:picChg chg="add del mod">
          <ac:chgData name="Jared Carboy" userId="6125d4e8-06bb-44b1-a4ea-03dbade77421" providerId="ADAL" clId="{57B682C5-58E6-064F-802C-FA95195416EA}" dt="2023-01-26T11:22:01.488" v="1620"/>
          <ac:picMkLst>
            <pc:docMk/>
            <pc:sldMk cId="1659606381" sldId="476"/>
            <ac:picMk id="8" creationId="{29E21220-111A-241F-4D09-F7F619FA7027}"/>
          </ac:picMkLst>
        </pc:picChg>
        <pc:picChg chg="add mod">
          <ac:chgData name="Jared Carboy" userId="6125d4e8-06bb-44b1-a4ea-03dbade77421" providerId="ADAL" clId="{57B682C5-58E6-064F-802C-FA95195416EA}" dt="2023-01-26T12:14:36.864" v="1749"/>
          <ac:picMkLst>
            <pc:docMk/>
            <pc:sldMk cId="1659606381" sldId="476"/>
            <ac:picMk id="14" creationId="{B42F89C7-A8AB-9849-28DF-ACA1FE99D84A}"/>
          </ac:picMkLst>
        </pc:picChg>
        <pc:picChg chg="mod">
          <ac:chgData name="Jared Carboy" userId="6125d4e8-06bb-44b1-a4ea-03dbade77421" providerId="ADAL" clId="{57B682C5-58E6-064F-802C-FA95195416EA}" dt="2023-01-26T12:14:36.438" v="1748" actId="478"/>
          <ac:picMkLst>
            <pc:docMk/>
            <pc:sldMk cId="1659606381" sldId="476"/>
            <ac:picMk id="16" creationId="{E463A05B-D3AE-521A-770A-42E76B716E53}"/>
          </ac:picMkLst>
        </pc:picChg>
        <pc:picChg chg="del">
          <ac:chgData name="Jared Carboy" userId="6125d4e8-06bb-44b1-a4ea-03dbade77421" providerId="ADAL" clId="{57B682C5-58E6-064F-802C-FA95195416EA}" dt="2023-01-26T11:21:27.038" v="1610" actId="478"/>
          <ac:picMkLst>
            <pc:docMk/>
            <pc:sldMk cId="1659606381" sldId="476"/>
            <ac:picMk id="2054" creationId="{CA3676A6-7D4E-455F-3CCC-33371EA79E34}"/>
          </ac:picMkLst>
        </pc:picChg>
        <pc:picChg chg="del mod">
          <ac:chgData name="Jared Carboy" userId="6125d4e8-06bb-44b1-a4ea-03dbade77421" providerId="ADAL" clId="{57B682C5-58E6-064F-802C-FA95195416EA}" dt="2023-01-26T12:14:36.438" v="1748" actId="478"/>
          <ac:picMkLst>
            <pc:docMk/>
            <pc:sldMk cId="1659606381" sldId="476"/>
            <ac:picMk id="2060" creationId="{5C50CB50-5987-7BD7-DB12-83B25D2A0092}"/>
          </ac:picMkLst>
        </pc:picChg>
        <pc:picChg chg="mod">
          <ac:chgData name="Jared Carboy" userId="6125d4e8-06bb-44b1-a4ea-03dbade77421" providerId="ADAL" clId="{57B682C5-58E6-064F-802C-FA95195416EA}" dt="2023-01-26T12:14:36.438" v="1748" actId="478"/>
          <ac:picMkLst>
            <pc:docMk/>
            <pc:sldMk cId="1659606381" sldId="476"/>
            <ac:picMk id="2062" creationId="{306C3E61-D5F2-6C69-E68C-204ADA23996C}"/>
          </ac:picMkLst>
        </pc:picChg>
      </pc:sldChg>
      <pc:sldChg chg="add del">
        <pc:chgData name="Jared Carboy" userId="6125d4e8-06bb-44b1-a4ea-03dbade77421" providerId="ADAL" clId="{57B682C5-58E6-064F-802C-FA95195416EA}" dt="2023-01-26T11:21:14.887" v="1608" actId="2696"/>
        <pc:sldMkLst>
          <pc:docMk/>
          <pc:sldMk cId="219563083" sldId="477"/>
        </pc:sldMkLst>
      </pc:sldChg>
      <pc:sldChg chg="addSp delSp modSp add mod modTransition">
        <pc:chgData name="Jared Carboy" userId="6125d4e8-06bb-44b1-a4ea-03dbade77421" providerId="ADAL" clId="{57B682C5-58E6-064F-802C-FA95195416EA}" dt="2023-01-26T12:48:03.727" v="2136"/>
        <pc:sldMkLst>
          <pc:docMk/>
          <pc:sldMk cId="1981054977" sldId="477"/>
        </pc:sldMkLst>
        <pc:spChg chg="del">
          <ac:chgData name="Jared Carboy" userId="6125d4e8-06bb-44b1-a4ea-03dbade77421" providerId="ADAL" clId="{57B682C5-58E6-064F-802C-FA95195416EA}" dt="2023-01-26T12:33:00.953" v="2080" actId="478"/>
          <ac:spMkLst>
            <pc:docMk/>
            <pc:sldMk cId="1981054977" sldId="477"/>
            <ac:spMk id="2" creationId="{9F3A8F34-13D6-CE81-7844-72D8578871FF}"/>
          </ac:spMkLst>
        </pc:spChg>
        <pc:spChg chg="mod">
          <ac:chgData name="Jared Carboy" userId="6125d4e8-06bb-44b1-a4ea-03dbade77421" providerId="ADAL" clId="{57B682C5-58E6-064F-802C-FA95195416EA}" dt="2023-01-26T11:22:10.425" v="1622" actId="478"/>
          <ac:spMkLst>
            <pc:docMk/>
            <pc:sldMk cId="1981054977" sldId="477"/>
            <ac:spMk id="4" creationId="{7A2301CA-4297-56B4-8A3E-B83183E68697}"/>
          </ac:spMkLst>
        </pc:spChg>
        <pc:spChg chg="mod">
          <ac:chgData name="Jared Carboy" userId="6125d4e8-06bb-44b1-a4ea-03dbade77421" providerId="ADAL" clId="{57B682C5-58E6-064F-802C-FA95195416EA}" dt="2023-01-26T11:22:19.812" v="1626" actId="20577"/>
          <ac:spMkLst>
            <pc:docMk/>
            <pc:sldMk cId="1981054977" sldId="477"/>
            <ac:spMk id="5" creationId="{82586219-4D4A-944E-415A-F05A493737D5}"/>
          </ac:spMkLst>
        </pc:spChg>
        <pc:spChg chg="mod">
          <ac:chgData name="Jared Carboy" userId="6125d4e8-06bb-44b1-a4ea-03dbade77421" providerId="ADAL" clId="{57B682C5-58E6-064F-802C-FA95195416EA}" dt="2023-01-26T11:22:51.520" v="1645" actId="20577"/>
          <ac:spMkLst>
            <pc:docMk/>
            <pc:sldMk cId="1981054977" sldId="477"/>
            <ac:spMk id="6" creationId="{DE956EF4-EE32-3F53-36FB-4CA292B07C95}"/>
          </ac:spMkLst>
        </pc:spChg>
        <pc:spChg chg="mod">
          <ac:chgData name="Jared Carboy" userId="6125d4e8-06bb-44b1-a4ea-03dbade77421" providerId="ADAL" clId="{57B682C5-58E6-064F-802C-FA95195416EA}" dt="2023-01-26T11:22:10.425" v="1622" actId="478"/>
          <ac:spMkLst>
            <pc:docMk/>
            <pc:sldMk cId="1981054977" sldId="477"/>
            <ac:spMk id="7" creationId="{95825D60-345A-0BB0-5D4D-64822AF2F8AE}"/>
          </ac:spMkLst>
        </pc:spChg>
        <pc:spChg chg="add del mod">
          <ac:chgData name="Jared Carboy" userId="6125d4e8-06bb-44b1-a4ea-03dbade77421" providerId="ADAL" clId="{57B682C5-58E6-064F-802C-FA95195416EA}" dt="2023-01-26T12:48:03.393" v="2135" actId="478"/>
          <ac:spMkLst>
            <pc:docMk/>
            <pc:sldMk cId="1981054977" sldId="477"/>
            <ac:spMk id="8" creationId="{A56D260E-7D40-64A1-76B0-73CFDEA6534E}"/>
          </ac:spMkLst>
        </pc:spChg>
        <pc:spChg chg="mod">
          <ac:chgData name="Jared Carboy" userId="6125d4e8-06bb-44b1-a4ea-03dbade77421" providerId="ADAL" clId="{57B682C5-58E6-064F-802C-FA95195416EA}" dt="2023-01-26T11:22:10.425" v="1622" actId="478"/>
          <ac:spMkLst>
            <pc:docMk/>
            <pc:sldMk cId="1981054977" sldId="477"/>
            <ac:spMk id="9" creationId="{3066DA37-0B7F-A57A-DB72-3AECB0B99ED6}"/>
          </ac:spMkLst>
        </pc:spChg>
        <pc:spChg chg="mod">
          <ac:chgData name="Jared Carboy" userId="6125d4e8-06bb-44b1-a4ea-03dbade77421" providerId="ADAL" clId="{57B682C5-58E6-064F-802C-FA95195416EA}" dt="2023-01-26T11:22:10.425" v="1622" actId="478"/>
          <ac:spMkLst>
            <pc:docMk/>
            <pc:sldMk cId="1981054977" sldId="477"/>
            <ac:spMk id="10" creationId="{230664A7-A848-45C2-79EE-550D3905C45D}"/>
          </ac:spMkLst>
        </pc:spChg>
        <pc:spChg chg="mod">
          <ac:chgData name="Jared Carboy" userId="6125d4e8-06bb-44b1-a4ea-03dbade77421" providerId="ADAL" clId="{57B682C5-58E6-064F-802C-FA95195416EA}" dt="2023-01-26T11:22:10.425" v="1622" actId="478"/>
          <ac:spMkLst>
            <pc:docMk/>
            <pc:sldMk cId="1981054977" sldId="477"/>
            <ac:spMk id="11" creationId="{3B5FEB27-47C5-2CA0-7CD4-95B7C68E58D6}"/>
          </ac:spMkLst>
        </pc:spChg>
        <pc:spChg chg="mod">
          <ac:chgData name="Jared Carboy" userId="6125d4e8-06bb-44b1-a4ea-03dbade77421" providerId="ADAL" clId="{57B682C5-58E6-064F-802C-FA95195416EA}" dt="2023-01-26T11:22:10.425" v="1622" actId="478"/>
          <ac:spMkLst>
            <pc:docMk/>
            <pc:sldMk cId="1981054977" sldId="477"/>
            <ac:spMk id="13" creationId="{3CE25B4A-7817-2F9D-0A1D-146AE3F479C8}"/>
          </ac:spMkLst>
        </pc:spChg>
        <pc:spChg chg="add mod">
          <ac:chgData name="Jared Carboy" userId="6125d4e8-06bb-44b1-a4ea-03dbade77421" providerId="ADAL" clId="{57B682C5-58E6-064F-802C-FA95195416EA}" dt="2023-01-26T12:48:03.727" v="2136"/>
          <ac:spMkLst>
            <pc:docMk/>
            <pc:sldMk cId="1981054977" sldId="477"/>
            <ac:spMk id="14" creationId="{276C7F00-745F-F7CB-EB54-ABFF835FEB6E}"/>
          </ac:spMkLst>
        </pc:spChg>
        <pc:grpChg chg="mod">
          <ac:chgData name="Jared Carboy" userId="6125d4e8-06bb-44b1-a4ea-03dbade77421" providerId="ADAL" clId="{57B682C5-58E6-064F-802C-FA95195416EA}" dt="2023-01-26T11:22:10.425" v="1622" actId="478"/>
          <ac:grpSpMkLst>
            <pc:docMk/>
            <pc:sldMk cId="1981054977" sldId="477"/>
            <ac:grpSpMk id="17" creationId="{C2F4F272-D35E-A111-9CE0-601F1EDB1C00}"/>
          </ac:grpSpMkLst>
        </pc:grpChg>
        <pc:picChg chg="mod">
          <ac:chgData name="Jared Carboy" userId="6125d4e8-06bb-44b1-a4ea-03dbade77421" providerId="ADAL" clId="{57B682C5-58E6-064F-802C-FA95195416EA}" dt="2023-01-26T11:22:10.425" v="1622" actId="478"/>
          <ac:picMkLst>
            <pc:docMk/>
            <pc:sldMk cId="1981054977" sldId="477"/>
            <ac:picMk id="16" creationId="{E463A05B-D3AE-521A-770A-42E76B716E53}"/>
          </ac:picMkLst>
        </pc:picChg>
        <pc:picChg chg="del">
          <ac:chgData name="Jared Carboy" userId="6125d4e8-06bb-44b1-a4ea-03dbade77421" providerId="ADAL" clId="{57B682C5-58E6-064F-802C-FA95195416EA}" dt="2023-01-26T11:22:10.425" v="1622" actId="478"/>
          <ac:picMkLst>
            <pc:docMk/>
            <pc:sldMk cId="1981054977" sldId="477"/>
            <ac:picMk id="2060" creationId="{5C50CB50-5987-7BD7-DB12-83B25D2A0092}"/>
          </ac:picMkLst>
        </pc:picChg>
        <pc:picChg chg="mod">
          <ac:chgData name="Jared Carboy" userId="6125d4e8-06bb-44b1-a4ea-03dbade77421" providerId="ADAL" clId="{57B682C5-58E6-064F-802C-FA95195416EA}" dt="2023-01-26T11:22:10.425" v="1622" actId="478"/>
          <ac:picMkLst>
            <pc:docMk/>
            <pc:sldMk cId="1981054977" sldId="477"/>
            <ac:picMk id="2062" creationId="{306C3E61-D5F2-6C69-E68C-204ADA23996C}"/>
          </ac:picMkLst>
        </pc:picChg>
      </pc:sldChg>
      <pc:sldChg chg="addSp delSp modSp add mod modTransition">
        <pc:chgData name="Jared Carboy" userId="6125d4e8-06bb-44b1-a4ea-03dbade77421" providerId="ADAL" clId="{57B682C5-58E6-064F-802C-FA95195416EA}" dt="2023-01-26T12:48:08.201" v="2138"/>
        <pc:sldMkLst>
          <pc:docMk/>
          <pc:sldMk cId="3314226650" sldId="478"/>
        </pc:sldMkLst>
        <pc:spChg chg="del">
          <ac:chgData name="Jared Carboy" userId="6125d4e8-06bb-44b1-a4ea-03dbade77421" providerId="ADAL" clId="{57B682C5-58E6-064F-802C-FA95195416EA}" dt="2023-01-26T12:33:06.107" v="2082" actId="478"/>
          <ac:spMkLst>
            <pc:docMk/>
            <pc:sldMk cId="3314226650" sldId="478"/>
            <ac:spMk id="2" creationId="{9F3A8F34-13D6-CE81-7844-72D8578871FF}"/>
          </ac:spMkLst>
        </pc:spChg>
        <pc:spChg chg="mod">
          <ac:chgData name="Jared Carboy" userId="6125d4e8-06bb-44b1-a4ea-03dbade77421" providerId="ADAL" clId="{57B682C5-58E6-064F-802C-FA95195416EA}" dt="2023-01-26T11:23:29.535" v="1660" actId="255"/>
          <ac:spMkLst>
            <pc:docMk/>
            <pc:sldMk cId="3314226650" sldId="478"/>
            <ac:spMk id="4" creationId="{7A2301CA-4297-56B4-8A3E-B83183E68697}"/>
          </ac:spMkLst>
        </pc:spChg>
        <pc:spChg chg="mod">
          <ac:chgData name="Jared Carboy" userId="6125d4e8-06bb-44b1-a4ea-03dbade77421" providerId="ADAL" clId="{57B682C5-58E6-064F-802C-FA95195416EA}" dt="2023-01-26T11:23:13.072" v="1649" actId="478"/>
          <ac:spMkLst>
            <pc:docMk/>
            <pc:sldMk cId="3314226650" sldId="478"/>
            <ac:spMk id="5" creationId="{82586219-4D4A-944E-415A-F05A493737D5}"/>
          </ac:spMkLst>
        </pc:spChg>
        <pc:spChg chg="mod">
          <ac:chgData name="Jared Carboy" userId="6125d4e8-06bb-44b1-a4ea-03dbade77421" providerId="ADAL" clId="{57B682C5-58E6-064F-802C-FA95195416EA}" dt="2023-01-26T11:23:13.072" v="1649" actId="478"/>
          <ac:spMkLst>
            <pc:docMk/>
            <pc:sldMk cId="3314226650" sldId="478"/>
            <ac:spMk id="6" creationId="{DE956EF4-EE32-3F53-36FB-4CA292B07C95}"/>
          </ac:spMkLst>
        </pc:spChg>
        <pc:spChg chg="mod">
          <ac:chgData name="Jared Carboy" userId="6125d4e8-06bb-44b1-a4ea-03dbade77421" providerId="ADAL" clId="{57B682C5-58E6-064F-802C-FA95195416EA}" dt="2023-01-26T11:23:13.072" v="1649" actId="478"/>
          <ac:spMkLst>
            <pc:docMk/>
            <pc:sldMk cId="3314226650" sldId="478"/>
            <ac:spMk id="7" creationId="{95825D60-345A-0BB0-5D4D-64822AF2F8AE}"/>
          </ac:spMkLst>
        </pc:spChg>
        <pc:spChg chg="add del mod">
          <ac:chgData name="Jared Carboy" userId="6125d4e8-06bb-44b1-a4ea-03dbade77421" providerId="ADAL" clId="{57B682C5-58E6-064F-802C-FA95195416EA}" dt="2023-01-26T12:48:07.772" v="2137" actId="478"/>
          <ac:spMkLst>
            <pc:docMk/>
            <pc:sldMk cId="3314226650" sldId="478"/>
            <ac:spMk id="8" creationId="{E468A034-7D8A-C70E-5C5E-1D87AFB4232C}"/>
          </ac:spMkLst>
        </pc:spChg>
        <pc:spChg chg="mod">
          <ac:chgData name="Jared Carboy" userId="6125d4e8-06bb-44b1-a4ea-03dbade77421" providerId="ADAL" clId="{57B682C5-58E6-064F-802C-FA95195416EA}" dt="2023-01-26T11:23:13.072" v="1649" actId="478"/>
          <ac:spMkLst>
            <pc:docMk/>
            <pc:sldMk cId="3314226650" sldId="478"/>
            <ac:spMk id="9" creationId="{3066DA37-0B7F-A57A-DB72-3AECB0B99ED6}"/>
          </ac:spMkLst>
        </pc:spChg>
        <pc:spChg chg="mod">
          <ac:chgData name="Jared Carboy" userId="6125d4e8-06bb-44b1-a4ea-03dbade77421" providerId="ADAL" clId="{57B682C5-58E6-064F-802C-FA95195416EA}" dt="2023-01-26T11:23:13.072" v="1649" actId="478"/>
          <ac:spMkLst>
            <pc:docMk/>
            <pc:sldMk cId="3314226650" sldId="478"/>
            <ac:spMk id="10" creationId="{230664A7-A848-45C2-79EE-550D3905C45D}"/>
          </ac:spMkLst>
        </pc:spChg>
        <pc:spChg chg="mod">
          <ac:chgData name="Jared Carboy" userId="6125d4e8-06bb-44b1-a4ea-03dbade77421" providerId="ADAL" clId="{57B682C5-58E6-064F-802C-FA95195416EA}" dt="2023-01-26T11:23:13.072" v="1649" actId="478"/>
          <ac:spMkLst>
            <pc:docMk/>
            <pc:sldMk cId="3314226650" sldId="478"/>
            <ac:spMk id="11" creationId="{3B5FEB27-47C5-2CA0-7CD4-95B7C68E58D6}"/>
          </ac:spMkLst>
        </pc:spChg>
        <pc:spChg chg="mod">
          <ac:chgData name="Jared Carboy" userId="6125d4e8-06bb-44b1-a4ea-03dbade77421" providerId="ADAL" clId="{57B682C5-58E6-064F-802C-FA95195416EA}" dt="2023-01-26T11:23:13.072" v="1649" actId="478"/>
          <ac:spMkLst>
            <pc:docMk/>
            <pc:sldMk cId="3314226650" sldId="478"/>
            <ac:spMk id="13" creationId="{3CE25B4A-7817-2F9D-0A1D-146AE3F479C8}"/>
          </ac:spMkLst>
        </pc:spChg>
        <pc:spChg chg="add mod">
          <ac:chgData name="Jared Carboy" userId="6125d4e8-06bb-44b1-a4ea-03dbade77421" providerId="ADAL" clId="{57B682C5-58E6-064F-802C-FA95195416EA}" dt="2023-01-26T12:48:08.201" v="2138"/>
          <ac:spMkLst>
            <pc:docMk/>
            <pc:sldMk cId="3314226650" sldId="478"/>
            <ac:spMk id="14" creationId="{177F3F8C-50F6-5363-753F-88DDAB76185A}"/>
          </ac:spMkLst>
        </pc:spChg>
        <pc:grpChg chg="mod">
          <ac:chgData name="Jared Carboy" userId="6125d4e8-06bb-44b1-a4ea-03dbade77421" providerId="ADAL" clId="{57B682C5-58E6-064F-802C-FA95195416EA}" dt="2023-01-26T11:23:13.072" v="1649" actId="478"/>
          <ac:grpSpMkLst>
            <pc:docMk/>
            <pc:sldMk cId="3314226650" sldId="478"/>
            <ac:grpSpMk id="17" creationId="{C2F4F272-D35E-A111-9CE0-601F1EDB1C00}"/>
          </ac:grpSpMkLst>
        </pc:grpChg>
        <pc:picChg chg="mod">
          <ac:chgData name="Jared Carboy" userId="6125d4e8-06bb-44b1-a4ea-03dbade77421" providerId="ADAL" clId="{57B682C5-58E6-064F-802C-FA95195416EA}" dt="2023-01-26T11:23:13.072" v="1649" actId="478"/>
          <ac:picMkLst>
            <pc:docMk/>
            <pc:sldMk cId="3314226650" sldId="478"/>
            <ac:picMk id="16" creationId="{E463A05B-D3AE-521A-770A-42E76B716E53}"/>
          </ac:picMkLst>
        </pc:picChg>
        <pc:picChg chg="del mod">
          <ac:chgData name="Jared Carboy" userId="6125d4e8-06bb-44b1-a4ea-03dbade77421" providerId="ADAL" clId="{57B682C5-58E6-064F-802C-FA95195416EA}" dt="2023-01-26T11:23:13.072" v="1649" actId="478"/>
          <ac:picMkLst>
            <pc:docMk/>
            <pc:sldMk cId="3314226650" sldId="478"/>
            <ac:picMk id="2062" creationId="{306C3E61-D5F2-6C69-E68C-204ADA23996C}"/>
          </ac:picMkLst>
        </pc:picChg>
      </pc:sldChg>
      <pc:sldChg chg="addSp delSp modSp add mod modTransition modShow">
        <pc:chgData name="Jared Carboy" userId="6125d4e8-06bb-44b1-a4ea-03dbade77421" providerId="ADAL" clId="{57B682C5-58E6-064F-802C-FA95195416EA}" dt="2023-01-26T12:29:45.832" v="1910"/>
        <pc:sldMkLst>
          <pc:docMk/>
          <pc:sldMk cId="1148391809" sldId="479"/>
        </pc:sldMkLst>
        <pc:spChg chg="add mod">
          <ac:chgData name="Jared Carboy" userId="6125d4e8-06bb-44b1-a4ea-03dbade77421" providerId="ADAL" clId="{57B682C5-58E6-064F-802C-FA95195416EA}" dt="2023-01-26T12:29:45.832" v="1910"/>
          <ac:spMkLst>
            <pc:docMk/>
            <pc:sldMk cId="1148391809" sldId="479"/>
            <ac:spMk id="3" creationId="{380CAF9E-AC50-3F7C-A0E5-F2C6B40EA429}"/>
          </ac:spMkLst>
        </pc:spChg>
        <pc:spChg chg="mod">
          <ac:chgData name="Jared Carboy" userId="6125d4e8-06bb-44b1-a4ea-03dbade77421" providerId="ADAL" clId="{57B682C5-58E6-064F-802C-FA95195416EA}" dt="2023-01-26T11:34:09.742" v="1676" actId="313"/>
          <ac:spMkLst>
            <pc:docMk/>
            <pc:sldMk cId="1148391809" sldId="479"/>
            <ac:spMk id="58" creationId="{4919553D-D27F-49C4-878A-4185295A8688}"/>
          </ac:spMkLst>
        </pc:spChg>
        <pc:spChg chg="del">
          <ac:chgData name="Jared Carboy" userId="6125d4e8-06bb-44b1-a4ea-03dbade77421" providerId="ADAL" clId="{57B682C5-58E6-064F-802C-FA95195416EA}" dt="2023-01-26T11:34:00.041" v="1673" actId="478"/>
          <ac:spMkLst>
            <pc:docMk/>
            <pc:sldMk cId="1148391809" sldId="479"/>
            <ac:spMk id="59" creationId="{00000000-0000-0000-0000-000000000000}"/>
          </ac:spMkLst>
        </pc:spChg>
        <pc:spChg chg="mod">
          <ac:chgData name="Jared Carboy" userId="6125d4e8-06bb-44b1-a4ea-03dbade77421" providerId="ADAL" clId="{57B682C5-58E6-064F-802C-FA95195416EA}" dt="2023-01-26T11:34:03.323" v="1675" actId="20577"/>
          <ac:spMkLst>
            <pc:docMk/>
            <pc:sldMk cId="1148391809" sldId="479"/>
            <ac:spMk id="63" creationId="{221119FA-6044-487E-9D28-D938A5098C69}"/>
          </ac:spMkLst>
        </pc:spChg>
      </pc:sldChg>
    </pc:docChg>
  </pc:docChgLst>
  <pc:docChgLst>
    <pc:chgData name="Jared Carboy" userId="S::jwc19d@fsu.edu::e73f724c-fac7-45ae-8fd4-50a5bbbfbc28" providerId="AD" clId="Web-{EF8DAD97-3C65-4A0D-86D3-40EDFC5F47F0}"/>
    <pc:docChg chg="modSld">
      <pc:chgData name="Jared Carboy" userId="S::jwc19d@fsu.edu::e73f724c-fac7-45ae-8fd4-50a5bbbfbc28" providerId="AD" clId="Web-{EF8DAD97-3C65-4A0D-86D3-40EDFC5F47F0}" dt="2022-10-11T04:57:00.687" v="0"/>
      <pc:docMkLst>
        <pc:docMk/>
      </pc:docMkLst>
      <pc:sldChg chg="modTransition">
        <pc:chgData name="Jared Carboy" userId="S::jwc19d@fsu.edu::e73f724c-fac7-45ae-8fd4-50a5bbbfbc28" providerId="AD" clId="Web-{EF8DAD97-3C65-4A0D-86D3-40EDFC5F47F0}" dt="2022-10-11T04:57:00.687" v="0"/>
        <pc:sldMkLst>
          <pc:docMk/>
          <pc:sldMk cId="2484620154" sldId="322"/>
        </pc:sldMkLst>
      </pc:sldChg>
    </pc:docChg>
  </pc:docChgLst>
  <pc:docChgLst>
    <pc:chgData name="Kaden Lane" userId="S::ksl18b@fsu.edu::dc6a4fb0-72d0-4b29-a208-a1782b391b34" providerId="AD" clId="Web-{78EB5B51-13FE-4E05-B4D5-1694321378E5}"/>
    <pc:docChg chg="addSld modSld modSection">
      <pc:chgData name="Kaden Lane" userId="S::ksl18b@fsu.edu::dc6a4fb0-72d0-4b29-a208-a1782b391b34" providerId="AD" clId="Web-{78EB5B51-13FE-4E05-B4D5-1694321378E5}" dt="2023-01-26T03:53:51.381" v="1"/>
      <pc:docMkLst>
        <pc:docMk/>
      </pc:docMkLst>
      <pc:sldChg chg="addSp new">
        <pc:chgData name="Kaden Lane" userId="S::ksl18b@fsu.edu::dc6a4fb0-72d0-4b29-a208-a1782b391b34" providerId="AD" clId="Web-{78EB5B51-13FE-4E05-B4D5-1694321378E5}" dt="2023-01-26T03:53:51.381" v="1"/>
        <pc:sldMkLst>
          <pc:docMk/>
          <pc:sldMk cId="3640303941" sldId="429"/>
        </pc:sldMkLst>
        <pc:spChg chg="add">
          <ac:chgData name="Kaden Lane" userId="S::ksl18b@fsu.edu::dc6a4fb0-72d0-4b29-a208-a1782b391b34" providerId="AD" clId="Web-{78EB5B51-13FE-4E05-B4D5-1694321378E5}" dt="2023-01-26T03:53:51.381" v="1"/>
          <ac:spMkLst>
            <pc:docMk/>
            <pc:sldMk cId="3640303941" sldId="429"/>
            <ac:spMk id="4" creationId="{7A2301CA-4297-56B4-8A3E-B83183E68697}"/>
          </ac:spMkLst>
        </pc:spChg>
        <pc:spChg chg="add">
          <ac:chgData name="Kaden Lane" userId="S::ksl18b@fsu.edu::dc6a4fb0-72d0-4b29-a208-a1782b391b34" providerId="AD" clId="Web-{78EB5B51-13FE-4E05-B4D5-1694321378E5}" dt="2023-01-26T03:53:51.381" v="1"/>
          <ac:spMkLst>
            <pc:docMk/>
            <pc:sldMk cId="3640303941" sldId="429"/>
            <ac:spMk id="5" creationId="{82586219-4D4A-944E-415A-F05A493737D5}"/>
          </ac:spMkLst>
        </pc:spChg>
        <pc:spChg chg="add">
          <ac:chgData name="Kaden Lane" userId="S::ksl18b@fsu.edu::dc6a4fb0-72d0-4b29-a208-a1782b391b34" providerId="AD" clId="Web-{78EB5B51-13FE-4E05-B4D5-1694321378E5}" dt="2023-01-26T03:53:51.381" v="1"/>
          <ac:spMkLst>
            <pc:docMk/>
            <pc:sldMk cId="3640303941" sldId="429"/>
            <ac:spMk id="6" creationId="{DE956EF4-EE32-3F53-36FB-4CA292B07C95}"/>
          </ac:spMkLst>
        </pc:spChg>
        <pc:spChg chg="add">
          <ac:chgData name="Kaden Lane" userId="S::ksl18b@fsu.edu::dc6a4fb0-72d0-4b29-a208-a1782b391b34" providerId="AD" clId="Web-{78EB5B51-13FE-4E05-B4D5-1694321378E5}" dt="2023-01-26T03:53:51.381" v="1"/>
          <ac:spMkLst>
            <pc:docMk/>
            <pc:sldMk cId="3640303941" sldId="429"/>
            <ac:spMk id="7" creationId="{95825D60-345A-0BB0-5D4D-64822AF2F8AE}"/>
          </ac:spMkLst>
        </pc:spChg>
        <pc:picChg chg="add">
          <ac:chgData name="Kaden Lane" userId="S::ksl18b@fsu.edu::dc6a4fb0-72d0-4b29-a208-a1782b391b34" providerId="AD" clId="Web-{78EB5B51-13FE-4E05-B4D5-1694321378E5}" dt="2023-01-26T03:53:51.381" v="1"/>
          <ac:picMkLst>
            <pc:docMk/>
            <pc:sldMk cId="3640303941" sldId="429"/>
            <ac:picMk id="8" creationId="{34280359-55F5-A6D2-20B3-AC2B378DCC2D}"/>
          </ac:picMkLst>
        </pc:picChg>
        <pc:picChg chg="add">
          <ac:chgData name="Kaden Lane" userId="S::ksl18b@fsu.edu::dc6a4fb0-72d0-4b29-a208-a1782b391b34" providerId="AD" clId="Web-{78EB5B51-13FE-4E05-B4D5-1694321378E5}" dt="2023-01-26T03:53:51.381" v="1"/>
          <ac:picMkLst>
            <pc:docMk/>
            <pc:sldMk cId="3640303941" sldId="429"/>
            <ac:picMk id="9" creationId="{23F54E46-FB51-6FEF-73D4-BFC93AC8FE91}"/>
          </ac:picMkLst>
        </pc:picChg>
        <pc:picChg chg="add">
          <ac:chgData name="Kaden Lane" userId="S::ksl18b@fsu.edu::dc6a4fb0-72d0-4b29-a208-a1782b391b34" providerId="AD" clId="Web-{78EB5B51-13FE-4E05-B4D5-1694321378E5}" dt="2023-01-26T03:53:51.381" v="1"/>
          <ac:picMkLst>
            <pc:docMk/>
            <pc:sldMk cId="3640303941" sldId="429"/>
            <ac:picMk id="10" creationId="{BA2D8E9D-995E-D016-DB49-981EB4D7E0B1}"/>
          </ac:picMkLst>
        </pc:picChg>
        <pc:picChg chg="add">
          <ac:chgData name="Kaden Lane" userId="S::ksl18b@fsu.edu::dc6a4fb0-72d0-4b29-a208-a1782b391b34" providerId="AD" clId="Web-{78EB5B51-13FE-4E05-B4D5-1694321378E5}" dt="2023-01-26T03:53:51.381" v="1"/>
          <ac:picMkLst>
            <pc:docMk/>
            <pc:sldMk cId="3640303941" sldId="429"/>
            <ac:picMk id="11" creationId="{714BF3B0-17D3-D7DB-704C-24AD02219D5A}"/>
          </ac:picMkLst>
        </pc:picChg>
      </pc:sldChg>
    </pc:docChg>
  </pc:docChgLst>
  <pc:docChgLst>
    <pc:chgData name="Kaden Lane" userId="S::ksl18b@fsu.edu::dc6a4fb0-72d0-4b29-a208-a1782b391b34" providerId="AD" clId="Web-{881EB287-C3C1-490D-A7BA-B3AF07E4AB21}"/>
    <pc:docChg chg="addSld modSld modSection">
      <pc:chgData name="Kaden Lane" userId="S::ksl18b@fsu.edu::dc6a4fb0-72d0-4b29-a208-a1782b391b34" providerId="AD" clId="Web-{881EB287-C3C1-490D-A7BA-B3AF07E4AB21}" dt="2023-01-26T04:02:52.810" v="28" actId="20577"/>
      <pc:docMkLst>
        <pc:docMk/>
      </pc:docMkLst>
      <pc:sldChg chg="modSp add">
        <pc:chgData name="Kaden Lane" userId="S::ksl18b@fsu.edu::dc6a4fb0-72d0-4b29-a208-a1782b391b34" providerId="AD" clId="Web-{881EB287-C3C1-490D-A7BA-B3AF07E4AB21}" dt="2023-01-26T04:02:14.495" v="10" actId="20577"/>
        <pc:sldMkLst>
          <pc:docMk/>
          <pc:sldMk cId="1579190573" sldId="432"/>
        </pc:sldMkLst>
        <pc:spChg chg="mod">
          <ac:chgData name="Kaden Lane" userId="S::ksl18b@fsu.edu::dc6a4fb0-72d0-4b29-a208-a1782b391b34" providerId="AD" clId="Web-{881EB287-C3C1-490D-A7BA-B3AF07E4AB21}" dt="2023-01-26T04:02:14.495" v="10" actId="20577"/>
          <ac:spMkLst>
            <pc:docMk/>
            <pc:sldMk cId="1579190573" sldId="432"/>
            <ac:spMk id="7" creationId="{8E7E99C3-26D9-43FA-8134-C2721DC0C1D4}"/>
          </ac:spMkLst>
        </pc:spChg>
      </pc:sldChg>
      <pc:sldChg chg="addSp modSp new">
        <pc:chgData name="Kaden Lane" userId="S::ksl18b@fsu.edu::dc6a4fb0-72d0-4b29-a208-a1782b391b34" providerId="AD" clId="Web-{881EB287-C3C1-490D-A7BA-B3AF07E4AB21}" dt="2023-01-26T04:02:52.810" v="28" actId="20577"/>
        <pc:sldMkLst>
          <pc:docMk/>
          <pc:sldMk cId="1086296533" sldId="433"/>
        </pc:sldMkLst>
        <pc:spChg chg="add mod">
          <ac:chgData name="Kaden Lane" userId="S::ksl18b@fsu.edu::dc6a4fb0-72d0-4b29-a208-a1782b391b34" providerId="AD" clId="Web-{881EB287-C3C1-490D-A7BA-B3AF07E4AB21}" dt="2023-01-26T04:02:52.810" v="28" actId="20577"/>
          <ac:spMkLst>
            <pc:docMk/>
            <pc:sldMk cId="1086296533" sldId="433"/>
            <ac:spMk id="5" creationId="{2C59E1C2-D0C7-B959-6DF0-3A835D16B1E4}"/>
          </ac:spMkLst>
        </pc:spChg>
      </pc:sldChg>
    </pc:docChg>
  </pc:docChgLst>
  <pc:docChgLst>
    <pc:chgData name="Kaden Lane" userId="S::ksl18b@fsu.edu::dc6a4fb0-72d0-4b29-a208-a1782b391b34" providerId="AD" clId="Web-{B443CE8B-6A68-4B98-B50D-4363F3C6ED48}"/>
    <pc:docChg chg="addSld delSld modSld modSection">
      <pc:chgData name="Kaden Lane" userId="S::ksl18b@fsu.edu::dc6a4fb0-72d0-4b29-a208-a1782b391b34" providerId="AD" clId="Web-{B443CE8B-6A68-4B98-B50D-4363F3C6ED48}" dt="2023-01-26T04:01:14.352" v="173"/>
      <pc:docMkLst>
        <pc:docMk/>
      </pc:docMkLst>
      <pc:sldChg chg="addSp delSp modSp">
        <pc:chgData name="Kaden Lane" userId="S::ksl18b@fsu.edu::dc6a4fb0-72d0-4b29-a208-a1782b391b34" providerId="AD" clId="Web-{B443CE8B-6A68-4B98-B50D-4363F3C6ED48}" dt="2023-01-26T04:00:57.211" v="171"/>
        <pc:sldMkLst>
          <pc:docMk/>
          <pc:sldMk cId="3640303941" sldId="429"/>
        </pc:sldMkLst>
        <pc:spChg chg="mod">
          <ac:chgData name="Kaden Lane" userId="S::ksl18b@fsu.edu::dc6a4fb0-72d0-4b29-a208-a1782b391b34" providerId="AD" clId="Web-{B443CE8B-6A68-4B98-B50D-4363F3C6ED48}" dt="2023-01-26T03:57:17.375" v="145" actId="20577"/>
          <ac:spMkLst>
            <pc:docMk/>
            <pc:sldMk cId="3640303941" sldId="429"/>
            <ac:spMk id="4" creationId="{7A2301CA-4297-56B4-8A3E-B83183E68697}"/>
          </ac:spMkLst>
        </pc:spChg>
        <pc:spChg chg="mod">
          <ac:chgData name="Kaden Lane" userId="S::ksl18b@fsu.edu::dc6a4fb0-72d0-4b29-a208-a1782b391b34" providerId="AD" clId="Web-{B443CE8B-6A68-4B98-B50D-4363F3C6ED48}" dt="2023-01-26T03:55:57.653" v="53" actId="20577"/>
          <ac:spMkLst>
            <pc:docMk/>
            <pc:sldMk cId="3640303941" sldId="429"/>
            <ac:spMk id="5" creationId="{82586219-4D4A-944E-415A-F05A493737D5}"/>
          </ac:spMkLst>
        </pc:spChg>
        <pc:spChg chg="mod">
          <ac:chgData name="Kaden Lane" userId="S::ksl18b@fsu.edu::dc6a4fb0-72d0-4b29-a208-a1782b391b34" providerId="AD" clId="Web-{B443CE8B-6A68-4B98-B50D-4363F3C6ED48}" dt="2023-01-26T03:56:55.405" v="140"/>
          <ac:spMkLst>
            <pc:docMk/>
            <pc:sldMk cId="3640303941" sldId="429"/>
            <ac:spMk id="6" creationId="{DE956EF4-EE32-3F53-36FB-4CA292B07C95}"/>
          </ac:spMkLst>
        </pc:spChg>
        <pc:spChg chg="mod">
          <ac:chgData name="Kaden Lane" userId="S::ksl18b@fsu.edu::dc6a4fb0-72d0-4b29-a208-a1782b391b34" providerId="AD" clId="Web-{B443CE8B-6A68-4B98-B50D-4363F3C6ED48}" dt="2023-01-26T03:56:41.701" v="138" actId="20577"/>
          <ac:spMkLst>
            <pc:docMk/>
            <pc:sldMk cId="3640303941" sldId="429"/>
            <ac:spMk id="7" creationId="{95825D60-345A-0BB0-5D4D-64822AF2F8AE}"/>
          </ac:spMkLst>
        </pc:spChg>
        <pc:spChg chg="add">
          <ac:chgData name="Kaden Lane" userId="S::ksl18b@fsu.edu::dc6a4fb0-72d0-4b29-a208-a1782b391b34" providerId="AD" clId="Web-{B443CE8B-6A68-4B98-B50D-4363F3C6ED48}" dt="2023-01-26T03:54:22.431" v="0"/>
          <ac:spMkLst>
            <pc:docMk/>
            <pc:sldMk cId="3640303941" sldId="429"/>
            <ac:spMk id="12" creationId="{85B26A8F-956B-C98D-1632-0863C3521772}"/>
          </ac:spMkLst>
        </pc:spChg>
        <pc:picChg chg="del">
          <ac:chgData name="Kaden Lane" userId="S::ksl18b@fsu.edu::dc6a4fb0-72d0-4b29-a208-a1782b391b34" providerId="AD" clId="Web-{B443CE8B-6A68-4B98-B50D-4363F3C6ED48}" dt="2023-01-26T03:56:44.436" v="139"/>
          <ac:picMkLst>
            <pc:docMk/>
            <pc:sldMk cId="3640303941" sldId="429"/>
            <ac:picMk id="9" creationId="{23F54E46-FB51-6FEF-73D4-BFC93AC8FE91}"/>
          </ac:picMkLst>
        </pc:picChg>
        <pc:picChg chg="del">
          <ac:chgData name="Kaden Lane" userId="S::ksl18b@fsu.edu::dc6a4fb0-72d0-4b29-a208-a1782b391b34" providerId="AD" clId="Web-{B443CE8B-6A68-4B98-B50D-4363F3C6ED48}" dt="2023-01-26T03:55:14.714" v="33"/>
          <ac:picMkLst>
            <pc:docMk/>
            <pc:sldMk cId="3640303941" sldId="429"/>
            <ac:picMk id="10" creationId="{BA2D8E9D-995E-D016-DB49-981EB4D7E0B1}"/>
          </ac:picMkLst>
        </pc:picChg>
        <pc:picChg chg="del">
          <ac:chgData name="Kaden Lane" userId="S::ksl18b@fsu.edu::dc6a4fb0-72d0-4b29-a208-a1782b391b34" providerId="AD" clId="Web-{B443CE8B-6A68-4B98-B50D-4363F3C6ED48}" dt="2023-01-26T03:57:54.782" v="151"/>
          <ac:picMkLst>
            <pc:docMk/>
            <pc:sldMk cId="3640303941" sldId="429"/>
            <ac:picMk id="11" creationId="{714BF3B0-17D3-D7DB-704C-24AD02219D5A}"/>
          </ac:picMkLst>
        </pc:picChg>
        <pc:picChg chg="add del mod">
          <ac:chgData name="Kaden Lane" userId="S::ksl18b@fsu.edu::dc6a4fb0-72d0-4b29-a208-a1782b391b34" providerId="AD" clId="Web-{B443CE8B-6A68-4B98-B50D-4363F3C6ED48}" dt="2023-01-26T03:55:12.558" v="32"/>
          <ac:picMkLst>
            <pc:docMk/>
            <pc:sldMk cId="3640303941" sldId="429"/>
            <ac:picMk id="13" creationId="{E8FFC2AB-A2B6-1BCB-DE25-BAEA0A9173F3}"/>
          </ac:picMkLst>
        </pc:picChg>
        <pc:picChg chg="add mod">
          <ac:chgData name="Kaden Lane" userId="S::ksl18b@fsu.edu::dc6a4fb0-72d0-4b29-a208-a1782b391b34" providerId="AD" clId="Web-{B443CE8B-6A68-4B98-B50D-4363F3C6ED48}" dt="2023-01-26T03:57:46.907" v="150"/>
          <ac:picMkLst>
            <pc:docMk/>
            <pc:sldMk cId="3640303941" sldId="429"/>
            <ac:picMk id="14" creationId="{C159C582-7841-2B33-57BF-D5AFC8AF58A5}"/>
          </ac:picMkLst>
        </pc:picChg>
        <pc:picChg chg="add mod">
          <ac:chgData name="Kaden Lane" userId="S::ksl18b@fsu.edu::dc6a4fb0-72d0-4b29-a208-a1782b391b34" providerId="AD" clId="Web-{B443CE8B-6A68-4B98-B50D-4363F3C6ED48}" dt="2023-01-26T03:58:17.924" v="156"/>
          <ac:picMkLst>
            <pc:docMk/>
            <pc:sldMk cId="3640303941" sldId="429"/>
            <ac:picMk id="15" creationId="{794812EC-997B-C802-A17C-46730A6DF871}"/>
          </ac:picMkLst>
        </pc:picChg>
        <pc:picChg chg="add del mod">
          <ac:chgData name="Kaden Lane" userId="S::ksl18b@fsu.edu::dc6a4fb0-72d0-4b29-a208-a1782b391b34" providerId="AD" clId="Web-{B443CE8B-6A68-4B98-B50D-4363F3C6ED48}" dt="2023-01-26T03:58:52.159" v="162"/>
          <ac:picMkLst>
            <pc:docMk/>
            <pc:sldMk cId="3640303941" sldId="429"/>
            <ac:picMk id="16" creationId="{4CEFDC21-0809-B096-20A0-38C9D0EADB0C}"/>
          </ac:picMkLst>
        </pc:picChg>
        <pc:picChg chg="add del mod">
          <ac:chgData name="Kaden Lane" userId="S::ksl18b@fsu.edu::dc6a4fb0-72d0-4b29-a208-a1782b391b34" providerId="AD" clId="Web-{B443CE8B-6A68-4B98-B50D-4363F3C6ED48}" dt="2023-01-26T03:59:40.505" v="166"/>
          <ac:picMkLst>
            <pc:docMk/>
            <pc:sldMk cId="3640303941" sldId="429"/>
            <ac:picMk id="17" creationId="{8076A622-0DC8-A80A-4D03-836FF267574A}"/>
          </ac:picMkLst>
        </pc:picChg>
        <pc:picChg chg="add mod">
          <ac:chgData name="Kaden Lane" userId="S::ksl18b@fsu.edu::dc6a4fb0-72d0-4b29-a208-a1782b391b34" providerId="AD" clId="Web-{B443CE8B-6A68-4B98-B50D-4363F3C6ED48}" dt="2023-01-26T04:00:57.211" v="171"/>
          <ac:picMkLst>
            <pc:docMk/>
            <pc:sldMk cId="3640303941" sldId="429"/>
            <ac:picMk id="18" creationId="{73D1A74C-B11F-8A1C-AB96-1553D1781286}"/>
          </ac:picMkLst>
        </pc:picChg>
      </pc:sldChg>
      <pc:sldChg chg="new del">
        <pc:chgData name="Kaden Lane" userId="S::ksl18b@fsu.edu::dc6a4fb0-72d0-4b29-a208-a1782b391b34" providerId="AD" clId="Web-{B443CE8B-6A68-4B98-B50D-4363F3C6ED48}" dt="2023-01-26T04:01:14.352" v="173"/>
        <pc:sldMkLst>
          <pc:docMk/>
          <pc:sldMk cId="4190302943" sldId="432"/>
        </pc:sldMkLst>
      </pc:sldChg>
    </pc:docChg>
  </pc:docChgLst>
  <pc:docChgLst>
    <pc:chgData name="Carlos Sanchez-Sarmiento" userId="2326a0ff-7c8d-4f5b-b5b2-e1c852c29958" providerId="ADAL" clId="{45D72788-E3A0-442F-8732-0114A380CE76}"/>
    <pc:docChg chg="undo custSel addSld modSld modSection">
      <pc:chgData name="Carlos Sanchez-Sarmiento" userId="2326a0ff-7c8d-4f5b-b5b2-e1c852c29958" providerId="ADAL" clId="{45D72788-E3A0-442F-8732-0114A380CE76}" dt="2022-11-29T19:52:20.103" v="314" actId="166"/>
      <pc:docMkLst>
        <pc:docMk/>
      </pc:docMkLst>
      <pc:sldChg chg="addSp delSp modSp mod">
        <pc:chgData name="Carlos Sanchez-Sarmiento" userId="2326a0ff-7c8d-4f5b-b5b2-e1c852c29958" providerId="ADAL" clId="{45D72788-E3A0-442F-8732-0114A380CE76}" dt="2022-11-29T19:45:44.175" v="289" actId="21"/>
        <pc:sldMkLst>
          <pc:docMk/>
          <pc:sldMk cId="438858298" sldId="295"/>
        </pc:sldMkLst>
        <pc:picChg chg="add del mod">
          <ac:chgData name="Carlos Sanchez-Sarmiento" userId="2326a0ff-7c8d-4f5b-b5b2-e1c852c29958" providerId="ADAL" clId="{45D72788-E3A0-442F-8732-0114A380CE76}" dt="2022-11-29T19:45:44.175" v="289" actId="21"/>
          <ac:picMkLst>
            <pc:docMk/>
            <pc:sldMk cId="438858298" sldId="295"/>
            <ac:picMk id="13" creationId="{CDBA8C05-3332-4576-B11F-54822D40F132}"/>
          </ac:picMkLst>
        </pc:picChg>
        <pc:picChg chg="add del mod">
          <ac:chgData name="Carlos Sanchez-Sarmiento" userId="2326a0ff-7c8d-4f5b-b5b2-e1c852c29958" providerId="ADAL" clId="{45D72788-E3A0-442F-8732-0114A380CE76}" dt="2022-11-29T19:45:44.175" v="289" actId="21"/>
          <ac:picMkLst>
            <pc:docMk/>
            <pc:sldMk cId="438858298" sldId="295"/>
            <ac:picMk id="14" creationId="{D5FDAF3E-18C0-4862-BFD6-2A3C5A30D114}"/>
          </ac:picMkLst>
        </pc:picChg>
      </pc:sldChg>
      <pc:sldChg chg="addSp delSp modSp mod">
        <pc:chgData name="Carlos Sanchez-Sarmiento" userId="2326a0ff-7c8d-4f5b-b5b2-e1c852c29958" providerId="ADAL" clId="{45D72788-E3A0-442F-8732-0114A380CE76}" dt="2022-11-29T19:52:20.103" v="314" actId="166"/>
        <pc:sldMkLst>
          <pc:docMk/>
          <pc:sldMk cId="3749537725" sldId="319"/>
        </pc:sldMkLst>
        <pc:grpChg chg="add mod">
          <ac:chgData name="Carlos Sanchez-Sarmiento" userId="2326a0ff-7c8d-4f5b-b5b2-e1c852c29958" providerId="ADAL" clId="{45D72788-E3A0-442F-8732-0114A380CE76}" dt="2022-11-29T19:51:33.945" v="305" actId="1076"/>
          <ac:grpSpMkLst>
            <pc:docMk/>
            <pc:sldMk cId="3749537725" sldId="319"/>
            <ac:grpSpMk id="8" creationId="{6EF5C54E-2036-4AD3-8D61-990FA043FC42}"/>
          </ac:grpSpMkLst>
        </pc:grpChg>
        <pc:picChg chg="del">
          <ac:chgData name="Carlos Sanchez-Sarmiento" userId="2326a0ff-7c8d-4f5b-b5b2-e1c852c29958" providerId="ADAL" clId="{45D72788-E3A0-442F-8732-0114A380CE76}" dt="2022-11-29T19:45:48.754" v="291" actId="478"/>
          <ac:picMkLst>
            <pc:docMk/>
            <pc:sldMk cId="3749537725" sldId="319"/>
            <ac:picMk id="4" creationId="{B9FC18D4-E4C1-1914-7EEB-2CC448314192}"/>
          </ac:picMkLst>
        </pc:picChg>
        <pc:picChg chg="add mod">
          <ac:chgData name="Carlos Sanchez-Sarmiento" userId="2326a0ff-7c8d-4f5b-b5b2-e1c852c29958" providerId="ADAL" clId="{45D72788-E3A0-442F-8732-0114A380CE76}" dt="2022-11-29T19:51:22.798" v="300" actId="164"/>
          <ac:picMkLst>
            <pc:docMk/>
            <pc:sldMk cId="3749537725" sldId="319"/>
            <ac:picMk id="5" creationId="{5EB7BBA1-5E95-455B-9F08-F78555354756}"/>
          </ac:picMkLst>
        </pc:picChg>
        <pc:picChg chg="add mod">
          <ac:chgData name="Carlos Sanchez-Sarmiento" userId="2326a0ff-7c8d-4f5b-b5b2-e1c852c29958" providerId="ADAL" clId="{45D72788-E3A0-442F-8732-0114A380CE76}" dt="2022-11-29T19:51:22.798" v="300" actId="164"/>
          <ac:picMkLst>
            <pc:docMk/>
            <pc:sldMk cId="3749537725" sldId="319"/>
            <ac:picMk id="6" creationId="{84EB87CB-BB9B-40F6-BA91-6B4EC68CE1DC}"/>
          </ac:picMkLst>
        </pc:picChg>
        <pc:picChg chg="add mod ord">
          <ac:chgData name="Carlos Sanchez-Sarmiento" userId="2326a0ff-7c8d-4f5b-b5b2-e1c852c29958" providerId="ADAL" clId="{45D72788-E3A0-442F-8732-0114A380CE76}" dt="2022-11-29T19:52:20.103" v="314" actId="166"/>
          <ac:picMkLst>
            <pc:docMk/>
            <pc:sldMk cId="3749537725" sldId="319"/>
            <ac:picMk id="7" creationId="{77EB3DC0-06DE-4AD6-919F-92B07E562864}"/>
          </ac:picMkLst>
        </pc:picChg>
        <pc:cxnChg chg="add mod">
          <ac:chgData name="Carlos Sanchez-Sarmiento" userId="2326a0ff-7c8d-4f5b-b5b2-e1c852c29958" providerId="ADAL" clId="{45D72788-E3A0-442F-8732-0114A380CE76}" dt="2022-11-29T19:52:15.177" v="313" actId="14100"/>
          <ac:cxnSpMkLst>
            <pc:docMk/>
            <pc:sldMk cId="3749537725" sldId="319"/>
            <ac:cxnSpMk id="10" creationId="{B79F499F-A378-45D8-BBD6-96AF013C2390}"/>
          </ac:cxnSpMkLst>
        </pc:cxnChg>
        <pc:cxnChg chg="add mod">
          <ac:chgData name="Carlos Sanchez-Sarmiento" userId="2326a0ff-7c8d-4f5b-b5b2-e1c852c29958" providerId="ADAL" clId="{45D72788-E3A0-442F-8732-0114A380CE76}" dt="2022-11-29T19:52:10.962" v="312" actId="14100"/>
          <ac:cxnSpMkLst>
            <pc:docMk/>
            <pc:sldMk cId="3749537725" sldId="319"/>
            <ac:cxnSpMk id="11" creationId="{6263BDA5-DDEE-45DC-9586-BD847476BF7C}"/>
          </ac:cxnSpMkLst>
        </pc:cxnChg>
      </pc:sldChg>
      <pc:sldChg chg="modSp">
        <pc:chgData name="Carlos Sanchez-Sarmiento" userId="2326a0ff-7c8d-4f5b-b5b2-e1c852c29958" providerId="ADAL" clId="{45D72788-E3A0-442F-8732-0114A380CE76}" dt="2022-11-29T19:28:53.021" v="285"/>
        <pc:sldMkLst>
          <pc:docMk/>
          <pc:sldMk cId="846270945" sldId="421"/>
        </pc:sldMkLst>
        <pc:picChg chg="mod">
          <ac:chgData name="Carlos Sanchez-Sarmiento" userId="2326a0ff-7c8d-4f5b-b5b2-e1c852c29958" providerId="ADAL" clId="{45D72788-E3A0-442F-8732-0114A380CE76}" dt="2022-11-29T19:28:53.021" v="285"/>
          <ac:picMkLst>
            <pc:docMk/>
            <pc:sldMk cId="846270945" sldId="421"/>
            <ac:picMk id="2" creationId="{7AE4D3CC-AD52-41EC-8C69-30C27A39E8F7}"/>
          </ac:picMkLst>
        </pc:picChg>
      </pc:sldChg>
      <pc:sldChg chg="addSp delSp modSp add mod">
        <pc:chgData name="Carlos Sanchez-Sarmiento" userId="2326a0ff-7c8d-4f5b-b5b2-e1c852c29958" providerId="ADAL" clId="{45D72788-E3A0-442F-8732-0114A380CE76}" dt="2022-11-29T18:16:39.934" v="34"/>
        <pc:sldMkLst>
          <pc:docMk/>
          <pc:sldMk cId="1801667930" sldId="423"/>
        </pc:sldMkLst>
        <pc:spChg chg="add del mod">
          <ac:chgData name="Carlos Sanchez-Sarmiento" userId="2326a0ff-7c8d-4f5b-b5b2-e1c852c29958" providerId="ADAL" clId="{45D72788-E3A0-442F-8732-0114A380CE76}" dt="2022-11-29T18:12:14.461" v="4" actId="478"/>
          <ac:spMkLst>
            <pc:docMk/>
            <pc:sldMk cId="1801667930" sldId="423"/>
            <ac:spMk id="62" creationId="{5C53D30E-E6EA-4355-9AD1-D2D32937334B}"/>
          </ac:spMkLst>
        </pc:spChg>
        <pc:spChg chg="add del mod">
          <ac:chgData name="Carlos Sanchez-Sarmiento" userId="2326a0ff-7c8d-4f5b-b5b2-e1c852c29958" providerId="ADAL" clId="{45D72788-E3A0-442F-8732-0114A380CE76}" dt="2022-11-29T18:12:12.540" v="3" actId="478"/>
          <ac:spMkLst>
            <pc:docMk/>
            <pc:sldMk cId="1801667930" sldId="423"/>
            <ac:spMk id="63" creationId="{B7CD68DD-340B-4279-8CA6-21627C7413C1}"/>
          </ac:spMkLst>
        </pc:spChg>
        <pc:spChg chg="mod">
          <ac:chgData name="Carlos Sanchez-Sarmiento" userId="2326a0ff-7c8d-4f5b-b5b2-e1c852c29958" providerId="ADAL" clId="{45D72788-E3A0-442F-8732-0114A380CE76}" dt="2022-11-29T18:12:06.778" v="2"/>
          <ac:spMkLst>
            <pc:docMk/>
            <pc:sldMk cId="1801667930" sldId="423"/>
            <ac:spMk id="69" creationId="{E02FE9B0-FFCE-4E7D-A958-EC5D8715F8E4}"/>
          </ac:spMkLst>
        </pc:spChg>
        <pc:spChg chg="mod">
          <ac:chgData name="Carlos Sanchez-Sarmiento" userId="2326a0ff-7c8d-4f5b-b5b2-e1c852c29958" providerId="ADAL" clId="{45D72788-E3A0-442F-8732-0114A380CE76}" dt="2022-11-29T18:12:06.778" v="2"/>
          <ac:spMkLst>
            <pc:docMk/>
            <pc:sldMk cId="1801667930" sldId="423"/>
            <ac:spMk id="70" creationId="{A65968CF-9976-4832-AD11-FBD2210F1A44}"/>
          </ac:spMkLst>
        </pc:spChg>
        <pc:spChg chg="mod">
          <ac:chgData name="Carlos Sanchez-Sarmiento" userId="2326a0ff-7c8d-4f5b-b5b2-e1c852c29958" providerId="ADAL" clId="{45D72788-E3A0-442F-8732-0114A380CE76}" dt="2022-11-29T18:12:06.778" v="2"/>
          <ac:spMkLst>
            <pc:docMk/>
            <pc:sldMk cId="1801667930" sldId="423"/>
            <ac:spMk id="71" creationId="{FDA5BEA8-9629-47B3-A727-F8341F584F59}"/>
          </ac:spMkLst>
        </pc:spChg>
        <pc:spChg chg="add mod">
          <ac:chgData name="Carlos Sanchez-Sarmiento" userId="2326a0ff-7c8d-4f5b-b5b2-e1c852c29958" providerId="ADAL" clId="{45D72788-E3A0-442F-8732-0114A380CE76}" dt="2022-11-29T18:12:25.344" v="8" actId="164"/>
          <ac:spMkLst>
            <pc:docMk/>
            <pc:sldMk cId="1801667930" sldId="423"/>
            <ac:spMk id="72" creationId="{C55C0D01-618C-4360-9AAC-9F0C15C6D0D0}"/>
          </ac:spMkLst>
        </pc:spChg>
        <pc:spChg chg="add mod">
          <ac:chgData name="Carlos Sanchez-Sarmiento" userId="2326a0ff-7c8d-4f5b-b5b2-e1c852c29958" providerId="ADAL" clId="{45D72788-E3A0-442F-8732-0114A380CE76}" dt="2022-11-29T18:12:25.344" v="8" actId="164"/>
          <ac:spMkLst>
            <pc:docMk/>
            <pc:sldMk cId="1801667930" sldId="423"/>
            <ac:spMk id="73" creationId="{43E4292B-F150-49C2-A09B-12A46D5A1A16}"/>
          </ac:spMkLst>
        </pc:spChg>
        <pc:spChg chg="add del mod">
          <ac:chgData name="Carlos Sanchez-Sarmiento" userId="2326a0ff-7c8d-4f5b-b5b2-e1c852c29958" providerId="ADAL" clId="{45D72788-E3A0-442F-8732-0114A380CE76}" dt="2022-11-29T18:15:58.294" v="32" actId="478"/>
          <ac:spMkLst>
            <pc:docMk/>
            <pc:sldMk cId="1801667930" sldId="423"/>
            <ac:spMk id="74" creationId="{B5100CB0-FF6D-426D-884F-B904650F8D0C}"/>
          </ac:spMkLst>
        </pc:spChg>
        <pc:spChg chg="add mod">
          <ac:chgData name="Carlos Sanchez-Sarmiento" userId="2326a0ff-7c8d-4f5b-b5b2-e1c852c29958" providerId="ADAL" clId="{45D72788-E3A0-442F-8732-0114A380CE76}" dt="2022-11-29T18:12:06.778" v="2"/>
          <ac:spMkLst>
            <pc:docMk/>
            <pc:sldMk cId="1801667930" sldId="423"/>
            <ac:spMk id="75" creationId="{82998C38-40B4-4E79-A8F6-B7283D04D181}"/>
          </ac:spMkLst>
        </pc:spChg>
        <pc:spChg chg="add mod">
          <ac:chgData name="Carlos Sanchez-Sarmiento" userId="2326a0ff-7c8d-4f5b-b5b2-e1c852c29958" providerId="ADAL" clId="{45D72788-E3A0-442F-8732-0114A380CE76}" dt="2022-11-29T18:12:06.778" v="2"/>
          <ac:spMkLst>
            <pc:docMk/>
            <pc:sldMk cId="1801667930" sldId="423"/>
            <ac:spMk id="76" creationId="{B953AC9D-578F-4CA2-A4E4-CF56B9A2B982}"/>
          </ac:spMkLst>
        </pc:spChg>
        <pc:spChg chg="add mod">
          <ac:chgData name="Carlos Sanchez-Sarmiento" userId="2326a0ff-7c8d-4f5b-b5b2-e1c852c29958" providerId="ADAL" clId="{45D72788-E3A0-442F-8732-0114A380CE76}" dt="2022-11-29T18:12:24.246" v="7"/>
          <ac:spMkLst>
            <pc:docMk/>
            <pc:sldMk cId="1801667930" sldId="423"/>
            <ac:spMk id="77" creationId="{50942E8A-C58B-4E46-9CC9-8D2EF0492D82}"/>
          </ac:spMkLst>
        </pc:spChg>
        <pc:spChg chg="add mod">
          <ac:chgData name="Carlos Sanchez-Sarmiento" userId="2326a0ff-7c8d-4f5b-b5b2-e1c852c29958" providerId="ADAL" clId="{45D72788-E3A0-442F-8732-0114A380CE76}" dt="2022-11-29T18:12:24.246" v="7"/>
          <ac:spMkLst>
            <pc:docMk/>
            <pc:sldMk cId="1801667930" sldId="423"/>
            <ac:spMk id="78" creationId="{7A106ACA-68B3-4925-829B-50FD9EBB6609}"/>
          </ac:spMkLst>
        </pc:spChg>
        <pc:spChg chg="mod">
          <ac:chgData name="Carlos Sanchez-Sarmiento" userId="2326a0ff-7c8d-4f5b-b5b2-e1c852c29958" providerId="ADAL" clId="{45D72788-E3A0-442F-8732-0114A380CE76}" dt="2022-11-29T18:12:42.710" v="14"/>
          <ac:spMkLst>
            <pc:docMk/>
            <pc:sldMk cId="1801667930" sldId="423"/>
            <ac:spMk id="81" creationId="{D481DA10-470F-432E-8940-05DAD3F14E44}"/>
          </ac:spMkLst>
        </pc:spChg>
        <pc:spChg chg="mod">
          <ac:chgData name="Carlos Sanchez-Sarmiento" userId="2326a0ff-7c8d-4f5b-b5b2-e1c852c29958" providerId="ADAL" clId="{45D72788-E3A0-442F-8732-0114A380CE76}" dt="2022-11-29T18:12:42.710" v="14"/>
          <ac:spMkLst>
            <pc:docMk/>
            <pc:sldMk cId="1801667930" sldId="423"/>
            <ac:spMk id="82" creationId="{CA912EE3-9827-4E9C-826E-D1F5753F1C6C}"/>
          </ac:spMkLst>
        </pc:spChg>
        <pc:spChg chg="mod ord">
          <ac:chgData name="Carlos Sanchez-Sarmiento" userId="2326a0ff-7c8d-4f5b-b5b2-e1c852c29958" providerId="ADAL" clId="{45D72788-E3A0-442F-8732-0114A380CE76}" dt="2022-11-29T18:13:45.749" v="27" actId="1076"/>
          <ac:spMkLst>
            <pc:docMk/>
            <pc:sldMk cId="1801667930" sldId="423"/>
            <ac:spMk id="84" creationId="{3BB9B50F-552E-4968-8AB5-FABEE1181D4B}"/>
          </ac:spMkLst>
        </pc:spChg>
        <pc:spChg chg="mod">
          <ac:chgData name="Carlos Sanchez-Sarmiento" userId="2326a0ff-7c8d-4f5b-b5b2-e1c852c29958" providerId="ADAL" clId="{45D72788-E3A0-442F-8732-0114A380CE76}" dt="2022-11-29T18:13:43.398" v="25" actId="1076"/>
          <ac:spMkLst>
            <pc:docMk/>
            <pc:sldMk cId="1801667930" sldId="423"/>
            <ac:spMk id="85" creationId="{84993AC3-8CB5-4D06-A76E-72F6C5BFEEB1}"/>
          </ac:spMkLst>
        </pc:spChg>
        <pc:spChg chg="add del mod">
          <ac:chgData name="Carlos Sanchez-Sarmiento" userId="2326a0ff-7c8d-4f5b-b5b2-e1c852c29958" providerId="ADAL" clId="{45D72788-E3A0-442F-8732-0114A380CE76}" dt="2022-11-29T18:16:39.934" v="34"/>
          <ac:spMkLst>
            <pc:docMk/>
            <pc:sldMk cId="1801667930" sldId="423"/>
            <ac:spMk id="86" creationId="{88FC52E7-0680-4D3A-B4A6-CDD05564B95E}"/>
          </ac:spMkLst>
        </pc:spChg>
        <pc:spChg chg="add del mod">
          <ac:chgData name="Carlos Sanchez-Sarmiento" userId="2326a0ff-7c8d-4f5b-b5b2-e1c852c29958" providerId="ADAL" clId="{45D72788-E3A0-442F-8732-0114A380CE76}" dt="2022-11-29T18:16:39.934" v="34"/>
          <ac:spMkLst>
            <pc:docMk/>
            <pc:sldMk cId="1801667930" sldId="423"/>
            <ac:spMk id="87" creationId="{2C6C379B-5498-4F68-A92C-B1619DD731DB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90" creationId="{9B9CC938-30DE-4A81-AC73-5B01C0C44840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94" creationId="{90D94DC1-C348-41CA-8016-A197203A4414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95" creationId="{37904BE1-99BA-435E-8AEA-281E29273BDF}"/>
          </ac:spMkLst>
        </pc:spChg>
        <pc:spChg chg="add del mod">
          <ac:chgData name="Carlos Sanchez-Sarmiento" userId="2326a0ff-7c8d-4f5b-b5b2-e1c852c29958" providerId="ADAL" clId="{45D72788-E3A0-442F-8732-0114A380CE76}" dt="2022-11-29T18:16:39.934" v="34"/>
          <ac:spMkLst>
            <pc:docMk/>
            <pc:sldMk cId="1801667930" sldId="423"/>
            <ac:spMk id="106" creationId="{9A78C303-BF9E-4F99-88F3-C3A2170A2200}"/>
          </ac:spMkLst>
        </pc:spChg>
        <pc:spChg chg="add del mod">
          <ac:chgData name="Carlos Sanchez-Sarmiento" userId="2326a0ff-7c8d-4f5b-b5b2-e1c852c29958" providerId="ADAL" clId="{45D72788-E3A0-442F-8732-0114A380CE76}" dt="2022-11-29T18:16:39.934" v="34"/>
          <ac:spMkLst>
            <pc:docMk/>
            <pc:sldMk cId="1801667930" sldId="423"/>
            <ac:spMk id="107" creationId="{27C1988D-3052-4B8F-BB43-D8316DDE492F}"/>
          </ac:spMkLst>
        </pc:spChg>
        <pc:spChg chg="add del mod">
          <ac:chgData name="Carlos Sanchez-Sarmiento" userId="2326a0ff-7c8d-4f5b-b5b2-e1c852c29958" providerId="ADAL" clId="{45D72788-E3A0-442F-8732-0114A380CE76}" dt="2022-11-29T18:16:39.934" v="34"/>
          <ac:spMkLst>
            <pc:docMk/>
            <pc:sldMk cId="1801667930" sldId="423"/>
            <ac:spMk id="108" creationId="{97A79B3E-C163-4025-A94D-C3407538D82D}"/>
          </ac:spMkLst>
        </pc:spChg>
        <pc:spChg chg="add del mod">
          <ac:chgData name="Carlos Sanchez-Sarmiento" userId="2326a0ff-7c8d-4f5b-b5b2-e1c852c29958" providerId="ADAL" clId="{45D72788-E3A0-442F-8732-0114A380CE76}" dt="2022-11-29T18:16:39.934" v="34"/>
          <ac:spMkLst>
            <pc:docMk/>
            <pc:sldMk cId="1801667930" sldId="423"/>
            <ac:spMk id="109" creationId="{FABBC433-7230-47A3-BF4C-8335CED1AB25}"/>
          </ac:spMkLst>
        </pc:spChg>
        <pc:spChg chg="add del mod">
          <ac:chgData name="Carlos Sanchez-Sarmiento" userId="2326a0ff-7c8d-4f5b-b5b2-e1c852c29958" providerId="ADAL" clId="{45D72788-E3A0-442F-8732-0114A380CE76}" dt="2022-11-29T18:16:39.934" v="34"/>
          <ac:spMkLst>
            <pc:docMk/>
            <pc:sldMk cId="1801667930" sldId="423"/>
            <ac:spMk id="116" creationId="{6DA006A0-B39D-4200-95B6-51729E2F02D0}"/>
          </ac:spMkLst>
        </pc:spChg>
        <pc:spChg chg="add del mod">
          <ac:chgData name="Carlos Sanchez-Sarmiento" userId="2326a0ff-7c8d-4f5b-b5b2-e1c852c29958" providerId="ADAL" clId="{45D72788-E3A0-442F-8732-0114A380CE76}" dt="2022-11-29T18:16:39.934" v="34"/>
          <ac:spMkLst>
            <pc:docMk/>
            <pc:sldMk cId="1801667930" sldId="423"/>
            <ac:spMk id="117" creationId="{A41DFBD1-2B34-402E-9899-7B8C5D5BC9C4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22" creationId="{2A15F1BB-7C57-4459-9724-1FD098B7FD21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23" creationId="{FFF5C478-5C2A-49A9-A719-6FEBB5D5730B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24" creationId="{0A194D67-635E-4C59-AD87-94033203D9FE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25" creationId="{C24A590C-D7BA-44B0-B3D8-56C8BB9B5B97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30" creationId="{A1326902-23EE-4C58-A713-1250EAB58B62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31" creationId="{1803E2B5-1C0A-4518-826B-F3EE2F186901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32" creationId="{913B9663-7A78-42A1-A403-A01FEFE57E6C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33" creationId="{00F7D682-9532-4D6F-A812-66716FD3FA4E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34" creationId="{85AB701E-B0F9-42C3-AC42-0C36A4F07179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35" creationId="{3CB49028-1639-428D-B16B-1C073C94343C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36" creationId="{724C3664-3A3E-4591-B914-B770D4FD63D9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37" creationId="{A7B86892-5965-43A2-BA1B-E369E036F9D4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41" creationId="{D6FEDC41-4EFB-45CD-BF74-6F5415794F37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42" creationId="{4F001CF7-EA36-4CBC-86F9-D6D8A5B44DCE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43" creationId="{120CF91D-0B2A-40AA-A739-26BD78D4FC40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44" creationId="{793D642F-FBA3-41CB-94A5-E063F2DE3D40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49" creationId="{E188885B-0A8A-43FB-9289-BF7D443DA4EB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50" creationId="{23CA9F6C-7DD2-4116-91C5-6CB2B37F82A3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51" creationId="{AB343CF4-222B-4ABF-BC38-E2FE8850228D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52" creationId="{8EB5A573-926B-48A7-84C7-7F0C06B9D08C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53" creationId="{0093AAA9-EC6B-407B-A92A-C728CC8F1121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54" creationId="{699463BD-93DD-40D3-AA2B-7A7441981C5A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55" creationId="{5A13078A-5BBB-4AA9-8F7D-CF67FC254B7B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56" creationId="{C20969C0-62D0-4191-99A0-C031D544DF9C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60" creationId="{3B7593C8-3973-4474-93A5-859A1E6E64A8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61" creationId="{F846E461-51EC-41FD-A78B-ECBE02A1169A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62" creationId="{AB427CC0-99B9-4AED-800A-40DB7FCB6E02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63" creationId="{8C237B8F-3D85-4D5F-95EA-AE1E0E1C32EA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68" creationId="{E4582F1F-9968-4841-9E10-8AA1626168F3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69" creationId="{ECB014DD-86A0-4DA3-9E7E-154B88809DE9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70" creationId="{71407963-5319-45C7-8EB6-CF2FBDE09108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71" creationId="{2B71C8CB-D7EC-4521-9A13-67D905D399FA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197" creationId="{669488A0-6A20-4508-A137-6828728CE344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201" creationId="{5B194A1B-0495-4E1D-BEE8-D5F37DFCA5A3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203" creationId="{53194B91-FD06-4CEF-867B-580355A72A8A}"/>
          </ac:spMkLst>
        </pc:spChg>
        <pc:spChg chg="mod">
          <ac:chgData name="Carlos Sanchez-Sarmiento" userId="2326a0ff-7c8d-4f5b-b5b2-e1c852c29958" providerId="ADAL" clId="{45D72788-E3A0-442F-8732-0114A380CE76}" dt="2022-11-29T18:16:38.671" v="33"/>
          <ac:spMkLst>
            <pc:docMk/>
            <pc:sldMk cId="1801667930" sldId="423"/>
            <ac:spMk id="204" creationId="{1D1D29AB-74D4-4AAC-9F7F-3EA311FD0343}"/>
          </ac:spMkLst>
        </pc:spChg>
        <pc:spChg chg="add del mod">
          <ac:chgData name="Carlos Sanchez-Sarmiento" userId="2326a0ff-7c8d-4f5b-b5b2-e1c852c29958" providerId="ADAL" clId="{45D72788-E3A0-442F-8732-0114A380CE76}" dt="2022-11-29T18:16:39.934" v="34"/>
          <ac:spMkLst>
            <pc:docMk/>
            <pc:sldMk cId="1801667930" sldId="423"/>
            <ac:spMk id="210" creationId="{FF867C10-F93E-47B1-A90B-23554BE6C6E7}"/>
          </ac:spMkLst>
        </pc:spChg>
        <pc:spChg chg="add del mod">
          <ac:chgData name="Carlos Sanchez-Sarmiento" userId="2326a0ff-7c8d-4f5b-b5b2-e1c852c29958" providerId="ADAL" clId="{45D72788-E3A0-442F-8732-0114A380CE76}" dt="2022-11-29T18:16:39.934" v="34"/>
          <ac:spMkLst>
            <pc:docMk/>
            <pc:sldMk cId="1801667930" sldId="423"/>
            <ac:spMk id="212" creationId="{50575B4B-7FCD-4F0A-BBD4-6C7451995337}"/>
          </ac:spMkLst>
        </pc:spChg>
        <pc:grpChg chg="add mod">
          <ac:chgData name="Carlos Sanchez-Sarmiento" userId="2326a0ff-7c8d-4f5b-b5b2-e1c852c29958" providerId="ADAL" clId="{45D72788-E3A0-442F-8732-0114A380CE76}" dt="2022-11-29T18:12:49.494" v="16" actId="1076"/>
          <ac:grpSpMkLst>
            <pc:docMk/>
            <pc:sldMk cId="1801667930" sldId="423"/>
            <ac:grpSpMk id="13" creationId="{1E99F1A9-D278-4E66-9911-594D03C99810}"/>
          </ac:grpSpMkLst>
        </pc:grpChg>
        <pc:grpChg chg="del">
          <ac:chgData name="Carlos Sanchez-Sarmiento" userId="2326a0ff-7c8d-4f5b-b5b2-e1c852c29958" providerId="ADAL" clId="{45D72788-E3A0-442F-8732-0114A380CE76}" dt="2022-11-29T18:12:06.022" v="1" actId="478"/>
          <ac:grpSpMkLst>
            <pc:docMk/>
            <pc:sldMk cId="1801667930" sldId="423"/>
            <ac:grpSpMk id="14" creationId="{63EF1774-5067-417B-957A-E6C26D5E02D3}"/>
          </ac:grpSpMkLst>
        </pc:grpChg>
        <pc:grpChg chg="add mod">
          <ac:chgData name="Carlos Sanchez-Sarmiento" userId="2326a0ff-7c8d-4f5b-b5b2-e1c852c29958" providerId="ADAL" clId="{45D72788-E3A0-442F-8732-0114A380CE76}" dt="2022-11-29T18:12:17.975" v="5" actId="1076"/>
          <ac:grpSpMkLst>
            <pc:docMk/>
            <pc:sldMk cId="1801667930" sldId="423"/>
            <ac:grpSpMk id="64" creationId="{77E4F2C8-56F7-4E1B-BFC6-C81D8D2D6F20}"/>
          </ac:grpSpMkLst>
        </pc:grpChg>
        <pc:grpChg chg="mod">
          <ac:chgData name="Carlos Sanchez-Sarmiento" userId="2326a0ff-7c8d-4f5b-b5b2-e1c852c29958" providerId="ADAL" clId="{45D72788-E3A0-442F-8732-0114A380CE76}" dt="2022-11-29T18:12:06.778" v="2"/>
          <ac:grpSpMkLst>
            <pc:docMk/>
            <pc:sldMk cId="1801667930" sldId="423"/>
            <ac:grpSpMk id="65" creationId="{2809D564-C34C-4688-B8F1-81377F6DDD0D}"/>
          </ac:grpSpMkLst>
        </pc:grpChg>
        <pc:grpChg chg="mod">
          <ac:chgData name="Carlos Sanchez-Sarmiento" userId="2326a0ff-7c8d-4f5b-b5b2-e1c852c29958" providerId="ADAL" clId="{45D72788-E3A0-442F-8732-0114A380CE76}" dt="2022-11-29T18:12:06.778" v="2"/>
          <ac:grpSpMkLst>
            <pc:docMk/>
            <pc:sldMk cId="1801667930" sldId="423"/>
            <ac:grpSpMk id="68" creationId="{942FF4F6-57E0-4897-B64F-40262E77E1E9}"/>
          </ac:grpSpMkLst>
        </pc:grpChg>
        <pc:grpChg chg="add mod">
          <ac:chgData name="Carlos Sanchez-Sarmiento" userId="2326a0ff-7c8d-4f5b-b5b2-e1c852c29958" providerId="ADAL" clId="{45D72788-E3A0-442F-8732-0114A380CE76}" dt="2022-11-29T18:12:46.846" v="15" actId="1076"/>
          <ac:grpSpMkLst>
            <pc:docMk/>
            <pc:sldMk cId="1801667930" sldId="423"/>
            <ac:grpSpMk id="80" creationId="{1A7FDD62-6D79-4849-A6CF-88335463A26D}"/>
          </ac:grpSpMkLst>
        </pc:grpChg>
        <pc:grpChg chg="add mod ord">
          <ac:chgData name="Carlos Sanchez-Sarmiento" userId="2326a0ff-7c8d-4f5b-b5b2-e1c852c29958" providerId="ADAL" clId="{45D72788-E3A0-442F-8732-0114A380CE76}" dt="2022-11-29T18:14:11.868" v="31" actId="1076"/>
          <ac:grpSpMkLst>
            <pc:docMk/>
            <pc:sldMk cId="1801667930" sldId="423"/>
            <ac:grpSpMk id="83" creationId="{FE04B663-907E-47C4-8320-E9BD8A3DA468}"/>
          </ac:grpSpMkLst>
        </pc:grpChg>
        <pc:grpChg chg="add del mod">
          <ac:chgData name="Carlos Sanchez-Sarmiento" userId="2326a0ff-7c8d-4f5b-b5b2-e1c852c29958" providerId="ADAL" clId="{45D72788-E3A0-442F-8732-0114A380CE76}" dt="2022-11-29T18:16:39.934" v="34"/>
          <ac:grpSpMkLst>
            <pc:docMk/>
            <pc:sldMk cId="1801667930" sldId="423"/>
            <ac:grpSpMk id="88" creationId="{D45E2E89-3150-4739-B668-CCF433E0F9A1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89" creationId="{9F437074-DC37-4EF9-999C-79FC042CD19A}"/>
          </ac:grpSpMkLst>
        </pc:grpChg>
        <pc:grpChg chg="add del mod">
          <ac:chgData name="Carlos Sanchez-Sarmiento" userId="2326a0ff-7c8d-4f5b-b5b2-e1c852c29958" providerId="ADAL" clId="{45D72788-E3A0-442F-8732-0114A380CE76}" dt="2022-11-29T18:16:39.934" v="34"/>
          <ac:grpSpMkLst>
            <pc:docMk/>
            <pc:sldMk cId="1801667930" sldId="423"/>
            <ac:grpSpMk id="118" creationId="{2E9690EA-21A5-4922-9863-4A3CA03E5DF2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120" creationId="{06B81A7E-CEAC-45FD-AE0C-B02AE14F1484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121" creationId="{45D85B69-7F73-46A6-9B0E-B488BC865F83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126" creationId="{A6A51DA2-429E-4C0B-B791-E5C4E2A7783B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129" creationId="{2BA970E7-0529-473B-9A49-3CC040859F4B}"/>
          </ac:grpSpMkLst>
        </pc:grpChg>
        <pc:grpChg chg="add del mod">
          <ac:chgData name="Carlos Sanchez-Sarmiento" userId="2326a0ff-7c8d-4f5b-b5b2-e1c852c29958" providerId="ADAL" clId="{45D72788-E3A0-442F-8732-0114A380CE76}" dt="2022-11-29T18:16:39.934" v="34"/>
          <ac:grpSpMkLst>
            <pc:docMk/>
            <pc:sldMk cId="1801667930" sldId="423"/>
            <ac:grpSpMk id="138" creationId="{3329E08D-26FF-4DEC-80A3-28B81223FB1E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139" creationId="{65976012-F8E0-4ABA-8AF7-5573E57EEBC0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140" creationId="{88A02F03-2E15-4B4A-875A-8E74B027C0F0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145" creationId="{D559ED6B-56A6-473F-AEFA-EBC0049783C5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148" creationId="{DCC3485F-1A45-4A83-AFC5-554BC0E30A9A}"/>
          </ac:grpSpMkLst>
        </pc:grpChg>
        <pc:grpChg chg="add del mod">
          <ac:chgData name="Carlos Sanchez-Sarmiento" userId="2326a0ff-7c8d-4f5b-b5b2-e1c852c29958" providerId="ADAL" clId="{45D72788-E3A0-442F-8732-0114A380CE76}" dt="2022-11-29T18:16:39.934" v="34"/>
          <ac:grpSpMkLst>
            <pc:docMk/>
            <pc:sldMk cId="1801667930" sldId="423"/>
            <ac:grpSpMk id="157" creationId="{391C92E3-8970-4F55-8F8A-FE961490B271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158" creationId="{166BC845-4B25-426E-A731-1CA27CA3135D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159" creationId="{F38DDC90-1B90-4767-8921-6F9A2BBE8050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164" creationId="{75F389F1-33D8-460A-A88F-95B3E1103D35}"/>
          </ac:grpSpMkLst>
        </pc:grpChg>
        <pc:grpChg chg="mod">
          <ac:chgData name="Carlos Sanchez-Sarmiento" userId="2326a0ff-7c8d-4f5b-b5b2-e1c852c29958" providerId="ADAL" clId="{45D72788-E3A0-442F-8732-0114A380CE76}" dt="2022-11-29T18:16:38.671" v="33"/>
          <ac:grpSpMkLst>
            <pc:docMk/>
            <pc:sldMk cId="1801667930" sldId="423"/>
            <ac:grpSpMk id="167" creationId="{59801FC5-90F9-441F-AB9A-FA5FBEA48EAC}"/>
          </ac:grpSpMkLst>
        </pc:grpChg>
        <pc:picChg chg="mod">
          <ac:chgData name="Carlos Sanchez-Sarmiento" userId="2326a0ff-7c8d-4f5b-b5b2-e1c852c29958" providerId="ADAL" clId="{45D72788-E3A0-442F-8732-0114A380CE76}" dt="2022-11-29T18:12:06.778" v="2"/>
          <ac:picMkLst>
            <pc:docMk/>
            <pc:sldMk cId="1801667930" sldId="423"/>
            <ac:picMk id="66" creationId="{2F3FAB19-1672-404D-B050-8F18E2498B90}"/>
          </ac:picMkLst>
        </pc:picChg>
        <pc:picChg chg="mod">
          <ac:chgData name="Carlos Sanchez-Sarmiento" userId="2326a0ff-7c8d-4f5b-b5b2-e1c852c29958" providerId="ADAL" clId="{45D72788-E3A0-442F-8732-0114A380CE76}" dt="2022-11-29T18:12:06.778" v="2"/>
          <ac:picMkLst>
            <pc:docMk/>
            <pc:sldMk cId="1801667930" sldId="423"/>
            <ac:picMk id="67" creationId="{DF741B13-3FD2-4DF6-BAED-67BE2965C9A7}"/>
          </ac:picMkLst>
        </pc:picChg>
        <pc:picChg chg="add del mod">
          <ac:chgData name="Carlos Sanchez-Sarmiento" userId="2326a0ff-7c8d-4f5b-b5b2-e1c852c29958" providerId="ADAL" clId="{45D72788-E3A0-442F-8732-0114A380CE76}" dt="2022-11-29T18:16:39.934" v="34"/>
          <ac:picMkLst>
            <pc:docMk/>
            <pc:sldMk cId="1801667930" sldId="423"/>
            <ac:picMk id="99" creationId="{63874B9D-1D48-42E4-8C38-6D1A4C4B2CCB}"/>
          </ac:picMkLst>
        </pc:picChg>
        <pc:picChg chg="add del mod">
          <ac:chgData name="Carlos Sanchez-Sarmiento" userId="2326a0ff-7c8d-4f5b-b5b2-e1c852c29958" providerId="ADAL" clId="{45D72788-E3A0-442F-8732-0114A380CE76}" dt="2022-11-29T18:16:39.934" v="34"/>
          <ac:picMkLst>
            <pc:docMk/>
            <pc:sldMk cId="1801667930" sldId="423"/>
            <ac:picMk id="100" creationId="{E7AF0D25-E1D4-4792-9082-0126BA86E36E}"/>
          </ac:picMkLst>
        </pc:pic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96" creationId="{1262BC3F-4C3F-4620-8A74-76BE97026238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97" creationId="{55D0F950-E917-43F5-8DFF-40A32378A058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98" creationId="{FC9A14C2-AEEF-4382-BFE7-78C1AED550DA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101" creationId="{74D96C52-0B0A-42C5-BEE9-C3C35A1C2959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102" creationId="{A3D3DE10-88EE-427A-84DA-9F4358FBBC51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103" creationId="{D0EC061A-BA03-4A34-A25A-0251C08612B8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104" creationId="{2F06712C-4FD0-4B54-A7BE-D28F76DE0096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105" creationId="{C55A352A-3167-495E-B507-875E5A3B9CA4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110" creationId="{EA39FECA-6646-4E5E-83C1-D83F759C1B5E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111" creationId="{4111A145-FAA0-4AF2-BDEA-A47ADA8B8F6A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112" creationId="{949733F0-4BDB-4E10-9424-80F9228F1B4F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113" creationId="{D1A1487A-B5EC-4859-A893-5B2CEB6E03F6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114" creationId="{88857C18-1B99-40BB-91A0-8A432138AD12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115" creationId="{9C4F8595-84DE-40A5-B254-B1000F0ED1DF}"/>
          </ac:cxnSpMkLst>
        </pc:cxnChg>
        <pc:cxnChg chg="mod">
          <ac:chgData name="Carlos Sanchez-Sarmiento" userId="2326a0ff-7c8d-4f5b-b5b2-e1c852c29958" providerId="ADAL" clId="{45D72788-E3A0-442F-8732-0114A380CE76}" dt="2022-11-29T18:16:38.671" v="33"/>
          <ac:cxnSpMkLst>
            <pc:docMk/>
            <pc:sldMk cId="1801667930" sldId="423"/>
            <ac:cxnSpMk id="127" creationId="{EB8027FF-B2F0-42FF-937C-3CE6D59BA548}"/>
          </ac:cxnSpMkLst>
        </pc:cxnChg>
        <pc:cxnChg chg="mod">
          <ac:chgData name="Carlos Sanchez-Sarmiento" userId="2326a0ff-7c8d-4f5b-b5b2-e1c852c29958" providerId="ADAL" clId="{45D72788-E3A0-442F-8732-0114A380CE76}" dt="2022-11-29T18:16:38.671" v="33"/>
          <ac:cxnSpMkLst>
            <pc:docMk/>
            <pc:sldMk cId="1801667930" sldId="423"/>
            <ac:cxnSpMk id="128" creationId="{E43755B7-A1C9-465A-B573-5077E9F6D1EA}"/>
          </ac:cxnSpMkLst>
        </pc:cxnChg>
        <pc:cxnChg chg="mod">
          <ac:chgData name="Carlos Sanchez-Sarmiento" userId="2326a0ff-7c8d-4f5b-b5b2-e1c852c29958" providerId="ADAL" clId="{45D72788-E3A0-442F-8732-0114A380CE76}" dt="2022-11-29T18:16:38.671" v="33"/>
          <ac:cxnSpMkLst>
            <pc:docMk/>
            <pc:sldMk cId="1801667930" sldId="423"/>
            <ac:cxnSpMk id="146" creationId="{BC49DD9B-F579-4897-8161-974562EE65D4}"/>
          </ac:cxnSpMkLst>
        </pc:cxnChg>
        <pc:cxnChg chg="mod">
          <ac:chgData name="Carlos Sanchez-Sarmiento" userId="2326a0ff-7c8d-4f5b-b5b2-e1c852c29958" providerId="ADAL" clId="{45D72788-E3A0-442F-8732-0114A380CE76}" dt="2022-11-29T18:16:38.671" v="33"/>
          <ac:cxnSpMkLst>
            <pc:docMk/>
            <pc:sldMk cId="1801667930" sldId="423"/>
            <ac:cxnSpMk id="147" creationId="{43CB6347-1ECA-43C6-9566-2ED889001CF7}"/>
          </ac:cxnSpMkLst>
        </pc:cxnChg>
        <pc:cxnChg chg="mod">
          <ac:chgData name="Carlos Sanchez-Sarmiento" userId="2326a0ff-7c8d-4f5b-b5b2-e1c852c29958" providerId="ADAL" clId="{45D72788-E3A0-442F-8732-0114A380CE76}" dt="2022-11-29T18:16:38.671" v="33"/>
          <ac:cxnSpMkLst>
            <pc:docMk/>
            <pc:sldMk cId="1801667930" sldId="423"/>
            <ac:cxnSpMk id="165" creationId="{EBA21F3B-8833-422F-B424-312837722E40}"/>
          </ac:cxnSpMkLst>
        </pc:cxnChg>
        <pc:cxnChg chg="mod">
          <ac:chgData name="Carlos Sanchez-Sarmiento" userId="2326a0ff-7c8d-4f5b-b5b2-e1c852c29958" providerId="ADAL" clId="{45D72788-E3A0-442F-8732-0114A380CE76}" dt="2022-11-29T18:16:38.671" v="33"/>
          <ac:cxnSpMkLst>
            <pc:docMk/>
            <pc:sldMk cId="1801667930" sldId="423"/>
            <ac:cxnSpMk id="166" creationId="{15005D3A-1757-48C5-978B-38744EC313C2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207" creationId="{22A7ED82-F690-410E-B76B-17598123D31E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211" creationId="{3D83A0F0-D7FF-492B-8DC0-635818EA7C70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213" creationId="{BBF10332-214D-429D-9AA5-73D9178153DC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214" creationId="{EE0CF676-0F31-4C56-B641-CE8383DBEDE7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215" creationId="{1A871921-E1F1-4F38-B192-62F2915C2EBE}"/>
          </ac:cxnSpMkLst>
        </pc:cxnChg>
        <pc:cxnChg chg="add del mod">
          <ac:chgData name="Carlos Sanchez-Sarmiento" userId="2326a0ff-7c8d-4f5b-b5b2-e1c852c29958" providerId="ADAL" clId="{45D72788-E3A0-442F-8732-0114A380CE76}" dt="2022-11-29T18:16:39.934" v="34"/>
          <ac:cxnSpMkLst>
            <pc:docMk/>
            <pc:sldMk cId="1801667930" sldId="423"/>
            <ac:cxnSpMk id="216" creationId="{5D17B83F-7564-479B-A093-309574408C29}"/>
          </ac:cxnSpMkLst>
        </pc:cxnChg>
      </pc:sldChg>
      <pc:sldChg chg="addSp delSp modSp add mod">
        <pc:chgData name="Carlos Sanchez-Sarmiento" userId="2326a0ff-7c8d-4f5b-b5b2-e1c852c29958" providerId="ADAL" clId="{45D72788-E3A0-442F-8732-0114A380CE76}" dt="2022-11-29T19:11:46.179" v="279" actId="14100"/>
        <pc:sldMkLst>
          <pc:docMk/>
          <pc:sldMk cId="1575551198" sldId="424"/>
        </pc:sldMkLst>
        <pc:spChg chg="add del mod">
          <ac:chgData name="Carlos Sanchez-Sarmiento" userId="2326a0ff-7c8d-4f5b-b5b2-e1c852c29958" providerId="ADAL" clId="{45D72788-E3A0-442F-8732-0114A380CE76}" dt="2022-11-29T18:33:48.358" v="169" actId="478"/>
          <ac:spMkLst>
            <pc:docMk/>
            <pc:sldMk cId="1575551198" sldId="424"/>
            <ac:spMk id="14" creationId="{F1524637-719D-43E9-91C7-B2E8475A4B20}"/>
          </ac:spMkLst>
        </pc:spChg>
        <pc:spChg chg="add del mod">
          <ac:chgData name="Carlos Sanchez-Sarmiento" userId="2326a0ff-7c8d-4f5b-b5b2-e1c852c29958" providerId="ADAL" clId="{45D72788-E3A0-442F-8732-0114A380CE76}" dt="2022-11-29T18:34:52.441" v="184" actId="478"/>
          <ac:spMkLst>
            <pc:docMk/>
            <pc:sldMk cId="1575551198" sldId="424"/>
            <ac:spMk id="15" creationId="{66163634-F675-447C-906B-D2FB083951E4}"/>
          </ac:spMkLst>
        </pc:spChg>
        <pc:spChg chg="add del mod">
          <ac:chgData name="Carlos Sanchez-Sarmiento" userId="2326a0ff-7c8d-4f5b-b5b2-e1c852c29958" providerId="ADAL" clId="{45D72788-E3A0-442F-8732-0114A380CE76}" dt="2022-11-29T18:36:14.376" v="204" actId="478"/>
          <ac:spMkLst>
            <pc:docMk/>
            <pc:sldMk cId="1575551198" sldId="424"/>
            <ac:spMk id="16" creationId="{3EDDBF04-8140-495F-B1D2-F64F22AD4F47}"/>
          </ac:spMkLst>
        </pc:spChg>
        <pc:spChg chg="add mod">
          <ac:chgData name="Carlos Sanchez-Sarmiento" userId="2326a0ff-7c8d-4f5b-b5b2-e1c852c29958" providerId="ADAL" clId="{45D72788-E3A0-442F-8732-0114A380CE76}" dt="2022-11-29T19:11:26.936" v="277" actId="1076"/>
          <ac:spMkLst>
            <pc:docMk/>
            <pc:sldMk cId="1575551198" sldId="424"/>
            <ac:spMk id="17" creationId="{5DE63B60-3BE5-40D4-AF30-0E61CE518532}"/>
          </ac:spMkLst>
        </pc:spChg>
        <pc:spChg chg="add del mod">
          <ac:chgData name="Carlos Sanchez-Sarmiento" userId="2326a0ff-7c8d-4f5b-b5b2-e1c852c29958" providerId="ADAL" clId="{45D72788-E3A0-442F-8732-0114A380CE76}" dt="2022-11-29T18:16:55.128" v="39" actId="478"/>
          <ac:spMkLst>
            <pc:docMk/>
            <pc:sldMk cId="1575551198" sldId="424"/>
            <ac:spMk id="21" creationId="{7408B1DB-A56E-4970-AC44-78FB919CD6BB}"/>
          </ac:spMkLst>
        </pc:spChg>
        <pc:spChg chg="add del mod">
          <ac:chgData name="Carlos Sanchez-Sarmiento" userId="2326a0ff-7c8d-4f5b-b5b2-e1c852c29958" providerId="ADAL" clId="{45D72788-E3A0-442F-8732-0114A380CE76}" dt="2022-11-29T18:16:54.025" v="38" actId="478"/>
          <ac:spMkLst>
            <pc:docMk/>
            <pc:sldMk cId="1575551198" sldId="424"/>
            <ac:spMk id="22" creationId="{10F9B99E-DCC4-477A-B856-54BD839E8F67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25" creationId="{C448A6A2-31DF-428F-8A74-9BDE19E7BB83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26" creationId="{56C35037-6B06-46C4-990C-A893EEC797E4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27" creationId="{2D21EA28-57B6-4868-BC5D-AD3BDF047B79}"/>
          </ac:spMkLst>
        </pc:spChg>
        <pc:spChg chg="add mod topLvl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38" creationId="{31281946-BC63-4FC6-8400-ECF5C275F046}"/>
          </ac:spMkLst>
        </pc:spChg>
        <pc:spChg chg="add mod topLvl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39" creationId="{0511A48E-48AB-4D7A-8870-E3EBC330B0F5}"/>
          </ac:spMkLst>
        </pc:spChg>
        <pc:spChg chg="add mod topLvl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40" creationId="{10D9847F-BAB7-4DCD-9626-0622D81B1C8C}"/>
          </ac:spMkLst>
        </pc:spChg>
        <pc:spChg chg="add mod topLvl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41" creationId="{56C45487-7631-4595-AD9A-1C34E0E50670}"/>
          </ac:spMkLst>
        </pc:spChg>
        <pc:spChg chg="add mod topLvl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48" creationId="{2822091D-21A6-4646-8CBF-677EDB543CC7}"/>
          </ac:spMkLst>
        </pc:spChg>
        <pc:spChg chg="add mod topLvl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49" creationId="{CB8516EC-D32F-4EF3-B55C-6759391E1C61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53" creationId="{F0695410-5B13-44BA-BDC3-569B2FEF5CFD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54" creationId="{55465772-6660-45C8-A0EA-20A8E4561108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55" creationId="{5BB7E272-57C2-40AE-BEFB-3C81052DA503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56" creationId="{40A5D9EC-A26A-4BEE-A469-51997BD519B9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61" creationId="{81EBA799-5C28-4098-BBCC-0596382E76B5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62" creationId="{CFA191A7-4B97-4644-ADE6-F14494046EE5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63" creationId="{037EED16-DB77-4475-BED3-F6DD5D174CC5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74" creationId="{B94D73B2-1690-4A04-A8A2-75E9D410D086}"/>
          </ac:spMkLst>
        </pc:spChg>
        <pc:spChg chg="del">
          <ac:chgData name="Carlos Sanchez-Sarmiento" userId="2326a0ff-7c8d-4f5b-b5b2-e1c852c29958" providerId="ADAL" clId="{45D72788-E3A0-442F-8732-0114A380CE76}" dt="2022-11-29T18:16:47.247" v="36" actId="478"/>
          <ac:spMkLst>
            <pc:docMk/>
            <pc:sldMk cId="1575551198" sldId="424"/>
            <ac:spMk id="75" creationId="{82998C38-40B4-4E79-A8F6-B7283D04D181}"/>
          </ac:spMkLst>
        </pc:spChg>
        <pc:spChg chg="del">
          <ac:chgData name="Carlos Sanchez-Sarmiento" userId="2326a0ff-7c8d-4f5b-b5b2-e1c852c29958" providerId="ADAL" clId="{45D72788-E3A0-442F-8732-0114A380CE76}" dt="2022-11-29T18:16:47.247" v="36" actId="478"/>
          <ac:spMkLst>
            <pc:docMk/>
            <pc:sldMk cId="1575551198" sldId="424"/>
            <ac:spMk id="76" creationId="{B953AC9D-578F-4CA2-A4E4-CF56B9A2B982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77" creationId="{037D9908-1957-4928-A26F-72BDD35B6378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78" creationId="{F433594F-A35D-45C9-9822-EA01444A1DF7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79" creationId="{1038526B-9177-4A09-8B90-C49DB49167CF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86" creationId="{DABC0FF6-BA53-47E1-9DC8-7109587CA346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90" creationId="{DF5735EB-9B13-48FA-BF29-F078A51F7AD0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91" creationId="{F998685C-16DE-4758-AAE5-736773766AFE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92" creationId="{F80EE673-8D06-4B94-9D89-F8EE465C2348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93" creationId="{5414B7A8-19C8-4635-8C48-FEFDF15D8B2B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98" creationId="{8261FD8B-3C6E-4B0C-9AD2-F497DFDBB976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99" creationId="{3023C74E-4FEF-4ACD-A5A6-99631E9F8CEF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100" creationId="{233A5E9D-9086-48ED-8521-E358405AEDA3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101" creationId="{CAA7456C-318B-483F-B089-011E50B7103A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102" creationId="{7CABA4B5-0039-43F0-8F98-FDB3E64C6C90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103" creationId="{25EFF529-AD9A-4D3F-8E1C-C8A425D7F99D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104" creationId="{5266804B-5919-45D6-B349-A6BB91AB37EA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105" creationId="{05E86692-14E7-43C4-8B7A-937C50603E14}"/>
          </ac:spMkLst>
        </pc:spChg>
        <pc:spChg chg="mod">
          <ac:chgData name="Carlos Sanchez-Sarmiento" userId="2326a0ff-7c8d-4f5b-b5b2-e1c852c29958" providerId="ADAL" clId="{45D72788-E3A0-442F-8732-0114A380CE76}" dt="2022-11-29T18:23:28.946" v="79" actId="165"/>
          <ac:spMkLst>
            <pc:docMk/>
            <pc:sldMk cId="1575551198" sldId="424"/>
            <ac:spMk id="109" creationId="{62175A80-F537-4076-9B06-AC1ACBBA8906}"/>
          </ac:spMkLst>
        </pc:spChg>
        <pc:spChg chg="mod">
          <ac:chgData name="Carlos Sanchez-Sarmiento" userId="2326a0ff-7c8d-4f5b-b5b2-e1c852c29958" providerId="ADAL" clId="{45D72788-E3A0-442F-8732-0114A380CE76}" dt="2022-11-29T18:23:28.946" v="79" actId="165"/>
          <ac:spMkLst>
            <pc:docMk/>
            <pc:sldMk cId="1575551198" sldId="424"/>
            <ac:spMk id="110" creationId="{6828BD1F-E485-4528-AEB2-E7B029DB949F}"/>
          </ac:spMkLst>
        </pc:spChg>
        <pc:spChg chg="mod">
          <ac:chgData name="Carlos Sanchez-Sarmiento" userId="2326a0ff-7c8d-4f5b-b5b2-e1c852c29958" providerId="ADAL" clId="{45D72788-E3A0-442F-8732-0114A380CE76}" dt="2022-11-29T18:23:28.946" v="79" actId="165"/>
          <ac:spMkLst>
            <pc:docMk/>
            <pc:sldMk cId="1575551198" sldId="424"/>
            <ac:spMk id="111" creationId="{73E4E4F4-1A1B-4CFE-A65F-94F8F05643B4}"/>
          </ac:spMkLst>
        </pc:spChg>
        <pc:spChg chg="mod">
          <ac:chgData name="Carlos Sanchez-Sarmiento" userId="2326a0ff-7c8d-4f5b-b5b2-e1c852c29958" providerId="ADAL" clId="{45D72788-E3A0-442F-8732-0114A380CE76}" dt="2022-11-29T18:23:28.946" v="79" actId="165"/>
          <ac:spMkLst>
            <pc:docMk/>
            <pc:sldMk cId="1575551198" sldId="424"/>
            <ac:spMk id="112" creationId="{BA9DBBFD-C7D1-429A-A672-1D7C479D851A}"/>
          </ac:spMkLst>
        </pc:spChg>
        <pc:spChg chg="mod">
          <ac:chgData name="Carlos Sanchez-Sarmiento" userId="2326a0ff-7c8d-4f5b-b5b2-e1c852c29958" providerId="ADAL" clId="{45D72788-E3A0-442F-8732-0114A380CE76}" dt="2022-11-29T18:23:28.946" v="79" actId="165"/>
          <ac:spMkLst>
            <pc:docMk/>
            <pc:sldMk cId="1575551198" sldId="424"/>
            <ac:spMk id="117" creationId="{2AF829D2-58AD-4B7A-871C-D1618D78591B}"/>
          </ac:spMkLst>
        </pc:spChg>
        <pc:spChg chg="mod">
          <ac:chgData name="Carlos Sanchez-Sarmiento" userId="2326a0ff-7c8d-4f5b-b5b2-e1c852c29958" providerId="ADAL" clId="{45D72788-E3A0-442F-8732-0114A380CE76}" dt="2022-11-29T18:23:28.946" v="79" actId="165"/>
          <ac:spMkLst>
            <pc:docMk/>
            <pc:sldMk cId="1575551198" sldId="424"/>
            <ac:spMk id="118" creationId="{C9F06505-AA67-475E-B314-D5C34512FEDD}"/>
          </ac:spMkLst>
        </pc:spChg>
        <pc:spChg chg="mod">
          <ac:chgData name="Carlos Sanchez-Sarmiento" userId="2326a0ff-7c8d-4f5b-b5b2-e1c852c29958" providerId="ADAL" clId="{45D72788-E3A0-442F-8732-0114A380CE76}" dt="2022-11-29T18:23:28.946" v="79" actId="165"/>
          <ac:spMkLst>
            <pc:docMk/>
            <pc:sldMk cId="1575551198" sldId="424"/>
            <ac:spMk id="119" creationId="{EEF95DC6-A740-4A36-8203-0DE48B4EA7C4}"/>
          </ac:spMkLst>
        </pc:spChg>
        <pc:spChg chg="mod">
          <ac:chgData name="Carlos Sanchez-Sarmiento" userId="2326a0ff-7c8d-4f5b-b5b2-e1c852c29958" providerId="ADAL" clId="{45D72788-E3A0-442F-8732-0114A380CE76}" dt="2022-11-29T18:23:28.946" v="79" actId="165"/>
          <ac:spMkLst>
            <pc:docMk/>
            <pc:sldMk cId="1575551198" sldId="424"/>
            <ac:spMk id="120" creationId="{23E06971-5DF2-41C8-94E4-B6440E9A50F3}"/>
          </ac:spMkLst>
        </pc:spChg>
        <pc:spChg chg="mod">
          <ac:chgData name="Carlos Sanchez-Sarmiento" userId="2326a0ff-7c8d-4f5b-b5b2-e1c852c29958" providerId="ADAL" clId="{45D72788-E3A0-442F-8732-0114A380CE76}" dt="2022-11-29T18:23:28.946" v="79" actId="165"/>
          <ac:spMkLst>
            <pc:docMk/>
            <pc:sldMk cId="1575551198" sldId="424"/>
            <ac:spMk id="121" creationId="{348CDA6B-65EC-42FD-BB45-D2F23C0451BD}"/>
          </ac:spMkLst>
        </pc:spChg>
        <pc:spChg chg="mod">
          <ac:chgData name="Carlos Sanchez-Sarmiento" userId="2326a0ff-7c8d-4f5b-b5b2-e1c852c29958" providerId="ADAL" clId="{45D72788-E3A0-442F-8732-0114A380CE76}" dt="2022-11-29T18:23:28.946" v="79" actId="165"/>
          <ac:spMkLst>
            <pc:docMk/>
            <pc:sldMk cId="1575551198" sldId="424"/>
            <ac:spMk id="122" creationId="{3DB12FBF-ECCD-497C-91E0-6B5FB21D1D4F}"/>
          </ac:spMkLst>
        </pc:spChg>
        <pc:spChg chg="mod">
          <ac:chgData name="Carlos Sanchez-Sarmiento" userId="2326a0ff-7c8d-4f5b-b5b2-e1c852c29958" providerId="ADAL" clId="{45D72788-E3A0-442F-8732-0114A380CE76}" dt="2022-11-29T18:23:28.946" v="79" actId="165"/>
          <ac:spMkLst>
            <pc:docMk/>
            <pc:sldMk cId="1575551198" sldId="424"/>
            <ac:spMk id="123" creationId="{787FBC87-1A6A-4032-A436-943E5D566EF1}"/>
          </ac:spMkLst>
        </pc:spChg>
        <pc:spChg chg="mod">
          <ac:chgData name="Carlos Sanchez-Sarmiento" userId="2326a0ff-7c8d-4f5b-b5b2-e1c852c29958" providerId="ADAL" clId="{45D72788-E3A0-442F-8732-0114A380CE76}" dt="2022-11-29T18:23:28.946" v="79" actId="165"/>
          <ac:spMkLst>
            <pc:docMk/>
            <pc:sldMk cId="1575551198" sldId="424"/>
            <ac:spMk id="124" creationId="{04237D00-56FC-4A0D-85F7-353DC675CC48}"/>
          </ac:spMkLst>
        </pc:spChg>
        <pc:spChg chg="add mod topLvl">
          <ac:chgData name="Carlos Sanchez-Sarmiento" userId="2326a0ff-7c8d-4f5b-b5b2-e1c852c29958" providerId="ADAL" clId="{45D72788-E3A0-442F-8732-0114A380CE76}" dt="2022-11-29T19:03:22.591" v="234" actId="207"/>
          <ac:spMkLst>
            <pc:docMk/>
            <pc:sldMk cId="1575551198" sldId="424"/>
            <ac:spMk id="126" creationId="{9D6DF33B-C71D-4BB1-AAE3-A4A3EA77BAD1}"/>
          </ac:spMkLst>
        </pc:spChg>
        <pc:spChg chg="add mod topLvl">
          <ac:chgData name="Carlos Sanchez-Sarmiento" userId="2326a0ff-7c8d-4f5b-b5b2-e1c852c29958" providerId="ADAL" clId="{45D72788-E3A0-442F-8732-0114A380CE76}" dt="2022-11-29T19:03:20.718" v="233" actId="207"/>
          <ac:spMkLst>
            <pc:docMk/>
            <pc:sldMk cId="1575551198" sldId="424"/>
            <ac:spMk id="128" creationId="{161C030F-3808-4C60-BDF3-C096EA0CE989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34" creationId="{B4E9AEF7-3E0D-4E19-8BF2-88393A3CAE14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35" creationId="{51CBB674-6AB4-4213-BAB7-12B5ADA36163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39" creationId="{F7F7C326-0963-4C4F-8BFB-CD9B0365D9BC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40" creationId="{419F27AA-AA24-4A32-BC87-D59AB97DE61B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42" creationId="{08A666FA-391F-4415-8439-4AA3DCC0EACC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43" creationId="{37738A98-3F5A-4CEE-B91B-EFA5362B5285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44" creationId="{B5B4EE7C-9743-4AB5-A5D5-70E63DCD1990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46" creationId="{29CC21B7-A7C0-4531-B43C-48C271C2B27D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51" creationId="{FB4C5C62-8D03-4AF6-BA91-A6321BE7E20E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52" creationId="{BC1A3104-18CB-417A-B237-E0EDCCE50FB5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53" creationId="{E0206087-4E86-4D66-96BA-0A43784C013A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54" creationId="{FB57BEAE-EECD-4D9F-886F-ED2D357713B9}"/>
          </ac:spMkLst>
        </pc:spChg>
        <pc:spChg chg="del mod">
          <ac:chgData name="Carlos Sanchez-Sarmiento" userId="2326a0ff-7c8d-4f5b-b5b2-e1c852c29958" providerId="ADAL" clId="{45D72788-E3A0-442F-8732-0114A380CE76}" dt="2022-11-29T18:18:42.655" v="45" actId="478"/>
          <ac:spMkLst>
            <pc:docMk/>
            <pc:sldMk cId="1575551198" sldId="424"/>
            <ac:spMk id="155" creationId="{6007956A-3570-4E89-89B1-7280BD7D750E}"/>
          </ac:spMkLst>
        </pc:spChg>
        <pc:spChg chg="del mod">
          <ac:chgData name="Carlos Sanchez-Sarmiento" userId="2326a0ff-7c8d-4f5b-b5b2-e1c852c29958" providerId="ADAL" clId="{45D72788-E3A0-442F-8732-0114A380CE76}" dt="2022-11-29T18:18:41.169" v="44" actId="478"/>
          <ac:spMkLst>
            <pc:docMk/>
            <pc:sldMk cId="1575551198" sldId="424"/>
            <ac:spMk id="156" creationId="{94844F0C-DB9C-463E-B9BD-4A9EA91789E2}"/>
          </ac:spMkLst>
        </pc:spChg>
        <pc:spChg chg="del mod">
          <ac:chgData name="Carlos Sanchez-Sarmiento" userId="2326a0ff-7c8d-4f5b-b5b2-e1c852c29958" providerId="ADAL" clId="{45D72788-E3A0-442F-8732-0114A380CE76}" dt="2022-11-29T18:18:44.370" v="46" actId="478"/>
          <ac:spMkLst>
            <pc:docMk/>
            <pc:sldMk cId="1575551198" sldId="424"/>
            <ac:spMk id="158" creationId="{CEA51739-E930-4432-928E-047DC003C635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59" creationId="{7BBFA150-5413-4B75-864C-5F1A268C5CEE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60" creationId="{15A0E82C-BC1E-4F12-B0AB-B4BA953ADE86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61" creationId="{94FC7C13-9372-47F7-8382-DA40F3C3C420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62" creationId="{8F315AAA-1CD2-4AD9-BF12-007A9E2D684D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63" creationId="{70122AFD-4031-4961-81CF-755E52313DB9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64" creationId="{626E865B-8B16-4198-A4B4-8812359EACFE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65" creationId="{C4B3239E-13F9-48CB-9DA8-2203D301C7EB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66" creationId="{EF2B4C8B-7DEB-4C97-9474-5C90C6B9D7CA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67" creationId="{A166C5F5-0C3A-4230-9033-2543DAF1E101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68" creationId="{407C51B6-ABDD-4A34-9B37-A27010595076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69" creationId="{F4E7F4D8-B186-4915-AB8E-38D57172505A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70" creationId="{E9D2804E-7907-44A9-A8AC-495DD8E59C42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71" creationId="{CC2C3269-6AD0-4FE4-8256-72E82C629422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72" creationId="{D125391D-7166-47DF-8BF9-FE984DC5911C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73" creationId="{CA44E330-0992-4FF5-ABB3-22FA19885E34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74" creationId="{A4A5A3BE-6E25-4087-9F8B-DE1C57F534B3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75" creationId="{EE2998C2-97E8-4A6C-AB40-CF80464BA881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76" creationId="{8582DADA-850E-4649-94B2-A4AA1595E742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77" creationId="{A66C04C0-0168-41B8-AA8C-9C90A087192E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78" creationId="{40389161-A687-4A5E-B5C6-CCB56A04FEA2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79" creationId="{9A204DD3-724B-4AD9-BC41-3D8BAA3B62FC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80" creationId="{D933ECEF-5A8A-4470-B125-5B23EA10854F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81" creationId="{BD12C285-F8CC-4989-80B8-058CEAD35218}"/>
          </ac:spMkLst>
        </pc:spChg>
        <pc:spChg chg="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82" creationId="{FAF36868-BC3A-46F1-B9C2-70B9D464CA9A}"/>
          </ac:spMkLst>
        </pc:spChg>
        <pc:spChg chg="add del mod">
          <ac:chgData name="Carlos Sanchez-Sarmiento" userId="2326a0ff-7c8d-4f5b-b5b2-e1c852c29958" providerId="ADAL" clId="{45D72788-E3A0-442F-8732-0114A380CE76}" dt="2022-11-29T18:23:18.809" v="78" actId="478"/>
          <ac:spMkLst>
            <pc:docMk/>
            <pc:sldMk cId="1575551198" sldId="424"/>
            <ac:spMk id="183" creationId="{A4C555A8-31CF-48FE-92C0-ABBAA600C7F6}"/>
          </ac:spMkLst>
        </pc:spChg>
        <pc:spChg chg="add mod">
          <ac:chgData name="Carlos Sanchez-Sarmiento" userId="2326a0ff-7c8d-4f5b-b5b2-e1c852c29958" providerId="ADAL" clId="{45D72788-E3A0-442F-8732-0114A380CE76}" dt="2022-11-29T19:07:05.269" v="249" actId="164"/>
          <ac:spMkLst>
            <pc:docMk/>
            <pc:sldMk cId="1575551198" sldId="424"/>
            <ac:spMk id="187" creationId="{1BB3E115-8049-472F-80CA-ACFC5C64EA7C}"/>
          </ac:spMkLst>
        </pc:spChg>
        <pc:spChg chg="mod topLvl">
          <ac:chgData name="Carlos Sanchez-Sarmiento" userId="2326a0ff-7c8d-4f5b-b5b2-e1c852c29958" providerId="ADAL" clId="{45D72788-E3A0-442F-8732-0114A380CE76}" dt="2022-11-29T19:07:17.508" v="250" actId="164"/>
          <ac:spMkLst>
            <pc:docMk/>
            <pc:sldMk cId="1575551198" sldId="424"/>
            <ac:spMk id="192" creationId="{200F4FAE-60FC-4AA8-9331-D3E9CA0995C3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196" creationId="{E0FD7509-D70A-4C47-AA79-7686B5D4DA5A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197" creationId="{A804A990-BDAA-43EC-8FCE-DD9F60AA286E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199" creationId="{88027E36-7D0B-4D3E-86C3-D302E162AEF4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200" creationId="{39F113E1-4B8A-4BEE-8AB0-BED44202A145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202" creationId="{1F025393-5AA7-4C91-8196-4B0260011810}"/>
          </ac:spMkLst>
        </pc:spChg>
        <pc:spChg chg="mod">
          <ac:chgData name="Carlos Sanchez-Sarmiento" userId="2326a0ff-7c8d-4f5b-b5b2-e1c852c29958" providerId="ADAL" clId="{45D72788-E3A0-442F-8732-0114A380CE76}" dt="2022-11-29T19:08:38.067" v="268" actId="165"/>
          <ac:spMkLst>
            <pc:docMk/>
            <pc:sldMk cId="1575551198" sldId="424"/>
            <ac:spMk id="203" creationId="{B040E597-4DF5-4F1E-8B2B-4137CCF5386B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205" creationId="{8F710423-EFAD-4C1D-94B7-9449501F2BDD}"/>
          </ac:spMkLst>
        </pc:spChg>
        <pc:spChg chg="mod">
          <ac:chgData name="Carlos Sanchez-Sarmiento" userId="2326a0ff-7c8d-4f5b-b5b2-e1c852c29958" providerId="ADAL" clId="{45D72788-E3A0-442F-8732-0114A380CE76}" dt="2022-11-29T19:08:25.784" v="266" actId="165"/>
          <ac:spMkLst>
            <pc:docMk/>
            <pc:sldMk cId="1575551198" sldId="424"/>
            <ac:spMk id="206" creationId="{71945954-D178-493E-8A16-1E9E1C41F2BC}"/>
          </ac:spMkLst>
        </pc:spChg>
        <pc:spChg chg="add del mod">
          <ac:chgData name="Carlos Sanchez-Sarmiento" userId="2326a0ff-7c8d-4f5b-b5b2-e1c852c29958" providerId="ADAL" clId="{45D72788-E3A0-442F-8732-0114A380CE76}" dt="2022-11-29T18:32:32.012" v="147" actId="21"/>
          <ac:spMkLst>
            <pc:docMk/>
            <pc:sldMk cId="1575551198" sldId="424"/>
            <ac:spMk id="207" creationId="{406D9A6A-58A3-45D3-8160-38687535B181}"/>
          </ac:spMkLst>
        </pc:spChg>
        <pc:spChg chg="add del mod">
          <ac:chgData name="Carlos Sanchez-Sarmiento" userId="2326a0ff-7c8d-4f5b-b5b2-e1c852c29958" providerId="ADAL" clId="{45D72788-E3A0-442F-8732-0114A380CE76}" dt="2022-11-29T18:32:32.012" v="147" actId="21"/>
          <ac:spMkLst>
            <pc:docMk/>
            <pc:sldMk cId="1575551198" sldId="424"/>
            <ac:spMk id="208" creationId="{F204D4CA-4097-4C22-907D-D613A87AC33C}"/>
          </ac:spMkLst>
        </pc:spChg>
        <pc:spChg chg="add mod topLvl">
          <ac:chgData name="Carlos Sanchez-Sarmiento" userId="2326a0ff-7c8d-4f5b-b5b2-e1c852c29958" providerId="ADAL" clId="{45D72788-E3A0-442F-8732-0114A380CE76}" dt="2022-11-29T19:11:26.936" v="277" actId="1076"/>
          <ac:spMkLst>
            <pc:docMk/>
            <pc:sldMk cId="1575551198" sldId="424"/>
            <ac:spMk id="209" creationId="{72EEA960-489A-4A00-A624-1EE179AA1A0C}"/>
          </ac:spMkLst>
        </pc:spChg>
        <pc:spChg chg="add mod topLvl">
          <ac:chgData name="Carlos Sanchez-Sarmiento" userId="2326a0ff-7c8d-4f5b-b5b2-e1c852c29958" providerId="ADAL" clId="{45D72788-E3A0-442F-8732-0114A380CE76}" dt="2022-11-29T19:11:26.936" v="277" actId="1076"/>
          <ac:spMkLst>
            <pc:docMk/>
            <pc:sldMk cId="1575551198" sldId="424"/>
            <ac:spMk id="210" creationId="{79435CAB-383B-4B84-8F67-3D207249D8D4}"/>
          </ac:spMkLst>
        </pc:spChg>
        <pc:spChg chg="mod">
          <ac:chgData name="Carlos Sanchez-Sarmiento" userId="2326a0ff-7c8d-4f5b-b5b2-e1c852c29958" providerId="ADAL" clId="{45D72788-E3A0-442F-8732-0114A380CE76}" dt="2022-11-29T19:08:40.812" v="269"/>
          <ac:spMkLst>
            <pc:docMk/>
            <pc:sldMk cId="1575551198" sldId="424"/>
            <ac:spMk id="219" creationId="{861296AB-20E4-496C-9DAE-C5868F5A557B}"/>
          </ac:spMkLst>
        </pc:spChg>
        <pc:spChg chg="mod">
          <ac:chgData name="Carlos Sanchez-Sarmiento" userId="2326a0ff-7c8d-4f5b-b5b2-e1c852c29958" providerId="ADAL" clId="{45D72788-E3A0-442F-8732-0114A380CE76}" dt="2022-11-29T19:08:40.812" v="269"/>
          <ac:spMkLst>
            <pc:docMk/>
            <pc:sldMk cId="1575551198" sldId="424"/>
            <ac:spMk id="220" creationId="{299B2E52-61D6-4077-BECB-A17C8D532508}"/>
          </ac:spMkLst>
        </pc:spChg>
        <pc:spChg chg="mod">
          <ac:chgData name="Carlos Sanchez-Sarmiento" userId="2326a0ff-7c8d-4f5b-b5b2-e1c852c29958" providerId="ADAL" clId="{45D72788-E3A0-442F-8732-0114A380CE76}" dt="2022-11-29T19:08:40.812" v="269"/>
          <ac:spMkLst>
            <pc:docMk/>
            <pc:sldMk cId="1575551198" sldId="424"/>
            <ac:spMk id="221" creationId="{2A1F6C2F-C337-464F-84C6-6A1A889F2DED}"/>
          </ac:spMkLst>
        </pc:spChg>
        <pc:spChg chg="mod">
          <ac:chgData name="Carlos Sanchez-Sarmiento" userId="2326a0ff-7c8d-4f5b-b5b2-e1c852c29958" providerId="ADAL" clId="{45D72788-E3A0-442F-8732-0114A380CE76}" dt="2022-11-29T19:08:40.812" v="269"/>
          <ac:spMkLst>
            <pc:docMk/>
            <pc:sldMk cId="1575551198" sldId="424"/>
            <ac:spMk id="222" creationId="{66046321-2B0B-4C4D-875E-E49FD125E2F7}"/>
          </ac:spMkLst>
        </pc:spChg>
        <pc:spChg chg="mod">
          <ac:chgData name="Carlos Sanchez-Sarmiento" userId="2326a0ff-7c8d-4f5b-b5b2-e1c852c29958" providerId="ADAL" clId="{45D72788-E3A0-442F-8732-0114A380CE76}" dt="2022-11-29T19:08:40.812" v="269"/>
          <ac:spMkLst>
            <pc:docMk/>
            <pc:sldMk cId="1575551198" sldId="424"/>
            <ac:spMk id="227" creationId="{6E3A5636-F67A-4334-A711-FC76E14072AD}"/>
          </ac:spMkLst>
        </pc:spChg>
        <pc:spChg chg="mod">
          <ac:chgData name="Carlos Sanchez-Sarmiento" userId="2326a0ff-7c8d-4f5b-b5b2-e1c852c29958" providerId="ADAL" clId="{45D72788-E3A0-442F-8732-0114A380CE76}" dt="2022-11-29T19:08:40.812" v="269"/>
          <ac:spMkLst>
            <pc:docMk/>
            <pc:sldMk cId="1575551198" sldId="424"/>
            <ac:spMk id="228" creationId="{F5965F3D-0397-48A9-87EA-27674C5222CF}"/>
          </ac:spMkLst>
        </pc:spChg>
        <pc:spChg chg="mod">
          <ac:chgData name="Carlos Sanchez-Sarmiento" userId="2326a0ff-7c8d-4f5b-b5b2-e1c852c29958" providerId="ADAL" clId="{45D72788-E3A0-442F-8732-0114A380CE76}" dt="2022-11-29T19:08:40.812" v="269"/>
          <ac:spMkLst>
            <pc:docMk/>
            <pc:sldMk cId="1575551198" sldId="424"/>
            <ac:spMk id="229" creationId="{4245DB17-2A50-44CE-880D-8F7E7143951D}"/>
          </ac:spMkLst>
        </pc:spChg>
        <pc:spChg chg="mod">
          <ac:chgData name="Carlos Sanchez-Sarmiento" userId="2326a0ff-7c8d-4f5b-b5b2-e1c852c29958" providerId="ADAL" clId="{45D72788-E3A0-442F-8732-0114A380CE76}" dt="2022-11-29T19:08:40.812" v="269"/>
          <ac:spMkLst>
            <pc:docMk/>
            <pc:sldMk cId="1575551198" sldId="424"/>
            <ac:spMk id="230" creationId="{B363A142-C7C2-41B8-B042-9C8633AB8A33}"/>
          </ac:spMkLst>
        </pc:spChg>
        <pc:spChg chg="mod">
          <ac:chgData name="Carlos Sanchez-Sarmiento" userId="2326a0ff-7c8d-4f5b-b5b2-e1c852c29958" providerId="ADAL" clId="{45D72788-E3A0-442F-8732-0114A380CE76}" dt="2022-11-29T19:08:40.812" v="269"/>
          <ac:spMkLst>
            <pc:docMk/>
            <pc:sldMk cId="1575551198" sldId="424"/>
            <ac:spMk id="231" creationId="{84287443-6518-44F2-BC25-DB54FA11B7BE}"/>
          </ac:spMkLst>
        </pc:spChg>
        <pc:spChg chg="mod">
          <ac:chgData name="Carlos Sanchez-Sarmiento" userId="2326a0ff-7c8d-4f5b-b5b2-e1c852c29958" providerId="ADAL" clId="{45D72788-E3A0-442F-8732-0114A380CE76}" dt="2022-11-29T19:08:40.812" v="269"/>
          <ac:spMkLst>
            <pc:docMk/>
            <pc:sldMk cId="1575551198" sldId="424"/>
            <ac:spMk id="232" creationId="{C4234197-2CC7-4AED-A04A-20FFDE124597}"/>
          </ac:spMkLst>
        </pc:spChg>
        <pc:spChg chg="mod">
          <ac:chgData name="Carlos Sanchez-Sarmiento" userId="2326a0ff-7c8d-4f5b-b5b2-e1c852c29958" providerId="ADAL" clId="{45D72788-E3A0-442F-8732-0114A380CE76}" dt="2022-11-29T19:08:40.812" v="269"/>
          <ac:spMkLst>
            <pc:docMk/>
            <pc:sldMk cId="1575551198" sldId="424"/>
            <ac:spMk id="233" creationId="{6B9DFA34-43D2-4091-B86C-BFDF31B64623}"/>
          </ac:spMkLst>
        </pc:spChg>
        <pc:spChg chg="mod">
          <ac:chgData name="Carlos Sanchez-Sarmiento" userId="2326a0ff-7c8d-4f5b-b5b2-e1c852c29958" providerId="ADAL" clId="{45D72788-E3A0-442F-8732-0114A380CE76}" dt="2022-11-29T19:08:40.812" v="269"/>
          <ac:spMkLst>
            <pc:docMk/>
            <pc:sldMk cId="1575551198" sldId="424"/>
            <ac:spMk id="234" creationId="{872D22DE-01D2-489A-B808-1D92FB9749A2}"/>
          </ac:spMkLst>
        </pc:spChg>
        <pc:spChg chg="mod">
          <ac:chgData name="Carlos Sanchez-Sarmiento" userId="2326a0ff-7c8d-4f5b-b5b2-e1c852c29958" providerId="ADAL" clId="{45D72788-E3A0-442F-8732-0114A380CE76}" dt="2022-11-29T19:08:59.427" v="273"/>
          <ac:spMkLst>
            <pc:docMk/>
            <pc:sldMk cId="1575551198" sldId="424"/>
            <ac:spMk id="236" creationId="{324E14D5-91BD-4EA3-9583-49CAA94D0430}"/>
          </ac:spMkLst>
        </pc:spChg>
        <pc:spChg chg="mod">
          <ac:chgData name="Carlos Sanchez-Sarmiento" userId="2326a0ff-7c8d-4f5b-b5b2-e1c852c29958" providerId="ADAL" clId="{45D72788-E3A0-442F-8732-0114A380CE76}" dt="2022-11-29T19:08:59.427" v="273"/>
          <ac:spMkLst>
            <pc:docMk/>
            <pc:sldMk cId="1575551198" sldId="424"/>
            <ac:spMk id="237" creationId="{29679D60-59C8-4689-BD14-F47061FAB064}"/>
          </ac:spMkLst>
        </pc:spChg>
        <pc:grpChg chg="add del mod">
          <ac:chgData name="Carlos Sanchez-Sarmiento" userId="2326a0ff-7c8d-4f5b-b5b2-e1c852c29958" providerId="ADAL" clId="{45D72788-E3A0-442F-8732-0114A380CE76}" dt="2022-11-29T18:23:28.946" v="79" actId="165"/>
          <ac:grpSpMkLst>
            <pc:docMk/>
            <pc:sldMk cId="1575551198" sldId="424"/>
            <ac:grpSpMk id="2" creationId="{5EE61FB2-D950-42ED-89B6-08883458628A}"/>
          </ac:grpSpMkLst>
        </pc:grpChg>
        <pc:grpChg chg="add mod topLvl">
          <ac:chgData name="Carlos Sanchez-Sarmiento" userId="2326a0ff-7c8d-4f5b-b5b2-e1c852c29958" providerId="ADAL" clId="{45D72788-E3A0-442F-8732-0114A380CE76}" dt="2022-11-29T19:07:17.508" v="250" actId="164"/>
          <ac:grpSpMkLst>
            <pc:docMk/>
            <pc:sldMk cId="1575551198" sldId="424"/>
            <ac:grpSpMk id="3" creationId="{AA16FDEB-C1EA-46FD-8E73-D389AC2B05DB}"/>
          </ac:grpSpMkLst>
        </pc:grpChg>
        <pc:grpChg chg="add del mod">
          <ac:chgData name="Carlos Sanchez-Sarmiento" userId="2326a0ff-7c8d-4f5b-b5b2-e1c852c29958" providerId="ADAL" clId="{45D72788-E3A0-442F-8732-0114A380CE76}" dt="2022-11-29T18:29:21.414" v="129" actId="165"/>
          <ac:grpSpMkLst>
            <pc:docMk/>
            <pc:sldMk cId="1575551198" sldId="424"/>
            <ac:grpSpMk id="6" creationId="{79278299-C75D-4800-81F7-75CE7CFE9D19}"/>
          </ac:grpSpMkLst>
        </pc:grpChg>
        <pc:grpChg chg="add mod">
          <ac:chgData name="Carlos Sanchez-Sarmiento" userId="2326a0ff-7c8d-4f5b-b5b2-e1c852c29958" providerId="ADAL" clId="{45D72788-E3A0-442F-8732-0114A380CE76}" dt="2022-11-29T19:08:25.784" v="266" actId="165"/>
          <ac:grpSpMkLst>
            <pc:docMk/>
            <pc:sldMk cId="1575551198" sldId="424"/>
            <ac:grpSpMk id="9" creationId="{DF981895-90DA-407F-B109-37F251A505EB}"/>
          </ac:grpSpMkLst>
        </pc:grpChg>
        <pc:grpChg chg="add del mod">
          <ac:chgData name="Carlos Sanchez-Sarmiento" userId="2326a0ff-7c8d-4f5b-b5b2-e1c852c29958" providerId="ADAL" clId="{45D72788-E3A0-442F-8732-0114A380CE76}" dt="2022-11-29T19:01:33.064" v="221" actId="165"/>
          <ac:grpSpMkLst>
            <pc:docMk/>
            <pc:sldMk cId="1575551198" sldId="424"/>
            <ac:grpSpMk id="11" creationId="{476D253B-7CC4-44B1-A4AA-7AAEF10B7DCC}"/>
          </ac:grpSpMkLst>
        </pc:grpChg>
        <pc:grpChg chg="add del mod">
          <ac:chgData name="Carlos Sanchez-Sarmiento" userId="2326a0ff-7c8d-4f5b-b5b2-e1c852c29958" providerId="ADAL" clId="{45D72788-E3A0-442F-8732-0114A380CE76}" dt="2022-11-29T18:32:54.039" v="153" actId="165"/>
          <ac:grpSpMkLst>
            <pc:docMk/>
            <pc:sldMk cId="1575551198" sldId="424"/>
            <ac:grpSpMk id="12" creationId="{9B076965-1389-4BAE-A689-4CD09AAA52C2}"/>
          </ac:grpSpMkLst>
        </pc:grpChg>
        <pc:grpChg chg="del">
          <ac:chgData name="Carlos Sanchez-Sarmiento" userId="2326a0ff-7c8d-4f5b-b5b2-e1c852c29958" providerId="ADAL" clId="{45D72788-E3A0-442F-8732-0114A380CE76}" dt="2022-11-29T18:16:47.247" v="36" actId="478"/>
          <ac:grpSpMkLst>
            <pc:docMk/>
            <pc:sldMk cId="1575551198" sldId="424"/>
            <ac:grpSpMk id="13" creationId="{1E99F1A9-D278-4E66-9911-594D03C99810}"/>
          </ac:grpSpMkLst>
        </pc:grpChg>
        <pc:grpChg chg="add mod">
          <ac:chgData name="Carlos Sanchez-Sarmiento" userId="2326a0ff-7c8d-4f5b-b5b2-e1c852c29958" providerId="ADAL" clId="{45D72788-E3A0-442F-8732-0114A380CE76}" dt="2022-11-29T19:00:52.890" v="212" actId="164"/>
          <ac:grpSpMkLst>
            <pc:docMk/>
            <pc:sldMk cId="1575551198" sldId="424"/>
            <ac:grpSpMk id="18" creationId="{0D5137D6-E100-4600-88E4-288D10009761}"/>
          </ac:grpSpMkLst>
        </pc:grpChg>
        <pc:grpChg chg="add mod ord">
          <ac:chgData name="Carlos Sanchez-Sarmiento" userId="2326a0ff-7c8d-4f5b-b5b2-e1c852c29958" providerId="ADAL" clId="{45D72788-E3A0-442F-8732-0114A380CE76}" dt="2022-11-29T19:07:17.508" v="250" actId="164"/>
          <ac:grpSpMkLst>
            <pc:docMk/>
            <pc:sldMk cId="1575551198" sldId="424"/>
            <ac:grpSpMk id="19" creationId="{59EC2CE4-3353-41D0-85CD-3BF72CAE693E}"/>
          </ac:grpSpMkLst>
        </pc:grpChg>
        <pc:grpChg chg="add mod topLvl">
          <ac:chgData name="Carlos Sanchez-Sarmiento" userId="2326a0ff-7c8d-4f5b-b5b2-e1c852c29958" providerId="ADAL" clId="{45D72788-E3A0-442F-8732-0114A380CE76}" dt="2022-11-29T19:08:38.067" v="268" actId="165"/>
          <ac:grpSpMkLst>
            <pc:docMk/>
            <pc:sldMk cId="1575551198" sldId="424"/>
            <ac:grpSpMk id="23" creationId="{035A55C9-E68F-4C6C-8A58-A37E6E646BB8}"/>
          </ac:grpSpMkLst>
        </pc:grpChg>
        <pc:grpChg chg="mod">
          <ac:chgData name="Carlos Sanchez-Sarmiento" userId="2326a0ff-7c8d-4f5b-b5b2-e1c852c29958" providerId="ADAL" clId="{45D72788-E3A0-442F-8732-0114A380CE76}" dt="2022-11-29T19:08:38.067" v="268" actId="165"/>
          <ac:grpSpMkLst>
            <pc:docMk/>
            <pc:sldMk cId="1575551198" sldId="424"/>
            <ac:grpSpMk id="24" creationId="{6A0C089F-C88D-4ABE-AD33-C6115BFB7362}"/>
          </ac:grpSpMkLst>
        </pc:grpChg>
        <pc:grpChg chg="add del mod topLvl">
          <ac:chgData name="Carlos Sanchez-Sarmiento" userId="2326a0ff-7c8d-4f5b-b5b2-e1c852c29958" providerId="ADAL" clId="{45D72788-E3A0-442F-8732-0114A380CE76}" dt="2022-11-29T19:08:28.371" v="267" actId="478"/>
          <ac:grpSpMkLst>
            <pc:docMk/>
            <pc:sldMk cId="1575551198" sldId="424"/>
            <ac:grpSpMk id="50" creationId="{96A89855-C9A8-4C5B-9BB5-2946A2C70CB4}"/>
          </ac:grpSpMkLst>
        </pc:grpChg>
        <pc:grpChg chg="mod">
          <ac:chgData name="Carlos Sanchez-Sarmiento" userId="2326a0ff-7c8d-4f5b-b5b2-e1c852c29958" providerId="ADAL" clId="{45D72788-E3A0-442F-8732-0114A380CE76}" dt="2022-11-29T19:08:25.784" v="266" actId="165"/>
          <ac:grpSpMkLst>
            <pc:docMk/>
            <pc:sldMk cId="1575551198" sldId="424"/>
            <ac:grpSpMk id="51" creationId="{4DEEB6EC-6D1F-4F65-95FA-9846B570282B}"/>
          </ac:grpSpMkLst>
        </pc:grpChg>
        <pc:grpChg chg="mod">
          <ac:chgData name="Carlos Sanchez-Sarmiento" userId="2326a0ff-7c8d-4f5b-b5b2-e1c852c29958" providerId="ADAL" clId="{45D72788-E3A0-442F-8732-0114A380CE76}" dt="2022-11-29T19:08:25.784" v="266" actId="165"/>
          <ac:grpSpMkLst>
            <pc:docMk/>
            <pc:sldMk cId="1575551198" sldId="424"/>
            <ac:grpSpMk id="52" creationId="{A356FA70-EC45-477C-9BFA-22E41DB2A9E7}"/>
          </ac:grpSpMkLst>
        </pc:grpChg>
        <pc:grpChg chg="mod">
          <ac:chgData name="Carlos Sanchez-Sarmiento" userId="2326a0ff-7c8d-4f5b-b5b2-e1c852c29958" providerId="ADAL" clId="{45D72788-E3A0-442F-8732-0114A380CE76}" dt="2022-11-29T19:08:25.784" v="266" actId="165"/>
          <ac:grpSpMkLst>
            <pc:docMk/>
            <pc:sldMk cId="1575551198" sldId="424"/>
            <ac:grpSpMk id="57" creationId="{C3B528F8-C2C9-4497-9FE7-704891ADCBEE}"/>
          </ac:grpSpMkLst>
        </pc:grpChg>
        <pc:grpChg chg="mod">
          <ac:chgData name="Carlos Sanchez-Sarmiento" userId="2326a0ff-7c8d-4f5b-b5b2-e1c852c29958" providerId="ADAL" clId="{45D72788-E3A0-442F-8732-0114A380CE76}" dt="2022-11-29T19:08:25.784" v="266" actId="165"/>
          <ac:grpSpMkLst>
            <pc:docMk/>
            <pc:sldMk cId="1575551198" sldId="424"/>
            <ac:grpSpMk id="60" creationId="{2247395A-92AD-4DCF-8519-8F3F1C13D4F1}"/>
          </ac:grpSpMkLst>
        </pc:grpChg>
        <pc:grpChg chg="del">
          <ac:chgData name="Carlos Sanchez-Sarmiento" userId="2326a0ff-7c8d-4f5b-b5b2-e1c852c29958" providerId="ADAL" clId="{45D72788-E3A0-442F-8732-0114A380CE76}" dt="2022-11-29T18:16:47.247" v="36" actId="478"/>
          <ac:grpSpMkLst>
            <pc:docMk/>
            <pc:sldMk cId="1575551198" sldId="424"/>
            <ac:grpSpMk id="64" creationId="{77E4F2C8-56F7-4E1B-BFC6-C81D8D2D6F20}"/>
          </ac:grpSpMkLst>
        </pc:grpChg>
        <pc:grpChg chg="del">
          <ac:chgData name="Carlos Sanchez-Sarmiento" userId="2326a0ff-7c8d-4f5b-b5b2-e1c852c29958" providerId="ADAL" clId="{45D72788-E3A0-442F-8732-0114A380CE76}" dt="2022-11-29T18:16:47.247" v="36" actId="478"/>
          <ac:grpSpMkLst>
            <pc:docMk/>
            <pc:sldMk cId="1575551198" sldId="424"/>
            <ac:grpSpMk id="80" creationId="{1A7FDD62-6D79-4849-A6CF-88335463A26D}"/>
          </ac:grpSpMkLst>
        </pc:grpChg>
        <pc:grpChg chg="del">
          <ac:chgData name="Carlos Sanchez-Sarmiento" userId="2326a0ff-7c8d-4f5b-b5b2-e1c852c29958" providerId="ADAL" clId="{45D72788-E3A0-442F-8732-0114A380CE76}" dt="2022-11-29T18:16:47.247" v="36" actId="478"/>
          <ac:grpSpMkLst>
            <pc:docMk/>
            <pc:sldMk cId="1575551198" sldId="424"/>
            <ac:grpSpMk id="83" creationId="{FE04B663-907E-47C4-8320-E9BD8A3DA468}"/>
          </ac:grpSpMkLst>
        </pc:grpChg>
        <pc:grpChg chg="add mod topLvl">
          <ac:chgData name="Carlos Sanchez-Sarmiento" userId="2326a0ff-7c8d-4f5b-b5b2-e1c852c29958" providerId="ADAL" clId="{45D72788-E3A0-442F-8732-0114A380CE76}" dt="2022-11-29T19:08:38.067" v="268" actId="165"/>
          <ac:grpSpMkLst>
            <pc:docMk/>
            <pc:sldMk cId="1575551198" sldId="424"/>
            <ac:grpSpMk id="87" creationId="{AD2A2A7A-34CF-4C93-860E-CBC2931D64B2}"/>
          </ac:grpSpMkLst>
        </pc:grpChg>
        <pc:grpChg chg="mod">
          <ac:chgData name="Carlos Sanchez-Sarmiento" userId="2326a0ff-7c8d-4f5b-b5b2-e1c852c29958" providerId="ADAL" clId="{45D72788-E3A0-442F-8732-0114A380CE76}" dt="2022-11-29T19:08:38.067" v="268" actId="165"/>
          <ac:grpSpMkLst>
            <pc:docMk/>
            <pc:sldMk cId="1575551198" sldId="424"/>
            <ac:grpSpMk id="88" creationId="{B9188A1C-F7F8-4582-B45F-5CCEE78E0D5A}"/>
          </ac:grpSpMkLst>
        </pc:grpChg>
        <pc:grpChg chg="mod">
          <ac:chgData name="Carlos Sanchez-Sarmiento" userId="2326a0ff-7c8d-4f5b-b5b2-e1c852c29958" providerId="ADAL" clId="{45D72788-E3A0-442F-8732-0114A380CE76}" dt="2022-11-29T19:08:38.067" v="268" actId="165"/>
          <ac:grpSpMkLst>
            <pc:docMk/>
            <pc:sldMk cId="1575551198" sldId="424"/>
            <ac:grpSpMk id="89" creationId="{6AABF1F4-C235-4821-857D-7C7E30AA3637}"/>
          </ac:grpSpMkLst>
        </pc:grpChg>
        <pc:grpChg chg="mod">
          <ac:chgData name="Carlos Sanchez-Sarmiento" userId="2326a0ff-7c8d-4f5b-b5b2-e1c852c29958" providerId="ADAL" clId="{45D72788-E3A0-442F-8732-0114A380CE76}" dt="2022-11-29T19:08:38.067" v="268" actId="165"/>
          <ac:grpSpMkLst>
            <pc:docMk/>
            <pc:sldMk cId="1575551198" sldId="424"/>
            <ac:grpSpMk id="94" creationId="{9F251BD0-5E5C-4E68-8E9E-1BB91B52F76D}"/>
          </ac:grpSpMkLst>
        </pc:grpChg>
        <pc:grpChg chg="mod">
          <ac:chgData name="Carlos Sanchez-Sarmiento" userId="2326a0ff-7c8d-4f5b-b5b2-e1c852c29958" providerId="ADAL" clId="{45D72788-E3A0-442F-8732-0114A380CE76}" dt="2022-11-29T19:08:38.067" v="268" actId="165"/>
          <ac:grpSpMkLst>
            <pc:docMk/>
            <pc:sldMk cId="1575551198" sldId="424"/>
            <ac:grpSpMk id="97" creationId="{B509DCDB-81B8-4077-9761-361C129A55D6}"/>
          </ac:grpSpMkLst>
        </pc:grpChg>
        <pc:grpChg chg="add del mod topLvl">
          <ac:chgData name="Carlos Sanchez-Sarmiento" userId="2326a0ff-7c8d-4f5b-b5b2-e1c852c29958" providerId="ADAL" clId="{45D72788-E3A0-442F-8732-0114A380CE76}" dt="2022-11-29T19:06:13.186" v="243" actId="478"/>
          <ac:grpSpMkLst>
            <pc:docMk/>
            <pc:sldMk cId="1575551198" sldId="424"/>
            <ac:grpSpMk id="106" creationId="{25BFB959-7A4D-496F-AF74-6AEBBECF20F7}"/>
          </ac:grpSpMkLst>
        </pc:grpChg>
        <pc:grpChg chg="mod">
          <ac:chgData name="Carlos Sanchez-Sarmiento" userId="2326a0ff-7c8d-4f5b-b5b2-e1c852c29958" providerId="ADAL" clId="{45D72788-E3A0-442F-8732-0114A380CE76}" dt="2022-11-29T18:23:28.946" v="79" actId="165"/>
          <ac:grpSpMkLst>
            <pc:docMk/>
            <pc:sldMk cId="1575551198" sldId="424"/>
            <ac:grpSpMk id="107" creationId="{5FF44BAD-A168-4C4F-8C20-C9A9D76402D2}"/>
          </ac:grpSpMkLst>
        </pc:grpChg>
        <pc:grpChg chg="mod">
          <ac:chgData name="Carlos Sanchez-Sarmiento" userId="2326a0ff-7c8d-4f5b-b5b2-e1c852c29958" providerId="ADAL" clId="{45D72788-E3A0-442F-8732-0114A380CE76}" dt="2022-11-29T18:23:28.946" v="79" actId="165"/>
          <ac:grpSpMkLst>
            <pc:docMk/>
            <pc:sldMk cId="1575551198" sldId="424"/>
            <ac:grpSpMk id="108" creationId="{E33D88FD-840E-4828-B995-088410230032}"/>
          </ac:grpSpMkLst>
        </pc:grpChg>
        <pc:grpChg chg="mod">
          <ac:chgData name="Carlos Sanchez-Sarmiento" userId="2326a0ff-7c8d-4f5b-b5b2-e1c852c29958" providerId="ADAL" clId="{45D72788-E3A0-442F-8732-0114A380CE76}" dt="2022-11-29T18:23:28.946" v="79" actId="165"/>
          <ac:grpSpMkLst>
            <pc:docMk/>
            <pc:sldMk cId="1575551198" sldId="424"/>
            <ac:grpSpMk id="113" creationId="{2D17B3FC-0B0F-45AF-B251-85BE9B0FEF44}"/>
          </ac:grpSpMkLst>
        </pc:grpChg>
        <pc:grpChg chg="mod">
          <ac:chgData name="Carlos Sanchez-Sarmiento" userId="2326a0ff-7c8d-4f5b-b5b2-e1c852c29958" providerId="ADAL" clId="{45D72788-E3A0-442F-8732-0114A380CE76}" dt="2022-11-29T18:23:28.946" v="79" actId="165"/>
          <ac:grpSpMkLst>
            <pc:docMk/>
            <pc:sldMk cId="1575551198" sldId="424"/>
            <ac:grpSpMk id="116" creationId="{F0E31522-10E5-4016-8190-E94AF010B80F}"/>
          </ac:grpSpMkLst>
        </pc:grpChg>
        <pc:grpChg chg="add del mod">
          <ac:chgData name="Carlos Sanchez-Sarmiento" userId="2326a0ff-7c8d-4f5b-b5b2-e1c852c29958" providerId="ADAL" clId="{45D72788-E3A0-442F-8732-0114A380CE76}" dt="2022-11-29T18:18:57.731" v="47" actId="165"/>
          <ac:grpSpMkLst>
            <pc:docMk/>
            <pc:sldMk cId="1575551198" sldId="424"/>
            <ac:grpSpMk id="133" creationId="{4D8AC42B-79E4-482E-9172-4DF7E88DECE6}"/>
          </ac:grpSpMkLst>
        </pc:grpChg>
        <pc:grpChg chg="mod topLvl">
          <ac:chgData name="Carlos Sanchez-Sarmiento" userId="2326a0ff-7c8d-4f5b-b5b2-e1c852c29958" providerId="ADAL" clId="{45D72788-E3A0-442F-8732-0114A380CE76}" dt="2022-11-29T19:07:17.508" v="250" actId="164"/>
          <ac:grpSpMkLst>
            <pc:docMk/>
            <pc:sldMk cId="1575551198" sldId="424"/>
            <ac:grpSpMk id="136" creationId="{79571C24-DD1F-4036-9F22-1FF6590A3963}"/>
          </ac:grpSpMkLst>
        </pc:grpChg>
        <pc:grpChg chg="mod topLvl">
          <ac:chgData name="Carlos Sanchez-Sarmiento" userId="2326a0ff-7c8d-4f5b-b5b2-e1c852c29958" providerId="ADAL" clId="{45D72788-E3A0-442F-8732-0114A380CE76}" dt="2022-11-29T19:07:17.508" v="250" actId="164"/>
          <ac:grpSpMkLst>
            <pc:docMk/>
            <pc:sldMk cId="1575551198" sldId="424"/>
            <ac:grpSpMk id="137" creationId="{02625EC0-E23A-4A04-8D19-D05D83951947}"/>
          </ac:grpSpMkLst>
        </pc:grpChg>
        <pc:grpChg chg="mod topLvl">
          <ac:chgData name="Carlos Sanchez-Sarmiento" userId="2326a0ff-7c8d-4f5b-b5b2-e1c852c29958" providerId="ADAL" clId="{45D72788-E3A0-442F-8732-0114A380CE76}" dt="2022-11-29T19:07:17.508" v="250" actId="164"/>
          <ac:grpSpMkLst>
            <pc:docMk/>
            <pc:sldMk cId="1575551198" sldId="424"/>
            <ac:grpSpMk id="138" creationId="{F84DBC02-6C1C-4280-B821-0A40882F16F2}"/>
          </ac:grpSpMkLst>
        </pc:grpChg>
        <pc:grpChg chg="mod topLvl">
          <ac:chgData name="Carlos Sanchez-Sarmiento" userId="2326a0ff-7c8d-4f5b-b5b2-e1c852c29958" providerId="ADAL" clId="{45D72788-E3A0-442F-8732-0114A380CE76}" dt="2022-11-29T19:07:17.508" v="250" actId="164"/>
          <ac:grpSpMkLst>
            <pc:docMk/>
            <pc:sldMk cId="1575551198" sldId="424"/>
            <ac:grpSpMk id="141" creationId="{B9C8EBAF-7625-42AC-8CB5-8BEDD151B18E}"/>
          </ac:grpSpMkLst>
        </pc:grpChg>
        <pc:grpChg chg="mod topLvl">
          <ac:chgData name="Carlos Sanchez-Sarmiento" userId="2326a0ff-7c8d-4f5b-b5b2-e1c852c29958" providerId="ADAL" clId="{45D72788-E3A0-442F-8732-0114A380CE76}" dt="2022-11-29T19:07:17.508" v="250" actId="164"/>
          <ac:grpSpMkLst>
            <pc:docMk/>
            <pc:sldMk cId="1575551198" sldId="424"/>
            <ac:grpSpMk id="145" creationId="{2AFE12A1-D8AF-417E-9E13-872D315777C3}"/>
          </ac:grpSpMkLst>
        </pc:grpChg>
        <pc:grpChg chg="mod topLvl">
          <ac:chgData name="Carlos Sanchez-Sarmiento" userId="2326a0ff-7c8d-4f5b-b5b2-e1c852c29958" providerId="ADAL" clId="{45D72788-E3A0-442F-8732-0114A380CE76}" dt="2022-11-29T19:07:17.508" v="250" actId="164"/>
          <ac:grpSpMkLst>
            <pc:docMk/>
            <pc:sldMk cId="1575551198" sldId="424"/>
            <ac:grpSpMk id="147" creationId="{676C1281-A637-4BAA-9821-E8219A66E341}"/>
          </ac:grpSpMkLst>
        </pc:grpChg>
        <pc:grpChg chg="mod topLvl">
          <ac:chgData name="Carlos Sanchez-Sarmiento" userId="2326a0ff-7c8d-4f5b-b5b2-e1c852c29958" providerId="ADAL" clId="{45D72788-E3A0-442F-8732-0114A380CE76}" dt="2022-11-29T19:07:17.508" v="250" actId="164"/>
          <ac:grpSpMkLst>
            <pc:docMk/>
            <pc:sldMk cId="1575551198" sldId="424"/>
            <ac:grpSpMk id="150" creationId="{A5EEE4F4-4329-4491-9C2D-06ECB4610C0F}"/>
          </ac:grpSpMkLst>
        </pc:grpChg>
        <pc:grpChg chg="mod topLvl">
          <ac:chgData name="Carlos Sanchez-Sarmiento" userId="2326a0ff-7c8d-4f5b-b5b2-e1c852c29958" providerId="ADAL" clId="{45D72788-E3A0-442F-8732-0114A380CE76}" dt="2022-11-29T19:07:17.508" v="250" actId="164"/>
          <ac:grpSpMkLst>
            <pc:docMk/>
            <pc:sldMk cId="1575551198" sldId="424"/>
            <ac:grpSpMk id="157" creationId="{AB2392B1-7E84-42C7-B3C7-67A8ECCA86AF}"/>
          </ac:grpSpMkLst>
        </pc:grpChg>
        <pc:grpChg chg="add del mod topLvl">
          <ac:chgData name="Carlos Sanchez-Sarmiento" userId="2326a0ff-7c8d-4f5b-b5b2-e1c852c29958" providerId="ADAL" clId="{45D72788-E3A0-442F-8732-0114A380CE76}" dt="2022-11-29T19:02:02.561" v="222" actId="165"/>
          <ac:grpSpMkLst>
            <pc:docMk/>
            <pc:sldMk cId="1575551198" sldId="424"/>
            <ac:grpSpMk id="190" creationId="{171CEC31-44CB-4F34-8804-15828A4A8377}"/>
          </ac:grpSpMkLst>
        </pc:grpChg>
        <pc:grpChg chg="add mod topLvl">
          <ac:chgData name="Carlos Sanchez-Sarmiento" userId="2326a0ff-7c8d-4f5b-b5b2-e1c852c29958" providerId="ADAL" clId="{45D72788-E3A0-442F-8732-0114A380CE76}" dt="2022-11-29T19:08:38.067" v="268" actId="165"/>
          <ac:grpSpMkLst>
            <pc:docMk/>
            <pc:sldMk cId="1575551198" sldId="424"/>
            <ac:grpSpMk id="195" creationId="{B98E2590-2245-4E7D-99F3-3BC80D4EFF57}"/>
          </ac:grpSpMkLst>
        </pc:grpChg>
        <pc:grpChg chg="add mod topLvl">
          <ac:chgData name="Carlos Sanchez-Sarmiento" userId="2326a0ff-7c8d-4f5b-b5b2-e1c852c29958" providerId="ADAL" clId="{45D72788-E3A0-442F-8732-0114A380CE76}" dt="2022-11-29T19:08:38.067" v="268" actId="165"/>
          <ac:grpSpMkLst>
            <pc:docMk/>
            <pc:sldMk cId="1575551198" sldId="424"/>
            <ac:grpSpMk id="198" creationId="{55FB1DB0-DBE9-4814-A026-A93037C3CC64}"/>
          </ac:grpSpMkLst>
        </pc:grpChg>
        <pc:grpChg chg="add mod ord topLvl">
          <ac:chgData name="Carlos Sanchez-Sarmiento" userId="2326a0ff-7c8d-4f5b-b5b2-e1c852c29958" providerId="ADAL" clId="{45D72788-E3A0-442F-8732-0114A380CE76}" dt="2022-11-29T19:08:38.067" v="268" actId="165"/>
          <ac:grpSpMkLst>
            <pc:docMk/>
            <pc:sldMk cId="1575551198" sldId="424"/>
            <ac:grpSpMk id="201" creationId="{11C43A12-97F3-4569-8F79-3B7BF2A3A91A}"/>
          </ac:grpSpMkLst>
        </pc:grpChg>
        <pc:grpChg chg="add mod topLvl">
          <ac:chgData name="Carlos Sanchez-Sarmiento" userId="2326a0ff-7c8d-4f5b-b5b2-e1c852c29958" providerId="ADAL" clId="{45D72788-E3A0-442F-8732-0114A380CE76}" dt="2022-11-29T19:08:55.366" v="272" actId="1076"/>
          <ac:grpSpMkLst>
            <pc:docMk/>
            <pc:sldMk cId="1575551198" sldId="424"/>
            <ac:grpSpMk id="204" creationId="{580FE97F-320E-4864-8188-4917C5B351AB}"/>
          </ac:grpSpMkLst>
        </pc:grpChg>
        <pc:grpChg chg="add mod topLvl">
          <ac:chgData name="Carlos Sanchez-Sarmiento" userId="2326a0ff-7c8d-4f5b-b5b2-e1c852c29958" providerId="ADAL" clId="{45D72788-E3A0-442F-8732-0114A380CE76}" dt="2022-11-29T19:08:25.784" v="266" actId="165"/>
          <ac:grpSpMkLst>
            <pc:docMk/>
            <pc:sldMk cId="1575551198" sldId="424"/>
            <ac:grpSpMk id="211" creationId="{612D5877-E21B-461F-96F2-7739866B6280}"/>
          </ac:grpSpMkLst>
        </pc:grpChg>
        <pc:grpChg chg="add mod">
          <ac:chgData name="Carlos Sanchez-Sarmiento" userId="2326a0ff-7c8d-4f5b-b5b2-e1c852c29958" providerId="ADAL" clId="{45D72788-E3A0-442F-8732-0114A380CE76}" dt="2022-11-29T19:07:05.269" v="249" actId="164"/>
          <ac:grpSpMkLst>
            <pc:docMk/>
            <pc:sldMk cId="1575551198" sldId="424"/>
            <ac:grpSpMk id="212" creationId="{635E7323-C5CD-4681-B5D8-DED2F0256E03}"/>
          </ac:grpSpMkLst>
        </pc:grpChg>
        <pc:grpChg chg="add mod">
          <ac:chgData name="Carlos Sanchez-Sarmiento" userId="2326a0ff-7c8d-4f5b-b5b2-e1c852c29958" providerId="ADAL" clId="{45D72788-E3A0-442F-8732-0114A380CE76}" dt="2022-11-29T19:11:46.179" v="279" actId="14100"/>
          <ac:grpSpMkLst>
            <pc:docMk/>
            <pc:sldMk cId="1575551198" sldId="424"/>
            <ac:grpSpMk id="213" creationId="{2517AA6A-48BE-4B2F-A81C-2F8B35D0A02D}"/>
          </ac:grpSpMkLst>
        </pc:grpChg>
        <pc:grpChg chg="add del mod">
          <ac:chgData name="Carlos Sanchez-Sarmiento" userId="2326a0ff-7c8d-4f5b-b5b2-e1c852c29958" providerId="ADAL" clId="{45D72788-E3A0-442F-8732-0114A380CE76}" dt="2022-11-29T19:08:25.784" v="266" actId="165"/>
          <ac:grpSpMkLst>
            <pc:docMk/>
            <pc:sldMk cId="1575551198" sldId="424"/>
            <ac:grpSpMk id="214" creationId="{B801186B-DDB4-42C3-B293-DB6AC29C69AF}"/>
          </ac:grpSpMkLst>
        </pc:grpChg>
        <pc:grpChg chg="add del mod">
          <ac:chgData name="Carlos Sanchez-Sarmiento" userId="2326a0ff-7c8d-4f5b-b5b2-e1c852c29958" providerId="ADAL" clId="{45D72788-E3A0-442F-8732-0114A380CE76}" dt="2022-11-29T19:08:38.067" v="268" actId="165"/>
          <ac:grpSpMkLst>
            <pc:docMk/>
            <pc:sldMk cId="1575551198" sldId="424"/>
            <ac:grpSpMk id="215" creationId="{62D83FD0-A73E-4D59-A3FB-3555215B89E9}"/>
          </ac:grpSpMkLst>
        </pc:grpChg>
        <pc:grpChg chg="add mod">
          <ac:chgData name="Carlos Sanchez-Sarmiento" userId="2326a0ff-7c8d-4f5b-b5b2-e1c852c29958" providerId="ADAL" clId="{45D72788-E3A0-442F-8732-0114A380CE76}" dt="2022-11-29T19:08:45.327" v="270" actId="1076"/>
          <ac:grpSpMkLst>
            <pc:docMk/>
            <pc:sldMk cId="1575551198" sldId="424"/>
            <ac:grpSpMk id="216" creationId="{D8F0F0BF-A9EA-4CDC-A6B2-FDFDB78BFEC8}"/>
          </ac:grpSpMkLst>
        </pc:grpChg>
        <pc:grpChg chg="mod">
          <ac:chgData name="Carlos Sanchez-Sarmiento" userId="2326a0ff-7c8d-4f5b-b5b2-e1c852c29958" providerId="ADAL" clId="{45D72788-E3A0-442F-8732-0114A380CE76}" dt="2022-11-29T19:08:40.812" v="269"/>
          <ac:grpSpMkLst>
            <pc:docMk/>
            <pc:sldMk cId="1575551198" sldId="424"/>
            <ac:grpSpMk id="217" creationId="{F5342A9C-CF60-46A4-B0FB-722B3E900DEF}"/>
          </ac:grpSpMkLst>
        </pc:grpChg>
        <pc:grpChg chg="mod">
          <ac:chgData name="Carlos Sanchez-Sarmiento" userId="2326a0ff-7c8d-4f5b-b5b2-e1c852c29958" providerId="ADAL" clId="{45D72788-E3A0-442F-8732-0114A380CE76}" dt="2022-11-29T19:08:40.812" v="269"/>
          <ac:grpSpMkLst>
            <pc:docMk/>
            <pc:sldMk cId="1575551198" sldId="424"/>
            <ac:grpSpMk id="218" creationId="{7F47BFCB-404A-44ED-A8CE-EC694FAAE5EB}"/>
          </ac:grpSpMkLst>
        </pc:grpChg>
        <pc:grpChg chg="mod">
          <ac:chgData name="Carlos Sanchez-Sarmiento" userId="2326a0ff-7c8d-4f5b-b5b2-e1c852c29958" providerId="ADAL" clId="{45D72788-E3A0-442F-8732-0114A380CE76}" dt="2022-11-29T19:08:40.812" v="269"/>
          <ac:grpSpMkLst>
            <pc:docMk/>
            <pc:sldMk cId="1575551198" sldId="424"/>
            <ac:grpSpMk id="223" creationId="{B41D43A1-97ED-4253-91D1-D61A3D092685}"/>
          </ac:grpSpMkLst>
        </pc:grpChg>
        <pc:grpChg chg="mod">
          <ac:chgData name="Carlos Sanchez-Sarmiento" userId="2326a0ff-7c8d-4f5b-b5b2-e1c852c29958" providerId="ADAL" clId="{45D72788-E3A0-442F-8732-0114A380CE76}" dt="2022-11-29T19:08:40.812" v="269"/>
          <ac:grpSpMkLst>
            <pc:docMk/>
            <pc:sldMk cId="1575551198" sldId="424"/>
            <ac:grpSpMk id="226" creationId="{F0BB819A-8BC0-4069-9408-81325A9D2EF9}"/>
          </ac:grpSpMkLst>
        </pc:grpChg>
        <pc:grpChg chg="add mod ord">
          <ac:chgData name="Carlos Sanchez-Sarmiento" userId="2326a0ff-7c8d-4f5b-b5b2-e1c852c29958" providerId="ADAL" clId="{45D72788-E3A0-442F-8732-0114A380CE76}" dt="2022-11-29T19:09:06.723" v="275" actId="167"/>
          <ac:grpSpMkLst>
            <pc:docMk/>
            <pc:sldMk cId="1575551198" sldId="424"/>
            <ac:grpSpMk id="235" creationId="{359A66AA-3287-450E-B5B6-9BFBAF13C30F}"/>
          </ac:grpSpMkLst>
        </pc:grpChg>
        <pc:picChg chg="add mod topLvl">
          <ac:chgData name="Carlos Sanchez-Sarmiento" userId="2326a0ff-7c8d-4f5b-b5b2-e1c852c29958" providerId="ADAL" clId="{45D72788-E3A0-442F-8732-0114A380CE76}" dt="2022-11-29T19:08:38.067" v="268" actId="165"/>
          <ac:picMkLst>
            <pc:docMk/>
            <pc:sldMk cId="1575551198" sldId="424"/>
            <ac:picMk id="31" creationId="{CF608FB0-D85E-49CF-A6E3-2629E39DF8AD}"/>
          </ac:picMkLst>
        </pc:picChg>
        <pc:picChg chg="add mod topLvl">
          <ac:chgData name="Carlos Sanchez-Sarmiento" userId="2326a0ff-7c8d-4f5b-b5b2-e1c852c29958" providerId="ADAL" clId="{45D72788-E3A0-442F-8732-0114A380CE76}" dt="2022-11-29T19:08:38.067" v="268" actId="165"/>
          <ac:picMkLst>
            <pc:docMk/>
            <pc:sldMk cId="1575551198" sldId="424"/>
            <ac:picMk id="32" creationId="{41A871E4-1D45-4DBB-839B-35452E2E35E9}"/>
          </ac:picMkLst>
        </pc:picChg>
        <pc:cxnChg chg="add mod topLvl">
          <ac:chgData name="Carlos Sanchez-Sarmiento" userId="2326a0ff-7c8d-4f5b-b5b2-e1c852c29958" providerId="ADAL" clId="{45D72788-E3A0-442F-8732-0114A380CE76}" dt="2022-11-29T19:08:38.067" v="268" actId="165"/>
          <ac:cxnSpMkLst>
            <pc:docMk/>
            <pc:sldMk cId="1575551198" sldId="424"/>
            <ac:cxnSpMk id="28" creationId="{8570DCF5-E143-4D5F-93BE-E60A37E0CACA}"/>
          </ac:cxnSpMkLst>
        </pc:cxnChg>
        <pc:cxnChg chg="add mod topLvl">
          <ac:chgData name="Carlos Sanchez-Sarmiento" userId="2326a0ff-7c8d-4f5b-b5b2-e1c852c29958" providerId="ADAL" clId="{45D72788-E3A0-442F-8732-0114A380CE76}" dt="2022-11-29T19:08:38.067" v="268" actId="165"/>
          <ac:cxnSpMkLst>
            <pc:docMk/>
            <pc:sldMk cId="1575551198" sldId="424"/>
            <ac:cxnSpMk id="29" creationId="{B6E7AFF6-D5F3-492C-B70E-54E71CCFAE91}"/>
          </ac:cxnSpMkLst>
        </pc:cxnChg>
        <pc:cxnChg chg="add mod topLvl">
          <ac:chgData name="Carlos Sanchez-Sarmiento" userId="2326a0ff-7c8d-4f5b-b5b2-e1c852c29958" providerId="ADAL" clId="{45D72788-E3A0-442F-8732-0114A380CE76}" dt="2022-11-29T19:08:38.067" v="268" actId="165"/>
          <ac:cxnSpMkLst>
            <pc:docMk/>
            <pc:sldMk cId="1575551198" sldId="424"/>
            <ac:cxnSpMk id="30" creationId="{16F4F3C3-E383-4ABB-9BDC-58E940E29EAE}"/>
          </ac:cxnSpMkLst>
        </pc:cxnChg>
        <pc:cxnChg chg="add mod topLvl">
          <ac:chgData name="Carlos Sanchez-Sarmiento" userId="2326a0ff-7c8d-4f5b-b5b2-e1c852c29958" providerId="ADAL" clId="{45D72788-E3A0-442F-8732-0114A380CE76}" dt="2022-11-29T19:08:38.067" v="268" actId="165"/>
          <ac:cxnSpMkLst>
            <pc:docMk/>
            <pc:sldMk cId="1575551198" sldId="424"/>
            <ac:cxnSpMk id="33" creationId="{CA38D0A1-E624-4578-9AB7-C79DA7C12CF3}"/>
          </ac:cxnSpMkLst>
        </pc:cxnChg>
        <pc:cxnChg chg="add mod topLvl">
          <ac:chgData name="Carlos Sanchez-Sarmiento" userId="2326a0ff-7c8d-4f5b-b5b2-e1c852c29958" providerId="ADAL" clId="{45D72788-E3A0-442F-8732-0114A380CE76}" dt="2022-11-29T19:08:38.067" v="268" actId="165"/>
          <ac:cxnSpMkLst>
            <pc:docMk/>
            <pc:sldMk cId="1575551198" sldId="424"/>
            <ac:cxnSpMk id="34" creationId="{06A8F8D5-9193-4CB3-8419-4857B0B5D215}"/>
          </ac:cxnSpMkLst>
        </pc:cxnChg>
        <pc:cxnChg chg="add mod topLvl">
          <ac:chgData name="Carlos Sanchez-Sarmiento" userId="2326a0ff-7c8d-4f5b-b5b2-e1c852c29958" providerId="ADAL" clId="{45D72788-E3A0-442F-8732-0114A380CE76}" dt="2022-11-29T19:08:38.067" v="268" actId="165"/>
          <ac:cxnSpMkLst>
            <pc:docMk/>
            <pc:sldMk cId="1575551198" sldId="424"/>
            <ac:cxnSpMk id="35" creationId="{9EAA8D7B-087E-471A-BBA0-D937301D3FE0}"/>
          </ac:cxnSpMkLst>
        </pc:cxnChg>
        <pc:cxnChg chg="add mod topLvl">
          <ac:chgData name="Carlos Sanchez-Sarmiento" userId="2326a0ff-7c8d-4f5b-b5b2-e1c852c29958" providerId="ADAL" clId="{45D72788-E3A0-442F-8732-0114A380CE76}" dt="2022-11-29T19:08:38.067" v="268" actId="165"/>
          <ac:cxnSpMkLst>
            <pc:docMk/>
            <pc:sldMk cId="1575551198" sldId="424"/>
            <ac:cxnSpMk id="36" creationId="{DD067EB9-BFA1-43D9-8488-5694A0DEC240}"/>
          </ac:cxnSpMkLst>
        </pc:cxnChg>
        <pc:cxnChg chg="add mod ord topLvl">
          <ac:chgData name="Carlos Sanchez-Sarmiento" userId="2326a0ff-7c8d-4f5b-b5b2-e1c852c29958" providerId="ADAL" clId="{45D72788-E3A0-442F-8732-0114A380CE76}" dt="2022-11-29T19:08:38.067" v="268" actId="165"/>
          <ac:cxnSpMkLst>
            <pc:docMk/>
            <pc:sldMk cId="1575551198" sldId="424"/>
            <ac:cxnSpMk id="37" creationId="{C9F108BC-0823-4AC9-92AF-09948FD7CCD6}"/>
          </ac:cxnSpMkLst>
        </pc:cxnChg>
        <pc:cxnChg chg="add mod topLvl">
          <ac:chgData name="Carlos Sanchez-Sarmiento" userId="2326a0ff-7c8d-4f5b-b5b2-e1c852c29958" providerId="ADAL" clId="{45D72788-E3A0-442F-8732-0114A380CE76}" dt="2022-11-29T19:08:25.784" v="266" actId="165"/>
          <ac:cxnSpMkLst>
            <pc:docMk/>
            <pc:sldMk cId="1575551198" sldId="424"/>
            <ac:cxnSpMk id="42" creationId="{085E6EFB-9355-4714-AE25-A539CD70C3DE}"/>
          </ac:cxnSpMkLst>
        </pc:cxnChg>
        <pc:cxnChg chg="add mod topLvl">
          <ac:chgData name="Carlos Sanchez-Sarmiento" userId="2326a0ff-7c8d-4f5b-b5b2-e1c852c29958" providerId="ADAL" clId="{45D72788-E3A0-442F-8732-0114A380CE76}" dt="2022-11-29T19:08:25.784" v="266" actId="165"/>
          <ac:cxnSpMkLst>
            <pc:docMk/>
            <pc:sldMk cId="1575551198" sldId="424"/>
            <ac:cxnSpMk id="43" creationId="{ABDEFA7D-7F27-41C6-B9A6-6838EC7D8627}"/>
          </ac:cxnSpMkLst>
        </pc:cxnChg>
        <pc:cxnChg chg="add mod topLvl">
          <ac:chgData name="Carlos Sanchez-Sarmiento" userId="2326a0ff-7c8d-4f5b-b5b2-e1c852c29958" providerId="ADAL" clId="{45D72788-E3A0-442F-8732-0114A380CE76}" dt="2022-11-29T19:08:25.784" v="266" actId="165"/>
          <ac:cxnSpMkLst>
            <pc:docMk/>
            <pc:sldMk cId="1575551198" sldId="424"/>
            <ac:cxnSpMk id="44" creationId="{1C14AC62-FCBB-4CF2-BE55-88E954B7C4B7}"/>
          </ac:cxnSpMkLst>
        </pc:cxnChg>
        <pc:cxnChg chg="add mod topLvl">
          <ac:chgData name="Carlos Sanchez-Sarmiento" userId="2326a0ff-7c8d-4f5b-b5b2-e1c852c29958" providerId="ADAL" clId="{45D72788-E3A0-442F-8732-0114A380CE76}" dt="2022-11-29T19:08:25.784" v="266" actId="165"/>
          <ac:cxnSpMkLst>
            <pc:docMk/>
            <pc:sldMk cId="1575551198" sldId="424"/>
            <ac:cxnSpMk id="45" creationId="{AC17DF55-A1A4-48DE-8553-81C9200BF1C0}"/>
          </ac:cxnSpMkLst>
        </pc:cxnChg>
        <pc:cxnChg chg="add mod topLvl">
          <ac:chgData name="Carlos Sanchez-Sarmiento" userId="2326a0ff-7c8d-4f5b-b5b2-e1c852c29958" providerId="ADAL" clId="{45D72788-E3A0-442F-8732-0114A380CE76}" dt="2022-11-29T19:08:25.784" v="266" actId="165"/>
          <ac:cxnSpMkLst>
            <pc:docMk/>
            <pc:sldMk cId="1575551198" sldId="424"/>
            <ac:cxnSpMk id="46" creationId="{6E7415AE-87B7-4D7E-A538-A142A3DD8CB7}"/>
          </ac:cxnSpMkLst>
        </pc:cxnChg>
        <pc:cxnChg chg="add mod topLvl">
          <ac:chgData name="Carlos Sanchez-Sarmiento" userId="2326a0ff-7c8d-4f5b-b5b2-e1c852c29958" providerId="ADAL" clId="{45D72788-E3A0-442F-8732-0114A380CE76}" dt="2022-11-29T19:08:25.784" v="266" actId="165"/>
          <ac:cxnSpMkLst>
            <pc:docMk/>
            <pc:sldMk cId="1575551198" sldId="424"/>
            <ac:cxnSpMk id="47" creationId="{AF7C37A2-63EC-41B4-949B-8DDEC8E39208}"/>
          </ac:cxnSpMkLst>
        </pc:cxnChg>
        <pc:cxnChg chg="mod">
          <ac:chgData name="Carlos Sanchez-Sarmiento" userId="2326a0ff-7c8d-4f5b-b5b2-e1c852c29958" providerId="ADAL" clId="{45D72788-E3A0-442F-8732-0114A380CE76}" dt="2022-11-29T19:08:25.784" v="266" actId="165"/>
          <ac:cxnSpMkLst>
            <pc:docMk/>
            <pc:sldMk cId="1575551198" sldId="424"/>
            <ac:cxnSpMk id="58" creationId="{11063545-B3BB-4723-B96A-BB4712F3122B}"/>
          </ac:cxnSpMkLst>
        </pc:cxnChg>
        <pc:cxnChg chg="mod">
          <ac:chgData name="Carlos Sanchez-Sarmiento" userId="2326a0ff-7c8d-4f5b-b5b2-e1c852c29958" providerId="ADAL" clId="{45D72788-E3A0-442F-8732-0114A380CE76}" dt="2022-11-29T19:08:25.784" v="266" actId="165"/>
          <ac:cxnSpMkLst>
            <pc:docMk/>
            <pc:sldMk cId="1575551198" sldId="424"/>
            <ac:cxnSpMk id="59" creationId="{7F481EF2-E024-4159-ADB3-BD6D72EB4405}"/>
          </ac:cxnSpMkLst>
        </pc:cxnChg>
        <pc:cxnChg chg="mod">
          <ac:chgData name="Carlos Sanchez-Sarmiento" userId="2326a0ff-7c8d-4f5b-b5b2-e1c852c29958" providerId="ADAL" clId="{45D72788-E3A0-442F-8732-0114A380CE76}" dt="2022-11-29T19:08:38.067" v="268" actId="165"/>
          <ac:cxnSpMkLst>
            <pc:docMk/>
            <pc:sldMk cId="1575551198" sldId="424"/>
            <ac:cxnSpMk id="95" creationId="{C0993D3F-B2EC-4D71-95D5-B4075C3BBED1}"/>
          </ac:cxnSpMkLst>
        </pc:cxnChg>
        <pc:cxnChg chg="mod">
          <ac:chgData name="Carlos Sanchez-Sarmiento" userId="2326a0ff-7c8d-4f5b-b5b2-e1c852c29958" providerId="ADAL" clId="{45D72788-E3A0-442F-8732-0114A380CE76}" dt="2022-11-29T19:08:38.067" v="268" actId="165"/>
          <ac:cxnSpMkLst>
            <pc:docMk/>
            <pc:sldMk cId="1575551198" sldId="424"/>
            <ac:cxnSpMk id="96" creationId="{F5519897-9AE5-406D-8DC1-6DF150259EE0}"/>
          </ac:cxnSpMkLst>
        </pc:cxnChg>
        <pc:cxnChg chg="mod">
          <ac:chgData name="Carlos Sanchez-Sarmiento" userId="2326a0ff-7c8d-4f5b-b5b2-e1c852c29958" providerId="ADAL" clId="{45D72788-E3A0-442F-8732-0114A380CE76}" dt="2022-11-29T18:23:28.946" v="79" actId="165"/>
          <ac:cxnSpMkLst>
            <pc:docMk/>
            <pc:sldMk cId="1575551198" sldId="424"/>
            <ac:cxnSpMk id="114" creationId="{BE905D15-7495-4675-BAAA-9E685CAD533D}"/>
          </ac:cxnSpMkLst>
        </pc:cxnChg>
        <pc:cxnChg chg="mod">
          <ac:chgData name="Carlos Sanchez-Sarmiento" userId="2326a0ff-7c8d-4f5b-b5b2-e1c852c29958" providerId="ADAL" clId="{45D72788-E3A0-442F-8732-0114A380CE76}" dt="2022-11-29T18:23:28.946" v="79" actId="165"/>
          <ac:cxnSpMkLst>
            <pc:docMk/>
            <pc:sldMk cId="1575551198" sldId="424"/>
            <ac:cxnSpMk id="115" creationId="{5C7065D2-B438-4D2E-9AFF-43999A8D37E6}"/>
          </ac:cxnSpMkLst>
        </pc:cxnChg>
        <pc:cxnChg chg="add mod topLvl">
          <ac:chgData name="Carlos Sanchez-Sarmiento" userId="2326a0ff-7c8d-4f5b-b5b2-e1c852c29958" providerId="ADAL" clId="{45D72788-E3A0-442F-8732-0114A380CE76}" dt="2022-11-29T19:03:09.657" v="230" actId="208"/>
          <ac:cxnSpMkLst>
            <pc:docMk/>
            <pc:sldMk cId="1575551198" sldId="424"/>
            <ac:cxnSpMk id="125" creationId="{CE089F14-1378-4384-A5EF-50958B23F62E}"/>
          </ac:cxnSpMkLst>
        </pc:cxnChg>
        <pc:cxnChg chg="add mod topLvl">
          <ac:chgData name="Carlos Sanchez-Sarmiento" userId="2326a0ff-7c8d-4f5b-b5b2-e1c852c29958" providerId="ADAL" clId="{45D72788-E3A0-442F-8732-0114A380CE76}" dt="2022-11-29T19:03:09.657" v="230" actId="208"/>
          <ac:cxnSpMkLst>
            <pc:docMk/>
            <pc:sldMk cId="1575551198" sldId="424"/>
            <ac:cxnSpMk id="127" creationId="{E1989472-9A8E-45B5-ABBD-9B5E70F3EBFC}"/>
          </ac:cxnSpMkLst>
        </pc:cxnChg>
        <pc:cxnChg chg="add mod topLvl">
          <ac:chgData name="Carlos Sanchez-Sarmiento" userId="2326a0ff-7c8d-4f5b-b5b2-e1c852c29958" providerId="ADAL" clId="{45D72788-E3A0-442F-8732-0114A380CE76}" dt="2022-11-29T19:03:09.657" v="230" actId="208"/>
          <ac:cxnSpMkLst>
            <pc:docMk/>
            <pc:sldMk cId="1575551198" sldId="424"/>
            <ac:cxnSpMk id="129" creationId="{FEA376B4-9ECD-4012-B436-89E77650F541}"/>
          </ac:cxnSpMkLst>
        </pc:cxnChg>
        <pc:cxnChg chg="add mod topLvl">
          <ac:chgData name="Carlos Sanchez-Sarmiento" userId="2326a0ff-7c8d-4f5b-b5b2-e1c852c29958" providerId="ADAL" clId="{45D72788-E3A0-442F-8732-0114A380CE76}" dt="2022-11-29T19:03:09.657" v="230" actId="208"/>
          <ac:cxnSpMkLst>
            <pc:docMk/>
            <pc:sldMk cId="1575551198" sldId="424"/>
            <ac:cxnSpMk id="130" creationId="{39EB3394-E43B-4E70-8425-76A0809EF26A}"/>
          </ac:cxnSpMkLst>
        </pc:cxnChg>
        <pc:cxnChg chg="add mod topLvl">
          <ac:chgData name="Carlos Sanchez-Sarmiento" userId="2326a0ff-7c8d-4f5b-b5b2-e1c852c29958" providerId="ADAL" clId="{45D72788-E3A0-442F-8732-0114A380CE76}" dt="2022-11-29T19:03:09.657" v="230" actId="208"/>
          <ac:cxnSpMkLst>
            <pc:docMk/>
            <pc:sldMk cId="1575551198" sldId="424"/>
            <ac:cxnSpMk id="131" creationId="{EE50DD48-E51B-441C-9FE7-53E3844B94CA}"/>
          </ac:cxnSpMkLst>
        </pc:cxnChg>
        <pc:cxnChg chg="add mod topLvl">
          <ac:chgData name="Carlos Sanchez-Sarmiento" userId="2326a0ff-7c8d-4f5b-b5b2-e1c852c29958" providerId="ADAL" clId="{45D72788-E3A0-442F-8732-0114A380CE76}" dt="2022-11-29T19:03:09.657" v="230" actId="208"/>
          <ac:cxnSpMkLst>
            <pc:docMk/>
            <pc:sldMk cId="1575551198" sldId="424"/>
            <ac:cxnSpMk id="132" creationId="{8A033333-9F58-4D11-A719-773F9BAEEB87}"/>
          </ac:cxnSpMkLst>
        </pc:cxnChg>
        <pc:cxnChg chg="mod topLvl">
          <ac:chgData name="Carlos Sanchez-Sarmiento" userId="2326a0ff-7c8d-4f5b-b5b2-e1c852c29958" providerId="ADAL" clId="{45D72788-E3A0-442F-8732-0114A380CE76}" dt="2022-11-29T19:07:17.508" v="250" actId="164"/>
          <ac:cxnSpMkLst>
            <pc:docMk/>
            <pc:sldMk cId="1575551198" sldId="424"/>
            <ac:cxnSpMk id="148" creationId="{26E74D43-94C4-4F0F-B5A9-C0F27D461F99}"/>
          </ac:cxnSpMkLst>
        </pc:cxnChg>
        <pc:cxnChg chg="mod topLvl">
          <ac:chgData name="Carlos Sanchez-Sarmiento" userId="2326a0ff-7c8d-4f5b-b5b2-e1c852c29958" providerId="ADAL" clId="{45D72788-E3A0-442F-8732-0114A380CE76}" dt="2022-11-29T19:07:17.508" v="250" actId="164"/>
          <ac:cxnSpMkLst>
            <pc:docMk/>
            <pc:sldMk cId="1575551198" sldId="424"/>
            <ac:cxnSpMk id="149" creationId="{66A4BFBD-5F96-4EEA-820F-8023F7695BBF}"/>
          </ac:cxnSpMkLst>
        </pc:cxnChg>
        <pc:cxnChg chg="add del mod">
          <ac:chgData name="Carlos Sanchez-Sarmiento" userId="2326a0ff-7c8d-4f5b-b5b2-e1c852c29958" providerId="ADAL" clId="{45D72788-E3A0-442F-8732-0114A380CE76}" dt="2022-11-29T18:23:18.809" v="78" actId="478"/>
          <ac:cxnSpMkLst>
            <pc:docMk/>
            <pc:sldMk cId="1575551198" sldId="424"/>
            <ac:cxnSpMk id="184" creationId="{E04E5483-931C-4B55-92C4-36161FCE3E34}"/>
          </ac:cxnSpMkLst>
        </pc:cxnChg>
        <pc:cxnChg chg="add del mod">
          <ac:chgData name="Carlos Sanchez-Sarmiento" userId="2326a0ff-7c8d-4f5b-b5b2-e1c852c29958" providerId="ADAL" clId="{45D72788-E3A0-442F-8732-0114A380CE76}" dt="2022-11-29T18:23:18.809" v="78" actId="478"/>
          <ac:cxnSpMkLst>
            <pc:docMk/>
            <pc:sldMk cId="1575551198" sldId="424"/>
            <ac:cxnSpMk id="185" creationId="{A7A3D919-6706-45E2-A9AE-C7F0B96C9AD8}"/>
          </ac:cxnSpMkLst>
        </pc:cxnChg>
        <pc:cxnChg chg="add mod">
          <ac:chgData name="Carlos Sanchez-Sarmiento" userId="2326a0ff-7c8d-4f5b-b5b2-e1c852c29958" providerId="ADAL" clId="{45D72788-E3A0-442F-8732-0114A380CE76}" dt="2022-11-29T19:07:05.269" v="249" actId="164"/>
          <ac:cxnSpMkLst>
            <pc:docMk/>
            <pc:sldMk cId="1575551198" sldId="424"/>
            <ac:cxnSpMk id="186" creationId="{57BC8780-5280-44B9-AC59-EC8830045AB4}"/>
          </ac:cxnSpMkLst>
        </pc:cxnChg>
        <pc:cxnChg chg="add mod">
          <ac:chgData name="Carlos Sanchez-Sarmiento" userId="2326a0ff-7c8d-4f5b-b5b2-e1c852c29958" providerId="ADAL" clId="{45D72788-E3A0-442F-8732-0114A380CE76}" dt="2022-11-29T19:07:05.269" v="249" actId="164"/>
          <ac:cxnSpMkLst>
            <pc:docMk/>
            <pc:sldMk cId="1575551198" sldId="424"/>
            <ac:cxnSpMk id="188" creationId="{958F55C7-9C3B-40A5-B533-1C5F4F2DF092}"/>
          </ac:cxnSpMkLst>
        </pc:cxnChg>
        <pc:cxnChg chg="add mod">
          <ac:chgData name="Carlos Sanchez-Sarmiento" userId="2326a0ff-7c8d-4f5b-b5b2-e1c852c29958" providerId="ADAL" clId="{45D72788-E3A0-442F-8732-0114A380CE76}" dt="2022-11-29T19:07:05.269" v="249" actId="164"/>
          <ac:cxnSpMkLst>
            <pc:docMk/>
            <pc:sldMk cId="1575551198" sldId="424"/>
            <ac:cxnSpMk id="189" creationId="{5D502F0E-8524-4A4C-8724-6CFA8FC3C910}"/>
          </ac:cxnSpMkLst>
        </pc:cxnChg>
        <pc:cxnChg chg="mod topLvl">
          <ac:chgData name="Carlos Sanchez-Sarmiento" userId="2326a0ff-7c8d-4f5b-b5b2-e1c852c29958" providerId="ADAL" clId="{45D72788-E3A0-442F-8732-0114A380CE76}" dt="2022-11-29T19:07:17.508" v="250" actId="164"/>
          <ac:cxnSpMkLst>
            <pc:docMk/>
            <pc:sldMk cId="1575551198" sldId="424"/>
            <ac:cxnSpMk id="191" creationId="{76711127-ED6F-4902-90B9-05899297758F}"/>
          </ac:cxnSpMkLst>
        </pc:cxnChg>
        <pc:cxnChg chg="mod topLvl">
          <ac:chgData name="Carlos Sanchez-Sarmiento" userId="2326a0ff-7c8d-4f5b-b5b2-e1c852c29958" providerId="ADAL" clId="{45D72788-E3A0-442F-8732-0114A380CE76}" dt="2022-11-29T19:07:17.508" v="250" actId="164"/>
          <ac:cxnSpMkLst>
            <pc:docMk/>
            <pc:sldMk cId="1575551198" sldId="424"/>
            <ac:cxnSpMk id="193" creationId="{52F78F8D-0313-462D-B77C-56ECB540CEFD}"/>
          </ac:cxnSpMkLst>
        </pc:cxnChg>
        <pc:cxnChg chg="mod topLvl">
          <ac:chgData name="Carlos Sanchez-Sarmiento" userId="2326a0ff-7c8d-4f5b-b5b2-e1c852c29958" providerId="ADAL" clId="{45D72788-E3A0-442F-8732-0114A380CE76}" dt="2022-11-29T19:07:17.508" v="250" actId="164"/>
          <ac:cxnSpMkLst>
            <pc:docMk/>
            <pc:sldMk cId="1575551198" sldId="424"/>
            <ac:cxnSpMk id="194" creationId="{35516685-A4FB-4B12-BF6A-EA657075E224}"/>
          </ac:cxnSpMkLst>
        </pc:cxnChg>
        <pc:cxnChg chg="mod">
          <ac:chgData name="Carlos Sanchez-Sarmiento" userId="2326a0ff-7c8d-4f5b-b5b2-e1c852c29958" providerId="ADAL" clId="{45D72788-E3A0-442F-8732-0114A380CE76}" dt="2022-11-29T19:08:40.812" v="269"/>
          <ac:cxnSpMkLst>
            <pc:docMk/>
            <pc:sldMk cId="1575551198" sldId="424"/>
            <ac:cxnSpMk id="224" creationId="{2A812C81-8499-4011-8DAD-BC8CB80A2B21}"/>
          </ac:cxnSpMkLst>
        </pc:cxnChg>
        <pc:cxnChg chg="mod">
          <ac:chgData name="Carlos Sanchez-Sarmiento" userId="2326a0ff-7c8d-4f5b-b5b2-e1c852c29958" providerId="ADAL" clId="{45D72788-E3A0-442F-8732-0114A380CE76}" dt="2022-11-29T19:08:40.812" v="269"/>
          <ac:cxnSpMkLst>
            <pc:docMk/>
            <pc:sldMk cId="1575551198" sldId="424"/>
            <ac:cxnSpMk id="225" creationId="{BAC703F1-2920-42F4-89E3-A56AA06187D1}"/>
          </ac:cxnSpMkLst>
        </pc:cxnChg>
      </pc:sldChg>
    </pc:docChg>
  </pc:docChgLst>
  <pc:docChgLst>
    <pc:chgData name="Axcell Vargas" userId="S::ajv19@fsu.edu::d3e20673-b461-4605-87a8-187574c0db93" providerId="AD" clId="Web-{702E7371-6685-4DA5-9BB6-B85BD897529A}"/>
    <pc:docChg chg="modSld">
      <pc:chgData name="Axcell Vargas" userId="S::ajv19@fsu.edu::d3e20673-b461-4605-87a8-187574c0db93" providerId="AD" clId="Web-{702E7371-6685-4DA5-9BB6-B85BD897529A}" dt="2022-10-04T19:11:15.620" v="0"/>
      <pc:docMkLst>
        <pc:docMk/>
      </pc:docMkLst>
      <pc:sldChg chg="modSp">
        <pc:chgData name="Axcell Vargas" userId="S::ajv19@fsu.edu::d3e20673-b461-4605-87a8-187574c0db93" providerId="AD" clId="Web-{702E7371-6685-4DA5-9BB6-B85BD897529A}" dt="2022-10-04T19:11:15.620" v="0"/>
        <pc:sldMkLst>
          <pc:docMk/>
          <pc:sldMk cId="3956933917" sldId="259"/>
        </pc:sldMkLst>
        <pc:picChg chg="mod">
          <ac:chgData name="Axcell Vargas" userId="S::ajv19@fsu.edu::d3e20673-b461-4605-87a8-187574c0db93" providerId="AD" clId="Web-{702E7371-6685-4DA5-9BB6-B85BD897529A}" dt="2022-10-04T19:11:15.620" v="0"/>
          <ac:picMkLst>
            <pc:docMk/>
            <pc:sldMk cId="3956933917" sldId="259"/>
            <ac:picMk id="62" creationId="{00000000-0000-0000-0000-000000000000}"/>
          </ac:picMkLst>
        </pc:picChg>
      </pc:sldChg>
    </pc:docChg>
  </pc:docChgLst>
  <pc:docChgLst>
    <pc:chgData name="Jared Carboy" userId="6125d4e8-06bb-44b1-a4ea-03dbade77421" providerId="ADAL" clId="{C005FD02-6202-7145-913E-8FA268AC09F1}"/>
    <pc:docChg chg="undo custSel modSld">
      <pc:chgData name="Jared Carboy" userId="6125d4e8-06bb-44b1-a4ea-03dbade77421" providerId="ADAL" clId="{C005FD02-6202-7145-913E-8FA268AC09F1}" dt="2022-10-04T21:44:40.855" v="44" actId="14100"/>
      <pc:docMkLst>
        <pc:docMk/>
      </pc:docMkLst>
      <pc:sldChg chg="modSp mod">
        <pc:chgData name="Jared Carboy" userId="6125d4e8-06bb-44b1-a4ea-03dbade77421" providerId="ADAL" clId="{C005FD02-6202-7145-913E-8FA268AC09F1}" dt="2022-10-04T20:08:55.835" v="34" actId="1076"/>
        <pc:sldMkLst>
          <pc:docMk/>
          <pc:sldMk cId="1799507294" sldId="256"/>
        </pc:sldMkLst>
        <pc:spChg chg="mod">
          <ac:chgData name="Jared Carboy" userId="6125d4e8-06bb-44b1-a4ea-03dbade77421" providerId="ADAL" clId="{C005FD02-6202-7145-913E-8FA268AC09F1}" dt="2022-10-04T20:08:51.943" v="32" actId="20577"/>
          <ac:spMkLst>
            <pc:docMk/>
            <pc:sldMk cId="1799507294" sldId="256"/>
            <ac:spMk id="5" creationId="{00000000-0000-0000-0000-000000000000}"/>
          </ac:spMkLst>
        </pc:spChg>
        <pc:picChg chg="mod">
          <ac:chgData name="Jared Carboy" userId="6125d4e8-06bb-44b1-a4ea-03dbade77421" providerId="ADAL" clId="{C005FD02-6202-7145-913E-8FA268AC09F1}" dt="2022-10-04T20:08:55.835" v="34" actId="1076"/>
          <ac:picMkLst>
            <pc:docMk/>
            <pc:sldMk cId="1799507294" sldId="256"/>
            <ac:picMk id="4" creationId="{00000000-0000-0000-0000-000000000000}"/>
          </ac:picMkLst>
        </pc:picChg>
      </pc:sldChg>
      <pc:sldChg chg="addSp delSp modSp mod">
        <pc:chgData name="Jared Carboy" userId="6125d4e8-06bb-44b1-a4ea-03dbade77421" providerId="ADAL" clId="{C005FD02-6202-7145-913E-8FA268AC09F1}" dt="2022-10-04T20:08:43.418" v="30" actId="20577"/>
        <pc:sldMkLst>
          <pc:docMk/>
          <pc:sldMk cId="3956933917" sldId="259"/>
        </pc:sldMkLst>
        <pc:spChg chg="mod">
          <ac:chgData name="Jared Carboy" userId="6125d4e8-06bb-44b1-a4ea-03dbade77421" providerId="ADAL" clId="{C005FD02-6202-7145-913E-8FA268AC09F1}" dt="2022-10-04T20:08:43.418" v="30" actId="20577"/>
          <ac:spMkLst>
            <pc:docMk/>
            <pc:sldMk cId="3956933917" sldId="259"/>
            <ac:spMk id="74" creationId="{00000000-0000-0000-0000-000000000000}"/>
          </ac:spMkLst>
        </pc:spChg>
        <pc:picChg chg="add mod">
          <ac:chgData name="Jared Carboy" userId="6125d4e8-06bb-44b1-a4ea-03dbade77421" providerId="ADAL" clId="{C005FD02-6202-7145-913E-8FA268AC09F1}" dt="2022-10-04T19:31:16.433" v="14" actId="1076"/>
          <ac:picMkLst>
            <pc:docMk/>
            <pc:sldMk cId="3956933917" sldId="259"/>
            <ac:picMk id="3" creationId="{60F8F528-25BD-01CF-6E55-0C07837D9390}"/>
          </ac:picMkLst>
        </pc:picChg>
        <pc:picChg chg="del">
          <ac:chgData name="Jared Carboy" userId="6125d4e8-06bb-44b1-a4ea-03dbade77421" providerId="ADAL" clId="{C005FD02-6202-7145-913E-8FA268AC09F1}" dt="2022-10-04T19:29:52.181" v="0" actId="478"/>
          <ac:picMkLst>
            <pc:docMk/>
            <pc:sldMk cId="3956933917" sldId="259"/>
            <ac:picMk id="59" creationId="{00000000-0000-0000-0000-000000000000}"/>
          </ac:picMkLst>
        </pc:picChg>
      </pc:sldChg>
      <pc:sldChg chg="modSp mod">
        <pc:chgData name="Jared Carboy" userId="6125d4e8-06bb-44b1-a4ea-03dbade77421" providerId="ADAL" clId="{C005FD02-6202-7145-913E-8FA268AC09F1}" dt="2022-10-04T20:10:07.271" v="36" actId="1076"/>
        <pc:sldMkLst>
          <pc:docMk/>
          <pc:sldMk cId="1958622518" sldId="264"/>
        </pc:sldMkLst>
        <pc:grpChg chg="mod">
          <ac:chgData name="Jared Carboy" userId="6125d4e8-06bb-44b1-a4ea-03dbade77421" providerId="ADAL" clId="{C005FD02-6202-7145-913E-8FA268AC09F1}" dt="2022-10-04T20:10:07.271" v="36" actId="1076"/>
          <ac:grpSpMkLst>
            <pc:docMk/>
            <pc:sldMk cId="1958622518" sldId="264"/>
            <ac:grpSpMk id="144" creationId="{00000000-0000-0000-0000-000000000000}"/>
          </ac:grpSpMkLst>
        </pc:grpChg>
      </pc:sldChg>
      <pc:sldChg chg="addSp delSp modSp mod">
        <pc:chgData name="Jared Carboy" userId="6125d4e8-06bb-44b1-a4ea-03dbade77421" providerId="ADAL" clId="{C005FD02-6202-7145-913E-8FA268AC09F1}" dt="2022-10-04T21:44:40.855" v="44" actId="14100"/>
        <pc:sldMkLst>
          <pc:docMk/>
          <pc:sldMk cId="2432666788" sldId="270"/>
        </pc:sldMkLst>
        <pc:picChg chg="del mod">
          <ac:chgData name="Jared Carboy" userId="6125d4e8-06bb-44b1-a4ea-03dbade77421" providerId="ADAL" clId="{C005FD02-6202-7145-913E-8FA268AC09F1}" dt="2022-10-04T19:34:42.665" v="16" actId="478"/>
          <ac:picMkLst>
            <pc:docMk/>
            <pc:sldMk cId="2432666788" sldId="270"/>
            <ac:picMk id="59" creationId="{00000000-0000-0000-0000-000000000000}"/>
          </ac:picMkLst>
        </pc:picChg>
        <pc:picChg chg="del">
          <ac:chgData name="Jared Carboy" userId="6125d4e8-06bb-44b1-a4ea-03dbade77421" providerId="ADAL" clId="{C005FD02-6202-7145-913E-8FA268AC09F1}" dt="2022-10-04T21:43:59.156" v="38" actId="478"/>
          <ac:picMkLst>
            <pc:docMk/>
            <pc:sldMk cId="2432666788" sldId="270"/>
            <ac:picMk id="62" creationId="{00000000-0000-0000-0000-000000000000}"/>
          </ac:picMkLst>
        </pc:picChg>
        <pc:picChg chg="add mod">
          <ac:chgData name="Jared Carboy" userId="6125d4e8-06bb-44b1-a4ea-03dbade77421" providerId="ADAL" clId="{C005FD02-6202-7145-913E-8FA268AC09F1}" dt="2022-10-04T21:44:40.855" v="44" actId="14100"/>
          <ac:picMkLst>
            <pc:docMk/>
            <pc:sldMk cId="2432666788" sldId="270"/>
            <ac:picMk id="1026" creationId="{5A9E4637-5901-C7E1-354D-57FE4538A076}"/>
          </ac:picMkLst>
        </pc:picChg>
        <pc:picChg chg="add mod">
          <ac:chgData name="Jared Carboy" userId="6125d4e8-06bb-44b1-a4ea-03dbade77421" providerId="ADAL" clId="{C005FD02-6202-7145-913E-8FA268AC09F1}" dt="2022-10-04T21:44:32.352" v="43" actId="1076"/>
          <ac:picMkLst>
            <pc:docMk/>
            <pc:sldMk cId="2432666788" sldId="270"/>
            <ac:picMk id="1028" creationId="{C85BBC92-F097-29D2-1ACB-7F379CE9E192}"/>
          </ac:picMkLst>
        </pc:picChg>
      </pc:sldChg>
    </pc:docChg>
  </pc:docChgLst>
  <pc:docChgLst>
    <pc:chgData name="Kaden Lane" userId="S::ksl18b@fsu.edu::dc6a4fb0-72d0-4b29-a208-a1782b391b34" providerId="AD" clId="Web-{D600B531-9952-4E20-9EA8-D5F12F568FE2}"/>
    <pc:docChg chg="modSld">
      <pc:chgData name="Kaden Lane" userId="S::ksl18b@fsu.edu::dc6a4fb0-72d0-4b29-a208-a1782b391b34" providerId="AD" clId="Web-{D600B531-9952-4E20-9EA8-D5F12F568FE2}" dt="2022-11-06T20:59:05.391" v="1587" actId="20577"/>
      <pc:docMkLst>
        <pc:docMk/>
      </pc:docMkLst>
      <pc:sldChg chg="modSp">
        <pc:chgData name="Kaden Lane" userId="S::ksl18b@fsu.edu::dc6a4fb0-72d0-4b29-a208-a1782b391b34" providerId="AD" clId="Web-{D600B531-9952-4E20-9EA8-D5F12F568FE2}" dt="2022-11-06T20:46:28.977" v="925" actId="20577"/>
        <pc:sldMkLst>
          <pc:docMk/>
          <pc:sldMk cId="1781967620" sldId="367"/>
        </pc:sldMkLst>
        <pc:spChg chg="mod">
          <ac:chgData name="Kaden Lane" userId="S::ksl18b@fsu.edu::dc6a4fb0-72d0-4b29-a208-a1782b391b34" providerId="AD" clId="Web-{D600B531-9952-4E20-9EA8-D5F12F568FE2}" dt="2022-11-06T20:46:28.977" v="925" actId="20577"/>
          <ac:spMkLst>
            <pc:docMk/>
            <pc:sldMk cId="1781967620" sldId="367"/>
            <ac:spMk id="57" creationId="{7BB49F19-7E41-4760-845C-86BF1FF7C688}"/>
          </ac:spMkLst>
        </pc:spChg>
      </pc:sldChg>
      <pc:sldChg chg="modSp">
        <pc:chgData name="Kaden Lane" userId="S::ksl18b@fsu.edu::dc6a4fb0-72d0-4b29-a208-a1782b391b34" providerId="AD" clId="Web-{D600B531-9952-4E20-9EA8-D5F12F568FE2}" dt="2022-11-06T20:48:45.840" v="1090" actId="20577"/>
        <pc:sldMkLst>
          <pc:docMk/>
          <pc:sldMk cId="2904924800" sldId="371"/>
        </pc:sldMkLst>
        <pc:spChg chg="mod">
          <ac:chgData name="Kaden Lane" userId="S::ksl18b@fsu.edu::dc6a4fb0-72d0-4b29-a208-a1782b391b34" providerId="AD" clId="Web-{D600B531-9952-4E20-9EA8-D5F12F568FE2}" dt="2022-11-06T20:48:45.840" v="1090" actId="20577"/>
          <ac:spMkLst>
            <pc:docMk/>
            <pc:sldMk cId="2904924800" sldId="371"/>
            <ac:spMk id="127" creationId="{486203FC-2833-4862-B074-4D7EC6098E19}"/>
          </ac:spMkLst>
        </pc:spChg>
      </pc:sldChg>
      <pc:sldChg chg="modSp">
        <pc:chgData name="Kaden Lane" userId="S::ksl18b@fsu.edu::dc6a4fb0-72d0-4b29-a208-a1782b391b34" providerId="AD" clId="Web-{D600B531-9952-4E20-9EA8-D5F12F568FE2}" dt="2022-11-06T20:57:56.498" v="1451" actId="20577"/>
        <pc:sldMkLst>
          <pc:docMk/>
          <pc:sldMk cId="3002351473" sldId="372"/>
        </pc:sldMkLst>
        <pc:spChg chg="mod">
          <ac:chgData name="Kaden Lane" userId="S::ksl18b@fsu.edu::dc6a4fb0-72d0-4b29-a208-a1782b391b34" providerId="AD" clId="Web-{D600B531-9952-4E20-9EA8-D5F12F568FE2}" dt="2022-11-06T20:57:56.498" v="1451" actId="20577"/>
          <ac:spMkLst>
            <pc:docMk/>
            <pc:sldMk cId="3002351473" sldId="372"/>
            <ac:spMk id="94" creationId="{A62D29AD-A08B-4E40-A0C4-FDC753A71E13}"/>
          </ac:spMkLst>
        </pc:spChg>
      </pc:sldChg>
      <pc:sldChg chg="modSp">
        <pc:chgData name="Kaden Lane" userId="S::ksl18b@fsu.edu::dc6a4fb0-72d0-4b29-a208-a1782b391b34" providerId="AD" clId="Web-{D600B531-9952-4E20-9EA8-D5F12F568FE2}" dt="2022-11-06T20:54:14.569" v="1261" actId="20577"/>
        <pc:sldMkLst>
          <pc:docMk/>
          <pc:sldMk cId="32973280" sldId="377"/>
        </pc:sldMkLst>
        <pc:spChg chg="mod">
          <ac:chgData name="Kaden Lane" userId="S::ksl18b@fsu.edu::dc6a4fb0-72d0-4b29-a208-a1782b391b34" providerId="AD" clId="Web-{D600B531-9952-4E20-9EA8-D5F12F568FE2}" dt="2022-11-06T20:54:14.569" v="1261" actId="20577"/>
          <ac:spMkLst>
            <pc:docMk/>
            <pc:sldMk cId="32973280" sldId="377"/>
            <ac:spMk id="127" creationId="{486203FC-2833-4862-B074-4D7EC6098E19}"/>
          </ac:spMkLst>
        </pc:spChg>
      </pc:sldChg>
      <pc:sldChg chg="modSp">
        <pc:chgData name="Kaden Lane" userId="S::ksl18b@fsu.edu::dc6a4fb0-72d0-4b29-a208-a1782b391b34" providerId="AD" clId="Web-{D600B531-9952-4E20-9EA8-D5F12F568FE2}" dt="2022-11-06T20:44:18.941" v="793" actId="20577"/>
        <pc:sldMkLst>
          <pc:docMk/>
          <pc:sldMk cId="2670322956" sldId="378"/>
        </pc:sldMkLst>
        <pc:spChg chg="mod">
          <ac:chgData name="Kaden Lane" userId="S::ksl18b@fsu.edu::dc6a4fb0-72d0-4b29-a208-a1782b391b34" providerId="AD" clId="Web-{D600B531-9952-4E20-9EA8-D5F12F568FE2}" dt="2022-11-06T20:44:18.941" v="793" actId="20577"/>
          <ac:spMkLst>
            <pc:docMk/>
            <pc:sldMk cId="2670322956" sldId="378"/>
            <ac:spMk id="57" creationId="{7BB49F19-7E41-4760-845C-86BF1FF7C688}"/>
          </ac:spMkLst>
        </pc:spChg>
      </pc:sldChg>
      <pc:sldChg chg="modSp">
        <pc:chgData name="Kaden Lane" userId="S::ksl18b@fsu.edu::dc6a4fb0-72d0-4b29-a208-a1782b391b34" providerId="AD" clId="Web-{D600B531-9952-4E20-9EA8-D5F12F568FE2}" dt="2022-11-06T20:59:05.391" v="1587" actId="20577"/>
        <pc:sldMkLst>
          <pc:docMk/>
          <pc:sldMk cId="1201926406" sldId="379"/>
        </pc:sldMkLst>
        <pc:spChg chg="mod">
          <ac:chgData name="Kaden Lane" userId="S::ksl18b@fsu.edu::dc6a4fb0-72d0-4b29-a208-a1782b391b34" providerId="AD" clId="Web-{D600B531-9952-4E20-9EA8-D5F12F568FE2}" dt="2022-11-06T20:59:05.391" v="1587" actId="20577"/>
          <ac:spMkLst>
            <pc:docMk/>
            <pc:sldMk cId="1201926406" sldId="379"/>
            <ac:spMk id="94" creationId="{A62D29AD-A08B-4E40-A0C4-FDC753A71E13}"/>
          </ac:spMkLst>
        </pc:spChg>
      </pc:sldChg>
    </pc:docChg>
  </pc:docChgLst>
  <pc:docChgLst>
    <pc:chgData name="Jared Carboy" userId="6125d4e8-06bb-44b1-a4ea-03dbade77421" providerId="ADAL" clId="{F6EC7AFA-7F7E-874E-9D7C-126EB5B82354}"/>
    <pc:docChg chg="undo custSel addSld delSld modSld sldOrd modSection">
      <pc:chgData name="Jared Carboy" userId="6125d4e8-06bb-44b1-a4ea-03dbade77421" providerId="ADAL" clId="{F6EC7AFA-7F7E-874E-9D7C-126EB5B82354}" dt="2022-10-11T11:48:19.337" v="615"/>
      <pc:docMkLst>
        <pc:docMk/>
      </pc:docMkLst>
      <pc:sldChg chg="ord">
        <pc:chgData name="Jared Carboy" userId="6125d4e8-06bb-44b1-a4ea-03dbade77421" providerId="ADAL" clId="{F6EC7AFA-7F7E-874E-9D7C-126EB5B82354}" dt="2022-10-11T11:42:23.827" v="563" actId="20578"/>
        <pc:sldMkLst>
          <pc:docMk/>
          <pc:sldMk cId="1165564811" sldId="308"/>
        </pc:sldMkLst>
      </pc:sldChg>
      <pc:sldChg chg="ord">
        <pc:chgData name="Jared Carboy" userId="6125d4e8-06bb-44b1-a4ea-03dbade77421" providerId="ADAL" clId="{F6EC7AFA-7F7E-874E-9D7C-126EB5B82354}" dt="2022-10-11T11:21:11.586" v="289" actId="20578"/>
        <pc:sldMkLst>
          <pc:docMk/>
          <pc:sldMk cId="1739364793" sldId="312"/>
        </pc:sldMkLst>
      </pc:sldChg>
      <pc:sldChg chg="del">
        <pc:chgData name="Jared Carboy" userId="6125d4e8-06bb-44b1-a4ea-03dbade77421" providerId="ADAL" clId="{F6EC7AFA-7F7E-874E-9D7C-126EB5B82354}" dt="2022-10-11T11:47:57.020" v="612" actId="2696"/>
        <pc:sldMkLst>
          <pc:docMk/>
          <pc:sldMk cId="902081019" sldId="321"/>
        </pc:sldMkLst>
      </pc:sldChg>
      <pc:sldChg chg="del">
        <pc:chgData name="Jared Carboy" userId="6125d4e8-06bb-44b1-a4ea-03dbade77421" providerId="ADAL" clId="{F6EC7AFA-7F7E-874E-9D7C-126EB5B82354}" dt="2022-10-11T11:47:58.768" v="614" actId="2696"/>
        <pc:sldMkLst>
          <pc:docMk/>
          <pc:sldMk cId="2068034361" sldId="323"/>
        </pc:sldMkLst>
      </pc:sldChg>
      <pc:sldChg chg="modTransition">
        <pc:chgData name="Jared Carboy" userId="6125d4e8-06bb-44b1-a4ea-03dbade77421" providerId="ADAL" clId="{F6EC7AFA-7F7E-874E-9D7C-126EB5B82354}" dt="2022-10-11T11:48:19.337" v="615"/>
        <pc:sldMkLst>
          <pc:docMk/>
          <pc:sldMk cId="1024624643" sldId="324"/>
        </pc:sldMkLst>
      </pc:sldChg>
      <pc:sldChg chg="modSp del mod">
        <pc:chgData name="Jared Carboy" userId="6125d4e8-06bb-44b1-a4ea-03dbade77421" providerId="ADAL" clId="{F6EC7AFA-7F7E-874E-9D7C-126EB5B82354}" dt="2022-10-11T11:45:40.777" v="570" actId="2696"/>
        <pc:sldMkLst>
          <pc:docMk/>
          <pc:sldMk cId="2988365393" sldId="325"/>
        </pc:sldMkLst>
        <pc:picChg chg="mod">
          <ac:chgData name="Jared Carboy" userId="6125d4e8-06bb-44b1-a4ea-03dbade77421" providerId="ADAL" clId="{F6EC7AFA-7F7E-874E-9D7C-126EB5B82354}" dt="2022-10-11T11:02:34.975" v="139" actId="1076"/>
          <ac:picMkLst>
            <pc:docMk/>
            <pc:sldMk cId="2988365393" sldId="325"/>
            <ac:picMk id="3" creationId="{00000000-0000-0000-0000-000000000000}"/>
          </ac:picMkLst>
        </pc:picChg>
      </pc:sldChg>
      <pc:sldChg chg="addSp delSp modSp del mod">
        <pc:chgData name="Jared Carboy" userId="6125d4e8-06bb-44b1-a4ea-03dbade77421" providerId="ADAL" clId="{F6EC7AFA-7F7E-874E-9D7C-126EB5B82354}" dt="2022-10-11T11:45:41.156" v="571" actId="2696"/>
        <pc:sldMkLst>
          <pc:docMk/>
          <pc:sldMk cId="1086118202" sldId="326"/>
        </pc:sldMkLst>
        <pc:picChg chg="del">
          <ac:chgData name="Jared Carboy" userId="6125d4e8-06bb-44b1-a4ea-03dbade77421" providerId="ADAL" clId="{F6EC7AFA-7F7E-874E-9D7C-126EB5B82354}" dt="2022-10-11T11:06:03.920" v="169" actId="478"/>
          <ac:picMkLst>
            <pc:docMk/>
            <pc:sldMk cId="1086118202" sldId="326"/>
            <ac:picMk id="2" creationId="{00000000-0000-0000-0000-000000000000}"/>
          </ac:picMkLst>
        </pc:picChg>
        <pc:picChg chg="add mod">
          <ac:chgData name="Jared Carboy" userId="6125d4e8-06bb-44b1-a4ea-03dbade77421" providerId="ADAL" clId="{F6EC7AFA-7F7E-874E-9D7C-126EB5B82354}" dt="2022-10-11T11:06:09.255" v="173" actId="1076"/>
          <ac:picMkLst>
            <pc:docMk/>
            <pc:sldMk cId="1086118202" sldId="326"/>
            <ac:picMk id="3" creationId="{933B78AE-BBB5-2383-97C7-C5626823DF73}"/>
          </ac:picMkLst>
        </pc:picChg>
      </pc:sldChg>
      <pc:sldChg chg="ord">
        <pc:chgData name="Jared Carboy" userId="6125d4e8-06bb-44b1-a4ea-03dbade77421" providerId="ADAL" clId="{F6EC7AFA-7F7E-874E-9D7C-126EB5B82354}" dt="2022-10-11T10:53:10.886" v="26" actId="20578"/>
        <pc:sldMkLst>
          <pc:docMk/>
          <pc:sldMk cId="3286569532" sldId="327"/>
        </pc:sldMkLst>
      </pc:sldChg>
      <pc:sldChg chg="del">
        <pc:chgData name="Jared Carboy" userId="6125d4e8-06bb-44b1-a4ea-03dbade77421" providerId="ADAL" clId="{F6EC7AFA-7F7E-874E-9D7C-126EB5B82354}" dt="2022-10-11T11:45:40.076" v="569" actId="2696"/>
        <pc:sldMkLst>
          <pc:docMk/>
          <pc:sldMk cId="3444557752" sldId="328"/>
        </pc:sldMkLst>
      </pc:sldChg>
      <pc:sldChg chg="del">
        <pc:chgData name="Jared Carboy" userId="6125d4e8-06bb-44b1-a4ea-03dbade77421" providerId="ADAL" clId="{F6EC7AFA-7F7E-874E-9D7C-126EB5B82354}" dt="2022-10-11T11:45:38.249" v="568" actId="2696"/>
        <pc:sldMkLst>
          <pc:docMk/>
          <pc:sldMk cId="2103136576" sldId="329"/>
        </pc:sldMkLst>
      </pc:sldChg>
      <pc:sldChg chg="del">
        <pc:chgData name="Jared Carboy" userId="6125d4e8-06bb-44b1-a4ea-03dbade77421" providerId="ADAL" clId="{F6EC7AFA-7F7E-874E-9D7C-126EB5B82354}" dt="2022-10-11T11:45:37.643" v="567" actId="2696"/>
        <pc:sldMkLst>
          <pc:docMk/>
          <pc:sldMk cId="3765641116" sldId="330"/>
        </pc:sldMkLst>
      </pc:sldChg>
      <pc:sldChg chg="del">
        <pc:chgData name="Jared Carboy" userId="6125d4e8-06bb-44b1-a4ea-03dbade77421" providerId="ADAL" clId="{F6EC7AFA-7F7E-874E-9D7C-126EB5B82354}" dt="2022-10-11T11:45:37.157" v="566" actId="2696"/>
        <pc:sldMkLst>
          <pc:docMk/>
          <pc:sldMk cId="468748687" sldId="331"/>
        </pc:sldMkLst>
      </pc:sldChg>
      <pc:sldChg chg="del">
        <pc:chgData name="Jared Carboy" userId="6125d4e8-06bb-44b1-a4ea-03dbade77421" providerId="ADAL" clId="{F6EC7AFA-7F7E-874E-9D7C-126EB5B82354}" dt="2022-10-11T11:45:36.725" v="565" actId="2696"/>
        <pc:sldMkLst>
          <pc:docMk/>
          <pc:sldMk cId="2747693164" sldId="332"/>
        </pc:sldMkLst>
      </pc:sldChg>
      <pc:sldChg chg="del">
        <pc:chgData name="Jared Carboy" userId="6125d4e8-06bb-44b1-a4ea-03dbade77421" providerId="ADAL" clId="{F6EC7AFA-7F7E-874E-9D7C-126EB5B82354}" dt="2022-10-11T11:45:35.924" v="564" actId="2696"/>
        <pc:sldMkLst>
          <pc:docMk/>
          <pc:sldMk cId="3753270958" sldId="333"/>
        </pc:sldMkLst>
      </pc:sldChg>
      <pc:sldChg chg="addSp delSp modSp del mod modTransition">
        <pc:chgData name="Jared Carboy" userId="6125d4e8-06bb-44b1-a4ea-03dbade77421" providerId="ADAL" clId="{F6EC7AFA-7F7E-874E-9D7C-126EB5B82354}" dt="2022-10-11T11:08:18.665" v="209" actId="2696"/>
        <pc:sldMkLst>
          <pc:docMk/>
          <pc:sldMk cId="2709969722" sldId="334"/>
        </pc:sldMkLst>
        <pc:spChg chg="del mod">
          <ac:chgData name="Jared Carboy" userId="6125d4e8-06bb-44b1-a4ea-03dbade77421" providerId="ADAL" clId="{F6EC7AFA-7F7E-874E-9D7C-126EB5B82354}" dt="2022-10-11T10:54:31.513" v="33" actId="478"/>
          <ac:spMkLst>
            <pc:docMk/>
            <pc:sldMk cId="2709969722" sldId="334"/>
            <ac:spMk id="2" creationId="{BB92E38C-AD1D-8F96-DE04-55FE9CD01DC0}"/>
          </ac:spMkLst>
        </pc:spChg>
        <pc:spChg chg="del">
          <ac:chgData name="Jared Carboy" userId="6125d4e8-06bb-44b1-a4ea-03dbade77421" providerId="ADAL" clId="{F6EC7AFA-7F7E-874E-9D7C-126EB5B82354}" dt="2022-10-11T10:49:47.861" v="2" actId="478"/>
          <ac:spMkLst>
            <pc:docMk/>
            <pc:sldMk cId="2709969722" sldId="334"/>
            <ac:spMk id="82" creationId="{23AE3E55-2255-84E4-3ED2-B30A135CFD25}"/>
          </ac:spMkLst>
        </pc:spChg>
        <pc:graphicFrameChg chg="add del mod modGraphic">
          <ac:chgData name="Jared Carboy" userId="6125d4e8-06bb-44b1-a4ea-03dbade77421" providerId="ADAL" clId="{F6EC7AFA-7F7E-874E-9D7C-126EB5B82354}" dt="2022-10-11T11:02:27.768" v="138" actId="478"/>
          <ac:graphicFrameMkLst>
            <pc:docMk/>
            <pc:sldMk cId="2709969722" sldId="334"/>
            <ac:graphicFrameMk id="10" creationId="{CF43D450-99F6-CF53-BC58-28E67E5E7054}"/>
          </ac:graphicFrameMkLst>
        </pc:graphicFrameChg>
        <pc:cxnChg chg="add del mod">
          <ac:chgData name="Jared Carboy" userId="6125d4e8-06bb-44b1-a4ea-03dbade77421" providerId="ADAL" clId="{F6EC7AFA-7F7E-874E-9D7C-126EB5B82354}" dt="2022-10-11T10:54:33.411" v="35" actId="478"/>
          <ac:cxnSpMkLst>
            <pc:docMk/>
            <pc:sldMk cId="2709969722" sldId="334"/>
            <ac:cxnSpMk id="4" creationId="{1F3D7CEF-8CA3-27D9-209E-3D9BAABBA47D}"/>
          </ac:cxnSpMkLst>
        </pc:cxnChg>
        <pc:cxnChg chg="add del mod">
          <ac:chgData name="Jared Carboy" userId="6125d4e8-06bb-44b1-a4ea-03dbade77421" providerId="ADAL" clId="{F6EC7AFA-7F7E-874E-9D7C-126EB5B82354}" dt="2022-10-11T10:51:13.315" v="22" actId="478"/>
          <ac:cxnSpMkLst>
            <pc:docMk/>
            <pc:sldMk cId="2709969722" sldId="334"/>
            <ac:cxnSpMk id="6" creationId="{800643C0-ED1B-F9C1-4298-1534FDA0622F}"/>
          </ac:cxnSpMkLst>
        </pc:cxnChg>
        <pc:cxnChg chg="add del mod">
          <ac:chgData name="Jared Carboy" userId="6125d4e8-06bb-44b1-a4ea-03dbade77421" providerId="ADAL" clId="{F6EC7AFA-7F7E-874E-9D7C-126EB5B82354}" dt="2022-10-11T10:54:32.569" v="34" actId="478"/>
          <ac:cxnSpMkLst>
            <pc:docMk/>
            <pc:sldMk cId="2709969722" sldId="334"/>
            <ac:cxnSpMk id="8" creationId="{C2AF53AE-70C1-8670-E45C-EB0BAA440824}"/>
          </ac:cxnSpMkLst>
        </pc:cxnChg>
      </pc:sldChg>
      <pc:sldChg chg="del">
        <pc:chgData name="Jared Carboy" userId="6125d4e8-06bb-44b1-a4ea-03dbade77421" providerId="ADAL" clId="{F6EC7AFA-7F7E-874E-9D7C-126EB5B82354}" dt="2022-10-11T11:47:58.337" v="613" actId="2696"/>
        <pc:sldMkLst>
          <pc:docMk/>
          <pc:sldMk cId="1882947038" sldId="336"/>
        </pc:sldMkLst>
      </pc:sldChg>
      <pc:sldChg chg="addSp delSp modSp mod">
        <pc:chgData name="Jared Carboy" userId="6125d4e8-06bb-44b1-a4ea-03dbade77421" providerId="ADAL" clId="{F6EC7AFA-7F7E-874E-9D7C-126EB5B82354}" dt="2022-10-11T11:46:25.503" v="609" actId="20577"/>
        <pc:sldMkLst>
          <pc:docMk/>
          <pc:sldMk cId="140464026" sldId="342"/>
        </pc:sldMkLst>
        <pc:spChg chg="add mod">
          <ac:chgData name="Jared Carboy" userId="6125d4e8-06bb-44b1-a4ea-03dbade77421" providerId="ADAL" clId="{F6EC7AFA-7F7E-874E-9D7C-126EB5B82354}" dt="2022-10-11T11:46:25.503" v="609" actId="20577"/>
          <ac:spMkLst>
            <pc:docMk/>
            <pc:sldMk cId="140464026" sldId="342"/>
            <ac:spMk id="3" creationId="{5BFC4EE0-A489-50CE-860A-90ACB54CAA20}"/>
          </ac:spMkLst>
        </pc:spChg>
        <pc:spChg chg="mod">
          <ac:chgData name="Jared Carboy" userId="6125d4e8-06bb-44b1-a4ea-03dbade77421" providerId="ADAL" clId="{F6EC7AFA-7F7E-874E-9D7C-126EB5B82354}" dt="2022-10-11T11:24:18.638" v="315" actId="20577"/>
          <ac:spMkLst>
            <pc:docMk/>
            <pc:sldMk cId="140464026" sldId="342"/>
            <ac:spMk id="65" creationId="{00000000-0000-0000-0000-000000000000}"/>
          </ac:spMkLst>
        </pc:spChg>
        <pc:spChg chg="del mod">
          <ac:chgData name="Jared Carboy" userId="6125d4e8-06bb-44b1-a4ea-03dbade77421" providerId="ADAL" clId="{F6EC7AFA-7F7E-874E-9D7C-126EB5B82354}" dt="2022-10-11T11:22:43.984" v="291" actId="478"/>
          <ac:spMkLst>
            <pc:docMk/>
            <pc:sldMk cId="140464026" sldId="342"/>
            <ac:spMk id="66" creationId="{00000000-0000-0000-0000-000000000000}"/>
          </ac:spMkLst>
        </pc:spChg>
        <pc:grpChg chg="mod">
          <ac:chgData name="Jared Carboy" userId="6125d4e8-06bb-44b1-a4ea-03dbade77421" providerId="ADAL" clId="{F6EC7AFA-7F7E-874E-9D7C-126EB5B82354}" dt="2022-10-11T11:28:50.090" v="513" actId="1076"/>
          <ac:grpSpMkLst>
            <pc:docMk/>
            <pc:sldMk cId="140464026" sldId="342"/>
            <ac:grpSpMk id="93" creationId="{00000000-0000-0000-0000-000000000000}"/>
          </ac:grpSpMkLst>
        </pc:grpChg>
        <pc:grpChg chg="mod">
          <ac:chgData name="Jared Carboy" userId="6125d4e8-06bb-44b1-a4ea-03dbade77421" providerId="ADAL" clId="{F6EC7AFA-7F7E-874E-9D7C-126EB5B82354}" dt="2022-10-11T11:28:43.939" v="512" actId="1076"/>
          <ac:grpSpMkLst>
            <pc:docMk/>
            <pc:sldMk cId="140464026" sldId="342"/>
            <ac:grpSpMk id="107" creationId="{00000000-0000-0000-0000-000000000000}"/>
          </ac:grpSpMkLst>
        </pc:grpChg>
        <pc:grpChg chg="mod">
          <ac:chgData name="Jared Carboy" userId="6125d4e8-06bb-44b1-a4ea-03dbade77421" providerId="ADAL" clId="{F6EC7AFA-7F7E-874E-9D7C-126EB5B82354}" dt="2022-10-11T11:28:39.889" v="511" actId="1076"/>
          <ac:grpSpMkLst>
            <pc:docMk/>
            <pc:sldMk cId="140464026" sldId="342"/>
            <ac:grpSpMk id="121" creationId="{00000000-0000-0000-0000-000000000000}"/>
          </ac:grpSpMkLst>
        </pc:grpChg>
        <pc:grpChg chg="mod">
          <ac:chgData name="Jared Carboy" userId="6125d4e8-06bb-44b1-a4ea-03dbade77421" providerId="ADAL" clId="{F6EC7AFA-7F7E-874E-9D7C-126EB5B82354}" dt="2022-10-11T11:23:09.536" v="296" actId="1076"/>
          <ac:grpSpMkLst>
            <pc:docMk/>
            <pc:sldMk cId="140464026" sldId="342"/>
            <ac:grpSpMk id="135" creationId="{00000000-0000-0000-0000-000000000000}"/>
          </ac:grpSpMkLst>
        </pc:grpChg>
        <pc:picChg chg="add del mod">
          <ac:chgData name="Jared Carboy" userId="6125d4e8-06bb-44b1-a4ea-03dbade77421" providerId="ADAL" clId="{F6EC7AFA-7F7E-874E-9D7C-126EB5B82354}" dt="2022-10-11T11:28:27.323" v="507" actId="478"/>
          <ac:picMkLst>
            <pc:docMk/>
            <pc:sldMk cId="140464026" sldId="342"/>
            <ac:picMk id="2" creationId="{FD84900F-EA3C-4879-BBAF-043EE2F1DC0D}"/>
          </ac:picMkLst>
        </pc:picChg>
        <pc:picChg chg="add mod">
          <ac:chgData name="Jared Carboy" userId="6125d4e8-06bb-44b1-a4ea-03dbade77421" providerId="ADAL" clId="{F6EC7AFA-7F7E-874E-9D7C-126EB5B82354}" dt="2022-10-11T11:28:30.604" v="509" actId="1076"/>
          <ac:picMkLst>
            <pc:docMk/>
            <pc:sldMk cId="140464026" sldId="342"/>
            <ac:picMk id="4" creationId="{7DF0E8AC-FBA1-B180-3CB6-4133512B22CA}"/>
          </ac:picMkLst>
        </pc:picChg>
      </pc:sldChg>
      <pc:sldChg chg="addSp delSp modSp add mod ord">
        <pc:chgData name="Jared Carboy" userId="6125d4e8-06bb-44b1-a4ea-03dbade77421" providerId="ADAL" clId="{F6EC7AFA-7F7E-874E-9D7C-126EB5B82354}" dt="2022-10-11T11:46:59.438" v="611" actId="20578"/>
        <pc:sldMkLst>
          <pc:docMk/>
          <pc:sldMk cId="948899050" sldId="349"/>
        </pc:sldMkLst>
        <pc:spChg chg="mod topLvl">
          <ac:chgData name="Jared Carboy" userId="6125d4e8-06bb-44b1-a4ea-03dbade77421" providerId="ADAL" clId="{F6EC7AFA-7F7E-874E-9D7C-126EB5B82354}" dt="2022-10-11T11:03:21.292" v="149" actId="403"/>
          <ac:spMkLst>
            <pc:docMk/>
            <pc:sldMk cId="948899050" sldId="349"/>
            <ac:spMk id="82" creationId="{23AE3E55-2255-84E4-3ED2-B30A135CFD25}"/>
          </ac:spMkLst>
        </pc:spChg>
        <pc:spChg chg="del">
          <ac:chgData name="Jared Carboy" userId="6125d4e8-06bb-44b1-a4ea-03dbade77421" providerId="ADAL" clId="{F6EC7AFA-7F7E-874E-9D7C-126EB5B82354}" dt="2022-10-11T11:02:58.612" v="141" actId="478"/>
          <ac:spMkLst>
            <pc:docMk/>
            <pc:sldMk cId="948899050" sldId="349"/>
            <ac:spMk id="83" creationId="{41C5CEC0-DF15-D5B1-7DA0-A9B83900F4BC}"/>
          </ac:spMkLst>
        </pc:spChg>
        <pc:spChg chg="del topLvl">
          <ac:chgData name="Jared Carboy" userId="6125d4e8-06bb-44b1-a4ea-03dbade77421" providerId="ADAL" clId="{F6EC7AFA-7F7E-874E-9D7C-126EB5B82354}" dt="2022-10-11T11:03:01.847" v="142" actId="478"/>
          <ac:spMkLst>
            <pc:docMk/>
            <pc:sldMk cId="948899050" sldId="349"/>
            <ac:spMk id="84" creationId="{AD417546-5F44-86F1-B049-E78A91F14659}"/>
          </ac:spMkLst>
        </pc:spChg>
        <pc:grpChg chg="del">
          <ac:chgData name="Jared Carboy" userId="6125d4e8-06bb-44b1-a4ea-03dbade77421" providerId="ADAL" clId="{F6EC7AFA-7F7E-874E-9D7C-126EB5B82354}" dt="2022-10-11T11:03:01.847" v="142" actId="478"/>
          <ac:grpSpMkLst>
            <pc:docMk/>
            <pc:sldMk cId="948899050" sldId="349"/>
            <ac:grpSpMk id="81" creationId="{1C239CC9-DD7D-D462-0D7C-4A22493C10B3}"/>
          </ac:grpSpMkLst>
        </pc:grpChg>
        <pc:picChg chg="add mod modCrop">
          <ac:chgData name="Jared Carboy" userId="6125d4e8-06bb-44b1-a4ea-03dbade77421" providerId="ADAL" clId="{F6EC7AFA-7F7E-874E-9D7C-126EB5B82354}" dt="2022-10-11T11:17:01.929" v="283" actId="1076"/>
          <ac:picMkLst>
            <pc:docMk/>
            <pc:sldMk cId="948899050" sldId="349"/>
            <ac:picMk id="2" creationId="{C6EE27E6-57D3-0125-AEF8-EC9E164E551E}"/>
          </ac:picMkLst>
        </pc:picChg>
      </pc:sldChg>
      <pc:sldChg chg="addSp delSp modSp add mod">
        <pc:chgData name="Jared Carboy" userId="6125d4e8-06bb-44b1-a4ea-03dbade77421" providerId="ADAL" clId="{F6EC7AFA-7F7E-874E-9D7C-126EB5B82354}" dt="2022-10-11T11:16:32.928" v="279" actId="1076"/>
        <pc:sldMkLst>
          <pc:docMk/>
          <pc:sldMk cId="3384071746" sldId="350"/>
        </pc:sldMkLst>
        <pc:spChg chg="mod">
          <ac:chgData name="Jared Carboy" userId="6125d4e8-06bb-44b1-a4ea-03dbade77421" providerId="ADAL" clId="{F6EC7AFA-7F7E-874E-9D7C-126EB5B82354}" dt="2022-10-11T11:04:16.867" v="168" actId="207"/>
          <ac:spMkLst>
            <pc:docMk/>
            <pc:sldMk cId="3384071746" sldId="350"/>
            <ac:spMk id="82" creationId="{23AE3E55-2255-84E4-3ED2-B30A135CFD25}"/>
          </ac:spMkLst>
        </pc:spChg>
        <pc:picChg chg="del">
          <ac:chgData name="Jared Carboy" userId="6125d4e8-06bb-44b1-a4ea-03dbade77421" providerId="ADAL" clId="{F6EC7AFA-7F7E-874E-9D7C-126EB5B82354}" dt="2022-10-11T11:03:47.885" v="153" actId="478"/>
          <ac:picMkLst>
            <pc:docMk/>
            <pc:sldMk cId="3384071746" sldId="350"/>
            <ac:picMk id="2" creationId="{C6EE27E6-57D3-0125-AEF8-EC9E164E551E}"/>
          </ac:picMkLst>
        </pc:picChg>
        <pc:picChg chg="add del mod">
          <ac:chgData name="Jared Carboy" userId="6125d4e8-06bb-44b1-a4ea-03dbade77421" providerId="ADAL" clId="{F6EC7AFA-7F7E-874E-9D7C-126EB5B82354}" dt="2022-10-11T11:16:24.682" v="277" actId="478"/>
          <ac:picMkLst>
            <pc:docMk/>
            <pc:sldMk cId="3384071746" sldId="350"/>
            <ac:picMk id="3" creationId="{84292041-9698-269E-88F5-752B32844541}"/>
          </ac:picMkLst>
        </pc:picChg>
        <pc:picChg chg="add mod">
          <ac:chgData name="Jared Carboy" userId="6125d4e8-06bb-44b1-a4ea-03dbade77421" providerId="ADAL" clId="{F6EC7AFA-7F7E-874E-9D7C-126EB5B82354}" dt="2022-10-11T11:16:32.928" v="279" actId="1076"/>
          <ac:picMkLst>
            <pc:docMk/>
            <pc:sldMk cId="3384071746" sldId="350"/>
            <ac:picMk id="4" creationId="{6D6C4E3A-3D58-690D-0AB7-441592A8E07B}"/>
          </ac:picMkLst>
        </pc:picChg>
      </pc:sldChg>
      <pc:sldChg chg="addSp delSp modSp add mod">
        <pc:chgData name="Jared Carboy" userId="6125d4e8-06bb-44b1-a4ea-03dbade77421" providerId="ADAL" clId="{F6EC7AFA-7F7E-874E-9D7C-126EB5B82354}" dt="2022-10-11T11:17:22.579" v="287" actId="1076"/>
        <pc:sldMkLst>
          <pc:docMk/>
          <pc:sldMk cId="425557585" sldId="351"/>
        </pc:sldMkLst>
        <pc:spChg chg="mod">
          <ac:chgData name="Jared Carboy" userId="6125d4e8-06bb-44b1-a4ea-03dbade77421" providerId="ADAL" clId="{F6EC7AFA-7F7E-874E-9D7C-126EB5B82354}" dt="2022-10-11T11:07:02.370" v="200" actId="207"/>
          <ac:spMkLst>
            <pc:docMk/>
            <pc:sldMk cId="425557585" sldId="351"/>
            <ac:spMk id="82" creationId="{23AE3E55-2255-84E4-3ED2-B30A135CFD25}"/>
          </ac:spMkLst>
        </pc:spChg>
        <pc:picChg chg="add mod modCrop">
          <ac:chgData name="Jared Carboy" userId="6125d4e8-06bb-44b1-a4ea-03dbade77421" providerId="ADAL" clId="{F6EC7AFA-7F7E-874E-9D7C-126EB5B82354}" dt="2022-10-11T11:17:22.579" v="287" actId="1076"/>
          <ac:picMkLst>
            <pc:docMk/>
            <pc:sldMk cId="425557585" sldId="351"/>
            <ac:picMk id="2" creationId="{38769879-72D1-598A-5032-E58084C802A2}"/>
          </ac:picMkLst>
        </pc:picChg>
        <pc:picChg chg="del">
          <ac:chgData name="Jared Carboy" userId="6125d4e8-06bb-44b1-a4ea-03dbade77421" providerId="ADAL" clId="{F6EC7AFA-7F7E-874E-9D7C-126EB5B82354}" dt="2022-10-11T11:06:49.874" v="182" actId="478"/>
          <ac:picMkLst>
            <pc:docMk/>
            <pc:sldMk cId="425557585" sldId="351"/>
            <ac:picMk id="3" creationId="{84292041-9698-269E-88F5-752B32844541}"/>
          </ac:picMkLst>
        </pc:picChg>
      </pc:sldChg>
      <pc:sldChg chg="addSp delSp modSp add del mod">
        <pc:chgData name="Jared Carboy" userId="6125d4e8-06bb-44b1-a4ea-03dbade77421" providerId="ADAL" clId="{F6EC7AFA-7F7E-874E-9D7C-126EB5B82354}" dt="2022-10-11T11:33:45.723" v="560" actId="2696"/>
        <pc:sldMkLst>
          <pc:docMk/>
          <pc:sldMk cId="2701680232" sldId="352"/>
        </pc:sldMkLst>
        <pc:spChg chg="add del mod">
          <ac:chgData name="Jared Carboy" userId="6125d4e8-06bb-44b1-a4ea-03dbade77421" providerId="ADAL" clId="{F6EC7AFA-7F7E-874E-9D7C-126EB5B82354}" dt="2022-10-11T11:13:55.236" v="252" actId="478"/>
          <ac:spMkLst>
            <pc:docMk/>
            <pc:sldMk cId="2701680232" sldId="352"/>
            <ac:spMk id="2" creationId="{3AFCEAA4-4978-608B-3D7F-349979E4FB73}"/>
          </ac:spMkLst>
        </pc:spChg>
        <pc:spChg chg="add del mod">
          <ac:chgData name="Jared Carboy" userId="6125d4e8-06bb-44b1-a4ea-03dbade77421" providerId="ADAL" clId="{F6EC7AFA-7F7E-874E-9D7C-126EB5B82354}" dt="2022-10-11T11:33:05.009" v="554" actId="478"/>
          <ac:spMkLst>
            <pc:docMk/>
            <pc:sldMk cId="2701680232" sldId="352"/>
            <ac:spMk id="3" creationId="{3FF73B31-3E9B-22F1-619D-ED8309670476}"/>
          </ac:spMkLst>
        </pc:spChg>
        <pc:spChg chg="del">
          <ac:chgData name="Jared Carboy" userId="6125d4e8-06bb-44b1-a4ea-03dbade77421" providerId="ADAL" clId="{F6EC7AFA-7F7E-874E-9D7C-126EB5B82354}" dt="2022-10-11T11:10:12.674" v="218" actId="478"/>
          <ac:spMkLst>
            <pc:docMk/>
            <pc:sldMk cId="2701680232" sldId="352"/>
            <ac:spMk id="6" creationId="{00000000-0000-0000-0000-000000000000}"/>
          </ac:spMkLst>
        </pc:spChg>
        <pc:spChg chg="add del mod">
          <ac:chgData name="Jared Carboy" userId="6125d4e8-06bb-44b1-a4ea-03dbade77421" providerId="ADAL" clId="{F6EC7AFA-7F7E-874E-9D7C-126EB5B82354}" dt="2022-10-11T11:33:06.194" v="555" actId="478"/>
          <ac:spMkLst>
            <pc:docMk/>
            <pc:sldMk cId="2701680232" sldId="352"/>
            <ac:spMk id="7" creationId="{ED3132B0-4DA9-1400-FD3A-CE75B3516B8A}"/>
          </ac:spMkLst>
        </pc:spChg>
        <pc:spChg chg="mod">
          <ac:chgData name="Jared Carboy" userId="6125d4e8-06bb-44b1-a4ea-03dbade77421" providerId="ADAL" clId="{F6EC7AFA-7F7E-874E-9D7C-126EB5B82354}" dt="2022-10-11T11:10:35.723" v="222" actId="1076"/>
          <ac:spMkLst>
            <pc:docMk/>
            <pc:sldMk cId="2701680232" sldId="352"/>
            <ac:spMk id="9" creationId="{00000000-0000-0000-0000-000000000000}"/>
          </ac:spMkLst>
        </pc:spChg>
        <pc:spChg chg="del">
          <ac:chgData name="Jared Carboy" userId="6125d4e8-06bb-44b1-a4ea-03dbade77421" providerId="ADAL" clId="{F6EC7AFA-7F7E-874E-9D7C-126EB5B82354}" dt="2022-10-11T11:10:04.873" v="213" actId="478"/>
          <ac:spMkLst>
            <pc:docMk/>
            <pc:sldMk cId="2701680232" sldId="352"/>
            <ac:spMk id="10" creationId="{00000000-0000-0000-0000-000000000000}"/>
          </ac:spMkLst>
        </pc:spChg>
        <pc:spChg chg="mod">
          <ac:chgData name="Jared Carboy" userId="6125d4e8-06bb-44b1-a4ea-03dbade77421" providerId="ADAL" clId="{F6EC7AFA-7F7E-874E-9D7C-126EB5B82354}" dt="2022-10-11T11:10:11.273" v="217" actId="20577"/>
          <ac:spMkLst>
            <pc:docMk/>
            <pc:sldMk cId="2701680232" sldId="352"/>
            <ac:spMk id="59" creationId="{00000000-0000-0000-0000-000000000000}"/>
          </ac:spMkLst>
        </pc:spChg>
        <pc:spChg chg="del">
          <ac:chgData name="Jared Carboy" userId="6125d4e8-06bb-44b1-a4ea-03dbade77421" providerId="ADAL" clId="{F6EC7AFA-7F7E-874E-9D7C-126EB5B82354}" dt="2022-10-11T11:10:08.173" v="215" actId="478"/>
          <ac:spMkLst>
            <pc:docMk/>
            <pc:sldMk cId="2701680232" sldId="352"/>
            <ac:spMk id="60" creationId="{00000000-0000-0000-0000-000000000000}"/>
          </ac:spMkLst>
        </pc:spChg>
        <pc:spChg chg="mod">
          <ac:chgData name="Jared Carboy" userId="6125d4e8-06bb-44b1-a4ea-03dbade77421" providerId="ADAL" clId="{F6EC7AFA-7F7E-874E-9D7C-126EB5B82354}" dt="2022-10-11T11:10:31.131" v="221" actId="1076"/>
          <ac:spMkLst>
            <pc:docMk/>
            <pc:sldMk cId="2701680232" sldId="352"/>
            <ac:spMk id="61" creationId="{00000000-0000-0000-0000-000000000000}"/>
          </ac:spMkLst>
        </pc:spChg>
        <pc:spChg chg="del">
          <ac:chgData name="Jared Carboy" userId="6125d4e8-06bb-44b1-a4ea-03dbade77421" providerId="ADAL" clId="{F6EC7AFA-7F7E-874E-9D7C-126EB5B82354}" dt="2022-10-11T11:10:09.823" v="216" actId="478"/>
          <ac:spMkLst>
            <pc:docMk/>
            <pc:sldMk cId="2701680232" sldId="352"/>
            <ac:spMk id="62" creationId="{00000000-0000-0000-0000-000000000000}"/>
          </ac:spMkLst>
        </pc:spChg>
        <pc:picChg chg="add del mod">
          <ac:chgData name="Jared Carboy" userId="6125d4e8-06bb-44b1-a4ea-03dbade77421" providerId="ADAL" clId="{F6EC7AFA-7F7E-874E-9D7C-126EB5B82354}" dt="2022-10-11T11:33:44.104" v="559" actId="478"/>
          <ac:picMkLst>
            <pc:docMk/>
            <pc:sldMk cId="2701680232" sldId="352"/>
            <ac:picMk id="11" creationId="{852556A6-9409-0676-F74C-8A8DEAB3EEC6}"/>
          </ac:picMkLst>
        </pc:picChg>
        <pc:picChg chg="del">
          <ac:chgData name="Jared Carboy" userId="6125d4e8-06bb-44b1-a4ea-03dbade77421" providerId="ADAL" clId="{F6EC7AFA-7F7E-874E-9D7C-126EB5B82354}" dt="2022-10-11T11:10:06.173" v="214" actId="478"/>
          <ac:picMkLst>
            <pc:docMk/>
            <pc:sldMk cId="2701680232" sldId="352"/>
            <ac:picMk id="1028" creationId="{00000000-0000-0000-0000-000000000000}"/>
          </ac:picMkLst>
        </pc:picChg>
      </pc:sldChg>
      <pc:sldChg chg="new del">
        <pc:chgData name="Jared Carboy" userId="6125d4e8-06bb-44b1-a4ea-03dbade77421" providerId="ADAL" clId="{F6EC7AFA-7F7E-874E-9D7C-126EB5B82354}" dt="2022-10-11T11:09:58.184" v="211" actId="2696"/>
        <pc:sldMkLst>
          <pc:docMk/>
          <pc:sldMk cId="3097661259" sldId="352"/>
        </pc:sldMkLst>
      </pc:sldChg>
      <pc:sldChg chg="delSp modSp add del mod modTransition">
        <pc:chgData name="Jared Carboy" userId="6125d4e8-06bb-44b1-a4ea-03dbade77421" providerId="ADAL" clId="{F6EC7AFA-7F7E-874E-9D7C-126EB5B82354}" dt="2022-10-11T11:14:50.171" v="274" actId="2696"/>
        <pc:sldMkLst>
          <pc:docMk/>
          <pc:sldMk cId="1212790718" sldId="353"/>
        </pc:sldMkLst>
        <pc:spChg chg="mod">
          <ac:chgData name="Jared Carboy" userId="6125d4e8-06bb-44b1-a4ea-03dbade77421" providerId="ADAL" clId="{F6EC7AFA-7F7E-874E-9D7C-126EB5B82354}" dt="2022-10-11T11:14:36.904" v="272" actId="20577"/>
          <ac:spMkLst>
            <pc:docMk/>
            <pc:sldMk cId="1212790718" sldId="353"/>
            <ac:spMk id="82" creationId="{23AE3E55-2255-84E4-3ED2-B30A135CFD25}"/>
          </ac:spMkLst>
        </pc:spChg>
        <pc:picChg chg="del">
          <ac:chgData name="Jared Carboy" userId="6125d4e8-06bb-44b1-a4ea-03dbade77421" providerId="ADAL" clId="{F6EC7AFA-7F7E-874E-9D7C-126EB5B82354}" dt="2022-10-11T11:14:32.128" v="254" actId="478"/>
          <ac:picMkLst>
            <pc:docMk/>
            <pc:sldMk cId="1212790718" sldId="353"/>
            <ac:picMk id="88" creationId="{AF1E54A0-D79D-CCCB-232F-5F14982E11B9}"/>
          </ac:picMkLst>
        </pc:picChg>
      </pc:sldChg>
    </pc:docChg>
  </pc:docChgLst>
  <pc:docChgLst>
    <pc:chgData name="Axcell Vargas" userId="S::ajv19@fsu.edu::d3e20673-b461-4605-87a8-187574c0db93" providerId="AD" clId="Web-{919E9E23-2E98-42CF-8538-F877482F5F1A}"/>
    <pc:docChg chg="modSld">
      <pc:chgData name="Axcell Vargas" userId="S::ajv19@fsu.edu::d3e20673-b461-4605-87a8-187574c0db93" providerId="AD" clId="Web-{919E9E23-2E98-42CF-8538-F877482F5F1A}" dt="2023-01-26T05:37:29.466" v="280" actId="1076"/>
      <pc:docMkLst>
        <pc:docMk/>
      </pc:docMkLst>
      <pc:sldChg chg="addSp modSp">
        <pc:chgData name="Axcell Vargas" userId="S::ajv19@fsu.edu::d3e20673-b461-4605-87a8-187574c0db93" providerId="AD" clId="Web-{919E9E23-2E98-42CF-8538-F877482F5F1A}" dt="2023-01-26T05:34:40.317" v="276" actId="1076"/>
        <pc:sldMkLst>
          <pc:docMk/>
          <pc:sldMk cId="2409916040" sldId="368"/>
        </pc:sldMkLst>
        <pc:spChg chg="add mod">
          <ac:chgData name="Axcell Vargas" userId="S::ajv19@fsu.edu::d3e20673-b461-4605-87a8-187574c0db93" providerId="AD" clId="Web-{919E9E23-2E98-42CF-8538-F877482F5F1A}" dt="2023-01-26T05:34:34.410" v="273" actId="1076"/>
          <ac:spMkLst>
            <pc:docMk/>
            <pc:sldMk cId="2409916040" sldId="368"/>
            <ac:spMk id="24" creationId="{9EE0B015-C8DC-0CC3-BB4A-D91FC21AC120}"/>
          </ac:spMkLst>
        </pc:spChg>
        <pc:spChg chg="add mod">
          <ac:chgData name="Axcell Vargas" userId="S::ajv19@fsu.edu::d3e20673-b461-4605-87a8-187574c0db93" providerId="AD" clId="Web-{919E9E23-2E98-42CF-8538-F877482F5F1A}" dt="2023-01-26T05:34:34.442" v="275" actId="1076"/>
          <ac:spMkLst>
            <pc:docMk/>
            <pc:sldMk cId="2409916040" sldId="368"/>
            <ac:spMk id="48" creationId="{202166C6-6261-F0A7-318A-0A20D22485BE}"/>
          </ac:spMkLst>
        </pc:spChg>
        <pc:grpChg chg="add mod">
          <ac:chgData name="Axcell Vargas" userId="S::ajv19@fsu.edu::d3e20673-b461-4605-87a8-187574c0db93" providerId="AD" clId="Web-{919E9E23-2E98-42CF-8538-F877482F5F1A}" dt="2023-01-26T05:34:40.317" v="276" actId="1076"/>
          <ac:grpSpMkLst>
            <pc:docMk/>
            <pc:sldMk cId="2409916040" sldId="368"/>
            <ac:grpSpMk id="22" creationId="{E99DA1B7-DDC4-B43A-0204-9A80E39B0458}"/>
          </ac:grpSpMkLst>
        </pc:grpChg>
        <pc:grpChg chg="add mod">
          <ac:chgData name="Axcell Vargas" userId="S::ajv19@fsu.edu::d3e20673-b461-4605-87a8-187574c0db93" providerId="AD" clId="Web-{919E9E23-2E98-42CF-8538-F877482F5F1A}" dt="2023-01-26T05:34:34.426" v="274" actId="1076"/>
          <ac:grpSpMkLst>
            <pc:docMk/>
            <pc:sldMk cId="2409916040" sldId="368"/>
            <ac:grpSpMk id="45" creationId="{46C36C6D-209E-AEB6-DD07-D8AEF04E84E9}"/>
          </ac:grpSpMkLst>
        </pc:grpChg>
      </pc:sldChg>
      <pc:sldChg chg="modSp">
        <pc:chgData name="Axcell Vargas" userId="S::ajv19@fsu.edu::d3e20673-b461-4605-87a8-187574c0db93" providerId="AD" clId="Web-{919E9E23-2E98-42CF-8538-F877482F5F1A}" dt="2023-01-26T05:34:08.924" v="267" actId="1076"/>
        <pc:sldMkLst>
          <pc:docMk/>
          <pc:sldMk cId="2127782685" sldId="399"/>
        </pc:sldMkLst>
        <pc:spChg chg="mod">
          <ac:chgData name="Axcell Vargas" userId="S::ajv19@fsu.edu::d3e20673-b461-4605-87a8-187574c0db93" providerId="AD" clId="Web-{919E9E23-2E98-42CF-8538-F877482F5F1A}" dt="2023-01-26T05:34:08.924" v="267" actId="1076"/>
          <ac:spMkLst>
            <pc:docMk/>
            <pc:sldMk cId="2127782685" sldId="399"/>
            <ac:spMk id="8" creationId="{FFDAC675-6691-49B1-8719-7284972C7AA5}"/>
          </ac:spMkLst>
        </pc:spChg>
      </pc:sldChg>
      <pc:sldChg chg="addSp modSp">
        <pc:chgData name="Axcell Vargas" userId="S::ajv19@fsu.edu::d3e20673-b461-4605-87a8-187574c0db93" providerId="AD" clId="Web-{919E9E23-2E98-42CF-8538-F877482F5F1A}" dt="2023-01-26T05:29:11.639" v="259" actId="14100"/>
        <pc:sldMkLst>
          <pc:docMk/>
          <pc:sldMk cId="1801667930" sldId="423"/>
        </pc:sldMkLst>
        <pc:spChg chg="add mod">
          <ac:chgData name="Axcell Vargas" userId="S::ajv19@fsu.edu::d3e20673-b461-4605-87a8-187574c0db93" providerId="AD" clId="Web-{919E9E23-2E98-42CF-8538-F877482F5F1A}" dt="2023-01-26T05:29:11.452" v="238" actId="14100"/>
          <ac:spMkLst>
            <pc:docMk/>
            <pc:sldMk cId="1801667930" sldId="423"/>
            <ac:spMk id="3" creationId="{7DD05B2C-FAB1-F023-9932-34F2D44F308B}"/>
          </ac:spMkLst>
        </pc:spChg>
        <pc:spChg chg="add mod">
          <ac:chgData name="Axcell Vargas" userId="S::ajv19@fsu.edu::d3e20673-b461-4605-87a8-187574c0db93" providerId="AD" clId="Web-{919E9E23-2E98-42CF-8538-F877482F5F1A}" dt="2023-01-26T05:29:11.452" v="239" actId="14100"/>
          <ac:spMkLst>
            <pc:docMk/>
            <pc:sldMk cId="1801667930" sldId="423"/>
            <ac:spMk id="5" creationId="{7B49B940-2600-E78D-7DA8-B2D07A187508}"/>
          </ac:spMkLst>
        </pc:spChg>
        <pc:spChg chg="add mod">
          <ac:chgData name="Axcell Vargas" userId="S::ajv19@fsu.edu::d3e20673-b461-4605-87a8-187574c0db93" providerId="AD" clId="Web-{919E9E23-2E98-42CF-8538-F877482F5F1A}" dt="2023-01-26T05:29:11.499" v="243" actId="14100"/>
          <ac:spMkLst>
            <pc:docMk/>
            <pc:sldMk cId="1801667930" sldId="423"/>
            <ac:spMk id="22" creationId="{ACCAD7EC-56E5-E963-E95C-5857D8CA11D0}"/>
          </ac:spMkLst>
        </pc:spChg>
        <pc:spChg chg="add mod">
          <ac:chgData name="Axcell Vargas" userId="S::ajv19@fsu.edu::d3e20673-b461-4605-87a8-187574c0db93" providerId="AD" clId="Web-{919E9E23-2E98-42CF-8538-F877482F5F1A}" dt="2023-01-26T05:29:11.514" v="244" actId="14100"/>
          <ac:spMkLst>
            <pc:docMk/>
            <pc:sldMk cId="1801667930" sldId="423"/>
            <ac:spMk id="24" creationId="{4BCBE29B-27AE-0499-A903-763CD270254A}"/>
          </ac:spMkLst>
        </pc:spChg>
        <pc:spChg chg="add mod">
          <ac:chgData name="Axcell Vargas" userId="S::ajv19@fsu.edu::d3e20673-b461-4605-87a8-187574c0db93" providerId="AD" clId="Web-{919E9E23-2E98-42CF-8538-F877482F5F1A}" dt="2023-01-26T05:29:11.530" v="246" actId="14100"/>
          <ac:spMkLst>
            <pc:docMk/>
            <pc:sldMk cId="1801667930" sldId="423"/>
            <ac:spMk id="32" creationId="{2B61D0A3-386D-9267-7B82-35EE8E1DCB0C}"/>
          </ac:spMkLst>
        </pc:spChg>
        <pc:spChg chg="add mod">
          <ac:chgData name="Axcell Vargas" userId="S::ajv19@fsu.edu::d3e20673-b461-4605-87a8-187574c0db93" providerId="AD" clId="Web-{919E9E23-2E98-42CF-8538-F877482F5F1A}" dt="2023-01-26T05:29:11.530" v="247" actId="14100"/>
          <ac:spMkLst>
            <pc:docMk/>
            <pc:sldMk cId="1801667930" sldId="423"/>
            <ac:spMk id="34" creationId="{C5E65E8C-2006-2893-54F2-5C4B936112CC}"/>
          </ac:spMkLst>
        </pc:spChg>
        <pc:spChg chg="add mod">
          <ac:chgData name="Axcell Vargas" userId="S::ajv19@fsu.edu::d3e20673-b461-4605-87a8-187574c0db93" providerId="AD" clId="Web-{919E9E23-2E98-42CF-8538-F877482F5F1A}" dt="2023-01-26T05:29:11.546" v="248" actId="14100"/>
          <ac:spMkLst>
            <pc:docMk/>
            <pc:sldMk cId="1801667930" sldId="423"/>
            <ac:spMk id="36" creationId="{383CCE6A-79BB-1C36-B5CF-EDD01278A8CF}"/>
          </ac:spMkLst>
        </pc:spChg>
        <pc:spChg chg="add mod">
          <ac:chgData name="Axcell Vargas" userId="S::ajv19@fsu.edu::d3e20673-b461-4605-87a8-187574c0db93" providerId="AD" clId="Web-{919E9E23-2E98-42CF-8538-F877482F5F1A}" dt="2023-01-26T05:29:11.561" v="250" actId="14100"/>
          <ac:spMkLst>
            <pc:docMk/>
            <pc:sldMk cId="1801667930" sldId="423"/>
            <ac:spMk id="44" creationId="{BBB0B898-DE1D-379F-ED2C-BEF92E03F486}"/>
          </ac:spMkLst>
        </pc:spChg>
        <pc:spChg chg="add mod">
          <ac:chgData name="Axcell Vargas" userId="S::ajv19@fsu.edu::d3e20673-b461-4605-87a8-187574c0db93" providerId="AD" clId="Web-{919E9E23-2E98-42CF-8538-F877482F5F1A}" dt="2023-01-26T05:29:11.608" v="255" actId="14100"/>
          <ac:spMkLst>
            <pc:docMk/>
            <pc:sldMk cId="1801667930" sldId="423"/>
            <ac:spMk id="60" creationId="{263DABEA-128A-9F06-6659-EEC19DD74FA1}"/>
          </ac:spMkLst>
        </pc:spChg>
        <pc:spChg chg="add mod">
          <ac:chgData name="Axcell Vargas" userId="S::ajv19@fsu.edu::d3e20673-b461-4605-87a8-187574c0db93" providerId="AD" clId="Web-{919E9E23-2E98-42CF-8538-F877482F5F1A}" dt="2023-01-26T05:29:11.608" v="256" actId="14100"/>
          <ac:spMkLst>
            <pc:docMk/>
            <pc:sldMk cId="1801667930" sldId="423"/>
            <ac:spMk id="62" creationId="{F691D293-AE35-567C-C14F-58B4FBD69016}"/>
          </ac:spMkLst>
        </pc:spChg>
        <pc:spChg chg="add mod">
          <ac:chgData name="Axcell Vargas" userId="S::ajv19@fsu.edu::d3e20673-b461-4605-87a8-187574c0db93" providerId="AD" clId="Web-{919E9E23-2E98-42CF-8538-F877482F5F1A}" dt="2023-01-26T05:29:11.624" v="257" actId="14100"/>
          <ac:spMkLst>
            <pc:docMk/>
            <pc:sldMk cId="1801667930" sldId="423"/>
            <ac:spMk id="74" creationId="{8094BBF8-AB2B-0389-7E70-6EA67F3ECF9A}"/>
          </ac:spMkLst>
        </pc:spChg>
        <pc:spChg chg="add mod">
          <ac:chgData name="Axcell Vargas" userId="S::ajv19@fsu.edu::d3e20673-b461-4605-87a8-187574c0db93" providerId="AD" clId="Web-{919E9E23-2E98-42CF-8538-F877482F5F1A}" dt="2023-01-26T05:29:11.639" v="259" actId="14100"/>
          <ac:spMkLst>
            <pc:docMk/>
            <pc:sldMk cId="1801667930" sldId="423"/>
            <ac:spMk id="88" creationId="{D08BF7C4-C3AB-60EE-694D-8DA81F68686E}"/>
          </ac:spMkLst>
        </pc:spChg>
        <pc:grpChg chg="add mod">
          <ac:chgData name="Axcell Vargas" userId="S::ajv19@fsu.edu::d3e20673-b461-4605-87a8-187574c0db93" providerId="AD" clId="Web-{919E9E23-2E98-42CF-8538-F877482F5F1A}" dt="2023-01-26T05:29:11.468" v="240" actId="14100"/>
          <ac:grpSpMkLst>
            <pc:docMk/>
            <pc:sldMk cId="1801667930" sldId="423"/>
            <ac:grpSpMk id="9" creationId="{5DDF3468-57D7-0616-8651-19C4CEFA2C0A}"/>
          </ac:grpSpMkLst>
        </pc:grpChg>
        <pc:grpChg chg="add mod">
          <ac:chgData name="Axcell Vargas" userId="S::ajv19@fsu.edu::d3e20673-b461-4605-87a8-187574c0db93" providerId="AD" clId="Web-{919E9E23-2E98-42CF-8538-F877482F5F1A}" dt="2023-01-26T05:29:11.483" v="241" actId="14100"/>
          <ac:grpSpMkLst>
            <pc:docMk/>
            <pc:sldMk cId="1801667930" sldId="423"/>
            <ac:grpSpMk id="14" creationId="{23EBC7FA-A9B8-65D2-E302-74AA420218A9}"/>
          </ac:grpSpMkLst>
        </pc:grpChg>
        <pc:grpChg chg="add mod">
          <ac:chgData name="Axcell Vargas" userId="S::ajv19@fsu.edu::d3e20673-b461-4605-87a8-187574c0db93" providerId="AD" clId="Web-{919E9E23-2E98-42CF-8538-F877482F5F1A}" dt="2023-01-26T05:29:11.499" v="242" actId="14100"/>
          <ac:grpSpMkLst>
            <pc:docMk/>
            <pc:sldMk cId="1801667930" sldId="423"/>
            <ac:grpSpMk id="20" creationId="{15EA1348-7192-127E-1015-31D0EB3255DE}"/>
          </ac:grpSpMkLst>
        </pc:grpChg>
        <pc:grpChg chg="add mod">
          <ac:chgData name="Axcell Vargas" userId="S::ajv19@fsu.edu::d3e20673-b461-4605-87a8-187574c0db93" providerId="AD" clId="Web-{919E9E23-2E98-42CF-8538-F877482F5F1A}" dt="2023-01-26T05:29:11.530" v="245" actId="14100"/>
          <ac:grpSpMkLst>
            <pc:docMk/>
            <pc:sldMk cId="1801667930" sldId="423"/>
            <ac:grpSpMk id="30" creationId="{19BA56A0-93CB-5734-7717-20B1AE897F82}"/>
          </ac:grpSpMkLst>
        </pc:grpChg>
        <pc:grpChg chg="add mod">
          <ac:chgData name="Axcell Vargas" userId="S::ajv19@fsu.edu::d3e20673-b461-4605-87a8-187574c0db93" providerId="AD" clId="Web-{919E9E23-2E98-42CF-8538-F877482F5F1A}" dt="2023-01-26T05:29:11.561" v="249" actId="14100"/>
          <ac:grpSpMkLst>
            <pc:docMk/>
            <pc:sldMk cId="1801667930" sldId="423"/>
            <ac:grpSpMk id="42" creationId="{FC530B15-6DB3-ABB3-B547-19D916157D47}"/>
          </ac:grpSpMkLst>
        </pc:grpChg>
        <pc:grpChg chg="add mod">
          <ac:chgData name="Axcell Vargas" userId="S::ajv19@fsu.edu::d3e20673-b461-4605-87a8-187574c0db93" providerId="AD" clId="Web-{919E9E23-2E98-42CF-8538-F877482F5F1A}" dt="2023-01-26T05:29:11.577" v="251" actId="14100"/>
          <ac:grpSpMkLst>
            <pc:docMk/>
            <pc:sldMk cId="1801667930" sldId="423"/>
            <ac:grpSpMk id="48" creationId="{5AFA9E91-62DD-B9FE-14B1-CA09705463B1}"/>
          </ac:grpSpMkLst>
        </pc:grpChg>
        <pc:grpChg chg="add mod">
          <ac:chgData name="Axcell Vargas" userId="S::ajv19@fsu.edu::d3e20673-b461-4605-87a8-187574c0db93" providerId="AD" clId="Web-{919E9E23-2E98-42CF-8538-F877482F5F1A}" dt="2023-01-26T05:29:11.592" v="254" actId="14100"/>
          <ac:grpSpMkLst>
            <pc:docMk/>
            <pc:sldMk cId="1801667930" sldId="423"/>
            <ac:grpSpMk id="58" creationId="{D1DB6852-96BD-53A5-F390-42A40740811E}"/>
          </ac:grpSpMkLst>
        </pc:grpChg>
        <pc:grpChg chg="add mod">
          <ac:chgData name="Axcell Vargas" userId="S::ajv19@fsu.edu::d3e20673-b461-4605-87a8-187574c0db93" providerId="AD" clId="Web-{919E9E23-2E98-42CF-8538-F877482F5F1A}" dt="2023-01-26T05:29:11.639" v="258" actId="14100"/>
          <ac:grpSpMkLst>
            <pc:docMk/>
            <pc:sldMk cId="1801667930" sldId="423"/>
            <ac:grpSpMk id="86" creationId="{FAE996FF-337A-AFB2-D264-5C6F5CF5EF25}"/>
          </ac:grpSpMkLst>
        </pc:grpChg>
        <pc:cxnChg chg="add mod">
          <ac:chgData name="Axcell Vargas" userId="S::ajv19@fsu.edu::d3e20673-b461-4605-87a8-187574c0db93" providerId="AD" clId="Web-{919E9E23-2E98-42CF-8538-F877482F5F1A}" dt="2023-01-26T05:29:11.577" v="252" actId="14100"/>
          <ac:cxnSpMkLst>
            <pc:docMk/>
            <pc:sldMk cId="1801667930" sldId="423"/>
            <ac:cxnSpMk id="50" creationId="{B8E9AE0E-6089-6A14-E28C-AE991DFE6F24}"/>
          </ac:cxnSpMkLst>
        </pc:cxnChg>
        <pc:cxnChg chg="add mod">
          <ac:chgData name="Axcell Vargas" userId="S::ajv19@fsu.edu::d3e20673-b461-4605-87a8-187574c0db93" providerId="AD" clId="Web-{919E9E23-2E98-42CF-8538-F877482F5F1A}" dt="2023-01-26T05:29:11.577" v="253" actId="14100"/>
          <ac:cxnSpMkLst>
            <pc:docMk/>
            <pc:sldMk cId="1801667930" sldId="423"/>
            <ac:cxnSpMk id="52" creationId="{9E3C0570-2136-A56F-1137-FBC243C862A6}"/>
          </ac:cxnSpMkLst>
        </pc:cxnChg>
      </pc:sldChg>
      <pc:sldChg chg="addSp modSp">
        <pc:chgData name="Axcell Vargas" userId="S::ajv19@fsu.edu::d3e20673-b461-4605-87a8-187574c0db93" providerId="AD" clId="Web-{919E9E23-2E98-42CF-8538-F877482F5F1A}" dt="2023-01-26T05:11:26.364" v="79" actId="14100"/>
        <pc:sldMkLst>
          <pc:docMk/>
          <pc:sldMk cId="1086296533" sldId="433"/>
        </pc:sldMkLst>
        <pc:spChg chg="add mod">
          <ac:chgData name="Axcell Vargas" userId="S::ajv19@fsu.edu::d3e20673-b461-4605-87a8-187574c0db93" providerId="AD" clId="Web-{919E9E23-2E98-42CF-8538-F877482F5F1A}" dt="2023-01-26T05:02:21.843" v="74" actId="20577"/>
          <ac:spMkLst>
            <pc:docMk/>
            <pc:sldMk cId="1086296533" sldId="433"/>
            <ac:spMk id="7" creationId="{E5FEFBCB-7DA5-60BD-20B9-5FB43895F5FB}"/>
          </ac:spMkLst>
        </pc:spChg>
        <pc:picChg chg="add mod">
          <ac:chgData name="Axcell Vargas" userId="S::ajv19@fsu.edu::d3e20673-b461-4605-87a8-187574c0db93" providerId="AD" clId="Web-{919E9E23-2E98-42CF-8538-F877482F5F1A}" dt="2023-01-26T05:11:26.364" v="79" actId="14100"/>
          <ac:picMkLst>
            <pc:docMk/>
            <pc:sldMk cId="1086296533" sldId="433"/>
            <ac:picMk id="4" creationId="{122B176F-225F-94C7-507B-D5EC18165D42}"/>
          </ac:picMkLst>
        </pc:picChg>
      </pc:sldChg>
      <pc:sldChg chg="addSp delSp modSp">
        <pc:chgData name="Axcell Vargas" userId="S::ajv19@fsu.edu::d3e20673-b461-4605-87a8-187574c0db93" providerId="AD" clId="Web-{919E9E23-2E98-42CF-8538-F877482F5F1A}" dt="2023-01-26T05:37:29.466" v="280" actId="1076"/>
        <pc:sldMkLst>
          <pc:docMk/>
          <pc:sldMk cId="2094810893" sldId="441"/>
        </pc:sldMkLst>
        <pc:spChg chg="del topLvl">
          <ac:chgData name="Axcell Vargas" userId="S::ajv19@fsu.edu::d3e20673-b461-4605-87a8-187574c0db93" providerId="AD" clId="Web-{919E9E23-2E98-42CF-8538-F877482F5F1A}" dt="2023-01-26T05:31:28.756" v="260"/>
          <ac:spMkLst>
            <pc:docMk/>
            <pc:sldMk cId="2094810893" sldId="441"/>
            <ac:spMk id="58" creationId="{89269A84-C77F-49BD-96EC-AA8F34A867E2}"/>
          </ac:spMkLst>
        </pc:spChg>
        <pc:spChg chg="add del mod">
          <ac:chgData name="Axcell Vargas" userId="S::ajv19@fsu.edu::d3e20673-b461-4605-87a8-187574c0db93" providerId="AD" clId="Web-{919E9E23-2E98-42CF-8538-F877482F5F1A}" dt="2023-01-26T05:27:28.165" v="169"/>
          <ac:spMkLst>
            <pc:docMk/>
            <pc:sldMk cId="2094810893" sldId="441"/>
            <ac:spMk id="95" creationId="{613981DD-53F9-D177-6EE6-2065D6AFD878}"/>
          </ac:spMkLst>
        </pc:spChg>
        <pc:spChg chg="add del mod">
          <ac:chgData name="Axcell Vargas" userId="S::ajv19@fsu.edu::d3e20673-b461-4605-87a8-187574c0db93" providerId="AD" clId="Web-{919E9E23-2E98-42CF-8538-F877482F5F1A}" dt="2023-01-26T05:27:28.165" v="168"/>
          <ac:spMkLst>
            <pc:docMk/>
            <pc:sldMk cId="2094810893" sldId="441"/>
            <ac:spMk id="97" creationId="{73E75A21-322D-60AE-C67A-2B8F82726D9D}"/>
          </ac:spMkLst>
        </pc:spChg>
        <pc:spChg chg="add del mod">
          <ac:chgData name="Axcell Vargas" userId="S::ajv19@fsu.edu::d3e20673-b461-4605-87a8-187574c0db93" providerId="AD" clId="Web-{919E9E23-2E98-42CF-8538-F877482F5F1A}" dt="2023-01-26T05:27:28.165" v="164"/>
          <ac:spMkLst>
            <pc:docMk/>
            <pc:sldMk cId="2094810893" sldId="441"/>
            <ac:spMk id="139" creationId="{0878E492-A1DF-0EFB-9DA8-701CEA0731F8}"/>
          </ac:spMkLst>
        </pc:spChg>
        <pc:spChg chg="add del mod">
          <ac:chgData name="Axcell Vargas" userId="S::ajv19@fsu.edu::d3e20673-b461-4605-87a8-187574c0db93" providerId="AD" clId="Web-{919E9E23-2E98-42CF-8538-F877482F5F1A}" dt="2023-01-26T05:27:28.165" v="163"/>
          <ac:spMkLst>
            <pc:docMk/>
            <pc:sldMk cId="2094810893" sldId="441"/>
            <ac:spMk id="141" creationId="{7099C971-8DA8-43BC-F988-FF63858E4BD0}"/>
          </ac:spMkLst>
        </pc:spChg>
        <pc:spChg chg="add del mod">
          <ac:chgData name="Axcell Vargas" userId="S::ajv19@fsu.edu::d3e20673-b461-4605-87a8-187574c0db93" providerId="AD" clId="Web-{919E9E23-2E98-42CF-8538-F877482F5F1A}" dt="2023-01-26T05:27:28.165" v="161"/>
          <ac:spMkLst>
            <pc:docMk/>
            <pc:sldMk cId="2094810893" sldId="441"/>
            <ac:spMk id="149" creationId="{18EF1BFC-C7B5-F707-FE9B-8774FBB46C3B}"/>
          </ac:spMkLst>
        </pc:spChg>
        <pc:spChg chg="add del mod">
          <ac:chgData name="Axcell Vargas" userId="S::ajv19@fsu.edu::d3e20673-b461-4605-87a8-187574c0db93" providerId="AD" clId="Web-{919E9E23-2E98-42CF-8538-F877482F5F1A}" dt="2023-01-26T05:27:28.165" v="160"/>
          <ac:spMkLst>
            <pc:docMk/>
            <pc:sldMk cId="2094810893" sldId="441"/>
            <ac:spMk id="151" creationId="{ADFFC914-D5CD-FFEA-FBCE-D84C6C8224DE}"/>
          </ac:spMkLst>
        </pc:spChg>
        <pc:spChg chg="add del mod">
          <ac:chgData name="Axcell Vargas" userId="S::ajv19@fsu.edu::d3e20673-b461-4605-87a8-187574c0db93" providerId="AD" clId="Web-{919E9E23-2E98-42CF-8538-F877482F5F1A}" dt="2023-01-26T05:27:28.165" v="159"/>
          <ac:spMkLst>
            <pc:docMk/>
            <pc:sldMk cId="2094810893" sldId="441"/>
            <ac:spMk id="153" creationId="{5D02154F-F7F6-6E1D-6E22-B849ECC3EDB7}"/>
          </ac:spMkLst>
        </pc:spChg>
        <pc:spChg chg="add del mod">
          <ac:chgData name="Axcell Vargas" userId="S::ajv19@fsu.edu::d3e20673-b461-4605-87a8-187574c0db93" providerId="AD" clId="Web-{919E9E23-2E98-42CF-8538-F877482F5F1A}" dt="2023-01-26T05:27:28.165" v="157"/>
          <ac:spMkLst>
            <pc:docMk/>
            <pc:sldMk cId="2094810893" sldId="441"/>
            <ac:spMk id="161" creationId="{7F972A9D-90C7-5BF8-0037-54687F4EB717}"/>
          </ac:spMkLst>
        </pc:spChg>
        <pc:spChg chg="add del mod">
          <ac:chgData name="Axcell Vargas" userId="S::ajv19@fsu.edu::d3e20673-b461-4605-87a8-187574c0db93" providerId="AD" clId="Web-{919E9E23-2E98-42CF-8538-F877482F5F1A}" dt="2023-01-26T05:27:28.165" v="152"/>
          <ac:spMkLst>
            <pc:docMk/>
            <pc:sldMk cId="2094810893" sldId="441"/>
            <ac:spMk id="177" creationId="{978376A4-9789-C5EB-FDB4-BC0C12319DCD}"/>
          </ac:spMkLst>
        </pc:spChg>
        <pc:spChg chg="add del mod">
          <ac:chgData name="Axcell Vargas" userId="S::ajv19@fsu.edu::d3e20673-b461-4605-87a8-187574c0db93" providerId="AD" clId="Web-{919E9E23-2E98-42CF-8538-F877482F5F1A}" dt="2023-01-26T05:27:28.165" v="151"/>
          <ac:spMkLst>
            <pc:docMk/>
            <pc:sldMk cId="2094810893" sldId="441"/>
            <ac:spMk id="179" creationId="{739C6935-BBC9-C32A-26CE-0CFA4DC1500A}"/>
          </ac:spMkLst>
        </pc:spChg>
        <pc:spChg chg="add del mod">
          <ac:chgData name="Axcell Vargas" userId="S::ajv19@fsu.edu::d3e20673-b461-4605-87a8-187574c0db93" providerId="AD" clId="Web-{919E9E23-2E98-42CF-8538-F877482F5F1A}" dt="2023-01-26T05:27:28.165" v="150"/>
          <ac:spMkLst>
            <pc:docMk/>
            <pc:sldMk cId="2094810893" sldId="441"/>
            <ac:spMk id="181" creationId="{BB181C1A-855F-0515-B87A-CE3A44014F41}"/>
          </ac:spMkLst>
        </pc:spChg>
        <pc:spChg chg="add del mod">
          <ac:chgData name="Axcell Vargas" userId="S::ajv19@fsu.edu::d3e20673-b461-4605-87a8-187574c0db93" providerId="AD" clId="Web-{919E9E23-2E98-42CF-8538-F877482F5F1A}" dt="2023-01-26T05:27:28.165" v="148"/>
          <ac:spMkLst>
            <pc:docMk/>
            <pc:sldMk cId="2094810893" sldId="441"/>
            <ac:spMk id="187" creationId="{2354BDC5-DE62-0716-E668-E251EAF38C98}"/>
          </ac:spMkLst>
        </pc:spChg>
        <pc:grpChg chg="add del">
          <ac:chgData name="Axcell Vargas" userId="S::ajv19@fsu.edu::d3e20673-b461-4605-87a8-187574c0db93" providerId="AD" clId="Web-{919E9E23-2E98-42CF-8538-F877482F5F1A}" dt="2023-01-26T05:31:30.381" v="261"/>
          <ac:grpSpMkLst>
            <pc:docMk/>
            <pc:sldMk cId="2094810893" sldId="441"/>
            <ac:grpSpMk id="35" creationId="{695042AD-3D94-2B37-A1A3-DDDAD0053991}"/>
          </ac:grpSpMkLst>
        </pc:grpChg>
        <pc:grpChg chg="add del">
          <ac:chgData name="Axcell Vargas" userId="S::ajv19@fsu.edu::d3e20673-b461-4605-87a8-187574c0db93" providerId="AD" clId="Web-{919E9E23-2E98-42CF-8538-F877482F5F1A}" dt="2023-01-26T05:31:28.756" v="260"/>
          <ac:grpSpMkLst>
            <pc:docMk/>
            <pc:sldMk cId="2094810893" sldId="441"/>
            <ac:grpSpMk id="46" creationId="{FC45D5A6-0C08-73CF-1C0D-ED2A653AF36C}"/>
          </ac:grpSpMkLst>
        </pc:grpChg>
        <pc:grpChg chg="del topLvl">
          <ac:chgData name="Axcell Vargas" userId="S::ajv19@fsu.edu::d3e20673-b461-4605-87a8-187574c0db93" providerId="AD" clId="Web-{919E9E23-2E98-42CF-8538-F877482F5F1A}" dt="2023-01-26T05:31:31.412" v="262"/>
          <ac:grpSpMkLst>
            <pc:docMk/>
            <pc:sldMk cId="2094810893" sldId="441"/>
            <ac:grpSpMk id="47" creationId="{E409C11C-65CB-B834-1C26-E4A908BB12AF}"/>
          </ac:grpSpMkLst>
        </pc:grpChg>
        <pc:grpChg chg="del">
          <ac:chgData name="Axcell Vargas" userId="S::ajv19@fsu.edu::d3e20673-b461-4605-87a8-187574c0db93" providerId="AD" clId="Web-{919E9E23-2E98-42CF-8538-F877482F5F1A}" dt="2023-01-26T05:37:21.262" v="278"/>
          <ac:grpSpMkLst>
            <pc:docMk/>
            <pc:sldMk cId="2094810893" sldId="441"/>
            <ac:grpSpMk id="83" creationId="{2D6D590E-29F6-040A-35FC-6F8796C004FA}"/>
          </ac:grpSpMkLst>
        </pc:grpChg>
        <pc:grpChg chg="del">
          <ac:chgData name="Axcell Vargas" userId="S::ajv19@fsu.edu::d3e20673-b461-4605-87a8-187574c0db93" providerId="AD" clId="Web-{919E9E23-2E98-42CF-8538-F877482F5F1A}" dt="2023-01-26T05:37:20.340" v="277"/>
          <ac:grpSpMkLst>
            <pc:docMk/>
            <pc:sldMk cId="2094810893" sldId="441"/>
            <ac:grpSpMk id="89" creationId="{C554BD99-778B-880A-EF81-675532DC000B}"/>
          </ac:grpSpMkLst>
        </pc:grpChg>
        <pc:grpChg chg="add del mod">
          <ac:chgData name="Axcell Vargas" userId="S::ajv19@fsu.edu::d3e20673-b461-4605-87a8-187574c0db93" providerId="AD" clId="Web-{919E9E23-2E98-42CF-8538-F877482F5F1A}" dt="2023-01-26T05:27:28.165" v="167"/>
          <ac:grpSpMkLst>
            <pc:docMk/>
            <pc:sldMk cId="2094810893" sldId="441"/>
            <ac:grpSpMk id="125" creationId="{A2DFDF77-8EFC-A5C2-448D-B1DC73AD701D}"/>
          </ac:grpSpMkLst>
        </pc:grpChg>
        <pc:grpChg chg="add del mod">
          <ac:chgData name="Axcell Vargas" userId="S::ajv19@fsu.edu::d3e20673-b461-4605-87a8-187574c0db93" providerId="AD" clId="Web-{919E9E23-2E98-42CF-8538-F877482F5F1A}" dt="2023-01-26T05:27:28.165" v="166"/>
          <ac:grpSpMkLst>
            <pc:docMk/>
            <pc:sldMk cId="2094810893" sldId="441"/>
            <ac:grpSpMk id="131" creationId="{3C74DD6B-F49C-854A-EC90-0FE71DDA28CA}"/>
          </ac:grpSpMkLst>
        </pc:grpChg>
        <pc:grpChg chg="add del mod">
          <ac:chgData name="Axcell Vargas" userId="S::ajv19@fsu.edu::d3e20673-b461-4605-87a8-187574c0db93" providerId="AD" clId="Web-{919E9E23-2E98-42CF-8538-F877482F5F1A}" dt="2023-01-26T05:27:28.165" v="165"/>
          <ac:grpSpMkLst>
            <pc:docMk/>
            <pc:sldMk cId="2094810893" sldId="441"/>
            <ac:grpSpMk id="137" creationId="{50024682-7134-07E1-25BC-B6469FB5FBCE}"/>
          </ac:grpSpMkLst>
        </pc:grpChg>
        <pc:grpChg chg="add del mod">
          <ac:chgData name="Axcell Vargas" userId="S::ajv19@fsu.edu::d3e20673-b461-4605-87a8-187574c0db93" providerId="AD" clId="Web-{919E9E23-2E98-42CF-8538-F877482F5F1A}" dt="2023-01-26T05:27:28.165" v="162"/>
          <ac:grpSpMkLst>
            <pc:docMk/>
            <pc:sldMk cId="2094810893" sldId="441"/>
            <ac:grpSpMk id="147" creationId="{36F8AA46-DC1C-5194-6973-90C7D84E8B2B}"/>
          </ac:grpSpMkLst>
        </pc:grpChg>
        <pc:grpChg chg="add del mod">
          <ac:chgData name="Axcell Vargas" userId="S::ajv19@fsu.edu::d3e20673-b461-4605-87a8-187574c0db93" providerId="AD" clId="Web-{919E9E23-2E98-42CF-8538-F877482F5F1A}" dt="2023-01-26T05:27:28.165" v="158"/>
          <ac:grpSpMkLst>
            <pc:docMk/>
            <pc:sldMk cId="2094810893" sldId="441"/>
            <ac:grpSpMk id="159" creationId="{38185CB2-F239-466E-5698-E560A97E7AB6}"/>
          </ac:grpSpMkLst>
        </pc:grpChg>
        <pc:grpChg chg="add del mod">
          <ac:chgData name="Axcell Vargas" userId="S::ajv19@fsu.edu::d3e20673-b461-4605-87a8-187574c0db93" providerId="AD" clId="Web-{919E9E23-2E98-42CF-8538-F877482F5F1A}" dt="2023-01-26T05:27:28.165" v="156"/>
          <ac:grpSpMkLst>
            <pc:docMk/>
            <pc:sldMk cId="2094810893" sldId="441"/>
            <ac:grpSpMk id="165" creationId="{FF64E8C2-3B48-9247-06DC-CBA30AFF3E56}"/>
          </ac:grpSpMkLst>
        </pc:grpChg>
        <pc:grpChg chg="add del mod">
          <ac:chgData name="Axcell Vargas" userId="S::ajv19@fsu.edu::d3e20673-b461-4605-87a8-187574c0db93" providerId="AD" clId="Web-{919E9E23-2E98-42CF-8538-F877482F5F1A}" dt="2023-01-26T05:27:28.165" v="153"/>
          <ac:grpSpMkLst>
            <pc:docMk/>
            <pc:sldMk cId="2094810893" sldId="441"/>
            <ac:grpSpMk id="175" creationId="{54806EF6-8DC8-4495-27E4-3257DA331DCB}"/>
          </ac:grpSpMkLst>
        </pc:grpChg>
        <pc:grpChg chg="add del mod">
          <ac:chgData name="Axcell Vargas" userId="S::ajv19@fsu.edu::d3e20673-b461-4605-87a8-187574c0db93" providerId="AD" clId="Web-{919E9E23-2E98-42CF-8538-F877482F5F1A}" dt="2023-01-26T05:27:28.165" v="149"/>
          <ac:grpSpMkLst>
            <pc:docMk/>
            <pc:sldMk cId="2094810893" sldId="441"/>
            <ac:grpSpMk id="185" creationId="{72348BB7-7B94-FAB6-8D68-766BB79E7A29}"/>
          </ac:grpSpMkLst>
        </pc:grpChg>
        <pc:picChg chg="add mod">
          <ac:chgData name="Axcell Vargas" userId="S::ajv19@fsu.edu::d3e20673-b461-4605-87a8-187574c0db93" providerId="AD" clId="Web-{919E9E23-2E98-42CF-8538-F877482F5F1A}" dt="2023-01-26T05:31:44.725" v="266" actId="1076"/>
          <ac:picMkLst>
            <pc:docMk/>
            <pc:sldMk cId="2094810893" sldId="441"/>
            <ac:picMk id="188" creationId="{275EAC04-E56D-623B-05D8-67B0FD0F2F77}"/>
          </ac:picMkLst>
        </pc:picChg>
        <pc:picChg chg="add mod">
          <ac:chgData name="Axcell Vargas" userId="S::ajv19@fsu.edu::d3e20673-b461-4605-87a8-187574c0db93" providerId="AD" clId="Web-{919E9E23-2E98-42CF-8538-F877482F5F1A}" dt="2023-01-26T05:37:29.466" v="280" actId="1076"/>
          <ac:picMkLst>
            <pc:docMk/>
            <pc:sldMk cId="2094810893" sldId="441"/>
            <ac:picMk id="189" creationId="{E5EACC89-B363-EBB7-413B-EEE62C0A8F9A}"/>
          </ac:picMkLst>
        </pc:picChg>
        <pc:cxnChg chg="add del mod">
          <ac:chgData name="Axcell Vargas" userId="S::ajv19@fsu.edu::d3e20673-b461-4605-87a8-187574c0db93" providerId="AD" clId="Web-{919E9E23-2E98-42CF-8538-F877482F5F1A}" dt="2023-01-26T05:27:28.165" v="155"/>
          <ac:cxnSpMkLst>
            <pc:docMk/>
            <pc:sldMk cId="2094810893" sldId="441"/>
            <ac:cxnSpMk id="167" creationId="{FE04B804-EA58-B026-033B-3BFE7BC7CF5E}"/>
          </ac:cxnSpMkLst>
        </pc:cxnChg>
        <pc:cxnChg chg="add del mod">
          <ac:chgData name="Axcell Vargas" userId="S::ajv19@fsu.edu::d3e20673-b461-4605-87a8-187574c0db93" providerId="AD" clId="Web-{919E9E23-2E98-42CF-8538-F877482F5F1A}" dt="2023-01-26T05:27:28.165" v="154"/>
          <ac:cxnSpMkLst>
            <pc:docMk/>
            <pc:sldMk cId="2094810893" sldId="441"/>
            <ac:cxnSpMk id="169" creationId="{4AE4DA24-C0BB-9B54-25C7-4133DE743C27}"/>
          </ac:cxnSpMkLst>
        </pc:cxnChg>
      </pc:sldChg>
    </pc:docChg>
  </pc:docChgLst>
  <pc:docChgLst>
    <pc:chgData name="Axcell Vargas" userId="S::ajv19@fsu.edu::d3e20673-b461-4605-87a8-187574c0db93" providerId="AD" clId="Web-{A980EEFB-1E98-4E5D-BAB5-73C595947747}"/>
    <pc:docChg chg="modSld">
      <pc:chgData name="Axcell Vargas" userId="S::ajv19@fsu.edu::d3e20673-b461-4605-87a8-187574c0db93" providerId="AD" clId="Web-{A980EEFB-1E98-4E5D-BAB5-73C595947747}" dt="2023-01-26T12:43:05.032" v="159" actId="20577"/>
      <pc:docMkLst>
        <pc:docMk/>
      </pc:docMkLst>
      <pc:sldChg chg="modSp">
        <pc:chgData name="Axcell Vargas" userId="S::ajv19@fsu.edu::d3e20673-b461-4605-87a8-187574c0db93" providerId="AD" clId="Web-{A980EEFB-1E98-4E5D-BAB5-73C595947747}" dt="2023-01-26T12:40:28.960" v="29" actId="20577"/>
        <pc:sldMkLst>
          <pc:docMk/>
          <pc:sldMk cId="3956933917" sldId="259"/>
        </pc:sldMkLst>
        <pc:spChg chg="mod">
          <ac:chgData name="Axcell Vargas" userId="S::ajv19@fsu.edu::d3e20673-b461-4605-87a8-187574c0db93" providerId="AD" clId="Web-{A980EEFB-1E98-4E5D-BAB5-73C595947747}" dt="2023-01-26T12:40:28.960" v="29" actId="20577"/>
          <ac:spMkLst>
            <pc:docMk/>
            <pc:sldMk cId="3956933917" sldId="259"/>
            <ac:spMk id="4" creationId="{EC732BC4-B5E4-4FA4-8633-D91C8E94A81A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0:46.695" v="45" actId="20577"/>
        <pc:sldMkLst>
          <pc:docMk/>
          <pc:sldMk cId="549954730" sldId="269"/>
        </pc:sldMkLst>
        <pc:spChg chg="mod">
          <ac:chgData name="Axcell Vargas" userId="S::ajv19@fsu.edu::d3e20673-b461-4605-87a8-187574c0db93" providerId="AD" clId="Web-{A980EEFB-1E98-4E5D-BAB5-73C595947747}" dt="2023-01-26T12:40:46.695" v="45" actId="20577"/>
          <ac:spMkLst>
            <pc:docMk/>
            <pc:sldMk cId="549954730" sldId="269"/>
            <ac:spMk id="4" creationId="{EC732BC4-B5E4-4FA4-8633-D91C8E94A81A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0:37.617" v="36" actId="20577"/>
        <pc:sldMkLst>
          <pc:docMk/>
          <pc:sldMk cId="2432666788" sldId="270"/>
        </pc:sldMkLst>
        <pc:spChg chg="mod">
          <ac:chgData name="Axcell Vargas" userId="S::ajv19@fsu.edu::d3e20673-b461-4605-87a8-187574c0db93" providerId="AD" clId="Web-{A980EEFB-1E98-4E5D-BAB5-73C595947747}" dt="2023-01-26T12:40:37.617" v="36" actId="20577"/>
          <ac:spMkLst>
            <pc:docMk/>
            <pc:sldMk cId="2432666788" sldId="270"/>
            <ac:spMk id="4" creationId="{EC732BC4-B5E4-4FA4-8633-D91C8E94A81A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0:55.290" v="53" actId="20577"/>
        <pc:sldMkLst>
          <pc:docMk/>
          <pc:sldMk cId="2775184045" sldId="276"/>
        </pc:sldMkLst>
        <pc:spChg chg="mod">
          <ac:chgData name="Axcell Vargas" userId="S::ajv19@fsu.edu::d3e20673-b461-4605-87a8-187574c0db93" providerId="AD" clId="Web-{A980EEFB-1E98-4E5D-BAB5-73C595947747}" dt="2023-01-26T12:40:55.290" v="53" actId="20577"/>
          <ac:spMkLst>
            <pc:docMk/>
            <pc:sldMk cId="2775184045" sldId="276"/>
            <ac:spMk id="4" creationId="{EC732BC4-B5E4-4FA4-8633-D91C8E94A81A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1:06.259" v="62" actId="20577"/>
        <pc:sldMkLst>
          <pc:docMk/>
          <pc:sldMk cId="2308542275" sldId="282"/>
        </pc:sldMkLst>
        <pc:spChg chg="mod">
          <ac:chgData name="Axcell Vargas" userId="S::ajv19@fsu.edu::d3e20673-b461-4605-87a8-187574c0db93" providerId="AD" clId="Web-{A980EEFB-1E98-4E5D-BAB5-73C595947747}" dt="2023-01-26T12:41:06.259" v="62" actId="20577"/>
          <ac:spMkLst>
            <pc:docMk/>
            <pc:sldMk cId="2308542275" sldId="282"/>
            <ac:spMk id="4" creationId="{EC732BC4-B5E4-4FA4-8633-D91C8E94A81A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1:35.448" v="78" actId="20577"/>
        <pc:sldMkLst>
          <pc:docMk/>
          <pc:sldMk cId="2947938922" sldId="347"/>
        </pc:sldMkLst>
        <pc:spChg chg="mod">
          <ac:chgData name="Axcell Vargas" userId="S::ajv19@fsu.edu::d3e20673-b461-4605-87a8-187574c0db93" providerId="AD" clId="Web-{A980EEFB-1E98-4E5D-BAB5-73C595947747}" dt="2023-01-26T12:41:35.448" v="78" actId="20577"/>
          <ac:spMkLst>
            <pc:docMk/>
            <pc:sldMk cId="2947938922" sldId="347"/>
            <ac:spMk id="1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1:21.541" v="70" actId="20577"/>
        <pc:sldMkLst>
          <pc:docMk/>
          <pc:sldMk cId="918337671" sldId="354"/>
        </pc:sldMkLst>
        <pc:spChg chg="mod">
          <ac:chgData name="Axcell Vargas" userId="S::ajv19@fsu.edu::d3e20673-b461-4605-87a8-187574c0db93" providerId="AD" clId="Web-{A980EEFB-1E98-4E5D-BAB5-73C595947747}" dt="2023-01-26T12:41:21.541" v="70" actId="20577"/>
          <ac:spMkLst>
            <pc:docMk/>
            <pc:sldMk cId="918337671" sldId="354"/>
            <ac:spMk id="4" creationId="{EC732BC4-B5E4-4FA4-8633-D91C8E94A81A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3:05.032" v="159" actId="20577"/>
        <pc:sldMkLst>
          <pc:docMk/>
          <pc:sldMk cId="56669148" sldId="426"/>
        </pc:sldMkLst>
        <pc:spChg chg="mod">
          <ac:chgData name="Axcell Vargas" userId="S::ajv19@fsu.edu::d3e20673-b461-4605-87a8-187574c0db93" providerId="AD" clId="Web-{A980EEFB-1E98-4E5D-BAB5-73C595947747}" dt="2023-01-26T12:43:05.032" v="159" actId="20577"/>
          <ac:spMkLst>
            <pc:docMk/>
            <pc:sldMk cId="56669148" sldId="426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1:54.528" v="99" actId="20577"/>
        <pc:sldMkLst>
          <pc:docMk/>
          <pc:sldMk cId="3472518754" sldId="428"/>
        </pc:sldMkLst>
        <pc:spChg chg="mod">
          <ac:chgData name="Axcell Vargas" userId="S::ajv19@fsu.edu::d3e20673-b461-4605-87a8-187574c0db93" providerId="AD" clId="Web-{A980EEFB-1E98-4E5D-BAB5-73C595947747}" dt="2023-01-26T12:41:54.528" v="99" actId="20577"/>
          <ac:spMkLst>
            <pc:docMk/>
            <pc:sldMk cId="3472518754" sldId="428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2:01.934" v="106" actId="20577"/>
        <pc:sldMkLst>
          <pc:docMk/>
          <pc:sldMk cId="317696590" sldId="431"/>
        </pc:sldMkLst>
        <pc:spChg chg="mod">
          <ac:chgData name="Axcell Vargas" userId="S::ajv19@fsu.edu::d3e20673-b461-4605-87a8-187574c0db93" providerId="AD" clId="Web-{A980EEFB-1E98-4E5D-BAB5-73C595947747}" dt="2023-01-26T12:42:01.934" v="106" actId="20577"/>
          <ac:spMkLst>
            <pc:docMk/>
            <pc:sldMk cId="317696590" sldId="431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2:56.375" v="152" actId="20577"/>
        <pc:sldMkLst>
          <pc:docMk/>
          <pc:sldMk cId="2094810893" sldId="441"/>
        </pc:sldMkLst>
        <pc:spChg chg="mod">
          <ac:chgData name="Axcell Vargas" userId="S::ajv19@fsu.edu::d3e20673-b461-4605-87a8-187574c0db93" providerId="AD" clId="Web-{A980EEFB-1E98-4E5D-BAB5-73C595947747}" dt="2023-01-26T12:42:56.375" v="152" actId="20577"/>
          <ac:spMkLst>
            <pc:docMk/>
            <pc:sldMk cId="2094810893" sldId="441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2:14.810" v="116" actId="20577"/>
        <pc:sldMkLst>
          <pc:docMk/>
          <pc:sldMk cId="1282765188" sldId="442"/>
        </pc:sldMkLst>
        <pc:spChg chg="mod">
          <ac:chgData name="Axcell Vargas" userId="S::ajv19@fsu.edu::d3e20673-b461-4605-87a8-187574c0db93" providerId="AD" clId="Web-{A980EEFB-1E98-4E5D-BAB5-73C595947747}" dt="2023-01-26T12:42:14.810" v="116" actId="20577"/>
          <ac:spMkLst>
            <pc:docMk/>
            <pc:sldMk cId="1282765188" sldId="442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39:45.066" v="5" actId="20577"/>
        <pc:sldMkLst>
          <pc:docMk/>
          <pc:sldMk cId="2863446208" sldId="446"/>
        </pc:sldMkLst>
        <pc:spChg chg="mod">
          <ac:chgData name="Axcell Vargas" userId="S::ajv19@fsu.edu::d3e20673-b461-4605-87a8-187574c0db93" providerId="AD" clId="Web-{A980EEFB-1E98-4E5D-BAB5-73C595947747}" dt="2023-01-26T12:39:45.066" v="5" actId="20577"/>
          <ac:spMkLst>
            <pc:docMk/>
            <pc:sldMk cId="2863446208" sldId="446"/>
            <ac:spMk id="71" creationId="{D1651405-96E6-F1A3-F600-50CEA699DEE1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39:51.254" v="8" actId="20577"/>
        <pc:sldMkLst>
          <pc:docMk/>
          <pc:sldMk cId="151731575" sldId="447"/>
        </pc:sldMkLst>
        <pc:spChg chg="mod">
          <ac:chgData name="Axcell Vargas" userId="S::ajv19@fsu.edu::d3e20673-b461-4605-87a8-187574c0db93" providerId="AD" clId="Web-{A980EEFB-1E98-4E5D-BAB5-73C595947747}" dt="2023-01-26T12:39:51.254" v="8" actId="20577"/>
          <ac:spMkLst>
            <pc:docMk/>
            <pc:sldMk cId="151731575" sldId="447"/>
            <ac:spMk id="4" creationId="{43EA7C82-57DD-C4BB-7804-D1D28825915F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2:27.202" v="125" actId="20577"/>
        <pc:sldMkLst>
          <pc:docMk/>
          <pc:sldMk cId="476754474" sldId="454"/>
        </pc:sldMkLst>
        <pc:spChg chg="mod">
          <ac:chgData name="Axcell Vargas" userId="S::ajv19@fsu.edu::d3e20673-b461-4605-87a8-187574c0db93" providerId="AD" clId="Web-{A980EEFB-1E98-4E5D-BAB5-73C595947747}" dt="2023-01-26T12:42:27.202" v="125" actId="20577"/>
          <ac:spMkLst>
            <pc:docMk/>
            <pc:sldMk cId="476754474" sldId="454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2:39.518" v="133" actId="20577"/>
        <pc:sldMkLst>
          <pc:docMk/>
          <pc:sldMk cId="3645217570" sldId="465"/>
        </pc:sldMkLst>
        <pc:spChg chg="mod">
          <ac:chgData name="Axcell Vargas" userId="S::ajv19@fsu.edu::d3e20673-b461-4605-87a8-187574c0db93" providerId="AD" clId="Web-{A980EEFB-1E98-4E5D-BAB5-73C595947747}" dt="2023-01-26T12:42:39.518" v="133" actId="20577"/>
          <ac:spMkLst>
            <pc:docMk/>
            <pc:sldMk cId="3645217570" sldId="465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2:47.703" v="143" actId="20577"/>
        <pc:sldMkLst>
          <pc:docMk/>
          <pc:sldMk cId="3405204023" sldId="466"/>
        </pc:sldMkLst>
        <pc:spChg chg="mod">
          <ac:chgData name="Axcell Vargas" userId="S::ajv19@fsu.edu::d3e20673-b461-4605-87a8-187574c0db93" providerId="AD" clId="Web-{A980EEFB-1E98-4E5D-BAB5-73C595947747}" dt="2023-01-26T12:42:47.703" v="143" actId="20577"/>
          <ac:spMkLst>
            <pc:docMk/>
            <pc:sldMk cId="3405204023" sldId="466"/>
            <ac:spMk id="59" creationId="{00000000-0000-0000-0000-000000000000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39:35.753" v="2" actId="20577"/>
        <pc:sldMkLst>
          <pc:docMk/>
          <pc:sldMk cId="1103939058" sldId="472"/>
        </pc:sldMkLst>
        <pc:spChg chg="mod">
          <ac:chgData name="Axcell Vargas" userId="S::ajv19@fsu.edu::d3e20673-b461-4605-87a8-187574c0db93" providerId="AD" clId="Web-{A980EEFB-1E98-4E5D-BAB5-73C595947747}" dt="2023-01-26T12:39:35.753" v="2" actId="20577"/>
          <ac:spMkLst>
            <pc:docMk/>
            <pc:sldMk cId="1103939058" sldId="472"/>
            <ac:spMk id="71" creationId="{D1651405-96E6-F1A3-F600-50CEA699DEE1}"/>
          </ac:spMkLst>
        </pc:spChg>
      </pc:sldChg>
      <pc:sldChg chg="modSp">
        <pc:chgData name="Axcell Vargas" userId="S::ajv19@fsu.edu::d3e20673-b461-4605-87a8-187574c0db93" providerId="AD" clId="Web-{A980EEFB-1E98-4E5D-BAB5-73C595947747}" dt="2023-01-26T12:41:46.012" v="88" actId="20577"/>
        <pc:sldMkLst>
          <pc:docMk/>
          <pc:sldMk cId="1148391809" sldId="479"/>
        </pc:sldMkLst>
        <pc:spChg chg="mod">
          <ac:chgData name="Axcell Vargas" userId="S::ajv19@fsu.edu::d3e20673-b461-4605-87a8-187574c0db93" providerId="AD" clId="Web-{A980EEFB-1E98-4E5D-BAB5-73C595947747}" dt="2023-01-26T12:41:46.012" v="88" actId="20577"/>
          <ac:spMkLst>
            <pc:docMk/>
            <pc:sldMk cId="1148391809" sldId="479"/>
            <ac:spMk id="3" creationId="{380CAF9E-AC50-3F7C-A0E5-F2C6B40EA429}"/>
          </ac:spMkLst>
        </pc:spChg>
      </pc:sldChg>
    </pc:docChg>
  </pc:docChgLst>
  <pc:docChgLst>
    <pc:chgData name="Carlos Sanchez-Sarmiento" userId="2326a0ff-7c8d-4f5b-b5b2-e1c852c29958" providerId="ADAL" clId="{3360CA65-7602-4B8A-950E-F56828B8B97B}"/>
    <pc:docChg chg="undo redo custSel addSld delSld modSld sldOrd delSection modSection">
      <pc:chgData name="Carlos Sanchez-Sarmiento" userId="2326a0ff-7c8d-4f5b-b5b2-e1c852c29958" providerId="ADAL" clId="{3360CA65-7602-4B8A-950E-F56828B8B97B}" dt="2022-11-06T21:54:27.983" v="2653" actId="1076"/>
      <pc:docMkLst>
        <pc:docMk/>
      </pc:docMkLst>
      <pc:sldChg chg="modSp mod">
        <pc:chgData name="Carlos Sanchez-Sarmiento" userId="2326a0ff-7c8d-4f5b-b5b2-e1c852c29958" providerId="ADAL" clId="{3360CA65-7602-4B8A-950E-F56828B8B97B}" dt="2022-11-06T21:40:14.170" v="2324" actId="20577"/>
        <pc:sldMkLst>
          <pc:docMk/>
          <pc:sldMk cId="3956933917" sldId="259"/>
        </pc:sldMkLst>
        <pc:spChg chg="mod">
          <ac:chgData name="Carlos Sanchez-Sarmiento" userId="2326a0ff-7c8d-4f5b-b5b2-e1c852c29958" providerId="ADAL" clId="{3360CA65-7602-4B8A-950E-F56828B8B97B}" dt="2022-11-06T21:40:14.170" v="2324" actId="20577"/>
          <ac:spMkLst>
            <pc:docMk/>
            <pc:sldMk cId="3956933917" sldId="259"/>
            <ac:spMk id="4" creationId="{EC732BC4-B5E4-4FA4-8633-D91C8E94A81A}"/>
          </ac:spMkLst>
        </pc:spChg>
      </pc:sldChg>
      <pc:sldChg chg="modSp mod">
        <pc:chgData name="Carlos Sanchez-Sarmiento" userId="2326a0ff-7c8d-4f5b-b5b2-e1c852c29958" providerId="ADAL" clId="{3360CA65-7602-4B8A-950E-F56828B8B97B}" dt="2022-11-06T21:40:23.716" v="2326"/>
        <pc:sldMkLst>
          <pc:docMk/>
          <pc:sldMk cId="549954730" sldId="269"/>
        </pc:sldMkLst>
        <pc:spChg chg="mod">
          <ac:chgData name="Carlos Sanchez-Sarmiento" userId="2326a0ff-7c8d-4f5b-b5b2-e1c852c29958" providerId="ADAL" clId="{3360CA65-7602-4B8A-950E-F56828B8B97B}" dt="2022-11-06T21:40:23.716" v="2326"/>
          <ac:spMkLst>
            <pc:docMk/>
            <pc:sldMk cId="549954730" sldId="269"/>
            <ac:spMk id="4" creationId="{EC732BC4-B5E4-4FA4-8633-D91C8E94A81A}"/>
          </ac:spMkLst>
        </pc:spChg>
      </pc:sldChg>
      <pc:sldChg chg="modSp mod">
        <pc:chgData name="Carlos Sanchez-Sarmiento" userId="2326a0ff-7c8d-4f5b-b5b2-e1c852c29958" providerId="ADAL" clId="{3360CA65-7602-4B8A-950E-F56828B8B97B}" dt="2022-11-06T21:40:20.923" v="2325"/>
        <pc:sldMkLst>
          <pc:docMk/>
          <pc:sldMk cId="2432666788" sldId="270"/>
        </pc:sldMkLst>
        <pc:spChg chg="mod">
          <ac:chgData name="Carlos Sanchez-Sarmiento" userId="2326a0ff-7c8d-4f5b-b5b2-e1c852c29958" providerId="ADAL" clId="{3360CA65-7602-4B8A-950E-F56828B8B97B}" dt="2022-11-06T21:40:20.923" v="2325"/>
          <ac:spMkLst>
            <pc:docMk/>
            <pc:sldMk cId="2432666788" sldId="270"/>
            <ac:spMk id="4" creationId="{EC732BC4-B5E4-4FA4-8633-D91C8E94A81A}"/>
          </ac:spMkLst>
        </pc:spChg>
      </pc:sldChg>
      <pc:sldChg chg="modSp mod">
        <pc:chgData name="Carlos Sanchez-Sarmiento" userId="2326a0ff-7c8d-4f5b-b5b2-e1c852c29958" providerId="ADAL" clId="{3360CA65-7602-4B8A-950E-F56828B8B97B}" dt="2022-11-06T21:40:28.795" v="2327"/>
        <pc:sldMkLst>
          <pc:docMk/>
          <pc:sldMk cId="2775184045" sldId="276"/>
        </pc:sldMkLst>
        <pc:spChg chg="mod">
          <ac:chgData name="Carlos Sanchez-Sarmiento" userId="2326a0ff-7c8d-4f5b-b5b2-e1c852c29958" providerId="ADAL" clId="{3360CA65-7602-4B8A-950E-F56828B8B97B}" dt="2022-11-06T21:40:28.795" v="2327"/>
          <ac:spMkLst>
            <pc:docMk/>
            <pc:sldMk cId="2775184045" sldId="276"/>
            <ac:spMk id="4" creationId="{EC732BC4-B5E4-4FA4-8633-D91C8E94A81A}"/>
          </ac:spMkLst>
        </pc:spChg>
      </pc:sldChg>
      <pc:sldChg chg="modSp mod">
        <pc:chgData name="Carlos Sanchez-Sarmiento" userId="2326a0ff-7c8d-4f5b-b5b2-e1c852c29958" providerId="ADAL" clId="{3360CA65-7602-4B8A-950E-F56828B8B97B}" dt="2022-11-06T21:40:31.635" v="2328"/>
        <pc:sldMkLst>
          <pc:docMk/>
          <pc:sldMk cId="2308542275" sldId="282"/>
        </pc:sldMkLst>
        <pc:spChg chg="mod">
          <ac:chgData name="Carlos Sanchez-Sarmiento" userId="2326a0ff-7c8d-4f5b-b5b2-e1c852c29958" providerId="ADAL" clId="{3360CA65-7602-4B8A-950E-F56828B8B97B}" dt="2022-11-06T21:40:31.635" v="2328"/>
          <ac:spMkLst>
            <pc:docMk/>
            <pc:sldMk cId="2308542275" sldId="282"/>
            <ac:spMk id="4" creationId="{EC732BC4-B5E4-4FA4-8633-D91C8E94A81A}"/>
          </ac:spMkLst>
        </pc:spChg>
      </pc:sldChg>
      <pc:sldChg chg="modSp mod">
        <pc:chgData name="Carlos Sanchez-Sarmiento" userId="2326a0ff-7c8d-4f5b-b5b2-e1c852c29958" providerId="ADAL" clId="{3360CA65-7602-4B8A-950E-F56828B8B97B}" dt="2022-11-06T21:43:27.335" v="2389"/>
        <pc:sldMkLst>
          <pc:docMk/>
          <pc:sldMk cId="3642966151" sldId="286"/>
        </pc:sldMkLst>
        <pc:spChg chg="mod">
          <ac:chgData name="Carlos Sanchez-Sarmiento" userId="2326a0ff-7c8d-4f5b-b5b2-e1c852c29958" providerId="ADAL" clId="{3360CA65-7602-4B8A-950E-F56828B8B97B}" dt="2022-11-06T21:43:27.335" v="2389"/>
          <ac:spMkLst>
            <pc:docMk/>
            <pc:sldMk cId="3642966151" sldId="286"/>
            <ac:spMk id="4" creationId="{EC732BC4-B5E4-4FA4-8633-D91C8E94A81A}"/>
          </ac:spMkLst>
        </pc:spChg>
      </pc:sldChg>
      <pc:sldChg chg="del">
        <pc:chgData name="Carlos Sanchez-Sarmiento" userId="2326a0ff-7c8d-4f5b-b5b2-e1c852c29958" providerId="ADAL" clId="{3360CA65-7602-4B8A-950E-F56828B8B97B}" dt="2022-11-06T17:24:27.889" v="0" actId="47"/>
        <pc:sldMkLst>
          <pc:docMk/>
          <pc:sldMk cId="3324047381" sldId="316"/>
        </pc:sldMkLst>
      </pc:sldChg>
      <pc:sldChg chg="del">
        <pc:chgData name="Carlos Sanchez-Sarmiento" userId="2326a0ff-7c8d-4f5b-b5b2-e1c852c29958" providerId="ADAL" clId="{3360CA65-7602-4B8A-950E-F56828B8B97B}" dt="2022-11-06T17:24:27.889" v="0" actId="47"/>
        <pc:sldMkLst>
          <pc:docMk/>
          <pc:sldMk cId="3135349091" sldId="317"/>
        </pc:sldMkLst>
      </pc:sldChg>
      <pc:sldChg chg="del">
        <pc:chgData name="Carlos Sanchez-Sarmiento" userId="2326a0ff-7c8d-4f5b-b5b2-e1c852c29958" providerId="ADAL" clId="{3360CA65-7602-4B8A-950E-F56828B8B97B}" dt="2022-11-06T17:24:27.889" v="0" actId="47"/>
        <pc:sldMkLst>
          <pc:docMk/>
          <pc:sldMk cId="2727183825" sldId="318"/>
        </pc:sldMkLst>
      </pc:sldChg>
      <pc:sldChg chg="modSp add mod modShow">
        <pc:chgData name="Carlos Sanchez-Sarmiento" userId="2326a0ff-7c8d-4f5b-b5b2-e1c852c29958" providerId="ADAL" clId="{3360CA65-7602-4B8A-950E-F56828B8B97B}" dt="2022-11-06T19:29:19.458" v="936" actId="1076"/>
        <pc:sldMkLst>
          <pc:docMk/>
          <pc:sldMk cId="2257550096" sldId="339"/>
        </pc:sldMkLst>
        <pc:spChg chg="mod">
          <ac:chgData name="Carlos Sanchez-Sarmiento" userId="2326a0ff-7c8d-4f5b-b5b2-e1c852c29958" providerId="ADAL" clId="{3360CA65-7602-4B8A-950E-F56828B8B97B}" dt="2022-11-06T19:29:19.458" v="936" actId="1076"/>
          <ac:spMkLst>
            <pc:docMk/>
            <pc:sldMk cId="2257550096" sldId="339"/>
            <ac:spMk id="65" creationId="{00000000-0000-0000-0000-000000000000}"/>
          </ac:spMkLst>
        </pc:spChg>
        <pc:grpChg chg="mod">
          <ac:chgData name="Carlos Sanchez-Sarmiento" userId="2326a0ff-7c8d-4f5b-b5b2-e1c852c29958" providerId="ADAL" clId="{3360CA65-7602-4B8A-950E-F56828B8B97B}" dt="2022-11-06T19:29:19.458" v="936" actId="1076"/>
          <ac:grpSpMkLst>
            <pc:docMk/>
            <pc:sldMk cId="2257550096" sldId="339"/>
            <ac:grpSpMk id="151" creationId="{00000000-0000-0000-0000-000000000000}"/>
          </ac:grpSpMkLst>
        </pc:grpChg>
      </pc:sldChg>
      <pc:sldChg chg="modSp mod">
        <pc:chgData name="Carlos Sanchez-Sarmiento" userId="2326a0ff-7c8d-4f5b-b5b2-e1c852c29958" providerId="ADAL" clId="{3360CA65-7602-4B8A-950E-F56828B8B97B}" dt="2022-11-06T21:40:41.900" v="2330"/>
        <pc:sldMkLst>
          <pc:docMk/>
          <pc:sldMk cId="2947938922" sldId="347"/>
        </pc:sldMkLst>
        <pc:spChg chg="mod">
          <ac:chgData name="Carlos Sanchez-Sarmiento" userId="2326a0ff-7c8d-4f5b-b5b2-e1c852c29958" providerId="ADAL" clId="{3360CA65-7602-4B8A-950E-F56828B8B97B}" dt="2022-11-06T21:40:41.900" v="2330"/>
          <ac:spMkLst>
            <pc:docMk/>
            <pc:sldMk cId="2947938922" sldId="347"/>
            <ac:spMk id="159" creationId="{00000000-0000-0000-0000-000000000000}"/>
          </ac:spMkLst>
        </pc:spChg>
      </pc:sldChg>
      <pc:sldChg chg="add mod modShow">
        <pc:chgData name="Carlos Sanchez-Sarmiento" userId="2326a0ff-7c8d-4f5b-b5b2-e1c852c29958" providerId="ADAL" clId="{3360CA65-7602-4B8A-950E-F56828B8B97B}" dt="2022-11-06T19:27:29.268" v="916" actId="729"/>
        <pc:sldMkLst>
          <pc:docMk/>
          <pc:sldMk cId="2206615467" sldId="348"/>
        </pc:sldMkLst>
      </pc:sldChg>
      <pc:sldChg chg="delSp modSp mod">
        <pc:chgData name="Carlos Sanchez-Sarmiento" userId="2326a0ff-7c8d-4f5b-b5b2-e1c852c29958" providerId="ADAL" clId="{3360CA65-7602-4B8A-950E-F56828B8B97B}" dt="2022-11-06T21:40:34.682" v="2329"/>
        <pc:sldMkLst>
          <pc:docMk/>
          <pc:sldMk cId="918337671" sldId="354"/>
        </pc:sldMkLst>
        <pc:spChg chg="mod">
          <ac:chgData name="Carlos Sanchez-Sarmiento" userId="2326a0ff-7c8d-4f5b-b5b2-e1c852c29958" providerId="ADAL" clId="{3360CA65-7602-4B8A-950E-F56828B8B97B}" dt="2022-11-06T21:40:34.682" v="2329"/>
          <ac:spMkLst>
            <pc:docMk/>
            <pc:sldMk cId="918337671" sldId="354"/>
            <ac:spMk id="4" creationId="{EC732BC4-B5E4-4FA4-8633-D91C8E94A81A}"/>
          </ac:spMkLst>
        </pc:spChg>
        <pc:grpChg chg="del">
          <ac:chgData name="Carlos Sanchez-Sarmiento" userId="2326a0ff-7c8d-4f5b-b5b2-e1c852c29958" providerId="ADAL" clId="{3360CA65-7602-4B8A-950E-F56828B8B97B}" dt="2022-11-06T18:20:00.234" v="371" actId="478"/>
          <ac:grpSpMkLst>
            <pc:docMk/>
            <pc:sldMk cId="918337671" sldId="354"/>
            <ac:grpSpMk id="12" creationId="{00000000-0000-0000-0000-000000000000}"/>
          </ac:grpSpMkLst>
        </pc:grpChg>
      </pc:sldChg>
      <pc:sldChg chg="delSp modSp mod">
        <pc:chgData name="Carlos Sanchez-Sarmiento" userId="2326a0ff-7c8d-4f5b-b5b2-e1c852c29958" providerId="ADAL" clId="{3360CA65-7602-4B8A-950E-F56828B8B97B}" dt="2022-11-06T21:40:44.567" v="2331"/>
        <pc:sldMkLst>
          <pc:docMk/>
          <pc:sldMk cId="446138860" sldId="358"/>
        </pc:sldMkLst>
        <pc:spChg chg="mod">
          <ac:chgData name="Carlos Sanchez-Sarmiento" userId="2326a0ff-7c8d-4f5b-b5b2-e1c852c29958" providerId="ADAL" clId="{3360CA65-7602-4B8A-950E-F56828B8B97B}" dt="2022-11-06T21:40:44.567" v="2331"/>
          <ac:spMkLst>
            <pc:docMk/>
            <pc:sldMk cId="446138860" sldId="358"/>
            <ac:spMk id="5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0:53:13.541" v="1714" actId="1076"/>
          <ac:spMkLst>
            <pc:docMk/>
            <pc:sldMk cId="446138860" sldId="358"/>
            <ac:spMk id="115" creationId="{C6D43AE3-03BB-4A8A-BEA6-C9CF175E91EC}"/>
          </ac:spMkLst>
        </pc:spChg>
        <pc:spChg chg="del">
          <ac:chgData name="Carlos Sanchez-Sarmiento" userId="2326a0ff-7c8d-4f5b-b5b2-e1c852c29958" providerId="ADAL" clId="{3360CA65-7602-4B8A-950E-F56828B8B97B}" dt="2022-11-06T20:53:10.173" v="1713" actId="478"/>
          <ac:spMkLst>
            <pc:docMk/>
            <pc:sldMk cId="446138860" sldId="358"/>
            <ac:spMk id="122" creationId="{E3E3BD51-05D1-4F99-A04F-8D51A83E398D}"/>
          </ac:spMkLst>
        </pc:spChg>
        <pc:grpChg chg="del">
          <ac:chgData name="Carlos Sanchez-Sarmiento" userId="2326a0ff-7c8d-4f5b-b5b2-e1c852c29958" providerId="ADAL" clId="{3360CA65-7602-4B8A-950E-F56828B8B97B}" dt="2022-11-06T18:20:07.250" v="372" actId="478"/>
          <ac:grpSpMkLst>
            <pc:docMk/>
            <pc:sldMk cId="446138860" sldId="358"/>
            <ac:grpSpMk id="12" creationId="{00000000-0000-0000-0000-000000000000}"/>
          </ac:grpSpMkLst>
        </pc:grpChg>
      </pc:sldChg>
      <pc:sldChg chg="modSp mod">
        <pc:chgData name="Carlos Sanchez-Sarmiento" userId="2326a0ff-7c8d-4f5b-b5b2-e1c852c29958" providerId="ADAL" clId="{3360CA65-7602-4B8A-950E-F56828B8B97B}" dt="2022-11-06T21:40:48.073" v="2332"/>
        <pc:sldMkLst>
          <pc:docMk/>
          <pc:sldMk cId="4276569241" sldId="361"/>
        </pc:sldMkLst>
        <pc:spChg chg="mod">
          <ac:chgData name="Carlos Sanchez-Sarmiento" userId="2326a0ff-7c8d-4f5b-b5b2-e1c852c29958" providerId="ADAL" clId="{3360CA65-7602-4B8A-950E-F56828B8B97B}" dt="2022-11-06T21:40:48.073" v="2332"/>
          <ac:spMkLst>
            <pc:docMk/>
            <pc:sldMk cId="4276569241" sldId="361"/>
            <ac:spMk id="59" creationId="{00000000-0000-0000-0000-000000000000}"/>
          </ac:spMkLst>
        </pc:spChg>
      </pc:sldChg>
      <pc:sldChg chg="addSp modSp mod">
        <pc:chgData name="Carlos Sanchez-Sarmiento" userId="2326a0ff-7c8d-4f5b-b5b2-e1c852c29958" providerId="ADAL" clId="{3360CA65-7602-4B8A-950E-F56828B8B97B}" dt="2022-11-06T21:40:51.409" v="2333"/>
        <pc:sldMkLst>
          <pc:docMk/>
          <pc:sldMk cId="2990488489" sldId="363"/>
        </pc:sldMkLst>
        <pc:spChg chg="mod ord">
          <ac:chgData name="Carlos Sanchez-Sarmiento" userId="2326a0ff-7c8d-4f5b-b5b2-e1c852c29958" providerId="ADAL" clId="{3360CA65-7602-4B8A-950E-F56828B8B97B}" dt="2022-11-06T20:35:26.427" v="1435" actId="167"/>
          <ac:spMkLst>
            <pc:docMk/>
            <pc:sldMk cId="2990488489" sldId="363"/>
            <ac:spMk id="40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0:32:22.382" v="1400" actId="207"/>
          <ac:spMkLst>
            <pc:docMk/>
            <pc:sldMk cId="2990488489" sldId="363"/>
            <ac:spMk id="41" creationId="{00000000-0000-0000-0000-000000000000}"/>
          </ac:spMkLst>
        </pc:spChg>
        <pc:spChg chg="mod ord">
          <ac:chgData name="Carlos Sanchez-Sarmiento" userId="2326a0ff-7c8d-4f5b-b5b2-e1c852c29958" providerId="ADAL" clId="{3360CA65-7602-4B8A-950E-F56828B8B97B}" dt="2022-11-06T20:35:17.924" v="1434" actId="167"/>
          <ac:spMkLst>
            <pc:docMk/>
            <pc:sldMk cId="2990488489" sldId="363"/>
            <ac:spMk id="42" creationId="{00000000-0000-0000-0000-000000000000}"/>
          </ac:spMkLst>
        </pc:spChg>
        <pc:spChg chg="mod ord">
          <ac:chgData name="Carlos Sanchez-Sarmiento" userId="2326a0ff-7c8d-4f5b-b5b2-e1c852c29958" providerId="ADAL" clId="{3360CA65-7602-4B8A-950E-F56828B8B97B}" dt="2022-11-06T20:35:32.573" v="1436" actId="167"/>
          <ac:spMkLst>
            <pc:docMk/>
            <pc:sldMk cId="2990488489" sldId="363"/>
            <ac:spMk id="46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0:31:58.520" v="1398" actId="20577"/>
          <ac:spMkLst>
            <pc:docMk/>
            <pc:sldMk cId="2990488489" sldId="363"/>
            <ac:spMk id="50" creationId="{00000000-0000-0000-0000-000000000000}"/>
          </ac:spMkLst>
        </pc:spChg>
        <pc:spChg chg="add mod ord">
          <ac:chgData name="Carlos Sanchez-Sarmiento" userId="2326a0ff-7c8d-4f5b-b5b2-e1c852c29958" providerId="ADAL" clId="{3360CA65-7602-4B8A-950E-F56828B8B97B}" dt="2022-11-06T21:00:20.287" v="1928" actId="20577"/>
          <ac:spMkLst>
            <pc:docMk/>
            <pc:sldMk cId="2990488489" sldId="363"/>
            <ac:spMk id="53" creationId="{93667470-EF17-4C21-9EAA-FFE8486D9AF8}"/>
          </ac:spMkLst>
        </pc:spChg>
        <pc:spChg chg="add mod ord">
          <ac:chgData name="Carlos Sanchez-Sarmiento" userId="2326a0ff-7c8d-4f5b-b5b2-e1c852c29958" providerId="ADAL" clId="{3360CA65-7602-4B8A-950E-F56828B8B97B}" dt="2022-11-06T20:35:32.573" v="1436" actId="167"/>
          <ac:spMkLst>
            <pc:docMk/>
            <pc:sldMk cId="2990488489" sldId="363"/>
            <ac:spMk id="54" creationId="{FAE3EB16-F779-49C7-968A-C4F5575E08B4}"/>
          </ac:spMkLst>
        </pc:spChg>
        <pc:spChg chg="add mod ord">
          <ac:chgData name="Carlos Sanchez-Sarmiento" userId="2326a0ff-7c8d-4f5b-b5b2-e1c852c29958" providerId="ADAL" clId="{3360CA65-7602-4B8A-950E-F56828B8B97B}" dt="2022-11-06T20:35:17.924" v="1434" actId="167"/>
          <ac:spMkLst>
            <pc:docMk/>
            <pc:sldMk cId="2990488489" sldId="363"/>
            <ac:spMk id="55" creationId="{5BDFD2FD-89E1-4D8A-BE75-D9677C23A93E}"/>
          </ac:spMkLst>
        </pc:spChg>
        <pc:spChg chg="add mod">
          <ac:chgData name="Carlos Sanchez-Sarmiento" userId="2326a0ff-7c8d-4f5b-b5b2-e1c852c29958" providerId="ADAL" clId="{3360CA65-7602-4B8A-950E-F56828B8B97B}" dt="2022-11-06T20:52:52.667" v="1712" actId="1076"/>
          <ac:spMkLst>
            <pc:docMk/>
            <pc:sldMk cId="2990488489" sldId="363"/>
            <ac:spMk id="56" creationId="{669F6155-89D3-4D07-AE0B-4CEE05001453}"/>
          </ac:spMkLst>
        </pc:spChg>
        <pc:spChg chg="mod">
          <ac:chgData name="Carlos Sanchez-Sarmiento" userId="2326a0ff-7c8d-4f5b-b5b2-e1c852c29958" providerId="ADAL" clId="{3360CA65-7602-4B8A-950E-F56828B8B97B}" dt="2022-11-06T21:40:51.409" v="2333"/>
          <ac:spMkLst>
            <pc:docMk/>
            <pc:sldMk cId="2990488489" sldId="363"/>
            <ac:spMk id="59" creationId="{00000000-0000-0000-0000-000000000000}"/>
          </ac:spMkLst>
        </pc:spChg>
        <pc:spChg chg="ord">
          <ac:chgData name="Carlos Sanchez-Sarmiento" userId="2326a0ff-7c8d-4f5b-b5b2-e1c852c29958" providerId="ADAL" clId="{3360CA65-7602-4B8A-950E-F56828B8B97B}" dt="2022-11-06T20:35:26.427" v="1435" actId="167"/>
          <ac:spMkLst>
            <pc:docMk/>
            <pc:sldMk cId="2990488489" sldId="363"/>
            <ac:spMk id="79" creationId="{362AD55A-8EC7-4D71-B564-5FA272D17916}"/>
          </ac:spMkLst>
        </pc:spChg>
        <pc:spChg chg="ord">
          <ac:chgData name="Carlos Sanchez-Sarmiento" userId="2326a0ff-7c8d-4f5b-b5b2-e1c852c29958" providerId="ADAL" clId="{3360CA65-7602-4B8A-950E-F56828B8B97B}" dt="2022-11-06T20:35:17.924" v="1434" actId="167"/>
          <ac:spMkLst>
            <pc:docMk/>
            <pc:sldMk cId="2990488489" sldId="363"/>
            <ac:spMk id="101" creationId="{00000000-0000-0000-0000-000000000000}"/>
          </ac:spMkLst>
        </pc:spChg>
        <pc:spChg chg="ord">
          <ac:chgData name="Carlos Sanchez-Sarmiento" userId="2326a0ff-7c8d-4f5b-b5b2-e1c852c29958" providerId="ADAL" clId="{3360CA65-7602-4B8A-950E-F56828B8B97B}" dt="2022-11-06T20:35:32.573" v="1436" actId="167"/>
          <ac:spMkLst>
            <pc:docMk/>
            <pc:sldMk cId="2990488489" sldId="363"/>
            <ac:spMk id="109" creationId="{2BA1050B-8165-4AE8-A105-C755B1123C6E}"/>
          </ac:spMkLst>
        </pc:spChg>
      </pc:sldChg>
      <pc:sldChg chg="addSp delSp modSp del mod">
        <pc:chgData name="Carlos Sanchez-Sarmiento" userId="2326a0ff-7c8d-4f5b-b5b2-e1c852c29958" providerId="ADAL" clId="{3360CA65-7602-4B8A-950E-F56828B8B97B}" dt="2022-11-06T20:42:49.183" v="1526" actId="47"/>
        <pc:sldMkLst>
          <pc:docMk/>
          <pc:sldMk cId="3450198486" sldId="364"/>
        </pc:sldMkLst>
        <pc:spChg chg="mod">
          <ac:chgData name="Carlos Sanchez-Sarmiento" userId="2326a0ff-7c8d-4f5b-b5b2-e1c852c29958" providerId="ADAL" clId="{3360CA65-7602-4B8A-950E-F56828B8B97B}" dt="2022-11-06T17:46:31.932" v="87" actId="164"/>
          <ac:spMkLst>
            <pc:docMk/>
            <pc:sldMk cId="3450198486" sldId="364"/>
            <ac:spMk id="12" creationId="{00000000-0000-0000-0000-000000000000}"/>
          </ac:spMkLst>
        </pc:spChg>
        <pc:spChg chg="add mod">
          <ac:chgData name="Carlos Sanchez-Sarmiento" userId="2326a0ff-7c8d-4f5b-b5b2-e1c852c29958" providerId="ADAL" clId="{3360CA65-7602-4B8A-950E-F56828B8B97B}" dt="2022-11-06T17:46:00.669" v="81"/>
          <ac:spMkLst>
            <pc:docMk/>
            <pc:sldMk cId="3450198486" sldId="364"/>
            <ac:spMk id="15" creationId="{C6B7BAE1-802F-4085-9C18-748CEB743A9D}"/>
          </ac:spMkLst>
        </pc:spChg>
        <pc:spChg chg="add mod">
          <ac:chgData name="Carlos Sanchez-Sarmiento" userId="2326a0ff-7c8d-4f5b-b5b2-e1c852c29958" providerId="ADAL" clId="{3360CA65-7602-4B8A-950E-F56828B8B97B}" dt="2022-11-06T17:46:00.669" v="81"/>
          <ac:spMkLst>
            <pc:docMk/>
            <pc:sldMk cId="3450198486" sldId="364"/>
            <ac:spMk id="16" creationId="{858F72B7-6FB0-46A0-A49A-AA6101EBEDF5}"/>
          </ac:spMkLst>
        </pc:spChg>
        <pc:spChg chg="add mod">
          <ac:chgData name="Carlos Sanchez-Sarmiento" userId="2326a0ff-7c8d-4f5b-b5b2-e1c852c29958" providerId="ADAL" clId="{3360CA65-7602-4B8A-950E-F56828B8B97B}" dt="2022-11-06T17:46:00.669" v="81"/>
          <ac:spMkLst>
            <pc:docMk/>
            <pc:sldMk cId="3450198486" sldId="364"/>
            <ac:spMk id="17" creationId="{9546ADE5-AA19-462B-932A-326A11E80A74}"/>
          </ac:spMkLst>
        </pc:spChg>
        <pc:spChg chg="mod">
          <ac:chgData name="Carlos Sanchez-Sarmiento" userId="2326a0ff-7c8d-4f5b-b5b2-e1c852c29958" providerId="ADAL" clId="{3360CA65-7602-4B8A-950E-F56828B8B97B}" dt="2022-11-06T19:24:35.043" v="859"/>
          <ac:spMkLst>
            <pc:docMk/>
            <pc:sldMk cId="3450198486" sldId="364"/>
            <ac:spMk id="21" creationId="{4F5121BD-56DC-4D82-A35A-EA2D881A8B3C}"/>
          </ac:spMkLst>
        </pc:spChg>
        <pc:spChg chg="mod">
          <ac:chgData name="Carlos Sanchez-Sarmiento" userId="2326a0ff-7c8d-4f5b-b5b2-e1c852c29958" providerId="ADAL" clId="{3360CA65-7602-4B8A-950E-F56828B8B97B}" dt="2022-11-06T19:24:35.043" v="859"/>
          <ac:spMkLst>
            <pc:docMk/>
            <pc:sldMk cId="3450198486" sldId="364"/>
            <ac:spMk id="22" creationId="{2C4E9293-7627-469B-A05F-971F77EF01F1}"/>
          </ac:spMkLst>
        </pc:spChg>
        <pc:spChg chg="mod">
          <ac:chgData name="Carlos Sanchez-Sarmiento" userId="2326a0ff-7c8d-4f5b-b5b2-e1c852c29958" providerId="ADAL" clId="{3360CA65-7602-4B8A-950E-F56828B8B97B}" dt="2022-11-06T19:24:35.043" v="859"/>
          <ac:spMkLst>
            <pc:docMk/>
            <pc:sldMk cId="3450198486" sldId="364"/>
            <ac:spMk id="23" creationId="{A26D64F1-D071-467E-9179-43340F4CCA0E}"/>
          </ac:spMkLst>
        </pc:spChg>
        <pc:spChg chg="add del mod">
          <ac:chgData name="Carlos Sanchez-Sarmiento" userId="2326a0ff-7c8d-4f5b-b5b2-e1c852c29958" providerId="ADAL" clId="{3360CA65-7602-4B8A-950E-F56828B8B97B}" dt="2022-11-06T17:47:00.354" v="95" actId="478"/>
          <ac:spMkLst>
            <pc:docMk/>
            <pc:sldMk cId="3450198486" sldId="364"/>
            <ac:spMk id="24" creationId="{E7A4AB9F-7B8C-4B9D-BDEA-2CB6E88EBB36}"/>
          </ac:spMkLst>
        </pc:spChg>
        <pc:spChg chg="add del mod">
          <ac:chgData name="Carlos Sanchez-Sarmiento" userId="2326a0ff-7c8d-4f5b-b5b2-e1c852c29958" providerId="ADAL" clId="{3360CA65-7602-4B8A-950E-F56828B8B97B}" dt="2022-11-06T17:47:00.354" v="95" actId="478"/>
          <ac:spMkLst>
            <pc:docMk/>
            <pc:sldMk cId="3450198486" sldId="364"/>
            <ac:spMk id="25" creationId="{C852A33B-DAE5-4847-8301-ADD460C6A0C9}"/>
          </ac:spMkLst>
        </pc:spChg>
        <pc:spChg chg="add del mod">
          <ac:chgData name="Carlos Sanchez-Sarmiento" userId="2326a0ff-7c8d-4f5b-b5b2-e1c852c29958" providerId="ADAL" clId="{3360CA65-7602-4B8A-950E-F56828B8B97B}" dt="2022-11-06T17:47:00.354" v="95" actId="478"/>
          <ac:spMkLst>
            <pc:docMk/>
            <pc:sldMk cId="3450198486" sldId="364"/>
            <ac:spMk id="26" creationId="{B2C9974D-1A27-4219-9F4B-E6981EC93E4A}"/>
          </ac:spMkLst>
        </pc:spChg>
        <pc:spChg chg="add del mod">
          <ac:chgData name="Carlos Sanchez-Sarmiento" userId="2326a0ff-7c8d-4f5b-b5b2-e1c852c29958" providerId="ADAL" clId="{3360CA65-7602-4B8A-950E-F56828B8B97B}" dt="2022-11-06T19:24:37.473" v="860" actId="478"/>
          <ac:spMkLst>
            <pc:docMk/>
            <pc:sldMk cId="3450198486" sldId="364"/>
            <ac:spMk id="27" creationId="{A9987571-F63E-45FE-A491-F39BAAE1AF97}"/>
          </ac:spMkLst>
        </pc:spChg>
        <pc:spChg chg="add del mod">
          <ac:chgData name="Carlos Sanchez-Sarmiento" userId="2326a0ff-7c8d-4f5b-b5b2-e1c852c29958" providerId="ADAL" clId="{3360CA65-7602-4B8A-950E-F56828B8B97B}" dt="2022-11-06T20:32:43.694" v="1405" actId="21"/>
          <ac:spMkLst>
            <pc:docMk/>
            <pc:sldMk cId="3450198486" sldId="364"/>
            <ac:spMk id="28" creationId="{994C3048-2675-4BB8-99BD-F3BE148D4C5A}"/>
          </ac:spMkLst>
        </pc:spChg>
        <pc:spChg chg="mod">
          <ac:chgData name="Carlos Sanchez-Sarmiento" userId="2326a0ff-7c8d-4f5b-b5b2-e1c852c29958" providerId="ADAL" clId="{3360CA65-7602-4B8A-950E-F56828B8B97B}" dt="2022-11-06T17:46:02.476" v="82" actId="164"/>
          <ac:spMkLst>
            <pc:docMk/>
            <pc:sldMk cId="3450198486" sldId="364"/>
            <ac:spMk id="40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46:31.932" v="87" actId="164"/>
          <ac:spMkLst>
            <pc:docMk/>
            <pc:sldMk cId="3450198486" sldId="364"/>
            <ac:spMk id="42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47:22.802" v="98" actId="1076"/>
          <ac:spMkLst>
            <pc:docMk/>
            <pc:sldMk cId="3450198486" sldId="364"/>
            <ac:spMk id="46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47:22.802" v="98" actId="1076"/>
          <ac:spMkLst>
            <pc:docMk/>
            <pc:sldMk cId="3450198486" sldId="364"/>
            <ac:spMk id="57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46:02.476" v="82" actId="164"/>
          <ac:spMkLst>
            <pc:docMk/>
            <pc:sldMk cId="3450198486" sldId="364"/>
            <ac:spMk id="58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46:02.476" v="82" actId="164"/>
          <ac:spMkLst>
            <pc:docMk/>
            <pc:sldMk cId="3450198486" sldId="364"/>
            <ac:spMk id="77" creationId="{5C08F747-8C33-4250-847D-A69DA6801E41}"/>
          </ac:spMkLst>
        </pc:spChg>
        <pc:spChg chg="mod">
          <ac:chgData name="Carlos Sanchez-Sarmiento" userId="2326a0ff-7c8d-4f5b-b5b2-e1c852c29958" providerId="ADAL" clId="{3360CA65-7602-4B8A-950E-F56828B8B97B}" dt="2022-11-06T17:46:31.932" v="87" actId="164"/>
          <ac:spMkLst>
            <pc:docMk/>
            <pc:sldMk cId="3450198486" sldId="364"/>
            <ac:spMk id="101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47:22.802" v="98" actId="1076"/>
          <ac:spMkLst>
            <pc:docMk/>
            <pc:sldMk cId="3450198486" sldId="364"/>
            <ac:spMk id="109" creationId="{2BA1050B-8165-4AE8-A105-C755B1123C6E}"/>
          </ac:spMkLst>
        </pc:spChg>
        <pc:grpChg chg="add mod">
          <ac:chgData name="Carlos Sanchez-Sarmiento" userId="2326a0ff-7c8d-4f5b-b5b2-e1c852c29958" providerId="ADAL" clId="{3360CA65-7602-4B8A-950E-F56828B8B97B}" dt="2022-11-06T17:46:19.711" v="86" actId="1076"/>
          <ac:grpSpMkLst>
            <pc:docMk/>
            <pc:sldMk cId="3450198486" sldId="364"/>
            <ac:grpSpMk id="2" creationId="{F57AAFF9-AF89-445D-AA48-5A2987B50F84}"/>
          </ac:grpSpMkLst>
        </pc:grpChg>
        <pc:grpChg chg="add del mod">
          <ac:chgData name="Carlos Sanchez-Sarmiento" userId="2326a0ff-7c8d-4f5b-b5b2-e1c852c29958" providerId="ADAL" clId="{3360CA65-7602-4B8A-950E-F56828B8B97B}" dt="2022-11-06T17:47:32.042" v="100" actId="478"/>
          <ac:grpSpMkLst>
            <pc:docMk/>
            <pc:sldMk cId="3450198486" sldId="364"/>
            <ac:grpSpMk id="3" creationId="{172EC6D7-7D9E-4082-9460-439119287F1F}"/>
          </ac:grpSpMkLst>
        </pc:grpChg>
        <pc:grpChg chg="add mod">
          <ac:chgData name="Carlos Sanchez-Sarmiento" userId="2326a0ff-7c8d-4f5b-b5b2-e1c852c29958" providerId="ADAL" clId="{3360CA65-7602-4B8A-950E-F56828B8B97B}" dt="2022-11-06T19:24:35.043" v="859"/>
          <ac:grpSpMkLst>
            <pc:docMk/>
            <pc:sldMk cId="3450198486" sldId="364"/>
            <ac:grpSpMk id="20" creationId="{4ED5E4B5-AE6A-483A-B241-FE8111A887A9}"/>
          </ac:grpSpMkLst>
        </pc:grpChg>
      </pc:sldChg>
      <pc:sldChg chg="addSp delSp modSp mod ord">
        <pc:chgData name="Carlos Sanchez-Sarmiento" userId="2326a0ff-7c8d-4f5b-b5b2-e1c852c29958" providerId="ADAL" clId="{3360CA65-7602-4B8A-950E-F56828B8B97B}" dt="2022-11-06T21:41:34.048" v="2362"/>
        <pc:sldMkLst>
          <pc:docMk/>
          <pc:sldMk cId="2005454819" sldId="365"/>
        </pc:sldMkLst>
        <pc:spChg chg="del">
          <ac:chgData name="Carlos Sanchez-Sarmiento" userId="2326a0ff-7c8d-4f5b-b5b2-e1c852c29958" providerId="ADAL" clId="{3360CA65-7602-4B8A-950E-F56828B8B97B}" dt="2022-11-06T18:09:24.314" v="288" actId="478"/>
          <ac:spMkLst>
            <pc:docMk/>
            <pc:sldMk cId="2005454819" sldId="365"/>
            <ac:spMk id="2" creationId="{00000000-0000-0000-0000-000000000000}"/>
          </ac:spMkLst>
        </pc:spChg>
        <pc:spChg chg="add del mod">
          <ac:chgData name="Carlos Sanchez-Sarmiento" userId="2326a0ff-7c8d-4f5b-b5b2-e1c852c29958" providerId="ADAL" clId="{3360CA65-7602-4B8A-950E-F56828B8B97B}" dt="2022-11-06T18:56:53.692" v="719" actId="478"/>
          <ac:spMkLst>
            <pc:docMk/>
            <pc:sldMk cId="2005454819" sldId="365"/>
            <ac:spMk id="6" creationId="{EF2565A5-7E08-412E-8436-4DF629334EC7}"/>
          </ac:spMkLst>
        </pc:spChg>
        <pc:spChg chg="add del mod">
          <ac:chgData name="Carlos Sanchez-Sarmiento" userId="2326a0ff-7c8d-4f5b-b5b2-e1c852c29958" providerId="ADAL" clId="{3360CA65-7602-4B8A-950E-F56828B8B97B}" dt="2022-11-06T18:19:42.958" v="370"/>
          <ac:spMkLst>
            <pc:docMk/>
            <pc:sldMk cId="2005454819" sldId="365"/>
            <ac:spMk id="7" creationId="{D3C82BBB-427B-42CE-B756-35968961F5B6}"/>
          </ac:spMkLst>
        </pc:spChg>
        <pc:spChg chg="add del mod">
          <ac:chgData name="Carlos Sanchez-Sarmiento" userId="2326a0ff-7c8d-4f5b-b5b2-e1c852c29958" providerId="ADAL" clId="{3360CA65-7602-4B8A-950E-F56828B8B97B}" dt="2022-11-06T18:56:18.480" v="707" actId="478"/>
          <ac:spMkLst>
            <pc:docMk/>
            <pc:sldMk cId="2005454819" sldId="365"/>
            <ac:spMk id="8" creationId="{140C7FB0-7222-41A6-AF09-A5F91503DA55}"/>
          </ac:spMkLst>
        </pc:spChg>
        <pc:spChg chg="add del mod">
          <ac:chgData name="Carlos Sanchez-Sarmiento" userId="2326a0ff-7c8d-4f5b-b5b2-e1c852c29958" providerId="ADAL" clId="{3360CA65-7602-4B8A-950E-F56828B8B97B}" dt="2022-11-06T18:56:38.328" v="713" actId="478"/>
          <ac:spMkLst>
            <pc:docMk/>
            <pc:sldMk cId="2005454819" sldId="365"/>
            <ac:spMk id="9" creationId="{69AD28B6-86CB-4D7B-95EF-EEFF72CE68BA}"/>
          </ac:spMkLst>
        </pc:spChg>
        <pc:spChg chg="add mod">
          <ac:chgData name="Carlos Sanchez-Sarmiento" userId="2326a0ff-7c8d-4f5b-b5b2-e1c852c29958" providerId="ADAL" clId="{3360CA65-7602-4B8A-950E-F56828B8B97B}" dt="2022-11-06T18:56:48.753" v="717" actId="20577"/>
          <ac:spMkLst>
            <pc:docMk/>
            <pc:sldMk cId="2005454819" sldId="365"/>
            <ac:spMk id="10" creationId="{BB4C960F-DA27-4E31-AFD5-42D3E395D09A}"/>
          </ac:spMkLst>
        </pc:spChg>
        <pc:spChg chg="add mod">
          <ac:chgData name="Carlos Sanchez-Sarmiento" userId="2326a0ff-7c8d-4f5b-b5b2-e1c852c29958" providerId="ADAL" clId="{3360CA65-7602-4B8A-950E-F56828B8B97B}" dt="2022-11-06T18:56:46.086" v="716" actId="1076"/>
          <ac:spMkLst>
            <pc:docMk/>
            <pc:sldMk cId="2005454819" sldId="365"/>
            <ac:spMk id="11" creationId="{F9F0B584-9BCA-4E1C-B78E-9D31BD0555CD}"/>
          </ac:spMkLst>
        </pc:spChg>
        <pc:spChg chg="add mod">
          <ac:chgData name="Carlos Sanchez-Sarmiento" userId="2326a0ff-7c8d-4f5b-b5b2-e1c852c29958" providerId="ADAL" clId="{3360CA65-7602-4B8A-950E-F56828B8B97B}" dt="2022-11-06T18:57:03.397" v="724" actId="1076"/>
          <ac:spMkLst>
            <pc:docMk/>
            <pc:sldMk cId="2005454819" sldId="365"/>
            <ac:spMk id="12" creationId="{1EDABD80-560C-450B-953F-A6B990988FAA}"/>
          </ac:spMkLst>
        </pc:spChg>
        <pc:spChg chg="add mod">
          <ac:chgData name="Carlos Sanchez-Sarmiento" userId="2326a0ff-7c8d-4f5b-b5b2-e1c852c29958" providerId="ADAL" clId="{3360CA65-7602-4B8A-950E-F56828B8B97B}" dt="2022-11-06T18:59:49.636" v="740"/>
          <ac:spMkLst>
            <pc:docMk/>
            <pc:sldMk cId="2005454819" sldId="365"/>
            <ac:spMk id="13" creationId="{96BE990A-F557-4082-8B39-CFD2CDC47FE6}"/>
          </ac:spMkLst>
        </pc:spChg>
        <pc:spChg chg="del mod">
          <ac:chgData name="Carlos Sanchez-Sarmiento" userId="2326a0ff-7c8d-4f5b-b5b2-e1c852c29958" providerId="ADAL" clId="{3360CA65-7602-4B8A-950E-F56828B8B97B}" dt="2022-11-06T18:59:44.778" v="739" actId="478"/>
          <ac:spMkLst>
            <pc:docMk/>
            <pc:sldMk cId="2005454819" sldId="365"/>
            <ac:spMk id="51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1:41:34.048" v="2362"/>
          <ac:spMkLst>
            <pc:docMk/>
            <pc:sldMk cId="2005454819" sldId="365"/>
            <ac:spMk id="59" creationId="{00000000-0000-0000-0000-000000000000}"/>
          </ac:spMkLst>
        </pc:spChg>
      </pc:sldChg>
      <pc:sldChg chg="addSp delSp modSp mod">
        <pc:chgData name="Carlos Sanchez-Sarmiento" userId="2326a0ff-7c8d-4f5b-b5b2-e1c852c29958" providerId="ADAL" clId="{3360CA65-7602-4B8A-950E-F56828B8B97B}" dt="2022-11-06T21:51:35.952" v="2594"/>
        <pc:sldMkLst>
          <pc:docMk/>
          <pc:sldMk cId="1781967620" sldId="367"/>
        </pc:sldMkLst>
        <pc:spChg chg="mod topLvl">
          <ac:chgData name="Carlos Sanchez-Sarmiento" userId="2326a0ff-7c8d-4f5b-b5b2-e1c852c29958" providerId="ADAL" clId="{3360CA65-7602-4B8A-950E-F56828B8B97B}" dt="2022-11-06T21:26:04.160" v="2175" actId="165"/>
          <ac:spMkLst>
            <pc:docMk/>
            <pc:sldMk cId="1781967620" sldId="367"/>
            <ac:spMk id="7" creationId="{0643D918-7CD3-4388-BC22-4EA504BF29B5}"/>
          </ac:spMkLst>
        </pc:spChg>
        <pc:spChg chg="mod topLvl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8" creationId="{0711E5B3-802E-446F-9037-83E613F5180F}"/>
          </ac:spMkLst>
        </pc:spChg>
        <pc:spChg chg="mod topLvl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12" creationId="{EB65FA41-02B3-47C8-A6CE-35712E9AD153}"/>
          </ac:spMkLst>
        </pc:spChg>
        <pc:spChg chg="mod topLvl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13" creationId="{8C0FE35C-CA70-429F-890A-4B7E789F9744}"/>
          </ac:spMkLst>
        </pc:spChg>
        <pc:spChg chg="mod topLvl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15" creationId="{0C1608B3-84AD-4F51-AC87-4E01B574BE9C}"/>
          </ac:spMkLst>
        </pc:spChg>
        <pc:spChg chg="mod topLvl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16" creationId="{FAF63F79-E817-4018-915C-1901D56D0EA0}"/>
          </ac:spMkLst>
        </pc:spChg>
        <pc:spChg chg="mod topLvl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17" creationId="{41DB93A0-8E32-4890-A850-E91F220CE8A2}"/>
          </ac:spMkLst>
        </pc:spChg>
        <pc:spChg chg="mod topLvl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19" creationId="{61A47B55-32EC-4B72-952C-32FFE0AF8818}"/>
          </ac:spMkLst>
        </pc:spChg>
        <pc:spChg chg="mod topLvl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24" creationId="{414437E0-DCAD-48B8-AFDA-EBC07BC36722}"/>
          </ac:spMkLst>
        </pc:spChg>
        <pc:spChg chg="mod topLvl">
          <ac:chgData name="Carlos Sanchez-Sarmiento" userId="2326a0ff-7c8d-4f5b-b5b2-e1c852c29958" providerId="ADAL" clId="{3360CA65-7602-4B8A-950E-F56828B8B97B}" dt="2022-11-06T21:26:08.034" v="2176" actId="165"/>
          <ac:spMkLst>
            <pc:docMk/>
            <pc:sldMk cId="1781967620" sldId="367"/>
            <ac:spMk id="25" creationId="{632FD85D-38D5-4072-9C39-21A37475E5B1}"/>
          </ac:spMkLst>
        </pc:spChg>
        <pc:spChg chg="mod topLvl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26" creationId="{986BF39C-F497-4D14-A24C-35C48A7ACD13}"/>
          </ac:spMkLst>
        </pc:spChg>
        <pc:spChg chg="mod topLvl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27" creationId="{588CBBA5-3FC0-45EF-BAFE-97C6F9B8D7B6}"/>
          </ac:spMkLst>
        </pc:spChg>
        <pc:spChg chg="del mod topLvl">
          <ac:chgData name="Carlos Sanchez-Sarmiento" userId="2326a0ff-7c8d-4f5b-b5b2-e1c852c29958" providerId="ADAL" clId="{3360CA65-7602-4B8A-950E-F56828B8B97B}" dt="2022-11-06T17:27:11.525" v="20" actId="478"/>
          <ac:spMkLst>
            <pc:docMk/>
            <pc:sldMk cId="1781967620" sldId="367"/>
            <ac:spMk id="28" creationId="{5922C2CF-E02B-44BF-9278-8FE142A15294}"/>
          </ac:spMkLst>
        </pc:spChg>
        <pc:spChg chg="del mod topLvl">
          <ac:chgData name="Carlos Sanchez-Sarmiento" userId="2326a0ff-7c8d-4f5b-b5b2-e1c852c29958" providerId="ADAL" clId="{3360CA65-7602-4B8A-950E-F56828B8B97B}" dt="2022-11-06T17:27:10.796" v="19" actId="478"/>
          <ac:spMkLst>
            <pc:docMk/>
            <pc:sldMk cId="1781967620" sldId="367"/>
            <ac:spMk id="29" creationId="{349DBEDE-66C4-4F65-AF15-B287E57FE4B0}"/>
          </ac:spMkLst>
        </pc:spChg>
        <pc:spChg chg="del mod topLvl">
          <ac:chgData name="Carlos Sanchez-Sarmiento" userId="2326a0ff-7c8d-4f5b-b5b2-e1c852c29958" providerId="ADAL" clId="{3360CA65-7602-4B8A-950E-F56828B8B97B}" dt="2022-11-06T17:27:09.972" v="18" actId="478"/>
          <ac:spMkLst>
            <pc:docMk/>
            <pc:sldMk cId="1781967620" sldId="367"/>
            <ac:spMk id="31" creationId="{367A56E2-D7B7-4CF3-895F-A6A635693C0B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32" creationId="{6DBB0DB5-06AC-4116-8B84-8132F39C6E72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33" creationId="{E777409D-3AB6-490C-96D7-E594323BFA8E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34" creationId="{03E00DDF-5AE0-4123-BB35-549156C9B5B8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35" creationId="{37793012-0B29-4F88-BC81-D31B00CFDF59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36" creationId="{BB62FF1E-1A4E-4663-A44E-DD6ABD58E419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37" creationId="{FB5235A1-C082-4487-8069-BE87027F5671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38" creationId="{449206C5-4181-4DC3-89A0-1351A2910935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39" creationId="{D17D07D2-CFC2-42DF-95CF-1B647D96C90E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40" creationId="{4980536B-87A3-4FF4-A3D0-2EDCB8B7D203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41" creationId="{2D2DB1A3-B6A4-487F-A1A0-47AD7EF52BA3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42" creationId="{8B8E8AA1-51BB-4604-9443-4E8BB1F5A990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43" creationId="{E28596E3-E9E1-428A-98FB-B1026775C921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44" creationId="{2F076600-7DB7-417C-B4BC-0DD7914E44A0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45" creationId="{0A6C29FD-162D-4B1D-BEAA-97D6D765DFE8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46" creationId="{F711255F-ADAC-491D-9156-CC1711E851CE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47" creationId="{944E0EAF-5DC9-44B1-93EA-7B795FE2D6BB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48" creationId="{CC31E0B6-1382-453C-AF60-412FEEAFA6EA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49" creationId="{A929EF67-FDC4-4A1B-B479-340C3210FC99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50" creationId="{AD4FD877-9FB1-4BAB-9C83-8513BCE291BF}"/>
          </ac:spMkLst>
        </pc:spChg>
        <pc:spChg chg="mod">
          <ac:chgData name="Carlos Sanchez-Sarmiento" userId="2326a0ff-7c8d-4f5b-b5b2-e1c852c29958" providerId="ADAL" clId="{3360CA65-7602-4B8A-950E-F56828B8B97B}" dt="2022-11-06T18:25:53.233" v="489" actId="20577"/>
          <ac:spMkLst>
            <pc:docMk/>
            <pc:sldMk cId="1781967620" sldId="367"/>
            <ac:spMk id="51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52" creationId="{8D7E8BA4-12F1-4FFC-85A8-5B49998556F4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53" creationId="{2B36B882-526F-419F-BDBB-F7792BF1702E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54" creationId="{74250A74-250F-439A-9FAC-62DF976A574F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55" creationId="{E0CEFBF5-B1A0-455B-BB21-86C7DEC666A0}"/>
          </ac:spMkLst>
        </pc:spChg>
        <pc:spChg chg="mod">
          <ac:chgData name="Carlos Sanchez-Sarmiento" userId="2326a0ff-7c8d-4f5b-b5b2-e1c852c29958" providerId="ADAL" clId="{3360CA65-7602-4B8A-950E-F56828B8B97B}" dt="2022-11-06T21:26:20.268" v="2177" actId="165"/>
          <ac:spMkLst>
            <pc:docMk/>
            <pc:sldMk cId="1781967620" sldId="367"/>
            <ac:spMk id="56" creationId="{67116752-656F-4234-9544-CA0F8391D5E3}"/>
          </ac:spMkLst>
        </pc:spChg>
        <pc:spChg chg="add del mod">
          <ac:chgData name="Carlos Sanchez-Sarmiento" userId="2326a0ff-7c8d-4f5b-b5b2-e1c852c29958" providerId="ADAL" clId="{3360CA65-7602-4B8A-950E-F56828B8B97B}" dt="2022-11-06T21:30:36.057" v="2235" actId="478"/>
          <ac:spMkLst>
            <pc:docMk/>
            <pc:sldMk cId="1781967620" sldId="367"/>
            <ac:spMk id="57" creationId="{7BB49F19-7E41-4760-845C-86BF1FF7C688}"/>
          </ac:spMkLst>
        </pc:spChg>
        <pc:spChg chg="mod">
          <ac:chgData name="Carlos Sanchez-Sarmiento" userId="2326a0ff-7c8d-4f5b-b5b2-e1c852c29958" providerId="ADAL" clId="{3360CA65-7602-4B8A-950E-F56828B8B97B}" dt="2022-11-06T21:42:18.954" v="2376"/>
          <ac:spMkLst>
            <pc:docMk/>
            <pc:sldMk cId="1781967620" sldId="367"/>
            <ac:spMk id="59" creationId="{00000000-0000-0000-0000-000000000000}"/>
          </ac:spMkLst>
        </pc:spChg>
        <pc:spChg chg="add del mod">
          <ac:chgData name="Carlos Sanchez-Sarmiento" userId="2326a0ff-7c8d-4f5b-b5b2-e1c852c29958" providerId="ADAL" clId="{3360CA65-7602-4B8A-950E-F56828B8B97B}" dt="2022-11-06T21:51:35.703" v="2593" actId="478"/>
          <ac:spMkLst>
            <pc:docMk/>
            <pc:sldMk cId="1781967620" sldId="367"/>
            <ac:spMk id="240" creationId="{B9B62CEF-A061-487F-B2CF-4517C1E54DEC}"/>
          </ac:spMkLst>
        </pc:spChg>
        <pc:spChg chg="add mod">
          <ac:chgData name="Carlos Sanchez-Sarmiento" userId="2326a0ff-7c8d-4f5b-b5b2-e1c852c29958" providerId="ADAL" clId="{3360CA65-7602-4B8A-950E-F56828B8B97B}" dt="2022-11-06T21:51:35.952" v="2594"/>
          <ac:spMkLst>
            <pc:docMk/>
            <pc:sldMk cId="1781967620" sldId="367"/>
            <ac:spMk id="241" creationId="{450F6667-EA10-42D4-832D-63037C5440AD}"/>
          </ac:spMkLst>
        </pc:spChg>
        <pc:grpChg chg="del mod topLvl">
          <ac:chgData name="Carlos Sanchez-Sarmiento" userId="2326a0ff-7c8d-4f5b-b5b2-e1c852c29958" providerId="ADAL" clId="{3360CA65-7602-4B8A-950E-F56828B8B97B}" dt="2022-11-06T21:26:20.268" v="2177" actId="165"/>
          <ac:grpSpMkLst>
            <pc:docMk/>
            <pc:sldMk cId="1781967620" sldId="367"/>
            <ac:grpSpMk id="2" creationId="{60F6C961-D788-2C97-F541-5F5AC751B125}"/>
          </ac:grpSpMkLst>
        </pc:grpChg>
        <pc:grpChg chg="add del mod">
          <ac:chgData name="Carlos Sanchez-Sarmiento" userId="2326a0ff-7c8d-4f5b-b5b2-e1c852c29958" providerId="ADAL" clId="{3360CA65-7602-4B8A-950E-F56828B8B97B}" dt="2022-11-06T17:27:04.511" v="16" actId="165"/>
          <ac:grpSpMkLst>
            <pc:docMk/>
            <pc:sldMk cId="1781967620" sldId="367"/>
            <ac:grpSpMk id="6" creationId="{59E7A6B6-1BB2-4ED0-AA71-764628178EC0}"/>
          </ac:grpSpMkLst>
        </pc:grpChg>
        <pc:grpChg chg="mod topLvl">
          <ac:chgData name="Carlos Sanchez-Sarmiento" userId="2326a0ff-7c8d-4f5b-b5b2-e1c852c29958" providerId="ADAL" clId="{3360CA65-7602-4B8A-950E-F56828B8B97B}" dt="2022-11-06T21:26:20.268" v="2177" actId="165"/>
          <ac:grpSpMkLst>
            <pc:docMk/>
            <pc:sldMk cId="1781967620" sldId="367"/>
            <ac:grpSpMk id="9" creationId="{AD3BAD88-3097-4AF4-99B7-F80C1BECC76A}"/>
          </ac:grpSpMkLst>
        </pc:grpChg>
        <pc:grpChg chg="mod topLvl">
          <ac:chgData name="Carlos Sanchez-Sarmiento" userId="2326a0ff-7c8d-4f5b-b5b2-e1c852c29958" providerId="ADAL" clId="{3360CA65-7602-4B8A-950E-F56828B8B97B}" dt="2022-11-06T21:26:20.268" v="2177" actId="165"/>
          <ac:grpSpMkLst>
            <pc:docMk/>
            <pc:sldMk cId="1781967620" sldId="367"/>
            <ac:grpSpMk id="10" creationId="{F018C4F8-D027-4FC9-9E91-13AF9ECC9E07}"/>
          </ac:grpSpMkLst>
        </pc:grpChg>
        <pc:grpChg chg="mod topLvl">
          <ac:chgData name="Carlos Sanchez-Sarmiento" userId="2326a0ff-7c8d-4f5b-b5b2-e1c852c29958" providerId="ADAL" clId="{3360CA65-7602-4B8A-950E-F56828B8B97B}" dt="2022-11-06T21:26:20.268" v="2177" actId="165"/>
          <ac:grpSpMkLst>
            <pc:docMk/>
            <pc:sldMk cId="1781967620" sldId="367"/>
            <ac:grpSpMk id="11" creationId="{97D2A15B-C6B8-43BF-A97A-F68A77134A39}"/>
          </ac:grpSpMkLst>
        </pc:grpChg>
        <pc:grpChg chg="mod topLvl">
          <ac:chgData name="Carlos Sanchez-Sarmiento" userId="2326a0ff-7c8d-4f5b-b5b2-e1c852c29958" providerId="ADAL" clId="{3360CA65-7602-4B8A-950E-F56828B8B97B}" dt="2022-11-06T21:26:20.268" v="2177" actId="165"/>
          <ac:grpSpMkLst>
            <pc:docMk/>
            <pc:sldMk cId="1781967620" sldId="367"/>
            <ac:grpSpMk id="14" creationId="{8330DA09-158B-4DDE-9848-10DA6A431924}"/>
          </ac:grpSpMkLst>
        </pc:grpChg>
        <pc:grpChg chg="mod topLvl">
          <ac:chgData name="Carlos Sanchez-Sarmiento" userId="2326a0ff-7c8d-4f5b-b5b2-e1c852c29958" providerId="ADAL" clId="{3360CA65-7602-4B8A-950E-F56828B8B97B}" dt="2022-11-06T21:26:20.268" v="2177" actId="165"/>
          <ac:grpSpMkLst>
            <pc:docMk/>
            <pc:sldMk cId="1781967620" sldId="367"/>
            <ac:grpSpMk id="18" creationId="{F9AF75F8-4966-4D80-9219-8422F2B6612D}"/>
          </ac:grpSpMkLst>
        </pc:grpChg>
        <pc:grpChg chg="mod topLvl">
          <ac:chgData name="Carlos Sanchez-Sarmiento" userId="2326a0ff-7c8d-4f5b-b5b2-e1c852c29958" providerId="ADAL" clId="{3360CA65-7602-4B8A-950E-F56828B8B97B}" dt="2022-11-06T21:26:20.268" v="2177" actId="165"/>
          <ac:grpSpMkLst>
            <pc:docMk/>
            <pc:sldMk cId="1781967620" sldId="367"/>
            <ac:grpSpMk id="20" creationId="{878ACF02-0C4E-4210-A8B4-CD1BE5E35C9D}"/>
          </ac:grpSpMkLst>
        </pc:grpChg>
        <pc:grpChg chg="mod topLvl">
          <ac:chgData name="Carlos Sanchez-Sarmiento" userId="2326a0ff-7c8d-4f5b-b5b2-e1c852c29958" providerId="ADAL" clId="{3360CA65-7602-4B8A-950E-F56828B8B97B}" dt="2022-11-06T21:26:20.268" v="2177" actId="165"/>
          <ac:grpSpMkLst>
            <pc:docMk/>
            <pc:sldMk cId="1781967620" sldId="367"/>
            <ac:grpSpMk id="23" creationId="{067F77F0-EF0A-46C0-9053-E1A0F11FD390}"/>
          </ac:grpSpMkLst>
        </pc:grpChg>
        <pc:grpChg chg="mod topLvl">
          <ac:chgData name="Carlos Sanchez-Sarmiento" userId="2326a0ff-7c8d-4f5b-b5b2-e1c852c29958" providerId="ADAL" clId="{3360CA65-7602-4B8A-950E-F56828B8B97B}" dt="2022-11-06T21:26:20.268" v="2177" actId="165"/>
          <ac:grpSpMkLst>
            <pc:docMk/>
            <pc:sldMk cId="1781967620" sldId="367"/>
            <ac:grpSpMk id="30" creationId="{52514CA1-B229-4075-9FB3-8D42C46A40D3}"/>
          </ac:grpSpMkLst>
        </pc:grpChg>
        <pc:grpChg chg="del mod topLvl">
          <ac:chgData name="Carlos Sanchez-Sarmiento" userId="2326a0ff-7c8d-4f5b-b5b2-e1c852c29958" providerId="ADAL" clId="{3360CA65-7602-4B8A-950E-F56828B8B97B}" dt="2022-11-06T21:26:08.034" v="2176" actId="165"/>
          <ac:grpSpMkLst>
            <pc:docMk/>
            <pc:sldMk cId="1781967620" sldId="367"/>
            <ac:grpSpMk id="142" creationId="{4C9F4367-D3AB-D30F-B140-C0EB6EAE313C}"/>
          </ac:grpSpMkLst>
        </pc:grpChg>
        <pc:grpChg chg="add del mod">
          <ac:chgData name="Carlos Sanchez-Sarmiento" userId="2326a0ff-7c8d-4f5b-b5b2-e1c852c29958" providerId="ADAL" clId="{3360CA65-7602-4B8A-950E-F56828B8B97B}" dt="2022-11-06T21:26:04.160" v="2175" actId="165"/>
          <ac:grpSpMkLst>
            <pc:docMk/>
            <pc:sldMk cId="1781967620" sldId="367"/>
            <ac:grpSpMk id="190" creationId="{23A04679-0BDF-4479-A586-42E7DC3C4450}"/>
          </ac:grpSpMkLst>
        </pc:grpChg>
        <pc:cxnChg chg="mod topLvl">
          <ac:chgData name="Carlos Sanchez-Sarmiento" userId="2326a0ff-7c8d-4f5b-b5b2-e1c852c29958" providerId="ADAL" clId="{3360CA65-7602-4B8A-950E-F56828B8B97B}" dt="2022-11-06T21:26:20.268" v="2177" actId="165"/>
          <ac:cxnSpMkLst>
            <pc:docMk/>
            <pc:sldMk cId="1781967620" sldId="367"/>
            <ac:cxnSpMk id="21" creationId="{75C69C8C-FD11-4CC4-8FDB-491FBD3A9259}"/>
          </ac:cxnSpMkLst>
        </pc:cxnChg>
        <pc:cxnChg chg="mod topLvl">
          <ac:chgData name="Carlos Sanchez-Sarmiento" userId="2326a0ff-7c8d-4f5b-b5b2-e1c852c29958" providerId="ADAL" clId="{3360CA65-7602-4B8A-950E-F56828B8B97B}" dt="2022-11-06T21:26:20.268" v="2177" actId="165"/>
          <ac:cxnSpMkLst>
            <pc:docMk/>
            <pc:sldMk cId="1781967620" sldId="367"/>
            <ac:cxnSpMk id="22" creationId="{4DF24890-8B32-4F12-8877-FFA96A441346}"/>
          </ac:cxnSpMkLst>
        </pc:cxnChg>
      </pc:sldChg>
      <pc:sldChg chg="addSp delSp modSp">
        <pc:chgData name="Carlos Sanchez-Sarmiento" userId="2326a0ff-7c8d-4f5b-b5b2-e1c852c29958" providerId="ADAL" clId="{3360CA65-7602-4B8A-950E-F56828B8B97B}" dt="2022-11-06T17:26:16.198" v="8" actId="164"/>
        <pc:sldMkLst>
          <pc:docMk/>
          <pc:sldMk cId="2067569518" sldId="369"/>
        </pc:sldMkLst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3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4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5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6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0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1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12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36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37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38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40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41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44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47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91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92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93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119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172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76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77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78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7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84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85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86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87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88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8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90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12.295" v="7" actId="165"/>
          <ac:spMkLst>
            <pc:docMk/>
            <pc:sldMk cId="2067569518" sldId="369"/>
            <ac:spMk id="191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192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193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194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195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196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198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199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200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202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205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206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208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7:26:16.198" v="8" actId="164"/>
          <ac:spMkLst>
            <pc:docMk/>
            <pc:sldMk cId="2067569518" sldId="369"/>
            <ac:spMk id="209" creationId="{00000000-0000-0000-0000-000000000000}"/>
          </ac:spMkLst>
        </pc:spChg>
        <pc:grpChg chg="mod topLvl">
          <ac:chgData name="Carlos Sanchez-Sarmiento" userId="2326a0ff-7c8d-4f5b-b5b2-e1c852c29958" providerId="ADAL" clId="{3360CA65-7602-4B8A-950E-F56828B8B97B}" dt="2022-11-06T17:26:16.198" v="8" actId="164"/>
          <ac:grpSpMkLst>
            <pc:docMk/>
            <pc:sldMk cId="2067569518" sldId="369"/>
            <ac:grpSpMk id="2" creationId="{00000000-0000-0000-0000-000000000000}"/>
          </ac:grpSpMkLst>
        </pc:grpChg>
        <pc:grpChg chg="mod">
          <ac:chgData name="Carlos Sanchez-Sarmiento" userId="2326a0ff-7c8d-4f5b-b5b2-e1c852c29958" providerId="ADAL" clId="{3360CA65-7602-4B8A-950E-F56828B8B97B}" dt="2022-11-06T17:26:12.295" v="7" actId="165"/>
          <ac:grpSpMkLst>
            <pc:docMk/>
            <pc:sldMk cId="2067569518" sldId="369"/>
            <ac:grpSpMk id="7" creationId="{00000000-0000-0000-0000-000000000000}"/>
          </ac:grpSpMkLst>
        </pc:grpChg>
        <pc:grpChg chg="mod">
          <ac:chgData name="Carlos Sanchez-Sarmiento" userId="2326a0ff-7c8d-4f5b-b5b2-e1c852c29958" providerId="ADAL" clId="{3360CA65-7602-4B8A-950E-F56828B8B97B}" dt="2022-11-06T17:26:12.295" v="7" actId="165"/>
          <ac:grpSpMkLst>
            <pc:docMk/>
            <pc:sldMk cId="2067569518" sldId="369"/>
            <ac:grpSpMk id="8" creationId="{00000000-0000-0000-0000-000000000000}"/>
          </ac:grpSpMkLst>
        </pc:grpChg>
        <pc:grpChg chg="add del mod">
          <ac:chgData name="Carlos Sanchez-Sarmiento" userId="2326a0ff-7c8d-4f5b-b5b2-e1c852c29958" providerId="ADAL" clId="{3360CA65-7602-4B8A-950E-F56828B8B97B}" dt="2022-11-06T17:26:12.295" v="7" actId="165"/>
          <ac:grpSpMkLst>
            <pc:docMk/>
            <pc:sldMk cId="2067569518" sldId="369"/>
            <ac:grpSpMk id="13" creationId="{101966DC-0847-4F50-8309-B4F28FE60D8F}"/>
          </ac:grpSpMkLst>
        </pc:grpChg>
        <pc:grpChg chg="add mod">
          <ac:chgData name="Carlos Sanchez-Sarmiento" userId="2326a0ff-7c8d-4f5b-b5b2-e1c852c29958" providerId="ADAL" clId="{3360CA65-7602-4B8A-950E-F56828B8B97B}" dt="2022-11-06T17:26:16.198" v="8" actId="164"/>
          <ac:grpSpMkLst>
            <pc:docMk/>
            <pc:sldMk cId="2067569518" sldId="369"/>
            <ac:grpSpMk id="14" creationId="{63EF1774-5067-417B-957A-E6C26D5E02D3}"/>
          </ac:grpSpMkLst>
        </pc:grpChg>
        <pc:grpChg chg="mod">
          <ac:chgData name="Carlos Sanchez-Sarmiento" userId="2326a0ff-7c8d-4f5b-b5b2-e1c852c29958" providerId="ADAL" clId="{3360CA65-7602-4B8A-950E-F56828B8B97B}" dt="2022-11-06T17:26:12.295" v="7" actId="165"/>
          <ac:grpSpMkLst>
            <pc:docMk/>
            <pc:sldMk cId="2067569518" sldId="369"/>
            <ac:grpSpMk id="35" creationId="{00000000-0000-0000-0000-000000000000}"/>
          </ac:grpSpMkLst>
        </pc:grpChg>
        <pc:grpChg chg="mod">
          <ac:chgData name="Carlos Sanchez-Sarmiento" userId="2326a0ff-7c8d-4f5b-b5b2-e1c852c29958" providerId="ADAL" clId="{3360CA65-7602-4B8A-950E-F56828B8B97B}" dt="2022-11-06T17:26:12.295" v="7" actId="165"/>
          <ac:grpSpMkLst>
            <pc:docMk/>
            <pc:sldMk cId="2067569518" sldId="369"/>
            <ac:grpSpMk id="39" creationId="{00000000-0000-0000-0000-000000000000}"/>
          </ac:grpSpMkLst>
        </pc:grpChg>
        <pc:grpChg chg="mod topLvl">
          <ac:chgData name="Carlos Sanchez-Sarmiento" userId="2326a0ff-7c8d-4f5b-b5b2-e1c852c29958" providerId="ADAL" clId="{3360CA65-7602-4B8A-950E-F56828B8B97B}" dt="2022-11-06T17:26:16.198" v="8" actId="164"/>
          <ac:grpSpMkLst>
            <pc:docMk/>
            <pc:sldMk cId="2067569518" sldId="369"/>
            <ac:grpSpMk id="173" creationId="{00000000-0000-0000-0000-000000000000}"/>
          </ac:grpSpMkLst>
        </pc:grpChg>
        <pc:grpChg chg="mod">
          <ac:chgData name="Carlos Sanchez-Sarmiento" userId="2326a0ff-7c8d-4f5b-b5b2-e1c852c29958" providerId="ADAL" clId="{3360CA65-7602-4B8A-950E-F56828B8B97B}" dt="2022-11-06T17:26:12.295" v="7" actId="165"/>
          <ac:grpSpMkLst>
            <pc:docMk/>
            <pc:sldMk cId="2067569518" sldId="369"/>
            <ac:grpSpMk id="174" creationId="{00000000-0000-0000-0000-000000000000}"/>
          </ac:grpSpMkLst>
        </pc:grpChg>
        <pc:grpChg chg="mod">
          <ac:chgData name="Carlos Sanchez-Sarmiento" userId="2326a0ff-7c8d-4f5b-b5b2-e1c852c29958" providerId="ADAL" clId="{3360CA65-7602-4B8A-950E-F56828B8B97B}" dt="2022-11-06T17:26:12.295" v="7" actId="165"/>
          <ac:grpSpMkLst>
            <pc:docMk/>
            <pc:sldMk cId="2067569518" sldId="369"/>
            <ac:grpSpMk id="175" creationId="{00000000-0000-0000-0000-000000000000}"/>
          </ac:grpSpMkLst>
        </pc:grpChg>
        <pc:grpChg chg="mod">
          <ac:chgData name="Carlos Sanchez-Sarmiento" userId="2326a0ff-7c8d-4f5b-b5b2-e1c852c29958" providerId="ADAL" clId="{3360CA65-7602-4B8A-950E-F56828B8B97B}" dt="2022-11-06T17:26:12.295" v="7" actId="165"/>
          <ac:grpSpMkLst>
            <pc:docMk/>
            <pc:sldMk cId="2067569518" sldId="369"/>
            <ac:grpSpMk id="180" creationId="{00000000-0000-0000-0000-000000000000}"/>
          </ac:grpSpMkLst>
        </pc:grpChg>
        <pc:grpChg chg="mod">
          <ac:chgData name="Carlos Sanchez-Sarmiento" userId="2326a0ff-7c8d-4f5b-b5b2-e1c852c29958" providerId="ADAL" clId="{3360CA65-7602-4B8A-950E-F56828B8B97B}" dt="2022-11-06T17:26:12.295" v="7" actId="165"/>
          <ac:grpSpMkLst>
            <pc:docMk/>
            <pc:sldMk cId="2067569518" sldId="369"/>
            <ac:grpSpMk id="183" creationId="{00000000-0000-0000-0000-000000000000}"/>
          </ac:grpSpMkLst>
        </pc:grpChg>
        <pc:cxnChg chg="mod">
          <ac:chgData name="Carlos Sanchez-Sarmiento" userId="2326a0ff-7c8d-4f5b-b5b2-e1c852c29958" providerId="ADAL" clId="{3360CA65-7602-4B8A-950E-F56828B8B97B}" dt="2022-11-06T17:26:12.295" v="7" actId="165"/>
          <ac:cxnSpMkLst>
            <pc:docMk/>
            <pc:sldMk cId="2067569518" sldId="369"/>
            <ac:cxnSpMk id="49" creationId="{00000000-0000-0000-0000-000000000000}"/>
          </ac:cxnSpMkLst>
        </pc:cxnChg>
        <pc:cxnChg chg="mod">
          <ac:chgData name="Carlos Sanchez-Sarmiento" userId="2326a0ff-7c8d-4f5b-b5b2-e1c852c29958" providerId="ADAL" clId="{3360CA65-7602-4B8A-950E-F56828B8B97B}" dt="2022-11-06T17:26:12.295" v="7" actId="165"/>
          <ac:cxnSpMkLst>
            <pc:docMk/>
            <pc:sldMk cId="2067569518" sldId="369"/>
            <ac:cxnSpMk id="51" creationId="{00000000-0000-0000-0000-000000000000}"/>
          </ac:cxnSpMkLst>
        </pc:cxnChg>
        <pc:cxnChg chg="mod">
          <ac:chgData name="Carlos Sanchez-Sarmiento" userId="2326a0ff-7c8d-4f5b-b5b2-e1c852c29958" providerId="ADAL" clId="{3360CA65-7602-4B8A-950E-F56828B8B97B}" dt="2022-11-06T17:26:12.295" v="7" actId="165"/>
          <ac:cxnSpMkLst>
            <pc:docMk/>
            <pc:sldMk cId="2067569518" sldId="369"/>
            <ac:cxnSpMk id="181" creationId="{00000000-0000-0000-0000-000000000000}"/>
          </ac:cxnSpMkLst>
        </pc:cxnChg>
        <pc:cxnChg chg="mod">
          <ac:chgData name="Carlos Sanchez-Sarmiento" userId="2326a0ff-7c8d-4f5b-b5b2-e1c852c29958" providerId="ADAL" clId="{3360CA65-7602-4B8A-950E-F56828B8B97B}" dt="2022-11-06T17:26:12.295" v="7" actId="165"/>
          <ac:cxnSpMkLst>
            <pc:docMk/>
            <pc:sldMk cId="2067569518" sldId="369"/>
            <ac:cxnSpMk id="182" creationId="{00000000-0000-0000-0000-000000000000}"/>
          </ac:cxnSpMkLst>
        </pc:cxnChg>
      </pc:sldChg>
      <pc:sldChg chg="addSp modSp mod">
        <pc:chgData name="Carlos Sanchez-Sarmiento" userId="2326a0ff-7c8d-4f5b-b5b2-e1c852c29958" providerId="ADAL" clId="{3360CA65-7602-4B8A-950E-F56828B8B97B}" dt="2022-11-06T19:33:21.750" v="982" actId="1076"/>
        <pc:sldMkLst>
          <pc:docMk/>
          <pc:sldMk cId="3250632087" sldId="370"/>
        </pc:sldMkLst>
        <pc:spChg chg="mod">
          <ac:chgData name="Carlos Sanchez-Sarmiento" userId="2326a0ff-7c8d-4f5b-b5b2-e1c852c29958" providerId="ADAL" clId="{3360CA65-7602-4B8A-950E-F56828B8B97B}" dt="2022-11-06T17:26:38.325" v="12" actId="164"/>
          <ac:spMkLst>
            <pc:docMk/>
            <pc:sldMk cId="3250632087" sldId="370"/>
            <ac:spMk id="3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38.325" v="12" actId="164"/>
          <ac:spMkLst>
            <pc:docMk/>
            <pc:sldMk cId="3250632087" sldId="370"/>
            <ac:spMk id="4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9:33:20.361" v="981"/>
          <ac:spMkLst>
            <pc:docMk/>
            <pc:sldMk cId="3250632087" sldId="370"/>
            <ac:spMk id="34" creationId="{186098D3-DD54-4D6F-A285-7B3137F70A15}"/>
          </ac:spMkLst>
        </pc:spChg>
        <pc:spChg chg="mod">
          <ac:chgData name="Carlos Sanchez-Sarmiento" userId="2326a0ff-7c8d-4f5b-b5b2-e1c852c29958" providerId="ADAL" clId="{3360CA65-7602-4B8A-950E-F56828B8B97B}" dt="2022-11-06T19:33:20.361" v="981"/>
          <ac:spMkLst>
            <pc:docMk/>
            <pc:sldMk cId="3250632087" sldId="370"/>
            <ac:spMk id="42" creationId="{012CCF6D-6252-4070-B1B8-A97FFF590F5D}"/>
          </ac:spMkLst>
        </pc:spChg>
        <pc:spChg chg="mod">
          <ac:chgData name="Carlos Sanchez-Sarmiento" userId="2326a0ff-7c8d-4f5b-b5b2-e1c852c29958" providerId="ADAL" clId="{3360CA65-7602-4B8A-950E-F56828B8B97B}" dt="2022-11-06T19:33:20.361" v="981"/>
          <ac:spMkLst>
            <pc:docMk/>
            <pc:sldMk cId="3250632087" sldId="370"/>
            <ac:spMk id="43" creationId="{7BE09C05-9B3C-4CAA-8FE5-2E87AF548421}"/>
          </ac:spMkLst>
        </pc:spChg>
        <pc:spChg chg="mod">
          <ac:chgData name="Carlos Sanchez-Sarmiento" userId="2326a0ff-7c8d-4f5b-b5b2-e1c852c29958" providerId="ADAL" clId="{3360CA65-7602-4B8A-950E-F56828B8B97B}" dt="2022-11-06T19:33:20.361" v="981"/>
          <ac:spMkLst>
            <pc:docMk/>
            <pc:sldMk cId="3250632087" sldId="370"/>
            <ac:spMk id="45" creationId="{72559911-9CBC-4D43-B82F-9DE727458F69}"/>
          </ac:spMkLst>
        </pc:spChg>
        <pc:spChg chg="mod">
          <ac:chgData name="Carlos Sanchez-Sarmiento" userId="2326a0ff-7c8d-4f5b-b5b2-e1c852c29958" providerId="ADAL" clId="{3360CA65-7602-4B8A-950E-F56828B8B97B}" dt="2022-11-06T19:33:20.361" v="981"/>
          <ac:spMkLst>
            <pc:docMk/>
            <pc:sldMk cId="3250632087" sldId="370"/>
            <ac:spMk id="53" creationId="{1616026C-15C0-4042-9A06-8F8318A22A7F}"/>
          </ac:spMkLst>
        </pc:spChg>
        <pc:spChg chg="mod">
          <ac:chgData name="Carlos Sanchez-Sarmiento" userId="2326a0ff-7c8d-4f5b-b5b2-e1c852c29958" providerId="ADAL" clId="{3360CA65-7602-4B8A-950E-F56828B8B97B}" dt="2022-11-06T19:33:20.361" v="981"/>
          <ac:spMkLst>
            <pc:docMk/>
            <pc:sldMk cId="3250632087" sldId="370"/>
            <ac:spMk id="54" creationId="{316028A4-5A6A-4336-8F11-21F194E4F4E0}"/>
          </ac:spMkLst>
        </pc:spChg>
        <pc:spChg chg="mod">
          <ac:chgData name="Carlos Sanchez-Sarmiento" userId="2326a0ff-7c8d-4f5b-b5b2-e1c852c29958" providerId="ADAL" clId="{3360CA65-7602-4B8A-950E-F56828B8B97B}" dt="2022-11-06T19:33:20.361" v="981"/>
          <ac:spMkLst>
            <pc:docMk/>
            <pc:sldMk cId="3250632087" sldId="370"/>
            <ac:spMk id="55" creationId="{AD7D0D7C-1B9B-4109-AA09-990438B2A4DF}"/>
          </ac:spMkLst>
        </pc:spChg>
        <pc:spChg chg="mod">
          <ac:chgData name="Carlos Sanchez-Sarmiento" userId="2326a0ff-7c8d-4f5b-b5b2-e1c852c29958" providerId="ADAL" clId="{3360CA65-7602-4B8A-950E-F56828B8B97B}" dt="2022-11-06T19:33:20.361" v="981"/>
          <ac:spMkLst>
            <pc:docMk/>
            <pc:sldMk cId="3250632087" sldId="370"/>
            <ac:spMk id="56" creationId="{06269899-7499-489A-B5B8-56B1D953335A}"/>
          </ac:spMkLst>
        </pc:spChg>
        <pc:spChg chg="mod">
          <ac:chgData name="Carlos Sanchez-Sarmiento" userId="2326a0ff-7c8d-4f5b-b5b2-e1c852c29958" providerId="ADAL" clId="{3360CA65-7602-4B8A-950E-F56828B8B97B}" dt="2022-11-06T19:33:20.361" v="981"/>
          <ac:spMkLst>
            <pc:docMk/>
            <pc:sldMk cId="3250632087" sldId="370"/>
            <ac:spMk id="57" creationId="{71D34A58-087B-47F4-AE70-837661DE3142}"/>
          </ac:spMkLst>
        </pc:spChg>
        <pc:spChg chg="mod">
          <ac:chgData name="Carlos Sanchez-Sarmiento" userId="2326a0ff-7c8d-4f5b-b5b2-e1c852c29958" providerId="ADAL" clId="{3360CA65-7602-4B8A-950E-F56828B8B97B}" dt="2022-11-06T19:33:20.361" v="981"/>
          <ac:spMkLst>
            <pc:docMk/>
            <pc:sldMk cId="3250632087" sldId="370"/>
            <ac:spMk id="58" creationId="{F15044FF-F6C6-4A1B-8A63-DCAE8AFD50B3}"/>
          </ac:spMkLst>
        </pc:spChg>
        <pc:spChg chg="mod">
          <ac:chgData name="Carlos Sanchez-Sarmiento" userId="2326a0ff-7c8d-4f5b-b5b2-e1c852c29958" providerId="ADAL" clId="{3360CA65-7602-4B8A-950E-F56828B8B97B}" dt="2022-11-06T19:33:20.361" v="981"/>
          <ac:spMkLst>
            <pc:docMk/>
            <pc:sldMk cId="3250632087" sldId="370"/>
            <ac:spMk id="59" creationId="{4B243E85-21DB-4899-9585-E712C8801944}"/>
          </ac:spMkLst>
        </pc:spChg>
        <pc:spChg chg="mod">
          <ac:chgData name="Carlos Sanchez-Sarmiento" userId="2326a0ff-7c8d-4f5b-b5b2-e1c852c29958" providerId="ADAL" clId="{3360CA65-7602-4B8A-950E-F56828B8B97B}" dt="2022-11-06T19:33:20.361" v="981"/>
          <ac:spMkLst>
            <pc:docMk/>
            <pc:sldMk cId="3250632087" sldId="370"/>
            <ac:spMk id="60" creationId="{384EF7D0-0FBF-4F21-822B-A7991E201C9F}"/>
          </ac:spMkLst>
        </pc:spChg>
        <pc:spChg chg="mod">
          <ac:chgData name="Carlos Sanchez-Sarmiento" userId="2326a0ff-7c8d-4f5b-b5b2-e1c852c29958" providerId="ADAL" clId="{3360CA65-7602-4B8A-950E-F56828B8B97B}" dt="2022-11-06T17:26:38.325" v="12" actId="164"/>
          <ac:spMkLst>
            <pc:docMk/>
            <pc:sldMk cId="3250632087" sldId="370"/>
            <ac:spMk id="61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38.325" v="12" actId="164"/>
          <ac:spMkLst>
            <pc:docMk/>
            <pc:sldMk cId="3250632087" sldId="370"/>
            <ac:spMk id="62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38.325" v="12" actId="164"/>
          <ac:spMkLst>
            <pc:docMk/>
            <pc:sldMk cId="3250632087" sldId="370"/>
            <ac:spMk id="63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38.325" v="12" actId="164"/>
          <ac:spMkLst>
            <pc:docMk/>
            <pc:sldMk cId="3250632087" sldId="370"/>
            <ac:spMk id="64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38.325" v="12" actId="164"/>
          <ac:spMkLst>
            <pc:docMk/>
            <pc:sldMk cId="3250632087" sldId="370"/>
            <ac:spMk id="91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38.325" v="12" actId="164"/>
          <ac:spMkLst>
            <pc:docMk/>
            <pc:sldMk cId="3250632087" sldId="370"/>
            <ac:spMk id="92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7:26:38.325" v="12" actId="164"/>
          <ac:spMkLst>
            <pc:docMk/>
            <pc:sldMk cId="3250632087" sldId="370"/>
            <ac:spMk id="93" creationId="{00000000-0000-0000-0000-000000000000}"/>
          </ac:spMkLst>
        </pc:spChg>
        <pc:grpChg chg="mod">
          <ac:chgData name="Carlos Sanchez-Sarmiento" userId="2326a0ff-7c8d-4f5b-b5b2-e1c852c29958" providerId="ADAL" clId="{3360CA65-7602-4B8A-950E-F56828B8B97B}" dt="2022-11-06T17:26:38.325" v="12" actId="164"/>
          <ac:grpSpMkLst>
            <pc:docMk/>
            <pc:sldMk cId="3250632087" sldId="370"/>
            <ac:grpSpMk id="2" creationId="{00000000-0000-0000-0000-000000000000}"/>
          </ac:grpSpMkLst>
        </pc:grpChg>
        <pc:grpChg chg="add mod">
          <ac:chgData name="Carlos Sanchez-Sarmiento" userId="2326a0ff-7c8d-4f5b-b5b2-e1c852c29958" providerId="ADAL" clId="{3360CA65-7602-4B8A-950E-F56828B8B97B}" dt="2022-11-06T17:26:38.325" v="12" actId="164"/>
          <ac:grpSpMkLst>
            <pc:docMk/>
            <pc:sldMk cId="3250632087" sldId="370"/>
            <ac:grpSpMk id="12" creationId="{5281A35E-609A-46C0-AED2-8C27BC274FA9}"/>
          </ac:grpSpMkLst>
        </pc:grpChg>
        <pc:grpChg chg="add mod">
          <ac:chgData name="Carlos Sanchez-Sarmiento" userId="2326a0ff-7c8d-4f5b-b5b2-e1c852c29958" providerId="ADAL" clId="{3360CA65-7602-4B8A-950E-F56828B8B97B}" dt="2022-11-06T19:33:21.750" v="982" actId="1076"/>
          <ac:grpSpMkLst>
            <pc:docMk/>
            <pc:sldMk cId="3250632087" sldId="370"/>
            <ac:grpSpMk id="31" creationId="{7A9A4C49-9CA9-4A74-A2FF-02F64AC8A1E8}"/>
          </ac:grpSpMkLst>
        </pc:grpChg>
        <pc:grpChg chg="mod">
          <ac:chgData name="Carlos Sanchez-Sarmiento" userId="2326a0ff-7c8d-4f5b-b5b2-e1c852c29958" providerId="ADAL" clId="{3360CA65-7602-4B8A-950E-F56828B8B97B}" dt="2022-11-06T19:33:20.361" v="981"/>
          <ac:grpSpMkLst>
            <pc:docMk/>
            <pc:sldMk cId="3250632087" sldId="370"/>
            <ac:grpSpMk id="32" creationId="{DE107683-7E3F-482A-A72B-36F1FCFBDD7E}"/>
          </ac:grpSpMkLst>
        </pc:grpChg>
        <pc:grpChg chg="mod">
          <ac:chgData name="Carlos Sanchez-Sarmiento" userId="2326a0ff-7c8d-4f5b-b5b2-e1c852c29958" providerId="ADAL" clId="{3360CA65-7602-4B8A-950E-F56828B8B97B}" dt="2022-11-06T19:33:20.361" v="981"/>
          <ac:grpSpMkLst>
            <pc:docMk/>
            <pc:sldMk cId="3250632087" sldId="370"/>
            <ac:grpSpMk id="33" creationId="{BE2BECB5-6E46-4FFD-8A0E-5380F183B0C0}"/>
          </ac:grpSpMkLst>
        </pc:grpChg>
        <pc:grpChg chg="mod">
          <ac:chgData name="Carlos Sanchez-Sarmiento" userId="2326a0ff-7c8d-4f5b-b5b2-e1c852c29958" providerId="ADAL" clId="{3360CA65-7602-4B8A-950E-F56828B8B97B}" dt="2022-11-06T19:33:20.361" v="981"/>
          <ac:grpSpMkLst>
            <pc:docMk/>
            <pc:sldMk cId="3250632087" sldId="370"/>
            <ac:grpSpMk id="46" creationId="{8AF4BE3B-D4A0-403D-BCE3-42787F0689E7}"/>
          </ac:grpSpMkLst>
        </pc:grpChg>
        <pc:grpChg chg="mod">
          <ac:chgData name="Carlos Sanchez-Sarmiento" userId="2326a0ff-7c8d-4f5b-b5b2-e1c852c29958" providerId="ADAL" clId="{3360CA65-7602-4B8A-950E-F56828B8B97B}" dt="2022-11-06T19:33:20.361" v="981"/>
          <ac:grpSpMkLst>
            <pc:docMk/>
            <pc:sldMk cId="3250632087" sldId="370"/>
            <ac:grpSpMk id="52" creationId="{B2CE4586-D344-4551-8E36-BF209538BC81}"/>
          </ac:grpSpMkLst>
        </pc:grpChg>
        <pc:cxnChg chg="mod">
          <ac:chgData name="Carlos Sanchez-Sarmiento" userId="2326a0ff-7c8d-4f5b-b5b2-e1c852c29958" providerId="ADAL" clId="{3360CA65-7602-4B8A-950E-F56828B8B97B}" dt="2022-11-06T19:33:20.361" v="981"/>
          <ac:cxnSpMkLst>
            <pc:docMk/>
            <pc:sldMk cId="3250632087" sldId="370"/>
            <ac:cxnSpMk id="48" creationId="{BDF1037F-E6FA-468A-9916-B5389A9481A3}"/>
          </ac:cxnSpMkLst>
        </pc:cxnChg>
        <pc:cxnChg chg="mod">
          <ac:chgData name="Carlos Sanchez-Sarmiento" userId="2326a0ff-7c8d-4f5b-b5b2-e1c852c29958" providerId="ADAL" clId="{3360CA65-7602-4B8A-950E-F56828B8B97B}" dt="2022-11-06T19:33:20.361" v="981"/>
          <ac:cxnSpMkLst>
            <pc:docMk/>
            <pc:sldMk cId="3250632087" sldId="370"/>
            <ac:cxnSpMk id="50" creationId="{C72F36E8-3E30-4C06-8CD9-065E1200B780}"/>
          </ac:cxnSpMkLst>
        </pc:cxnChg>
      </pc:sldChg>
      <pc:sldChg chg="addSp delSp modSp add mod">
        <pc:chgData name="Carlos Sanchez-Sarmiento" userId="2326a0ff-7c8d-4f5b-b5b2-e1c852c29958" providerId="ADAL" clId="{3360CA65-7602-4B8A-950E-F56828B8B97B}" dt="2022-11-06T21:50:23.059" v="2516" actId="20577"/>
        <pc:sldMkLst>
          <pc:docMk/>
          <pc:sldMk cId="2904924800" sldId="371"/>
        </pc:sldMkLst>
        <pc:spChg chg="del">
          <ac:chgData name="Carlos Sanchez-Sarmiento" userId="2326a0ff-7c8d-4f5b-b5b2-e1c852c29958" providerId="ADAL" clId="{3360CA65-7602-4B8A-950E-F56828B8B97B}" dt="2022-11-06T18:25:58.391" v="490" actId="478"/>
          <ac:spMkLst>
            <pc:docMk/>
            <pc:sldMk cId="2904924800" sldId="371"/>
            <ac:spMk id="51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58" creationId="{2A7D3827-DBC2-41E0-B9AD-2089CF431976}"/>
          </ac:spMkLst>
        </pc:spChg>
        <pc:spChg chg="mod">
          <ac:chgData name="Carlos Sanchez-Sarmiento" userId="2326a0ff-7c8d-4f5b-b5b2-e1c852c29958" providerId="ADAL" clId="{3360CA65-7602-4B8A-950E-F56828B8B97B}" dt="2022-11-06T21:42:25.719" v="2378"/>
          <ac:spMkLst>
            <pc:docMk/>
            <pc:sldMk cId="2904924800" sldId="371"/>
            <ac:spMk id="59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61" creationId="{D291C724-FAEC-4292-A3C7-97C497FEA582}"/>
          </ac:spMkLst>
        </pc:spChg>
        <pc:spChg chg="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62" creationId="{17E824FC-EF84-4B08-B761-ED7B96193201}"/>
          </ac:spMkLst>
        </pc:spChg>
        <pc:spChg chg="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63" creationId="{D4D44C82-2FD3-4500-BCC1-01A0B583EFBC}"/>
          </ac:spMkLst>
        </pc:spChg>
        <pc:spChg chg="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64" creationId="{1530BC9F-B3DF-4602-96AF-63DE9487CA2D}"/>
          </ac:spMkLst>
        </pc:spChg>
        <pc:spChg chg="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65" creationId="{4D480D7A-76E4-487A-B03B-2E17694CA1C6}"/>
          </ac:spMkLst>
        </pc:spChg>
        <pc:spChg chg="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66" creationId="{07294581-387B-40E8-8E7E-A1DB81878348}"/>
          </ac:spMkLst>
        </pc:spChg>
        <pc:spChg chg="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67" creationId="{CDA33F41-28BC-4993-B000-6D309CA580EE}"/>
          </ac:spMkLst>
        </pc:spChg>
        <pc:spChg chg="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68" creationId="{DEE5BD13-ADAA-4EA9-8C56-BED06A5B558E}"/>
          </ac:spMkLst>
        </pc:spChg>
        <pc:spChg chg="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69" creationId="{4C38E36C-CDC0-40F6-8A63-429B6ACC5B30}"/>
          </ac:spMkLst>
        </pc:spChg>
        <pc:spChg chg="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70" creationId="{BEF9DD5D-D4E8-43D2-87ED-20C46D415357}"/>
          </ac:spMkLst>
        </pc:spChg>
        <pc:spChg chg="mod topLvl">
          <ac:chgData name="Carlos Sanchez-Sarmiento" userId="2326a0ff-7c8d-4f5b-b5b2-e1c852c29958" providerId="ADAL" clId="{3360CA65-7602-4B8A-950E-F56828B8B97B}" dt="2022-11-06T18:03:55.501" v="207" actId="164"/>
          <ac:spMkLst>
            <pc:docMk/>
            <pc:sldMk cId="2904924800" sldId="371"/>
            <ac:spMk id="72" creationId="{8435FEC5-78E9-4C30-823C-5C4F0AF914EE}"/>
          </ac:spMkLst>
        </pc:spChg>
        <pc:spChg chg="mod topLvl">
          <ac:chgData name="Carlos Sanchez-Sarmiento" userId="2326a0ff-7c8d-4f5b-b5b2-e1c852c29958" providerId="ADAL" clId="{3360CA65-7602-4B8A-950E-F56828B8B97B}" dt="2022-11-06T18:03:55.501" v="207" actId="164"/>
          <ac:spMkLst>
            <pc:docMk/>
            <pc:sldMk cId="2904924800" sldId="371"/>
            <ac:spMk id="73" creationId="{E679E32D-C049-4067-AACC-31C865A381FA}"/>
          </ac:spMkLst>
        </pc:spChg>
        <pc:spChg chg="mod topLvl">
          <ac:chgData name="Carlos Sanchez-Sarmiento" userId="2326a0ff-7c8d-4f5b-b5b2-e1c852c29958" providerId="ADAL" clId="{3360CA65-7602-4B8A-950E-F56828B8B97B}" dt="2022-11-06T18:03:55.501" v="207" actId="164"/>
          <ac:spMkLst>
            <pc:docMk/>
            <pc:sldMk cId="2904924800" sldId="371"/>
            <ac:spMk id="74" creationId="{3BE8FC9E-E0E6-4E7B-92BB-3D920D5C5948}"/>
          </ac:spMkLst>
        </pc:spChg>
        <pc:spChg chg="mod topLvl">
          <ac:chgData name="Carlos Sanchez-Sarmiento" userId="2326a0ff-7c8d-4f5b-b5b2-e1c852c29958" providerId="ADAL" clId="{3360CA65-7602-4B8A-950E-F56828B8B97B}" dt="2022-11-06T18:03:55.501" v="207" actId="164"/>
          <ac:spMkLst>
            <pc:docMk/>
            <pc:sldMk cId="2904924800" sldId="371"/>
            <ac:spMk id="75" creationId="{FA0BA0AE-24AA-4C01-856C-E7723BD9F32D}"/>
          </ac:spMkLst>
        </pc:spChg>
        <pc:spChg chg="mod or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76" creationId="{3FA7E653-4FE0-4E7F-B81C-6C7A4637A865}"/>
          </ac:spMkLst>
        </pc:spChg>
        <pc:spChg chg="del mod topLvl">
          <ac:chgData name="Carlos Sanchez-Sarmiento" userId="2326a0ff-7c8d-4f5b-b5b2-e1c852c29958" providerId="ADAL" clId="{3360CA65-7602-4B8A-950E-F56828B8B97B}" dt="2022-11-06T17:58:27.619" v="154" actId="478"/>
          <ac:spMkLst>
            <pc:docMk/>
            <pc:sldMk cId="2904924800" sldId="371"/>
            <ac:spMk id="77" creationId="{9D1560F3-ABF6-4A1E-AC03-A7569FB34D3C}"/>
          </ac:spMkLst>
        </pc:spChg>
        <pc:spChg chg="mod or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78" creationId="{CAD59F18-DD32-4FFB-B7A6-86B135618162}"/>
          </ac:spMkLst>
        </pc:spChg>
        <pc:spChg chg="del mod ord topLvl">
          <ac:chgData name="Carlos Sanchez-Sarmiento" userId="2326a0ff-7c8d-4f5b-b5b2-e1c852c29958" providerId="ADAL" clId="{3360CA65-7602-4B8A-950E-F56828B8B97B}" dt="2022-11-06T18:00:27.973" v="167" actId="478"/>
          <ac:spMkLst>
            <pc:docMk/>
            <pc:sldMk cId="2904924800" sldId="371"/>
            <ac:spMk id="79" creationId="{0C8FF34C-411E-4581-A162-BF0E2B6F1BE4}"/>
          </ac:spMkLst>
        </pc:spChg>
        <pc:spChg chg="del mod ord topLvl">
          <ac:chgData name="Carlos Sanchez-Sarmiento" userId="2326a0ff-7c8d-4f5b-b5b2-e1c852c29958" providerId="ADAL" clId="{3360CA65-7602-4B8A-950E-F56828B8B97B}" dt="2022-11-06T18:00:27.973" v="167" actId="478"/>
          <ac:spMkLst>
            <pc:docMk/>
            <pc:sldMk cId="2904924800" sldId="371"/>
            <ac:spMk id="80" creationId="{994F7D4A-DE7D-4191-A4A3-A6E489EDDE11}"/>
          </ac:spMkLst>
        </pc:spChg>
        <pc:spChg chg="del mod ord topLvl">
          <ac:chgData name="Carlos Sanchez-Sarmiento" userId="2326a0ff-7c8d-4f5b-b5b2-e1c852c29958" providerId="ADAL" clId="{3360CA65-7602-4B8A-950E-F56828B8B97B}" dt="2022-11-06T18:00:27.973" v="167" actId="478"/>
          <ac:spMkLst>
            <pc:docMk/>
            <pc:sldMk cId="2904924800" sldId="371"/>
            <ac:spMk id="81" creationId="{B3A644DA-5A67-4922-A06F-464F4AA3F8ED}"/>
          </ac:spMkLst>
        </pc:spChg>
        <pc:spChg chg="mod">
          <ac:chgData name="Carlos Sanchez-Sarmiento" userId="2326a0ff-7c8d-4f5b-b5b2-e1c852c29958" providerId="ADAL" clId="{3360CA65-7602-4B8A-950E-F56828B8B97B}" dt="2022-11-06T18:03:48.334" v="206" actId="165"/>
          <ac:spMkLst>
            <pc:docMk/>
            <pc:sldMk cId="2904924800" sldId="371"/>
            <ac:spMk id="84" creationId="{76BAE784-0C2A-440D-95CD-E3AFF5754927}"/>
          </ac:spMkLst>
        </pc:spChg>
        <pc:spChg chg="mod">
          <ac:chgData name="Carlos Sanchez-Sarmiento" userId="2326a0ff-7c8d-4f5b-b5b2-e1c852c29958" providerId="ADAL" clId="{3360CA65-7602-4B8A-950E-F56828B8B97B}" dt="2022-11-06T18:03:48.334" v="206" actId="165"/>
          <ac:spMkLst>
            <pc:docMk/>
            <pc:sldMk cId="2904924800" sldId="371"/>
            <ac:spMk id="85" creationId="{0BC6A5E9-BB47-4B41-8C38-3B9BD7EF92E1}"/>
          </ac:spMkLst>
        </pc:spChg>
        <pc:spChg chg="mod">
          <ac:chgData name="Carlos Sanchez-Sarmiento" userId="2326a0ff-7c8d-4f5b-b5b2-e1c852c29958" providerId="ADAL" clId="{3360CA65-7602-4B8A-950E-F56828B8B97B}" dt="2022-11-06T18:03:48.334" v="206" actId="165"/>
          <ac:spMkLst>
            <pc:docMk/>
            <pc:sldMk cId="2904924800" sldId="371"/>
            <ac:spMk id="86" creationId="{56EDA059-71CA-4105-A5C1-EA4B15017126}"/>
          </ac:spMkLst>
        </pc:spChg>
        <pc:spChg chg="mod">
          <ac:chgData name="Carlos Sanchez-Sarmiento" userId="2326a0ff-7c8d-4f5b-b5b2-e1c852c29958" providerId="ADAL" clId="{3360CA65-7602-4B8A-950E-F56828B8B97B}" dt="2022-11-06T18:03:48.334" v="206" actId="165"/>
          <ac:spMkLst>
            <pc:docMk/>
            <pc:sldMk cId="2904924800" sldId="371"/>
            <ac:spMk id="87" creationId="{9B567BE4-FD92-4015-B158-E084054B7948}"/>
          </ac:spMkLst>
        </pc:spChg>
        <pc:spChg chg="mod">
          <ac:chgData name="Carlos Sanchez-Sarmiento" userId="2326a0ff-7c8d-4f5b-b5b2-e1c852c29958" providerId="ADAL" clId="{3360CA65-7602-4B8A-950E-F56828B8B97B}" dt="2022-11-06T18:03:48.334" v="206" actId="165"/>
          <ac:spMkLst>
            <pc:docMk/>
            <pc:sldMk cId="2904924800" sldId="371"/>
            <ac:spMk id="92" creationId="{50D51730-9D11-4533-8807-FC5A235AFB2F}"/>
          </ac:spMkLst>
        </pc:spChg>
        <pc:spChg chg="mod">
          <ac:chgData name="Carlos Sanchez-Sarmiento" userId="2326a0ff-7c8d-4f5b-b5b2-e1c852c29958" providerId="ADAL" clId="{3360CA65-7602-4B8A-950E-F56828B8B97B}" dt="2022-11-06T18:03:48.334" v="206" actId="165"/>
          <ac:spMkLst>
            <pc:docMk/>
            <pc:sldMk cId="2904924800" sldId="371"/>
            <ac:spMk id="93" creationId="{F2E42269-4042-49D6-9914-10F93C2BDD97}"/>
          </ac:spMkLst>
        </pc:spChg>
        <pc:spChg chg="mod">
          <ac:chgData name="Carlos Sanchez-Sarmiento" userId="2326a0ff-7c8d-4f5b-b5b2-e1c852c29958" providerId="ADAL" clId="{3360CA65-7602-4B8A-950E-F56828B8B97B}" dt="2022-11-06T18:03:48.334" v="206" actId="165"/>
          <ac:spMkLst>
            <pc:docMk/>
            <pc:sldMk cId="2904924800" sldId="371"/>
            <ac:spMk id="94" creationId="{EBE7E223-AFA7-4C01-9F7D-030F630FE0FD}"/>
          </ac:spMkLst>
        </pc:spChg>
        <pc:spChg chg="mod">
          <ac:chgData name="Carlos Sanchez-Sarmiento" userId="2326a0ff-7c8d-4f5b-b5b2-e1c852c29958" providerId="ADAL" clId="{3360CA65-7602-4B8A-950E-F56828B8B97B}" dt="2022-11-06T18:03:48.334" v="206" actId="165"/>
          <ac:spMkLst>
            <pc:docMk/>
            <pc:sldMk cId="2904924800" sldId="371"/>
            <ac:spMk id="95" creationId="{BCC458D9-FCD0-4498-918F-992E35B4E6D2}"/>
          </ac:spMkLst>
        </pc:spChg>
        <pc:spChg chg="mod">
          <ac:chgData name="Carlos Sanchez-Sarmiento" userId="2326a0ff-7c8d-4f5b-b5b2-e1c852c29958" providerId="ADAL" clId="{3360CA65-7602-4B8A-950E-F56828B8B97B}" dt="2022-11-06T18:03:48.334" v="206" actId="165"/>
          <ac:spMkLst>
            <pc:docMk/>
            <pc:sldMk cId="2904924800" sldId="371"/>
            <ac:spMk id="96" creationId="{12FCF4C8-7194-4B39-B9F7-F2E0D3F028E8}"/>
          </ac:spMkLst>
        </pc:spChg>
        <pc:spChg chg="mod">
          <ac:chgData name="Carlos Sanchez-Sarmiento" userId="2326a0ff-7c8d-4f5b-b5b2-e1c852c29958" providerId="ADAL" clId="{3360CA65-7602-4B8A-950E-F56828B8B97B}" dt="2022-11-06T18:03:48.334" v="206" actId="165"/>
          <ac:spMkLst>
            <pc:docMk/>
            <pc:sldMk cId="2904924800" sldId="371"/>
            <ac:spMk id="97" creationId="{894C7F39-23FD-4BBB-A388-7FAE158AC993}"/>
          </ac:spMkLst>
        </pc:spChg>
        <pc:spChg chg="mod">
          <ac:chgData name="Carlos Sanchez-Sarmiento" userId="2326a0ff-7c8d-4f5b-b5b2-e1c852c29958" providerId="ADAL" clId="{3360CA65-7602-4B8A-950E-F56828B8B97B}" dt="2022-11-06T18:03:48.334" v="206" actId="165"/>
          <ac:spMkLst>
            <pc:docMk/>
            <pc:sldMk cId="2904924800" sldId="371"/>
            <ac:spMk id="98" creationId="{A2942C73-4126-4948-A560-37EB6BFEAC8E}"/>
          </ac:spMkLst>
        </pc:spChg>
        <pc:spChg chg="mod">
          <ac:chgData name="Carlos Sanchez-Sarmiento" userId="2326a0ff-7c8d-4f5b-b5b2-e1c852c29958" providerId="ADAL" clId="{3360CA65-7602-4B8A-950E-F56828B8B97B}" dt="2022-11-06T18:03:48.334" v="206" actId="165"/>
          <ac:spMkLst>
            <pc:docMk/>
            <pc:sldMk cId="2904924800" sldId="371"/>
            <ac:spMk id="99" creationId="{D272D283-67C6-47EA-B4AC-3829BA3D3A0E}"/>
          </ac:spMkLst>
        </pc:spChg>
        <pc:spChg chg="mod">
          <ac:chgData name="Carlos Sanchez-Sarmiento" userId="2326a0ff-7c8d-4f5b-b5b2-e1c852c29958" providerId="ADAL" clId="{3360CA65-7602-4B8A-950E-F56828B8B97B}" dt="2022-11-06T17:38:34.011" v="68" actId="165"/>
          <ac:spMkLst>
            <pc:docMk/>
            <pc:sldMk cId="2904924800" sldId="371"/>
            <ac:spMk id="102" creationId="{6232558A-700A-4C98-BED8-C5FBBCF203B6}"/>
          </ac:spMkLst>
        </pc:spChg>
        <pc:spChg chg="mod">
          <ac:chgData name="Carlos Sanchez-Sarmiento" userId="2326a0ff-7c8d-4f5b-b5b2-e1c852c29958" providerId="ADAL" clId="{3360CA65-7602-4B8A-950E-F56828B8B97B}" dt="2022-11-06T17:38:34.011" v="68" actId="165"/>
          <ac:spMkLst>
            <pc:docMk/>
            <pc:sldMk cId="2904924800" sldId="371"/>
            <ac:spMk id="103" creationId="{83E4AB80-7D7F-406E-A54B-B7AE4F5897AE}"/>
          </ac:spMkLst>
        </pc:spChg>
        <pc:spChg chg="mod">
          <ac:chgData name="Carlos Sanchez-Sarmiento" userId="2326a0ff-7c8d-4f5b-b5b2-e1c852c29958" providerId="ADAL" clId="{3360CA65-7602-4B8A-950E-F56828B8B97B}" dt="2022-11-06T17:38:34.011" v="68" actId="165"/>
          <ac:spMkLst>
            <pc:docMk/>
            <pc:sldMk cId="2904924800" sldId="371"/>
            <ac:spMk id="104" creationId="{3AE07510-663A-42E0-932D-CF537B968C9D}"/>
          </ac:spMkLst>
        </pc:spChg>
        <pc:spChg chg="mod">
          <ac:chgData name="Carlos Sanchez-Sarmiento" userId="2326a0ff-7c8d-4f5b-b5b2-e1c852c29958" providerId="ADAL" clId="{3360CA65-7602-4B8A-950E-F56828B8B97B}" dt="2022-11-06T17:38:34.011" v="68" actId="165"/>
          <ac:spMkLst>
            <pc:docMk/>
            <pc:sldMk cId="2904924800" sldId="371"/>
            <ac:spMk id="105" creationId="{BD1CDD8B-FD0C-487C-A004-8BB38CB98920}"/>
          </ac:spMkLst>
        </pc:spChg>
        <pc:spChg chg="mod">
          <ac:chgData name="Carlos Sanchez-Sarmiento" userId="2326a0ff-7c8d-4f5b-b5b2-e1c852c29958" providerId="ADAL" clId="{3360CA65-7602-4B8A-950E-F56828B8B97B}" dt="2022-11-06T17:38:34.011" v="68" actId="165"/>
          <ac:spMkLst>
            <pc:docMk/>
            <pc:sldMk cId="2904924800" sldId="371"/>
            <ac:spMk id="110" creationId="{2C2F2DB4-C6E1-4AAB-A305-D4C85FF84533}"/>
          </ac:spMkLst>
        </pc:spChg>
        <pc:spChg chg="mod">
          <ac:chgData name="Carlos Sanchez-Sarmiento" userId="2326a0ff-7c8d-4f5b-b5b2-e1c852c29958" providerId="ADAL" clId="{3360CA65-7602-4B8A-950E-F56828B8B97B}" dt="2022-11-06T17:59:52.105" v="166" actId="207"/>
          <ac:spMkLst>
            <pc:docMk/>
            <pc:sldMk cId="2904924800" sldId="371"/>
            <ac:spMk id="111" creationId="{17A3B2C3-C37F-4678-9673-CCC8D85BA071}"/>
          </ac:spMkLst>
        </pc:spChg>
        <pc:spChg chg="mod">
          <ac:chgData name="Carlos Sanchez-Sarmiento" userId="2326a0ff-7c8d-4f5b-b5b2-e1c852c29958" providerId="ADAL" clId="{3360CA65-7602-4B8A-950E-F56828B8B97B}" dt="2022-11-06T17:38:34.011" v="68" actId="165"/>
          <ac:spMkLst>
            <pc:docMk/>
            <pc:sldMk cId="2904924800" sldId="371"/>
            <ac:spMk id="112" creationId="{C613896F-FF17-49A5-9699-08AC701052D2}"/>
          </ac:spMkLst>
        </pc:spChg>
        <pc:spChg chg="mod">
          <ac:chgData name="Carlos Sanchez-Sarmiento" userId="2326a0ff-7c8d-4f5b-b5b2-e1c852c29958" providerId="ADAL" clId="{3360CA65-7602-4B8A-950E-F56828B8B97B}" dt="2022-11-06T17:59:52.105" v="166" actId="207"/>
          <ac:spMkLst>
            <pc:docMk/>
            <pc:sldMk cId="2904924800" sldId="371"/>
            <ac:spMk id="113" creationId="{15CACA62-8DB1-4785-9601-2A5896F1828C}"/>
          </ac:spMkLst>
        </pc:spChg>
        <pc:spChg chg="mod">
          <ac:chgData name="Carlos Sanchez-Sarmiento" userId="2326a0ff-7c8d-4f5b-b5b2-e1c852c29958" providerId="ADAL" clId="{3360CA65-7602-4B8A-950E-F56828B8B97B}" dt="2022-11-06T17:38:34.011" v="68" actId="165"/>
          <ac:spMkLst>
            <pc:docMk/>
            <pc:sldMk cId="2904924800" sldId="371"/>
            <ac:spMk id="114" creationId="{574953FD-F026-4AA8-9F1F-E59434A1F1AA}"/>
          </ac:spMkLst>
        </pc:spChg>
        <pc:spChg chg="mod">
          <ac:chgData name="Carlos Sanchez-Sarmiento" userId="2326a0ff-7c8d-4f5b-b5b2-e1c852c29958" providerId="ADAL" clId="{3360CA65-7602-4B8A-950E-F56828B8B97B}" dt="2022-11-06T17:38:34.011" v="68" actId="165"/>
          <ac:spMkLst>
            <pc:docMk/>
            <pc:sldMk cId="2904924800" sldId="371"/>
            <ac:spMk id="115" creationId="{A2DEF581-0377-49D0-A523-ABD5D3957061}"/>
          </ac:spMkLst>
        </pc:spChg>
        <pc:spChg chg="mod">
          <ac:chgData name="Carlos Sanchez-Sarmiento" userId="2326a0ff-7c8d-4f5b-b5b2-e1c852c29958" providerId="ADAL" clId="{3360CA65-7602-4B8A-950E-F56828B8B97B}" dt="2022-11-06T17:38:34.011" v="68" actId="165"/>
          <ac:spMkLst>
            <pc:docMk/>
            <pc:sldMk cId="2904924800" sldId="371"/>
            <ac:spMk id="116" creationId="{9E6B64F6-B059-4388-B012-373454DD23C4}"/>
          </ac:spMkLst>
        </pc:spChg>
        <pc:spChg chg="mod">
          <ac:chgData name="Carlos Sanchez-Sarmiento" userId="2326a0ff-7c8d-4f5b-b5b2-e1c852c29958" providerId="ADAL" clId="{3360CA65-7602-4B8A-950E-F56828B8B97B}" dt="2022-11-06T17:38:34.011" v="68" actId="165"/>
          <ac:spMkLst>
            <pc:docMk/>
            <pc:sldMk cId="2904924800" sldId="371"/>
            <ac:spMk id="117" creationId="{D098B0EA-D1C3-4A4C-BBDB-E00097F0A6BD}"/>
          </ac:spMkLst>
        </pc:spChg>
        <pc:spChg chg="add mod or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118" creationId="{2102B0D1-B815-4022-BB9D-DBD9281508FD}"/>
          </ac:spMkLst>
        </pc:spChg>
        <pc:spChg chg="add mod or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119" creationId="{4F3A583A-E701-4D3E-BBFD-CDC22011EC01}"/>
          </ac:spMkLst>
        </pc:spChg>
        <pc:spChg chg="add 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120" creationId="{30026C88-55BC-42C3-82E0-4733AB482787}"/>
          </ac:spMkLst>
        </pc:spChg>
        <pc:spChg chg="add mod topLvl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121" creationId="{7C4E6F44-BD13-4F69-9B7D-DC7557EC1A09}"/>
          </ac:spMkLst>
        </pc:spChg>
        <pc:spChg chg="add mod ord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122" creationId="{5990C404-D199-411C-91C4-96E2C3ACB131}"/>
          </ac:spMkLst>
        </pc:spChg>
        <pc:spChg chg="add mod ord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123" creationId="{1835E50F-DED0-4065-8464-00E78D4B8141}"/>
          </ac:spMkLst>
        </pc:spChg>
        <pc:spChg chg="add mod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124" creationId="{73042B3B-FAD4-4627-9DB3-4573DB908A7F}"/>
          </ac:spMkLst>
        </pc:spChg>
        <pc:spChg chg="add mod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125" creationId="{546BCDE5-98AF-4481-87B9-5CEC0A56217F}"/>
          </ac:spMkLst>
        </pc:spChg>
        <pc:spChg chg="add mod">
          <ac:chgData name="Carlos Sanchez-Sarmiento" userId="2326a0ff-7c8d-4f5b-b5b2-e1c852c29958" providerId="ADAL" clId="{3360CA65-7602-4B8A-950E-F56828B8B97B}" dt="2022-11-06T18:24:45.757" v="426" actId="1076"/>
          <ac:spMkLst>
            <pc:docMk/>
            <pc:sldMk cId="2904924800" sldId="371"/>
            <ac:spMk id="126" creationId="{C844E245-FA11-4E05-8525-9781BFE1E4BE}"/>
          </ac:spMkLst>
        </pc:spChg>
        <pc:spChg chg="add mod">
          <ac:chgData name="Carlos Sanchez-Sarmiento" userId="2326a0ff-7c8d-4f5b-b5b2-e1c852c29958" providerId="ADAL" clId="{3360CA65-7602-4B8A-950E-F56828B8B97B}" dt="2022-11-06T21:50:23.059" v="2516" actId="20577"/>
          <ac:spMkLst>
            <pc:docMk/>
            <pc:sldMk cId="2904924800" sldId="371"/>
            <ac:spMk id="127" creationId="{486203FC-2833-4862-B074-4D7EC6098E19}"/>
          </ac:spMkLst>
        </pc:spChg>
        <pc:spChg chg="add mod">
          <ac:chgData name="Carlos Sanchez-Sarmiento" userId="2326a0ff-7c8d-4f5b-b5b2-e1c852c29958" providerId="ADAL" clId="{3360CA65-7602-4B8A-950E-F56828B8B97B}" dt="2022-11-06T18:26:08.258" v="493"/>
          <ac:spMkLst>
            <pc:docMk/>
            <pc:sldMk cId="2904924800" sldId="371"/>
            <ac:spMk id="128" creationId="{3EA0BC3F-1DF9-419C-8046-8CD6E0DF00F7}"/>
          </ac:spMkLst>
        </pc:spChg>
        <pc:grpChg chg="add del mod">
          <ac:chgData name="Carlos Sanchez-Sarmiento" userId="2326a0ff-7c8d-4f5b-b5b2-e1c852c29958" providerId="ADAL" clId="{3360CA65-7602-4B8A-950E-F56828B8B97B}" dt="2022-11-06T17:43:39.426" v="76" actId="165"/>
          <ac:grpSpMkLst>
            <pc:docMk/>
            <pc:sldMk cId="2904924800" sldId="371"/>
            <ac:grpSpMk id="2" creationId="{C50E9034-98D6-4B96-9CF0-52595DAD9A30}"/>
          </ac:grpSpMkLst>
        </pc:grpChg>
        <pc:grpChg chg="add del mod">
          <ac:chgData name="Carlos Sanchez-Sarmiento" userId="2326a0ff-7c8d-4f5b-b5b2-e1c852c29958" providerId="ADAL" clId="{3360CA65-7602-4B8A-950E-F56828B8B97B}" dt="2022-11-06T18:03:48.334" v="206" actId="165"/>
          <ac:grpSpMkLst>
            <pc:docMk/>
            <pc:sldMk cId="2904924800" sldId="371"/>
            <ac:grpSpMk id="3" creationId="{B9B33936-6B65-491D-BAC4-9EE8FD807668}"/>
          </ac:grpSpMkLst>
        </pc:grpChg>
        <pc:grpChg chg="add mod">
          <ac:chgData name="Carlos Sanchez-Sarmiento" userId="2326a0ff-7c8d-4f5b-b5b2-e1c852c29958" providerId="ADAL" clId="{3360CA65-7602-4B8A-950E-F56828B8B97B}" dt="2022-11-06T18:24:45.757" v="426" actId="1076"/>
          <ac:grpSpMkLst>
            <pc:docMk/>
            <pc:sldMk cId="2904924800" sldId="371"/>
            <ac:grpSpMk id="4" creationId="{C391D1FF-9AD1-466F-A5EB-AC01D7F46006}"/>
          </ac:grpSpMkLst>
        </pc:grpChg>
        <pc:grpChg chg="del">
          <ac:chgData name="Carlos Sanchez-Sarmiento" userId="2326a0ff-7c8d-4f5b-b5b2-e1c852c29958" providerId="ADAL" clId="{3360CA65-7602-4B8A-950E-F56828B8B97B}" dt="2022-11-06T17:26:25.989" v="9" actId="478"/>
          <ac:grpSpMkLst>
            <pc:docMk/>
            <pc:sldMk cId="2904924800" sldId="371"/>
            <ac:grpSpMk id="6" creationId="{59E7A6B6-1BB2-4ED0-AA71-764628178EC0}"/>
          </ac:grpSpMkLst>
        </pc:grpChg>
        <pc:grpChg chg="add del mod">
          <ac:chgData name="Carlos Sanchez-Sarmiento" userId="2326a0ff-7c8d-4f5b-b5b2-e1c852c29958" providerId="ADAL" clId="{3360CA65-7602-4B8A-950E-F56828B8B97B}" dt="2022-11-06T17:38:34.011" v="68" actId="165"/>
          <ac:grpSpMkLst>
            <pc:docMk/>
            <pc:sldMk cId="2904924800" sldId="371"/>
            <ac:grpSpMk id="57" creationId="{7DAC3659-09AE-465D-A407-B7D4CE05815C}"/>
          </ac:grpSpMkLst>
        </pc:grpChg>
        <pc:grpChg chg="mod topLvl">
          <ac:chgData name="Carlos Sanchez-Sarmiento" userId="2326a0ff-7c8d-4f5b-b5b2-e1c852c29958" providerId="ADAL" clId="{3360CA65-7602-4B8A-950E-F56828B8B97B}" dt="2022-11-06T18:24:45.757" v="426" actId="1076"/>
          <ac:grpSpMkLst>
            <pc:docMk/>
            <pc:sldMk cId="2904924800" sldId="371"/>
            <ac:grpSpMk id="60" creationId="{EC4BE25F-4623-4B07-BD70-8CAF48ADF297}"/>
          </ac:grpSpMkLst>
        </pc:grpChg>
        <pc:grpChg chg="mod topLvl">
          <ac:chgData name="Carlos Sanchez-Sarmiento" userId="2326a0ff-7c8d-4f5b-b5b2-e1c852c29958" providerId="ADAL" clId="{3360CA65-7602-4B8A-950E-F56828B8B97B}" dt="2022-11-06T18:03:55.501" v="207" actId="164"/>
          <ac:grpSpMkLst>
            <pc:docMk/>
            <pc:sldMk cId="2904924800" sldId="371"/>
            <ac:grpSpMk id="71" creationId="{75DCC8DA-3BDD-48A5-BFB1-1BD26922631C}"/>
          </ac:grpSpMkLst>
        </pc:grpChg>
        <pc:grpChg chg="mod">
          <ac:chgData name="Carlos Sanchez-Sarmiento" userId="2326a0ff-7c8d-4f5b-b5b2-e1c852c29958" providerId="ADAL" clId="{3360CA65-7602-4B8A-950E-F56828B8B97B}" dt="2022-11-06T18:03:48.334" v="206" actId="165"/>
          <ac:grpSpMkLst>
            <pc:docMk/>
            <pc:sldMk cId="2904924800" sldId="371"/>
            <ac:grpSpMk id="82" creationId="{48048412-594C-4946-B829-AB4812D10BD8}"/>
          </ac:grpSpMkLst>
        </pc:grpChg>
        <pc:grpChg chg="mod">
          <ac:chgData name="Carlos Sanchez-Sarmiento" userId="2326a0ff-7c8d-4f5b-b5b2-e1c852c29958" providerId="ADAL" clId="{3360CA65-7602-4B8A-950E-F56828B8B97B}" dt="2022-11-06T18:03:48.334" v="206" actId="165"/>
          <ac:grpSpMkLst>
            <pc:docMk/>
            <pc:sldMk cId="2904924800" sldId="371"/>
            <ac:grpSpMk id="83" creationId="{53C85B02-8A35-4A0C-AB67-9D19439A6320}"/>
          </ac:grpSpMkLst>
        </pc:grpChg>
        <pc:grpChg chg="mod">
          <ac:chgData name="Carlos Sanchez-Sarmiento" userId="2326a0ff-7c8d-4f5b-b5b2-e1c852c29958" providerId="ADAL" clId="{3360CA65-7602-4B8A-950E-F56828B8B97B}" dt="2022-11-06T18:03:48.334" v="206" actId="165"/>
          <ac:grpSpMkLst>
            <pc:docMk/>
            <pc:sldMk cId="2904924800" sldId="371"/>
            <ac:grpSpMk id="88" creationId="{603DD9DC-866D-44BF-A77E-0068DFD3D17F}"/>
          </ac:grpSpMkLst>
        </pc:grpChg>
        <pc:grpChg chg="mod">
          <ac:chgData name="Carlos Sanchez-Sarmiento" userId="2326a0ff-7c8d-4f5b-b5b2-e1c852c29958" providerId="ADAL" clId="{3360CA65-7602-4B8A-950E-F56828B8B97B}" dt="2022-11-06T18:03:48.334" v="206" actId="165"/>
          <ac:grpSpMkLst>
            <pc:docMk/>
            <pc:sldMk cId="2904924800" sldId="371"/>
            <ac:grpSpMk id="91" creationId="{FE4A2D1A-912B-4E38-BD05-3B8D7A7FF1F5}"/>
          </ac:grpSpMkLst>
        </pc:grpChg>
        <pc:grpChg chg="mod">
          <ac:chgData name="Carlos Sanchez-Sarmiento" userId="2326a0ff-7c8d-4f5b-b5b2-e1c852c29958" providerId="ADAL" clId="{3360CA65-7602-4B8A-950E-F56828B8B97B}" dt="2022-11-06T17:38:34.011" v="68" actId="165"/>
          <ac:grpSpMkLst>
            <pc:docMk/>
            <pc:sldMk cId="2904924800" sldId="371"/>
            <ac:grpSpMk id="100" creationId="{A3405097-412D-47EF-8A56-0813D3A62A3F}"/>
          </ac:grpSpMkLst>
        </pc:grpChg>
        <pc:grpChg chg="mod">
          <ac:chgData name="Carlos Sanchez-Sarmiento" userId="2326a0ff-7c8d-4f5b-b5b2-e1c852c29958" providerId="ADAL" clId="{3360CA65-7602-4B8A-950E-F56828B8B97B}" dt="2022-11-06T17:38:34.011" v="68" actId="165"/>
          <ac:grpSpMkLst>
            <pc:docMk/>
            <pc:sldMk cId="2904924800" sldId="371"/>
            <ac:grpSpMk id="101" creationId="{43AEF692-1B8A-44CB-999B-A583E6183404}"/>
          </ac:grpSpMkLst>
        </pc:grpChg>
        <pc:grpChg chg="mod">
          <ac:chgData name="Carlos Sanchez-Sarmiento" userId="2326a0ff-7c8d-4f5b-b5b2-e1c852c29958" providerId="ADAL" clId="{3360CA65-7602-4B8A-950E-F56828B8B97B}" dt="2022-11-06T17:38:34.011" v="68" actId="165"/>
          <ac:grpSpMkLst>
            <pc:docMk/>
            <pc:sldMk cId="2904924800" sldId="371"/>
            <ac:grpSpMk id="106" creationId="{6B3BD771-4D10-48AE-84F3-C9E6DE19D0AE}"/>
          </ac:grpSpMkLst>
        </pc:grpChg>
        <pc:grpChg chg="mod">
          <ac:chgData name="Carlos Sanchez-Sarmiento" userId="2326a0ff-7c8d-4f5b-b5b2-e1c852c29958" providerId="ADAL" clId="{3360CA65-7602-4B8A-950E-F56828B8B97B}" dt="2022-11-06T17:38:34.011" v="68" actId="165"/>
          <ac:grpSpMkLst>
            <pc:docMk/>
            <pc:sldMk cId="2904924800" sldId="371"/>
            <ac:grpSpMk id="109" creationId="{76B9A7F6-D693-4407-A899-052A3A94CD7F}"/>
          </ac:grpSpMkLst>
        </pc:grpChg>
        <pc:cxnChg chg="mod">
          <ac:chgData name="Carlos Sanchez-Sarmiento" userId="2326a0ff-7c8d-4f5b-b5b2-e1c852c29958" providerId="ADAL" clId="{3360CA65-7602-4B8A-950E-F56828B8B97B}" dt="2022-11-06T18:03:48.334" v="206" actId="165"/>
          <ac:cxnSpMkLst>
            <pc:docMk/>
            <pc:sldMk cId="2904924800" sldId="371"/>
            <ac:cxnSpMk id="89" creationId="{2A3B35B0-4266-4DDC-93E7-911DC05C7890}"/>
          </ac:cxnSpMkLst>
        </pc:cxnChg>
        <pc:cxnChg chg="mod">
          <ac:chgData name="Carlos Sanchez-Sarmiento" userId="2326a0ff-7c8d-4f5b-b5b2-e1c852c29958" providerId="ADAL" clId="{3360CA65-7602-4B8A-950E-F56828B8B97B}" dt="2022-11-06T18:03:48.334" v="206" actId="165"/>
          <ac:cxnSpMkLst>
            <pc:docMk/>
            <pc:sldMk cId="2904924800" sldId="371"/>
            <ac:cxnSpMk id="90" creationId="{1B6654B8-FD00-47BE-B1C8-437B483A08D5}"/>
          </ac:cxnSpMkLst>
        </pc:cxnChg>
        <pc:cxnChg chg="mod">
          <ac:chgData name="Carlos Sanchez-Sarmiento" userId="2326a0ff-7c8d-4f5b-b5b2-e1c852c29958" providerId="ADAL" clId="{3360CA65-7602-4B8A-950E-F56828B8B97B}" dt="2022-11-06T17:38:34.011" v="68" actId="165"/>
          <ac:cxnSpMkLst>
            <pc:docMk/>
            <pc:sldMk cId="2904924800" sldId="371"/>
            <ac:cxnSpMk id="107" creationId="{DD2EB546-BE05-469A-A9BE-B6CBF57679F0}"/>
          </ac:cxnSpMkLst>
        </pc:cxnChg>
        <pc:cxnChg chg="mod">
          <ac:chgData name="Carlos Sanchez-Sarmiento" userId="2326a0ff-7c8d-4f5b-b5b2-e1c852c29958" providerId="ADAL" clId="{3360CA65-7602-4B8A-950E-F56828B8B97B}" dt="2022-11-06T17:38:34.011" v="68" actId="165"/>
          <ac:cxnSpMkLst>
            <pc:docMk/>
            <pc:sldMk cId="2904924800" sldId="371"/>
            <ac:cxnSpMk id="108" creationId="{C0B0BA68-D04C-4396-ACB4-BE4E26BB7E74}"/>
          </ac:cxnSpMkLst>
        </pc:cxnChg>
      </pc:sldChg>
      <pc:sldChg chg="addSp delSp modSp add del mod">
        <pc:chgData name="Carlos Sanchez-Sarmiento" userId="2326a0ff-7c8d-4f5b-b5b2-e1c852c29958" providerId="ADAL" clId="{3360CA65-7602-4B8A-950E-F56828B8B97B}" dt="2022-11-06T21:51:52.487" v="2595" actId="20577"/>
        <pc:sldMkLst>
          <pc:docMk/>
          <pc:sldMk cId="3002351473" sldId="372"/>
        </pc:sldMkLst>
        <pc:spChg chg="del">
          <ac:chgData name="Carlos Sanchez-Sarmiento" userId="2326a0ff-7c8d-4f5b-b5b2-e1c852c29958" providerId="ADAL" clId="{3360CA65-7602-4B8A-950E-F56828B8B97B}" dt="2022-11-06T18:26:00.916" v="491" actId="478"/>
          <ac:spMkLst>
            <pc:docMk/>
            <pc:sldMk cId="3002351473" sldId="372"/>
            <ac:spMk id="51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18:14:18.779" v="345" actId="164"/>
          <ac:spMkLst>
            <pc:docMk/>
            <pc:sldMk cId="3002351473" sldId="372"/>
            <ac:spMk id="58" creationId="{DED8F148-4CF8-467E-949F-BB34E5BFA1AF}"/>
          </ac:spMkLst>
        </pc:spChg>
        <pc:spChg chg="mod">
          <ac:chgData name="Carlos Sanchez-Sarmiento" userId="2326a0ff-7c8d-4f5b-b5b2-e1c852c29958" providerId="ADAL" clId="{3360CA65-7602-4B8A-950E-F56828B8B97B}" dt="2022-11-06T21:42:54.477" v="2380"/>
          <ac:spMkLst>
            <pc:docMk/>
            <pc:sldMk cId="3002351473" sldId="372"/>
            <ac:spMk id="59" creationId="{00000000-0000-0000-0000-000000000000}"/>
          </ac:spMkLst>
        </pc:spChg>
        <pc:spChg chg="del mod topLvl">
          <ac:chgData name="Carlos Sanchez-Sarmiento" userId="2326a0ff-7c8d-4f5b-b5b2-e1c852c29958" providerId="ADAL" clId="{3360CA65-7602-4B8A-950E-F56828B8B97B}" dt="2022-11-06T17:53:53.769" v="147" actId="478"/>
          <ac:spMkLst>
            <pc:docMk/>
            <pc:sldMk cId="3002351473" sldId="372"/>
            <ac:spMk id="60" creationId="{973E0D1E-98ED-46C6-83FD-A7185D5068C2}"/>
          </ac:spMkLst>
        </pc:spChg>
        <pc:spChg chg="mod topLvl">
          <ac:chgData name="Carlos Sanchez-Sarmiento" userId="2326a0ff-7c8d-4f5b-b5b2-e1c852c29958" providerId="ADAL" clId="{3360CA65-7602-4B8A-950E-F56828B8B97B}" dt="2022-11-06T17:53:27.444" v="143" actId="1076"/>
          <ac:spMkLst>
            <pc:docMk/>
            <pc:sldMk cId="3002351473" sldId="372"/>
            <ac:spMk id="62" creationId="{2CC76391-15E4-42AC-A35F-E55DC8A55DE6}"/>
          </ac:spMkLst>
        </pc:spChg>
        <pc:spChg chg="del mod topLvl">
          <ac:chgData name="Carlos Sanchez-Sarmiento" userId="2326a0ff-7c8d-4f5b-b5b2-e1c852c29958" providerId="ADAL" clId="{3360CA65-7602-4B8A-950E-F56828B8B97B}" dt="2022-11-06T21:10:29.093" v="2025" actId="478"/>
          <ac:spMkLst>
            <pc:docMk/>
            <pc:sldMk cId="3002351473" sldId="372"/>
            <ac:spMk id="63" creationId="{F97AB852-5EF5-4FDB-9838-E25EFC34C3EB}"/>
          </ac:spMkLst>
        </pc:spChg>
        <pc:spChg chg="del mod topLvl">
          <ac:chgData name="Carlos Sanchez-Sarmiento" userId="2326a0ff-7c8d-4f5b-b5b2-e1c852c29958" providerId="ADAL" clId="{3360CA65-7602-4B8A-950E-F56828B8B97B}" dt="2022-11-06T21:10:30.211" v="2026" actId="478"/>
          <ac:spMkLst>
            <pc:docMk/>
            <pc:sldMk cId="3002351473" sldId="372"/>
            <ac:spMk id="64" creationId="{BB568F7E-425D-4687-BA91-08EFA6BF6788}"/>
          </ac:spMkLst>
        </pc:spChg>
        <pc:spChg chg="del mod topLvl">
          <ac:chgData name="Carlos Sanchez-Sarmiento" userId="2326a0ff-7c8d-4f5b-b5b2-e1c852c29958" providerId="ADAL" clId="{3360CA65-7602-4B8A-950E-F56828B8B97B}" dt="2022-11-06T21:10:30.664" v="2027" actId="478"/>
          <ac:spMkLst>
            <pc:docMk/>
            <pc:sldMk cId="3002351473" sldId="372"/>
            <ac:spMk id="65" creationId="{6D504F34-E9A4-4406-A6E1-3A03F1FCC40D}"/>
          </ac:spMkLst>
        </pc:spChg>
        <pc:spChg chg="del mod topLvl">
          <ac:chgData name="Carlos Sanchez-Sarmiento" userId="2326a0ff-7c8d-4f5b-b5b2-e1c852c29958" providerId="ADAL" clId="{3360CA65-7602-4B8A-950E-F56828B8B97B}" dt="2022-11-06T21:10:20.472" v="2023" actId="478"/>
          <ac:spMkLst>
            <pc:docMk/>
            <pc:sldMk cId="3002351473" sldId="372"/>
            <ac:spMk id="66" creationId="{C9E18383-74FC-4410-9E72-FA0F1DFD12C7}"/>
          </ac:spMkLst>
        </pc:spChg>
        <pc:spChg chg="del mod topLvl">
          <ac:chgData name="Carlos Sanchez-Sarmiento" userId="2326a0ff-7c8d-4f5b-b5b2-e1c852c29958" providerId="ADAL" clId="{3360CA65-7602-4B8A-950E-F56828B8B97B}" dt="2022-11-06T21:10:19.872" v="2022" actId="478"/>
          <ac:spMkLst>
            <pc:docMk/>
            <pc:sldMk cId="3002351473" sldId="372"/>
            <ac:spMk id="67" creationId="{2884B2B9-8B6F-47C5-B43C-B1076A73E209}"/>
          </ac:spMkLst>
        </pc:spChg>
        <pc:spChg chg="mod ord topLvl">
          <ac:chgData name="Carlos Sanchez-Sarmiento" userId="2326a0ff-7c8d-4f5b-b5b2-e1c852c29958" providerId="ADAL" clId="{3360CA65-7602-4B8A-950E-F56828B8B97B}" dt="2022-11-06T18:14:18.779" v="345" actId="164"/>
          <ac:spMkLst>
            <pc:docMk/>
            <pc:sldMk cId="3002351473" sldId="372"/>
            <ac:spMk id="68" creationId="{1D9C03B9-2A26-41D7-A8B5-A1DE6C19444F}"/>
          </ac:spMkLst>
        </pc:spChg>
        <pc:spChg chg="mod">
          <ac:chgData name="Carlos Sanchez-Sarmiento" userId="2326a0ff-7c8d-4f5b-b5b2-e1c852c29958" providerId="ADAL" clId="{3360CA65-7602-4B8A-950E-F56828B8B97B}" dt="2022-11-06T17:48:56.916" v="101" actId="165"/>
          <ac:spMkLst>
            <pc:docMk/>
            <pc:sldMk cId="3002351473" sldId="372"/>
            <ac:spMk id="71" creationId="{1EA05CD3-F2F0-465C-82D0-B3CA70FFA899}"/>
          </ac:spMkLst>
        </pc:spChg>
        <pc:spChg chg="mod">
          <ac:chgData name="Carlos Sanchez-Sarmiento" userId="2326a0ff-7c8d-4f5b-b5b2-e1c852c29958" providerId="ADAL" clId="{3360CA65-7602-4B8A-950E-F56828B8B97B}" dt="2022-11-06T17:48:56.916" v="101" actId="165"/>
          <ac:spMkLst>
            <pc:docMk/>
            <pc:sldMk cId="3002351473" sldId="372"/>
            <ac:spMk id="72" creationId="{E048289E-5D98-4F66-B05F-25E9B70A9E93}"/>
          </ac:spMkLst>
        </pc:spChg>
        <pc:spChg chg="mod">
          <ac:chgData name="Carlos Sanchez-Sarmiento" userId="2326a0ff-7c8d-4f5b-b5b2-e1c852c29958" providerId="ADAL" clId="{3360CA65-7602-4B8A-950E-F56828B8B97B}" dt="2022-11-06T17:48:56.916" v="101" actId="165"/>
          <ac:spMkLst>
            <pc:docMk/>
            <pc:sldMk cId="3002351473" sldId="372"/>
            <ac:spMk id="73" creationId="{C4E68214-EE53-49A1-B3CD-FE49CD3E91C1}"/>
          </ac:spMkLst>
        </pc:spChg>
        <pc:spChg chg="mod">
          <ac:chgData name="Carlos Sanchez-Sarmiento" userId="2326a0ff-7c8d-4f5b-b5b2-e1c852c29958" providerId="ADAL" clId="{3360CA65-7602-4B8A-950E-F56828B8B97B}" dt="2022-11-06T17:48:56.916" v="101" actId="165"/>
          <ac:spMkLst>
            <pc:docMk/>
            <pc:sldMk cId="3002351473" sldId="372"/>
            <ac:spMk id="74" creationId="{B34A2DBF-8EAD-4081-91E2-3AB693AE0DA5}"/>
          </ac:spMkLst>
        </pc:spChg>
        <pc:spChg chg="mod">
          <ac:chgData name="Carlos Sanchez-Sarmiento" userId="2326a0ff-7c8d-4f5b-b5b2-e1c852c29958" providerId="ADAL" clId="{3360CA65-7602-4B8A-950E-F56828B8B97B}" dt="2022-11-06T17:48:56.916" v="101" actId="165"/>
          <ac:spMkLst>
            <pc:docMk/>
            <pc:sldMk cId="3002351473" sldId="372"/>
            <ac:spMk id="79" creationId="{38311DA7-4767-46F7-9F2A-B6F10A67799F}"/>
          </ac:spMkLst>
        </pc:spChg>
        <pc:spChg chg="mod">
          <ac:chgData name="Carlos Sanchez-Sarmiento" userId="2326a0ff-7c8d-4f5b-b5b2-e1c852c29958" providerId="ADAL" clId="{3360CA65-7602-4B8A-950E-F56828B8B97B}" dt="2022-11-06T17:53:40.594" v="144" actId="207"/>
          <ac:spMkLst>
            <pc:docMk/>
            <pc:sldMk cId="3002351473" sldId="372"/>
            <ac:spMk id="80" creationId="{FCFE4A1D-832B-4F22-B983-29D930454DB7}"/>
          </ac:spMkLst>
        </pc:spChg>
        <pc:spChg chg="mod">
          <ac:chgData name="Carlos Sanchez-Sarmiento" userId="2326a0ff-7c8d-4f5b-b5b2-e1c852c29958" providerId="ADAL" clId="{3360CA65-7602-4B8A-950E-F56828B8B97B}" dt="2022-11-06T17:48:56.916" v="101" actId="165"/>
          <ac:spMkLst>
            <pc:docMk/>
            <pc:sldMk cId="3002351473" sldId="372"/>
            <ac:spMk id="81" creationId="{99752611-CAB0-4E39-9613-006D9D181803}"/>
          </ac:spMkLst>
        </pc:spChg>
        <pc:spChg chg="mod">
          <ac:chgData name="Carlos Sanchez-Sarmiento" userId="2326a0ff-7c8d-4f5b-b5b2-e1c852c29958" providerId="ADAL" clId="{3360CA65-7602-4B8A-950E-F56828B8B97B}" dt="2022-11-06T17:53:40.594" v="144" actId="207"/>
          <ac:spMkLst>
            <pc:docMk/>
            <pc:sldMk cId="3002351473" sldId="372"/>
            <ac:spMk id="82" creationId="{CA3ABB52-3BB8-4B8F-877C-7ED3D059211A}"/>
          </ac:spMkLst>
        </pc:spChg>
        <pc:spChg chg="mod">
          <ac:chgData name="Carlos Sanchez-Sarmiento" userId="2326a0ff-7c8d-4f5b-b5b2-e1c852c29958" providerId="ADAL" clId="{3360CA65-7602-4B8A-950E-F56828B8B97B}" dt="2022-11-06T17:48:56.916" v="101" actId="165"/>
          <ac:spMkLst>
            <pc:docMk/>
            <pc:sldMk cId="3002351473" sldId="372"/>
            <ac:spMk id="83" creationId="{162A4DA4-6946-44CA-BA5E-B3951EDD1B3B}"/>
          </ac:spMkLst>
        </pc:spChg>
        <pc:spChg chg="mod">
          <ac:chgData name="Carlos Sanchez-Sarmiento" userId="2326a0ff-7c8d-4f5b-b5b2-e1c852c29958" providerId="ADAL" clId="{3360CA65-7602-4B8A-950E-F56828B8B97B}" dt="2022-11-06T17:48:56.916" v="101" actId="165"/>
          <ac:spMkLst>
            <pc:docMk/>
            <pc:sldMk cId="3002351473" sldId="372"/>
            <ac:spMk id="84" creationId="{FDCC0067-35C0-4299-BD9C-463D59F6957F}"/>
          </ac:spMkLst>
        </pc:spChg>
        <pc:spChg chg="mod">
          <ac:chgData name="Carlos Sanchez-Sarmiento" userId="2326a0ff-7c8d-4f5b-b5b2-e1c852c29958" providerId="ADAL" clId="{3360CA65-7602-4B8A-950E-F56828B8B97B}" dt="2022-11-06T17:48:56.916" v="101" actId="165"/>
          <ac:spMkLst>
            <pc:docMk/>
            <pc:sldMk cId="3002351473" sldId="372"/>
            <ac:spMk id="85" creationId="{14491EB2-2BBB-4251-8DB6-C71F56499A50}"/>
          </ac:spMkLst>
        </pc:spChg>
        <pc:spChg chg="mod">
          <ac:chgData name="Carlos Sanchez-Sarmiento" userId="2326a0ff-7c8d-4f5b-b5b2-e1c852c29958" providerId="ADAL" clId="{3360CA65-7602-4B8A-950E-F56828B8B97B}" dt="2022-11-06T17:48:56.916" v="101" actId="165"/>
          <ac:spMkLst>
            <pc:docMk/>
            <pc:sldMk cId="3002351473" sldId="372"/>
            <ac:spMk id="86" creationId="{A14C5AB0-897C-4BB5-8ADD-61C733F84197}"/>
          </ac:spMkLst>
        </pc:spChg>
        <pc:spChg chg="add del mod">
          <ac:chgData name="Carlos Sanchez-Sarmiento" userId="2326a0ff-7c8d-4f5b-b5b2-e1c852c29958" providerId="ADAL" clId="{3360CA65-7602-4B8A-950E-F56828B8B97B}" dt="2022-11-06T21:10:20.856" v="2024" actId="478"/>
          <ac:spMkLst>
            <pc:docMk/>
            <pc:sldMk cId="3002351473" sldId="372"/>
            <ac:spMk id="87" creationId="{DFBA8C76-6A47-4B4C-871B-616802F21E97}"/>
          </ac:spMkLst>
        </pc:spChg>
        <pc:spChg chg="add mod">
          <ac:chgData name="Carlos Sanchez-Sarmiento" userId="2326a0ff-7c8d-4f5b-b5b2-e1c852c29958" providerId="ADAL" clId="{3360CA65-7602-4B8A-950E-F56828B8B97B}" dt="2022-11-06T18:14:18.779" v="345" actId="164"/>
          <ac:spMkLst>
            <pc:docMk/>
            <pc:sldMk cId="3002351473" sldId="372"/>
            <ac:spMk id="88" creationId="{B7581F32-62C0-4D25-8BF1-48AFF3612021}"/>
          </ac:spMkLst>
        </pc:spChg>
        <pc:spChg chg="add mod">
          <ac:chgData name="Carlos Sanchez-Sarmiento" userId="2326a0ff-7c8d-4f5b-b5b2-e1c852c29958" providerId="ADAL" clId="{3360CA65-7602-4B8A-950E-F56828B8B97B}" dt="2022-11-06T18:14:18.779" v="345" actId="164"/>
          <ac:spMkLst>
            <pc:docMk/>
            <pc:sldMk cId="3002351473" sldId="372"/>
            <ac:spMk id="89" creationId="{AB1F8696-C22C-464D-BB68-3F6DC821502B}"/>
          </ac:spMkLst>
        </pc:spChg>
        <pc:spChg chg="add mod">
          <ac:chgData name="Carlos Sanchez-Sarmiento" userId="2326a0ff-7c8d-4f5b-b5b2-e1c852c29958" providerId="ADAL" clId="{3360CA65-7602-4B8A-950E-F56828B8B97B}" dt="2022-11-06T18:14:17.547" v="344"/>
          <ac:spMkLst>
            <pc:docMk/>
            <pc:sldMk cId="3002351473" sldId="372"/>
            <ac:spMk id="90" creationId="{1BA01F7C-4682-4184-B8AD-97C62AAFA589}"/>
          </ac:spMkLst>
        </pc:spChg>
        <pc:spChg chg="add mod">
          <ac:chgData name="Carlos Sanchez-Sarmiento" userId="2326a0ff-7c8d-4f5b-b5b2-e1c852c29958" providerId="ADAL" clId="{3360CA65-7602-4B8A-950E-F56828B8B97B}" dt="2022-11-06T18:14:17.547" v="344"/>
          <ac:spMkLst>
            <pc:docMk/>
            <pc:sldMk cId="3002351473" sldId="372"/>
            <ac:spMk id="91" creationId="{8DD3C977-02AA-42CD-A67D-13BEC37F9A79}"/>
          </ac:spMkLst>
        </pc:spChg>
        <pc:spChg chg="add mod">
          <ac:chgData name="Carlos Sanchez-Sarmiento" userId="2326a0ff-7c8d-4f5b-b5b2-e1c852c29958" providerId="ADAL" clId="{3360CA65-7602-4B8A-950E-F56828B8B97B}" dt="2022-11-06T18:14:17.547" v="344"/>
          <ac:spMkLst>
            <pc:docMk/>
            <pc:sldMk cId="3002351473" sldId="372"/>
            <ac:spMk id="92" creationId="{A7D0F0B3-0C2B-494F-9603-7E8283D06B72}"/>
          </ac:spMkLst>
        </pc:spChg>
        <pc:spChg chg="add mod">
          <ac:chgData name="Carlos Sanchez-Sarmiento" userId="2326a0ff-7c8d-4f5b-b5b2-e1c852c29958" providerId="ADAL" clId="{3360CA65-7602-4B8A-950E-F56828B8B97B}" dt="2022-11-06T18:14:17.547" v="344"/>
          <ac:spMkLst>
            <pc:docMk/>
            <pc:sldMk cId="3002351473" sldId="372"/>
            <ac:spMk id="93" creationId="{D2E71EED-E202-4069-8647-BBE24D2FC0AF}"/>
          </ac:spMkLst>
        </pc:spChg>
        <pc:spChg chg="add mod">
          <ac:chgData name="Carlos Sanchez-Sarmiento" userId="2326a0ff-7c8d-4f5b-b5b2-e1c852c29958" providerId="ADAL" clId="{3360CA65-7602-4B8A-950E-F56828B8B97B}" dt="2022-11-06T21:51:52.487" v="2595" actId="20577"/>
          <ac:spMkLst>
            <pc:docMk/>
            <pc:sldMk cId="3002351473" sldId="372"/>
            <ac:spMk id="94" creationId="{A62D29AD-A08B-4E40-A0C4-FDC753A71E13}"/>
          </ac:spMkLst>
        </pc:spChg>
        <pc:spChg chg="add mod">
          <ac:chgData name="Carlos Sanchez-Sarmiento" userId="2326a0ff-7c8d-4f5b-b5b2-e1c852c29958" providerId="ADAL" clId="{3360CA65-7602-4B8A-950E-F56828B8B97B}" dt="2022-11-06T18:26:08.827" v="494"/>
          <ac:spMkLst>
            <pc:docMk/>
            <pc:sldMk cId="3002351473" sldId="372"/>
            <ac:spMk id="95" creationId="{982A3376-9BDA-46ED-BF93-D8F475B8D095}"/>
          </ac:spMkLst>
        </pc:spChg>
        <pc:spChg chg="add mod ord">
          <ac:chgData name="Carlos Sanchez-Sarmiento" userId="2326a0ff-7c8d-4f5b-b5b2-e1c852c29958" providerId="ADAL" clId="{3360CA65-7602-4B8A-950E-F56828B8B97B}" dt="2022-11-06T21:10:58.730" v="2033" actId="1076"/>
          <ac:spMkLst>
            <pc:docMk/>
            <pc:sldMk cId="3002351473" sldId="372"/>
            <ac:spMk id="96" creationId="{198B0E37-5FD8-425E-81AB-690CBCDDB399}"/>
          </ac:spMkLst>
        </pc:spChg>
        <pc:spChg chg="add mod ord">
          <ac:chgData name="Carlos Sanchez-Sarmiento" userId="2326a0ff-7c8d-4f5b-b5b2-e1c852c29958" providerId="ADAL" clId="{3360CA65-7602-4B8A-950E-F56828B8B97B}" dt="2022-11-06T21:15:40.570" v="2090" actId="166"/>
          <ac:spMkLst>
            <pc:docMk/>
            <pc:sldMk cId="3002351473" sldId="372"/>
            <ac:spMk id="97" creationId="{AFDAA60C-09A1-4A12-8BFA-835F867BCCC4}"/>
          </ac:spMkLst>
        </pc:spChg>
        <pc:spChg chg="mod">
          <ac:chgData name="Carlos Sanchez-Sarmiento" userId="2326a0ff-7c8d-4f5b-b5b2-e1c852c29958" providerId="ADAL" clId="{3360CA65-7602-4B8A-950E-F56828B8B97B}" dt="2022-11-06T21:12:39.115" v="2038"/>
          <ac:spMkLst>
            <pc:docMk/>
            <pc:sldMk cId="3002351473" sldId="372"/>
            <ac:spMk id="99" creationId="{85BF5E67-5D76-4A1D-904D-F541FEC1D7CF}"/>
          </ac:spMkLst>
        </pc:spChg>
        <pc:spChg chg="mod">
          <ac:chgData name="Carlos Sanchez-Sarmiento" userId="2326a0ff-7c8d-4f5b-b5b2-e1c852c29958" providerId="ADAL" clId="{3360CA65-7602-4B8A-950E-F56828B8B97B}" dt="2022-11-06T21:12:39.115" v="2038"/>
          <ac:spMkLst>
            <pc:docMk/>
            <pc:sldMk cId="3002351473" sldId="372"/>
            <ac:spMk id="100" creationId="{04B52CFD-1204-4016-B158-A850E49B24D9}"/>
          </ac:spMkLst>
        </pc:spChg>
        <pc:spChg chg="mod">
          <ac:chgData name="Carlos Sanchez-Sarmiento" userId="2326a0ff-7c8d-4f5b-b5b2-e1c852c29958" providerId="ADAL" clId="{3360CA65-7602-4B8A-950E-F56828B8B97B}" dt="2022-11-06T21:12:39.115" v="2038"/>
          <ac:spMkLst>
            <pc:docMk/>
            <pc:sldMk cId="3002351473" sldId="372"/>
            <ac:spMk id="101" creationId="{3B83F832-54E1-47B2-95BE-B158F12C958B}"/>
          </ac:spMkLst>
        </pc:spChg>
        <pc:spChg chg="mod">
          <ac:chgData name="Carlos Sanchez-Sarmiento" userId="2326a0ff-7c8d-4f5b-b5b2-e1c852c29958" providerId="ADAL" clId="{3360CA65-7602-4B8A-950E-F56828B8B97B}" dt="2022-11-06T21:12:39.115" v="2038"/>
          <ac:spMkLst>
            <pc:docMk/>
            <pc:sldMk cId="3002351473" sldId="372"/>
            <ac:spMk id="102" creationId="{61D32BD8-5F8F-4703-8B59-794D3CA69FAD}"/>
          </ac:spMkLst>
        </pc:spChg>
        <pc:spChg chg="mod">
          <ac:chgData name="Carlos Sanchez-Sarmiento" userId="2326a0ff-7c8d-4f5b-b5b2-e1c852c29958" providerId="ADAL" clId="{3360CA65-7602-4B8A-950E-F56828B8B97B}" dt="2022-11-06T21:12:39.115" v="2038"/>
          <ac:spMkLst>
            <pc:docMk/>
            <pc:sldMk cId="3002351473" sldId="372"/>
            <ac:spMk id="104" creationId="{7CF2BABF-9D76-4E93-A426-163952F41D34}"/>
          </ac:spMkLst>
        </pc:spChg>
        <pc:spChg chg="mod">
          <ac:chgData name="Carlos Sanchez-Sarmiento" userId="2326a0ff-7c8d-4f5b-b5b2-e1c852c29958" providerId="ADAL" clId="{3360CA65-7602-4B8A-950E-F56828B8B97B}" dt="2022-11-06T21:12:39.115" v="2038"/>
          <ac:spMkLst>
            <pc:docMk/>
            <pc:sldMk cId="3002351473" sldId="372"/>
            <ac:spMk id="105" creationId="{26547701-CA1C-485C-8B34-07E356432711}"/>
          </ac:spMkLst>
        </pc:spChg>
        <pc:spChg chg="mod">
          <ac:chgData name="Carlos Sanchez-Sarmiento" userId="2326a0ff-7c8d-4f5b-b5b2-e1c852c29958" providerId="ADAL" clId="{3360CA65-7602-4B8A-950E-F56828B8B97B}" dt="2022-11-06T21:12:39.115" v="2038"/>
          <ac:spMkLst>
            <pc:docMk/>
            <pc:sldMk cId="3002351473" sldId="372"/>
            <ac:spMk id="106" creationId="{AD514D5D-D65F-4C29-9431-7539259FE3DB}"/>
          </ac:spMkLst>
        </pc:spChg>
        <pc:spChg chg="mod">
          <ac:chgData name="Carlos Sanchez-Sarmiento" userId="2326a0ff-7c8d-4f5b-b5b2-e1c852c29958" providerId="ADAL" clId="{3360CA65-7602-4B8A-950E-F56828B8B97B}" dt="2022-11-06T21:12:39.115" v="2038"/>
          <ac:spMkLst>
            <pc:docMk/>
            <pc:sldMk cId="3002351473" sldId="372"/>
            <ac:spMk id="107" creationId="{EBE7A077-0BF4-437B-A932-9F982F1D0FE0}"/>
          </ac:spMkLst>
        </pc:spChg>
        <pc:spChg chg="add mod">
          <ac:chgData name="Carlos Sanchez-Sarmiento" userId="2326a0ff-7c8d-4f5b-b5b2-e1c852c29958" providerId="ADAL" clId="{3360CA65-7602-4B8A-950E-F56828B8B97B}" dt="2022-11-06T21:15:09.827" v="2081" actId="1076"/>
          <ac:spMkLst>
            <pc:docMk/>
            <pc:sldMk cId="3002351473" sldId="372"/>
            <ac:spMk id="108" creationId="{6D2EBEC8-F70C-4193-93CC-DD69305CA741}"/>
          </ac:spMkLst>
        </pc:spChg>
        <pc:spChg chg="add del mod">
          <ac:chgData name="Carlos Sanchez-Sarmiento" userId="2326a0ff-7c8d-4f5b-b5b2-e1c852c29958" providerId="ADAL" clId="{3360CA65-7602-4B8A-950E-F56828B8B97B}" dt="2022-11-06T21:14:44.970" v="2074" actId="478"/>
          <ac:spMkLst>
            <pc:docMk/>
            <pc:sldMk cId="3002351473" sldId="372"/>
            <ac:spMk id="109" creationId="{09480FBC-E517-42F3-85A1-35E8DD290659}"/>
          </ac:spMkLst>
        </pc:spChg>
        <pc:spChg chg="add mod ord">
          <ac:chgData name="Carlos Sanchez-Sarmiento" userId="2326a0ff-7c8d-4f5b-b5b2-e1c852c29958" providerId="ADAL" clId="{3360CA65-7602-4B8A-950E-F56828B8B97B}" dt="2022-11-06T21:16:11.147" v="2096" actId="1076"/>
          <ac:spMkLst>
            <pc:docMk/>
            <pc:sldMk cId="3002351473" sldId="372"/>
            <ac:spMk id="110" creationId="{2AA011BD-A15C-42B9-BBB2-6C371CA06CE1}"/>
          </ac:spMkLst>
        </pc:spChg>
        <pc:spChg chg="add mod ord">
          <ac:chgData name="Carlos Sanchez-Sarmiento" userId="2326a0ff-7c8d-4f5b-b5b2-e1c852c29958" providerId="ADAL" clId="{3360CA65-7602-4B8A-950E-F56828B8B97B}" dt="2022-11-06T21:20:39.931" v="2144" actId="166"/>
          <ac:spMkLst>
            <pc:docMk/>
            <pc:sldMk cId="3002351473" sldId="372"/>
            <ac:spMk id="111" creationId="{EE226071-C964-4D31-B00D-471011831A74}"/>
          </ac:spMkLst>
        </pc:spChg>
        <pc:spChg chg="add mod ord">
          <ac:chgData name="Carlos Sanchez-Sarmiento" userId="2326a0ff-7c8d-4f5b-b5b2-e1c852c29958" providerId="ADAL" clId="{3360CA65-7602-4B8A-950E-F56828B8B97B}" dt="2022-11-06T21:20:51.908" v="2145" actId="207"/>
          <ac:spMkLst>
            <pc:docMk/>
            <pc:sldMk cId="3002351473" sldId="372"/>
            <ac:spMk id="112" creationId="{483F657D-E8AD-49A5-BB9F-6C9A4693D802}"/>
          </ac:spMkLst>
        </pc:spChg>
        <pc:spChg chg="add mod ord">
          <ac:chgData name="Carlos Sanchez-Sarmiento" userId="2326a0ff-7c8d-4f5b-b5b2-e1c852c29958" providerId="ADAL" clId="{3360CA65-7602-4B8A-950E-F56828B8B97B}" dt="2022-11-06T21:20:51.908" v="2145" actId="207"/>
          <ac:spMkLst>
            <pc:docMk/>
            <pc:sldMk cId="3002351473" sldId="372"/>
            <ac:spMk id="113" creationId="{DF594BE0-C735-4FDD-9E7F-1576FCF4AD48}"/>
          </ac:spMkLst>
        </pc:spChg>
        <pc:spChg chg="add del mod">
          <ac:chgData name="Carlos Sanchez-Sarmiento" userId="2326a0ff-7c8d-4f5b-b5b2-e1c852c29958" providerId="ADAL" clId="{3360CA65-7602-4B8A-950E-F56828B8B97B}" dt="2022-11-06T21:14:52.308" v="2076" actId="478"/>
          <ac:spMkLst>
            <pc:docMk/>
            <pc:sldMk cId="3002351473" sldId="372"/>
            <ac:spMk id="114" creationId="{E3259A92-A3D1-4477-AFD2-14C8E0A7F0C0}"/>
          </ac:spMkLst>
        </pc:spChg>
        <pc:spChg chg="add del mod">
          <ac:chgData name="Carlos Sanchez-Sarmiento" userId="2326a0ff-7c8d-4f5b-b5b2-e1c852c29958" providerId="ADAL" clId="{3360CA65-7602-4B8A-950E-F56828B8B97B}" dt="2022-11-06T21:14:52.772" v="2077" actId="478"/>
          <ac:spMkLst>
            <pc:docMk/>
            <pc:sldMk cId="3002351473" sldId="372"/>
            <ac:spMk id="115" creationId="{B42E6F61-4E2E-41D0-9A97-C2D056BA9749}"/>
          </ac:spMkLst>
        </pc:spChg>
        <pc:spChg chg="add mod">
          <ac:chgData name="Carlos Sanchez-Sarmiento" userId="2326a0ff-7c8d-4f5b-b5b2-e1c852c29958" providerId="ADAL" clId="{3360CA65-7602-4B8A-950E-F56828B8B97B}" dt="2022-11-06T21:15:42.034" v="2091" actId="1076"/>
          <ac:spMkLst>
            <pc:docMk/>
            <pc:sldMk cId="3002351473" sldId="372"/>
            <ac:spMk id="116" creationId="{17885015-C150-451C-9725-B5ED78210772}"/>
          </ac:spMkLst>
        </pc:spChg>
        <pc:spChg chg="add mod ord">
          <ac:chgData name="Carlos Sanchez-Sarmiento" userId="2326a0ff-7c8d-4f5b-b5b2-e1c852c29958" providerId="ADAL" clId="{3360CA65-7602-4B8A-950E-F56828B8B97B}" dt="2022-11-06T21:21:12.694" v="2147" actId="13244"/>
          <ac:spMkLst>
            <pc:docMk/>
            <pc:sldMk cId="3002351473" sldId="372"/>
            <ac:spMk id="117" creationId="{31D791E0-FBBB-4923-9772-8DA2E07C27DF}"/>
          </ac:spMkLst>
        </pc:spChg>
        <pc:spChg chg="add mod">
          <ac:chgData name="Carlos Sanchez-Sarmiento" userId="2326a0ff-7c8d-4f5b-b5b2-e1c852c29958" providerId="ADAL" clId="{3360CA65-7602-4B8A-950E-F56828B8B97B}" dt="2022-11-06T21:16:25.723" v="2100" actId="1076"/>
          <ac:spMkLst>
            <pc:docMk/>
            <pc:sldMk cId="3002351473" sldId="372"/>
            <ac:spMk id="118" creationId="{A9F8FC79-26CE-4D73-9979-7F813D2C7CD2}"/>
          </ac:spMkLst>
        </pc:spChg>
        <pc:spChg chg="mod">
          <ac:chgData name="Carlos Sanchez-Sarmiento" userId="2326a0ff-7c8d-4f5b-b5b2-e1c852c29958" providerId="ADAL" clId="{3360CA65-7602-4B8A-950E-F56828B8B97B}" dt="2022-11-06T21:17:04.668" v="2109" actId="207"/>
          <ac:spMkLst>
            <pc:docMk/>
            <pc:sldMk cId="3002351473" sldId="372"/>
            <ac:spMk id="120" creationId="{C50A67B0-5ACB-421F-B2B8-70817C16A02D}"/>
          </ac:spMkLst>
        </pc:spChg>
        <pc:spChg chg="mod">
          <ac:chgData name="Carlos Sanchez-Sarmiento" userId="2326a0ff-7c8d-4f5b-b5b2-e1c852c29958" providerId="ADAL" clId="{3360CA65-7602-4B8A-950E-F56828B8B97B}" dt="2022-11-06T21:17:04.668" v="2109" actId="207"/>
          <ac:spMkLst>
            <pc:docMk/>
            <pc:sldMk cId="3002351473" sldId="372"/>
            <ac:spMk id="121" creationId="{343D713D-EA9C-43C1-B63A-02CE63B51251}"/>
          </ac:spMkLst>
        </pc:spChg>
        <pc:spChg chg="mod">
          <ac:chgData name="Carlos Sanchez-Sarmiento" userId="2326a0ff-7c8d-4f5b-b5b2-e1c852c29958" providerId="ADAL" clId="{3360CA65-7602-4B8A-950E-F56828B8B97B}" dt="2022-11-06T21:17:04.668" v="2109" actId="207"/>
          <ac:spMkLst>
            <pc:docMk/>
            <pc:sldMk cId="3002351473" sldId="372"/>
            <ac:spMk id="122" creationId="{238F300B-9DB1-4D10-8449-37383CDF4051}"/>
          </ac:spMkLst>
        </pc:spChg>
        <pc:spChg chg="mod">
          <ac:chgData name="Carlos Sanchez-Sarmiento" userId="2326a0ff-7c8d-4f5b-b5b2-e1c852c29958" providerId="ADAL" clId="{3360CA65-7602-4B8A-950E-F56828B8B97B}" dt="2022-11-06T21:17:04.668" v="2109" actId="207"/>
          <ac:spMkLst>
            <pc:docMk/>
            <pc:sldMk cId="3002351473" sldId="372"/>
            <ac:spMk id="123" creationId="{87D3E7F4-099D-4B2E-ACB4-20E2A9A280BF}"/>
          </ac:spMkLst>
        </pc:spChg>
        <pc:spChg chg="add del mod">
          <ac:chgData name="Carlos Sanchez-Sarmiento" userId="2326a0ff-7c8d-4f5b-b5b2-e1c852c29958" providerId="ADAL" clId="{3360CA65-7602-4B8A-950E-F56828B8B97B}" dt="2022-11-06T21:17:06.061" v="2110" actId="478"/>
          <ac:spMkLst>
            <pc:docMk/>
            <pc:sldMk cId="3002351473" sldId="372"/>
            <ac:spMk id="124" creationId="{2B3A52CA-ECC8-4207-88F9-6AA6BB2367AA}"/>
          </ac:spMkLst>
        </pc:spChg>
        <pc:spChg chg="add del mod">
          <ac:chgData name="Carlos Sanchez-Sarmiento" userId="2326a0ff-7c8d-4f5b-b5b2-e1c852c29958" providerId="ADAL" clId="{3360CA65-7602-4B8A-950E-F56828B8B97B}" dt="2022-11-06T21:18:06.724" v="2115" actId="478"/>
          <ac:spMkLst>
            <pc:docMk/>
            <pc:sldMk cId="3002351473" sldId="372"/>
            <ac:spMk id="125" creationId="{91257ABD-1305-4937-9370-6081E9E31695}"/>
          </ac:spMkLst>
        </pc:spChg>
        <pc:spChg chg="add del mod">
          <ac:chgData name="Carlos Sanchez-Sarmiento" userId="2326a0ff-7c8d-4f5b-b5b2-e1c852c29958" providerId="ADAL" clId="{3360CA65-7602-4B8A-950E-F56828B8B97B}" dt="2022-11-06T21:18:06.724" v="2115" actId="478"/>
          <ac:spMkLst>
            <pc:docMk/>
            <pc:sldMk cId="3002351473" sldId="372"/>
            <ac:spMk id="126" creationId="{7204E1D5-00F6-4700-AFA1-5DC349A96F61}"/>
          </ac:spMkLst>
        </pc:spChg>
        <pc:spChg chg="add del mod">
          <ac:chgData name="Carlos Sanchez-Sarmiento" userId="2326a0ff-7c8d-4f5b-b5b2-e1c852c29958" providerId="ADAL" clId="{3360CA65-7602-4B8A-950E-F56828B8B97B}" dt="2022-11-06T21:18:06.724" v="2115" actId="478"/>
          <ac:spMkLst>
            <pc:docMk/>
            <pc:sldMk cId="3002351473" sldId="372"/>
            <ac:spMk id="127" creationId="{E97F8AF6-5044-490C-9E32-CD450F260A03}"/>
          </ac:spMkLst>
        </pc:spChg>
        <pc:spChg chg="add mod topLvl">
          <ac:chgData name="Carlos Sanchez-Sarmiento" userId="2326a0ff-7c8d-4f5b-b5b2-e1c852c29958" providerId="ADAL" clId="{3360CA65-7602-4B8A-950E-F56828B8B97B}" dt="2022-11-06T21:20:26.565" v="2142" actId="206"/>
          <ac:spMkLst>
            <pc:docMk/>
            <pc:sldMk cId="3002351473" sldId="372"/>
            <ac:spMk id="128" creationId="{35E2DFD8-F998-4D09-AE3D-4457B647F263}"/>
          </ac:spMkLst>
        </pc:spChg>
        <pc:spChg chg="add mod topLvl">
          <ac:chgData name="Carlos Sanchez-Sarmiento" userId="2326a0ff-7c8d-4f5b-b5b2-e1c852c29958" providerId="ADAL" clId="{3360CA65-7602-4B8A-950E-F56828B8B97B}" dt="2022-11-06T21:20:26.565" v="2142" actId="206"/>
          <ac:spMkLst>
            <pc:docMk/>
            <pc:sldMk cId="3002351473" sldId="372"/>
            <ac:spMk id="129" creationId="{4FBEA326-6698-439A-81CF-D1A85F07A887}"/>
          </ac:spMkLst>
        </pc:spChg>
        <pc:spChg chg="add mod topLvl">
          <ac:chgData name="Carlos Sanchez-Sarmiento" userId="2326a0ff-7c8d-4f5b-b5b2-e1c852c29958" providerId="ADAL" clId="{3360CA65-7602-4B8A-950E-F56828B8B97B}" dt="2022-11-06T21:20:26.565" v="2142" actId="206"/>
          <ac:spMkLst>
            <pc:docMk/>
            <pc:sldMk cId="3002351473" sldId="372"/>
            <ac:spMk id="130" creationId="{6A987202-5A48-4CD2-9EDC-C9398C087721}"/>
          </ac:spMkLst>
        </pc:spChg>
        <pc:grpChg chg="add del mod">
          <ac:chgData name="Carlos Sanchez-Sarmiento" userId="2326a0ff-7c8d-4f5b-b5b2-e1c852c29958" providerId="ADAL" clId="{3360CA65-7602-4B8A-950E-F56828B8B97B}" dt="2022-11-06T21:10:19.284" v="2021" actId="478"/>
          <ac:grpSpMkLst>
            <pc:docMk/>
            <pc:sldMk cId="3002351473" sldId="372"/>
            <ac:grpSpMk id="2" creationId="{547F72E5-9343-4929-92E5-CB9CEFEF2ABC}"/>
          </ac:grpSpMkLst>
        </pc:grpChg>
        <pc:grpChg chg="add del mod">
          <ac:chgData name="Carlos Sanchez-Sarmiento" userId="2326a0ff-7c8d-4f5b-b5b2-e1c852c29958" providerId="ADAL" clId="{3360CA65-7602-4B8A-950E-F56828B8B97B}" dt="2022-11-06T21:18:59.487" v="2131" actId="165"/>
          <ac:grpSpMkLst>
            <pc:docMk/>
            <pc:sldMk cId="3002351473" sldId="372"/>
            <ac:grpSpMk id="3" creationId="{77A00C29-C42F-4300-A8DA-7528F4D2A9BE}"/>
          </ac:grpSpMkLst>
        </pc:grpChg>
        <pc:grpChg chg="add mod ord">
          <ac:chgData name="Carlos Sanchez-Sarmiento" userId="2326a0ff-7c8d-4f5b-b5b2-e1c852c29958" providerId="ADAL" clId="{3360CA65-7602-4B8A-950E-F56828B8B97B}" dt="2022-11-06T21:21:15.742" v="2148" actId="13244"/>
          <ac:grpSpMkLst>
            <pc:docMk/>
            <pc:sldMk cId="3002351473" sldId="372"/>
            <ac:grpSpMk id="4" creationId="{02908CA8-ABCE-4D99-BBDA-08327599C285}"/>
          </ac:grpSpMkLst>
        </pc:grpChg>
        <pc:grpChg chg="del">
          <ac:chgData name="Carlos Sanchez-Sarmiento" userId="2326a0ff-7c8d-4f5b-b5b2-e1c852c29958" providerId="ADAL" clId="{3360CA65-7602-4B8A-950E-F56828B8B97B}" dt="2022-11-06T17:26:43.540" v="13" actId="478"/>
          <ac:grpSpMkLst>
            <pc:docMk/>
            <pc:sldMk cId="3002351473" sldId="372"/>
            <ac:grpSpMk id="6" creationId="{59E7A6B6-1BB2-4ED0-AA71-764628178EC0}"/>
          </ac:grpSpMkLst>
        </pc:grpChg>
        <pc:grpChg chg="add del mod">
          <ac:chgData name="Carlos Sanchez-Sarmiento" userId="2326a0ff-7c8d-4f5b-b5b2-e1c852c29958" providerId="ADAL" clId="{3360CA65-7602-4B8A-950E-F56828B8B97B}" dt="2022-11-06T17:48:56.916" v="101" actId="165"/>
          <ac:grpSpMkLst>
            <pc:docMk/>
            <pc:sldMk cId="3002351473" sldId="372"/>
            <ac:grpSpMk id="57" creationId="{C1CAEB98-B41A-4836-AB6E-74EFFEAEFE16}"/>
          </ac:grpSpMkLst>
        </pc:grpChg>
        <pc:grpChg chg="mod topLvl">
          <ac:chgData name="Carlos Sanchez-Sarmiento" userId="2326a0ff-7c8d-4f5b-b5b2-e1c852c29958" providerId="ADAL" clId="{3360CA65-7602-4B8A-950E-F56828B8B97B}" dt="2022-11-06T17:53:27.444" v="143" actId="1076"/>
          <ac:grpSpMkLst>
            <pc:docMk/>
            <pc:sldMk cId="3002351473" sldId="372"/>
            <ac:grpSpMk id="61" creationId="{C7507AF2-78FF-482F-A993-D369CBA1AB6F}"/>
          </ac:grpSpMkLst>
        </pc:grpChg>
        <pc:grpChg chg="mod">
          <ac:chgData name="Carlos Sanchez-Sarmiento" userId="2326a0ff-7c8d-4f5b-b5b2-e1c852c29958" providerId="ADAL" clId="{3360CA65-7602-4B8A-950E-F56828B8B97B}" dt="2022-11-06T17:48:56.916" v="101" actId="165"/>
          <ac:grpSpMkLst>
            <pc:docMk/>
            <pc:sldMk cId="3002351473" sldId="372"/>
            <ac:grpSpMk id="69" creationId="{00E8E0AF-CF8B-4221-AA1D-8BBE9E81F178}"/>
          </ac:grpSpMkLst>
        </pc:grpChg>
        <pc:grpChg chg="mod">
          <ac:chgData name="Carlos Sanchez-Sarmiento" userId="2326a0ff-7c8d-4f5b-b5b2-e1c852c29958" providerId="ADAL" clId="{3360CA65-7602-4B8A-950E-F56828B8B97B}" dt="2022-11-06T17:48:56.916" v="101" actId="165"/>
          <ac:grpSpMkLst>
            <pc:docMk/>
            <pc:sldMk cId="3002351473" sldId="372"/>
            <ac:grpSpMk id="70" creationId="{83D71459-D856-4C3F-A114-3061402C32E3}"/>
          </ac:grpSpMkLst>
        </pc:grpChg>
        <pc:grpChg chg="mod">
          <ac:chgData name="Carlos Sanchez-Sarmiento" userId="2326a0ff-7c8d-4f5b-b5b2-e1c852c29958" providerId="ADAL" clId="{3360CA65-7602-4B8A-950E-F56828B8B97B}" dt="2022-11-06T17:48:56.916" v="101" actId="165"/>
          <ac:grpSpMkLst>
            <pc:docMk/>
            <pc:sldMk cId="3002351473" sldId="372"/>
            <ac:grpSpMk id="75" creationId="{7547E9F7-8C21-4702-8B7B-6DD4771608A8}"/>
          </ac:grpSpMkLst>
        </pc:grpChg>
        <pc:grpChg chg="mod">
          <ac:chgData name="Carlos Sanchez-Sarmiento" userId="2326a0ff-7c8d-4f5b-b5b2-e1c852c29958" providerId="ADAL" clId="{3360CA65-7602-4B8A-950E-F56828B8B97B}" dt="2022-11-06T17:48:56.916" v="101" actId="165"/>
          <ac:grpSpMkLst>
            <pc:docMk/>
            <pc:sldMk cId="3002351473" sldId="372"/>
            <ac:grpSpMk id="78" creationId="{B4351668-0FA3-4DC2-8073-05A4C04CC8FE}"/>
          </ac:grpSpMkLst>
        </pc:grpChg>
        <pc:grpChg chg="add del mod">
          <ac:chgData name="Carlos Sanchez-Sarmiento" userId="2326a0ff-7c8d-4f5b-b5b2-e1c852c29958" providerId="ADAL" clId="{3360CA65-7602-4B8A-950E-F56828B8B97B}" dt="2022-11-06T21:12:50.344" v="2043" actId="478"/>
          <ac:grpSpMkLst>
            <pc:docMk/>
            <pc:sldMk cId="3002351473" sldId="372"/>
            <ac:grpSpMk id="98" creationId="{12A78B97-EF6A-4435-89C8-F299DD38CD10}"/>
          </ac:grpSpMkLst>
        </pc:grpChg>
        <pc:grpChg chg="add del mod">
          <ac:chgData name="Carlos Sanchez-Sarmiento" userId="2326a0ff-7c8d-4f5b-b5b2-e1c852c29958" providerId="ADAL" clId="{3360CA65-7602-4B8A-950E-F56828B8B97B}" dt="2022-11-06T21:12:50.034" v="2042" actId="478"/>
          <ac:grpSpMkLst>
            <pc:docMk/>
            <pc:sldMk cId="3002351473" sldId="372"/>
            <ac:grpSpMk id="103" creationId="{0CF1152D-CDB1-4D78-AD83-2F162517D362}"/>
          </ac:grpSpMkLst>
        </pc:grpChg>
        <pc:grpChg chg="add mod">
          <ac:chgData name="Carlos Sanchez-Sarmiento" userId="2326a0ff-7c8d-4f5b-b5b2-e1c852c29958" providerId="ADAL" clId="{3360CA65-7602-4B8A-950E-F56828B8B97B}" dt="2022-11-06T21:17:04.668" v="2109" actId="207"/>
          <ac:grpSpMkLst>
            <pc:docMk/>
            <pc:sldMk cId="3002351473" sldId="372"/>
            <ac:grpSpMk id="119" creationId="{E5049ACC-8F5F-407C-B599-F0B9961E2EF9}"/>
          </ac:grpSpMkLst>
        </pc:grpChg>
        <pc:cxnChg chg="mod">
          <ac:chgData name="Carlos Sanchez-Sarmiento" userId="2326a0ff-7c8d-4f5b-b5b2-e1c852c29958" providerId="ADAL" clId="{3360CA65-7602-4B8A-950E-F56828B8B97B}" dt="2022-11-06T17:48:56.916" v="101" actId="165"/>
          <ac:cxnSpMkLst>
            <pc:docMk/>
            <pc:sldMk cId="3002351473" sldId="372"/>
            <ac:cxnSpMk id="76" creationId="{ABD1C3AF-1CAE-4039-828F-78183F3AD5E6}"/>
          </ac:cxnSpMkLst>
        </pc:cxnChg>
        <pc:cxnChg chg="mod">
          <ac:chgData name="Carlos Sanchez-Sarmiento" userId="2326a0ff-7c8d-4f5b-b5b2-e1c852c29958" providerId="ADAL" clId="{3360CA65-7602-4B8A-950E-F56828B8B97B}" dt="2022-11-06T17:48:56.916" v="101" actId="165"/>
          <ac:cxnSpMkLst>
            <pc:docMk/>
            <pc:sldMk cId="3002351473" sldId="372"/>
            <ac:cxnSpMk id="77" creationId="{49513DB3-9BFD-4C30-B240-0E7A43668C10}"/>
          </ac:cxnSpMkLst>
        </pc:cxnChg>
      </pc:sldChg>
      <pc:sldChg chg="addSp delSp modSp add del mod modTransition">
        <pc:chgData name="Carlos Sanchez-Sarmiento" userId="2326a0ff-7c8d-4f5b-b5b2-e1c852c29958" providerId="ADAL" clId="{3360CA65-7602-4B8A-950E-F56828B8B97B}" dt="2022-11-06T18:23:16.923" v="416" actId="47"/>
        <pc:sldMkLst>
          <pc:docMk/>
          <pc:sldMk cId="854926973" sldId="373"/>
        </pc:sldMkLst>
        <pc:spChg chg="mod">
          <ac:chgData name="Carlos Sanchez-Sarmiento" userId="2326a0ff-7c8d-4f5b-b5b2-e1c852c29958" providerId="ADAL" clId="{3360CA65-7602-4B8A-950E-F56828B8B97B}" dt="2022-11-06T17:34:14.779" v="67" actId="1076"/>
          <ac:spMkLst>
            <pc:docMk/>
            <pc:sldMk cId="854926973" sldId="373"/>
            <ac:spMk id="7" creationId="{0643D918-7CD3-4388-BC22-4EA504BF29B5}"/>
          </ac:spMkLst>
        </pc:spChg>
        <pc:spChg chg="mod">
          <ac:chgData name="Carlos Sanchez-Sarmiento" userId="2326a0ff-7c8d-4f5b-b5b2-e1c852c29958" providerId="ADAL" clId="{3360CA65-7602-4B8A-950E-F56828B8B97B}" dt="2022-11-06T17:34:14.779" v="67" actId="1076"/>
          <ac:spMkLst>
            <pc:docMk/>
            <pc:sldMk cId="854926973" sldId="373"/>
            <ac:spMk id="8" creationId="{0711E5B3-802E-446F-9037-83E613F5180F}"/>
          </ac:spMkLst>
        </pc:spChg>
        <pc:spChg chg="mod">
          <ac:chgData name="Carlos Sanchez-Sarmiento" userId="2326a0ff-7c8d-4f5b-b5b2-e1c852c29958" providerId="ADAL" clId="{3360CA65-7602-4B8A-950E-F56828B8B97B}" dt="2022-11-06T17:34:14.779" v="67" actId="1076"/>
          <ac:spMkLst>
            <pc:docMk/>
            <pc:sldMk cId="854926973" sldId="373"/>
            <ac:spMk id="12" creationId="{EB65FA41-02B3-47C8-A6CE-35712E9AD153}"/>
          </ac:spMkLst>
        </pc:spChg>
        <pc:spChg chg="mod">
          <ac:chgData name="Carlos Sanchez-Sarmiento" userId="2326a0ff-7c8d-4f5b-b5b2-e1c852c29958" providerId="ADAL" clId="{3360CA65-7602-4B8A-950E-F56828B8B97B}" dt="2022-11-06T17:34:14.779" v="67" actId="1076"/>
          <ac:spMkLst>
            <pc:docMk/>
            <pc:sldMk cId="854926973" sldId="373"/>
            <ac:spMk id="13" creationId="{8C0FE35C-CA70-429F-890A-4B7E789F9744}"/>
          </ac:spMkLst>
        </pc:spChg>
        <pc:spChg chg="mod">
          <ac:chgData name="Carlos Sanchez-Sarmiento" userId="2326a0ff-7c8d-4f5b-b5b2-e1c852c29958" providerId="ADAL" clId="{3360CA65-7602-4B8A-950E-F56828B8B97B}" dt="2022-11-06T17:34:14.779" v="67" actId="1076"/>
          <ac:spMkLst>
            <pc:docMk/>
            <pc:sldMk cId="854926973" sldId="373"/>
            <ac:spMk id="15" creationId="{0C1608B3-84AD-4F51-AC87-4E01B574BE9C}"/>
          </ac:spMkLst>
        </pc:spChg>
        <pc:spChg chg="mod">
          <ac:chgData name="Carlos Sanchez-Sarmiento" userId="2326a0ff-7c8d-4f5b-b5b2-e1c852c29958" providerId="ADAL" clId="{3360CA65-7602-4B8A-950E-F56828B8B97B}" dt="2022-11-06T17:34:14.779" v="67" actId="1076"/>
          <ac:spMkLst>
            <pc:docMk/>
            <pc:sldMk cId="854926973" sldId="373"/>
            <ac:spMk id="16" creationId="{FAF63F79-E817-4018-915C-1901D56D0EA0}"/>
          </ac:spMkLst>
        </pc:spChg>
        <pc:spChg chg="mod">
          <ac:chgData name="Carlos Sanchez-Sarmiento" userId="2326a0ff-7c8d-4f5b-b5b2-e1c852c29958" providerId="ADAL" clId="{3360CA65-7602-4B8A-950E-F56828B8B97B}" dt="2022-11-06T17:34:14.779" v="67" actId="1076"/>
          <ac:spMkLst>
            <pc:docMk/>
            <pc:sldMk cId="854926973" sldId="373"/>
            <ac:spMk id="17" creationId="{41DB93A0-8E32-4890-A850-E91F220CE8A2}"/>
          </ac:spMkLst>
        </pc:spChg>
        <pc:spChg chg="mod">
          <ac:chgData name="Carlos Sanchez-Sarmiento" userId="2326a0ff-7c8d-4f5b-b5b2-e1c852c29958" providerId="ADAL" clId="{3360CA65-7602-4B8A-950E-F56828B8B97B}" dt="2022-11-06T17:34:14.779" v="67" actId="1076"/>
          <ac:spMkLst>
            <pc:docMk/>
            <pc:sldMk cId="854926973" sldId="373"/>
            <ac:spMk id="19" creationId="{61A47B55-32EC-4B72-952C-32FFE0AF8818}"/>
          </ac:spMkLst>
        </pc:spChg>
        <pc:spChg chg="mod">
          <ac:chgData name="Carlos Sanchez-Sarmiento" userId="2326a0ff-7c8d-4f5b-b5b2-e1c852c29958" providerId="ADAL" clId="{3360CA65-7602-4B8A-950E-F56828B8B97B}" dt="2022-11-06T17:34:14.779" v="67" actId="1076"/>
          <ac:spMkLst>
            <pc:docMk/>
            <pc:sldMk cId="854926973" sldId="373"/>
            <ac:spMk id="24" creationId="{414437E0-DCAD-48B8-AFDA-EBC07BC36722}"/>
          </ac:spMkLst>
        </pc:spChg>
        <pc:spChg chg="add del mod">
          <ac:chgData name="Carlos Sanchez-Sarmiento" userId="2326a0ff-7c8d-4f5b-b5b2-e1c852c29958" providerId="ADAL" clId="{3360CA65-7602-4B8A-950E-F56828B8B97B}" dt="2022-11-06T17:34:14.779" v="67" actId="1076"/>
          <ac:spMkLst>
            <pc:docMk/>
            <pc:sldMk cId="854926973" sldId="373"/>
            <ac:spMk id="25" creationId="{632FD85D-38D5-4072-9C39-21A37475E5B1}"/>
          </ac:spMkLst>
        </pc:spChg>
        <pc:spChg chg="mod">
          <ac:chgData name="Carlos Sanchez-Sarmiento" userId="2326a0ff-7c8d-4f5b-b5b2-e1c852c29958" providerId="ADAL" clId="{3360CA65-7602-4B8A-950E-F56828B8B97B}" dt="2022-11-06T17:34:14.779" v="67" actId="1076"/>
          <ac:spMkLst>
            <pc:docMk/>
            <pc:sldMk cId="854926973" sldId="373"/>
            <ac:spMk id="26" creationId="{986BF39C-F497-4D14-A24C-35C48A7ACD13}"/>
          </ac:spMkLst>
        </pc:spChg>
        <pc:spChg chg="mod">
          <ac:chgData name="Carlos Sanchez-Sarmiento" userId="2326a0ff-7c8d-4f5b-b5b2-e1c852c29958" providerId="ADAL" clId="{3360CA65-7602-4B8A-950E-F56828B8B97B}" dt="2022-11-06T17:34:14.779" v="67" actId="1076"/>
          <ac:spMkLst>
            <pc:docMk/>
            <pc:sldMk cId="854926973" sldId="373"/>
            <ac:spMk id="27" creationId="{588CBBA5-3FC0-45EF-BAFE-97C6F9B8D7B6}"/>
          </ac:spMkLst>
        </pc:spChg>
        <pc:grpChg chg="mod">
          <ac:chgData name="Carlos Sanchez-Sarmiento" userId="2326a0ff-7c8d-4f5b-b5b2-e1c852c29958" providerId="ADAL" clId="{3360CA65-7602-4B8A-950E-F56828B8B97B}" dt="2022-11-06T17:34:14.779" v="67" actId="1076"/>
          <ac:grpSpMkLst>
            <pc:docMk/>
            <pc:sldMk cId="854926973" sldId="373"/>
            <ac:grpSpMk id="9" creationId="{AD3BAD88-3097-4AF4-99B7-F80C1BECC76A}"/>
          </ac:grpSpMkLst>
        </pc:grpChg>
        <pc:grpChg chg="mod">
          <ac:chgData name="Carlos Sanchez-Sarmiento" userId="2326a0ff-7c8d-4f5b-b5b2-e1c852c29958" providerId="ADAL" clId="{3360CA65-7602-4B8A-950E-F56828B8B97B}" dt="2022-11-06T17:34:14.779" v="67" actId="1076"/>
          <ac:grpSpMkLst>
            <pc:docMk/>
            <pc:sldMk cId="854926973" sldId="373"/>
            <ac:grpSpMk id="10" creationId="{F018C4F8-D027-4FC9-9E91-13AF9ECC9E07}"/>
          </ac:grpSpMkLst>
        </pc:grpChg>
        <pc:grpChg chg="mod">
          <ac:chgData name="Carlos Sanchez-Sarmiento" userId="2326a0ff-7c8d-4f5b-b5b2-e1c852c29958" providerId="ADAL" clId="{3360CA65-7602-4B8A-950E-F56828B8B97B}" dt="2022-11-06T17:34:14.779" v="67" actId="1076"/>
          <ac:grpSpMkLst>
            <pc:docMk/>
            <pc:sldMk cId="854926973" sldId="373"/>
            <ac:grpSpMk id="11" creationId="{97D2A15B-C6B8-43BF-A97A-F68A77134A39}"/>
          </ac:grpSpMkLst>
        </pc:grpChg>
        <pc:grpChg chg="mod">
          <ac:chgData name="Carlos Sanchez-Sarmiento" userId="2326a0ff-7c8d-4f5b-b5b2-e1c852c29958" providerId="ADAL" clId="{3360CA65-7602-4B8A-950E-F56828B8B97B}" dt="2022-11-06T17:34:14.779" v="67" actId="1076"/>
          <ac:grpSpMkLst>
            <pc:docMk/>
            <pc:sldMk cId="854926973" sldId="373"/>
            <ac:grpSpMk id="14" creationId="{8330DA09-158B-4DDE-9848-10DA6A431924}"/>
          </ac:grpSpMkLst>
        </pc:grpChg>
        <pc:grpChg chg="mod">
          <ac:chgData name="Carlos Sanchez-Sarmiento" userId="2326a0ff-7c8d-4f5b-b5b2-e1c852c29958" providerId="ADAL" clId="{3360CA65-7602-4B8A-950E-F56828B8B97B}" dt="2022-11-06T17:34:14.779" v="67" actId="1076"/>
          <ac:grpSpMkLst>
            <pc:docMk/>
            <pc:sldMk cId="854926973" sldId="373"/>
            <ac:grpSpMk id="18" creationId="{F9AF75F8-4966-4D80-9219-8422F2B6612D}"/>
          </ac:grpSpMkLst>
        </pc:grpChg>
        <pc:grpChg chg="mod">
          <ac:chgData name="Carlos Sanchez-Sarmiento" userId="2326a0ff-7c8d-4f5b-b5b2-e1c852c29958" providerId="ADAL" clId="{3360CA65-7602-4B8A-950E-F56828B8B97B}" dt="2022-11-06T17:34:14.779" v="67" actId="1076"/>
          <ac:grpSpMkLst>
            <pc:docMk/>
            <pc:sldMk cId="854926973" sldId="373"/>
            <ac:grpSpMk id="20" creationId="{878ACF02-0C4E-4210-A8B4-CD1BE5E35C9D}"/>
          </ac:grpSpMkLst>
        </pc:grpChg>
        <pc:grpChg chg="mod">
          <ac:chgData name="Carlos Sanchez-Sarmiento" userId="2326a0ff-7c8d-4f5b-b5b2-e1c852c29958" providerId="ADAL" clId="{3360CA65-7602-4B8A-950E-F56828B8B97B}" dt="2022-11-06T17:34:14.779" v="67" actId="1076"/>
          <ac:grpSpMkLst>
            <pc:docMk/>
            <pc:sldMk cId="854926973" sldId="373"/>
            <ac:grpSpMk id="23" creationId="{067F77F0-EF0A-46C0-9053-E1A0F11FD390}"/>
          </ac:grpSpMkLst>
        </pc:grpChg>
        <pc:grpChg chg="mod">
          <ac:chgData name="Carlos Sanchez-Sarmiento" userId="2326a0ff-7c8d-4f5b-b5b2-e1c852c29958" providerId="ADAL" clId="{3360CA65-7602-4B8A-950E-F56828B8B97B}" dt="2022-11-06T17:34:14.779" v="67" actId="1076"/>
          <ac:grpSpMkLst>
            <pc:docMk/>
            <pc:sldMk cId="854926973" sldId="373"/>
            <ac:grpSpMk id="30" creationId="{52514CA1-B229-4075-9FB3-8D42C46A40D3}"/>
          </ac:grpSpMkLst>
        </pc:grpChg>
        <pc:cxnChg chg="mod">
          <ac:chgData name="Carlos Sanchez-Sarmiento" userId="2326a0ff-7c8d-4f5b-b5b2-e1c852c29958" providerId="ADAL" clId="{3360CA65-7602-4B8A-950E-F56828B8B97B}" dt="2022-11-06T17:34:14.779" v="67" actId="1076"/>
          <ac:cxnSpMkLst>
            <pc:docMk/>
            <pc:sldMk cId="854926973" sldId="373"/>
            <ac:cxnSpMk id="21" creationId="{75C69C8C-FD11-4CC4-8FDB-491FBD3A9259}"/>
          </ac:cxnSpMkLst>
        </pc:cxnChg>
        <pc:cxnChg chg="mod">
          <ac:chgData name="Carlos Sanchez-Sarmiento" userId="2326a0ff-7c8d-4f5b-b5b2-e1c852c29958" providerId="ADAL" clId="{3360CA65-7602-4B8A-950E-F56828B8B97B}" dt="2022-11-06T17:34:14.779" v="67" actId="1076"/>
          <ac:cxnSpMkLst>
            <pc:docMk/>
            <pc:sldMk cId="854926973" sldId="373"/>
            <ac:cxnSpMk id="22" creationId="{4DF24890-8B32-4F12-8877-FFA96A441346}"/>
          </ac:cxnSpMkLst>
        </pc:cxnChg>
      </pc:sldChg>
      <pc:sldChg chg="addSp delSp modSp add mod">
        <pc:chgData name="Carlos Sanchez-Sarmiento" userId="2326a0ff-7c8d-4f5b-b5b2-e1c852c29958" providerId="ADAL" clId="{3360CA65-7602-4B8A-950E-F56828B8B97B}" dt="2022-11-06T21:41:27.298" v="2361" actId="20577"/>
        <pc:sldMkLst>
          <pc:docMk/>
          <pc:sldMk cId="793471822" sldId="374"/>
        </pc:sldMkLst>
        <pc:spChg chg="add del">
          <ac:chgData name="Carlos Sanchez-Sarmiento" userId="2326a0ff-7c8d-4f5b-b5b2-e1c852c29958" providerId="ADAL" clId="{3360CA65-7602-4B8A-950E-F56828B8B97B}" dt="2022-11-06T18:10:01.807" v="323" actId="478"/>
          <ac:spMkLst>
            <pc:docMk/>
            <pc:sldMk cId="793471822" sldId="374"/>
            <ac:spMk id="2" creationId="{00000000-0000-0000-0000-000000000000}"/>
          </ac:spMkLst>
        </pc:spChg>
        <pc:spChg chg="add del mod">
          <ac:chgData name="Carlos Sanchez-Sarmiento" userId="2326a0ff-7c8d-4f5b-b5b2-e1c852c29958" providerId="ADAL" clId="{3360CA65-7602-4B8A-950E-F56828B8B97B}" dt="2022-11-06T18:10:04.678" v="324" actId="21"/>
          <ac:spMkLst>
            <pc:docMk/>
            <pc:sldMk cId="793471822" sldId="374"/>
            <ac:spMk id="6" creationId="{6B0682EF-794C-4557-8CC0-36271831FC39}"/>
          </ac:spMkLst>
        </pc:spChg>
        <pc:spChg chg="add del mod">
          <ac:chgData name="Carlos Sanchez-Sarmiento" userId="2326a0ff-7c8d-4f5b-b5b2-e1c852c29958" providerId="ADAL" clId="{3360CA65-7602-4B8A-950E-F56828B8B97B}" dt="2022-11-06T18:10:04.678" v="324" actId="21"/>
          <ac:spMkLst>
            <pc:docMk/>
            <pc:sldMk cId="793471822" sldId="374"/>
            <ac:spMk id="7" creationId="{A076C9A1-3D30-47B2-B58D-C2CA8DD70BFE}"/>
          </ac:spMkLst>
        </pc:spChg>
        <pc:spChg chg="mod">
          <ac:chgData name="Carlos Sanchez-Sarmiento" userId="2326a0ff-7c8d-4f5b-b5b2-e1c852c29958" providerId="ADAL" clId="{3360CA65-7602-4B8A-950E-F56828B8B97B}" dt="2022-11-06T21:41:27.298" v="2361" actId="20577"/>
          <ac:spMkLst>
            <pc:docMk/>
            <pc:sldMk cId="793471822" sldId="374"/>
            <ac:spMk id="59" creationId="{00000000-0000-0000-0000-000000000000}"/>
          </ac:spMkLst>
        </pc:spChg>
      </pc:sldChg>
      <pc:sldChg chg="addSp modSp del">
        <pc:chgData name="Carlos Sanchez-Sarmiento" userId="2326a0ff-7c8d-4f5b-b5b2-e1c852c29958" providerId="ADAL" clId="{3360CA65-7602-4B8A-950E-F56828B8B97B}" dt="2022-11-06T20:58:36.926" v="1912" actId="47"/>
        <pc:sldMkLst>
          <pc:docMk/>
          <pc:sldMk cId="497643154" sldId="376"/>
        </pc:sldMkLst>
        <pc:spChg chg="mod">
          <ac:chgData name="Carlos Sanchez-Sarmiento" userId="2326a0ff-7c8d-4f5b-b5b2-e1c852c29958" providerId="ADAL" clId="{3360CA65-7602-4B8A-950E-F56828B8B97B}" dt="2022-11-06T20:50:12.157" v="1659"/>
          <ac:spMkLst>
            <pc:docMk/>
            <pc:sldMk cId="497643154" sldId="376"/>
            <ac:spMk id="26" creationId="{F7228B7B-7D4A-4294-B4CA-320C4701BFDA}"/>
          </ac:spMkLst>
        </pc:spChg>
        <pc:spChg chg="mod">
          <ac:chgData name="Carlos Sanchez-Sarmiento" userId="2326a0ff-7c8d-4f5b-b5b2-e1c852c29958" providerId="ADAL" clId="{3360CA65-7602-4B8A-950E-F56828B8B97B}" dt="2022-11-06T20:50:12.157" v="1659"/>
          <ac:spMkLst>
            <pc:docMk/>
            <pc:sldMk cId="497643154" sldId="376"/>
            <ac:spMk id="27" creationId="{296B6745-93EE-4013-A16E-59D165F191DA}"/>
          </ac:spMkLst>
        </pc:spChg>
        <pc:spChg chg="mod">
          <ac:chgData name="Carlos Sanchez-Sarmiento" userId="2326a0ff-7c8d-4f5b-b5b2-e1c852c29958" providerId="ADAL" clId="{3360CA65-7602-4B8A-950E-F56828B8B97B}" dt="2022-11-06T20:50:12.157" v="1659"/>
          <ac:spMkLst>
            <pc:docMk/>
            <pc:sldMk cId="497643154" sldId="376"/>
            <ac:spMk id="28" creationId="{5EE61521-391B-43C3-9735-E5A743F565E9}"/>
          </ac:spMkLst>
        </pc:spChg>
        <pc:grpChg chg="add mod">
          <ac:chgData name="Carlos Sanchez-Sarmiento" userId="2326a0ff-7c8d-4f5b-b5b2-e1c852c29958" providerId="ADAL" clId="{3360CA65-7602-4B8A-950E-F56828B8B97B}" dt="2022-11-06T20:50:12.157" v="1659"/>
          <ac:grpSpMkLst>
            <pc:docMk/>
            <pc:sldMk cId="497643154" sldId="376"/>
            <ac:grpSpMk id="24" creationId="{B0EA624B-5E3F-49DE-B918-779BBC4D424E}"/>
          </ac:grpSpMkLst>
        </pc:grpChg>
        <pc:grpChg chg="mod">
          <ac:chgData name="Carlos Sanchez-Sarmiento" userId="2326a0ff-7c8d-4f5b-b5b2-e1c852c29958" providerId="ADAL" clId="{3360CA65-7602-4B8A-950E-F56828B8B97B}" dt="2022-11-06T20:50:12.157" v="1659"/>
          <ac:grpSpMkLst>
            <pc:docMk/>
            <pc:sldMk cId="497643154" sldId="376"/>
            <ac:grpSpMk id="25" creationId="{CC310696-89AF-4919-A22F-CF99F4702BFD}"/>
          </ac:grpSpMkLst>
        </pc:grpChg>
        <pc:picChg chg="add mod">
          <ac:chgData name="Carlos Sanchez-Sarmiento" userId="2326a0ff-7c8d-4f5b-b5b2-e1c852c29958" providerId="ADAL" clId="{3360CA65-7602-4B8A-950E-F56828B8B97B}" dt="2022-11-06T20:50:12.157" v="1659"/>
          <ac:picMkLst>
            <pc:docMk/>
            <pc:sldMk cId="497643154" sldId="376"/>
            <ac:picMk id="29" creationId="{B0F4CA8C-D514-452B-B17B-89DC8C6F10F3}"/>
          </ac:picMkLst>
        </pc:picChg>
      </pc:sldChg>
      <pc:sldChg chg="add del">
        <pc:chgData name="Carlos Sanchez-Sarmiento" userId="2326a0ff-7c8d-4f5b-b5b2-e1c852c29958" providerId="ADAL" clId="{3360CA65-7602-4B8A-950E-F56828B8B97B}" dt="2022-11-06T17:59:09.955" v="162" actId="47"/>
        <pc:sldMkLst>
          <pc:docMk/>
          <pc:sldMk cId="3146501152" sldId="376"/>
        </pc:sldMkLst>
      </pc:sldChg>
      <pc:sldChg chg="addSp delSp modSp add mod modTransition">
        <pc:chgData name="Carlos Sanchez-Sarmiento" userId="2326a0ff-7c8d-4f5b-b5b2-e1c852c29958" providerId="ADAL" clId="{3360CA65-7602-4B8A-950E-F56828B8B97B}" dt="2022-11-06T21:50:37.955" v="2518"/>
        <pc:sldMkLst>
          <pc:docMk/>
          <pc:sldMk cId="32973280" sldId="377"/>
        </pc:sldMkLst>
        <pc:spChg chg="mod">
          <ac:chgData name="Carlos Sanchez-Sarmiento" userId="2326a0ff-7c8d-4f5b-b5b2-e1c852c29958" providerId="ADAL" clId="{3360CA65-7602-4B8A-950E-F56828B8B97B}" dt="2022-11-06T21:42:30.475" v="2379"/>
          <ac:spMkLst>
            <pc:docMk/>
            <pc:sldMk cId="32973280" sldId="377"/>
            <ac:spMk id="5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8:30:05.131" v="512" actId="1076"/>
          <ac:spMkLst>
            <pc:docMk/>
            <pc:sldMk cId="32973280" sldId="377"/>
            <ac:spMk id="66" creationId="{07294581-387B-40E8-8E7E-A1DB81878348}"/>
          </ac:spMkLst>
        </pc:spChg>
        <pc:spChg chg="del">
          <ac:chgData name="Carlos Sanchez-Sarmiento" userId="2326a0ff-7c8d-4f5b-b5b2-e1c852c29958" providerId="ADAL" clId="{3360CA65-7602-4B8A-950E-F56828B8B97B}" dt="2022-11-06T18:28:47.633" v="501" actId="478"/>
          <ac:spMkLst>
            <pc:docMk/>
            <pc:sldMk cId="32973280" sldId="377"/>
            <ac:spMk id="70" creationId="{BEF9DD5D-D4E8-43D2-87ED-20C46D415357}"/>
          </ac:spMkLst>
        </pc:spChg>
        <pc:spChg chg="mod">
          <ac:chgData name="Carlos Sanchez-Sarmiento" userId="2326a0ff-7c8d-4f5b-b5b2-e1c852c29958" providerId="ADAL" clId="{3360CA65-7602-4B8A-950E-F56828B8B97B}" dt="2022-11-06T18:28:44.959" v="500" actId="1076"/>
          <ac:spMkLst>
            <pc:docMk/>
            <pc:sldMk cId="32973280" sldId="377"/>
            <ac:spMk id="76" creationId="{3FA7E653-4FE0-4E7F-B81C-6C7A4637A865}"/>
          </ac:spMkLst>
        </pc:spChg>
        <pc:spChg chg="add del mod">
          <ac:chgData name="Carlos Sanchez-Sarmiento" userId="2326a0ff-7c8d-4f5b-b5b2-e1c852c29958" providerId="ADAL" clId="{3360CA65-7602-4B8A-950E-F56828B8B97B}" dt="2022-11-06T21:48:24.238" v="2439" actId="478"/>
          <ac:spMkLst>
            <pc:docMk/>
            <pc:sldMk cId="32973280" sldId="377"/>
            <ac:spMk id="77" creationId="{C499F8A5-7037-4F06-8203-F32EE43A2DC6}"/>
          </ac:spMkLst>
        </pc:spChg>
        <pc:spChg chg="mod">
          <ac:chgData name="Carlos Sanchez-Sarmiento" userId="2326a0ff-7c8d-4f5b-b5b2-e1c852c29958" providerId="ADAL" clId="{3360CA65-7602-4B8A-950E-F56828B8B97B}" dt="2022-11-06T18:28:44.959" v="500" actId="1076"/>
          <ac:spMkLst>
            <pc:docMk/>
            <pc:sldMk cId="32973280" sldId="377"/>
            <ac:spMk id="78" creationId="{CAD59F18-DD32-4FFB-B7A6-86B135618162}"/>
          </ac:spMkLst>
        </pc:spChg>
        <pc:spChg chg="add del mod">
          <ac:chgData name="Carlos Sanchez-Sarmiento" userId="2326a0ff-7c8d-4f5b-b5b2-e1c852c29958" providerId="ADAL" clId="{3360CA65-7602-4B8A-950E-F56828B8B97B}" dt="2022-11-06T21:50:37.735" v="2517" actId="478"/>
          <ac:spMkLst>
            <pc:docMk/>
            <pc:sldMk cId="32973280" sldId="377"/>
            <ac:spMk id="79" creationId="{13B12ECB-0BC5-4D70-99D9-3CABC0C30D23}"/>
          </ac:spMkLst>
        </pc:spChg>
        <pc:spChg chg="add mod">
          <ac:chgData name="Carlos Sanchez-Sarmiento" userId="2326a0ff-7c8d-4f5b-b5b2-e1c852c29958" providerId="ADAL" clId="{3360CA65-7602-4B8A-950E-F56828B8B97B}" dt="2022-11-06T21:50:37.955" v="2518"/>
          <ac:spMkLst>
            <pc:docMk/>
            <pc:sldMk cId="32973280" sldId="377"/>
            <ac:spMk id="80" creationId="{9907B489-212F-490D-AD28-E04B00BFEB84}"/>
          </ac:spMkLst>
        </pc:spChg>
        <pc:spChg chg="mod">
          <ac:chgData name="Carlos Sanchez-Sarmiento" userId="2326a0ff-7c8d-4f5b-b5b2-e1c852c29958" providerId="ADAL" clId="{3360CA65-7602-4B8A-950E-F56828B8B97B}" dt="2022-11-06T18:30:44.541" v="520" actId="1076"/>
          <ac:spMkLst>
            <pc:docMk/>
            <pc:sldMk cId="32973280" sldId="377"/>
            <ac:spMk id="118" creationId="{2102B0D1-B815-4022-BB9D-DBD9281508FD}"/>
          </ac:spMkLst>
        </pc:spChg>
        <pc:spChg chg="mod">
          <ac:chgData name="Carlos Sanchez-Sarmiento" userId="2326a0ff-7c8d-4f5b-b5b2-e1c852c29958" providerId="ADAL" clId="{3360CA65-7602-4B8A-950E-F56828B8B97B}" dt="2022-11-06T18:30:44.541" v="520" actId="1076"/>
          <ac:spMkLst>
            <pc:docMk/>
            <pc:sldMk cId="32973280" sldId="377"/>
            <ac:spMk id="119" creationId="{4F3A583A-E701-4D3E-BBFD-CDC22011EC01}"/>
          </ac:spMkLst>
        </pc:spChg>
        <pc:spChg chg="mod">
          <ac:chgData name="Carlos Sanchez-Sarmiento" userId="2326a0ff-7c8d-4f5b-b5b2-e1c852c29958" providerId="ADAL" clId="{3360CA65-7602-4B8A-950E-F56828B8B97B}" dt="2022-11-06T18:30:44.541" v="520" actId="1076"/>
          <ac:spMkLst>
            <pc:docMk/>
            <pc:sldMk cId="32973280" sldId="377"/>
            <ac:spMk id="120" creationId="{30026C88-55BC-42C3-82E0-4733AB482787}"/>
          </ac:spMkLst>
        </pc:spChg>
        <pc:spChg chg="mod">
          <ac:chgData name="Carlos Sanchez-Sarmiento" userId="2326a0ff-7c8d-4f5b-b5b2-e1c852c29958" providerId="ADAL" clId="{3360CA65-7602-4B8A-950E-F56828B8B97B}" dt="2022-11-06T18:30:44.541" v="520" actId="1076"/>
          <ac:spMkLst>
            <pc:docMk/>
            <pc:sldMk cId="32973280" sldId="377"/>
            <ac:spMk id="121" creationId="{7C4E6F44-BD13-4F69-9B7D-DC7557EC1A09}"/>
          </ac:spMkLst>
        </pc:spChg>
        <pc:spChg chg="mod">
          <ac:chgData name="Carlos Sanchez-Sarmiento" userId="2326a0ff-7c8d-4f5b-b5b2-e1c852c29958" providerId="ADAL" clId="{3360CA65-7602-4B8A-950E-F56828B8B97B}" dt="2022-11-06T18:30:38.821" v="519" actId="1076"/>
          <ac:spMkLst>
            <pc:docMk/>
            <pc:sldMk cId="32973280" sldId="377"/>
            <ac:spMk id="122" creationId="{5990C404-D199-411C-91C4-96E2C3ACB131}"/>
          </ac:spMkLst>
        </pc:spChg>
        <pc:spChg chg="mod">
          <ac:chgData name="Carlos Sanchez-Sarmiento" userId="2326a0ff-7c8d-4f5b-b5b2-e1c852c29958" providerId="ADAL" clId="{3360CA65-7602-4B8A-950E-F56828B8B97B}" dt="2022-11-06T18:29:26.797" v="504" actId="14100"/>
          <ac:spMkLst>
            <pc:docMk/>
            <pc:sldMk cId="32973280" sldId="377"/>
            <ac:spMk id="123" creationId="{1835E50F-DED0-4065-8464-00E78D4B8141}"/>
          </ac:spMkLst>
        </pc:spChg>
        <pc:spChg chg="mod">
          <ac:chgData name="Carlos Sanchez-Sarmiento" userId="2326a0ff-7c8d-4f5b-b5b2-e1c852c29958" providerId="ADAL" clId="{3360CA65-7602-4B8A-950E-F56828B8B97B}" dt="2022-11-06T18:29:44.389" v="508" actId="206"/>
          <ac:spMkLst>
            <pc:docMk/>
            <pc:sldMk cId="32973280" sldId="377"/>
            <ac:spMk id="126" creationId="{C844E245-FA11-4E05-8525-9781BFE1E4BE}"/>
          </ac:spMkLst>
        </pc:spChg>
        <pc:spChg chg="del mod">
          <ac:chgData name="Carlos Sanchez-Sarmiento" userId="2326a0ff-7c8d-4f5b-b5b2-e1c852c29958" providerId="ADAL" clId="{3360CA65-7602-4B8A-950E-F56828B8B97B}" dt="2022-11-06T21:36:50.539" v="2308" actId="478"/>
          <ac:spMkLst>
            <pc:docMk/>
            <pc:sldMk cId="32973280" sldId="377"/>
            <ac:spMk id="127" creationId="{486203FC-2833-4862-B074-4D7EC6098E19}"/>
          </ac:spMkLst>
        </pc:spChg>
        <pc:grpChg chg="mod">
          <ac:chgData name="Carlos Sanchez-Sarmiento" userId="2326a0ff-7c8d-4f5b-b5b2-e1c852c29958" providerId="ADAL" clId="{3360CA65-7602-4B8A-950E-F56828B8B97B}" dt="2022-11-06T18:28:44.959" v="500" actId="1076"/>
          <ac:grpSpMkLst>
            <pc:docMk/>
            <pc:sldMk cId="32973280" sldId="377"/>
            <ac:grpSpMk id="4" creationId="{C391D1FF-9AD1-466F-A5EB-AC01D7F46006}"/>
          </ac:grpSpMkLst>
        </pc:grpChg>
      </pc:sldChg>
      <pc:sldChg chg="modSp add del mod modTransition">
        <pc:chgData name="Carlos Sanchez-Sarmiento" userId="2326a0ff-7c8d-4f5b-b5b2-e1c852c29958" providerId="ADAL" clId="{3360CA65-7602-4B8A-950E-F56828B8B97B}" dt="2022-11-06T18:26:04.498" v="492" actId="47"/>
        <pc:sldMkLst>
          <pc:docMk/>
          <pc:sldMk cId="1812329303" sldId="377"/>
        </pc:sldMkLst>
        <pc:grpChg chg="mod">
          <ac:chgData name="Carlos Sanchez-Sarmiento" userId="2326a0ff-7c8d-4f5b-b5b2-e1c852c29958" providerId="ADAL" clId="{3360CA65-7602-4B8A-950E-F56828B8B97B}" dt="2022-11-06T18:14:26.994" v="349" actId="1076"/>
          <ac:grpSpMkLst>
            <pc:docMk/>
            <pc:sldMk cId="1812329303" sldId="377"/>
            <ac:grpSpMk id="2" creationId="{547F72E5-9343-4929-92E5-CB9CEFEF2ABC}"/>
          </ac:grpSpMkLst>
        </pc:grpChg>
      </pc:sldChg>
      <pc:sldChg chg="addSp modSp add del">
        <pc:chgData name="Carlos Sanchez-Sarmiento" userId="2326a0ff-7c8d-4f5b-b5b2-e1c852c29958" providerId="ADAL" clId="{3360CA65-7602-4B8A-950E-F56828B8B97B}" dt="2022-11-06T18:14:11.851" v="342" actId="2890"/>
        <pc:sldMkLst>
          <pc:docMk/>
          <pc:sldMk cId="3391995537" sldId="377"/>
        </pc:sldMkLst>
        <pc:spChg chg="mod">
          <ac:chgData name="Carlos Sanchez-Sarmiento" userId="2326a0ff-7c8d-4f5b-b5b2-e1c852c29958" providerId="ADAL" clId="{3360CA65-7602-4B8A-950E-F56828B8B97B}" dt="2022-11-06T18:14:10.769" v="341" actId="164"/>
          <ac:spMkLst>
            <pc:docMk/>
            <pc:sldMk cId="3391995537" sldId="377"/>
            <ac:spMk id="68" creationId="{1D9C03B9-2A26-41D7-A8B5-A1DE6C19444F}"/>
          </ac:spMkLst>
        </pc:spChg>
        <pc:spChg chg="mod">
          <ac:chgData name="Carlos Sanchez-Sarmiento" userId="2326a0ff-7c8d-4f5b-b5b2-e1c852c29958" providerId="ADAL" clId="{3360CA65-7602-4B8A-950E-F56828B8B97B}" dt="2022-11-06T18:14:10.769" v="341" actId="164"/>
          <ac:spMkLst>
            <pc:docMk/>
            <pc:sldMk cId="3391995537" sldId="377"/>
            <ac:spMk id="88" creationId="{B7581F32-62C0-4D25-8BF1-48AFF3612021}"/>
          </ac:spMkLst>
        </pc:spChg>
        <pc:spChg chg="mod">
          <ac:chgData name="Carlos Sanchez-Sarmiento" userId="2326a0ff-7c8d-4f5b-b5b2-e1c852c29958" providerId="ADAL" clId="{3360CA65-7602-4B8A-950E-F56828B8B97B}" dt="2022-11-06T18:14:10.769" v="341" actId="164"/>
          <ac:spMkLst>
            <pc:docMk/>
            <pc:sldMk cId="3391995537" sldId="377"/>
            <ac:spMk id="89" creationId="{AB1F8696-C22C-464D-BB68-3F6DC821502B}"/>
          </ac:spMkLst>
        </pc:spChg>
        <pc:grpChg chg="add mod">
          <ac:chgData name="Carlos Sanchez-Sarmiento" userId="2326a0ff-7c8d-4f5b-b5b2-e1c852c29958" providerId="ADAL" clId="{3360CA65-7602-4B8A-950E-F56828B8B97B}" dt="2022-11-06T18:14:10.769" v="341" actId="164"/>
          <ac:grpSpMkLst>
            <pc:docMk/>
            <pc:sldMk cId="3391995537" sldId="377"/>
            <ac:grpSpMk id="2" creationId="{477A97AA-7A68-44DF-B554-266D5D2C7C3B}"/>
          </ac:grpSpMkLst>
        </pc:grpChg>
      </pc:sldChg>
      <pc:sldChg chg="addSp delSp modSp add del mod">
        <pc:chgData name="Carlos Sanchez-Sarmiento" userId="2326a0ff-7c8d-4f5b-b5b2-e1c852c29958" providerId="ADAL" clId="{3360CA65-7602-4B8A-950E-F56828B8B97B}" dt="2022-11-06T18:14:09.301" v="339" actId="2890"/>
        <pc:sldMkLst>
          <pc:docMk/>
          <pc:sldMk cId="1223572014" sldId="378"/>
        </pc:sldMkLst>
        <pc:spChg chg="add del mod">
          <ac:chgData name="Carlos Sanchez-Sarmiento" userId="2326a0ff-7c8d-4f5b-b5b2-e1c852c29958" providerId="ADAL" clId="{3360CA65-7602-4B8A-950E-F56828B8B97B}" dt="2022-11-06T18:14:05.183" v="337" actId="1076"/>
          <ac:spMkLst>
            <pc:docMk/>
            <pc:sldMk cId="1223572014" sldId="378"/>
            <ac:spMk id="58" creationId="{DED8F148-4CF8-467E-949F-BB34E5BFA1AF}"/>
          </ac:spMkLst>
        </pc:spChg>
        <pc:grpChg chg="mod">
          <ac:chgData name="Carlos Sanchez-Sarmiento" userId="2326a0ff-7c8d-4f5b-b5b2-e1c852c29958" providerId="ADAL" clId="{3360CA65-7602-4B8A-950E-F56828B8B97B}" dt="2022-11-06T18:14:05.463" v="338" actId="1076"/>
          <ac:grpSpMkLst>
            <pc:docMk/>
            <pc:sldMk cId="1223572014" sldId="378"/>
            <ac:grpSpMk id="2" creationId="{477A97AA-7A68-44DF-B554-266D5D2C7C3B}"/>
          </ac:grpSpMkLst>
        </pc:grpChg>
      </pc:sldChg>
      <pc:sldChg chg="addSp delSp modSp add mod modTransition">
        <pc:chgData name="Carlos Sanchez-Sarmiento" userId="2326a0ff-7c8d-4f5b-b5b2-e1c852c29958" providerId="ADAL" clId="{3360CA65-7602-4B8A-950E-F56828B8B97B}" dt="2022-11-06T21:51:27.187" v="2592" actId="20577"/>
        <pc:sldMkLst>
          <pc:docMk/>
          <pc:sldMk cId="2670322956" sldId="378"/>
        </pc:sldMkLst>
        <pc:spChg chg="mod">
          <ac:chgData name="Carlos Sanchez-Sarmiento" userId="2326a0ff-7c8d-4f5b-b5b2-e1c852c29958" providerId="ADAL" clId="{3360CA65-7602-4B8A-950E-F56828B8B97B}" dt="2022-11-06T18:32:18.847" v="539" actId="1076"/>
          <ac:spMkLst>
            <pc:docMk/>
            <pc:sldMk cId="2670322956" sldId="378"/>
            <ac:spMk id="7" creationId="{0643D918-7CD3-4388-BC22-4EA504BF29B5}"/>
          </ac:spMkLst>
        </pc:spChg>
        <pc:spChg chg="mod">
          <ac:chgData name="Carlos Sanchez-Sarmiento" userId="2326a0ff-7c8d-4f5b-b5b2-e1c852c29958" providerId="ADAL" clId="{3360CA65-7602-4B8A-950E-F56828B8B97B}" dt="2022-11-06T18:32:10.718" v="537" actId="1076"/>
          <ac:spMkLst>
            <pc:docMk/>
            <pc:sldMk cId="2670322956" sldId="378"/>
            <ac:spMk id="8" creationId="{0711E5B3-802E-446F-9037-83E613F5180F}"/>
          </ac:spMkLst>
        </pc:spChg>
        <pc:spChg chg="mod">
          <ac:chgData name="Carlos Sanchez-Sarmiento" userId="2326a0ff-7c8d-4f5b-b5b2-e1c852c29958" providerId="ADAL" clId="{3360CA65-7602-4B8A-950E-F56828B8B97B}" dt="2022-11-06T18:32:35.015" v="545" actId="1076"/>
          <ac:spMkLst>
            <pc:docMk/>
            <pc:sldMk cId="2670322956" sldId="378"/>
            <ac:spMk id="13" creationId="{8C0FE35C-CA70-429F-890A-4B7E789F9744}"/>
          </ac:spMkLst>
        </pc:spChg>
        <pc:spChg chg="mod">
          <ac:chgData name="Carlos Sanchez-Sarmiento" userId="2326a0ff-7c8d-4f5b-b5b2-e1c852c29958" providerId="ADAL" clId="{3360CA65-7602-4B8A-950E-F56828B8B97B}" dt="2022-11-06T18:32:35.015" v="545" actId="1076"/>
          <ac:spMkLst>
            <pc:docMk/>
            <pc:sldMk cId="2670322956" sldId="378"/>
            <ac:spMk id="19" creationId="{61A47B55-32EC-4B72-952C-32FFE0AF8818}"/>
          </ac:spMkLst>
        </pc:spChg>
        <pc:spChg chg="mod">
          <ac:chgData name="Carlos Sanchez-Sarmiento" userId="2326a0ff-7c8d-4f5b-b5b2-e1c852c29958" providerId="ADAL" clId="{3360CA65-7602-4B8A-950E-F56828B8B97B}" dt="2022-11-06T18:32:10.718" v="537" actId="1076"/>
          <ac:spMkLst>
            <pc:docMk/>
            <pc:sldMk cId="2670322956" sldId="378"/>
            <ac:spMk id="24" creationId="{414437E0-DCAD-48B8-AFDA-EBC07BC36722}"/>
          </ac:spMkLst>
        </pc:spChg>
        <pc:spChg chg="mod">
          <ac:chgData name="Carlos Sanchez-Sarmiento" userId="2326a0ff-7c8d-4f5b-b5b2-e1c852c29958" providerId="ADAL" clId="{3360CA65-7602-4B8A-950E-F56828B8B97B}" dt="2022-11-06T18:32:18.847" v="539" actId="1076"/>
          <ac:spMkLst>
            <pc:docMk/>
            <pc:sldMk cId="2670322956" sldId="378"/>
            <ac:spMk id="25" creationId="{632FD85D-38D5-4072-9C39-21A37475E5B1}"/>
          </ac:spMkLst>
        </pc:spChg>
        <pc:spChg chg="mod">
          <ac:chgData name="Carlos Sanchez-Sarmiento" userId="2326a0ff-7c8d-4f5b-b5b2-e1c852c29958" providerId="ADAL" clId="{3360CA65-7602-4B8A-950E-F56828B8B97B}" dt="2022-11-06T18:32:18.847" v="539" actId="1076"/>
          <ac:spMkLst>
            <pc:docMk/>
            <pc:sldMk cId="2670322956" sldId="378"/>
            <ac:spMk id="26" creationId="{986BF39C-F497-4D14-A24C-35C48A7ACD13}"/>
          </ac:spMkLst>
        </pc:spChg>
        <pc:spChg chg="mod">
          <ac:chgData name="Carlos Sanchez-Sarmiento" userId="2326a0ff-7c8d-4f5b-b5b2-e1c852c29958" providerId="ADAL" clId="{3360CA65-7602-4B8A-950E-F56828B8B97B}" dt="2022-11-06T18:32:18.847" v="539" actId="1076"/>
          <ac:spMkLst>
            <pc:docMk/>
            <pc:sldMk cId="2670322956" sldId="378"/>
            <ac:spMk id="27" creationId="{588CBBA5-3FC0-45EF-BAFE-97C6F9B8D7B6}"/>
          </ac:spMkLst>
        </pc:spChg>
        <pc:spChg chg="del mod">
          <ac:chgData name="Carlos Sanchez-Sarmiento" userId="2326a0ff-7c8d-4f5b-b5b2-e1c852c29958" providerId="ADAL" clId="{3360CA65-7602-4B8A-950E-F56828B8B97B}" dt="2022-11-06T21:29:49.792" v="2228" actId="478"/>
          <ac:spMkLst>
            <pc:docMk/>
            <pc:sldMk cId="2670322956" sldId="378"/>
            <ac:spMk id="57" creationId="{7BB49F19-7E41-4760-845C-86BF1FF7C688}"/>
          </ac:spMkLst>
        </pc:spChg>
        <pc:spChg chg="mod">
          <ac:chgData name="Carlos Sanchez-Sarmiento" userId="2326a0ff-7c8d-4f5b-b5b2-e1c852c29958" providerId="ADAL" clId="{3360CA65-7602-4B8A-950E-F56828B8B97B}" dt="2022-11-06T21:42:21.106" v="2377"/>
          <ac:spMkLst>
            <pc:docMk/>
            <pc:sldMk cId="2670322956" sldId="378"/>
            <ac:spMk id="5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9:32:26.192" v="958" actId="164"/>
          <ac:spMkLst>
            <pc:docMk/>
            <pc:sldMk cId="2670322956" sldId="378"/>
            <ac:spMk id="60" creationId="{B66D349F-EB96-404B-9996-4F6D30BA288F}"/>
          </ac:spMkLst>
        </pc:spChg>
        <pc:spChg chg="mod">
          <ac:chgData name="Carlos Sanchez-Sarmiento" userId="2326a0ff-7c8d-4f5b-b5b2-e1c852c29958" providerId="ADAL" clId="{3360CA65-7602-4B8A-950E-F56828B8B97B}" dt="2022-11-06T19:32:26.192" v="958" actId="164"/>
          <ac:spMkLst>
            <pc:docMk/>
            <pc:sldMk cId="2670322956" sldId="378"/>
            <ac:spMk id="61" creationId="{E19525BD-43BD-4099-B08A-0A65D0B0F886}"/>
          </ac:spMkLst>
        </pc:spChg>
        <pc:spChg chg="mod">
          <ac:chgData name="Carlos Sanchez-Sarmiento" userId="2326a0ff-7c8d-4f5b-b5b2-e1c852c29958" providerId="ADAL" clId="{3360CA65-7602-4B8A-950E-F56828B8B97B}" dt="2022-11-06T19:32:26.192" v="958" actId="164"/>
          <ac:spMkLst>
            <pc:docMk/>
            <pc:sldMk cId="2670322956" sldId="378"/>
            <ac:spMk id="63" creationId="{C1D8F23E-8D88-4004-BE18-1B9F08CEAB64}"/>
          </ac:spMkLst>
        </pc:spChg>
        <pc:spChg chg="mod">
          <ac:chgData name="Carlos Sanchez-Sarmiento" userId="2326a0ff-7c8d-4f5b-b5b2-e1c852c29958" providerId="ADAL" clId="{3360CA65-7602-4B8A-950E-F56828B8B97B}" dt="2022-11-06T19:32:26.192" v="958" actId="164"/>
          <ac:spMkLst>
            <pc:docMk/>
            <pc:sldMk cId="2670322956" sldId="378"/>
            <ac:spMk id="64" creationId="{099E69C3-1B06-4979-B190-85C7D51BE2B1}"/>
          </ac:spMkLst>
        </pc:spChg>
        <pc:spChg chg="add del mod">
          <ac:chgData name="Carlos Sanchez-Sarmiento" userId="2326a0ff-7c8d-4f5b-b5b2-e1c852c29958" providerId="ADAL" clId="{3360CA65-7602-4B8A-950E-F56828B8B97B}" dt="2022-11-06T19:32:32.909" v="963" actId="478"/>
          <ac:spMkLst>
            <pc:docMk/>
            <pc:sldMk cId="2670322956" sldId="378"/>
            <ac:spMk id="65" creationId="{FEE8FA99-2C11-455E-9DAE-8FA9843C61E3}"/>
          </ac:spMkLst>
        </pc:spChg>
        <pc:spChg chg="add del mod">
          <ac:chgData name="Carlos Sanchez-Sarmiento" userId="2326a0ff-7c8d-4f5b-b5b2-e1c852c29958" providerId="ADAL" clId="{3360CA65-7602-4B8A-950E-F56828B8B97B}" dt="2022-11-06T19:32:32.909" v="963" actId="478"/>
          <ac:spMkLst>
            <pc:docMk/>
            <pc:sldMk cId="2670322956" sldId="378"/>
            <ac:spMk id="66" creationId="{98E9A698-59D3-4CFF-8ABB-4EBA1C0189E7}"/>
          </ac:spMkLst>
        </pc:spChg>
        <pc:spChg chg="add del mod">
          <ac:chgData name="Carlos Sanchez-Sarmiento" userId="2326a0ff-7c8d-4f5b-b5b2-e1c852c29958" providerId="ADAL" clId="{3360CA65-7602-4B8A-950E-F56828B8B97B}" dt="2022-11-06T19:32:32.909" v="963" actId="478"/>
          <ac:spMkLst>
            <pc:docMk/>
            <pc:sldMk cId="2670322956" sldId="378"/>
            <ac:spMk id="67" creationId="{0068E695-B906-4D78-9B60-CD02127C16BA}"/>
          </ac:spMkLst>
        </pc:spChg>
        <pc:spChg chg="mod">
          <ac:chgData name="Carlos Sanchez-Sarmiento" userId="2326a0ff-7c8d-4f5b-b5b2-e1c852c29958" providerId="ADAL" clId="{3360CA65-7602-4B8A-950E-F56828B8B97B}" dt="2022-11-06T19:32:26.192" v="958" actId="164"/>
          <ac:spMkLst>
            <pc:docMk/>
            <pc:sldMk cId="2670322956" sldId="378"/>
            <ac:spMk id="69" creationId="{E47FE584-2EE4-41F0-B542-3E34B9033ED6}"/>
          </ac:spMkLst>
        </pc:spChg>
        <pc:spChg chg="mod">
          <ac:chgData name="Carlos Sanchez-Sarmiento" userId="2326a0ff-7c8d-4f5b-b5b2-e1c852c29958" providerId="ADAL" clId="{3360CA65-7602-4B8A-950E-F56828B8B97B}" dt="2022-11-06T19:32:26.192" v="958" actId="164"/>
          <ac:spMkLst>
            <pc:docMk/>
            <pc:sldMk cId="2670322956" sldId="378"/>
            <ac:spMk id="70" creationId="{24482D57-EAD0-4D20-A62B-51E5D6ED12C5}"/>
          </ac:spMkLst>
        </pc:spChg>
        <pc:spChg chg="mod">
          <ac:chgData name="Carlos Sanchez-Sarmiento" userId="2326a0ff-7c8d-4f5b-b5b2-e1c852c29958" providerId="ADAL" clId="{3360CA65-7602-4B8A-950E-F56828B8B97B}" dt="2022-11-06T19:32:26.192" v="958" actId="164"/>
          <ac:spMkLst>
            <pc:docMk/>
            <pc:sldMk cId="2670322956" sldId="378"/>
            <ac:spMk id="74" creationId="{CCA350B4-E1DD-4857-A0A4-D6613A048CE6}"/>
          </ac:spMkLst>
        </pc:spChg>
        <pc:spChg chg="mod">
          <ac:chgData name="Carlos Sanchez-Sarmiento" userId="2326a0ff-7c8d-4f5b-b5b2-e1c852c29958" providerId="ADAL" clId="{3360CA65-7602-4B8A-950E-F56828B8B97B}" dt="2022-11-06T19:32:26.192" v="958" actId="164"/>
          <ac:spMkLst>
            <pc:docMk/>
            <pc:sldMk cId="2670322956" sldId="378"/>
            <ac:spMk id="75" creationId="{1207125B-99EA-4BC1-8218-28C5364FF028}"/>
          </ac:spMkLst>
        </pc:spChg>
        <pc:spChg chg="add del">
          <ac:chgData name="Carlos Sanchez-Sarmiento" userId="2326a0ff-7c8d-4f5b-b5b2-e1c852c29958" providerId="ADAL" clId="{3360CA65-7602-4B8A-950E-F56828B8B97B}" dt="2022-11-06T21:30:00.793" v="2232" actId="478"/>
          <ac:spMkLst>
            <pc:docMk/>
            <pc:sldMk cId="2670322956" sldId="378"/>
            <ac:spMk id="76" creationId="{77D77D5C-3EB6-4C95-A65D-1D8285C096FC}"/>
          </ac:spMkLst>
        </pc:spChg>
        <pc:spChg chg="add mod">
          <ac:chgData name="Carlos Sanchez-Sarmiento" userId="2326a0ff-7c8d-4f5b-b5b2-e1c852c29958" providerId="ADAL" clId="{3360CA65-7602-4B8A-950E-F56828B8B97B}" dt="2022-11-06T21:51:27.187" v="2592" actId="20577"/>
          <ac:spMkLst>
            <pc:docMk/>
            <pc:sldMk cId="2670322956" sldId="378"/>
            <ac:spMk id="77" creationId="{28506EE1-9EF3-4CBA-96DC-036C050FBF7B}"/>
          </ac:spMkLst>
        </pc:spChg>
        <pc:grpChg chg="add mod">
          <ac:chgData name="Carlos Sanchez-Sarmiento" userId="2326a0ff-7c8d-4f5b-b5b2-e1c852c29958" providerId="ADAL" clId="{3360CA65-7602-4B8A-950E-F56828B8B97B}" dt="2022-11-06T19:32:26.192" v="958" actId="164"/>
          <ac:grpSpMkLst>
            <pc:docMk/>
            <pc:sldMk cId="2670322956" sldId="378"/>
            <ac:grpSpMk id="2" creationId="{6802516F-005A-4B17-8363-D1C61BAC4664}"/>
          </ac:grpSpMkLst>
        </pc:grpChg>
        <pc:grpChg chg="mod">
          <ac:chgData name="Carlos Sanchez-Sarmiento" userId="2326a0ff-7c8d-4f5b-b5b2-e1c852c29958" providerId="ADAL" clId="{3360CA65-7602-4B8A-950E-F56828B8B97B}" dt="2022-11-06T18:32:06.903" v="536" actId="688"/>
          <ac:grpSpMkLst>
            <pc:docMk/>
            <pc:sldMk cId="2670322956" sldId="378"/>
            <ac:grpSpMk id="11" creationId="{97D2A15B-C6B8-43BF-A97A-F68A77134A39}"/>
          </ac:grpSpMkLst>
        </pc:grpChg>
        <pc:grpChg chg="mod">
          <ac:chgData name="Carlos Sanchez-Sarmiento" userId="2326a0ff-7c8d-4f5b-b5b2-e1c852c29958" providerId="ADAL" clId="{3360CA65-7602-4B8A-950E-F56828B8B97B}" dt="2022-11-06T18:32:21.390" v="540" actId="1076"/>
          <ac:grpSpMkLst>
            <pc:docMk/>
            <pc:sldMk cId="2670322956" sldId="378"/>
            <ac:grpSpMk id="14" creationId="{8330DA09-158B-4DDE-9848-10DA6A431924}"/>
          </ac:grpSpMkLst>
        </pc:grpChg>
        <pc:grpChg chg="mod">
          <ac:chgData name="Carlos Sanchez-Sarmiento" userId="2326a0ff-7c8d-4f5b-b5b2-e1c852c29958" providerId="ADAL" clId="{3360CA65-7602-4B8A-950E-F56828B8B97B}" dt="2022-11-06T18:32:39.671" v="547" actId="1076"/>
          <ac:grpSpMkLst>
            <pc:docMk/>
            <pc:sldMk cId="2670322956" sldId="378"/>
            <ac:grpSpMk id="18" creationId="{F9AF75F8-4966-4D80-9219-8422F2B6612D}"/>
          </ac:grpSpMkLst>
        </pc:grpChg>
        <pc:grpChg chg="mod">
          <ac:chgData name="Carlos Sanchez-Sarmiento" userId="2326a0ff-7c8d-4f5b-b5b2-e1c852c29958" providerId="ADAL" clId="{3360CA65-7602-4B8A-950E-F56828B8B97B}" dt="2022-11-06T18:32:13.109" v="538" actId="1076"/>
          <ac:grpSpMkLst>
            <pc:docMk/>
            <pc:sldMk cId="2670322956" sldId="378"/>
            <ac:grpSpMk id="23" creationId="{067F77F0-EF0A-46C0-9053-E1A0F11FD390}"/>
          </ac:grpSpMkLst>
        </pc:grpChg>
        <pc:grpChg chg="add del mod">
          <ac:chgData name="Carlos Sanchez-Sarmiento" userId="2326a0ff-7c8d-4f5b-b5b2-e1c852c29958" providerId="ADAL" clId="{3360CA65-7602-4B8A-950E-F56828B8B97B}" dt="2022-11-06T19:32:32.909" v="963" actId="478"/>
          <ac:grpSpMkLst>
            <pc:docMk/>
            <pc:sldMk cId="2670322956" sldId="378"/>
            <ac:grpSpMk id="58" creationId="{1877CDA4-EBBC-424E-98CD-9E8DB77AF653}"/>
          </ac:grpSpMkLst>
        </pc:grpChg>
        <pc:grpChg chg="add del mod">
          <ac:chgData name="Carlos Sanchez-Sarmiento" userId="2326a0ff-7c8d-4f5b-b5b2-e1c852c29958" providerId="ADAL" clId="{3360CA65-7602-4B8A-950E-F56828B8B97B}" dt="2022-11-06T19:32:32.909" v="963" actId="478"/>
          <ac:grpSpMkLst>
            <pc:docMk/>
            <pc:sldMk cId="2670322956" sldId="378"/>
            <ac:grpSpMk id="62" creationId="{E97546DD-7734-478F-9ACA-DE8707CB7B80}"/>
          </ac:grpSpMkLst>
        </pc:grpChg>
        <pc:grpChg chg="add del mod">
          <ac:chgData name="Carlos Sanchez-Sarmiento" userId="2326a0ff-7c8d-4f5b-b5b2-e1c852c29958" providerId="ADAL" clId="{3360CA65-7602-4B8A-950E-F56828B8B97B}" dt="2022-11-06T19:32:32.909" v="963" actId="478"/>
          <ac:grpSpMkLst>
            <pc:docMk/>
            <pc:sldMk cId="2670322956" sldId="378"/>
            <ac:grpSpMk id="68" creationId="{8774208F-B5E5-4B67-951A-172058187CD9}"/>
          </ac:grpSpMkLst>
        </pc:grpChg>
        <pc:grpChg chg="add del mod">
          <ac:chgData name="Carlos Sanchez-Sarmiento" userId="2326a0ff-7c8d-4f5b-b5b2-e1c852c29958" providerId="ADAL" clId="{3360CA65-7602-4B8A-950E-F56828B8B97B}" dt="2022-11-06T19:32:32.909" v="963" actId="478"/>
          <ac:grpSpMkLst>
            <pc:docMk/>
            <pc:sldMk cId="2670322956" sldId="378"/>
            <ac:grpSpMk id="73" creationId="{DB257B06-4D2C-4F26-8FD9-9C2E0AFD2476}"/>
          </ac:grpSpMkLst>
        </pc:grpChg>
        <pc:cxnChg chg="add del mod">
          <ac:chgData name="Carlos Sanchez-Sarmiento" userId="2326a0ff-7c8d-4f5b-b5b2-e1c852c29958" providerId="ADAL" clId="{3360CA65-7602-4B8A-950E-F56828B8B97B}" dt="2022-11-06T19:32:32.909" v="963" actId="478"/>
          <ac:cxnSpMkLst>
            <pc:docMk/>
            <pc:sldMk cId="2670322956" sldId="378"/>
            <ac:cxnSpMk id="71" creationId="{746FEA49-27EC-4A7F-9BF7-6915A4D1F797}"/>
          </ac:cxnSpMkLst>
        </pc:cxnChg>
        <pc:cxnChg chg="add del mod">
          <ac:chgData name="Carlos Sanchez-Sarmiento" userId="2326a0ff-7c8d-4f5b-b5b2-e1c852c29958" providerId="ADAL" clId="{3360CA65-7602-4B8A-950E-F56828B8B97B}" dt="2022-11-06T19:32:32.909" v="963" actId="478"/>
          <ac:cxnSpMkLst>
            <pc:docMk/>
            <pc:sldMk cId="2670322956" sldId="378"/>
            <ac:cxnSpMk id="72" creationId="{09151881-3581-4D44-BE3C-7BB49994021A}"/>
          </ac:cxnSpMkLst>
        </pc:cxnChg>
      </pc:sldChg>
      <pc:sldChg chg="add del">
        <pc:chgData name="Carlos Sanchez-Sarmiento" userId="2326a0ff-7c8d-4f5b-b5b2-e1c852c29958" providerId="ADAL" clId="{3360CA65-7602-4B8A-950E-F56828B8B97B}" dt="2022-11-06T18:24:15.663" v="419" actId="47"/>
        <pc:sldMkLst>
          <pc:docMk/>
          <pc:sldMk cId="3623753392" sldId="378"/>
        </pc:sldMkLst>
      </pc:sldChg>
      <pc:sldChg chg="modSp add del mod modTransition">
        <pc:chgData name="Carlos Sanchez-Sarmiento" userId="2326a0ff-7c8d-4f5b-b5b2-e1c852c29958" providerId="ADAL" clId="{3360CA65-7602-4B8A-950E-F56828B8B97B}" dt="2022-11-06T21:17:11.969" v="2111" actId="47"/>
        <pc:sldMkLst>
          <pc:docMk/>
          <pc:sldMk cId="1201926406" sldId="379"/>
        </pc:sldMkLst>
        <pc:spChg chg="mod">
          <ac:chgData name="Carlos Sanchez-Sarmiento" userId="2326a0ff-7c8d-4f5b-b5b2-e1c852c29958" providerId="ADAL" clId="{3360CA65-7602-4B8A-950E-F56828B8B97B}" dt="2022-11-06T21:02:05.433" v="1934" actId="255"/>
          <ac:spMkLst>
            <pc:docMk/>
            <pc:sldMk cId="1201926406" sldId="379"/>
            <ac:spMk id="94" creationId="{A62D29AD-A08B-4E40-A0C4-FDC753A71E13}"/>
          </ac:spMkLst>
        </pc:spChg>
        <pc:grpChg chg="mod">
          <ac:chgData name="Carlos Sanchez-Sarmiento" userId="2326a0ff-7c8d-4f5b-b5b2-e1c852c29958" providerId="ADAL" clId="{3360CA65-7602-4B8A-950E-F56828B8B97B}" dt="2022-11-06T18:33:14.088" v="552" actId="1076"/>
          <ac:grpSpMkLst>
            <pc:docMk/>
            <pc:sldMk cId="1201926406" sldId="379"/>
            <ac:grpSpMk id="2" creationId="{547F72E5-9343-4929-92E5-CB9CEFEF2ABC}"/>
          </ac:grpSpMkLst>
        </pc:grpChg>
      </pc:sldChg>
      <pc:sldChg chg="del">
        <pc:chgData name="Carlos Sanchez-Sarmiento" userId="2326a0ff-7c8d-4f5b-b5b2-e1c852c29958" providerId="ADAL" clId="{3360CA65-7602-4B8A-950E-F56828B8B97B}" dt="2022-11-06T20:58:36.926" v="1912" actId="47"/>
        <pc:sldMkLst>
          <pc:docMk/>
          <pc:sldMk cId="1420855476" sldId="380"/>
        </pc:sldMkLst>
      </pc:sldChg>
      <pc:sldChg chg="del">
        <pc:chgData name="Carlos Sanchez-Sarmiento" userId="2326a0ff-7c8d-4f5b-b5b2-e1c852c29958" providerId="ADAL" clId="{3360CA65-7602-4B8A-950E-F56828B8B97B}" dt="2022-11-06T20:58:36.926" v="1912" actId="47"/>
        <pc:sldMkLst>
          <pc:docMk/>
          <pc:sldMk cId="2113570931" sldId="381"/>
        </pc:sldMkLst>
      </pc:sldChg>
      <pc:sldChg chg="addSp delSp modSp add mod modTransition">
        <pc:chgData name="Carlos Sanchez-Sarmiento" userId="2326a0ff-7c8d-4f5b-b5b2-e1c852c29958" providerId="ADAL" clId="{3360CA65-7602-4B8A-950E-F56828B8B97B}" dt="2022-11-06T21:41:38.546" v="2364"/>
        <pc:sldMkLst>
          <pc:docMk/>
          <pc:sldMk cId="3737157968" sldId="382"/>
        </pc:sldMkLst>
        <pc:spChg chg="add mod">
          <ac:chgData name="Carlos Sanchez-Sarmiento" userId="2326a0ff-7c8d-4f5b-b5b2-e1c852c29958" providerId="ADAL" clId="{3360CA65-7602-4B8A-950E-F56828B8B97B}" dt="2022-11-06T19:01:07.591" v="752" actId="14100"/>
          <ac:spMkLst>
            <pc:docMk/>
            <pc:sldMk cId="3737157968" sldId="382"/>
            <ac:spMk id="8" creationId="{FFDAC675-6691-49B1-8719-7284972C7AA5}"/>
          </ac:spMkLst>
        </pc:spChg>
        <pc:spChg chg="mod">
          <ac:chgData name="Carlos Sanchez-Sarmiento" userId="2326a0ff-7c8d-4f5b-b5b2-e1c852c29958" providerId="ADAL" clId="{3360CA65-7602-4B8A-950E-F56828B8B97B}" dt="2022-11-06T19:00:57.181" v="749" actId="3064"/>
          <ac:spMkLst>
            <pc:docMk/>
            <pc:sldMk cId="3737157968" sldId="382"/>
            <ac:spMk id="10" creationId="{BB4C960F-DA27-4E31-AFD5-42D3E395D09A}"/>
          </ac:spMkLst>
        </pc:spChg>
        <pc:spChg chg="del">
          <ac:chgData name="Carlos Sanchez-Sarmiento" userId="2326a0ff-7c8d-4f5b-b5b2-e1c852c29958" providerId="ADAL" clId="{3360CA65-7602-4B8A-950E-F56828B8B97B}" dt="2022-11-06T18:58:32.412" v="727" actId="478"/>
          <ac:spMkLst>
            <pc:docMk/>
            <pc:sldMk cId="3737157968" sldId="382"/>
            <ac:spMk id="11" creationId="{F9F0B584-9BCA-4E1C-B78E-9D31BD0555CD}"/>
          </ac:spMkLst>
        </pc:spChg>
        <pc:spChg chg="del">
          <ac:chgData name="Carlos Sanchez-Sarmiento" userId="2326a0ff-7c8d-4f5b-b5b2-e1c852c29958" providerId="ADAL" clId="{3360CA65-7602-4B8A-950E-F56828B8B97B}" dt="2022-11-06T18:58:31.818" v="726" actId="478"/>
          <ac:spMkLst>
            <pc:docMk/>
            <pc:sldMk cId="3737157968" sldId="382"/>
            <ac:spMk id="12" creationId="{1EDABD80-560C-450B-953F-A6B990988FAA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13" creationId="{BDB84DCD-EC0C-4898-BC10-80C2BBD906EF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14" creationId="{F23AB48E-FE0A-4151-8289-E797F5BD7286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15" creationId="{A716E592-9BB3-4AAF-A314-E47F95C7ADF3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16" creationId="{4ACB7A8E-16A4-4F7C-8352-5541958D5D50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17" creationId="{D6254BAA-80EE-48D6-BFCB-55992BC5AC89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19" creationId="{4E1C0520-2129-4B5B-A5C3-9CB3A4BA7BC4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20" creationId="{F1AF5B75-8D35-4DD3-A872-4B918528DCBE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22" creationId="{FB4B8248-0547-429C-9DAA-A3D767F796C2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24" creationId="{17F18F51-CDEF-41DE-B7BC-3979BF2E526B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26" creationId="{841FEB02-AAFC-4837-A07D-3A69B53BDE9E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27" creationId="{2B512D61-BC52-4920-BDCF-908CC8761A9E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28" creationId="{1B854407-9B15-42AE-8EED-9F8D7BAF1CCC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29" creationId="{63C58C08-7947-455E-91F1-C0DF67D74F71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30" creationId="{4EC18E5E-6BAD-4825-A733-34308BB1865D}"/>
          </ac:spMkLst>
        </pc:spChg>
        <pc:spChg chg="mod">
          <ac:chgData name="Carlos Sanchez-Sarmiento" userId="2326a0ff-7c8d-4f5b-b5b2-e1c852c29958" providerId="ADAL" clId="{3360CA65-7602-4B8A-950E-F56828B8B97B}" dt="2022-11-06T19:02:49.088" v="760" actId="165"/>
          <ac:spMkLst>
            <pc:docMk/>
            <pc:sldMk cId="3737157968" sldId="382"/>
            <ac:spMk id="31" creationId="{BB080E42-AFFE-4FEF-A341-3E88F1707D15}"/>
          </ac:spMkLst>
        </pc:spChg>
        <pc:spChg chg="add del mod">
          <ac:chgData name="Carlos Sanchez-Sarmiento" userId="2326a0ff-7c8d-4f5b-b5b2-e1c852c29958" providerId="ADAL" clId="{3360CA65-7602-4B8A-950E-F56828B8B97B}" dt="2022-11-06T19:24:55.741" v="863" actId="21"/>
          <ac:spMkLst>
            <pc:docMk/>
            <pc:sldMk cId="3737157968" sldId="382"/>
            <ac:spMk id="32" creationId="{9E65EBC0-F9B4-4A10-A71B-F5BD697C8E5E}"/>
          </ac:spMkLst>
        </pc:spChg>
        <pc:spChg chg="mod">
          <ac:chgData name="Carlos Sanchez-Sarmiento" userId="2326a0ff-7c8d-4f5b-b5b2-e1c852c29958" providerId="ADAL" clId="{3360CA65-7602-4B8A-950E-F56828B8B97B}" dt="2022-11-06T21:41:38.546" v="2364"/>
          <ac:spMkLst>
            <pc:docMk/>
            <pc:sldMk cId="3737157968" sldId="382"/>
            <ac:spMk id="59" creationId="{00000000-0000-0000-0000-000000000000}"/>
          </ac:spMkLst>
        </pc:spChg>
        <pc:grpChg chg="add del mod">
          <ac:chgData name="Carlos Sanchez-Sarmiento" userId="2326a0ff-7c8d-4f5b-b5b2-e1c852c29958" providerId="ADAL" clId="{3360CA65-7602-4B8A-950E-F56828B8B97B}" dt="2022-11-06T19:02:49.088" v="760" actId="165"/>
          <ac:grpSpMkLst>
            <pc:docMk/>
            <pc:sldMk cId="3737157968" sldId="382"/>
            <ac:grpSpMk id="2" creationId="{6C354814-36C0-4E28-B9CC-F832C50E02EB}"/>
          </ac:grpSpMkLst>
        </pc:grpChg>
        <pc:grpChg chg="add mod topLvl">
          <ac:chgData name="Carlos Sanchez-Sarmiento" userId="2326a0ff-7c8d-4f5b-b5b2-e1c852c29958" providerId="ADAL" clId="{3360CA65-7602-4B8A-950E-F56828B8B97B}" dt="2022-11-06T19:02:55.858" v="761" actId="1076"/>
          <ac:grpSpMkLst>
            <pc:docMk/>
            <pc:sldMk cId="3737157968" sldId="382"/>
            <ac:grpSpMk id="9" creationId="{E89CC40E-5093-494E-9B26-7F7DC6159724}"/>
          </ac:grpSpMkLst>
        </pc:grpChg>
        <pc:grpChg chg="add mod topLvl">
          <ac:chgData name="Carlos Sanchez-Sarmiento" userId="2326a0ff-7c8d-4f5b-b5b2-e1c852c29958" providerId="ADAL" clId="{3360CA65-7602-4B8A-950E-F56828B8B97B}" dt="2022-11-06T19:03:09.568" v="764" actId="1076"/>
          <ac:grpSpMkLst>
            <pc:docMk/>
            <pc:sldMk cId="3737157968" sldId="382"/>
            <ac:grpSpMk id="18" creationId="{293BDAC4-1004-4987-9EA9-6F75635815D3}"/>
          </ac:grpSpMkLst>
        </pc:grpChg>
        <pc:grpChg chg="mod">
          <ac:chgData name="Carlos Sanchez-Sarmiento" userId="2326a0ff-7c8d-4f5b-b5b2-e1c852c29958" providerId="ADAL" clId="{3360CA65-7602-4B8A-950E-F56828B8B97B}" dt="2022-11-06T19:02:49.088" v="760" actId="165"/>
          <ac:grpSpMkLst>
            <pc:docMk/>
            <pc:sldMk cId="3737157968" sldId="382"/>
            <ac:grpSpMk id="21" creationId="{65DD6CAF-9DEC-4B19-9538-92E7975EF852}"/>
          </ac:grpSpMkLst>
        </pc:grpChg>
        <pc:grpChg chg="mod">
          <ac:chgData name="Carlos Sanchez-Sarmiento" userId="2326a0ff-7c8d-4f5b-b5b2-e1c852c29958" providerId="ADAL" clId="{3360CA65-7602-4B8A-950E-F56828B8B97B}" dt="2022-11-06T19:02:49.088" v="760" actId="165"/>
          <ac:grpSpMkLst>
            <pc:docMk/>
            <pc:sldMk cId="3737157968" sldId="382"/>
            <ac:grpSpMk id="23" creationId="{7F325A8E-49C5-42E1-B490-F9C9DFBBD8BD}"/>
          </ac:grpSpMkLst>
        </pc:grpChg>
        <pc:grpChg chg="mod">
          <ac:chgData name="Carlos Sanchez-Sarmiento" userId="2326a0ff-7c8d-4f5b-b5b2-e1c852c29958" providerId="ADAL" clId="{3360CA65-7602-4B8A-950E-F56828B8B97B}" dt="2022-11-06T19:02:49.088" v="760" actId="165"/>
          <ac:grpSpMkLst>
            <pc:docMk/>
            <pc:sldMk cId="3737157968" sldId="382"/>
            <ac:grpSpMk id="25" creationId="{43E154AC-96E9-4096-86CC-FA6D9580178E}"/>
          </ac:grpSpMkLst>
        </pc:grpChg>
      </pc:sldChg>
      <pc:sldChg chg="modSp add mod ord modTransition">
        <pc:chgData name="Carlos Sanchez-Sarmiento" userId="2326a0ff-7c8d-4f5b-b5b2-e1c852c29958" providerId="ADAL" clId="{3360CA65-7602-4B8A-950E-F56828B8B97B}" dt="2022-11-06T21:41:47.643" v="2367"/>
        <pc:sldMkLst>
          <pc:docMk/>
          <pc:sldMk cId="483369726" sldId="383"/>
        </pc:sldMkLst>
        <pc:spChg chg="mod">
          <ac:chgData name="Carlos Sanchez-Sarmiento" userId="2326a0ff-7c8d-4f5b-b5b2-e1c852c29958" providerId="ADAL" clId="{3360CA65-7602-4B8A-950E-F56828B8B97B}" dt="2022-11-06T21:41:47.643" v="2367"/>
          <ac:spMkLst>
            <pc:docMk/>
            <pc:sldMk cId="483369726" sldId="383"/>
            <ac:spMk id="59" creationId="{00000000-0000-0000-0000-000000000000}"/>
          </ac:spMkLst>
        </pc:spChg>
      </pc:sldChg>
      <pc:sldChg chg="modSp add mod">
        <pc:chgData name="Carlos Sanchez-Sarmiento" userId="2326a0ff-7c8d-4f5b-b5b2-e1c852c29958" providerId="ADAL" clId="{3360CA65-7602-4B8A-950E-F56828B8B97B}" dt="2022-11-06T21:41:36.516" v="2363"/>
        <pc:sldMkLst>
          <pc:docMk/>
          <pc:sldMk cId="1830243256" sldId="384"/>
        </pc:sldMkLst>
        <pc:spChg chg="mod">
          <ac:chgData name="Carlos Sanchez-Sarmiento" userId="2326a0ff-7c8d-4f5b-b5b2-e1c852c29958" providerId="ADAL" clId="{3360CA65-7602-4B8A-950E-F56828B8B97B}" dt="2022-11-06T21:41:36.516" v="2363"/>
          <ac:spMkLst>
            <pc:docMk/>
            <pc:sldMk cId="1830243256" sldId="384"/>
            <ac:spMk id="59" creationId="{00000000-0000-0000-0000-000000000000}"/>
          </ac:spMkLst>
        </pc:spChg>
        <pc:grpChg chg="mod">
          <ac:chgData name="Carlos Sanchez-Sarmiento" userId="2326a0ff-7c8d-4f5b-b5b2-e1c852c29958" providerId="ADAL" clId="{3360CA65-7602-4B8A-950E-F56828B8B97B}" dt="2022-11-06T19:07:31.580" v="778" actId="1076"/>
          <ac:grpSpMkLst>
            <pc:docMk/>
            <pc:sldMk cId="1830243256" sldId="384"/>
            <ac:grpSpMk id="9" creationId="{E89CC40E-5093-494E-9B26-7F7DC6159724}"/>
          </ac:grpSpMkLst>
        </pc:grpChg>
        <pc:grpChg chg="mod">
          <ac:chgData name="Carlos Sanchez-Sarmiento" userId="2326a0ff-7c8d-4f5b-b5b2-e1c852c29958" providerId="ADAL" clId="{3360CA65-7602-4B8A-950E-F56828B8B97B}" dt="2022-11-06T19:07:31.580" v="778" actId="1076"/>
          <ac:grpSpMkLst>
            <pc:docMk/>
            <pc:sldMk cId="1830243256" sldId="384"/>
            <ac:grpSpMk id="18" creationId="{293BDAC4-1004-4987-9EA9-6F75635815D3}"/>
          </ac:grpSpMkLst>
        </pc:grpChg>
      </pc:sldChg>
      <pc:sldChg chg="add del">
        <pc:chgData name="Carlos Sanchez-Sarmiento" userId="2326a0ff-7c8d-4f5b-b5b2-e1c852c29958" providerId="ADAL" clId="{3360CA65-7602-4B8A-950E-F56828B8B97B}" dt="2022-11-06T19:05:13.101" v="773" actId="47"/>
        <pc:sldMkLst>
          <pc:docMk/>
          <pc:sldMk cId="4133672343" sldId="386"/>
        </pc:sldMkLst>
      </pc:sldChg>
      <pc:sldChg chg="addSp delSp modSp mod">
        <pc:chgData name="Carlos Sanchez-Sarmiento" userId="2326a0ff-7c8d-4f5b-b5b2-e1c852c29958" providerId="ADAL" clId="{3360CA65-7602-4B8A-950E-F56828B8B97B}" dt="2022-11-06T21:42:16.286" v="2375"/>
        <pc:sldMkLst>
          <pc:docMk/>
          <pc:sldMk cId="116170959" sldId="387"/>
        </pc:sldMkLst>
        <pc:spChg chg="mod">
          <ac:chgData name="Carlos Sanchez-Sarmiento" userId="2326a0ff-7c8d-4f5b-b5b2-e1c852c29958" providerId="ADAL" clId="{3360CA65-7602-4B8A-950E-F56828B8B97B}" dt="2022-11-06T21:42:16.286" v="2375"/>
          <ac:spMkLst>
            <pc:docMk/>
            <pc:sldMk cId="116170959" sldId="387"/>
            <ac:spMk id="5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1:11:54.187" v="2034" actId="20577"/>
          <ac:spMkLst>
            <pc:docMk/>
            <pc:sldMk cId="116170959" sldId="387"/>
            <ac:spMk id="61" creationId="{D0A9BC8C-B7E3-C90E-4CE9-2C76B038952C}"/>
          </ac:spMkLst>
        </pc:spChg>
        <pc:spChg chg="mod">
          <ac:chgData name="Carlos Sanchez-Sarmiento" userId="2326a0ff-7c8d-4f5b-b5b2-e1c852c29958" providerId="ADAL" clId="{3360CA65-7602-4B8A-950E-F56828B8B97B}" dt="2022-11-06T21:11:58.963" v="2035" actId="20577"/>
          <ac:spMkLst>
            <pc:docMk/>
            <pc:sldMk cId="116170959" sldId="387"/>
            <ac:spMk id="62" creationId="{4D9C05D0-BC8A-4EC5-1F9D-1D7CCF48A7A5}"/>
          </ac:spMkLst>
        </pc:spChg>
        <pc:spChg chg="mod topLvl">
          <ac:chgData name="Carlos Sanchez-Sarmiento" userId="2326a0ff-7c8d-4f5b-b5b2-e1c852c29958" providerId="ADAL" clId="{3360CA65-7602-4B8A-950E-F56828B8B97B}" dt="2022-11-06T21:06:03.438" v="1958" actId="164"/>
          <ac:spMkLst>
            <pc:docMk/>
            <pc:sldMk cId="116170959" sldId="387"/>
            <ac:spMk id="117" creationId="{5CEA8B83-A80A-854A-1529-AC4AEE3FDB84}"/>
          </ac:spMkLst>
        </pc:spChg>
        <pc:spChg chg="mod topLvl">
          <ac:chgData name="Carlos Sanchez-Sarmiento" userId="2326a0ff-7c8d-4f5b-b5b2-e1c852c29958" providerId="ADAL" clId="{3360CA65-7602-4B8A-950E-F56828B8B97B}" dt="2022-11-06T21:06:03.438" v="1958" actId="164"/>
          <ac:spMkLst>
            <pc:docMk/>
            <pc:sldMk cId="116170959" sldId="387"/>
            <ac:spMk id="119" creationId="{EF60E711-BFEA-B030-5F24-C1BB938E5283}"/>
          </ac:spMkLst>
        </pc:spChg>
        <pc:spChg chg="del mod ord topLvl">
          <ac:chgData name="Carlos Sanchez-Sarmiento" userId="2326a0ff-7c8d-4f5b-b5b2-e1c852c29958" providerId="ADAL" clId="{3360CA65-7602-4B8A-950E-F56828B8B97B}" dt="2022-11-06T21:05:26.670" v="1952"/>
          <ac:spMkLst>
            <pc:docMk/>
            <pc:sldMk cId="116170959" sldId="387"/>
            <ac:spMk id="120" creationId="{7A4EA623-953B-408D-D015-8B88DB78753C}"/>
          </ac:spMkLst>
        </pc:spChg>
        <pc:spChg chg="del mod topLvl">
          <ac:chgData name="Carlos Sanchez-Sarmiento" userId="2326a0ff-7c8d-4f5b-b5b2-e1c852c29958" providerId="ADAL" clId="{3360CA65-7602-4B8A-950E-F56828B8B97B}" dt="2022-11-06T21:05:26.670" v="1952"/>
          <ac:spMkLst>
            <pc:docMk/>
            <pc:sldMk cId="116170959" sldId="387"/>
            <ac:spMk id="121" creationId="{56AD594B-AD84-0DB3-7237-DE6E26BE2FCD}"/>
          </ac:spMkLst>
        </pc:spChg>
        <pc:spChg chg="mod ord topLvl">
          <ac:chgData name="Carlos Sanchez-Sarmiento" userId="2326a0ff-7c8d-4f5b-b5b2-e1c852c29958" providerId="ADAL" clId="{3360CA65-7602-4B8A-950E-F56828B8B97B}" dt="2022-11-06T21:06:03.438" v="1958" actId="164"/>
          <ac:spMkLst>
            <pc:docMk/>
            <pc:sldMk cId="116170959" sldId="387"/>
            <ac:spMk id="122" creationId="{5E190629-321B-38E3-0D71-3436515C1517}"/>
          </ac:spMkLst>
        </pc:spChg>
        <pc:spChg chg="mod">
          <ac:chgData name="Carlos Sanchez-Sarmiento" userId="2326a0ff-7c8d-4f5b-b5b2-e1c852c29958" providerId="ADAL" clId="{3360CA65-7602-4B8A-950E-F56828B8B97B}" dt="2022-11-06T21:05:53.432" v="1957" actId="164"/>
          <ac:spMkLst>
            <pc:docMk/>
            <pc:sldMk cId="116170959" sldId="387"/>
            <ac:spMk id="125" creationId="{AE309A47-FDB2-9FE0-63EA-0496329E88F0}"/>
          </ac:spMkLst>
        </pc:spChg>
        <pc:spChg chg="mod">
          <ac:chgData name="Carlos Sanchez-Sarmiento" userId="2326a0ff-7c8d-4f5b-b5b2-e1c852c29958" providerId="ADAL" clId="{3360CA65-7602-4B8A-950E-F56828B8B97B}" dt="2022-11-06T21:05:53.432" v="1957" actId="164"/>
          <ac:spMkLst>
            <pc:docMk/>
            <pc:sldMk cId="116170959" sldId="387"/>
            <ac:spMk id="126" creationId="{0A957993-2C3E-9829-2BB1-861CD1E5A46F}"/>
          </ac:spMkLst>
        </pc:spChg>
        <pc:spChg chg="mod">
          <ac:chgData name="Carlos Sanchez-Sarmiento" userId="2326a0ff-7c8d-4f5b-b5b2-e1c852c29958" providerId="ADAL" clId="{3360CA65-7602-4B8A-950E-F56828B8B97B}" dt="2022-11-06T21:05:53.432" v="1957" actId="164"/>
          <ac:spMkLst>
            <pc:docMk/>
            <pc:sldMk cId="116170959" sldId="387"/>
            <ac:spMk id="127" creationId="{6EE5052C-8B79-7193-FBF7-143A5B500BA2}"/>
          </ac:spMkLst>
        </pc:spChg>
        <pc:spChg chg="mod">
          <ac:chgData name="Carlos Sanchez-Sarmiento" userId="2326a0ff-7c8d-4f5b-b5b2-e1c852c29958" providerId="ADAL" clId="{3360CA65-7602-4B8A-950E-F56828B8B97B}" dt="2022-11-06T21:05:53.432" v="1957" actId="164"/>
          <ac:spMkLst>
            <pc:docMk/>
            <pc:sldMk cId="116170959" sldId="387"/>
            <ac:spMk id="128" creationId="{42BA3042-7222-61C2-F24A-6A9CBFE8C76D}"/>
          </ac:spMkLst>
        </pc:spChg>
        <pc:spChg chg="mod">
          <ac:chgData name="Carlos Sanchez-Sarmiento" userId="2326a0ff-7c8d-4f5b-b5b2-e1c852c29958" providerId="ADAL" clId="{3360CA65-7602-4B8A-950E-F56828B8B97B}" dt="2022-11-06T21:05:53.432" v="1957" actId="164"/>
          <ac:spMkLst>
            <pc:docMk/>
            <pc:sldMk cId="116170959" sldId="387"/>
            <ac:spMk id="133" creationId="{C34EAAA9-6EA6-FEF9-D1E8-C187417FB2B2}"/>
          </ac:spMkLst>
        </pc:spChg>
        <pc:spChg chg="mod">
          <ac:chgData name="Carlos Sanchez-Sarmiento" userId="2326a0ff-7c8d-4f5b-b5b2-e1c852c29958" providerId="ADAL" clId="{3360CA65-7602-4B8A-950E-F56828B8B97B}" dt="2022-11-06T21:05:53.432" v="1957" actId="164"/>
          <ac:spMkLst>
            <pc:docMk/>
            <pc:sldMk cId="116170959" sldId="387"/>
            <ac:spMk id="134" creationId="{D135890E-3DB6-47DB-F34F-AC4F22712630}"/>
          </ac:spMkLst>
        </pc:spChg>
        <pc:spChg chg="mod">
          <ac:chgData name="Carlos Sanchez-Sarmiento" userId="2326a0ff-7c8d-4f5b-b5b2-e1c852c29958" providerId="ADAL" clId="{3360CA65-7602-4B8A-950E-F56828B8B97B}" dt="2022-11-06T21:05:53.432" v="1957" actId="164"/>
          <ac:spMkLst>
            <pc:docMk/>
            <pc:sldMk cId="116170959" sldId="387"/>
            <ac:spMk id="135" creationId="{0DBF2885-57C7-CC22-F5A5-1C1F9D192AD0}"/>
          </ac:spMkLst>
        </pc:spChg>
        <pc:spChg chg="mod">
          <ac:chgData name="Carlos Sanchez-Sarmiento" userId="2326a0ff-7c8d-4f5b-b5b2-e1c852c29958" providerId="ADAL" clId="{3360CA65-7602-4B8A-950E-F56828B8B97B}" dt="2022-11-06T21:05:53.432" v="1957" actId="164"/>
          <ac:spMkLst>
            <pc:docMk/>
            <pc:sldMk cId="116170959" sldId="387"/>
            <ac:spMk id="136" creationId="{83278398-742A-730E-E501-29C85FA4FC96}"/>
          </ac:spMkLst>
        </pc:spChg>
        <pc:spChg chg="mod">
          <ac:chgData name="Carlos Sanchez-Sarmiento" userId="2326a0ff-7c8d-4f5b-b5b2-e1c852c29958" providerId="ADAL" clId="{3360CA65-7602-4B8A-950E-F56828B8B97B}" dt="2022-11-06T21:05:53.432" v="1957" actId="164"/>
          <ac:spMkLst>
            <pc:docMk/>
            <pc:sldMk cId="116170959" sldId="387"/>
            <ac:spMk id="137" creationId="{CF3D4C02-06AF-56B6-EAB6-B441FEC2566E}"/>
          </ac:spMkLst>
        </pc:spChg>
        <pc:spChg chg="mod">
          <ac:chgData name="Carlos Sanchez-Sarmiento" userId="2326a0ff-7c8d-4f5b-b5b2-e1c852c29958" providerId="ADAL" clId="{3360CA65-7602-4B8A-950E-F56828B8B97B}" dt="2022-11-06T21:05:53.432" v="1957" actId="164"/>
          <ac:spMkLst>
            <pc:docMk/>
            <pc:sldMk cId="116170959" sldId="387"/>
            <ac:spMk id="138" creationId="{4B7DED61-A472-EDC3-70C5-D321FC80A0C6}"/>
          </ac:spMkLst>
        </pc:spChg>
        <pc:spChg chg="mod">
          <ac:chgData name="Carlos Sanchez-Sarmiento" userId="2326a0ff-7c8d-4f5b-b5b2-e1c852c29958" providerId="ADAL" clId="{3360CA65-7602-4B8A-950E-F56828B8B97B}" dt="2022-11-06T21:05:53.432" v="1957" actId="164"/>
          <ac:spMkLst>
            <pc:docMk/>
            <pc:sldMk cId="116170959" sldId="387"/>
            <ac:spMk id="139" creationId="{4BF0B2E9-259E-0FD0-352D-144E8AAE5748}"/>
          </ac:spMkLst>
        </pc:spChg>
        <pc:spChg chg="mod">
          <ac:chgData name="Carlos Sanchez-Sarmiento" userId="2326a0ff-7c8d-4f5b-b5b2-e1c852c29958" providerId="ADAL" clId="{3360CA65-7602-4B8A-950E-F56828B8B97B}" dt="2022-11-06T21:05:53.432" v="1957" actId="164"/>
          <ac:spMkLst>
            <pc:docMk/>
            <pc:sldMk cId="116170959" sldId="387"/>
            <ac:spMk id="140" creationId="{884975EE-0DDE-8447-120C-BAF82006394A}"/>
          </ac:spMkLst>
        </pc:spChg>
        <pc:spChg chg="mod topLvl">
          <ac:chgData name="Carlos Sanchez-Sarmiento" userId="2326a0ff-7c8d-4f5b-b5b2-e1c852c29958" providerId="ADAL" clId="{3360CA65-7602-4B8A-950E-F56828B8B97B}" dt="2022-11-06T21:06:51.962" v="1970" actId="164"/>
          <ac:spMkLst>
            <pc:docMk/>
            <pc:sldMk cId="116170959" sldId="387"/>
            <ac:spMk id="189" creationId="{0A025745-4B28-0B83-4423-2CA024EB22A6}"/>
          </ac:spMkLst>
        </pc:spChg>
        <pc:spChg chg="add del mod topLvl">
          <ac:chgData name="Carlos Sanchez-Sarmiento" userId="2326a0ff-7c8d-4f5b-b5b2-e1c852c29958" providerId="ADAL" clId="{3360CA65-7602-4B8A-950E-F56828B8B97B}" dt="2022-11-06T21:06:44.155" v="1967"/>
          <ac:spMkLst>
            <pc:docMk/>
            <pc:sldMk cId="116170959" sldId="387"/>
            <ac:spMk id="190" creationId="{CD9F391E-95BD-F0A8-38A1-55321D22C8B4}"/>
          </ac:spMkLst>
        </pc:spChg>
        <pc:spChg chg="add del mod topLvl">
          <ac:chgData name="Carlos Sanchez-Sarmiento" userId="2326a0ff-7c8d-4f5b-b5b2-e1c852c29958" providerId="ADAL" clId="{3360CA65-7602-4B8A-950E-F56828B8B97B}" dt="2022-11-06T21:06:44.155" v="1967"/>
          <ac:spMkLst>
            <pc:docMk/>
            <pc:sldMk cId="116170959" sldId="387"/>
            <ac:spMk id="191" creationId="{E6D2C06E-C142-E025-DCD6-2138C11D4FD3}"/>
          </ac:spMkLst>
        </pc:spChg>
        <pc:spChg chg="mod">
          <ac:chgData name="Carlos Sanchez-Sarmiento" userId="2326a0ff-7c8d-4f5b-b5b2-e1c852c29958" providerId="ADAL" clId="{3360CA65-7602-4B8A-950E-F56828B8B97B}" dt="2022-11-06T21:06:26.750" v="1961" actId="165"/>
          <ac:spMkLst>
            <pc:docMk/>
            <pc:sldMk cId="116170959" sldId="387"/>
            <ac:spMk id="194" creationId="{C9EF2FE3-4DF7-1C03-7CDA-5844452496B0}"/>
          </ac:spMkLst>
        </pc:spChg>
        <pc:spChg chg="mod">
          <ac:chgData name="Carlos Sanchez-Sarmiento" userId="2326a0ff-7c8d-4f5b-b5b2-e1c852c29958" providerId="ADAL" clId="{3360CA65-7602-4B8A-950E-F56828B8B97B}" dt="2022-11-06T21:06:26.750" v="1961" actId="165"/>
          <ac:spMkLst>
            <pc:docMk/>
            <pc:sldMk cId="116170959" sldId="387"/>
            <ac:spMk id="195" creationId="{7E148474-B574-2C2A-DA62-CB6134CAC03B}"/>
          </ac:spMkLst>
        </pc:spChg>
        <pc:spChg chg="mod">
          <ac:chgData name="Carlos Sanchez-Sarmiento" userId="2326a0ff-7c8d-4f5b-b5b2-e1c852c29958" providerId="ADAL" clId="{3360CA65-7602-4B8A-950E-F56828B8B97B}" dt="2022-11-06T21:06:26.750" v="1961" actId="165"/>
          <ac:spMkLst>
            <pc:docMk/>
            <pc:sldMk cId="116170959" sldId="387"/>
            <ac:spMk id="196" creationId="{0ECBC48A-D2A4-9D23-D345-853EB5AF1485}"/>
          </ac:spMkLst>
        </pc:spChg>
        <pc:spChg chg="mod">
          <ac:chgData name="Carlos Sanchez-Sarmiento" userId="2326a0ff-7c8d-4f5b-b5b2-e1c852c29958" providerId="ADAL" clId="{3360CA65-7602-4B8A-950E-F56828B8B97B}" dt="2022-11-06T21:06:26.750" v="1961" actId="165"/>
          <ac:spMkLst>
            <pc:docMk/>
            <pc:sldMk cId="116170959" sldId="387"/>
            <ac:spMk id="197" creationId="{311D113A-C149-F141-8266-FE40AEE35E34}"/>
          </ac:spMkLst>
        </pc:spChg>
        <pc:spChg chg="mod">
          <ac:chgData name="Carlos Sanchez-Sarmiento" userId="2326a0ff-7c8d-4f5b-b5b2-e1c852c29958" providerId="ADAL" clId="{3360CA65-7602-4B8A-950E-F56828B8B97B}" dt="2022-11-06T21:06:26.750" v="1961" actId="165"/>
          <ac:spMkLst>
            <pc:docMk/>
            <pc:sldMk cId="116170959" sldId="387"/>
            <ac:spMk id="202" creationId="{F9C6CE91-4B5B-9B2E-2FCC-0F65741FB6D4}"/>
          </ac:spMkLst>
        </pc:spChg>
        <pc:spChg chg="mod">
          <ac:chgData name="Carlos Sanchez-Sarmiento" userId="2326a0ff-7c8d-4f5b-b5b2-e1c852c29958" providerId="ADAL" clId="{3360CA65-7602-4B8A-950E-F56828B8B97B}" dt="2022-11-06T21:06:26.750" v="1961" actId="165"/>
          <ac:spMkLst>
            <pc:docMk/>
            <pc:sldMk cId="116170959" sldId="387"/>
            <ac:spMk id="203" creationId="{32DEC125-A22D-8A5B-F556-74F64CA7E0FB}"/>
          </ac:spMkLst>
        </pc:spChg>
        <pc:spChg chg="mod">
          <ac:chgData name="Carlos Sanchez-Sarmiento" userId="2326a0ff-7c8d-4f5b-b5b2-e1c852c29958" providerId="ADAL" clId="{3360CA65-7602-4B8A-950E-F56828B8B97B}" dt="2022-11-06T21:06:26.750" v="1961" actId="165"/>
          <ac:spMkLst>
            <pc:docMk/>
            <pc:sldMk cId="116170959" sldId="387"/>
            <ac:spMk id="204" creationId="{5A2657E1-0265-F0B3-6839-CE837035BC13}"/>
          </ac:spMkLst>
        </pc:spChg>
        <pc:spChg chg="mod">
          <ac:chgData name="Carlos Sanchez-Sarmiento" userId="2326a0ff-7c8d-4f5b-b5b2-e1c852c29958" providerId="ADAL" clId="{3360CA65-7602-4B8A-950E-F56828B8B97B}" dt="2022-11-06T21:06:26.750" v="1961" actId="165"/>
          <ac:spMkLst>
            <pc:docMk/>
            <pc:sldMk cId="116170959" sldId="387"/>
            <ac:spMk id="205" creationId="{DD424680-1B72-CCD4-19B7-809726811619}"/>
          </ac:spMkLst>
        </pc:spChg>
        <pc:spChg chg="mod">
          <ac:chgData name="Carlos Sanchez-Sarmiento" userId="2326a0ff-7c8d-4f5b-b5b2-e1c852c29958" providerId="ADAL" clId="{3360CA65-7602-4B8A-950E-F56828B8B97B}" dt="2022-11-06T21:06:26.750" v="1961" actId="165"/>
          <ac:spMkLst>
            <pc:docMk/>
            <pc:sldMk cId="116170959" sldId="387"/>
            <ac:spMk id="206" creationId="{00CCBC49-056A-9840-9915-39D74309BC03}"/>
          </ac:spMkLst>
        </pc:spChg>
        <pc:spChg chg="mod">
          <ac:chgData name="Carlos Sanchez-Sarmiento" userId="2326a0ff-7c8d-4f5b-b5b2-e1c852c29958" providerId="ADAL" clId="{3360CA65-7602-4B8A-950E-F56828B8B97B}" dt="2022-11-06T21:06:26.750" v="1961" actId="165"/>
          <ac:spMkLst>
            <pc:docMk/>
            <pc:sldMk cId="116170959" sldId="387"/>
            <ac:spMk id="207" creationId="{72892745-DB33-E0D4-7A0B-FA8009062B00}"/>
          </ac:spMkLst>
        </pc:spChg>
        <pc:spChg chg="mod">
          <ac:chgData name="Carlos Sanchez-Sarmiento" userId="2326a0ff-7c8d-4f5b-b5b2-e1c852c29958" providerId="ADAL" clId="{3360CA65-7602-4B8A-950E-F56828B8B97B}" dt="2022-11-06T21:06:26.750" v="1961" actId="165"/>
          <ac:spMkLst>
            <pc:docMk/>
            <pc:sldMk cId="116170959" sldId="387"/>
            <ac:spMk id="208" creationId="{A4A285C7-1D9C-7DD6-BE31-5C57B5DC1C09}"/>
          </ac:spMkLst>
        </pc:spChg>
        <pc:spChg chg="mod">
          <ac:chgData name="Carlos Sanchez-Sarmiento" userId="2326a0ff-7c8d-4f5b-b5b2-e1c852c29958" providerId="ADAL" clId="{3360CA65-7602-4B8A-950E-F56828B8B97B}" dt="2022-11-06T21:06:26.750" v="1961" actId="165"/>
          <ac:spMkLst>
            <pc:docMk/>
            <pc:sldMk cId="116170959" sldId="387"/>
            <ac:spMk id="209" creationId="{5318ECEF-C977-9D08-5F91-1F57691BAFF0}"/>
          </ac:spMkLst>
        </pc:spChg>
        <pc:spChg chg="mod">
          <ac:chgData name="Carlos Sanchez-Sarmiento" userId="2326a0ff-7c8d-4f5b-b5b2-e1c852c29958" providerId="ADAL" clId="{3360CA65-7602-4B8A-950E-F56828B8B97B}" dt="2022-11-06T21:07:20.396" v="1978" actId="208"/>
          <ac:spMkLst>
            <pc:docMk/>
            <pc:sldMk cId="116170959" sldId="387"/>
            <ac:spMk id="307" creationId="{7FCAA586-774D-718B-9708-C3883B78721F}"/>
          </ac:spMkLst>
        </pc:spChg>
        <pc:spChg chg="mod">
          <ac:chgData name="Carlos Sanchez-Sarmiento" userId="2326a0ff-7c8d-4f5b-b5b2-e1c852c29958" providerId="ADAL" clId="{3360CA65-7602-4B8A-950E-F56828B8B97B}" dt="2022-11-06T21:07:20.396" v="1978" actId="208"/>
          <ac:spMkLst>
            <pc:docMk/>
            <pc:sldMk cId="116170959" sldId="387"/>
            <ac:spMk id="310" creationId="{C36CFD30-4C1D-5EF9-8149-015EC561E894}"/>
          </ac:spMkLst>
        </pc:spChg>
        <pc:spChg chg="mod">
          <ac:chgData name="Carlos Sanchez-Sarmiento" userId="2326a0ff-7c8d-4f5b-b5b2-e1c852c29958" providerId="ADAL" clId="{3360CA65-7602-4B8A-950E-F56828B8B97B}" dt="2022-11-06T21:07:48.102" v="1979" actId="208"/>
          <ac:spMkLst>
            <pc:docMk/>
            <pc:sldMk cId="116170959" sldId="387"/>
            <ac:spMk id="389" creationId="{693EAFEA-394B-796A-6823-A4BB6F5A9C51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14" creationId="{8ACE1A51-74E5-46CB-A8A8-709C02921CF6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15" creationId="{3BF0289E-1667-4A33-98AB-5893F35CE9AC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16" creationId="{545ADB3F-DDB4-42A2-B6A4-8606F600E09E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17" creationId="{9B256E3D-0E11-48D4-8C13-6E0DC56DA61D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22" creationId="{2FE6AA89-4045-4EF6-B1B6-F55A189CB00D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23" creationId="{18EFA070-D960-4BAE-99BB-5B5CC33D49AA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24" creationId="{6BF9FEE9-981D-4AC9-979A-EFB7FBA861CD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25" creationId="{FFC0814C-5215-4D17-9410-B3BFEAC8A5C5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26" creationId="{15730FF2-48C8-44C2-98ED-CEA089F3918F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27" creationId="{DF06BD63-ED8D-4E67-9D0F-8CBAF1313FE1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28" creationId="{C47B7C12-8C9B-46AF-BB52-A76B96AB293D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29" creationId="{6623139D-279C-4D4E-A9CD-ED4653C16843}"/>
          </ac:spMkLst>
        </pc:spChg>
        <pc:spChg chg="add mod topLvl">
          <ac:chgData name="Carlos Sanchez-Sarmiento" userId="2326a0ff-7c8d-4f5b-b5b2-e1c852c29958" providerId="ADAL" clId="{3360CA65-7602-4B8A-950E-F56828B8B97B}" dt="2022-11-06T21:08:38.813" v="1988" actId="164"/>
          <ac:spMkLst>
            <pc:docMk/>
            <pc:sldMk cId="116170959" sldId="387"/>
            <ac:spMk id="430" creationId="{49BDDCAD-59B2-4A88-A468-CF11829CD1DB}"/>
          </ac:spMkLst>
        </pc:spChg>
        <pc:spChg chg="add mod topLvl">
          <ac:chgData name="Carlos Sanchez-Sarmiento" userId="2326a0ff-7c8d-4f5b-b5b2-e1c852c29958" providerId="ADAL" clId="{3360CA65-7602-4B8A-950E-F56828B8B97B}" dt="2022-11-06T21:08:02.505" v="1980" actId="164"/>
          <ac:spMkLst>
            <pc:docMk/>
            <pc:sldMk cId="116170959" sldId="387"/>
            <ac:spMk id="431" creationId="{19755C13-AD77-49DC-8CEA-4D36F7BB8FEC}"/>
          </ac:spMkLst>
        </pc:spChg>
        <pc:spChg chg="add mod topLvl">
          <ac:chgData name="Carlos Sanchez-Sarmiento" userId="2326a0ff-7c8d-4f5b-b5b2-e1c852c29958" providerId="ADAL" clId="{3360CA65-7602-4B8A-950E-F56828B8B97B}" dt="2022-11-06T21:08:02.505" v="1980" actId="164"/>
          <ac:spMkLst>
            <pc:docMk/>
            <pc:sldMk cId="116170959" sldId="387"/>
            <ac:spMk id="432" creationId="{67E392E4-9507-4D80-83BF-1BED05853EAB}"/>
          </ac:spMkLst>
        </pc:spChg>
        <pc:spChg chg="add mod topLvl">
          <ac:chgData name="Carlos Sanchez-Sarmiento" userId="2326a0ff-7c8d-4f5b-b5b2-e1c852c29958" providerId="ADAL" clId="{3360CA65-7602-4B8A-950E-F56828B8B97B}" dt="2022-11-06T21:08:02.505" v="1980" actId="164"/>
          <ac:spMkLst>
            <pc:docMk/>
            <pc:sldMk cId="116170959" sldId="387"/>
            <ac:spMk id="433" creationId="{F2898394-2B5B-4164-884C-44E8A8494378}"/>
          </ac:spMkLst>
        </pc:spChg>
        <pc:spChg chg="add del mod topLvl">
          <ac:chgData name="Carlos Sanchez-Sarmiento" userId="2326a0ff-7c8d-4f5b-b5b2-e1c852c29958" providerId="ADAL" clId="{3360CA65-7602-4B8A-950E-F56828B8B97B}" dt="2022-11-06T21:08:16.562" v="1984" actId="478"/>
          <ac:spMkLst>
            <pc:docMk/>
            <pc:sldMk cId="116170959" sldId="387"/>
            <ac:spMk id="434" creationId="{8CAE67E5-930A-4A9F-B558-37DECF003ABE}"/>
          </ac:spMkLst>
        </pc:spChg>
        <pc:spChg chg="add mod topLvl">
          <ac:chgData name="Carlos Sanchez-Sarmiento" userId="2326a0ff-7c8d-4f5b-b5b2-e1c852c29958" providerId="ADAL" clId="{3360CA65-7602-4B8A-950E-F56828B8B97B}" dt="2022-11-06T21:08:38.813" v="1988" actId="164"/>
          <ac:spMkLst>
            <pc:docMk/>
            <pc:sldMk cId="116170959" sldId="387"/>
            <ac:spMk id="435" creationId="{3A4754F3-0E04-418C-824A-3A3945643639}"/>
          </ac:spMkLst>
        </pc:spChg>
        <pc:spChg chg="add mod topLvl">
          <ac:chgData name="Carlos Sanchez-Sarmiento" userId="2326a0ff-7c8d-4f5b-b5b2-e1c852c29958" providerId="ADAL" clId="{3360CA65-7602-4B8A-950E-F56828B8B97B}" dt="2022-11-06T21:08:38.813" v="1988" actId="164"/>
          <ac:spMkLst>
            <pc:docMk/>
            <pc:sldMk cId="116170959" sldId="387"/>
            <ac:spMk id="436" creationId="{16E6BD55-9F30-48F3-9D26-013DFAFF2B52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38" creationId="{86EC99D3-7046-48E4-960B-7EBBE8EBD36E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39" creationId="{0B2F85CA-814C-40B6-9B29-3C616BDE32BB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40" creationId="{A5F8C0C5-EF32-4C96-8AA2-62A6A259846D}"/>
          </ac:spMkLst>
        </pc:spChg>
        <pc:spChg chg="mod">
          <ac:chgData name="Carlos Sanchez-Sarmiento" userId="2326a0ff-7c8d-4f5b-b5b2-e1c852c29958" providerId="ADAL" clId="{3360CA65-7602-4B8A-950E-F56828B8B97B}" dt="2022-11-06T21:04:13.391" v="1941" actId="165"/>
          <ac:spMkLst>
            <pc:docMk/>
            <pc:sldMk cId="116170959" sldId="387"/>
            <ac:spMk id="441" creationId="{3DE76FF7-C1AE-4198-B58C-5C6CF63A05B0}"/>
          </ac:spMkLst>
        </pc:spChg>
        <pc:spChg chg="mod ord">
          <ac:chgData name="Carlos Sanchez-Sarmiento" userId="2326a0ff-7c8d-4f5b-b5b2-e1c852c29958" providerId="ADAL" clId="{3360CA65-7602-4B8A-950E-F56828B8B97B}" dt="2022-11-06T21:06:03.438" v="1958" actId="164"/>
          <ac:spMkLst>
            <pc:docMk/>
            <pc:sldMk cId="116170959" sldId="387"/>
            <ac:spMk id="442" creationId="{DB659020-0A7A-42F7-994D-ACE65B2DA4EA}"/>
          </ac:spMkLst>
        </pc:spChg>
        <pc:spChg chg="mod">
          <ac:chgData name="Carlos Sanchez-Sarmiento" userId="2326a0ff-7c8d-4f5b-b5b2-e1c852c29958" providerId="ADAL" clId="{3360CA65-7602-4B8A-950E-F56828B8B97B}" dt="2022-11-06T21:06:33.258" v="1963"/>
          <ac:spMkLst>
            <pc:docMk/>
            <pc:sldMk cId="116170959" sldId="387"/>
            <ac:spMk id="443" creationId="{A6C115E0-2E2F-4E20-974B-7C69AD139F86}"/>
          </ac:spMkLst>
        </pc:spChg>
        <pc:spChg chg="mod">
          <ac:chgData name="Carlos Sanchez-Sarmiento" userId="2326a0ff-7c8d-4f5b-b5b2-e1c852c29958" providerId="ADAL" clId="{3360CA65-7602-4B8A-950E-F56828B8B97B}" dt="2022-11-06T21:06:51.962" v="1970" actId="164"/>
          <ac:spMkLst>
            <pc:docMk/>
            <pc:sldMk cId="116170959" sldId="387"/>
            <ac:spMk id="444" creationId="{F7FFD68C-07EF-4F28-B042-40CA390C9A65}"/>
          </ac:spMkLst>
        </pc:spChg>
        <pc:spChg chg="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48" creationId="{31DB55C3-3DF5-40A8-93BB-2DC136823ADE}"/>
          </ac:spMkLst>
        </pc:spChg>
        <pc:spChg chg="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49" creationId="{243D0331-0A6E-4A2E-B87C-EEB2D93B7E42}"/>
          </ac:spMkLst>
        </pc:spChg>
        <pc:spChg chg="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50" creationId="{2D072219-CC1F-421F-B6D8-D0270AFD3923}"/>
          </ac:spMkLst>
        </pc:spChg>
        <pc:spChg chg="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51" creationId="{5991B934-F2C1-4399-803C-5D56DE8957CB}"/>
          </ac:spMkLst>
        </pc:spChg>
        <pc:spChg chg="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56" creationId="{86156288-65EA-4941-99A4-0300F601B35B}"/>
          </ac:spMkLst>
        </pc:spChg>
        <pc:spChg chg="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57" creationId="{C71E634C-AE21-444F-84AE-8DC7D5B67DB9}"/>
          </ac:spMkLst>
        </pc:spChg>
        <pc:spChg chg="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58" creationId="{9E932BF5-C17D-4B24-959A-A2B54CA6FAD9}"/>
          </ac:spMkLst>
        </pc:spChg>
        <pc:spChg chg="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59" creationId="{E0F0F83D-BE37-45C5-B431-174706F07D39}"/>
          </ac:spMkLst>
        </pc:spChg>
        <pc:spChg chg="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60" creationId="{FD1F3CB3-D7F0-4C31-BDD9-77E08506185F}"/>
          </ac:spMkLst>
        </pc:spChg>
        <pc:spChg chg="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61" creationId="{8E7FAC36-4887-46E7-8BE0-610589035054}"/>
          </ac:spMkLst>
        </pc:spChg>
        <pc:spChg chg="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62" creationId="{5798A789-A6AF-420C-9C47-D692F1A8BE52}"/>
          </ac:spMkLst>
        </pc:spChg>
        <pc:spChg chg="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63" creationId="{2B975F24-40DC-4BC6-88BC-9C6C292F4A49}"/>
          </ac:spMkLst>
        </pc:spChg>
        <pc:spChg chg="add 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64" creationId="{FAF82BE3-E8B2-487D-A06D-C52783B8206A}"/>
          </ac:spMkLst>
        </pc:spChg>
        <pc:spChg chg="add mod">
          <ac:chgData name="Carlos Sanchez-Sarmiento" userId="2326a0ff-7c8d-4f5b-b5b2-e1c852c29958" providerId="ADAL" clId="{3360CA65-7602-4B8A-950E-F56828B8B97B}" dt="2022-11-06T21:06:50.336" v="1969"/>
          <ac:spMkLst>
            <pc:docMk/>
            <pc:sldMk cId="116170959" sldId="387"/>
            <ac:spMk id="465" creationId="{BF8C7F24-DF7F-4E84-B4B0-EBBACFBF0850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68" creationId="{0A24F6BE-B85B-438F-BD53-D7B0A55AAC58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69" creationId="{DC15ED6E-0A17-4F9F-9F08-DA7F3E1A369E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72" creationId="{E05EB9B7-E6ED-43C3-AF31-B32C6193EFD0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73" creationId="{FEDE833E-BFC9-4391-942D-D5665DD88EF2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74" creationId="{23E5C366-5C0B-4EB3-A931-312FC55D3617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75" creationId="{81683A8D-79A2-4297-B7D2-CB0A071177A2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80" creationId="{3019C837-723F-4903-8EBB-7B78DA8DB4D9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81" creationId="{963C1750-57E8-4B46-8920-81F855310DED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82" creationId="{3A0FD3A6-7306-4EB0-BED5-CB2513F2E4F4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83" creationId="{497BCE92-5991-4911-8A38-81A6E79F4B74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84" creationId="{D8F72346-C03A-4767-A7D5-A513453821E1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85" creationId="{932B245D-D947-43A0-8846-ECB17140997C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86" creationId="{2270FB3C-A484-49DB-A6F3-531069C48021}"/>
          </ac:spMkLst>
        </pc:spChg>
        <pc:spChg chg="mod">
          <ac:chgData name="Carlos Sanchez-Sarmiento" userId="2326a0ff-7c8d-4f5b-b5b2-e1c852c29958" providerId="ADAL" clId="{3360CA65-7602-4B8A-950E-F56828B8B97B}" dt="2022-11-06T21:06:55.783" v="1973"/>
          <ac:spMkLst>
            <pc:docMk/>
            <pc:sldMk cId="116170959" sldId="387"/>
            <ac:spMk id="487" creationId="{DDFCF0B2-E9E9-452F-AB59-859A2E4BFCAE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490" creationId="{3F4E0192-C348-44FD-B82D-3108EC7F5D93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491" creationId="{581F55B0-ADBF-4E9E-AA60-7BB5C028F6AD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494" creationId="{24132A2F-A52E-40B4-A6D3-9DFCF66002CE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495" creationId="{ED25F960-3241-4250-B160-D43C8AFA6E27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496" creationId="{67FB1BE8-CB4B-43E1-8B06-6B44C7CADF12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497" creationId="{4236A3AD-7E74-4AEB-B36F-6166983C3D34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502" creationId="{4091A377-0DFC-489E-9F7E-BA3EF2FD0A3F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503" creationId="{2867053C-3D95-47F1-9B26-A8F500D86422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504" creationId="{FB12922F-CEE6-4B42-8AC6-6B43644FD768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505" creationId="{1ACD18D1-E8A5-4F42-868B-A708CFF3A4C1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506" creationId="{93DB8FAF-2AB3-4F0A-A0A3-02ADFC9CDFB9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507" creationId="{4AABDB58-6B22-4314-9C90-0C324A85146E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508" creationId="{E9A7DAFC-E4D7-49BF-B6EB-CF817B192138}"/>
          </ac:spMkLst>
        </pc:spChg>
        <pc:spChg chg="mod">
          <ac:chgData name="Carlos Sanchez-Sarmiento" userId="2326a0ff-7c8d-4f5b-b5b2-e1c852c29958" providerId="ADAL" clId="{3360CA65-7602-4B8A-950E-F56828B8B97B}" dt="2022-11-06T21:06:57.586" v="1975"/>
          <ac:spMkLst>
            <pc:docMk/>
            <pc:sldMk cId="116170959" sldId="387"/>
            <ac:spMk id="509" creationId="{4E4416F5-A823-47AF-B311-54461C810A2F}"/>
          </ac:spMkLst>
        </pc:spChg>
        <pc:spChg chg="mod">
          <ac:chgData name="Carlos Sanchez-Sarmiento" userId="2326a0ff-7c8d-4f5b-b5b2-e1c852c29958" providerId="ADAL" clId="{3360CA65-7602-4B8A-950E-F56828B8B97B}" dt="2022-11-06T21:09:43.072" v="2011"/>
          <ac:spMkLst>
            <pc:docMk/>
            <pc:sldMk cId="116170959" sldId="387"/>
            <ac:spMk id="512" creationId="{8B756F99-29C2-41E0-8583-1E1F7CB938D6}"/>
          </ac:spMkLst>
        </pc:spChg>
        <pc:spChg chg="mod">
          <ac:chgData name="Carlos Sanchez-Sarmiento" userId="2326a0ff-7c8d-4f5b-b5b2-e1c852c29958" providerId="ADAL" clId="{3360CA65-7602-4B8A-950E-F56828B8B97B}" dt="2022-11-06T21:09:43.072" v="2011"/>
          <ac:spMkLst>
            <pc:docMk/>
            <pc:sldMk cId="116170959" sldId="387"/>
            <ac:spMk id="513" creationId="{F2E342AD-A715-4731-A377-8F639C318E97}"/>
          </ac:spMkLst>
        </pc:spChg>
        <pc:spChg chg="mod">
          <ac:chgData name="Carlos Sanchez-Sarmiento" userId="2326a0ff-7c8d-4f5b-b5b2-e1c852c29958" providerId="ADAL" clId="{3360CA65-7602-4B8A-950E-F56828B8B97B}" dt="2022-11-06T21:09:43.072" v="2011"/>
          <ac:spMkLst>
            <pc:docMk/>
            <pc:sldMk cId="116170959" sldId="387"/>
            <ac:spMk id="514" creationId="{D3545B92-5A2A-47CA-AD4B-D02D996F398D}"/>
          </ac:spMkLst>
        </pc:spChg>
        <pc:grpChg chg="add del mod">
          <ac:chgData name="Carlos Sanchez-Sarmiento" userId="2326a0ff-7c8d-4f5b-b5b2-e1c852c29958" providerId="ADAL" clId="{3360CA65-7602-4B8A-950E-F56828B8B97B}" dt="2022-11-06T21:04:13.391" v="1941" actId="165"/>
          <ac:grpSpMkLst>
            <pc:docMk/>
            <pc:sldMk cId="116170959" sldId="387"/>
            <ac:grpSpMk id="3" creationId="{0186852B-B308-42DC-BFF2-DDB7CE067A93}"/>
          </ac:grpSpMkLst>
        </pc:grpChg>
        <pc:grpChg chg="add mod">
          <ac:chgData name="Carlos Sanchez-Sarmiento" userId="2326a0ff-7c8d-4f5b-b5b2-e1c852c29958" providerId="ADAL" clId="{3360CA65-7602-4B8A-950E-F56828B8B97B}" dt="2022-11-06T21:05:53.432" v="1957" actId="164"/>
          <ac:grpSpMkLst>
            <pc:docMk/>
            <pc:sldMk cId="116170959" sldId="387"/>
            <ac:grpSpMk id="4" creationId="{BB80EBAB-FD42-45F3-BFDD-562598ED4C0A}"/>
          </ac:grpSpMkLst>
        </pc:grpChg>
        <pc:grpChg chg="add mod">
          <ac:chgData name="Carlos Sanchez-Sarmiento" userId="2326a0ff-7c8d-4f5b-b5b2-e1c852c29958" providerId="ADAL" clId="{3360CA65-7602-4B8A-950E-F56828B8B97B}" dt="2022-11-06T21:06:03.438" v="1958" actId="164"/>
          <ac:grpSpMkLst>
            <pc:docMk/>
            <pc:sldMk cId="116170959" sldId="387"/>
            <ac:grpSpMk id="6" creationId="{7C14872D-DA15-42AA-BD69-D451B7DA968D}"/>
          </ac:grpSpMkLst>
        </pc:grpChg>
        <pc:grpChg chg="add mod">
          <ac:chgData name="Carlos Sanchez-Sarmiento" userId="2326a0ff-7c8d-4f5b-b5b2-e1c852c29958" providerId="ADAL" clId="{3360CA65-7602-4B8A-950E-F56828B8B97B}" dt="2022-11-06T21:06:51.962" v="1970" actId="164"/>
          <ac:grpSpMkLst>
            <pc:docMk/>
            <pc:sldMk cId="116170959" sldId="387"/>
            <ac:grpSpMk id="7" creationId="{38C18E68-7E14-42CC-B5BA-5E35F035B2E2}"/>
          </ac:grpSpMkLst>
        </pc:grpChg>
        <pc:grpChg chg="add mod">
          <ac:chgData name="Carlos Sanchez-Sarmiento" userId="2326a0ff-7c8d-4f5b-b5b2-e1c852c29958" providerId="ADAL" clId="{3360CA65-7602-4B8A-950E-F56828B8B97B}" dt="2022-11-06T21:08:38.813" v="1988" actId="164"/>
          <ac:grpSpMkLst>
            <pc:docMk/>
            <pc:sldMk cId="116170959" sldId="387"/>
            <ac:grpSpMk id="8" creationId="{769C3313-6C8F-4752-9A98-AEAA82B1BD04}"/>
          </ac:grpSpMkLst>
        </pc:grpChg>
        <pc:grpChg chg="add mod">
          <ac:chgData name="Carlos Sanchez-Sarmiento" userId="2326a0ff-7c8d-4f5b-b5b2-e1c852c29958" providerId="ADAL" clId="{3360CA65-7602-4B8A-950E-F56828B8B97B}" dt="2022-11-06T21:08:40.400" v="1989" actId="1076"/>
          <ac:grpSpMkLst>
            <pc:docMk/>
            <pc:sldMk cId="116170959" sldId="387"/>
            <ac:grpSpMk id="9" creationId="{B925119D-2AC4-424F-B123-7F8E3720E72C}"/>
          </ac:grpSpMkLst>
        </pc:grpChg>
        <pc:grpChg chg="del">
          <ac:chgData name="Carlos Sanchez-Sarmiento" userId="2326a0ff-7c8d-4f5b-b5b2-e1c852c29958" providerId="ADAL" clId="{3360CA65-7602-4B8A-950E-F56828B8B97B}" dt="2022-11-06T21:05:01.855" v="1947" actId="165"/>
          <ac:grpSpMkLst>
            <pc:docMk/>
            <pc:sldMk cId="116170959" sldId="387"/>
            <ac:grpSpMk id="115" creationId="{57F8BCAD-72D8-EDAC-5802-F909F9AB0CCA}"/>
          </ac:grpSpMkLst>
        </pc:grpChg>
        <pc:grpChg chg="del mod topLvl">
          <ac:chgData name="Carlos Sanchez-Sarmiento" userId="2326a0ff-7c8d-4f5b-b5b2-e1c852c29958" providerId="ADAL" clId="{3360CA65-7602-4B8A-950E-F56828B8B97B}" dt="2022-11-06T21:05:07.332" v="1948" actId="165"/>
          <ac:grpSpMkLst>
            <pc:docMk/>
            <pc:sldMk cId="116170959" sldId="387"/>
            <ac:grpSpMk id="116" creationId="{36FAB01A-7E91-6D80-6623-4DC749E8099C}"/>
          </ac:grpSpMkLst>
        </pc:grpChg>
        <pc:grpChg chg="mod topLvl">
          <ac:chgData name="Carlos Sanchez-Sarmiento" userId="2326a0ff-7c8d-4f5b-b5b2-e1c852c29958" providerId="ADAL" clId="{3360CA65-7602-4B8A-950E-F56828B8B97B}" dt="2022-11-06T21:06:03.438" v="1958" actId="164"/>
          <ac:grpSpMkLst>
            <pc:docMk/>
            <pc:sldMk cId="116170959" sldId="387"/>
            <ac:grpSpMk id="118" creationId="{EF1D4A62-79EF-E082-9FE4-8D430E9DD7A4}"/>
          </ac:grpSpMkLst>
        </pc:grpChg>
        <pc:grpChg chg="mod">
          <ac:chgData name="Carlos Sanchez-Sarmiento" userId="2326a0ff-7c8d-4f5b-b5b2-e1c852c29958" providerId="ADAL" clId="{3360CA65-7602-4B8A-950E-F56828B8B97B}" dt="2022-11-06T21:05:53.432" v="1957" actId="164"/>
          <ac:grpSpMkLst>
            <pc:docMk/>
            <pc:sldMk cId="116170959" sldId="387"/>
            <ac:grpSpMk id="123" creationId="{9E7CE640-3E1B-0822-B126-05988D9D4D1D}"/>
          </ac:grpSpMkLst>
        </pc:grpChg>
        <pc:grpChg chg="mod">
          <ac:chgData name="Carlos Sanchez-Sarmiento" userId="2326a0ff-7c8d-4f5b-b5b2-e1c852c29958" providerId="ADAL" clId="{3360CA65-7602-4B8A-950E-F56828B8B97B}" dt="2022-11-06T21:05:53.432" v="1957" actId="164"/>
          <ac:grpSpMkLst>
            <pc:docMk/>
            <pc:sldMk cId="116170959" sldId="387"/>
            <ac:grpSpMk id="124" creationId="{9FF20E3E-C5A5-9586-D13B-40E6EB035FA1}"/>
          </ac:grpSpMkLst>
        </pc:grpChg>
        <pc:grpChg chg="mod">
          <ac:chgData name="Carlos Sanchez-Sarmiento" userId="2326a0ff-7c8d-4f5b-b5b2-e1c852c29958" providerId="ADAL" clId="{3360CA65-7602-4B8A-950E-F56828B8B97B}" dt="2022-11-06T21:05:53.432" v="1957" actId="164"/>
          <ac:grpSpMkLst>
            <pc:docMk/>
            <pc:sldMk cId="116170959" sldId="387"/>
            <ac:grpSpMk id="129" creationId="{74F6BEA3-107B-0977-8C1C-A022DC07C630}"/>
          </ac:grpSpMkLst>
        </pc:grpChg>
        <pc:grpChg chg="mod">
          <ac:chgData name="Carlos Sanchez-Sarmiento" userId="2326a0ff-7c8d-4f5b-b5b2-e1c852c29958" providerId="ADAL" clId="{3360CA65-7602-4B8A-950E-F56828B8B97B}" dt="2022-11-06T21:05:53.432" v="1957" actId="164"/>
          <ac:grpSpMkLst>
            <pc:docMk/>
            <pc:sldMk cId="116170959" sldId="387"/>
            <ac:grpSpMk id="132" creationId="{2DA8DEAB-3B0C-9269-EC7B-5B5DAC5C19E1}"/>
          </ac:grpSpMkLst>
        </pc:grpChg>
        <pc:grpChg chg="del">
          <ac:chgData name="Carlos Sanchez-Sarmiento" userId="2326a0ff-7c8d-4f5b-b5b2-e1c852c29958" providerId="ADAL" clId="{3360CA65-7602-4B8A-950E-F56828B8B97B}" dt="2022-11-06T21:06:26.750" v="1961" actId="165"/>
          <ac:grpSpMkLst>
            <pc:docMk/>
            <pc:sldMk cId="116170959" sldId="387"/>
            <ac:grpSpMk id="187" creationId="{A3B4CA01-7A23-5448-FF24-EBA3C6F54D92}"/>
          </ac:grpSpMkLst>
        </pc:grpChg>
        <pc:grpChg chg="mod topLvl">
          <ac:chgData name="Carlos Sanchez-Sarmiento" userId="2326a0ff-7c8d-4f5b-b5b2-e1c852c29958" providerId="ADAL" clId="{3360CA65-7602-4B8A-950E-F56828B8B97B}" dt="2022-11-06T21:06:51.962" v="1970" actId="164"/>
          <ac:grpSpMkLst>
            <pc:docMk/>
            <pc:sldMk cId="116170959" sldId="387"/>
            <ac:grpSpMk id="188" creationId="{F2E2376B-4404-CB26-1230-DD6259C8E357}"/>
          </ac:grpSpMkLst>
        </pc:grpChg>
        <pc:grpChg chg="mod">
          <ac:chgData name="Carlos Sanchez-Sarmiento" userId="2326a0ff-7c8d-4f5b-b5b2-e1c852c29958" providerId="ADAL" clId="{3360CA65-7602-4B8A-950E-F56828B8B97B}" dt="2022-11-06T21:06:26.750" v="1961" actId="165"/>
          <ac:grpSpMkLst>
            <pc:docMk/>
            <pc:sldMk cId="116170959" sldId="387"/>
            <ac:grpSpMk id="192" creationId="{4F9133F0-B9D1-2CDE-EA5D-F4BAE8C3798C}"/>
          </ac:grpSpMkLst>
        </pc:grpChg>
        <pc:grpChg chg="mod">
          <ac:chgData name="Carlos Sanchez-Sarmiento" userId="2326a0ff-7c8d-4f5b-b5b2-e1c852c29958" providerId="ADAL" clId="{3360CA65-7602-4B8A-950E-F56828B8B97B}" dt="2022-11-06T21:06:26.750" v="1961" actId="165"/>
          <ac:grpSpMkLst>
            <pc:docMk/>
            <pc:sldMk cId="116170959" sldId="387"/>
            <ac:grpSpMk id="193" creationId="{7321653D-FA63-E419-AA8D-9AEB051EDA18}"/>
          </ac:grpSpMkLst>
        </pc:grpChg>
        <pc:grpChg chg="mod">
          <ac:chgData name="Carlos Sanchez-Sarmiento" userId="2326a0ff-7c8d-4f5b-b5b2-e1c852c29958" providerId="ADAL" clId="{3360CA65-7602-4B8A-950E-F56828B8B97B}" dt="2022-11-06T21:06:26.750" v="1961" actId="165"/>
          <ac:grpSpMkLst>
            <pc:docMk/>
            <pc:sldMk cId="116170959" sldId="387"/>
            <ac:grpSpMk id="198" creationId="{3935811A-FEBE-D776-42FA-942D51E7C0C2}"/>
          </ac:grpSpMkLst>
        </pc:grpChg>
        <pc:grpChg chg="mod">
          <ac:chgData name="Carlos Sanchez-Sarmiento" userId="2326a0ff-7c8d-4f5b-b5b2-e1c852c29958" providerId="ADAL" clId="{3360CA65-7602-4B8A-950E-F56828B8B97B}" dt="2022-11-06T21:06:26.750" v="1961" actId="165"/>
          <ac:grpSpMkLst>
            <pc:docMk/>
            <pc:sldMk cId="116170959" sldId="387"/>
            <ac:grpSpMk id="201" creationId="{87E58824-6E0B-E124-2C06-9B2A23F8D5BF}"/>
          </ac:grpSpMkLst>
        </pc:grpChg>
        <pc:grpChg chg="del">
          <ac:chgData name="Carlos Sanchez-Sarmiento" userId="2326a0ff-7c8d-4f5b-b5b2-e1c852c29958" providerId="ADAL" clId="{3360CA65-7602-4B8A-950E-F56828B8B97B}" dt="2022-11-06T21:06:54.562" v="1972" actId="478"/>
          <ac:grpSpMkLst>
            <pc:docMk/>
            <pc:sldMk cId="116170959" sldId="387"/>
            <ac:grpSpMk id="256" creationId="{59D1175E-AFFA-FFBC-8F37-C172E3BB9A1A}"/>
          </ac:grpSpMkLst>
        </pc:grpChg>
        <pc:grpChg chg="del">
          <ac:chgData name="Carlos Sanchez-Sarmiento" userId="2326a0ff-7c8d-4f5b-b5b2-e1c852c29958" providerId="ADAL" clId="{3360CA65-7602-4B8A-950E-F56828B8B97B}" dt="2022-11-06T21:06:54.068" v="1971" actId="478"/>
          <ac:grpSpMkLst>
            <pc:docMk/>
            <pc:sldMk cId="116170959" sldId="387"/>
            <ac:grpSpMk id="279" creationId="{C3CE7AAC-767F-EFEF-4943-C1AF40B1EC1C}"/>
          </ac:grpSpMkLst>
        </pc:grpChg>
        <pc:grpChg chg="add mod topLvl">
          <ac:chgData name="Carlos Sanchez-Sarmiento" userId="2326a0ff-7c8d-4f5b-b5b2-e1c852c29958" providerId="ADAL" clId="{3360CA65-7602-4B8A-950E-F56828B8B97B}" dt="2022-11-06T21:08:38.813" v="1988" actId="164"/>
          <ac:grpSpMkLst>
            <pc:docMk/>
            <pc:sldMk cId="116170959" sldId="387"/>
            <ac:grpSpMk id="357" creationId="{1E7687FD-90FF-4814-87C7-0727B6482900}"/>
          </ac:grpSpMkLst>
        </pc:grpChg>
        <pc:grpChg chg="mod">
          <ac:chgData name="Carlos Sanchez-Sarmiento" userId="2326a0ff-7c8d-4f5b-b5b2-e1c852c29958" providerId="ADAL" clId="{3360CA65-7602-4B8A-950E-F56828B8B97B}" dt="2022-11-06T21:04:13.391" v="1941" actId="165"/>
          <ac:grpSpMkLst>
            <pc:docMk/>
            <pc:sldMk cId="116170959" sldId="387"/>
            <ac:grpSpMk id="359" creationId="{940B1BD7-244E-4D86-B680-B3528DFF6128}"/>
          </ac:grpSpMkLst>
        </pc:grpChg>
        <pc:grpChg chg="mod">
          <ac:chgData name="Carlos Sanchez-Sarmiento" userId="2326a0ff-7c8d-4f5b-b5b2-e1c852c29958" providerId="ADAL" clId="{3360CA65-7602-4B8A-950E-F56828B8B97B}" dt="2022-11-06T21:04:13.391" v="1941" actId="165"/>
          <ac:grpSpMkLst>
            <pc:docMk/>
            <pc:sldMk cId="116170959" sldId="387"/>
            <ac:grpSpMk id="413" creationId="{6648F00C-200F-433E-9BCF-0E1F421BC811}"/>
          </ac:grpSpMkLst>
        </pc:grpChg>
        <pc:grpChg chg="mod">
          <ac:chgData name="Carlos Sanchez-Sarmiento" userId="2326a0ff-7c8d-4f5b-b5b2-e1c852c29958" providerId="ADAL" clId="{3360CA65-7602-4B8A-950E-F56828B8B97B}" dt="2022-11-06T21:04:13.391" v="1941" actId="165"/>
          <ac:grpSpMkLst>
            <pc:docMk/>
            <pc:sldMk cId="116170959" sldId="387"/>
            <ac:grpSpMk id="418" creationId="{9AAFD70D-FDC9-4EC8-A7F5-860045CD3887}"/>
          </ac:grpSpMkLst>
        </pc:grpChg>
        <pc:grpChg chg="mod">
          <ac:chgData name="Carlos Sanchez-Sarmiento" userId="2326a0ff-7c8d-4f5b-b5b2-e1c852c29958" providerId="ADAL" clId="{3360CA65-7602-4B8A-950E-F56828B8B97B}" dt="2022-11-06T21:04:13.391" v="1941" actId="165"/>
          <ac:grpSpMkLst>
            <pc:docMk/>
            <pc:sldMk cId="116170959" sldId="387"/>
            <ac:grpSpMk id="421" creationId="{2E435A64-D75F-496C-A561-4F47C0843478}"/>
          </ac:grpSpMkLst>
        </pc:grpChg>
        <pc:grpChg chg="add mod topLvl">
          <ac:chgData name="Carlos Sanchez-Sarmiento" userId="2326a0ff-7c8d-4f5b-b5b2-e1c852c29958" providerId="ADAL" clId="{3360CA65-7602-4B8A-950E-F56828B8B97B}" dt="2022-11-06T21:08:38.813" v="1988" actId="164"/>
          <ac:grpSpMkLst>
            <pc:docMk/>
            <pc:sldMk cId="116170959" sldId="387"/>
            <ac:grpSpMk id="437" creationId="{6CC91948-617B-47E3-87D2-18B01A73C6CA}"/>
          </ac:grpSpMkLst>
        </pc:grpChg>
        <pc:grpChg chg="add mod">
          <ac:chgData name="Carlos Sanchez-Sarmiento" userId="2326a0ff-7c8d-4f5b-b5b2-e1c852c29958" providerId="ADAL" clId="{3360CA65-7602-4B8A-950E-F56828B8B97B}" dt="2022-11-06T21:06:50.336" v="1969"/>
          <ac:grpSpMkLst>
            <pc:docMk/>
            <pc:sldMk cId="116170959" sldId="387"/>
            <ac:grpSpMk id="445" creationId="{AC535052-6573-4D91-8CB0-8D7F9A538EE4}"/>
          </ac:grpSpMkLst>
        </pc:grpChg>
        <pc:grpChg chg="mod">
          <ac:chgData name="Carlos Sanchez-Sarmiento" userId="2326a0ff-7c8d-4f5b-b5b2-e1c852c29958" providerId="ADAL" clId="{3360CA65-7602-4B8A-950E-F56828B8B97B}" dt="2022-11-06T21:06:50.336" v="1969"/>
          <ac:grpSpMkLst>
            <pc:docMk/>
            <pc:sldMk cId="116170959" sldId="387"/>
            <ac:grpSpMk id="446" creationId="{4A55D77B-C729-496E-A9A4-4C9DBBE6B0C6}"/>
          </ac:grpSpMkLst>
        </pc:grpChg>
        <pc:grpChg chg="mod">
          <ac:chgData name="Carlos Sanchez-Sarmiento" userId="2326a0ff-7c8d-4f5b-b5b2-e1c852c29958" providerId="ADAL" clId="{3360CA65-7602-4B8A-950E-F56828B8B97B}" dt="2022-11-06T21:06:50.336" v="1969"/>
          <ac:grpSpMkLst>
            <pc:docMk/>
            <pc:sldMk cId="116170959" sldId="387"/>
            <ac:grpSpMk id="447" creationId="{88720170-DB96-41EC-BAE1-324BA5313DD8}"/>
          </ac:grpSpMkLst>
        </pc:grpChg>
        <pc:grpChg chg="mod">
          <ac:chgData name="Carlos Sanchez-Sarmiento" userId="2326a0ff-7c8d-4f5b-b5b2-e1c852c29958" providerId="ADAL" clId="{3360CA65-7602-4B8A-950E-F56828B8B97B}" dt="2022-11-06T21:06:50.336" v="1969"/>
          <ac:grpSpMkLst>
            <pc:docMk/>
            <pc:sldMk cId="116170959" sldId="387"/>
            <ac:grpSpMk id="452" creationId="{E0F83661-AC22-4AD7-89E0-D7635230E76D}"/>
          </ac:grpSpMkLst>
        </pc:grpChg>
        <pc:grpChg chg="mod">
          <ac:chgData name="Carlos Sanchez-Sarmiento" userId="2326a0ff-7c8d-4f5b-b5b2-e1c852c29958" providerId="ADAL" clId="{3360CA65-7602-4B8A-950E-F56828B8B97B}" dt="2022-11-06T21:06:50.336" v="1969"/>
          <ac:grpSpMkLst>
            <pc:docMk/>
            <pc:sldMk cId="116170959" sldId="387"/>
            <ac:grpSpMk id="455" creationId="{74A6D9E0-8EA0-4D9A-91F6-53B1C70E4410}"/>
          </ac:grpSpMkLst>
        </pc:grpChg>
        <pc:grpChg chg="add mod">
          <ac:chgData name="Carlos Sanchez-Sarmiento" userId="2326a0ff-7c8d-4f5b-b5b2-e1c852c29958" providerId="ADAL" clId="{3360CA65-7602-4B8A-950E-F56828B8B97B}" dt="2022-11-06T21:06:57.322" v="1974" actId="1076"/>
          <ac:grpSpMkLst>
            <pc:docMk/>
            <pc:sldMk cId="116170959" sldId="387"/>
            <ac:grpSpMk id="466" creationId="{778D1492-1F7B-4A1D-B23B-DA292B11CE33}"/>
          </ac:grpSpMkLst>
        </pc:grpChg>
        <pc:grpChg chg="mod">
          <ac:chgData name="Carlos Sanchez-Sarmiento" userId="2326a0ff-7c8d-4f5b-b5b2-e1c852c29958" providerId="ADAL" clId="{3360CA65-7602-4B8A-950E-F56828B8B97B}" dt="2022-11-06T21:06:55.783" v="1973"/>
          <ac:grpSpMkLst>
            <pc:docMk/>
            <pc:sldMk cId="116170959" sldId="387"/>
            <ac:grpSpMk id="467" creationId="{39FDA877-A0A0-4814-A048-ABDC28E730B3}"/>
          </ac:grpSpMkLst>
        </pc:grpChg>
        <pc:grpChg chg="mod">
          <ac:chgData name="Carlos Sanchez-Sarmiento" userId="2326a0ff-7c8d-4f5b-b5b2-e1c852c29958" providerId="ADAL" clId="{3360CA65-7602-4B8A-950E-F56828B8B97B}" dt="2022-11-06T21:06:55.783" v="1973"/>
          <ac:grpSpMkLst>
            <pc:docMk/>
            <pc:sldMk cId="116170959" sldId="387"/>
            <ac:grpSpMk id="470" creationId="{630009F7-CE1B-4A60-BAF1-86BA5592C3CA}"/>
          </ac:grpSpMkLst>
        </pc:grpChg>
        <pc:grpChg chg="mod">
          <ac:chgData name="Carlos Sanchez-Sarmiento" userId="2326a0ff-7c8d-4f5b-b5b2-e1c852c29958" providerId="ADAL" clId="{3360CA65-7602-4B8A-950E-F56828B8B97B}" dt="2022-11-06T21:06:55.783" v="1973"/>
          <ac:grpSpMkLst>
            <pc:docMk/>
            <pc:sldMk cId="116170959" sldId="387"/>
            <ac:grpSpMk id="471" creationId="{7F323BC8-26A5-47A1-869B-ABC84B8A8359}"/>
          </ac:grpSpMkLst>
        </pc:grpChg>
        <pc:grpChg chg="mod">
          <ac:chgData name="Carlos Sanchez-Sarmiento" userId="2326a0ff-7c8d-4f5b-b5b2-e1c852c29958" providerId="ADAL" clId="{3360CA65-7602-4B8A-950E-F56828B8B97B}" dt="2022-11-06T21:06:55.783" v="1973"/>
          <ac:grpSpMkLst>
            <pc:docMk/>
            <pc:sldMk cId="116170959" sldId="387"/>
            <ac:grpSpMk id="476" creationId="{524F2725-3F94-42E9-8D94-4B6A9945ED8F}"/>
          </ac:grpSpMkLst>
        </pc:grpChg>
        <pc:grpChg chg="mod">
          <ac:chgData name="Carlos Sanchez-Sarmiento" userId="2326a0ff-7c8d-4f5b-b5b2-e1c852c29958" providerId="ADAL" clId="{3360CA65-7602-4B8A-950E-F56828B8B97B}" dt="2022-11-06T21:06:55.783" v="1973"/>
          <ac:grpSpMkLst>
            <pc:docMk/>
            <pc:sldMk cId="116170959" sldId="387"/>
            <ac:grpSpMk id="479" creationId="{74B36B63-0E50-4C88-B839-8305C16AB981}"/>
          </ac:grpSpMkLst>
        </pc:grpChg>
        <pc:grpChg chg="add mod">
          <ac:chgData name="Carlos Sanchez-Sarmiento" userId="2326a0ff-7c8d-4f5b-b5b2-e1c852c29958" providerId="ADAL" clId="{3360CA65-7602-4B8A-950E-F56828B8B97B}" dt="2022-11-06T21:06:59.657" v="1976" actId="1076"/>
          <ac:grpSpMkLst>
            <pc:docMk/>
            <pc:sldMk cId="116170959" sldId="387"/>
            <ac:grpSpMk id="488" creationId="{10442A56-48F8-4C1C-8FB5-07543099D27D}"/>
          </ac:grpSpMkLst>
        </pc:grpChg>
        <pc:grpChg chg="mod">
          <ac:chgData name="Carlos Sanchez-Sarmiento" userId="2326a0ff-7c8d-4f5b-b5b2-e1c852c29958" providerId="ADAL" clId="{3360CA65-7602-4B8A-950E-F56828B8B97B}" dt="2022-11-06T21:06:57.586" v="1975"/>
          <ac:grpSpMkLst>
            <pc:docMk/>
            <pc:sldMk cId="116170959" sldId="387"/>
            <ac:grpSpMk id="489" creationId="{70C9019C-9125-4F2D-B09A-327A90C05F9B}"/>
          </ac:grpSpMkLst>
        </pc:grpChg>
        <pc:grpChg chg="mod">
          <ac:chgData name="Carlos Sanchez-Sarmiento" userId="2326a0ff-7c8d-4f5b-b5b2-e1c852c29958" providerId="ADAL" clId="{3360CA65-7602-4B8A-950E-F56828B8B97B}" dt="2022-11-06T21:06:57.586" v="1975"/>
          <ac:grpSpMkLst>
            <pc:docMk/>
            <pc:sldMk cId="116170959" sldId="387"/>
            <ac:grpSpMk id="492" creationId="{6A5DA3D1-A808-4BE9-AF04-B8A1984E94CE}"/>
          </ac:grpSpMkLst>
        </pc:grpChg>
        <pc:grpChg chg="mod">
          <ac:chgData name="Carlos Sanchez-Sarmiento" userId="2326a0ff-7c8d-4f5b-b5b2-e1c852c29958" providerId="ADAL" clId="{3360CA65-7602-4B8A-950E-F56828B8B97B}" dt="2022-11-06T21:06:57.586" v="1975"/>
          <ac:grpSpMkLst>
            <pc:docMk/>
            <pc:sldMk cId="116170959" sldId="387"/>
            <ac:grpSpMk id="493" creationId="{9D91A9AE-6E57-4A83-BFD3-EB2A50B3A0DD}"/>
          </ac:grpSpMkLst>
        </pc:grpChg>
        <pc:grpChg chg="mod">
          <ac:chgData name="Carlos Sanchez-Sarmiento" userId="2326a0ff-7c8d-4f5b-b5b2-e1c852c29958" providerId="ADAL" clId="{3360CA65-7602-4B8A-950E-F56828B8B97B}" dt="2022-11-06T21:06:57.586" v="1975"/>
          <ac:grpSpMkLst>
            <pc:docMk/>
            <pc:sldMk cId="116170959" sldId="387"/>
            <ac:grpSpMk id="498" creationId="{4628AC88-D4A0-4611-825F-74A20150A19D}"/>
          </ac:grpSpMkLst>
        </pc:grpChg>
        <pc:grpChg chg="mod">
          <ac:chgData name="Carlos Sanchez-Sarmiento" userId="2326a0ff-7c8d-4f5b-b5b2-e1c852c29958" providerId="ADAL" clId="{3360CA65-7602-4B8A-950E-F56828B8B97B}" dt="2022-11-06T21:06:57.586" v="1975"/>
          <ac:grpSpMkLst>
            <pc:docMk/>
            <pc:sldMk cId="116170959" sldId="387"/>
            <ac:grpSpMk id="501" creationId="{C714A1E8-F6EF-471A-8AA8-8EA4F3C26FF4}"/>
          </ac:grpSpMkLst>
        </pc:grpChg>
        <pc:grpChg chg="add mod">
          <ac:chgData name="Carlos Sanchez-Sarmiento" userId="2326a0ff-7c8d-4f5b-b5b2-e1c852c29958" providerId="ADAL" clId="{3360CA65-7602-4B8A-950E-F56828B8B97B}" dt="2022-11-06T21:09:57.771" v="2020" actId="688"/>
          <ac:grpSpMkLst>
            <pc:docMk/>
            <pc:sldMk cId="116170959" sldId="387"/>
            <ac:grpSpMk id="510" creationId="{F67E49A1-8D7E-4921-8DE7-45F3EBE6D2C5}"/>
          </ac:grpSpMkLst>
        </pc:grpChg>
        <pc:grpChg chg="mod">
          <ac:chgData name="Carlos Sanchez-Sarmiento" userId="2326a0ff-7c8d-4f5b-b5b2-e1c852c29958" providerId="ADAL" clId="{3360CA65-7602-4B8A-950E-F56828B8B97B}" dt="2022-11-06T21:09:43.072" v="2011"/>
          <ac:grpSpMkLst>
            <pc:docMk/>
            <pc:sldMk cId="116170959" sldId="387"/>
            <ac:grpSpMk id="511" creationId="{4FD11584-C9AD-4D80-AA66-03EF42B5EB97}"/>
          </ac:grpSpMkLst>
        </pc:grpChg>
        <pc:cxnChg chg="mod">
          <ac:chgData name="Carlos Sanchez-Sarmiento" userId="2326a0ff-7c8d-4f5b-b5b2-e1c852c29958" providerId="ADAL" clId="{3360CA65-7602-4B8A-950E-F56828B8B97B}" dt="2022-11-06T21:05:53.432" v="1957" actId="164"/>
          <ac:cxnSpMkLst>
            <pc:docMk/>
            <pc:sldMk cId="116170959" sldId="387"/>
            <ac:cxnSpMk id="130" creationId="{A49A9E69-CB0F-8B90-6E7D-0F8C00DDCACD}"/>
          </ac:cxnSpMkLst>
        </pc:cxnChg>
        <pc:cxnChg chg="mod">
          <ac:chgData name="Carlos Sanchez-Sarmiento" userId="2326a0ff-7c8d-4f5b-b5b2-e1c852c29958" providerId="ADAL" clId="{3360CA65-7602-4B8A-950E-F56828B8B97B}" dt="2022-11-06T21:05:53.432" v="1957" actId="164"/>
          <ac:cxnSpMkLst>
            <pc:docMk/>
            <pc:sldMk cId="116170959" sldId="387"/>
            <ac:cxnSpMk id="131" creationId="{923C711F-EE73-2C03-A1A3-C471E81BFA2E}"/>
          </ac:cxnSpMkLst>
        </pc:cxnChg>
        <pc:cxnChg chg="mod">
          <ac:chgData name="Carlos Sanchez-Sarmiento" userId="2326a0ff-7c8d-4f5b-b5b2-e1c852c29958" providerId="ADAL" clId="{3360CA65-7602-4B8A-950E-F56828B8B97B}" dt="2022-11-06T21:06:26.750" v="1961" actId="165"/>
          <ac:cxnSpMkLst>
            <pc:docMk/>
            <pc:sldMk cId="116170959" sldId="387"/>
            <ac:cxnSpMk id="199" creationId="{03C0DEC1-7150-A0C0-845D-2F702B8DB0DF}"/>
          </ac:cxnSpMkLst>
        </pc:cxnChg>
        <pc:cxnChg chg="mod">
          <ac:chgData name="Carlos Sanchez-Sarmiento" userId="2326a0ff-7c8d-4f5b-b5b2-e1c852c29958" providerId="ADAL" clId="{3360CA65-7602-4B8A-950E-F56828B8B97B}" dt="2022-11-06T21:06:26.750" v="1961" actId="165"/>
          <ac:cxnSpMkLst>
            <pc:docMk/>
            <pc:sldMk cId="116170959" sldId="387"/>
            <ac:cxnSpMk id="200" creationId="{E268D475-D54E-9A17-CA12-CE270C28A920}"/>
          </ac:cxnSpMkLst>
        </pc:cxnChg>
        <pc:cxnChg chg="mod">
          <ac:chgData name="Carlos Sanchez-Sarmiento" userId="2326a0ff-7c8d-4f5b-b5b2-e1c852c29958" providerId="ADAL" clId="{3360CA65-7602-4B8A-950E-F56828B8B97B}" dt="2022-11-06T21:04:13.391" v="1941" actId="165"/>
          <ac:cxnSpMkLst>
            <pc:docMk/>
            <pc:sldMk cId="116170959" sldId="387"/>
            <ac:cxnSpMk id="419" creationId="{8177E128-599B-4B75-90D9-193868DF3CBC}"/>
          </ac:cxnSpMkLst>
        </pc:cxnChg>
        <pc:cxnChg chg="mod">
          <ac:chgData name="Carlos Sanchez-Sarmiento" userId="2326a0ff-7c8d-4f5b-b5b2-e1c852c29958" providerId="ADAL" clId="{3360CA65-7602-4B8A-950E-F56828B8B97B}" dt="2022-11-06T21:04:13.391" v="1941" actId="165"/>
          <ac:cxnSpMkLst>
            <pc:docMk/>
            <pc:sldMk cId="116170959" sldId="387"/>
            <ac:cxnSpMk id="420" creationId="{22C18290-34C2-48D0-8307-D06D551D26F0}"/>
          </ac:cxnSpMkLst>
        </pc:cxnChg>
        <pc:cxnChg chg="mod">
          <ac:chgData name="Carlos Sanchez-Sarmiento" userId="2326a0ff-7c8d-4f5b-b5b2-e1c852c29958" providerId="ADAL" clId="{3360CA65-7602-4B8A-950E-F56828B8B97B}" dt="2022-11-06T21:06:50.336" v="1969"/>
          <ac:cxnSpMkLst>
            <pc:docMk/>
            <pc:sldMk cId="116170959" sldId="387"/>
            <ac:cxnSpMk id="453" creationId="{49091783-C6FB-4FB0-A6A4-6ACDB2CD5D58}"/>
          </ac:cxnSpMkLst>
        </pc:cxnChg>
        <pc:cxnChg chg="mod">
          <ac:chgData name="Carlos Sanchez-Sarmiento" userId="2326a0ff-7c8d-4f5b-b5b2-e1c852c29958" providerId="ADAL" clId="{3360CA65-7602-4B8A-950E-F56828B8B97B}" dt="2022-11-06T21:06:50.336" v="1969"/>
          <ac:cxnSpMkLst>
            <pc:docMk/>
            <pc:sldMk cId="116170959" sldId="387"/>
            <ac:cxnSpMk id="454" creationId="{E77D7E22-2C77-4950-9881-CDD4A879FB1E}"/>
          </ac:cxnSpMkLst>
        </pc:cxnChg>
        <pc:cxnChg chg="mod">
          <ac:chgData name="Carlos Sanchez-Sarmiento" userId="2326a0ff-7c8d-4f5b-b5b2-e1c852c29958" providerId="ADAL" clId="{3360CA65-7602-4B8A-950E-F56828B8B97B}" dt="2022-11-06T21:06:55.783" v="1973"/>
          <ac:cxnSpMkLst>
            <pc:docMk/>
            <pc:sldMk cId="116170959" sldId="387"/>
            <ac:cxnSpMk id="477" creationId="{4A99D22C-6D7D-4B66-A298-85E398755D35}"/>
          </ac:cxnSpMkLst>
        </pc:cxnChg>
        <pc:cxnChg chg="mod">
          <ac:chgData name="Carlos Sanchez-Sarmiento" userId="2326a0ff-7c8d-4f5b-b5b2-e1c852c29958" providerId="ADAL" clId="{3360CA65-7602-4B8A-950E-F56828B8B97B}" dt="2022-11-06T21:06:55.783" v="1973"/>
          <ac:cxnSpMkLst>
            <pc:docMk/>
            <pc:sldMk cId="116170959" sldId="387"/>
            <ac:cxnSpMk id="478" creationId="{E4E9CA41-9ECA-4D57-B66F-ECEF45B92189}"/>
          </ac:cxnSpMkLst>
        </pc:cxnChg>
        <pc:cxnChg chg="mod">
          <ac:chgData name="Carlos Sanchez-Sarmiento" userId="2326a0ff-7c8d-4f5b-b5b2-e1c852c29958" providerId="ADAL" clId="{3360CA65-7602-4B8A-950E-F56828B8B97B}" dt="2022-11-06T21:06:57.586" v="1975"/>
          <ac:cxnSpMkLst>
            <pc:docMk/>
            <pc:sldMk cId="116170959" sldId="387"/>
            <ac:cxnSpMk id="499" creationId="{034B5DC0-2FD3-4A2C-9E72-50F611CE71F3}"/>
          </ac:cxnSpMkLst>
        </pc:cxnChg>
        <pc:cxnChg chg="mod">
          <ac:chgData name="Carlos Sanchez-Sarmiento" userId="2326a0ff-7c8d-4f5b-b5b2-e1c852c29958" providerId="ADAL" clId="{3360CA65-7602-4B8A-950E-F56828B8B97B}" dt="2022-11-06T21:06:57.586" v="1975"/>
          <ac:cxnSpMkLst>
            <pc:docMk/>
            <pc:sldMk cId="116170959" sldId="387"/>
            <ac:cxnSpMk id="500" creationId="{70168178-0AAF-474C-925A-CB6B0302B8CA}"/>
          </ac:cxnSpMkLst>
        </pc:cxnChg>
      </pc:sldChg>
      <pc:sldChg chg="add">
        <pc:chgData name="Carlos Sanchez-Sarmiento" userId="2326a0ff-7c8d-4f5b-b5b2-e1c852c29958" providerId="ADAL" clId="{3360CA65-7602-4B8A-950E-F56828B8B97B}" dt="2022-11-06T19:04:40.411" v="769" actId="2890"/>
        <pc:sldMkLst>
          <pc:docMk/>
          <pc:sldMk cId="1849526290" sldId="387"/>
        </pc:sldMkLst>
      </pc:sldChg>
      <pc:sldChg chg="addSp delSp modSp mod ord">
        <pc:chgData name="Carlos Sanchez-Sarmiento" userId="2326a0ff-7c8d-4f5b-b5b2-e1c852c29958" providerId="ADAL" clId="{3360CA65-7602-4B8A-950E-F56828B8B97B}" dt="2022-11-06T21:41:50.836" v="2368"/>
        <pc:sldMkLst>
          <pc:docMk/>
          <pc:sldMk cId="1849526290" sldId="388"/>
        </pc:sldMkLst>
        <pc:spChg chg="mod">
          <ac:chgData name="Carlos Sanchez-Sarmiento" userId="2326a0ff-7c8d-4f5b-b5b2-e1c852c29958" providerId="ADAL" clId="{3360CA65-7602-4B8A-950E-F56828B8B97B}" dt="2022-11-06T19:04:52.583" v="772"/>
          <ac:spMkLst>
            <pc:docMk/>
            <pc:sldMk cId="1849526290" sldId="388"/>
            <ac:spMk id="10" creationId="{BB4C960F-DA27-4E31-AFD5-42D3E395D09A}"/>
          </ac:spMkLst>
        </pc:spChg>
        <pc:spChg chg="mod">
          <ac:chgData name="Carlos Sanchez-Sarmiento" userId="2326a0ff-7c8d-4f5b-b5b2-e1c852c29958" providerId="ADAL" clId="{3360CA65-7602-4B8A-950E-F56828B8B97B}" dt="2022-11-06T19:05:37.298" v="776"/>
          <ac:spMkLst>
            <pc:docMk/>
            <pc:sldMk cId="1849526290" sldId="388"/>
            <ac:spMk id="34" creationId="{C582325D-822C-4960-AE19-8CA960B8C99B}"/>
          </ac:spMkLst>
        </pc:spChg>
        <pc:spChg chg="mod">
          <ac:chgData name="Carlos Sanchez-Sarmiento" userId="2326a0ff-7c8d-4f5b-b5b2-e1c852c29958" providerId="ADAL" clId="{3360CA65-7602-4B8A-950E-F56828B8B97B}" dt="2022-11-06T19:05:37.298" v="776"/>
          <ac:spMkLst>
            <pc:docMk/>
            <pc:sldMk cId="1849526290" sldId="388"/>
            <ac:spMk id="35" creationId="{9D517CE6-1EE3-4319-A15D-02AAB2B57766}"/>
          </ac:spMkLst>
        </pc:spChg>
        <pc:spChg chg="mod">
          <ac:chgData name="Carlos Sanchez-Sarmiento" userId="2326a0ff-7c8d-4f5b-b5b2-e1c852c29958" providerId="ADAL" clId="{3360CA65-7602-4B8A-950E-F56828B8B97B}" dt="2022-11-06T19:05:37.298" v="776"/>
          <ac:spMkLst>
            <pc:docMk/>
            <pc:sldMk cId="1849526290" sldId="388"/>
            <ac:spMk id="36" creationId="{3EBC8027-67E0-4076-9C9D-59D93F5FA521}"/>
          </ac:spMkLst>
        </pc:spChg>
        <pc:spChg chg="mod">
          <ac:chgData name="Carlos Sanchez-Sarmiento" userId="2326a0ff-7c8d-4f5b-b5b2-e1c852c29958" providerId="ADAL" clId="{3360CA65-7602-4B8A-950E-F56828B8B97B}" dt="2022-11-06T21:41:50.836" v="2368"/>
          <ac:spMkLst>
            <pc:docMk/>
            <pc:sldMk cId="1849526290" sldId="388"/>
            <ac:spMk id="59" creationId="{00000000-0000-0000-0000-000000000000}"/>
          </ac:spMkLst>
        </pc:spChg>
        <pc:grpChg chg="mod">
          <ac:chgData name="Carlos Sanchez-Sarmiento" userId="2326a0ff-7c8d-4f5b-b5b2-e1c852c29958" providerId="ADAL" clId="{3360CA65-7602-4B8A-950E-F56828B8B97B}" dt="2022-11-06T19:05:25.969" v="775" actId="1076"/>
          <ac:grpSpMkLst>
            <pc:docMk/>
            <pc:sldMk cId="1849526290" sldId="388"/>
            <ac:grpSpMk id="9" creationId="{E89CC40E-5093-494E-9B26-7F7DC6159724}"/>
          </ac:grpSpMkLst>
        </pc:grpChg>
        <pc:grpChg chg="del">
          <ac:chgData name="Carlos Sanchez-Sarmiento" userId="2326a0ff-7c8d-4f5b-b5b2-e1c852c29958" providerId="ADAL" clId="{3360CA65-7602-4B8A-950E-F56828B8B97B}" dt="2022-11-06T19:05:20.589" v="774" actId="478"/>
          <ac:grpSpMkLst>
            <pc:docMk/>
            <pc:sldMk cId="1849526290" sldId="388"/>
            <ac:grpSpMk id="18" creationId="{293BDAC4-1004-4987-9EA9-6F75635815D3}"/>
          </ac:grpSpMkLst>
        </pc:grpChg>
        <pc:grpChg chg="add mod">
          <ac:chgData name="Carlos Sanchez-Sarmiento" userId="2326a0ff-7c8d-4f5b-b5b2-e1c852c29958" providerId="ADAL" clId="{3360CA65-7602-4B8A-950E-F56828B8B97B}" dt="2022-11-06T19:05:40.027" v="777" actId="1076"/>
          <ac:grpSpMkLst>
            <pc:docMk/>
            <pc:sldMk cId="1849526290" sldId="388"/>
            <ac:grpSpMk id="32" creationId="{A73BAAC9-FF05-4C69-8F8B-11EF98B25036}"/>
          </ac:grpSpMkLst>
        </pc:grpChg>
        <pc:grpChg chg="mod">
          <ac:chgData name="Carlos Sanchez-Sarmiento" userId="2326a0ff-7c8d-4f5b-b5b2-e1c852c29958" providerId="ADAL" clId="{3360CA65-7602-4B8A-950E-F56828B8B97B}" dt="2022-11-06T19:05:37.298" v="776"/>
          <ac:grpSpMkLst>
            <pc:docMk/>
            <pc:sldMk cId="1849526290" sldId="388"/>
            <ac:grpSpMk id="33" creationId="{0A153D24-0B36-4F5F-918A-45CDAD1F396C}"/>
          </ac:grpSpMkLst>
        </pc:grpChg>
      </pc:sldChg>
      <pc:sldChg chg="modSp add mod">
        <pc:chgData name="Carlos Sanchez-Sarmiento" userId="2326a0ff-7c8d-4f5b-b5b2-e1c852c29958" providerId="ADAL" clId="{3360CA65-7602-4B8A-950E-F56828B8B97B}" dt="2022-11-06T21:41:54.541" v="2369"/>
        <pc:sldMkLst>
          <pc:docMk/>
          <pc:sldMk cId="3234762636" sldId="389"/>
        </pc:sldMkLst>
        <pc:spChg chg="mod">
          <ac:chgData name="Carlos Sanchez-Sarmiento" userId="2326a0ff-7c8d-4f5b-b5b2-e1c852c29958" providerId="ADAL" clId="{3360CA65-7602-4B8A-950E-F56828B8B97B}" dt="2022-11-06T19:28:22.098" v="930" actId="1076"/>
          <ac:spMkLst>
            <pc:docMk/>
            <pc:sldMk cId="3234762636" sldId="389"/>
            <ac:spMk id="8" creationId="{FFDAC675-6691-49B1-8719-7284972C7AA5}"/>
          </ac:spMkLst>
        </pc:spChg>
        <pc:spChg chg="mod">
          <ac:chgData name="Carlos Sanchez-Sarmiento" userId="2326a0ff-7c8d-4f5b-b5b2-e1c852c29958" providerId="ADAL" clId="{3360CA65-7602-4B8A-950E-F56828B8B97B}" dt="2022-11-06T21:41:54.541" v="2369"/>
          <ac:spMkLst>
            <pc:docMk/>
            <pc:sldMk cId="3234762636" sldId="389"/>
            <ac:spMk id="59" creationId="{00000000-0000-0000-0000-000000000000}"/>
          </ac:spMkLst>
        </pc:spChg>
        <pc:grpChg chg="mod">
          <ac:chgData name="Carlos Sanchez-Sarmiento" userId="2326a0ff-7c8d-4f5b-b5b2-e1c852c29958" providerId="ADAL" clId="{3360CA65-7602-4B8A-950E-F56828B8B97B}" dt="2022-11-06T19:28:33.260" v="934" actId="1076"/>
          <ac:grpSpMkLst>
            <pc:docMk/>
            <pc:sldMk cId="3234762636" sldId="389"/>
            <ac:grpSpMk id="9" creationId="{E89CC40E-5093-494E-9B26-7F7DC6159724}"/>
          </ac:grpSpMkLst>
        </pc:grpChg>
        <pc:grpChg chg="mod">
          <ac:chgData name="Carlos Sanchez-Sarmiento" userId="2326a0ff-7c8d-4f5b-b5b2-e1c852c29958" providerId="ADAL" clId="{3360CA65-7602-4B8A-950E-F56828B8B97B}" dt="2022-11-06T19:28:27.020" v="932" actId="1076"/>
          <ac:grpSpMkLst>
            <pc:docMk/>
            <pc:sldMk cId="3234762636" sldId="389"/>
            <ac:grpSpMk id="32" creationId="{A73BAAC9-FF05-4C69-8F8B-11EF98B25036}"/>
          </ac:grpSpMkLst>
        </pc:grpChg>
      </pc:sldChg>
      <pc:sldChg chg="addSp delSp modSp add del mod">
        <pc:chgData name="Carlos Sanchez-Sarmiento" userId="2326a0ff-7c8d-4f5b-b5b2-e1c852c29958" providerId="ADAL" clId="{3360CA65-7602-4B8A-950E-F56828B8B97B}" dt="2022-11-06T19:42:47.817" v="1080" actId="47"/>
        <pc:sldMkLst>
          <pc:docMk/>
          <pc:sldMk cId="1068675661" sldId="390"/>
        </pc:sldMkLst>
        <pc:spChg chg="mod">
          <ac:chgData name="Carlos Sanchez-Sarmiento" userId="2326a0ff-7c8d-4f5b-b5b2-e1c852c29958" providerId="ADAL" clId="{3360CA65-7602-4B8A-950E-F56828B8B97B}" dt="2022-11-06T19:35:32.096" v="1001" actId="1076"/>
          <ac:spMkLst>
            <pc:docMk/>
            <pc:sldMk cId="1068675661" sldId="390"/>
            <ac:spMk id="8" creationId="{FFDAC675-6691-49B1-8719-7284972C7AA5}"/>
          </ac:spMkLst>
        </pc:spChg>
        <pc:spChg chg="mod">
          <ac:chgData name="Carlos Sanchez-Sarmiento" userId="2326a0ff-7c8d-4f5b-b5b2-e1c852c29958" providerId="ADAL" clId="{3360CA65-7602-4B8A-950E-F56828B8B97B}" dt="2022-11-06T19:19:01.656" v="800" actId="1076"/>
          <ac:spMkLst>
            <pc:docMk/>
            <pc:sldMk cId="1068675661" sldId="390"/>
            <ac:spMk id="10" creationId="{BB4C960F-DA27-4E31-AFD5-42D3E395D09A}"/>
          </ac:spMkLst>
        </pc:spChg>
        <pc:spChg chg="add del mod">
          <ac:chgData name="Carlos Sanchez-Sarmiento" userId="2326a0ff-7c8d-4f5b-b5b2-e1c852c29958" providerId="ADAL" clId="{3360CA65-7602-4B8A-950E-F56828B8B97B}" dt="2022-11-06T19:37:44.252" v="1015" actId="478"/>
          <ac:spMkLst>
            <pc:docMk/>
            <pc:sldMk cId="1068675661" sldId="390"/>
            <ac:spMk id="18" creationId="{AE3D3CB7-064F-4E70-AF7F-D101223E5DFA}"/>
          </ac:spMkLst>
        </pc:spChg>
        <pc:spChg chg="add del mod">
          <ac:chgData name="Carlos Sanchez-Sarmiento" userId="2326a0ff-7c8d-4f5b-b5b2-e1c852c29958" providerId="ADAL" clId="{3360CA65-7602-4B8A-950E-F56828B8B97B}" dt="2022-11-06T19:29:57.117" v="944" actId="478"/>
          <ac:spMkLst>
            <pc:docMk/>
            <pc:sldMk cId="1068675661" sldId="390"/>
            <ac:spMk id="22" creationId="{68C349E2-B452-45F6-99B0-0F46269886CC}"/>
          </ac:spMkLst>
        </pc:spChg>
        <pc:spChg chg="mod">
          <ac:chgData name="Carlos Sanchez-Sarmiento" userId="2326a0ff-7c8d-4f5b-b5b2-e1c852c29958" providerId="ADAL" clId="{3360CA65-7602-4B8A-950E-F56828B8B97B}" dt="2022-11-06T19:30:08.222" v="947" actId="14100"/>
          <ac:spMkLst>
            <pc:docMk/>
            <pc:sldMk cId="1068675661" sldId="390"/>
            <ac:spMk id="40" creationId="{3EA47E80-C68B-4DA8-A1AE-DC8DF8D789C9}"/>
          </ac:spMkLst>
        </pc:spChg>
        <pc:spChg chg="mod">
          <ac:chgData name="Carlos Sanchez-Sarmiento" userId="2326a0ff-7c8d-4f5b-b5b2-e1c852c29958" providerId="ADAL" clId="{3360CA65-7602-4B8A-950E-F56828B8B97B}" dt="2022-11-06T19:32:29.594" v="961" actId="1076"/>
          <ac:spMkLst>
            <pc:docMk/>
            <pc:sldMk cId="1068675661" sldId="390"/>
            <ac:spMk id="41" creationId="{E381D0D5-388C-474D-A3EB-313061CC3BA3}"/>
          </ac:spMkLst>
        </pc:spChg>
        <pc:spChg chg="mod">
          <ac:chgData name="Carlos Sanchez-Sarmiento" userId="2326a0ff-7c8d-4f5b-b5b2-e1c852c29958" providerId="ADAL" clId="{3360CA65-7602-4B8A-950E-F56828B8B97B}" dt="2022-11-06T19:30:10.614" v="948" actId="14100"/>
          <ac:spMkLst>
            <pc:docMk/>
            <pc:sldMk cId="1068675661" sldId="390"/>
            <ac:spMk id="42" creationId="{84CCCE60-2DEA-458B-8966-CD556F32DB4A}"/>
          </ac:spMkLst>
        </pc:spChg>
        <pc:spChg chg="mod">
          <ac:chgData name="Carlos Sanchez-Sarmiento" userId="2326a0ff-7c8d-4f5b-b5b2-e1c852c29958" providerId="ADAL" clId="{3360CA65-7602-4B8A-950E-F56828B8B97B}" dt="2022-11-06T19:29:28.711" v="937"/>
          <ac:spMkLst>
            <pc:docMk/>
            <pc:sldMk cId="1068675661" sldId="390"/>
            <ac:spMk id="44" creationId="{F84DA295-4201-4B96-9F9C-43E482210280}"/>
          </ac:spMkLst>
        </pc:spChg>
        <pc:spChg chg="mod">
          <ac:chgData name="Carlos Sanchez-Sarmiento" userId="2326a0ff-7c8d-4f5b-b5b2-e1c852c29958" providerId="ADAL" clId="{3360CA65-7602-4B8A-950E-F56828B8B97B}" dt="2022-11-06T19:29:28.711" v="937"/>
          <ac:spMkLst>
            <pc:docMk/>
            <pc:sldMk cId="1068675661" sldId="390"/>
            <ac:spMk id="45" creationId="{67DA8BAC-CB38-48F7-AA58-0AB9AC5AF535}"/>
          </ac:spMkLst>
        </pc:spChg>
        <pc:spChg chg="mod">
          <ac:chgData name="Carlos Sanchez-Sarmiento" userId="2326a0ff-7c8d-4f5b-b5b2-e1c852c29958" providerId="ADAL" clId="{3360CA65-7602-4B8A-950E-F56828B8B97B}" dt="2022-11-06T19:29:28.711" v="937"/>
          <ac:spMkLst>
            <pc:docMk/>
            <pc:sldMk cId="1068675661" sldId="390"/>
            <ac:spMk id="46" creationId="{63CA224F-69AA-40F0-A09B-B059EC6129BA}"/>
          </ac:spMkLst>
        </pc:spChg>
        <pc:spChg chg="mod">
          <ac:chgData name="Carlos Sanchez-Sarmiento" userId="2326a0ff-7c8d-4f5b-b5b2-e1c852c29958" providerId="ADAL" clId="{3360CA65-7602-4B8A-950E-F56828B8B97B}" dt="2022-11-06T19:34:53.023" v="992" actId="14100"/>
          <ac:spMkLst>
            <pc:docMk/>
            <pc:sldMk cId="1068675661" sldId="390"/>
            <ac:spMk id="48" creationId="{6AAB7F35-018A-4F0D-812E-E29F0BA540FC}"/>
          </ac:spMkLst>
        </pc:spChg>
        <pc:spChg chg="mod">
          <ac:chgData name="Carlos Sanchez-Sarmiento" userId="2326a0ff-7c8d-4f5b-b5b2-e1c852c29958" providerId="ADAL" clId="{3360CA65-7602-4B8A-950E-F56828B8B97B}" dt="2022-11-06T19:35:19.463" v="997" actId="1076"/>
          <ac:spMkLst>
            <pc:docMk/>
            <pc:sldMk cId="1068675661" sldId="390"/>
            <ac:spMk id="56" creationId="{41126522-7478-4247-8A8B-B0217F4CB6C9}"/>
          </ac:spMkLst>
        </pc:spChg>
        <pc:spChg chg="mod">
          <ac:chgData name="Carlos Sanchez-Sarmiento" userId="2326a0ff-7c8d-4f5b-b5b2-e1c852c29958" providerId="ADAL" clId="{3360CA65-7602-4B8A-950E-F56828B8B97B}" dt="2022-11-06T19:29:28.711" v="937"/>
          <ac:spMkLst>
            <pc:docMk/>
            <pc:sldMk cId="1068675661" sldId="390"/>
            <ac:spMk id="57" creationId="{27352C2D-6A6E-4857-B7BD-B290F4D55F53}"/>
          </ac:spMkLst>
        </pc:spChg>
        <pc:spChg chg="add del mod">
          <ac:chgData name="Carlos Sanchez-Sarmiento" userId="2326a0ff-7c8d-4f5b-b5b2-e1c852c29958" providerId="ADAL" clId="{3360CA65-7602-4B8A-950E-F56828B8B97B}" dt="2022-11-06T19:29:55.390" v="943" actId="478"/>
          <ac:spMkLst>
            <pc:docMk/>
            <pc:sldMk cId="1068675661" sldId="390"/>
            <ac:spMk id="58" creationId="{D12BE31A-9C97-4BC7-8D7E-41CC8CD7F888}"/>
          </ac:spMkLst>
        </pc:spChg>
        <pc:spChg chg="mod">
          <ac:chgData name="Carlos Sanchez-Sarmiento" userId="2326a0ff-7c8d-4f5b-b5b2-e1c852c29958" providerId="ADAL" clId="{3360CA65-7602-4B8A-950E-F56828B8B97B}" dt="2022-11-06T19:33:45.122" v="983"/>
          <ac:spMkLst>
            <pc:docMk/>
            <pc:sldMk cId="1068675661" sldId="390"/>
            <ac:spMk id="63" creationId="{FFCDA29E-8415-4D17-8A71-B7A8465DAC58}"/>
          </ac:spMkLst>
        </pc:spChg>
        <pc:spChg chg="mod">
          <ac:chgData name="Carlos Sanchez-Sarmiento" userId="2326a0ff-7c8d-4f5b-b5b2-e1c852c29958" providerId="ADAL" clId="{3360CA65-7602-4B8A-950E-F56828B8B97B}" dt="2022-11-06T19:33:45.122" v="983"/>
          <ac:spMkLst>
            <pc:docMk/>
            <pc:sldMk cId="1068675661" sldId="390"/>
            <ac:spMk id="64" creationId="{FBBBD747-39FB-4469-9A7A-48AE29413D44}"/>
          </ac:spMkLst>
        </pc:spChg>
        <pc:spChg chg="mod">
          <ac:chgData name="Carlos Sanchez-Sarmiento" userId="2326a0ff-7c8d-4f5b-b5b2-e1c852c29958" providerId="ADAL" clId="{3360CA65-7602-4B8A-950E-F56828B8B97B}" dt="2022-11-06T19:33:45.122" v="983"/>
          <ac:spMkLst>
            <pc:docMk/>
            <pc:sldMk cId="1068675661" sldId="390"/>
            <ac:spMk id="65" creationId="{33E7E925-C441-4AB9-B188-2F5E745F5204}"/>
          </ac:spMkLst>
        </pc:spChg>
        <pc:spChg chg="mod">
          <ac:chgData name="Carlos Sanchez-Sarmiento" userId="2326a0ff-7c8d-4f5b-b5b2-e1c852c29958" providerId="ADAL" clId="{3360CA65-7602-4B8A-950E-F56828B8B97B}" dt="2022-11-06T19:33:45.122" v="983"/>
          <ac:spMkLst>
            <pc:docMk/>
            <pc:sldMk cId="1068675661" sldId="390"/>
            <ac:spMk id="66" creationId="{913FEFA5-C974-4FCE-A206-50FEA5BEB355}"/>
          </ac:spMkLst>
        </pc:spChg>
        <pc:spChg chg="mod">
          <ac:chgData name="Carlos Sanchez-Sarmiento" userId="2326a0ff-7c8d-4f5b-b5b2-e1c852c29958" providerId="ADAL" clId="{3360CA65-7602-4B8A-950E-F56828B8B97B}" dt="2022-11-06T19:33:45.122" v="983"/>
          <ac:spMkLst>
            <pc:docMk/>
            <pc:sldMk cId="1068675661" sldId="390"/>
            <ac:spMk id="71" creationId="{DFE26835-40FF-46F7-BDCD-F7755E7B612B}"/>
          </ac:spMkLst>
        </pc:spChg>
        <pc:spChg chg="mod">
          <ac:chgData name="Carlos Sanchez-Sarmiento" userId="2326a0ff-7c8d-4f5b-b5b2-e1c852c29958" providerId="ADAL" clId="{3360CA65-7602-4B8A-950E-F56828B8B97B}" dt="2022-11-06T19:33:45.122" v="983"/>
          <ac:spMkLst>
            <pc:docMk/>
            <pc:sldMk cId="1068675661" sldId="390"/>
            <ac:spMk id="72" creationId="{37A54E39-B66C-4B84-80EF-7FAB53FBD225}"/>
          </ac:spMkLst>
        </pc:spChg>
        <pc:spChg chg="mod">
          <ac:chgData name="Carlos Sanchez-Sarmiento" userId="2326a0ff-7c8d-4f5b-b5b2-e1c852c29958" providerId="ADAL" clId="{3360CA65-7602-4B8A-950E-F56828B8B97B}" dt="2022-11-06T19:33:45.122" v="983"/>
          <ac:spMkLst>
            <pc:docMk/>
            <pc:sldMk cId="1068675661" sldId="390"/>
            <ac:spMk id="73" creationId="{DDBD691F-0B2A-4AAA-AF46-EC8DACFC9F5E}"/>
          </ac:spMkLst>
        </pc:spChg>
        <pc:spChg chg="mod">
          <ac:chgData name="Carlos Sanchez-Sarmiento" userId="2326a0ff-7c8d-4f5b-b5b2-e1c852c29958" providerId="ADAL" clId="{3360CA65-7602-4B8A-950E-F56828B8B97B}" dt="2022-11-06T19:33:45.122" v="983"/>
          <ac:spMkLst>
            <pc:docMk/>
            <pc:sldMk cId="1068675661" sldId="390"/>
            <ac:spMk id="74" creationId="{CD64A6C7-7840-4CDF-8102-2B6573D00E86}"/>
          </ac:spMkLst>
        </pc:spChg>
        <pc:spChg chg="mod">
          <ac:chgData name="Carlos Sanchez-Sarmiento" userId="2326a0ff-7c8d-4f5b-b5b2-e1c852c29958" providerId="ADAL" clId="{3360CA65-7602-4B8A-950E-F56828B8B97B}" dt="2022-11-06T19:33:45.122" v="983"/>
          <ac:spMkLst>
            <pc:docMk/>
            <pc:sldMk cId="1068675661" sldId="390"/>
            <ac:spMk id="75" creationId="{71E3D77F-4FC1-4F08-A5E9-4F4C1BF33469}"/>
          </ac:spMkLst>
        </pc:spChg>
        <pc:spChg chg="mod">
          <ac:chgData name="Carlos Sanchez-Sarmiento" userId="2326a0ff-7c8d-4f5b-b5b2-e1c852c29958" providerId="ADAL" clId="{3360CA65-7602-4B8A-950E-F56828B8B97B}" dt="2022-11-06T19:33:45.122" v="983"/>
          <ac:spMkLst>
            <pc:docMk/>
            <pc:sldMk cId="1068675661" sldId="390"/>
            <ac:spMk id="76" creationId="{6315D620-FA8C-4B00-8C6B-D4D80033F811}"/>
          </ac:spMkLst>
        </pc:spChg>
        <pc:spChg chg="mod">
          <ac:chgData name="Carlos Sanchez-Sarmiento" userId="2326a0ff-7c8d-4f5b-b5b2-e1c852c29958" providerId="ADAL" clId="{3360CA65-7602-4B8A-950E-F56828B8B97B}" dt="2022-11-06T19:33:45.122" v="983"/>
          <ac:spMkLst>
            <pc:docMk/>
            <pc:sldMk cId="1068675661" sldId="390"/>
            <ac:spMk id="77" creationId="{F80F526E-4F2B-477E-BDD4-B407663B2208}"/>
          </ac:spMkLst>
        </pc:spChg>
        <pc:spChg chg="mod">
          <ac:chgData name="Carlos Sanchez-Sarmiento" userId="2326a0ff-7c8d-4f5b-b5b2-e1c852c29958" providerId="ADAL" clId="{3360CA65-7602-4B8A-950E-F56828B8B97B}" dt="2022-11-06T19:33:45.122" v="983"/>
          <ac:spMkLst>
            <pc:docMk/>
            <pc:sldMk cId="1068675661" sldId="390"/>
            <ac:spMk id="78" creationId="{D67362B9-2500-4FA3-A8AC-7B23DECC0094}"/>
          </ac:spMkLst>
        </pc:spChg>
        <pc:spChg chg="mod">
          <ac:chgData name="Carlos Sanchez-Sarmiento" userId="2326a0ff-7c8d-4f5b-b5b2-e1c852c29958" providerId="ADAL" clId="{3360CA65-7602-4B8A-950E-F56828B8B97B}" dt="2022-11-06T19:35:47.744" v="1006"/>
          <ac:spMkLst>
            <pc:docMk/>
            <pc:sldMk cId="1068675661" sldId="390"/>
            <ac:spMk id="82" creationId="{B7AB8722-EFEF-4D13-A46B-DD2C7DA0994F}"/>
          </ac:spMkLst>
        </pc:spChg>
        <pc:spChg chg="mod">
          <ac:chgData name="Carlos Sanchez-Sarmiento" userId="2326a0ff-7c8d-4f5b-b5b2-e1c852c29958" providerId="ADAL" clId="{3360CA65-7602-4B8A-950E-F56828B8B97B}" dt="2022-11-06T19:35:47.744" v="1006"/>
          <ac:spMkLst>
            <pc:docMk/>
            <pc:sldMk cId="1068675661" sldId="390"/>
            <ac:spMk id="83" creationId="{9381FA4D-0BDF-4AFE-9D4F-B1A472045750}"/>
          </ac:spMkLst>
        </pc:spChg>
        <pc:spChg chg="mod">
          <ac:chgData name="Carlos Sanchez-Sarmiento" userId="2326a0ff-7c8d-4f5b-b5b2-e1c852c29958" providerId="ADAL" clId="{3360CA65-7602-4B8A-950E-F56828B8B97B}" dt="2022-11-06T19:35:47.744" v="1006"/>
          <ac:spMkLst>
            <pc:docMk/>
            <pc:sldMk cId="1068675661" sldId="390"/>
            <ac:spMk id="84" creationId="{C990D02C-EF4A-46F5-B79E-2FBA12DAB075}"/>
          </ac:spMkLst>
        </pc:spChg>
        <pc:spChg chg="mod">
          <ac:chgData name="Carlos Sanchez-Sarmiento" userId="2326a0ff-7c8d-4f5b-b5b2-e1c852c29958" providerId="ADAL" clId="{3360CA65-7602-4B8A-950E-F56828B8B97B}" dt="2022-11-06T19:35:47.744" v="1006"/>
          <ac:spMkLst>
            <pc:docMk/>
            <pc:sldMk cId="1068675661" sldId="390"/>
            <ac:spMk id="85" creationId="{17D1D04B-8FAB-4750-B48B-EAF62D7520C1}"/>
          </ac:spMkLst>
        </pc:spChg>
        <pc:spChg chg="mod">
          <ac:chgData name="Carlos Sanchez-Sarmiento" userId="2326a0ff-7c8d-4f5b-b5b2-e1c852c29958" providerId="ADAL" clId="{3360CA65-7602-4B8A-950E-F56828B8B97B}" dt="2022-11-06T19:35:47.744" v="1006"/>
          <ac:spMkLst>
            <pc:docMk/>
            <pc:sldMk cId="1068675661" sldId="390"/>
            <ac:spMk id="90" creationId="{A697BE05-1C58-4797-AF7A-2B65033B6F75}"/>
          </ac:spMkLst>
        </pc:spChg>
        <pc:spChg chg="mod">
          <ac:chgData name="Carlos Sanchez-Sarmiento" userId="2326a0ff-7c8d-4f5b-b5b2-e1c852c29958" providerId="ADAL" clId="{3360CA65-7602-4B8A-950E-F56828B8B97B}" dt="2022-11-06T19:35:47.744" v="1006"/>
          <ac:spMkLst>
            <pc:docMk/>
            <pc:sldMk cId="1068675661" sldId="390"/>
            <ac:spMk id="91" creationId="{CE602DA0-1BFC-4FEF-8239-43B4E110BB31}"/>
          </ac:spMkLst>
        </pc:spChg>
        <pc:spChg chg="mod">
          <ac:chgData name="Carlos Sanchez-Sarmiento" userId="2326a0ff-7c8d-4f5b-b5b2-e1c852c29958" providerId="ADAL" clId="{3360CA65-7602-4B8A-950E-F56828B8B97B}" dt="2022-11-06T19:35:47.744" v="1006"/>
          <ac:spMkLst>
            <pc:docMk/>
            <pc:sldMk cId="1068675661" sldId="390"/>
            <ac:spMk id="92" creationId="{BDB62307-FFC9-4CD5-9AC2-A275F3D9A766}"/>
          </ac:spMkLst>
        </pc:spChg>
        <pc:spChg chg="mod">
          <ac:chgData name="Carlos Sanchez-Sarmiento" userId="2326a0ff-7c8d-4f5b-b5b2-e1c852c29958" providerId="ADAL" clId="{3360CA65-7602-4B8A-950E-F56828B8B97B}" dt="2022-11-06T19:35:47.744" v="1006"/>
          <ac:spMkLst>
            <pc:docMk/>
            <pc:sldMk cId="1068675661" sldId="390"/>
            <ac:spMk id="93" creationId="{2F8B5633-186B-4D87-BACE-97F3CE69FD6D}"/>
          </ac:spMkLst>
        </pc:spChg>
        <pc:spChg chg="mod">
          <ac:chgData name="Carlos Sanchez-Sarmiento" userId="2326a0ff-7c8d-4f5b-b5b2-e1c852c29958" providerId="ADAL" clId="{3360CA65-7602-4B8A-950E-F56828B8B97B}" dt="2022-11-06T19:35:47.744" v="1006"/>
          <ac:spMkLst>
            <pc:docMk/>
            <pc:sldMk cId="1068675661" sldId="390"/>
            <ac:spMk id="94" creationId="{7EA1A3DA-EE4A-484D-AE93-587765A3C276}"/>
          </ac:spMkLst>
        </pc:spChg>
        <pc:spChg chg="mod">
          <ac:chgData name="Carlos Sanchez-Sarmiento" userId="2326a0ff-7c8d-4f5b-b5b2-e1c852c29958" providerId="ADAL" clId="{3360CA65-7602-4B8A-950E-F56828B8B97B}" dt="2022-11-06T19:35:47.744" v="1006"/>
          <ac:spMkLst>
            <pc:docMk/>
            <pc:sldMk cId="1068675661" sldId="390"/>
            <ac:spMk id="95" creationId="{B9A49BBA-0D4A-4B63-92DC-4DDCF69F316C}"/>
          </ac:spMkLst>
        </pc:spChg>
        <pc:spChg chg="mod">
          <ac:chgData name="Carlos Sanchez-Sarmiento" userId="2326a0ff-7c8d-4f5b-b5b2-e1c852c29958" providerId="ADAL" clId="{3360CA65-7602-4B8A-950E-F56828B8B97B}" dt="2022-11-06T19:35:47.744" v="1006"/>
          <ac:spMkLst>
            <pc:docMk/>
            <pc:sldMk cId="1068675661" sldId="390"/>
            <ac:spMk id="96" creationId="{BC730043-DDEE-4D83-B244-4C2FAF46AB01}"/>
          </ac:spMkLst>
        </pc:spChg>
        <pc:spChg chg="mod">
          <ac:chgData name="Carlos Sanchez-Sarmiento" userId="2326a0ff-7c8d-4f5b-b5b2-e1c852c29958" providerId="ADAL" clId="{3360CA65-7602-4B8A-950E-F56828B8B97B}" dt="2022-11-06T19:35:47.744" v="1006"/>
          <ac:spMkLst>
            <pc:docMk/>
            <pc:sldMk cId="1068675661" sldId="390"/>
            <ac:spMk id="97" creationId="{78A9A76D-36AE-4684-86CD-8ECD73F491AA}"/>
          </ac:spMkLst>
        </pc:spChg>
        <pc:grpChg chg="del">
          <ac:chgData name="Carlos Sanchez-Sarmiento" userId="2326a0ff-7c8d-4f5b-b5b2-e1c852c29958" providerId="ADAL" clId="{3360CA65-7602-4B8A-950E-F56828B8B97B}" dt="2022-11-06T19:17:34.166" v="782" actId="478"/>
          <ac:grpSpMkLst>
            <pc:docMk/>
            <pc:sldMk cId="1068675661" sldId="390"/>
            <ac:grpSpMk id="9" creationId="{E89CC40E-5093-494E-9B26-7F7DC6159724}"/>
          </ac:grpSpMkLst>
        </pc:grpChg>
        <pc:grpChg chg="add mod">
          <ac:chgData name="Carlos Sanchez-Sarmiento" userId="2326a0ff-7c8d-4f5b-b5b2-e1c852c29958" providerId="ADAL" clId="{3360CA65-7602-4B8A-950E-F56828B8B97B}" dt="2022-11-06T19:30:29.271" v="952" actId="1076"/>
          <ac:grpSpMkLst>
            <pc:docMk/>
            <pc:sldMk cId="1068675661" sldId="390"/>
            <ac:grpSpMk id="23" creationId="{AC8CCDAE-3D5B-4C7D-B434-F6B1C81FBCF8}"/>
          </ac:grpSpMkLst>
        </pc:grpChg>
        <pc:grpChg chg="mod">
          <ac:chgData name="Carlos Sanchez-Sarmiento" userId="2326a0ff-7c8d-4f5b-b5b2-e1c852c29958" providerId="ADAL" clId="{3360CA65-7602-4B8A-950E-F56828B8B97B}" dt="2022-11-06T19:29:28.711" v="937"/>
          <ac:grpSpMkLst>
            <pc:docMk/>
            <pc:sldMk cId="1068675661" sldId="390"/>
            <ac:grpSpMk id="24" creationId="{D03F2516-50A4-4B90-A34E-1314FE5C2F83}"/>
          </ac:grpSpMkLst>
        </pc:grpChg>
        <pc:grpChg chg="del">
          <ac:chgData name="Carlos Sanchez-Sarmiento" userId="2326a0ff-7c8d-4f5b-b5b2-e1c852c29958" providerId="ADAL" clId="{3360CA65-7602-4B8A-950E-F56828B8B97B}" dt="2022-11-06T19:17:33.134" v="781" actId="478"/>
          <ac:grpSpMkLst>
            <pc:docMk/>
            <pc:sldMk cId="1068675661" sldId="390"/>
            <ac:grpSpMk id="32" creationId="{A73BAAC9-FF05-4C69-8F8B-11EF98B25036}"/>
          </ac:grpSpMkLst>
        </pc:grpChg>
        <pc:grpChg chg="mod">
          <ac:chgData name="Carlos Sanchez-Sarmiento" userId="2326a0ff-7c8d-4f5b-b5b2-e1c852c29958" providerId="ADAL" clId="{3360CA65-7602-4B8A-950E-F56828B8B97B}" dt="2022-11-06T19:29:28.711" v="937"/>
          <ac:grpSpMkLst>
            <pc:docMk/>
            <pc:sldMk cId="1068675661" sldId="390"/>
            <ac:grpSpMk id="43" creationId="{7C1A7530-D87C-4E20-A06B-0F8A38538C6E}"/>
          </ac:grpSpMkLst>
        </pc:grpChg>
        <pc:grpChg chg="add mod">
          <ac:chgData name="Carlos Sanchez-Sarmiento" userId="2326a0ff-7c8d-4f5b-b5b2-e1c852c29958" providerId="ADAL" clId="{3360CA65-7602-4B8A-950E-F56828B8B97B}" dt="2022-11-06T19:35:35.984" v="1002" actId="1076"/>
          <ac:grpSpMkLst>
            <pc:docMk/>
            <pc:sldMk cId="1068675661" sldId="390"/>
            <ac:grpSpMk id="47" creationId="{E113CF12-5019-48E9-837E-F61F97D34DF3}"/>
          </ac:grpSpMkLst>
        </pc:grpChg>
        <pc:grpChg chg="add mod">
          <ac:chgData name="Carlos Sanchez-Sarmiento" userId="2326a0ff-7c8d-4f5b-b5b2-e1c852c29958" providerId="ADAL" clId="{3360CA65-7602-4B8A-950E-F56828B8B97B}" dt="2022-11-06T19:35:45.680" v="1005" actId="1076"/>
          <ac:grpSpMkLst>
            <pc:docMk/>
            <pc:sldMk cId="1068675661" sldId="390"/>
            <ac:grpSpMk id="60" creationId="{89C699CB-0562-4952-B8CC-5608C9B10AD5}"/>
          </ac:grpSpMkLst>
        </pc:grpChg>
        <pc:grpChg chg="mod">
          <ac:chgData name="Carlos Sanchez-Sarmiento" userId="2326a0ff-7c8d-4f5b-b5b2-e1c852c29958" providerId="ADAL" clId="{3360CA65-7602-4B8A-950E-F56828B8B97B}" dt="2022-11-06T19:33:45.122" v="983"/>
          <ac:grpSpMkLst>
            <pc:docMk/>
            <pc:sldMk cId="1068675661" sldId="390"/>
            <ac:grpSpMk id="61" creationId="{C1BFA589-53D3-4672-9A64-FE70E2ED89E1}"/>
          </ac:grpSpMkLst>
        </pc:grpChg>
        <pc:grpChg chg="mod">
          <ac:chgData name="Carlos Sanchez-Sarmiento" userId="2326a0ff-7c8d-4f5b-b5b2-e1c852c29958" providerId="ADAL" clId="{3360CA65-7602-4B8A-950E-F56828B8B97B}" dt="2022-11-06T19:33:45.122" v="983"/>
          <ac:grpSpMkLst>
            <pc:docMk/>
            <pc:sldMk cId="1068675661" sldId="390"/>
            <ac:grpSpMk id="62" creationId="{496FA679-B2D6-4843-9EE9-FA06178CC780}"/>
          </ac:grpSpMkLst>
        </pc:grpChg>
        <pc:grpChg chg="mod">
          <ac:chgData name="Carlos Sanchez-Sarmiento" userId="2326a0ff-7c8d-4f5b-b5b2-e1c852c29958" providerId="ADAL" clId="{3360CA65-7602-4B8A-950E-F56828B8B97B}" dt="2022-11-06T19:33:45.122" v="983"/>
          <ac:grpSpMkLst>
            <pc:docMk/>
            <pc:sldMk cId="1068675661" sldId="390"/>
            <ac:grpSpMk id="67" creationId="{DAA614D6-0092-40DD-8DCA-FD7A93F2EF24}"/>
          </ac:grpSpMkLst>
        </pc:grpChg>
        <pc:grpChg chg="mod">
          <ac:chgData name="Carlos Sanchez-Sarmiento" userId="2326a0ff-7c8d-4f5b-b5b2-e1c852c29958" providerId="ADAL" clId="{3360CA65-7602-4B8A-950E-F56828B8B97B}" dt="2022-11-06T19:33:45.122" v="983"/>
          <ac:grpSpMkLst>
            <pc:docMk/>
            <pc:sldMk cId="1068675661" sldId="390"/>
            <ac:grpSpMk id="70" creationId="{2CAB1F4D-BA2D-48DA-B392-8F22C3A18025}"/>
          </ac:grpSpMkLst>
        </pc:grpChg>
        <pc:grpChg chg="add mod">
          <ac:chgData name="Carlos Sanchez-Sarmiento" userId="2326a0ff-7c8d-4f5b-b5b2-e1c852c29958" providerId="ADAL" clId="{3360CA65-7602-4B8A-950E-F56828B8B97B}" dt="2022-11-06T19:37:35.274" v="1014" actId="1076"/>
          <ac:grpSpMkLst>
            <pc:docMk/>
            <pc:sldMk cId="1068675661" sldId="390"/>
            <ac:grpSpMk id="79" creationId="{B4F6AA55-844F-4441-9E9D-444C715CE150}"/>
          </ac:grpSpMkLst>
        </pc:grpChg>
        <pc:grpChg chg="mod">
          <ac:chgData name="Carlos Sanchez-Sarmiento" userId="2326a0ff-7c8d-4f5b-b5b2-e1c852c29958" providerId="ADAL" clId="{3360CA65-7602-4B8A-950E-F56828B8B97B}" dt="2022-11-06T19:35:47.744" v="1006"/>
          <ac:grpSpMkLst>
            <pc:docMk/>
            <pc:sldMk cId="1068675661" sldId="390"/>
            <ac:grpSpMk id="80" creationId="{906B10B3-5E13-43E2-8E2C-AD672421E915}"/>
          </ac:grpSpMkLst>
        </pc:grpChg>
        <pc:grpChg chg="mod">
          <ac:chgData name="Carlos Sanchez-Sarmiento" userId="2326a0ff-7c8d-4f5b-b5b2-e1c852c29958" providerId="ADAL" clId="{3360CA65-7602-4B8A-950E-F56828B8B97B}" dt="2022-11-06T19:35:47.744" v="1006"/>
          <ac:grpSpMkLst>
            <pc:docMk/>
            <pc:sldMk cId="1068675661" sldId="390"/>
            <ac:grpSpMk id="81" creationId="{4AFEB2D3-4029-4DCA-A56A-243229B731ED}"/>
          </ac:grpSpMkLst>
        </pc:grpChg>
        <pc:grpChg chg="mod">
          <ac:chgData name="Carlos Sanchez-Sarmiento" userId="2326a0ff-7c8d-4f5b-b5b2-e1c852c29958" providerId="ADAL" clId="{3360CA65-7602-4B8A-950E-F56828B8B97B}" dt="2022-11-06T19:35:47.744" v="1006"/>
          <ac:grpSpMkLst>
            <pc:docMk/>
            <pc:sldMk cId="1068675661" sldId="390"/>
            <ac:grpSpMk id="86" creationId="{4DC77A94-BA70-4A24-A9D8-672A6E72AF5C}"/>
          </ac:grpSpMkLst>
        </pc:grpChg>
        <pc:grpChg chg="mod">
          <ac:chgData name="Carlos Sanchez-Sarmiento" userId="2326a0ff-7c8d-4f5b-b5b2-e1c852c29958" providerId="ADAL" clId="{3360CA65-7602-4B8A-950E-F56828B8B97B}" dt="2022-11-06T19:35:47.744" v="1006"/>
          <ac:grpSpMkLst>
            <pc:docMk/>
            <pc:sldMk cId="1068675661" sldId="390"/>
            <ac:grpSpMk id="89" creationId="{CA408CC3-4E57-4DF2-ADDE-2F34CA7209B8}"/>
          </ac:grpSpMkLst>
        </pc:grpChg>
        <pc:picChg chg="add del mod">
          <ac:chgData name="Carlos Sanchez-Sarmiento" userId="2326a0ff-7c8d-4f5b-b5b2-e1c852c29958" providerId="ADAL" clId="{3360CA65-7602-4B8A-950E-F56828B8B97B}" dt="2022-11-06T19:21:40.306" v="831" actId="21"/>
          <ac:picMkLst>
            <pc:docMk/>
            <pc:sldMk cId="1068675661" sldId="390"/>
            <ac:picMk id="3" creationId="{118612AB-E1D1-4AA6-B34F-E2D631A958FE}"/>
          </ac:picMkLst>
        </pc:picChg>
        <pc:picChg chg="add del mod">
          <ac:chgData name="Carlos Sanchez-Sarmiento" userId="2326a0ff-7c8d-4f5b-b5b2-e1c852c29958" providerId="ADAL" clId="{3360CA65-7602-4B8A-950E-F56828B8B97B}" dt="2022-11-06T19:21:40.306" v="831" actId="21"/>
          <ac:picMkLst>
            <pc:docMk/>
            <pc:sldMk cId="1068675661" sldId="390"/>
            <ac:picMk id="6" creationId="{BB09C6A3-4CD4-4792-80BE-8CC84ABA1E71}"/>
          </ac:picMkLst>
        </pc:picChg>
        <pc:picChg chg="mod">
          <ac:chgData name="Carlos Sanchez-Sarmiento" userId="2326a0ff-7c8d-4f5b-b5b2-e1c852c29958" providerId="ADAL" clId="{3360CA65-7602-4B8A-950E-F56828B8B97B}" dt="2022-11-06T19:29:28.711" v="937"/>
          <ac:picMkLst>
            <pc:docMk/>
            <pc:sldMk cId="1068675661" sldId="390"/>
            <ac:picMk id="28" creationId="{08CD9F50-A428-4FDC-B5D3-9002B4C68B10}"/>
          </ac:picMkLst>
        </pc:picChg>
        <pc:picChg chg="mod">
          <ac:chgData name="Carlos Sanchez-Sarmiento" userId="2326a0ff-7c8d-4f5b-b5b2-e1c852c29958" providerId="ADAL" clId="{3360CA65-7602-4B8A-950E-F56828B8B97B}" dt="2022-11-06T19:29:28.711" v="937"/>
          <ac:picMkLst>
            <pc:docMk/>
            <pc:sldMk cId="1068675661" sldId="390"/>
            <ac:picMk id="29" creationId="{BED983EF-184F-4450-933C-2ADDFBD00F1F}"/>
          </ac:picMkLst>
        </pc:picChg>
        <pc:cxnChg chg="mod">
          <ac:chgData name="Carlos Sanchez-Sarmiento" userId="2326a0ff-7c8d-4f5b-b5b2-e1c852c29958" providerId="ADAL" clId="{3360CA65-7602-4B8A-950E-F56828B8B97B}" dt="2022-11-06T19:29:28.711" v="937"/>
          <ac:cxnSpMkLst>
            <pc:docMk/>
            <pc:sldMk cId="1068675661" sldId="390"/>
            <ac:cxnSpMk id="25" creationId="{D906C6AC-2EE4-4B99-97F8-ECC0F3168620}"/>
          </ac:cxnSpMkLst>
        </pc:cxnChg>
        <pc:cxnChg chg="mod">
          <ac:chgData name="Carlos Sanchez-Sarmiento" userId="2326a0ff-7c8d-4f5b-b5b2-e1c852c29958" providerId="ADAL" clId="{3360CA65-7602-4B8A-950E-F56828B8B97B}" dt="2022-11-06T19:29:28.711" v="937"/>
          <ac:cxnSpMkLst>
            <pc:docMk/>
            <pc:sldMk cId="1068675661" sldId="390"/>
            <ac:cxnSpMk id="26" creationId="{C833BA84-7C54-471A-9DE9-53E824033EC2}"/>
          </ac:cxnSpMkLst>
        </pc:cxnChg>
        <pc:cxnChg chg="mod">
          <ac:chgData name="Carlos Sanchez-Sarmiento" userId="2326a0ff-7c8d-4f5b-b5b2-e1c852c29958" providerId="ADAL" clId="{3360CA65-7602-4B8A-950E-F56828B8B97B}" dt="2022-11-06T19:29:28.711" v="937"/>
          <ac:cxnSpMkLst>
            <pc:docMk/>
            <pc:sldMk cId="1068675661" sldId="390"/>
            <ac:cxnSpMk id="27" creationId="{27E81BBB-E629-4C22-8FA3-437D62F536BD}"/>
          </ac:cxnSpMkLst>
        </pc:cxnChg>
        <pc:cxnChg chg="mod">
          <ac:chgData name="Carlos Sanchez-Sarmiento" userId="2326a0ff-7c8d-4f5b-b5b2-e1c852c29958" providerId="ADAL" clId="{3360CA65-7602-4B8A-950E-F56828B8B97B}" dt="2022-11-06T19:29:28.711" v="937"/>
          <ac:cxnSpMkLst>
            <pc:docMk/>
            <pc:sldMk cId="1068675661" sldId="390"/>
            <ac:cxnSpMk id="30" creationId="{9F95C2E1-83F4-4CA1-AE40-C2DB211E41C5}"/>
          </ac:cxnSpMkLst>
        </pc:cxnChg>
        <pc:cxnChg chg="mod">
          <ac:chgData name="Carlos Sanchez-Sarmiento" userId="2326a0ff-7c8d-4f5b-b5b2-e1c852c29958" providerId="ADAL" clId="{3360CA65-7602-4B8A-950E-F56828B8B97B}" dt="2022-11-06T19:29:28.711" v="937"/>
          <ac:cxnSpMkLst>
            <pc:docMk/>
            <pc:sldMk cId="1068675661" sldId="390"/>
            <ac:cxnSpMk id="31" creationId="{BD474BC3-1FBB-4E88-92AA-3B2E60581413}"/>
          </ac:cxnSpMkLst>
        </pc:cxnChg>
        <pc:cxnChg chg="mod">
          <ac:chgData name="Carlos Sanchez-Sarmiento" userId="2326a0ff-7c8d-4f5b-b5b2-e1c852c29958" providerId="ADAL" clId="{3360CA65-7602-4B8A-950E-F56828B8B97B}" dt="2022-11-06T19:29:28.711" v="937"/>
          <ac:cxnSpMkLst>
            <pc:docMk/>
            <pc:sldMk cId="1068675661" sldId="390"/>
            <ac:cxnSpMk id="37" creationId="{CDADEC9F-97C5-40D2-8F31-38FFFFF2C063}"/>
          </ac:cxnSpMkLst>
        </pc:cxnChg>
        <pc:cxnChg chg="mod">
          <ac:chgData name="Carlos Sanchez-Sarmiento" userId="2326a0ff-7c8d-4f5b-b5b2-e1c852c29958" providerId="ADAL" clId="{3360CA65-7602-4B8A-950E-F56828B8B97B}" dt="2022-11-06T19:29:28.711" v="937"/>
          <ac:cxnSpMkLst>
            <pc:docMk/>
            <pc:sldMk cId="1068675661" sldId="390"/>
            <ac:cxnSpMk id="38" creationId="{6834570C-053C-4E79-8FB0-35C6DA08CF65}"/>
          </ac:cxnSpMkLst>
        </pc:cxnChg>
        <pc:cxnChg chg="mod">
          <ac:chgData name="Carlos Sanchez-Sarmiento" userId="2326a0ff-7c8d-4f5b-b5b2-e1c852c29958" providerId="ADAL" clId="{3360CA65-7602-4B8A-950E-F56828B8B97B}" dt="2022-11-06T19:29:28.711" v="937"/>
          <ac:cxnSpMkLst>
            <pc:docMk/>
            <pc:sldMk cId="1068675661" sldId="390"/>
            <ac:cxnSpMk id="39" creationId="{B7660DD6-B06B-4517-BE57-15AD5487712B}"/>
          </ac:cxnSpMkLst>
        </pc:cxnChg>
        <pc:cxnChg chg="mod">
          <ac:chgData name="Carlos Sanchez-Sarmiento" userId="2326a0ff-7c8d-4f5b-b5b2-e1c852c29958" providerId="ADAL" clId="{3360CA65-7602-4B8A-950E-F56828B8B97B}" dt="2022-11-06T19:29:28.711" v="937"/>
          <ac:cxnSpMkLst>
            <pc:docMk/>
            <pc:sldMk cId="1068675661" sldId="390"/>
            <ac:cxnSpMk id="49" creationId="{755C5008-19F8-4845-948D-E597BBDF2EF4}"/>
          </ac:cxnSpMkLst>
        </pc:cxnChg>
        <pc:cxnChg chg="mod">
          <ac:chgData name="Carlos Sanchez-Sarmiento" userId="2326a0ff-7c8d-4f5b-b5b2-e1c852c29958" providerId="ADAL" clId="{3360CA65-7602-4B8A-950E-F56828B8B97B}" dt="2022-11-06T19:29:28.711" v="937"/>
          <ac:cxnSpMkLst>
            <pc:docMk/>
            <pc:sldMk cId="1068675661" sldId="390"/>
            <ac:cxnSpMk id="50" creationId="{DE4020B7-918E-4C4B-91EC-60F23F72B116}"/>
          </ac:cxnSpMkLst>
        </pc:cxnChg>
        <pc:cxnChg chg="mod">
          <ac:chgData name="Carlos Sanchez-Sarmiento" userId="2326a0ff-7c8d-4f5b-b5b2-e1c852c29958" providerId="ADAL" clId="{3360CA65-7602-4B8A-950E-F56828B8B97B}" dt="2022-11-06T19:35:08.832" v="994" actId="1076"/>
          <ac:cxnSpMkLst>
            <pc:docMk/>
            <pc:sldMk cId="1068675661" sldId="390"/>
            <ac:cxnSpMk id="52" creationId="{76044559-F8E6-4ED3-9325-CE8C70C180C2}"/>
          </ac:cxnSpMkLst>
        </pc:cxnChg>
        <pc:cxnChg chg="mod">
          <ac:chgData name="Carlos Sanchez-Sarmiento" userId="2326a0ff-7c8d-4f5b-b5b2-e1c852c29958" providerId="ADAL" clId="{3360CA65-7602-4B8A-950E-F56828B8B97B}" dt="2022-11-06T19:29:28.711" v="937"/>
          <ac:cxnSpMkLst>
            <pc:docMk/>
            <pc:sldMk cId="1068675661" sldId="390"/>
            <ac:cxnSpMk id="53" creationId="{DC01F1D5-7CF7-48FE-9DAA-3C7B5A6DC4EE}"/>
          </ac:cxnSpMkLst>
        </pc:cxnChg>
        <pc:cxnChg chg="mod">
          <ac:chgData name="Carlos Sanchez-Sarmiento" userId="2326a0ff-7c8d-4f5b-b5b2-e1c852c29958" providerId="ADAL" clId="{3360CA65-7602-4B8A-950E-F56828B8B97B}" dt="2022-11-06T19:35:23.168" v="998" actId="14100"/>
          <ac:cxnSpMkLst>
            <pc:docMk/>
            <pc:sldMk cId="1068675661" sldId="390"/>
            <ac:cxnSpMk id="54" creationId="{405E96A5-62B2-4C17-A3F8-129D5ACC7AC2}"/>
          </ac:cxnSpMkLst>
        </pc:cxnChg>
        <pc:cxnChg chg="mod">
          <ac:chgData name="Carlos Sanchez-Sarmiento" userId="2326a0ff-7c8d-4f5b-b5b2-e1c852c29958" providerId="ADAL" clId="{3360CA65-7602-4B8A-950E-F56828B8B97B}" dt="2022-11-06T19:29:28.711" v="937"/>
          <ac:cxnSpMkLst>
            <pc:docMk/>
            <pc:sldMk cId="1068675661" sldId="390"/>
            <ac:cxnSpMk id="55" creationId="{0D062F3D-E376-4A6C-9340-62690221D743}"/>
          </ac:cxnSpMkLst>
        </pc:cxnChg>
        <pc:cxnChg chg="mod">
          <ac:chgData name="Carlos Sanchez-Sarmiento" userId="2326a0ff-7c8d-4f5b-b5b2-e1c852c29958" providerId="ADAL" clId="{3360CA65-7602-4B8A-950E-F56828B8B97B}" dt="2022-11-06T19:33:45.122" v="983"/>
          <ac:cxnSpMkLst>
            <pc:docMk/>
            <pc:sldMk cId="1068675661" sldId="390"/>
            <ac:cxnSpMk id="68" creationId="{57E69DFB-8B15-4C49-99B2-25DBA2AE0BC1}"/>
          </ac:cxnSpMkLst>
        </pc:cxnChg>
        <pc:cxnChg chg="mod">
          <ac:chgData name="Carlos Sanchez-Sarmiento" userId="2326a0ff-7c8d-4f5b-b5b2-e1c852c29958" providerId="ADAL" clId="{3360CA65-7602-4B8A-950E-F56828B8B97B}" dt="2022-11-06T19:33:45.122" v="983"/>
          <ac:cxnSpMkLst>
            <pc:docMk/>
            <pc:sldMk cId="1068675661" sldId="390"/>
            <ac:cxnSpMk id="69" creationId="{37F8F835-BAB9-4AA7-840E-EC997726C285}"/>
          </ac:cxnSpMkLst>
        </pc:cxnChg>
        <pc:cxnChg chg="mod">
          <ac:chgData name="Carlos Sanchez-Sarmiento" userId="2326a0ff-7c8d-4f5b-b5b2-e1c852c29958" providerId="ADAL" clId="{3360CA65-7602-4B8A-950E-F56828B8B97B}" dt="2022-11-06T19:35:47.744" v="1006"/>
          <ac:cxnSpMkLst>
            <pc:docMk/>
            <pc:sldMk cId="1068675661" sldId="390"/>
            <ac:cxnSpMk id="87" creationId="{6CB708E1-5353-49FA-B758-C3D04D6BD482}"/>
          </ac:cxnSpMkLst>
        </pc:cxnChg>
        <pc:cxnChg chg="mod">
          <ac:chgData name="Carlos Sanchez-Sarmiento" userId="2326a0ff-7c8d-4f5b-b5b2-e1c852c29958" providerId="ADAL" clId="{3360CA65-7602-4B8A-950E-F56828B8B97B}" dt="2022-11-06T19:35:47.744" v="1006"/>
          <ac:cxnSpMkLst>
            <pc:docMk/>
            <pc:sldMk cId="1068675661" sldId="390"/>
            <ac:cxnSpMk id="88" creationId="{12D58B56-49C0-4B2C-925F-443F65F69D26}"/>
          </ac:cxnSpMkLst>
        </pc:cxnChg>
      </pc:sldChg>
      <pc:sldChg chg="addSp delSp modSp add mod">
        <pc:chgData name="Carlos Sanchez-Sarmiento" userId="2326a0ff-7c8d-4f5b-b5b2-e1c852c29958" providerId="ADAL" clId="{3360CA65-7602-4B8A-950E-F56828B8B97B}" dt="2022-11-06T21:41:42.012" v="2365"/>
        <pc:sldMkLst>
          <pc:docMk/>
          <pc:sldMk cId="3468147253" sldId="391"/>
        </pc:sldMkLst>
        <pc:spChg chg="mod">
          <ac:chgData name="Carlos Sanchez-Sarmiento" userId="2326a0ff-7c8d-4f5b-b5b2-e1c852c29958" providerId="ADAL" clId="{3360CA65-7602-4B8A-950E-F56828B8B97B}" dt="2022-11-06T19:25:26.883" v="907" actId="1076"/>
          <ac:spMkLst>
            <pc:docMk/>
            <pc:sldMk cId="3468147253" sldId="391"/>
            <ac:spMk id="8" creationId="{FFDAC675-6691-49B1-8719-7284972C7AA5}"/>
          </ac:spMkLst>
        </pc:spChg>
        <pc:spChg chg="add mod">
          <ac:chgData name="Carlos Sanchez-Sarmiento" userId="2326a0ff-7c8d-4f5b-b5b2-e1c852c29958" providerId="ADAL" clId="{3360CA65-7602-4B8A-950E-F56828B8B97B}" dt="2022-11-06T19:25:40.866" v="912" actId="1076"/>
          <ac:spMkLst>
            <pc:docMk/>
            <pc:sldMk cId="3468147253" sldId="391"/>
            <ac:spMk id="34" creationId="{39A82C35-59F1-469A-BB26-67B54255788A}"/>
          </ac:spMkLst>
        </pc:spChg>
        <pc:spChg chg="mod">
          <ac:chgData name="Carlos Sanchez-Sarmiento" userId="2326a0ff-7c8d-4f5b-b5b2-e1c852c29958" providerId="ADAL" clId="{3360CA65-7602-4B8A-950E-F56828B8B97B}" dt="2022-11-06T21:41:42.012" v="2365"/>
          <ac:spMkLst>
            <pc:docMk/>
            <pc:sldMk cId="3468147253" sldId="391"/>
            <ac:spMk id="59" creationId="{00000000-0000-0000-0000-000000000000}"/>
          </ac:spMkLst>
        </pc:spChg>
        <pc:grpChg chg="del">
          <ac:chgData name="Carlos Sanchez-Sarmiento" userId="2326a0ff-7c8d-4f5b-b5b2-e1c852c29958" providerId="ADAL" clId="{3360CA65-7602-4B8A-950E-F56828B8B97B}" dt="2022-11-06T19:21:44.032" v="833" actId="478"/>
          <ac:grpSpMkLst>
            <pc:docMk/>
            <pc:sldMk cId="3468147253" sldId="391"/>
            <ac:grpSpMk id="9" creationId="{E89CC40E-5093-494E-9B26-7F7DC6159724}"/>
          </ac:grpSpMkLst>
        </pc:grpChg>
        <pc:grpChg chg="del">
          <ac:chgData name="Carlos Sanchez-Sarmiento" userId="2326a0ff-7c8d-4f5b-b5b2-e1c852c29958" providerId="ADAL" clId="{3360CA65-7602-4B8A-950E-F56828B8B97B}" dt="2022-11-06T19:21:43.552" v="832" actId="478"/>
          <ac:grpSpMkLst>
            <pc:docMk/>
            <pc:sldMk cId="3468147253" sldId="391"/>
            <ac:grpSpMk id="18" creationId="{293BDAC4-1004-4987-9EA9-6F75635815D3}"/>
          </ac:grpSpMkLst>
        </pc:grpChg>
        <pc:picChg chg="add mod">
          <ac:chgData name="Carlos Sanchez-Sarmiento" userId="2326a0ff-7c8d-4f5b-b5b2-e1c852c29958" providerId="ADAL" clId="{3360CA65-7602-4B8A-950E-F56828B8B97B}" dt="2022-11-06T19:24:28.763" v="858" actId="1076"/>
          <ac:picMkLst>
            <pc:docMk/>
            <pc:sldMk cId="3468147253" sldId="391"/>
            <ac:picMk id="3" creationId="{A49C84CD-7EE7-4D7C-A9BF-2F4473AC5C42}"/>
          </ac:picMkLst>
        </pc:picChg>
        <pc:picChg chg="add del mod">
          <ac:chgData name="Carlos Sanchez-Sarmiento" userId="2326a0ff-7c8d-4f5b-b5b2-e1c852c29958" providerId="ADAL" clId="{3360CA65-7602-4B8A-950E-F56828B8B97B}" dt="2022-11-06T19:22:49.024" v="835" actId="478"/>
          <ac:picMkLst>
            <pc:docMk/>
            <pc:sldMk cId="3468147253" sldId="391"/>
            <ac:picMk id="32" creationId="{4965ABCE-DCC8-4CC6-8629-55D4919A44D9}"/>
          </ac:picMkLst>
        </pc:picChg>
        <pc:picChg chg="add mod">
          <ac:chgData name="Carlos Sanchez-Sarmiento" userId="2326a0ff-7c8d-4f5b-b5b2-e1c852c29958" providerId="ADAL" clId="{3360CA65-7602-4B8A-950E-F56828B8B97B}" dt="2022-11-06T19:25:32.841" v="909" actId="1076"/>
          <ac:picMkLst>
            <pc:docMk/>
            <pc:sldMk cId="3468147253" sldId="391"/>
            <ac:picMk id="33" creationId="{BCC418B2-20CF-4C63-B151-B76FBF1C98D3}"/>
          </ac:picMkLst>
        </pc:picChg>
      </pc:sldChg>
      <pc:sldChg chg="add del">
        <pc:chgData name="Carlos Sanchez-Sarmiento" userId="2326a0ff-7c8d-4f5b-b5b2-e1c852c29958" providerId="ADAL" clId="{3360CA65-7602-4B8A-950E-F56828B8B97B}" dt="2022-11-06T19:25:00.482" v="865"/>
        <pc:sldMkLst>
          <pc:docMk/>
          <pc:sldMk cId="268253397" sldId="392"/>
        </pc:sldMkLst>
      </pc:sldChg>
      <pc:sldChg chg="add del">
        <pc:chgData name="Carlos Sanchez-Sarmiento" userId="2326a0ff-7c8d-4f5b-b5b2-e1c852c29958" providerId="ADAL" clId="{3360CA65-7602-4B8A-950E-F56828B8B97B}" dt="2022-11-06T19:24:24.167" v="855" actId="2890"/>
        <pc:sldMkLst>
          <pc:docMk/>
          <pc:sldMk cId="788129949" sldId="392"/>
        </pc:sldMkLst>
      </pc:sldChg>
      <pc:sldChg chg="addSp delSp modSp add mod">
        <pc:chgData name="Carlos Sanchez-Sarmiento" userId="2326a0ff-7c8d-4f5b-b5b2-e1c852c29958" providerId="ADAL" clId="{3360CA65-7602-4B8A-950E-F56828B8B97B}" dt="2022-11-06T21:41:45.144" v="2366"/>
        <pc:sldMkLst>
          <pc:docMk/>
          <pc:sldMk cId="2545789357" sldId="392"/>
        </pc:sldMkLst>
        <pc:spChg chg="mod">
          <ac:chgData name="Carlos Sanchez-Sarmiento" userId="2326a0ff-7c8d-4f5b-b5b2-e1c852c29958" providerId="ADAL" clId="{3360CA65-7602-4B8A-950E-F56828B8B97B}" dt="2022-11-06T19:28:05.876" v="927" actId="1076"/>
          <ac:spMkLst>
            <pc:docMk/>
            <pc:sldMk cId="2545789357" sldId="392"/>
            <ac:spMk id="34" creationId="{39A82C35-59F1-469A-BB26-67B54255788A}"/>
          </ac:spMkLst>
        </pc:spChg>
        <pc:spChg chg="mod">
          <ac:chgData name="Carlos Sanchez-Sarmiento" userId="2326a0ff-7c8d-4f5b-b5b2-e1c852c29958" providerId="ADAL" clId="{3360CA65-7602-4B8A-950E-F56828B8B97B}" dt="2022-11-06T21:41:45.144" v="2366"/>
          <ac:spMkLst>
            <pc:docMk/>
            <pc:sldMk cId="2545789357" sldId="392"/>
            <ac:spMk id="59" creationId="{00000000-0000-0000-0000-000000000000}"/>
          </ac:spMkLst>
        </pc:spChg>
        <pc:picChg chg="add mod">
          <ac:chgData name="Carlos Sanchez-Sarmiento" userId="2326a0ff-7c8d-4f5b-b5b2-e1c852c29958" providerId="ADAL" clId="{3360CA65-7602-4B8A-950E-F56828B8B97B}" dt="2022-11-06T19:27:53.364" v="922" actId="688"/>
          <ac:picMkLst>
            <pc:docMk/>
            <pc:sldMk cId="2545789357" sldId="392"/>
            <ac:picMk id="11" creationId="{80372EF7-AA28-4E68-BEEA-2B669924FD3A}"/>
          </ac:picMkLst>
        </pc:picChg>
        <pc:picChg chg="del">
          <ac:chgData name="Carlos Sanchez-Sarmiento" userId="2326a0ff-7c8d-4f5b-b5b2-e1c852c29958" providerId="ADAL" clId="{3360CA65-7602-4B8A-950E-F56828B8B97B}" dt="2022-11-06T19:27:41.772" v="917" actId="478"/>
          <ac:picMkLst>
            <pc:docMk/>
            <pc:sldMk cId="2545789357" sldId="392"/>
            <ac:picMk id="33" creationId="{BCC418B2-20CF-4C63-B151-B76FBF1C98D3}"/>
          </ac:picMkLst>
        </pc:picChg>
      </pc:sldChg>
      <pc:sldChg chg="add del">
        <pc:chgData name="Carlos Sanchez-Sarmiento" userId="2326a0ff-7c8d-4f5b-b5b2-e1c852c29958" providerId="ADAL" clId="{3360CA65-7602-4B8A-950E-F56828B8B97B}" dt="2022-11-06T19:24:04.889" v="850"/>
        <pc:sldMkLst>
          <pc:docMk/>
          <pc:sldMk cId="1076573300" sldId="393"/>
        </pc:sldMkLst>
      </pc:sldChg>
      <pc:sldChg chg="modSp mod">
        <pc:chgData name="Carlos Sanchez-Sarmiento" userId="2326a0ff-7c8d-4f5b-b5b2-e1c852c29958" providerId="ADAL" clId="{3360CA65-7602-4B8A-950E-F56828B8B97B}" dt="2022-11-06T21:42:59.988" v="2382"/>
        <pc:sldMkLst>
          <pc:docMk/>
          <pc:sldMk cId="2925874731" sldId="393"/>
        </pc:sldMkLst>
        <pc:spChg chg="mod">
          <ac:chgData name="Carlos Sanchez-Sarmiento" userId="2326a0ff-7c8d-4f5b-b5b2-e1c852c29958" providerId="ADAL" clId="{3360CA65-7602-4B8A-950E-F56828B8B97B}" dt="2022-11-06T21:42:59.988" v="2382"/>
          <ac:spMkLst>
            <pc:docMk/>
            <pc:sldMk cId="2925874731" sldId="393"/>
            <ac:spMk id="59" creationId="{00000000-0000-0000-0000-000000000000}"/>
          </ac:spMkLst>
        </pc:spChg>
      </pc:sldChg>
      <pc:sldChg chg="add del">
        <pc:chgData name="Carlos Sanchez-Sarmiento" userId="2326a0ff-7c8d-4f5b-b5b2-e1c852c29958" providerId="ADAL" clId="{3360CA65-7602-4B8A-950E-F56828B8B97B}" dt="2022-11-06T19:24:17.076" v="854"/>
        <pc:sldMkLst>
          <pc:docMk/>
          <pc:sldMk cId="3028541434" sldId="393"/>
        </pc:sldMkLst>
      </pc:sldChg>
      <pc:sldChg chg="add del">
        <pc:chgData name="Carlos Sanchez-Sarmiento" userId="2326a0ff-7c8d-4f5b-b5b2-e1c852c29958" providerId="ADAL" clId="{3360CA65-7602-4B8A-950E-F56828B8B97B}" dt="2022-11-06T19:24:09.378" v="852"/>
        <pc:sldMkLst>
          <pc:docMk/>
          <pc:sldMk cId="4056777343" sldId="393"/>
        </pc:sldMkLst>
      </pc:sldChg>
      <pc:sldChg chg="addSp delSp modSp add del mod">
        <pc:chgData name="Carlos Sanchez-Sarmiento" userId="2326a0ff-7c8d-4f5b-b5b2-e1c852c29958" providerId="ADAL" clId="{3360CA65-7602-4B8A-950E-F56828B8B97B}" dt="2022-11-06T20:04:25.828" v="1119" actId="47"/>
        <pc:sldMkLst>
          <pc:docMk/>
          <pc:sldMk cId="638444599" sldId="394"/>
        </pc:sldMkLst>
        <pc:spChg chg="del">
          <ac:chgData name="Carlos Sanchez-Sarmiento" userId="2326a0ff-7c8d-4f5b-b5b2-e1c852c29958" providerId="ADAL" clId="{3360CA65-7602-4B8A-950E-F56828B8B97B}" dt="2022-11-06T19:32:50.506" v="965" actId="478"/>
          <ac:spMkLst>
            <pc:docMk/>
            <pc:sldMk cId="638444599" sldId="394"/>
            <ac:spMk id="8" creationId="{FFDAC675-6691-49B1-8719-7284972C7AA5}"/>
          </ac:spMkLst>
        </pc:spChg>
        <pc:spChg chg="del">
          <ac:chgData name="Carlos Sanchez-Sarmiento" userId="2326a0ff-7c8d-4f5b-b5b2-e1c852c29958" providerId="ADAL" clId="{3360CA65-7602-4B8A-950E-F56828B8B97B}" dt="2022-11-06T19:32:50.506" v="965" actId="478"/>
          <ac:spMkLst>
            <pc:docMk/>
            <pc:sldMk cId="638444599" sldId="394"/>
            <ac:spMk id="10" creationId="{BB4C960F-DA27-4E31-AFD5-42D3E395D09A}"/>
          </ac:spMkLst>
        </pc:spChg>
        <pc:spChg chg="add del mod">
          <ac:chgData name="Carlos Sanchez-Sarmiento" userId="2326a0ff-7c8d-4f5b-b5b2-e1c852c29958" providerId="ADAL" clId="{3360CA65-7602-4B8A-950E-F56828B8B97B}" dt="2022-11-06T19:32:55.493" v="970" actId="478"/>
          <ac:spMkLst>
            <pc:docMk/>
            <pc:sldMk cId="638444599" sldId="394"/>
            <ac:spMk id="36" creationId="{EB713062-DF29-48C7-90C7-5780CC13005D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60" creationId="{1F052FC2-9053-4162-9B10-795ED482B2D6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61" creationId="{1DF29123-734C-4310-932E-772AB1DB9BC1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63" creationId="{E0C5A5CF-2DF1-415D-B2EC-959FFF5621EE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64" creationId="{6A8CDC77-A267-4BAD-839D-2E7681B48174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66" creationId="{0C93FCB9-79B1-4FE4-8131-B4169CF1047D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67" creationId="{4ACCDECD-2C49-41AE-84FB-7AB9D6BE6ED2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68" creationId="{41EFC816-DE55-4AC6-A993-8DB4FFD46814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69" creationId="{03ED92B2-D9FA-4717-A5D4-1540037C3124}"/>
          </ac:spMkLst>
        </pc:spChg>
        <pc:spChg chg="add mod">
          <ac:chgData name="Carlos Sanchez-Sarmiento" userId="2326a0ff-7c8d-4f5b-b5b2-e1c852c29958" providerId="ADAL" clId="{3360CA65-7602-4B8A-950E-F56828B8B97B}" dt="2022-11-06T19:33:02.815" v="979" actId="164"/>
          <ac:spMkLst>
            <pc:docMk/>
            <pc:sldMk cId="638444599" sldId="394"/>
            <ac:spMk id="70" creationId="{3C145AE0-7D22-4326-8ACD-C35B6C65DD3B}"/>
          </ac:spMkLst>
        </pc:spChg>
        <pc:spChg chg="add del mod">
          <ac:chgData name="Carlos Sanchez-Sarmiento" userId="2326a0ff-7c8d-4f5b-b5b2-e1c852c29958" providerId="ADAL" clId="{3360CA65-7602-4B8A-950E-F56828B8B97B}" dt="2022-11-06T19:32:57.389" v="974" actId="478"/>
          <ac:spMkLst>
            <pc:docMk/>
            <pc:sldMk cId="638444599" sldId="394"/>
            <ac:spMk id="71" creationId="{EA18F7D2-5F2C-4AA1-8969-F83B833B345A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73" creationId="{478D61B5-0CAA-4A5B-A0DD-F9B1DE27EE13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74" creationId="{485D927C-50F7-4026-9FE0-EC516E888074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75" creationId="{646DD6C1-56AD-44E0-9F83-BF9E7E44C95E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76" creationId="{51F1C7AC-68B4-41A8-AE66-91DC531B6CDB}"/>
          </ac:spMkLst>
        </pc:spChg>
        <pc:spChg chg="add mod">
          <ac:chgData name="Carlos Sanchez-Sarmiento" userId="2326a0ff-7c8d-4f5b-b5b2-e1c852c29958" providerId="ADAL" clId="{3360CA65-7602-4B8A-950E-F56828B8B97B}" dt="2022-11-06T19:33:02.815" v="979" actId="164"/>
          <ac:spMkLst>
            <pc:docMk/>
            <pc:sldMk cId="638444599" sldId="394"/>
            <ac:spMk id="77" creationId="{99F56688-8583-43C1-B30D-9FFA9CD6DEEA}"/>
          </ac:spMkLst>
        </pc:spChg>
        <pc:spChg chg="add mod">
          <ac:chgData name="Carlos Sanchez-Sarmiento" userId="2326a0ff-7c8d-4f5b-b5b2-e1c852c29958" providerId="ADAL" clId="{3360CA65-7602-4B8A-950E-F56828B8B97B}" dt="2022-11-06T19:33:02.815" v="979" actId="164"/>
          <ac:spMkLst>
            <pc:docMk/>
            <pc:sldMk cId="638444599" sldId="394"/>
            <ac:spMk id="78" creationId="{52319368-7C78-4158-9F74-852AC475F8A5}"/>
          </ac:spMkLst>
        </pc:spChg>
        <pc:spChg chg="add mod">
          <ac:chgData name="Carlos Sanchez-Sarmiento" userId="2326a0ff-7c8d-4f5b-b5b2-e1c852c29958" providerId="ADAL" clId="{3360CA65-7602-4B8A-950E-F56828B8B97B}" dt="2022-11-06T19:33:02.815" v="979" actId="164"/>
          <ac:spMkLst>
            <pc:docMk/>
            <pc:sldMk cId="638444599" sldId="394"/>
            <ac:spMk id="79" creationId="{88F070B1-9D51-4389-9E13-CDF177777BC2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81" creationId="{A899F40A-1546-4A4D-8759-DA0B901BAB71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82" creationId="{66B60E2D-B643-479A-8293-B0972A51CFC3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83" creationId="{3C9C0AC2-D399-45E1-B547-7484B8F765CF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84" creationId="{6B41E0D4-A093-4FE3-865C-A32A8FE35F64}"/>
          </ac:spMkLst>
        </pc:spChg>
        <pc:spChg chg="add del mod">
          <ac:chgData name="Carlos Sanchez-Sarmiento" userId="2326a0ff-7c8d-4f5b-b5b2-e1c852c29958" providerId="ADAL" clId="{3360CA65-7602-4B8A-950E-F56828B8B97B}" dt="2022-11-06T19:32:56.230" v="972" actId="478"/>
          <ac:spMkLst>
            <pc:docMk/>
            <pc:sldMk cId="638444599" sldId="394"/>
            <ac:spMk id="85" creationId="{87828580-C9A1-49EA-A2EA-9DAFC0B6F434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87" creationId="{F260B380-378A-48C3-B30F-34EFD11B71F3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88" creationId="{946D9546-96CB-4086-8057-1086904C2716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92" creationId="{4115696B-FE95-485E-91D2-D335A1DA3D6D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93" creationId="{8225CD84-D6CB-4509-8C6E-4D6D9D3CB6CE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94" creationId="{204F1235-0B5C-430C-86D3-AC477F7D526D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95" creationId="{2F837513-00CD-49B1-97BA-F1BB66658D30}"/>
          </ac:spMkLst>
        </pc:spChg>
        <pc:spChg chg="add del mod">
          <ac:chgData name="Carlos Sanchez-Sarmiento" userId="2326a0ff-7c8d-4f5b-b5b2-e1c852c29958" providerId="ADAL" clId="{3360CA65-7602-4B8A-950E-F56828B8B97B}" dt="2022-11-06T19:32:54.749" v="968" actId="478"/>
          <ac:spMkLst>
            <pc:docMk/>
            <pc:sldMk cId="638444599" sldId="394"/>
            <ac:spMk id="96" creationId="{318C7E36-56C0-4962-8BE1-EE9DA3E6F1A8}"/>
          </ac:spMkLst>
        </pc:spChg>
        <pc:spChg chg="add del mod">
          <ac:chgData name="Carlos Sanchez-Sarmiento" userId="2326a0ff-7c8d-4f5b-b5b2-e1c852c29958" providerId="ADAL" clId="{3360CA65-7602-4B8A-950E-F56828B8B97B}" dt="2022-11-06T19:32:58.592" v="975" actId="478"/>
          <ac:spMkLst>
            <pc:docMk/>
            <pc:sldMk cId="638444599" sldId="394"/>
            <ac:spMk id="97" creationId="{220DE913-9AC7-4469-A3B1-45F4BC338EC0}"/>
          </ac:spMkLst>
        </pc:spChg>
        <pc:spChg chg="add del mod">
          <ac:chgData name="Carlos Sanchez-Sarmiento" userId="2326a0ff-7c8d-4f5b-b5b2-e1c852c29958" providerId="ADAL" clId="{3360CA65-7602-4B8A-950E-F56828B8B97B}" dt="2022-11-06T19:32:59.221" v="976" actId="478"/>
          <ac:spMkLst>
            <pc:docMk/>
            <pc:sldMk cId="638444599" sldId="394"/>
            <ac:spMk id="98" creationId="{53066D80-FA67-4E9A-937B-CDC2F65EDEF4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100" creationId="{29491B30-F4B5-404B-973C-DF6BD2A9FF87}"/>
          </ac:spMkLst>
        </pc:spChg>
        <pc:spChg chg="mod">
          <ac:chgData name="Carlos Sanchez-Sarmiento" userId="2326a0ff-7c8d-4f5b-b5b2-e1c852c29958" providerId="ADAL" clId="{3360CA65-7602-4B8A-950E-F56828B8B97B}" dt="2022-11-06T19:32:51.589" v="966"/>
          <ac:spMkLst>
            <pc:docMk/>
            <pc:sldMk cId="638444599" sldId="394"/>
            <ac:spMk id="101" creationId="{8BD4505A-54E3-4F8D-AA6F-2530495E099F}"/>
          </ac:spMkLst>
        </pc:spChg>
        <pc:spChg chg="mod">
          <ac:chgData name="Carlos Sanchez-Sarmiento" userId="2326a0ff-7c8d-4f5b-b5b2-e1c852c29958" providerId="ADAL" clId="{3360CA65-7602-4B8A-950E-F56828B8B97B}" dt="2022-11-06T19:33:01.991" v="978"/>
          <ac:spMkLst>
            <pc:docMk/>
            <pc:sldMk cId="638444599" sldId="394"/>
            <ac:spMk id="103" creationId="{48948560-5C43-4A0E-9655-3AFDAEF82D49}"/>
          </ac:spMkLst>
        </pc:spChg>
        <pc:spChg chg="mod">
          <ac:chgData name="Carlos Sanchez-Sarmiento" userId="2326a0ff-7c8d-4f5b-b5b2-e1c852c29958" providerId="ADAL" clId="{3360CA65-7602-4B8A-950E-F56828B8B97B}" dt="2022-11-06T19:33:01.991" v="978"/>
          <ac:spMkLst>
            <pc:docMk/>
            <pc:sldMk cId="638444599" sldId="394"/>
            <ac:spMk id="104" creationId="{63165FD4-9544-45A8-B994-71212A8340A0}"/>
          </ac:spMkLst>
        </pc:spChg>
        <pc:spChg chg="mod">
          <ac:chgData name="Carlos Sanchez-Sarmiento" userId="2326a0ff-7c8d-4f5b-b5b2-e1c852c29958" providerId="ADAL" clId="{3360CA65-7602-4B8A-950E-F56828B8B97B}" dt="2022-11-06T19:33:01.991" v="978"/>
          <ac:spMkLst>
            <pc:docMk/>
            <pc:sldMk cId="638444599" sldId="394"/>
            <ac:spMk id="106" creationId="{BA968253-504E-479F-82B5-CB09B93ED443}"/>
          </ac:spMkLst>
        </pc:spChg>
        <pc:spChg chg="mod">
          <ac:chgData name="Carlos Sanchez-Sarmiento" userId="2326a0ff-7c8d-4f5b-b5b2-e1c852c29958" providerId="ADAL" clId="{3360CA65-7602-4B8A-950E-F56828B8B97B}" dt="2022-11-06T19:33:01.991" v="978"/>
          <ac:spMkLst>
            <pc:docMk/>
            <pc:sldMk cId="638444599" sldId="394"/>
            <ac:spMk id="107" creationId="{00EA2E23-2F8B-4287-B41D-81B7C264DEAB}"/>
          </ac:spMkLst>
        </pc:spChg>
        <pc:spChg chg="add mod">
          <ac:chgData name="Carlos Sanchez-Sarmiento" userId="2326a0ff-7c8d-4f5b-b5b2-e1c852c29958" providerId="ADAL" clId="{3360CA65-7602-4B8A-950E-F56828B8B97B}" dt="2022-11-06T19:33:01.991" v="978"/>
          <ac:spMkLst>
            <pc:docMk/>
            <pc:sldMk cId="638444599" sldId="394"/>
            <ac:spMk id="108" creationId="{43486488-36B4-49E1-AB92-52A210AFBF60}"/>
          </ac:spMkLst>
        </pc:spChg>
        <pc:spChg chg="add mod">
          <ac:chgData name="Carlos Sanchez-Sarmiento" userId="2326a0ff-7c8d-4f5b-b5b2-e1c852c29958" providerId="ADAL" clId="{3360CA65-7602-4B8A-950E-F56828B8B97B}" dt="2022-11-06T19:33:01.991" v="978"/>
          <ac:spMkLst>
            <pc:docMk/>
            <pc:sldMk cId="638444599" sldId="394"/>
            <ac:spMk id="109" creationId="{DB860028-D9C5-48D6-A8BF-7393FF94DB84}"/>
          </ac:spMkLst>
        </pc:spChg>
        <pc:spChg chg="add mod">
          <ac:chgData name="Carlos Sanchez-Sarmiento" userId="2326a0ff-7c8d-4f5b-b5b2-e1c852c29958" providerId="ADAL" clId="{3360CA65-7602-4B8A-950E-F56828B8B97B}" dt="2022-11-06T19:33:01.991" v="978"/>
          <ac:spMkLst>
            <pc:docMk/>
            <pc:sldMk cId="638444599" sldId="394"/>
            <ac:spMk id="110" creationId="{DCF01B1D-CF6A-4058-94DB-6AE5E5BA8990}"/>
          </ac:spMkLst>
        </pc:spChg>
        <pc:spChg chg="add mod">
          <ac:chgData name="Carlos Sanchez-Sarmiento" userId="2326a0ff-7c8d-4f5b-b5b2-e1c852c29958" providerId="ADAL" clId="{3360CA65-7602-4B8A-950E-F56828B8B97B}" dt="2022-11-06T19:33:01.991" v="978"/>
          <ac:spMkLst>
            <pc:docMk/>
            <pc:sldMk cId="638444599" sldId="394"/>
            <ac:spMk id="111" creationId="{57D7CFF6-C6E5-49C3-8787-F47100582322}"/>
          </ac:spMkLst>
        </pc:spChg>
        <pc:spChg chg="mod">
          <ac:chgData name="Carlos Sanchez-Sarmiento" userId="2326a0ff-7c8d-4f5b-b5b2-e1c852c29958" providerId="ADAL" clId="{3360CA65-7602-4B8A-950E-F56828B8B97B}" dt="2022-11-06T19:33:01.991" v="978"/>
          <ac:spMkLst>
            <pc:docMk/>
            <pc:sldMk cId="638444599" sldId="394"/>
            <ac:spMk id="113" creationId="{00BFD1B1-DD44-4424-91AD-688FBCBB9DBA}"/>
          </ac:spMkLst>
        </pc:spChg>
        <pc:spChg chg="mod">
          <ac:chgData name="Carlos Sanchez-Sarmiento" userId="2326a0ff-7c8d-4f5b-b5b2-e1c852c29958" providerId="ADAL" clId="{3360CA65-7602-4B8A-950E-F56828B8B97B}" dt="2022-11-06T19:33:01.991" v="978"/>
          <ac:spMkLst>
            <pc:docMk/>
            <pc:sldMk cId="638444599" sldId="394"/>
            <ac:spMk id="114" creationId="{AED87EF6-2FDF-4963-A1F9-343B83474A18}"/>
          </ac:spMkLst>
        </pc:spChg>
        <pc:spChg chg="mod">
          <ac:chgData name="Carlos Sanchez-Sarmiento" userId="2326a0ff-7c8d-4f5b-b5b2-e1c852c29958" providerId="ADAL" clId="{3360CA65-7602-4B8A-950E-F56828B8B97B}" dt="2022-11-06T19:33:01.991" v="978"/>
          <ac:spMkLst>
            <pc:docMk/>
            <pc:sldMk cId="638444599" sldId="394"/>
            <ac:spMk id="118" creationId="{D7399356-F241-42A1-81B7-45F2DA93377A}"/>
          </ac:spMkLst>
        </pc:spChg>
        <pc:spChg chg="mod">
          <ac:chgData name="Carlos Sanchez-Sarmiento" userId="2326a0ff-7c8d-4f5b-b5b2-e1c852c29958" providerId="ADAL" clId="{3360CA65-7602-4B8A-950E-F56828B8B97B}" dt="2022-11-06T19:33:01.991" v="978"/>
          <ac:spMkLst>
            <pc:docMk/>
            <pc:sldMk cId="638444599" sldId="394"/>
            <ac:spMk id="119" creationId="{D7381F3E-5B01-46B0-87DB-C1C2CF47CDE6}"/>
          </ac:spMkLst>
        </pc:spChg>
        <pc:grpChg chg="add mod">
          <ac:chgData name="Carlos Sanchez-Sarmiento" userId="2326a0ff-7c8d-4f5b-b5b2-e1c852c29958" providerId="ADAL" clId="{3360CA65-7602-4B8A-950E-F56828B8B97B}" dt="2022-11-06T19:33:03.936" v="980" actId="1076"/>
          <ac:grpSpMkLst>
            <pc:docMk/>
            <pc:sldMk cId="638444599" sldId="394"/>
            <ac:grpSpMk id="2" creationId="{045C3E72-4009-4BDB-966A-A00E0AD431E7}"/>
          </ac:grpSpMkLst>
        </pc:grpChg>
        <pc:grpChg chg="del">
          <ac:chgData name="Carlos Sanchez-Sarmiento" userId="2326a0ff-7c8d-4f5b-b5b2-e1c852c29958" providerId="ADAL" clId="{3360CA65-7602-4B8A-950E-F56828B8B97B}" dt="2022-11-06T19:32:50.506" v="965" actId="478"/>
          <ac:grpSpMkLst>
            <pc:docMk/>
            <pc:sldMk cId="638444599" sldId="394"/>
            <ac:grpSpMk id="23" creationId="{AC8CCDAE-3D5B-4C7D-B434-F6B1C81FBCF8}"/>
          </ac:grpSpMkLst>
        </pc:grpChg>
        <pc:grpChg chg="del">
          <ac:chgData name="Carlos Sanchez-Sarmiento" userId="2326a0ff-7c8d-4f5b-b5b2-e1c852c29958" providerId="ADAL" clId="{3360CA65-7602-4B8A-950E-F56828B8B97B}" dt="2022-11-06T19:32:50.506" v="965" actId="478"/>
          <ac:grpSpMkLst>
            <pc:docMk/>
            <pc:sldMk cId="638444599" sldId="394"/>
            <ac:grpSpMk id="47" creationId="{E113CF12-5019-48E9-837E-F61F97D34DF3}"/>
          </ac:grpSpMkLst>
        </pc:grpChg>
        <pc:grpChg chg="add mod">
          <ac:chgData name="Carlos Sanchez-Sarmiento" userId="2326a0ff-7c8d-4f5b-b5b2-e1c852c29958" providerId="ADAL" clId="{3360CA65-7602-4B8A-950E-F56828B8B97B}" dt="2022-11-06T19:33:02.815" v="979" actId="164"/>
          <ac:grpSpMkLst>
            <pc:docMk/>
            <pc:sldMk cId="638444599" sldId="394"/>
            <ac:grpSpMk id="58" creationId="{779B464F-3BD7-4791-ABB6-733D79D8ABC5}"/>
          </ac:grpSpMkLst>
        </pc:grpChg>
        <pc:grpChg chg="add mod">
          <ac:chgData name="Carlos Sanchez-Sarmiento" userId="2326a0ff-7c8d-4f5b-b5b2-e1c852c29958" providerId="ADAL" clId="{3360CA65-7602-4B8A-950E-F56828B8B97B}" dt="2022-11-06T19:33:02.815" v="979" actId="164"/>
          <ac:grpSpMkLst>
            <pc:docMk/>
            <pc:sldMk cId="638444599" sldId="394"/>
            <ac:grpSpMk id="62" creationId="{76528FD8-87CA-4366-89DF-143D89B2437E}"/>
          </ac:grpSpMkLst>
        </pc:grpChg>
        <pc:grpChg chg="add del mod">
          <ac:chgData name="Carlos Sanchez-Sarmiento" userId="2326a0ff-7c8d-4f5b-b5b2-e1c852c29958" providerId="ADAL" clId="{3360CA65-7602-4B8A-950E-F56828B8B97B}" dt="2022-11-06T19:32:54.135" v="967" actId="478"/>
          <ac:grpSpMkLst>
            <pc:docMk/>
            <pc:sldMk cId="638444599" sldId="394"/>
            <ac:grpSpMk id="65" creationId="{884AC3B2-B183-490E-9E85-BEE1EBA70B00}"/>
          </ac:grpSpMkLst>
        </pc:grpChg>
        <pc:grpChg chg="add del mod">
          <ac:chgData name="Carlos Sanchez-Sarmiento" userId="2326a0ff-7c8d-4f5b-b5b2-e1c852c29958" providerId="ADAL" clId="{3360CA65-7602-4B8A-950E-F56828B8B97B}" dt="2022-11-06T19:32:55.934" v="971" actId="478"/>
          <ac:grpSpMkLst>
            <pc:docMk/>
            <pc:sldMk cId="638444599" sldId="394"/>
            <ac:grpSpMk id="72" creationId="{2AD1683E-EDC7-4433-A0BE-0752C86BF2ED}"/>
          </ac:grpSpMkLst>
        </pc:grpChg>
        <pc:grpChg chg="add del mod">
          <ac:chgData name="Carlos Sanchez-Sarmiento" userId="2326a0ff-7c8d-4f5b-b5b2-e1c852c29958" providerId="ADAL" clId="{3360CA65-7602-4B8A-950E-F56828B8B97B}" dt="2022-11-06T19:32:56.623" v="973" actId="478"/>
          <ac:grpSpMkLst>
            <pc:docMk/>
            <pc:sldMk cId="638444599" sldId="394"/>
            <ac:grpSpMk id="80" creationId="{0D8528BF-DC1A-42D4-9219-29F108978930}"/>
          </ac:grpSpMkLst>
        </pc:grpChg>
        <pc:grpChg chg="add mod">
          <ac:chgData name="Carlos Sanchez-Sarmiento" userId="2326a0ff-7c8d-4f5b-b5b2-e1c852c29958" providerId="ADAL" clId="{3360CA65-7602-4B8A-950E-F56828B8B97B}" dt="2022-11-06T19:33:02.815" v="979" actId="164"/>
          <ac:grpSpMkLst>
            <pc:docMk/>
            <pc:sldMk cId="638444599" sldId="394"/>
            <ac:grpSpMk id="86" creationId="{81F8FA60-18AD-4263-B557-49BFC60E692C}"/>
          </ac:grpSpMkLst>
        </pc:grpChg>
        <pc:grpChg chg="add del mod">
          <ac:chgData name="Carlos Sanchez-Sarmiento" userId="2326a0ff-7c8d-4f5b-b5b2-e1c852c29958" providerId="ADAL" clId="{3360CA65-7602-4B8A-950E-F56828B8B97B}" dt="2022-11-06T19:32:55.045" v="969" actId="478"/>
          <ac:grpSpMkLst>
            <pc:docMk/>
            <pc:sldMk cId="638444599" sldId="394"/>
            <ac:grpSpMk id="91" creationId="{2F289F60-FB76-4506-9660-70E6B95DAB81}"/>
          </ac:grpSpMkLst>
        </pc:grpChg>
        <pc:grpChg chg="add mod">
          <ac:chgData name="Carlos Sanchez-Sarmiento" userId="2326a0ff-7c8d-4f5b-b5b2-e1c852c29958" providerId="ADAL" clId="{3360CA65-7602-4B8A-950E-F56828B8B97B}" dt="2022-11-06T19:33:02.815" v="979" actId="164"/>
          <ac:grpSpMkLst>
            <pc:docMk/>
            <pc:sldMk cId="638444599" sldId="394"/>
            <ac:grpSpMk id="99" creationId="{AE2B6B04-4B03-4E3D-BCEC-41B8CDB01D0F}"/>
          </ac:grpSpMkLst>
        </pc:grpChg>
        <pc:grpChg chg="add mod">
          <ac:chgData name="Carlos Sanchez-Sarmiento" userId="2326a0ff-7c8d-4f5b-b5b2-e1c852c29958" providerId="ADAL" clId="{3360CA65-7602-4B8A-950E-F56828B8B97B}" dt="2022-11-06T19:33:01.991" v="978"/>
          <ac:grpSpMkLst>
            <pc:docMk/>
            <pc:sldMk cId="638444599" sldId="394"/>
            <ac:grpSpMk id="102" creationId="{9FF72505-B8AD-4FAF-B0A6-D4ADE1E207BB}"/>
          </ac:grpSpMkLst>
        </pc:grpChg>
        <pc:grpChg chg="add mod">
          <ac:chgData name="Carlos Sanchez-Sarmiento" userId="2326a0ff-7c8d-4f5b-b5b2-e1c852c29958" providerId="ADAL" clId="{3360CA65-7602-4B8A-950E-F56828B8B97B}" dt="2022-11-06T19:33:01.991" v="978"/>
          <ac:grpSpMkLst>
            <pc:docMk/>
            <pc:sldMk cId="638444599" sldId="394"/>
            <ac:grpSpMk id="105" creationId="{0773EAE8-712E-49B9-B310-FE92DF7EDCBE}"/>
          </ac:grpSpMkLst>
        </pc:grpChg>
        <pc:grpChg chg="add mod">
          <ac:chgData name="Carlos Sanchez-Sarmiento" userId="2326a0ff-7c8d-4f5b-b5b2-e1c852c29958" providerId="ADAL" clId="{3360CA65-7602-4B8A-950E-F56828B8B97B}" dt="2022-11-06T19:33:01.991" v="978"/>
          <ac:grpSpMkLst>
            <pc:docMk/>
            <pc:sldMk cId="638444599" sldId="394"/>
            <ac:grpSpMk id="112" creationId="{D0F79912-9760-4FBC-8B48-994F2860FD00}"/>
          </ac:grpSpMkLst>
        </pc:grpChg>
        <pc:grpChg chg="add mod">
          <ac:chgData name="Carlos Sanchez-Sarmiento" userId="2326a0ff-7c8d-4f5b-b5b2-e1c852c29958" providerId="ADAL" clId="{3360CA65-7602-4B8A-950E-F56828B8B97B}" dt="2022-11-06T19:33:01.991" v="978"/>
          <ac:grpSpMkLst>
            <pc:docMk/>
            <pc:sldMk cId="638444599" sldId="394"/>
            <ac:grpSpMk id="117" creationId="{03A1B26B-1891-4B63-8FF4-08CA98BBCEFE}"/>
          </ac:grpSpMkLst>
        </pc:grpChg>
        <pc:cxnChg chg="mod">
          <ac:chgData name="Carlos Sanchez-Sarmiento" userId="2326a0ff-7c8d-4f5b-b5b2-e1c852c29958" providerId="ADAL" clId="{3360CA65-7602-4B8A-950E-F56828B8B97B}" dt="2022-11-06T19:32:50.506" v="965" actId="478"/>
          <ac:cxnSpMkLst>
            <pc:docMk/>
            <pc:sldMk cId="638444599" sldId="394"/>
            <ac:cxnSpMk id="25" creationId="{D906C6AC-2EE4-4B99-97F8-ECC0F3168620}"/>
          </ac:cxnSpMkLst>
        </pc:cxnChg>
        <pc:cxnChg chg="mod">
          <ac:chgData name="Carlos Sanchez-Sarmiento" userId="2326a0ff-7c8d-4f5b-b5b2-e1c852c29958" providerId="ADAL" clId="{3360CA65-7602-4B8A-950E-F56828B8B97B}" dt="2022-11-06T19:32:50.506" v="965" actId="478"/>
          <ac:cxnSpMkLst>
            <pc:docMk/>
            <pc:sldMk cId="638444599" sldId="394"/>
            <ac:cxnSpMk id="26" creationId="{C833BA84-7C54-471A-9DE9-53E824033EC2}"/>
          </ac:cxnSpMkLst>
        </pc:cxnChg>
        <pc:cxnChg chg="mod">
          <ac:chgData name="Carlos Sanchez-Sarmiento" userId="2326a0ff-7c8d-4f5b-b5b2-e1c852c29958" providerId="ADAL" clId="{3360CA65-7602-4B8A-950E-F56828B8B97B}" dt="2022-11-06T19:32:50.506" v="965" actId="478"/>
          <ac:cxnSpMkLst>
            <pc:docMk/>
            <pc:sldMk cId="638444599" sldId="394"/>
            <ac:cxnSpMk id="37" creationId="{CDADEC9F-97C5-40D2-8F31-38FFFFF2C063}"/>
          </ac:cxnSpMkLst>
        </pc:cxnChg>
        <pc:cxnChg chg="add mod">
          <ac:chgData name="Carlos Sanchez-Sarmiento" userId="2326a0ff-7c8d-4f5b-b5b2-e1c852c29958" providerId="ADAL" clId="{3360CA65-7602-4B8A-950E-F56828B8B97B}" dt="2022-11-06T19:33:02.815" v="979" actId="164"/>
          <ac:cxnSpMkLst>
            <pc:docMk/>
            <pc:sldMk cId="638444599" sldId="394"/>
            <ac:cxnSpMk id="89" creationId="{5D80E3A5-E20F-4C6F-B732-575AE8506B3E}"/>
          </ac:cxnSpMkLst>
        </pc:cxnChg>
        <pc:cxnChg chg="add mod">
          <ac:chgData name="Carlos Sanchez-Sarmiento" userId="2326a0ff-7c8d-4f5b-b5b2-e1c852c29958" providerId="ADAL" clId="{3360CA65-7602-4B8A-950E-F56828B8B97B}" dt="2022-11-06T19:33:02.815" v="979" actId="164"/>
          <ac:cxnSpMkLst>
            <pc:docMk/>
            <pc:sldMk cId="638444599" sldId="394"/>
            <ac:cxnSpMk id="90" creationId="{17C9C901-EB18-47A9-A7E8-B08D16A5C9FC}"/>
          </ac:cxnSpMkLst>
        </pc:cxnChg>
        <pc:cxnChg chg="add mod">
          <ac:chgData name="Carlos Sanchez-Sarmiento" userId="2326a0ff-7c8d-4f5b-b5b2-e1c852c29958" providerId="ADAL" clId="{3360CA65-7602-4B8A-950E-F56828B8B97B}" dt="2022-11-06T19:33:01.991" v="978"/>
          <ac:cxnSpMkLst>
            <pc:docMk/>
            <pc:sldMk cId="638444599" sldId="394"/>
            <ac:cxnSpMk id="115" creationId="{4BBF90D2-C047-4A5B-9578-FF5EC418B04F}"/>
          </ac:cxnSpMkLst>
        </pc:cxnChg>
        <pc:cxnChg chg="add mod">
          <ac:chgData name="Carlos Sanchez-Sarmiento" userId="2326a0ff-7c8d-4f5b-b5b2-e1c852c29958" providerId="ADAL" clId="{3360CA65-7602-4B8A-950E-F56828B8B97B}" dt="2022-11-06T19:33:01.991" v="978"/>
          <ac:cxnSpMkLst>
            <pc:docMk/>
            <pc:sldMk cId="638444599" sldId="394"/>
            <ac:cxnSpMk id="116" creationId="{D150760D-C6A5-4B7E-8FA6-ED317BB181BF}"/>
          </ac:cxnSpMkLst>
        </pc:cxnChg>
      </pc:sldChg>
      <pc:sldChg chg="addSp delSp modSp add mod">
        <pc:chgData name="Carlos Sanchez-Sarmiento" userId="2326a0ff-7c8d-4f5b-b5b2-e1c852c29958" providerId="ADAL" clId="{3360CA65-7602-4B8A-950E-F56828B8B97B}" dt="2022-11-06T21:41:58.213" v="2370"/>
        <pc:sldMkLst>
          <pc:docMk/>
          <pc:sldMk cId="3969676582" sldId="395"/>
        </pc:sldMkLst>
        <pc:spChg chg="mod">
          <ac:chgData name="Carlos Sanchez-Sarmiento" userId="2326a0ff-7c8d-4f5b-b5b2-e1c852c29958" providerId="ADAL" clId="{3360CA65-7602-4B8A-950E-F56828B8B97B}" dt="2022-11-06T19:42:21.931" v="1071" actId="1076"/>
          <ac:spMkLst>
            <pc:docMk/>
            <pc:sldMk cId="3969676582" sldId="395"/>
            <ac:spMk id="8" creationId="{FFDAC675-6691-49B1-8719-7284972C7AA5}"/>
          </ac:spMkLst>
        </pc:spChg>
        <pc:spChg chg="mod topLvl">
          <ac:chgData name="Carlos Sanchez-Sarmiento" userId="2326a0ff-7c8d-4f5b-b5b2-e1c852c29958" providerId="ADAL" clId="{3360CA65-7602-4B8A-950E-F56828B8B97B}" dt="2022-11-06T20:13:18.650" v="1168" actId="165"/>
          <ac:spMkLst>
            <pc:docMk/>
            <pc:sldMk cId="3969676582" sldId="395"/>
            <ac:spMk id="40" creationId="{3EA47E80-C68B-4DA8-A1AE-DC8DF8D789C9}"/>
          </ac:spMkLst>
        </pc:spChg>
        <pc:spChg chg="mod topLvl">
          <ac:chgData name="Carlos Sanchez-Sarmiento" userId="2326a0ff-7c8d-4f5b-b5b2-e1c852c29958" providerId="ADAL" clId="{3360CA65-7602-4B8A-950E-F56828B8B97B}" dt="2022-11-06T20:13:18.650" v="1168" actId="165"/>
          <ac:spMkLst>
            <pc:docMk/>
            <pc:sldMk cId="3969676582" sldId="395"/>
            <ac:spMk id="41" creationId="{E381D0D5-388C-474D-A3EB-313061CC3BA3}"/>
          </ac:spMkLst>
        </pc:spChg>
        <pc:spChg chg="mod topLvl">
          <ac:chgData name="Carlos Sanchez-Sarmiento" userId="2326a0ff-7c8d-4f5b-b5b2-e1c852c29958" providerId="ADAL" clId="{3360CA65-7602-4B8A-950E-F56828B8B97B}" dt="2022-11-06T20:13:18.650" v="1168" actId="165"/>
          <ac:spMkLst>
            <pc:docMk/>
            <pc:sldMk cId="3969676582" sldId="395"/>
            <ac:spMk id="42" creationId="{84CCCE60-2DEA-458B-8966-CD556F32DB4A}"/>
          </ac:spMkLst>
        </pc:spChg>
        <pc:spChg chg="mod">
          <ac:chgData name="Carlos Sanchez-Sarmiento" userId="2326a0ff-7c8d-4f5b-b5b2-e1c852c29958" providerId="ADAL" clId="{3360CA65-7602-4B8A-950E-F56828B8B97B}" dt="2022-11-06T20:13:18.650" v="1168" actId="165"/>
          <ac:spMkLst>
            <pc:docMk/>
            <pc:sldMk cId="3969676582" sldId="395"/>
            <ac:spMk id="44" creationId="{F84DA295-4201-4B96-9F9C-43E482210280}"/>
          </ac:spMkLst>
        </pc:spChg>
        <pc:spChg chg="mod">
          <ac:chgData name="Carlos Sanchez-Sarmiento" userId="2326a0ff-7c8d-4f5b-b5b2-e1c852c29958" providerId="ADAL" clId="{3360CA65-7602-4B8A-950E-F56828B8B97B}" dt="2022-11-06T20:13:18.650" v="1168" actId="165"/>
          <ac:spMkLst>
            <pc:docMk/>
            <pc:sldMk cId="3969676582" sldId="395"/>
            <ac:spMk id="45" creationId="{67DA8BAC-CB38-48F7-AA58-0AB9AC5AF535}"/>
          </ac:spMkLst>
        </pc:spChg>
        <pc:spChg chg="mod">
          <ac:chgData name="Carlos Sanchez-Sarmiento" userId="2326a0ff-7c8d-4f5b-b5b2-e1c852c29958" providerId="ADAL" clId="{3360CA65-7602-4B8A-950E-F56828B8B97B}" dt="2022-11-06T20:13:18.650" v="1168" actId="165"/>
          <ac:spMkLst>
            <pc:docMk/>
            <pc:sldMk cId="3969676582" sldId="395"/>
            <ac:spMk id="46" creationId="{63CA224F-69AA-40F0-A09B-B059EC6129BA}"/>
          </ac:spMkLst>
        </pc:spChg>
        <pc:spChg chg="mod topLvl">
          <ac:chgData name="Carlos Sanchez-Sarmiento" userId="2326a0ff-7c8d-4f5b-b5b2-e1c852c29958" providerId="ADAL" clId="{3360CA65-7602-4B8A-950E-F56828B8B97B}" dt="2022-11-06T19:43:28.195" v="1096" actId="1076"/>
          <ac:spMkLst>
            <pc:docMk/>
            <pc:sldMk cId="3969676582" sldId="395"/>
            <ac:spMk id="48" creationId="{6AAB7F35-018A-4F0D-812E-E29F0BA540FC}"/>
          </ac:spMkLst>
        </pc:spChg>
        <pc:spChg chg="mod topLvl">
          <ac:chgData name="Carlos Sanchez-Sarmiento" userId="2326a0ff-7c8d-4f5b-b5b2-e1c852c29958" providerId="ADAL" clId="{3360CA65-7602-4B8A-950E-F56828B8B97B}" dt="2022-11-06T19:43:28.195" v="1096" actId="1076"/>
          <ac:spMkLst>
            <pc:docMk/>
            <pc:sldMk cId="3969676582" sldId="395"/>
            <ac:spMk id="56" creationId="{41126522-7478-4247-8A8B-B0217F4CB6C9}"/>
          </ac:spMkLst>
        </pc:spChg>
        <pc:spChg chg="mod topLvl">
          <ac:chgData name="Carlos Sanchez-Sarmiento" userId="2326a0ff-7c8d-4f5b-b5b2-e1c852c29958" providerId="ADAL" clId="{3360CA65-7602-4B8A-950E-F56828B8B97B}" dt="2022-11-06T19:43:28.195" v="1096" actId="1076"/>
          <ac:spMkLst>
            <pc:docMk/>
            <pc:sldMk cId="3969676582" sldId="395"/>
            <ac:spMk id="57" creationId="{27352C2D-6A6E-4857-B7BD-B290F4D55F53}"/>
          </ac:spMkLst>
        </pc:spChg>
        <pc:spChg chg="mod">
          <ac:chgData name="Carlos Sanchez-Sarmiento" userId="2326a0ff-7c8d-4f5b-b5b2-e1c852c29958" providerId="ADAL" clId="{3360CA65-7602-4B8A-950E-F56828B8B97B}" dt="2022-11-06T21:41:58.213" v="2370"/>
          <ac:spMkLst>
            <pc:docMk/>
            <pc:sldMk cId="3969676582" sldId="395"/>
            <ac:spMk id="5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19:38:22.091" v="1021"/>
          <ac:spMkLst>
            <pc:docMk/>
            <pc:sldMk cId="3969676582" sldId="395"/>
            <ac:spMk id="101" creationId="{50852DD4-19F5-4A1B-A82E-9CC68D752E1D}"/>
          </ac:spMkLst>
        </pc:spChg>
        <pc:spChg chg="mod">
          <ac:chgData name="Carlos Sanchez-Sarmiento" userId="2326a0ff-7c8d-4f5b-b5b2-e1c852c29958" providerId="ADAL" clId="{3360CA65-7602-4B8A-950E-F56828B8B97B}" dt="2022-11-06T19:38:22.091" v="1021"/>
          <ac:spMkLst>
            <pc:docMk/>
            <pc:sldMk cId="3969676582" sldId="395"/>
            <ac:spMk id="102" creationId="{EB5BD617-088B-4104-93BE-D7E30AACAF5C}"/>
          </ac:spMkLst>
        </pc:spChg>
        <pc:spChg chg="mod">
          <ac:chgData name="Carlos Sanchez-Sarmiento" userId="2326a0ff-7c8d-4f5b-b5b2-e1c852c29958" providerId="ADAL" clId="{3360CA65-7602-4B8A-950E-F56828B8B97B}" dt="2022-11-06T19:38:22.091" v="1021"/>
          <ac:spMkLst>
            <pc:docMk/>
            <pc:sldMk cId="3969676582" sldId="395"/>
            <ac:spMk id="103" creationId="{632269B3-4C65-4D88-A104-D4EF921C7D12}"/>
          </ac:spMkLst>
        </pc:spChg>
        <pc:spChg chg="mod">
          <ac:chgData name="Carlos Sanchez-Sarmiento" userId="2326a0ff-7c8d-4f5b-b5b2-e1c852c29958" providerId="ADAL" clId="{3360CA65-7602-4B8A-950E-F56828B8B97B}" dt="2022-11-06T19:38:22.091" v="1021"/>
          <ac:spMkLst>
            <pc:docMk/>
            <pc:sldMk cId="3969676582" sldId="395"/>
            <ac:spMk id="104" creationId="{C832DA4F-6F6A-45FD-BE5F-BCB3D290C9C0}"/>
          </ac:spMkLst>
        </pc:spChg>
        <pc:spChg chg="mod">
          <ac:chgData name="Carlos Sanchez-Sarmiento" userId="2326a0ff-7c8d-4f5b-b5b2-e1c852c29958" providerId="ADAL" clId="{3360CA65-7602-4B8A-950E-F56828B8B97B}" dt="2022-11-06T19:38:22.091" v="1021"/>
          <ac:spMkLst>
            <pc:docMk/>
            <pc:sldMk cId="3969676582" sldId="395"/>
            <ac:spMk id="109" creationId="{8205CE8A-C420-4C40-BEC5-C39C0038AFA0}"/>
          </ac:spMkLst>
        </pc:spChg>
        <pc:spChg chg="mod">
          <ac:chgData name="Carlos Sanchez-Sarmiento" userId="2326a0ff-7c8d-4f5b-b5b2-e1c852c29958" providerId="ADAL" clId="{3360CA65-7602-4B8A-950E-F56828B8B97B}" dt="2022-11-06T19:38:22.091" v="1021"/>
          <ac:spMkLst>
            <pc:docMk/>
            <pc:sldMk cId="3969676582" sldId="395"/>
            <ac:spMk id="110" creationId="{D6847237-3577-4D46-A1EE-F6013740DC40}"/>
          </ac:spMkLst>
        </pc:spChg>
        <pc:spChg chg="mod">
          <ac:chgData name="Carlos Sanchez-Sarmiento" userId="2326a0ff-7c8d-4f5b-b5b2-e1c852c29958" providerId="ADAL" clId="{3360CA65-7602-4B8A-950E-F56828B8B97B}" dt="2022-11-06T19:38:22.091" v="1021"/>
          <ac:spMkLst>
            <pc:docMk/>
            <pc:sldMk cId="3969676582" sldId="395"/>
            <ac:spMk id="111" creationId="{7A7C1693-C4D9-4F03-AB2F-23765A810451}"/>
          </ac:spMkLst>
        </pc:spChg>
        <pc:spChg chg="mod">
          <ac:chgData name="Carlos Sanchez-Sarmiento" userId="2326a0ff-7c8d-4f5b-b5b2-e1c852c29958" providerId="ADAL" clId="{3360CA65-7602-4B8A-950E-F56828B8B97B}" dt="2022-11-06T19:38:22.091" v="1021"/>
          <ac:spMkLst>
            <pc:docMk/>
            <pc:sldMk cId="3969676582" sldId="395"/>
            <ac:spMk id="112" creationId="{608D75A1-12B5-4772-AE7D-F54196251E6D}"/>
          </ac:spMkLst>
        </pc:spChg>
        <pc:spChg chg="mod">
          <ac:chgData name="Carlos Sanchez-Sarmiento" userId="2326a0ff-7c8d-4f5b-b5b2-e1c852c29958" providerId="ADAL" clId="{3360CA65-7602-4B8A-950E-F56828B8B97B}" dt="2022-11-06T19:38:22.091" v="1021"/>
          <ac:spMkLst>
            <pc:docMk/>
            <pc:sldMk cId="3969676582" sldId="395"/>
            <ac:spMk id="113" creationId="{0D952368-B341-48B5-AE22-7D45147AD72B}"/>
          </ac:spMkLst>
        </pc:spChg>
        <pc:spChg chg="mod">
          <ac:chgData name="Carlos Sanchez-Sarmiento" userId="2326a0ff-7c8d-4f5b-b5b2-e1c852c29958" providerId="ADAL" clId="{3360CA65-7602-4B8A-950E-F56828B8B97B}" dt="2022-11-06T19:38:22.091" v="1021"/>
          <ac:spMkLst>
            <pc:docMk/>
            <pc:sldMk cId="3969676582" sldId="395"/>
            <ac:spMk id="114" creationId="{3013A16C-4E92-4753-A684-7BC4EE804C3A}"/>
          </ac:spMkLst>
        </pc:spChg>
        <pc:spChg chg="mod">
          <ac:chgData name="Carlos Sanchez-Sarmiento" userId="2326a0ff-7c8d-4f5b-b5b2-e1c852c29958" providerId="ADAL" clId="{3360CA65-7602-4B8A-950E-F56828B8B97B}" dt="2022-11-06T19:38:22.091" v="1021"/>
          <ac:spMkLst>
            <pc:docMk/>
            <pc:sldMk cId="3969676582" sldId="395"/>
            <ac:spMk id="115" creationId="{45C13EFF-0797-4DE1-8685-26F997253C3C}"/>
          </ac:spMkLst>
        </pc:spChg>
        <pc:spChg chg="mod">
          <ac:chgData name="Carlos Sanchez-Sarmiento" userId="2326a0ff-7c8d-4f5b-b5b2-e1c852c29958" providerId="ADAL" clId="{3360CA65-7602-4B8A-950E-F56828B8B97B}" dt="2022-11-06T19:38:22.091" v="1021"/>
          <ac:spMkLst>
            <pc:docMk/>
            <pc:sldMk cId="3969676582" sldId="395"/>
            <ac:spMk id="116" creationId="{AF25E9AE-7ECE-4240-96C9-4059F0E57387}"/>
          </ac:spMkLst>
        </pc:spChg>
        <pc:spChg chg="add del mod">
          <ac:chgData name="Carlos Sanchez-Sarmiento" userId="2326a0ff-7c8d-4f5b-b5b2-e1c852c29958" providerId="ADAL" clId="{3360CA65-7602-4B8A-950E-F56828B8B97B}" dt="2022-11-06T19:43:04.627" v="1091" actId="478"/>
          <ac:spMkLst>
            <pc:docMk/>
            <pc:sldMk cId="3969676582" sldId="395"/>
            <ac:spMk id="123" creationId="{B085A422-0264-4C46-A46D-15FF06199AAF}"/>
          </ac:spMkLst>
        </pc:spChg>
        <pc:spChg chg="add del mod">
          <ac:chgData name="Carlos Sanchez-Sarmiento" userId="2326a0ff-7c8d-4f5b-b5b2-e1c852c29958" providerId="ADAL" clId="{3360CA65-7602-4B8A-950E-F56828B8B97B}" dt="2022-11-06T19:43:01.210" v="1087" actId="478"/>
          <ac:spMkLst>
            <pc:docMk/>
            <pc:sldMk cId="3969676582" sldId="395"/>
            <ac:spMk id="127" creationId="{A2FDC28B-CE0A-491F-A0F0-35B84CDFCD50}"/>
          </ac:spMkLst>
        </pc:spChg>
        <pc:grpChg chg="del">
          <ac:chgData name="Carlos Sanchez-Sarmiento" userId="2326a0ff-7c8d-4f5b-b5b2-e1c852c29958" providerId="ADAL" clId="{3360CA65-7602-4B8A-950E-F56828B8B97B}" dt="2022-11-06T20:13:18.650" v="1168" actId="165"/>
          <ac:grpSpMkLst>
            <pc:docMk/>
            <pc:sldMk cId="3969676582" sldId="395"/>
            <ac:grpSpMk id="23" creationId="{AC8CCDAE-3D5B-4C7D-B434-F6B1C81FBCF8}"/>
          </ac:grpSpMkLst>
        </pc:grpChg>
        <pc:grpChg chg="mod topLvl">
          <ac:chgData name="Carlos Sanchez-Sarmiento" userId="2326a0ff-7c8d-4f5b-b5b2-e1c852c29958" providerId="ADAL" clId="{3360CA65-7602-4B8A-950E-F56828B8B97B}" dt="2022-11-06T20:13:18.650" v="1168" actId="165"/>
          <ac:grpSpMkLst>
            <pc:docMk/>
            <pc:sldMk cId="3969676582" sldId="395"/>
            <ac:grpSpMk id="24" creationId="{D03F2516-50A4-4B90-A34E-1314FE5C2F83}"/>
          </ac:grpSpMkLst>
        </pc:grpChg>
        <pc:grpChg chg="mod">
          <ac:chgData name="Carlos Sanchez-Sarmiento" userId="2326a0ff-7c8d-4f5b-b5b2-e1c852c29958" providerId="ADAL" clId="{3360CA65-7602-4B8A-950E-F56828B8B97B}" dt="2022-11-06T20:13:18.650" v="1168" actId="165"/>
          <ac:grpSpMkLst>
            <pc:docMk/>
            <pc:sldMk cId="3969676582" sldId="395"/>
            <ac:grpSpMk id="43" creationId="{7C1A7530-D87C-4E20-A06B-0F8A38538C6E}"/>
          </ac:grpSpMkLst>
        </pc:grpChg>
        <pc:grpChg chg="del mod">
          <ac:chgData name="Carlos Sanchez-Sarmiento" userId="2326a0ff-7c8d-4f5b-b5b2-e1c852c29958" providerId="ADAL" clId="{3360CA65-7602-4B8A-950E-F56828B8B97B}" dt="2022-11-06T19:39:45.935" v="1035" actId="165"/>
          <ac:grpSpMkLst>
            <pc:docMk/>
            <pc:sldMk cId="3969676582" sldId="395"/>
            <ac:grpSpMk id="47" creationId="{E113CF12-5019-48E9-837E-F61F97D34DF3}"/>
          </ac:grpSpMkLst>
        </pc:grpChg>
        <pc:grpChg chg="del mod">
          <ac:chgData name="Carlos Sanchez-Sarmiento" userId="2326a0ff-7c8d-4f5b-b5b2-e1c852c29958" providerId="ADAL" clId="{3360CA65-7602-4B8A-950E-F56828B8B97B}" dt="2022-11-06T19:43:05.395" v="1092" actId="478"/>
          <ac:grpSpMkLst>
            <pc:docMk/>
            <pc:sldMk cId="3969676582" sldId="395"/>
            <ac:grpSpMk id="60" creationId="{89C699CB-0562-4952-B8CC-5608C9B10AD5}"/>
          </ac:grpSpMkLst>
        </pc:grpChg>
        <pc:grpChg chg="del">
          <ac:chgData name="Carlos Sanchez-Sarmiento" userId="2326a0ff-7c8d-4f5b-b5b2-e1c852c29958" providerId="ADAL" clId="{3360CA65-7602-4B8A-950E-F56828B8B97B}" dt="2022-11-06T19:43:06.740" v="1093" actId="478"/>
          <ac:grpSpMkLst>
            <pc:docMk/>
            <pc:sldMk cId="3969676582" sldId="395"/>
            <ac:grpSpMk id="79" creationId="{B4F6AA55-844F-4441-9E9D-444C715CE150}"/>
          </ac:grpSpMkLst>
        </pc:grpChg>
        <pc:grpChg chg="add del mod">
          <ac:chgData name="Carlos Sanchez-Sarmiento" userId="2326a0ff-7c8d-4f5b-b5b2-e1c852c29958" providerId="ADAL" clId="{3360CA65-7602-4B8A-950E-F56828B8B97B}" dt="2022-11-06T19:42:56.701" v="1082" actId="478"/>
          <ac:grpSpMkLst>
            <pc:docMk/>
            <pc:sldMk cId="3969676582" sldId="395"/>
            <ac:grpSpMk id="98" creationId="{BF1B3437-E952-4367-8D55-89CA18275CA1}"/>
          </ac:grpSpMkLst>
        </pc:grpChg>
        <pc:grpChg chg="mod">
          <ac:chgData name="Carlos Sanchez-Sarmiento" userId="2326a0ff-7c8d-4f5b-b5b2-e1c852c29958" providerId="ADAL" clId="{3360CA65-7602-4B8A-950E-F56828B8B97B}" dt="2022-11-06T19:38:22.091" v="1021"/>
          <ac:grpSpMkLst>
            <pc:docMk/>
            <pc:sldMk cId="3969676582" sldId="395"/>
            <ac:grpSpMk id="99" creationId="{A0D5471C-A7A1-4534-A58F-01E5513DBE02}"/>
          </ac:grpSpMkLst>
        </pc:grpChg>
        <pc:grpChg chg="mod">
          <ac:chgData name="Carlos Sanchez-Sarmiento" userId="2326a0ff-7c8d-4f5b-b5b2-e1c852c29958" providerId="ADAL" clId="{3360CA65-7602-4B8A-950E-F56828B8B97B}" dt="2022-11-06T19:38:22.091" v="1021"/>
          <ac:grpSpMkLst>
            <pc:docMk/>
            <pc:sldMk cId="3969676582" sldId="395"/>
            <ac:grpSpMk id="100" creationId="{012C1700-80A4-4538-9E73-47C4460F13D4}"/>
          </ac:grpSpMkLst>
        </pc:grpChg>
        <pc:grpChg chg="mod">
          <ac:chgData name="Carlos Sanchez-Sarmiento" userId="2326a0ff-7c8d-4f5b-b5b2-e1c852c29958" providerId="ADAL" clId="{3360CA65-7602-4B8A-950E-F56828B8B97B}" dt="2022-11-06T19:38:22.091" v="1021"/>
          <ac:grpSpMkLst>
            <pc:docMk/>
            <pc:sldMk cId="3969676582" sldId="395"/>
            <ac:grpSpMk id="105" creationId="{882B0477-719F-4817-9E64-01F5B6C11711}"/>
          </ac:grpSpMkLst>
        </pc:grpChg>
        <pc:grpChg chg="mod">
          <ac:chgData name="Carlos Sanchez-Sarmiento" userId="2326a0ff-7c8d-4f5b-b5b2-e1c852c29958" providerId="ADAL" clId="{3360CA65-7602-4B8A-950E-F56828B8B97B}" dt="2022-11-06T19:38:22.091" v="1021"/>
          <ac:grpSpMkLst>
            <pc:docMk/>
            <pc:sldMk cId="3969676582" sldId="395"/>
            <ac:grpSpMk id="108" creationId="{4F2BEEEE-5D5B-4213-BEC0-7B3866712E60}"/>
          </ac:grpSpMkLst>
        </pc:grpChg>
        <pc:picChg chg="mod topLvl">
          <ac:chgData name="Carlos Sanchez-Sarmiento" userId="2326a0ff-7c8d-4f5b-b5b2-e1c852c29958" providerId="ADAL" clId="{3360CA65-7602-4B8A-950E-F56828B8B97B}" dt="2022-11-06T20:13:18.650" v="1168" actId="165"/>
          <ac:picMkLst>
            <pc:docMk/>
            <pc:sldMk cId="3969676582" sldId="395"/>
            <ac:picMk id="28" creationId="{08CD9F50-A428-4FDC-B5D3-9002B4C68B10}"/>
          </ac:picMkLst>
        </pc:picChg>
        <pc:picChg chg="mod topLvl">
          <ac:chgData name="Carlos Sanchez-Sarmiento" userId="2326a0ff-7c8d-4f5b-b5b2-e1c852c29958" providerId="ADAL" clId="{3360CA65-7602-4B8A-950E-F56828B8B97B}" dt="2022-11-06T20:13:18.650" v="1168" actId="165"/>
          <ac:picMkLst>
            <pc:docMk/>
            <pc:sldMk cId="3969676582" sldId="395"/>
            <ac:picMk id="29" creationId="{BED983EF-184F-4450-933C-2ADDFBD00F1F}"/>
          </ac:picMkLst>
        </pc:picChg>
        <pc:cxnChg chg="mod topLvl">
          <ac:chgData name="Carlos Sanchez-Sarmiento" userId="2326a0ff-7c8d-4f5b-b5b2-e1c852c29958" providerId="ADAL" clId="{3360CA65-7602-4B8A-950E-F56828B8B97B}" dt="2022-11-06T20:13:18.650" v="1168" actId="165"/>
          <ac:cxnSpMkLst>
            <pc:docMk/>
            <pc:sldMk cId="3969676582" sldId="395"/>
            <ac:cxnSpMk id="25" creationId="{D906C6AC-2EE4-4B99-97F8-ECC0F3168620}"/>
          </ac:cxnSpMkLst>
        </pc:cxnChg>
        <pc:cxnChg chg="mod topLvl">
          <ac:chgData name="Carlos Sanchez-Sarmiento" userId="2326a0ff-7c8d-4f5b-b5b2-e1c852c29958" providerId="ADAL" clId="{3360CA65-7602-4B8A-950E-F56828B8B97B}" dt="2022-11-06T20:13:18.650" v="1168" actId="165"/>
          <ac:cxnSpMkLst>
            <pc:docMk/>
            <pc:sldMk cId="3969676582" sldId="395"/>
            <ac:cxnSpMk id="26" creationId="{C833BA84-7C54-471A-9DE9-53E824033EC2}"/>
          </ac:cxnSpMkLst>
        </pc:cxnChg>
        <pc:cxnChg chg="mod topLvl">
          <ac:chgData name="Carlos Sanchez-Sarmiento" userId="2326a0ff-7c8d-4f5b-b5b2-e1c852c29958" providerId="ADAL" clId="{3360CA65-7602-4B8A-950E-F56828B8B97B}" dt="2022-11-06T20:13:18.650" v="1168" actId="165"/>
          <ac:cxnSpMkLst>
            <pc:docMk/>
            <pc:sldMk cId="3969676582" sldId="395"/>
            <ac:cxnSpMk id="27" creationId="{27E81BBB-E629-4C22-8FA3-437D62F536BD}"/>
          </ac:cxnSpMkLst>
        </pc:cxnChg>
        <pc:cxnChg chg="mod topLvl">
          <ac:chgData name="Carlos Sanchez-Sarmiento" userId="2326a0ff-7c8d-4f5b-b5b2-e1c852c29958" providerId="ADAL" clId="{3360CA65-7602-4B8A-950E-F56828B8B97B}" dt="2022-11-06T20:13:18.650" v="1168" actId="165"/>
          <ac:cxnSpMkLst>
            <pc:docMk/>
            <pc:sldMk cId="3969676582" sldId="395"/>
            <ac:cxnSpMk id="30" creationId="{9F95C2E1-83F4-4CA1-AE40-C2DB211E41C5}"/>
          </ac:cxnSpMkLst>
        </pc:cxnChg>
        <pc:cxnChg chg="mod topLvl">
          <ac:chgData name="Carlos Sanchez-Sarmiento" userId="2326a0ff-7c8d-4f5b-b5b2-e1c852c29958" providerId="ADAL" clId="{3360CA65-7602-4B8A-950E-F56828B8B97B}" dt="2022-11-06T20:13:18.650" v="1168" actId="165"/>
          <ac:cxnSpMkLst>
            <pc:docMk/>
            <pc:sldMk cId="3969676582" sldId="395"/>
            <ac:cxnSpMk id="31" creationId="{BD474BC3-1FBB-4E88-92AA-3B2E60581413}"/>
          </ac:cxnSpMkLst>
        </pc:cxnChg>
        <pc:cxnChg chg="mod topLvl">
          <ac:chgData name="Carlos Sanchez-Sarmiento" userId="2326a0ff-7c8d-4f5b-b5b2-e1c852c29958" providerId="ADAL" clId="{3360CA65-7602-4B8A-950E-F56828B8B97B}" dt="2022-11-06T20:13:18.650" v="1168" actId="165"/>
          <ac:cxnSpMkLst>
            <pc:docMk/>
            <pc:sldMk cId="3969676582" sldId="395"/>
            <ac:cxnSpMk id="37" creationId="{CDADEC9F-97C5-40D2-8F31-38FFFFF2C063}"/>
          </ac:cxnSpMkLst>
        </pc:cxnChg>
        <pc:cxnChg chg="mod topLvl">
          <ac:chgData name="Carlos Sanchez-Sarmiento" userId="2326a0ff-7c8d-4f5b-b5b2-e1c852c29958" providerId="ADAL" clId="{3360CA65-7602-4B8A-950E-F56828B8B97B}" dt="2022-11-06T20:13:18.650" v="1168" actId="165"/>
          <ac:cxnSpMkLst>
            <pc:docMk/>
            <pc:sldMk cId="3969676582" sldId="395"/>
            <ac:cxnSpMk id="38" creationId="{6834570C-053C-4E79-8FB0-35C6DA08CF65}"/>
          </ac:cxnSpMkLst>
        </pc:cxnChg>
        <pc:cxnChg chg="mod topLvl">
          <ac:chgData name="Carlos Sanchez-Sarmiento" userId="2326a0ff-7c8d-4f5b-b5b2-e1c852c29958" providerId="ADAL" clId="{3360CA65-7602-4B8A-950E-F56828B8B97B}" dt="2022-11-06T20:13:18.650" v="1168" actId="165"/>
          <ac:cxnSpMkLst>
            <pc:docMk/>
            <pc:sldMk cId="3969676582" sldId="395"/>
            <ac:cxnSpMk id="39" creationId="{B7660DD6-B06B-4517-BE57-15AD5487712B}"/>
          </ac:cxnSpMkLst>
        </pc:cxnChg>
        <pc:cxnChg chg="mod topLvl">
          <ac:chgData name="Carlos Sanchez-Sarmiento" userId="2326a0ff-7c8d-4f5b-b5b2-e1c852c29958" providerId="ADAL" clId="{3360CA65-7602-4B8A-950E-F56828B8B97B}" dt="2022-11-06T19:43:28.195" v="1096" actId="1076"/>
          <ac:cxnSpMkLst>
            <pc:docMk/>
            <pc:sldMk cId="3969676582" sldId="395"/>
            <ac:cxnSpMk id="49" creationId="{755C5008-19F8-4845-948D-E597BBDF2EF4}"/>
          </ac:cxnSpMkLst>
        </pc:cxnChg>
        <pc:cxnChg chg="mod topLvl">
          <ac:chgData name="Carlos Sanchez-Sarmiento" userId="2326a0ff-7c8d-4f5b-b5b2-e1c852c29958" providerId="ADAL" clId="{3360CA65-7602-4B8A-950E-F56828B8B97B}" dt="2022-11-06T19:43:28.195" v="1096" actId="1076"/>
          <ac:cxnSpMkLst>
            <pc:docMk/>
            <pc:sldMk cId="3969676582" sldId="395"/>
            <ac:cxnSpMk id="50" creationId="{DE4020B7-918E-4C4B-91EC-60F23F72B116}"/>
          </ac:cxnSpMkLst>
        </pc:cxnChg>
        <pc:cxnChg chg="mod topLvl">
          <ac:chgData name="Carlos Sanchez-Sarmiento" userId="2326a0ff-7c8d-4f5b-b5b2-e1c852c29958" providerId="ADAL" clId="{3360CA65-7602-4B8A-950E-F56828B8B97B}" dt="2022-11-06T19:43:28.195" v="1096" actId="1076"/>
          <ac:cxnSpMkLst>
            <pc:docMk/>
            <pc:sldMk cId="3969676582" sldId="395"/>
            <ac:cxnSpMk id="52" creationId="{76044559-F8E6-4ED3-9325-CE8C70C180C2}"/>
          </ac:cxnSpMkLst>
        </pc:cxnChg>
        <pc:cxnChg chg="mod topLvl">
          <ac:chgData name="Carlos Sanchez-Sarmiento" userId="2326a0ff-7c8d-4f5b-b5b2-e1c852c29958" providerId="ADAL" clId="{3360CA65-7602-4B8A-950E-F56828B8B97B}" dt="2022-11-06T19:43:28.195" v="1096" actId="1076"/>
          <ac:cxnSpMkLst>
            <pc:docMk/>
            <pc:sldMk cId="3969676582" sldId="395"/>
            <ac:cxnSpMk id="53" creationId="{DC01F1D5-7CF7-48FE-9DAA-3C7B5A6DC4EE}"/>
          </ac:cxnSpMkLst>
        </pc:cxnChg>
        <pc:cxnChg chg="mod topLvl">
          <ac:chgData name="Carlos Sanchez-Sarmiento" userId="2326a0ff-7c8d-4f5b-b5b2-e1c852c29958" providerId="ADAL" clId="{3360CA65-7602-4B8A-950E-F56828B8B97B}" dt="2022-11-06T19:43:28.195" v="1096" actId="1076"/>
          <ac:cxnSpMkLst>
            <pc:docMk/>
            <pc:sldMk cId="3969676582" sldId="395"/>
            <ac:cxnSpMk id="54" creationId="{405E96A5-62B2-4C17-A3F8-129D5ACC7AC2}"/>
          </ac:cxnSpMkLst>
        </pc:cxnChg>
        <pc:cxnChg chg="mod topLvl">
          <ac:chgData name="Carlos Sanchez-Sarmiento" userId="2326a0ff-7c8d-4f5b-b5b2-e1c852c29958" providerId="ADAL" clId="{3360CA65-7602-4B8A-950E-F56828B8B97B}" dt="2022-11-06T19:43:28.195" v="1096" actId="1076"/>
          <ac:cxnSpMkLst>
            <pc:docMk/>
            <pc:sldMk cId="3969676582" sldId="395"/>
            <ac:cxnSpMk id="55" creationId="{0D062F3D-E376-4A6C-9340-62690221D743}"/>
          </ac:cxnSpMkLst>
        </pc:cxnChg>
        <pc:cxnChg chg="mod">
          <ac:chgData name="Carlos Sanchez-Sarmiento" userId="2326a0ff-7c8d-4f5b-b5b2-e1c852c29958" providerId="ADAL" clId="{3360CA65-7602-4B8A-950E-F56828B8B97B}" dt="2022-11-06T19:38:22.091" v="1021"/>
          <ac:cxnSpMkLst>
            <pc:docMk/>
            <pc:sldMk cId="3969676582" sldId="395"/>
            <ac:cxnSpMk id="106" creationId="{0D000EDA-6CB8-4103-B324-DBF9B408733F}"/>
          </ac:cxnSpMkLst>
        </pc:cxnChg>
        <pc:cxnChg chg="mod">
          <ac:chgData name="Carlos Sanchez-Sarmiento" userId="2326a0ff-7c8d-4f5b-b5b2-e1c852c29958" providerId="ADAL" clId="{3360CA65-7602-4B8A-950E-F56828B8B97B}" dt="2022-11-06T19:38:22.091" v="1021"/>
          <ac:cxnSpMkLst>
            <pc:docMk/>
            <pc:sldMk cId="3969676582" sldId="395"/>
            <ac:cxnSpMk id="107" creationId="{9C170CDA-29F2-4461-8650-C3B19CBBDA95}"/>
          </ac:cxnSpMkLst>
        </pc:cxnChg>
        <pc:cxnChg chg="add del mod">
          <ac:chgData name="Carlos Sanchez-Sarmiento" userId="2326a0ff-7c8d-4f5b-b5b2-e1c852c29958" providerId="ADAL" clId="{3360CA65-7602-4B8A-950E-F56828B8B97B}" dt="2022-11-06T19:40:30.327" v="1044" actId="478"/>
          <ac:cxnSpMkLst>
            <pc:docMk/>
            <pc:sldMk cId="3969676582" sldId="395"/>
            <ac:cxnSpMk id="117" creationId="{4AD423BD-75A2-48A6-B790-D5174E90937E}"/>
          </ac:cxnSpMkLst>
        </pc:cxnChg>
        <pc:cxnChg chg="add del mod">
          <ac:chgData name="Carlos Sanchez-Sarmiento" userId="2326a0ff-7c8d-4f5b-b5b2-e1c852c29958" providerId="ADAL" clId="{3360CA65-7602-4B8A-950E-F56828B8B97B}" dt="2022-11-06T19:40:30.327" v="1044" actId="478"/>
          <ac:cxnSpMkLst>
            <pc:docMk/>
            <pc:sldMk cId="3969676582" sldId="395"/>
            <ac:cxnSpMk id="118" creationId="{F34CEBDF-B440-498E-BB9B-C8BD2C689C6C}"/>
          </ac:cxnSpMkLst>
        </pc:cxnChg>
        <pc:cxnChg chg="add del mod">
          <ac:chgData name="Carlos Sanchez-Sarmiento" userId="2326a0ff-7c8d-4f5b-b5b2-e1c852c29958" providerId="ADAL" clId="{3360CA65-7602-4B8A-950E-F56828B8B97B}" dt="2022-11-06T19:40:30.327" v="1044" actId="478"/>
          <ac:cxnSpMkLst>
            <pc:docMk/>
            <pc:sldMk cId="3969676582" sldId="395"/>
            <ac:cxnSpMk id="119" creationId="{4AC5B361-433C-4685-AC4A-50248FAED880}"/>
          </ac:cxnSpMkLst>
        </pc:cxnChg>
        <pc:cxnChg chg="add del mod">
          <ac:chgData name="Carlos Sanchez-Sarmiento" userId="2326a0ff-7c8d-4f5b-b5b2-e1c852c29958" providerId="ADAL" clId="{3360CA65-7602-4B8A-950E-F56828B8B97B}" dt="2022-11-06T19:43:03.506" v="1090" actId="478"/>
          <ac:cxnSpMkLst>
            <pc:docMk/>
            <pc:sldMk cId="3969676582" sldId="395"/>
            <ac:cxnSpMk id="120" creationId="{18283939-1D4C-4B25-9FEB-D1D236E2A161}"/>
          </ac:cxnSpMkLst>
        </pc:cxnChg>
        <pc:cxnChg chg="add del mod">
          <ac:chgData name="Carlos Sanchez-Sarmiento" userId="2326a0ff-7c8d-4f5b-b5b2-e1c852c29958" providerId="ADAL" clId="{3360CA65-7602-4B8A-950E-F56828B8B97B}" dt="2022-11-06T19:43:02.073" v="1088" actId="478"/>
          <ac:cxnSpMkLst>
            <pc:docMk/>
            <pc:sldMk cId="3969676582" sldId="395"/>
            <ac:cxnSpMk id="121" creationId="{1E63E98A-638B-4BEB-9682-E47EBECDA970}"/>
          </ac:cxnSpMkLst>
        </pc:cxnChg>
        <pc:cxnChg chg="add del mod">
          <ac:chgData name="Carlos Sanchez-Sarmiento" userId="2326a0ff-7c8d-4f5b-b5b2-e1c852c29958" providerId="ADAL" clId="{3360CA65-7602-4B8A-950E-F56828B8B97B}" dt="2022-11-06T19:43:02.866" v="1089" actId="478"/>
          <ac:cxnSpMkLst>
            <pc:docMk/>
            <pc:sldMk cId="3969676582" sldId="395"/>
            <ac:cxnSpMk id="122" creationId="{23CF9420-D073-47E5-B35C-14B71E23C907}"/>
          </ac:cxnSpMkLst>
        </pc:cxnChg>
        <pc:cxnChg chg="add del mod">
          <ac:chgData name="Carlos Sanchez-Sarmiento" userId="2326a0ff-7c8d-4f5b-b5b2-e1c852c29958" providerId="ADAL" clId="{3360CA65-7602-4B8A-950E-F56828B8B97B}" dt="2022-11-06T19:43:00.179" v="1086" actId="478"/>
          <ac:cxnSpMkLst>
            <pc:docMk/>
            <pc:sldMk cId="3969676582" sldId="395"/>
            <ac:cxnSpMk id="124" creationId="{A2424DC8-8215-48B1-B973-C254213AA2B8}"/>
          </ac:cxnSpMkLst>
        </pc:cxnChg>
        <pc:cxnChg chg="add del mod">
          <ac:chgData name="Carlos Sanchez-Sarmiento" userId="2326a0ff-7c8d-4f5b-b5b2-e1c852c29958" providerId="ADAL" clId="{3360CA65-7602-4B8A-950E-F56828B8B97B}" dt="2022-11-06T19:42:58.627" v="1084" actId="478"/>
          <ac:cxnSpMkLst>
            <pc:docMk/>
            <pc:sldMk cId="3969676582" sldId="395"/>
            <ac:cxnSpMk id="125" creationId="{66F08F19-CDAB-47C8-809F-CB9FB9C08864}"/>
          </ac:cxnSpMkLst>
        </pc:cxnChg>
        <pc:cxnChg chg="add del mod">
          <ac:chgData name="Carlos Sanchez-Sarmiento" userId="2326a0ff-7c8d-4f5b-b5b2-e1c852c29958" providerId="ADAL" clId="{3360CA65-7602-4B8A-950E-F56828B8B97B}" dt="2022-11-06T19:42:57.803" v="1083" actId="478"/>
          <ac:cxnSpMkLst>
            <pc:docMk/>
            <pc:sldMk cId="3969676582" sldId="395"/>
            <ac:cxnSpMk id="126" creationId="{C6D2D461-B278-43AD-BB0F-2789A82ED3F3}"/>
          </ac:cxnSpMkLst>
        </pc:cxnChg>
      </pc:sldChg>
      <pc:sldChg chg="addSp delSp modSp add mod">
        <pc:chgData name="Carlos Sanchez-Sarmiento" userId="2326a0ff-7c8d-4f5b-b5b2-e1c852c29958" providerId="ADAL" clId="{3360CA65-7602-4B8A-950E-F56828B8B97B}" dt="2022-11-06T21:42:03.207" v="2371"/>
        <pc:sldMkLst>
          <pc:docMk/>
          <pc:sldMk cId="2931968741" sldId="396"/>
        </pc:sldMkLst>
        <pc:spChg chg="mod topLvl">
          <ac:chgData name="Carlos Sanchez-Sarmiento" userId="2326a0ff-7c8d-4f5b-b5b2-e1c852c29958" providerId="ADAL" clId="{3360CA65-7602-4B8A-950E-F56828B8B97B}" dt="2022-11-06T20:13:00.890" v="1167" actId="165"/>
          <ac:spMkLst>
            <pc:docMk/>
            <pc:sldMk cId="2931968741" sldId="396"/>
            <ac:spMk id="40" creationId="{3EA47E80-C68B-4DA8-A1AE-DC8DF8D789C9}"/>
          </ac:spMkLst>
        </pc:spChg>
        <pc:spChg chg="mod topLvl">
          <ac:chgData name="Carlos Sanchez-Sarmiento" userId="2326a0ff-7c8d-4f5b-b5b2-e1c852c29958" providerId="ADAL" clId="{3360CA65-7602-4B8A-950E-F56828B8B97B}" dt="2022-11-06T20:13:00.890" v="1167" actId="165"/>
          <ac:spMkLst>
            <pc:docMk/>
            <pc:sldMk cId="2931968741" sldId="396"/>
            <ac:spMk id="41" creationId="{E381D0D5-388C-474D-A3EB-313061CC3BA3}"/>
          </ac:spMkLst>
        </pc:spChg>
        <pc:spChg chg="mod topLvl">
          <ac:chgData name="Carlos Sanchez-Sarmiento" userId="2326a0ff-7c8d-4f5b-b5b2-e1c852c29958" providerId="ADAL" clId="{3360CA65-7602-4B8A-950E-F56828B8B97B}" dt="2022-11-06T20:13:00.890" v="1167" actId="165"/>
          <ac:spMkLst>
            <pc:docMk/>
            <pc:sldMk cId="2931968741" sldId="396"/>
            <ac:spMk id="42" creationId="{84CCCE60-2DEA-458B-8966-CD556F32DB4A}"/>
          </ac:spMkLst>
        </pc:spChg>
        <pc:spChg chg="mod">
          <ac:chgData name="Carlos Sanchez-Sarmiento" userId="2326a0ff-7c8d-4f5b-b5b2-e1c852c29958" providerId="ADAL" clId="{3360CA65-7602-4B8A-950E-F56828B8B97B}" dt="2022-11-06T20:13:00.890" v="1167" actId="165"/>
          <ac:spMkLst>
            <pc:docMk/>
            <pc:sldMk cId="2931968741" sldId="396"/>
            <ac:spMk id="44" creationId="{F84DA295-4201-4B96-9F9C-43E482210280}"/>
          </ac:spMkLst>
        </pc:spChg>
        <pc:spChg chg="mod">
          <ac:chgData name="Carlos Sanchez-Sarmiento" userId="2326a0ff-7c8d-4f5b-b5b2-e1c852c29958" providerId="ADAL" clId="{3360CA65-7602-4B8A-950E-F56828B8B97B}" dt="2022-11-06T20:13:00.890" v="1167" actId="165"/>
          <ac:spMkLst>
            <pc:docMk/>
            <pc:sldMk cId="2931968741" sldId="396"/>
            <ac:spMk id="45" creationId="{67DA8BAC-CB38-48F7-AA58-0AB9AC5AF535}"/>
          </ac:spMkLst>
        </pc:spChg>
        <pc:spChg chg="mod">
          <ac:chgData name="Carlos Sanchez-Sarmiento" userId="2326a0ff-7c8d-4f5b-b5b2-e1c852c29958" providerId="ADAL" clId="{3360CA65-7602-4B8A-950E-F56828B8B97B}" dt="2022-11-06T20:13:00.890" v="1167" actId="165"/>
          <ac:spMkLst>
            <pc:docMk/>
            <pc:sldMk cId="2931968741" sldId="396"/>
            <ac:spMk id="46" creationId="{63CA224F-69AA-40F0-A09B-B059EC6129BA}"/>
          </ac:spMkLst>
        </pc:spChg>
        <pc:spChg chg="mod">
          <ac:chgData name="Carlos Sanchez-Sarmiento" userId="2326a0ff-7c8d-4f5b-b5b2-e1c852c29958" providerId="ADAL" clId="{3360CA65-7602-4B8A-950E-F56828B8B97B}" dt="2022-11-06T21:42:03.207" v="2371"/>
          <ac:spMkLst>
            <pc:docMk/>
            <pc:sldMk cId="2931968741" sldId="396"/>
            <ac:spMk id="59" creationId="{00000000-0000-0000-0000-000000000000}"/>
          </ac:spMkLst>
        </pc:spChg>
        <pc:grpChg chg="del">
          <ac:chgData name="Carlos Sanchez-Sarmiento" userId="2326a0ff-7c8d-4f5b-b5b2-e1c852c29958" providerId="ADAL" clId="{3360CA65-7602-4B8A-950E-F56828B8B97B}" dt="2022-11-06T20:13:00.890" v="1167" actId="165"/>
          <ac:grpSpMkLst>
            <pc:docMk/>
            <pc:sldMk cId="2931968741" sldId="396"/>
            <ac:grpSpMk id="23" creationId="{AC8CCDAE-3D5B-4C7D-B434-F6B1C81FBCF8}"/>
          </ac:grpSpMkLst>
        </pc:grpChg>
        <pc:grpChg chg="mod topLvl">
          <ac:chgData name="Carlos Sanchez-Sarmiento" userId="2326a0ff-7c8d-4f5b-b5b2-e1c852c29958" providerId="ADAL" clId="{3360CA65-7602-4B8A-950E-F56828B8B97B}" dt="2022-11-06T20:13:00.890" v="1167" actId="165"/>
          <ac:grpSpMkLst>
            <pc:docMk/>
            <pc:sldMk cId="2931968741" sldId="396"/>
            <ac:grpSpMk id="24" creationId="{D03F2516-50A4-4B90-A34E-1314FE5C2F83}"/>
          </ac:grpSpMkLst>
        </pc:grpChg>
        <pc:grpChg chg="mod">
          <ac:chgData name="Carlos Sanchez-Sarmiento" userId="2326a0ff-7c8d-4f5b-b5b2-e1c852c29958" providerId="ADAL" clId="{3360CA65-7602-4B8A-950E-F56828B8B97B}" dt="2022-11-06T20:13:00.890" v="1167" actId="165"/>
          <ac:grpSpMkLst>
            <pc:docMk/>
            <pc:sldMk cId="2931968741" sldId="396"/>
            <ac:grpSpMk id="43" creationId="{7C1A7530-D87C-4E20-A06B-0F8A38538C6E}"/>
          </ac:grpSpMkLst>
        </pc:grpChg>
        <pc:picChg chg="mod topLvl">
          <ac:chgData name="Carlos Sanchez-Sarmiento" userId="2326a0ff-7c8d-4f5b-b5b2-e1c852c29958" providerId="ADAL" clId="{3360CA65-7602-4B8A-950E-F56828B8B97B}" dt="2022-11-06T20:13:00.890" v="1167" actId="165"/>
          <ac:picMkLst>
            <pc:docMk/>
            <pc:sldMk cId="2931968741" sldId="396"/>
            <ac:picMk id="28" creationId="{08CD9F50-A428-4FDC-B5D3-9002B4C68B10}"/>
          </ac:picMkLst>
        </pc:picChg>
        <pc:picChg chg="mod topLvl">
          <ac:chgData name="Carlos Sanchez-Sarmiento" userId="2326a0ff-7c8d-4f5b-b5b2-e1c852c29958" providerId="ADAL" clId="{3360CA65-7602-4B8A-950E-F56828B8B97B}" dt="2022-11-06T20:13:00.890" v="1167" actId="165"/>
          <ac:picMkLst>
            <pc:docMk/>
            <pc:sldMk cId="2931968741" sldId="396"/>
            <ac:picMk id="29" creationId="{BED983EF-184F-4450-933C-2ADDFBD00F1F}"/>
          </ac:picMkLst>
        </pc:picChg>
        <pc:cxnChg chg="add mod">
          <ac:chgData name="Carlos Sanchez-Sarmiento" userId="2326a0ff-7c8d-4f5b-b5b2-e1c852c29958" providerId="ADAL" clId="{3360CA65-7602-4B8A-950E-F56828B8B97B}" dt="2022-11-06T19:44:39.755" v="1108" actId="1076"/>
          <ac:cxnSpMkLst>
            <pc:docMk/>
            <pc:sldMk cId="2931968741" sldId="396"/>
            <ac:cxnSpMk id="3" creationId="{3663BC4A-DBB0-4141-8215-026898F60483}"/>
          </ac:cxnSpMkLst>
        </pc:cxnChg>
        <pc:cxnChg chg="mod topLvl">
          <ac:chgData name="Carlos Sanchez-Sarmiento" userId="2326a0ff-7c8d-4f5b-b5b2-e1c852c29958" providerId="ADAL" clId="{3360CA65-7602-4B8A-950E-F56828B8B97B}" dt="2022-11-06T20:13:00.890" v="1167" actId="165"/>
          <ac:cxnSpMkLst>
            <pc:docMk/>
            <pc:sldMk cId="2931968741" sldId="396"/>
            <ac:cxnSpMk id="25" creationId="{D906C6AC-2EE4-4B99-97F8-ECC0F3168620}"/>
          </ac:cxnSpMkLst>
        </pc:cxnChg>
        <pc:cxnChg chg="mod topLvl">
          <ac:chgData name="Carlos Sanchez-Sarmiento" userId="2326a0ff-7c8d-4f5b-b5b2-e1c852c29958" providerId="ADAL" clId="{3360CA65-7602-4B8A-950E-F56828B8B97B}" dt="2022-11-06T20:13:00.890" v="1167" actId="165"/>
          <ac:cxnSpMkLst>
            <pc:docMk/>
            <pc:sldMk cId="2931968741" sldId="396"/>
            <ac:cxnSpMk id="26" creationId="{C833BA84-7C54-471A-9DE9-53E824033EC2}"/>
          </ac:cxnSpMkLst>
        </pc:cxnChg>
        <pc:cxnChg chg="mod topLvl">
          <ac:chgData name="Carlos Sanchez-Sarmiento" userId="2326a0ff-7c8d-4f5b-b5b2-e1c852c29958" providerId="ADAL" clId="{3360CA65-7602-4B8A-950E-F56828B8B97B}" dt="2022-11-06T20:13:00.890" v="1167" actId="165"/>
          <ac:cxnSpMkLst>
            <pc:docMk/>
            <pc:sldMk cId="2931968741" sldId="396"/>
            <ac:cxnSpMk id="27" creationId="{27E81BBB-E629-4C22-8FA3-437D62F536BD}"/>
          </ac:cxnSpMkLst>
        </pc:cxnChg>
        <pc:cxnChg chg="mod topLvl">
          <ac:chgData name="Carlos Sanchez-Sarmiento" userId="2326a0ff-7c8d-4f5b-b5b2-e1c852c29958" providerId="ADAL" clId="{3360CA65-7602-4B8A-950E-F56828B8B97B}" dt="2022-11-06T20:13:00.890" v="1167" actId="165"/>
          <ac:cxnSpMkLst>
            <pc:docMk/>
            <pc:sldMk cId="2931968741" sldId="396"/>
            <ac:cxnSpMk id="30" creationId="{9F95C2E1-83F4-4CA1-AE40-C2DB211E41C5}"/>
          </ac:cxnSpMkLst>
        </pc:cxnChg>
        <pc:cxnChg chg="mod topLvl">
          <ac:chgData name="Carlos Sanchez-Sarmiento" userId="2326a0ff-7c8d-4f5b-b5b2-e1c852c29958" providerId="ADAL" clId="{3360CA65-7602-4B8A-950E-F56828B8B97B}" dt="2022-11-06T20:13:00.890" v="1167" actId="165"/>
          <ac:cxnSpMkLst>
            <pc:docMk/>
            <pc:sldMk cId="2931968741" sldId="396"/>
            <ac:cxnSpMk id="31" creationId="{BD474BC3-1FBB-4E88-92AA-3B2E60581413}"/>
          </ac:cxnSpMkLst>
        </pc:cxnChg>
        <pc:cxnChg chg="mod topLvl">
          <ac:chgData name="Carlos Sanchez-Sarmiento" userId="2326a0ff-7c8d-4f5b-b5b2-e1c852c29958" providerId="ADAL" clId="{3360CA65-7602-4B8A-950E-F56828B8B97B}" dt="2022-11-06T20:13:00.890" v="1167" actId="165"/>
          <ac:cxnSpMkLst>
            <pc:docMk/>
            <pc:sldMk cId="2931968741" sldId="396"/>
            <ac:cxnSpMk id="37" creationId="{CDADEC9F-97C5-40D2-8F31-38FFFFF2C063}"/>
          </ac:cxnSpMkLst>
        </pc:cxnChg>
        <pc:cxnChg chg="mod topLvl">
          <ac:chgData name="Carlos Sanchez-Sarmiento" userId="2326a0ff-7c8d-4f5b-b5b2-e1c852c29958" providerId="ADAL" clId="{3360CA65-7602-4B8A-950E-F56828B8B97B}" dt="2022-11-06T20:13:00.890" v="1167" actId="165"/>
          <ac:cxnSpMkLst>
            <pc:docMk/>
            <pc:sldMk cId="2931968741" sldId="396"/>
            <ac:cxnSpMk id="38" creationId="{6834570C-053C-4E79-8FB0-35C6DA08CF65}"/>
          </ac:cxnSpMkLst>
        </pc:cxnChg>
        <pc:cxnChg chg="mod topLvl">
          <ac:chgData name="Carlos Sanchez-Sarmiento" userId="2326a0ff-7c8d-4f5b-b5b2-e1c852c29958" providerId="ADAL" clId="{3360CA65-7602-4B8A-950E-F56828B8B97B}" dt="2022-11-06T20:13:00.890" v="1167" actId="165"/>
          <ac:cxnSpMkLst>
            <pc:docMk/>
            <pc:sldMk cId="2931968741" sldId="396"/>
            <ac:cxnSpMk id="39" creationId="{B7660DD6-B06B-4517-BE57-15AD5487712B}"/>
          </ac:cxnSpMkLst>
        </pc:cxnChg>
        <pc:cxnChg chg="add mod">
          <ac:chgData name="Carlos Sanchez-Sarmiento" userId="2326a0ff-7c8d-4f5b-b5b2-e1c852c29958" providerId="ADAL" clId="{3360CA65-7602-4B8A-950E-F56828B8B97B}" dt="2022-11-06T19:44:45.067" v="1110" actId="1076"/>
          <ac:cxnSpMkLst>
            <pc:docMk/>
            <pc:sldMk cId="2931968741" sldId="396"/>
            <ac:cxnSpMk id="117" creationId="{8A483F19-5AF7-4E4F-A539-809FC9F380F6}"/>
          </ac:cxnSpMkLst>
        </pc:cxnChg>
        <pc:cxnChg chg="add mod">
          <ac:chgData name="Carlos Sanchez-Sarmiento" userId="2326a0ff-7c8d-4f5b-b5b2-e1c852c29958" providerId="ADAL" clId="{3360CA65-7602-4B8A-950E-F56828B8B97B}" dt="2022-11-06T19:45:02.788" v="1116" actId="14100"/>
          <ac:cxnSpMkLst>
            <pc:docMk/>
            <pc:sldMk cId="2931968741" sldId="396"/>
            <ac:cxnSpMk id="118" creationId="{62AF86BC-59BA-4020-B925-339ECCE333C3}"/>
          </ac:cxnSpMkLst>
        </pc:cxnChg>
        <pc:cxnChg chg="add mod">
          <ac:chgData name="Carlos Sanchez-Sarmiento" userId="2326a0ff-7c8d-4f5b-b5b2-e1c852c29958" providerId="ADAL" clId="{3360CA65-7602-4B8A-950E-F56828B8B97B}" dt="2022-11-06T19:45:09.596" v="1118" actId="1076"/>
          <ac:cxnSpMkLst>
            <pc:docMk/>
            <pc:sldMk cId="2931968741" sldId="396"/>
            <ac:cxnSpMk id="119" creationId="{69E295F7-70D9-4D29-9229-E33963A08E75}"/>
          </ac:cxnSpMkLst>
        </pc:cxnChg>
        <pc:cxnChg chg="del">
          <ac:chgData name="Carlos Sanchez-Sarmiento" userId="2326a0ff-7c8d-4f5b-b5b2-e1c852c29958" providerId="ADAL" clId="{3360CA65-7602-4B8A-950E-F56828B8B97B}" dt="2022-11-06T19:44:13.842" v="1103" actId="478"/>
          <ac:cxnSpMkLst>
            <pc:docMk/>
            <pc:sldMk cId="2931968741" sldId="396"/>
            <ac:cxnSpMk id="120" creationId="{18283939-1D4C-4B25-9FEB-D1D236E2A161}"/>
          </ac:cxnSpMkLst>
        </pc:cxnChg>
        <pc:cxnChg chg="del">
          <ac:chgData name="Carlos Sanchez-Sarmiento" userId="2326a0ff-7c8d-4f5b-b5b2-e1c852c29958" providerId="ADAL" clId="{3360CA65-7602-4B8A-950E-F56828B8B97B}" dt="2022-11-06T19:44:12.970" v="1102" actId="478"/>
          <ac:cxnSpMkLst>
            <pc:docMk/>
            <pc:sldMk cId="2931968741" sldId="396"/>
            <ac:cxnSpMk id="121" creationId="{1E63E98A-638B-4BEB-9682-E47EBECDA970}"/>
          </ac:cxnSpMkLst>
        </pc:cxnChg>
        <pc:cxnChg chg="add del mod">
          <ac:chgData name="Carlos Sanchez-Sarmiento" userId="2326a0ff-7c8d-4f5b-b5b2-e1c852c29958" providerId="ADAL" clId="{3360CA65-7602-4B8A-950E-F56828B8B97B}" dt="2022-11-06T19:44:10.706" v="1100" actId="478"/>
          <ac:cxnSpMkLst>
            <pc:docMk/>
            <pc:sldMk cId="2931968741" sldId="396"/>
            <ac:cxnSpMk id="124" creationId="{A2424DC8-8215-48B1-B973-C254213AA2B8}"/>
          </ac:cxnSpMkLst>
        </pc:cxnChg>
        <pc:cxnChg chg="del">
          <ac:chgData name="Carlos Sanchez-Sarmiento" userId="2326a0ff-7c8d-4f5b-b5b2-e1c852c29958" providerId="ADAL" clId="{3360CA65-7602-4B8A-950E-F56828B8B97B}" dt="2022-11-06T19:44:12.234" v="1101" actId="478"/>
          <ac:cxnSpMkLst>
            <pc:docMk/>
            <pc:sldMk cId="2931968741" sldId="396"/>
            <ac:cxnSpMk id="125" creationId="{66F08F19-CDAB-47C8-809F-CB9FB9C08864}"/>
          </ac:cxnSpMkLst>
        </pc:cxnChg>
      </pc:sldChg>
      <pc:sldChg chg="addSp delSp modSp mod">
        <pc:chgData name="Carlos Sanchez-Sarmiento" userId="2326a0ff-7c8d-4f5b-b5b2-e1c852c29958" providerId="ADAL" clId="{3360CA65-7602-4B8A-950E-F56828B8B97B}" dt="2022-11-06T21:45:55.491" v="2403"/>
        <pc:sldMkLst>
          <pc:docMk/>
          <pc:sldMk cId="3707826946" sldId="397"/>
        </pc:sldMkLst>
        <pc:spChg chg="mod">
          <ac:chgData name="Carlos Sanchez-Sarmiento" userId="2326a0ff-7c8d-4f5b-b5b2-e1c852c29958" providerId="ADAL" clId="{3360CA65-7602-4B8A-950E-F56828B8B97B}" dt="2022-11-06T21:44:46.236" v="2391"/>
          <ac:spMkLst>
            <pc:docMk/>
            <pc:sldMk cId="3707826946" sldId="397"/>
            <ac:spMk id="5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1:45:55.491" v="2403"/>
          <ac:spMkLst>
            <pc:docMk/>
            <pc:sldMk cId="3707826946" sldId="397"/>
            <ac:spMk id="101" creationId="{B883EED8-EC99-4615-ADB5-D8C4C44CF174}"/>
          </ac:spMkLst>
        </pc:spChg>
        <pc:spChg chg="mod">
          <ac:chgData name="Carlos Sanchez-Sarmiento" userId="2326a0ff-7c8d-4f5b-b5b2-e1c852c29958" providerId="ADAL" clId="{3360CA65-7602-4B8A-950E-F56828B8B97B}" dt="2022-11-06T21:45:55.491" v="2403"/>
          <ac:spMkLst>
            <pc:docMk/>
            <pc:sldMk cId="3707826946" sldId="397"/>
            <ac:spMk id="102" creationId="{9BE66EE8-00D1-465E-ACB1-CC5BDBF7F0F7}"/>
          </ac:spMkLst>
        </pc:spChg>
        <pc:spChg chg="mod">
          <ac:chgData name="Carlos Sanchez-Sarmiento" userId="2326a0ff-7c8d-4f5b-b5b2-e1c852c29958" providerId="ADAL" clId="{3360CA65-7602-4B8A-950E-F56828B8B97B}" dt="2022-11-06T21:45:55.491" v="2403"/>
          <ac:spMkLst>
            <pc:docMk/>
            <pc:sldMk cId="3707826946" sldId="397"/>
            <ac:spMk id="103" creationId="{E23B871D-0340-435E-AD03-B33E9DFF8A5D}"/>
          </ac:spMkLst>
        </pc:spChg>
        <pc:spChg chg="add mod">
          <ac:chgData name="Carlos Sanchez-Sarmiento" userId="2326a0ff-7c8d-4f5b-b5b2-e1c852c29958" providerId="ADAL" clId="{3360CA65-7602-4B8A-950E-F56828B8B97B}" dt="2022-11-06T21:45:55.491" v="2403"/>
          <ac:spMkLst>
            <pc:docMk/>
            <pc:sldMk cId="3707826946" sldId="397"/>
            <ac:spMk id="104" creationId="{F8D685B8-06EB-4B04-A365-01FA0D46C9C3}"/>
          </ac:spMkLst>
        </pc:spChg>
        <pc:grpChg chg="del">
          <ac:chgData name="Carlos Sanchez-Sarmiento" userId="2326a0ff-7c8d-4f5b-b5b2-e1c852c29958" providerId="ADAL" clId="{3360CA65-7602-4B8A-950E-F56828B8B97B}" dt="2022-11-06T21:45:55.186" v="2402" actId="478"/>
          <ac:grpSpMkLst>
            <pc:docMk/>
            <pc:sldMk cId="3707826946" sldId="397"/>
            <ac:grpSpMk id="79" creationId="{F9B69A8F-0BF1-9102-8F6F-BA4F03B1571B}"/>
          </ac:grpSpMkLst>
        </pc:grpChg>
        <pc:grpChg chg="add mod">
          <ac:chgData name="Carlos Sanchez-Sarmiento" userId="2326a0ff-7c8d-4f5b-b5b2-e1c852c29958" providerId="ADAL" clId="{3360CA65-7602-4B8A-950E-F56828B8B97B}" dt="2022-11-06T21:45:55.491" v="2403"/>
          <ac:grpSpMkLst>
            <pc:docMk/>
            <pc:sldMk cId="3707826946" sldId="397"/>
            <ac:grpSpMk id="96" creationId="{B049E5AF-6CDA-43D7-8413-BB9A15425EA1}"/>
          </ac:grpSpMkLst>
        </pc:grpChg>
        <pc:grpChg chg="mod">
          <ac:chgData name="Carlos Sanchez-Sarmiento" userId="2326a0ff-7c8d-4f5b-b5b2-e1c852c29958" providerId="ADAL" clId="{3360CA65-7602-4B8A-950E-F56828B8B97B}" dt="2022-11-06T21:45:55.491" v="2403"/>
          <ac:grpSpMkLst>
            <pc:docMk/>
            <pc:sldMk cId="3707826946" sldId="397"/>
            <ac:grpSpMk id="97" creationId="{67FED23F-9C41-4554-8B74-534197A1BCC9}"/>
          </ac:grpSpMkLst>
        </pc:grpChg>
        <pc:grpChg chg="mod">
          <ac:chgData name="Carlos Sanchez-Sarmiento" userId="2326a0ff-7c8d-4f5b-b5b2-e1c852c29958" providerId="ADAL" clId="{3360CA65-7602-4B8A-950E-F56828B8B97B}" dt="2022-11-06T21:45:55.491" v="2403"/>
          <ac:grpSpMkLst>
            <pc:docMk/>
            <pc:sldMk cId="3707826946" sldId="397"/>
            <ac:grpSpMk id="100" creationId="{67BF3423-F6CB-4396-A119-7C33E80A7B61}"/>
          </ac:grpSpMkLst>
        </pc:grpChg>
        <pc:picChg chg="mod">
          <ac:chgData name="Carlos Sanchez-Sarmiento" userId="2326a0ff-7c8d-4f5b-b5b2-e1c852c29958" providerId="ADAL" clId="{3360CA65-7602-4B8A-950E-F56828B8B97B}" dt="2022-11-06T21:45:55.491" v="2403"/>
          <ac:picMkLst>
            <pc:docMk/>
            <pc:sldMk cId="3707826946" sldId="397"/>
            <ac:picMk id="98" creationId="{BA110C4B-9CE4-4AD4-B3F2-59184A7FD232}"/>
          </ac:picMkLst>
        </pc:picChg>
        <pc:picChg chg="mod">
          <ac:chgData name="Carlos Sanchez-Sarmiento" userId="2326a0ff-7c8d-4f5b-b5b2-e1c852c29958" providerId="ADAL" clId="{3360CA65-7602-4B8A-950E-F56828B8B97B}" dt="2022-11-06T21:45:55.491" v="2403"/>
          <ac:picMkLst>
            <pc:docMk/>
            <pc:sldMk cId="3707826946" sldId="397"/>
            <ac:picMk id="99" creationId="{54230AD1-DF9C-4656-9015-B1A3F43987A5}"/>
          </ac:picMkLst>
        </pc:picChg>
      </pc:sldChg>
      <pc:sldChg chg="addSp delSp modSp add mod">
        <pc:chgData name="Carlos Sanchez-Sarmiento" userId="2326a0ff-7c8d-4f5b-b5b2-e1c852c29958" providerId="ADAL" clId="{3360CA65-7602-4B8A-950E-F56828B8B97B}" dt="2022-11-06T20:17:46.426" v="1216" actId="1076"/>
        <pc:sldMkLst>
          <pc:docMk/>
          <pc:sldMk cId="3043339906" sldId="398"/>
        </pc:sldMkLst>
        <pc:spChg chg="add mod">
          <ac:chgData name="Carlos Sanchez-Sarmiento" userId="2326a0ff-7c8d-4f5b-b5b2-e1c852c29958" providerId="ADAL" clId="{3360CA65-7602-4B8A-950E-F56828B8B97B}" dt="2022-11-06T20:15:27.827" v="1197" actId="208"/>
          <ac:spMkLst>
            <pc:docMk/>
            <pc:sldMk cId="3043339906" sldId="398"/>
            <ac:spMk id="6" creationId="{6376420C-EAC1-4EE8-A25D-FE54E44C3221}"/>
          </ac:spMkLst>
        </pc:spChg>
        <pc:spChg chg="add del">
          <ac:chgData name="Carlos Sanchez-Sarmiento" userId="2326a0ff-7c8d-4f5b-b5b2-e1c852c29958" providerId="ADAL" clId="{3360CA65-7602-4B8A-950E-F56828B8B97B}" dt="2022-11-06T20:07:11.280" v="1136" actId="478"/>
          <ac:spMkLst>
            <pc:docMk/>
            <pc:sldMk cId="3043339906" sldId="398"/>
            <ac:spMk id="8" creationId="{FFDAC675-6691-49B1-8719-7284972C7AA5}"/>
          </ac:spMkLst>
        </pc:spChg>
        <pc:spChg chg="del">
          <ac:chgData name="Carlos Sanchez-Sarmiento" userId="2326a0ff-7c8d-4f5b-b5b2-e1c852c29958" providerId="ADAL" clId="{3360CA65-7602-4B8A-950E-F56828B8B97B}" dt="2022-11-06T20:06:57.419" v="1123" actId="478"/>
          <ac:spMkLst>
            <pc:docMk/>
            <pc:sldMk cId="3043339906" sldId="398"/>
            <ac:spMk id="48" creationId="{6AAB7F35-018A-4F0D-812E-E29F0BA540FC}"/>
          </ac:spMkLst>
        </pc:spChg>
        <pc:spChg chg="del">
          <ac:chgData name="Carlos Sanchez-Sarmiento" userId="2326a0ff-7c8d-4f5b-b5b2-e1c852c29958" providerId="ADAL" clId="{3360CA65-7602-4B8A-950E-F56828B8B97B}" dt="2022-11-06T20:07:03.622" v="1129" actId="478"/>
          <ac:spMkLst>
            <pc:docMk/>
            <pc:sldMk cId="3043339906" sldId="398"/>
            <ac:spMk id="56" creationId="{41126522-7478-4247-8A8B-B0217F4CB6C9}"/>
          </ac:spMkLst>
        </pc:spChg>
        <pc:spChg chg="del">
          <ac:chgData name="Carlos Sanchez-Sarmiento" userId="2326a0ff-7c8d-4f5b-b5b2-e1c852c29958" providerId="ADAL" clId="{3360CA65-7602-4B8A-950E-F56828B8B97B}" dt="2022-11-06T20:06:59.237" v="1124" actId="478"/>
          <ac:spMkLst>
            <pc:docMk/>
            <pc:sldMk cId="3043339906" sldId="398"/>
            <ac:spMk id="57" creationId="{27352C2D-6A6E-4857-B7BD-B290F4D55F53}"/>
          </ac:spMkLst>
        </pc:spChg>
        <pc:spChg chg="del">
          <ac:chgData name="Carlos Sanchez-Sarmiento" userId="2326a0ff-7c8d-4f5b-b5b2-e1c852c29958" providerId="ADAL" clId="{3360CA65-7602-4B8A-950E-F56828B8B97B}" dt="2022-11-06T20:07:14.958" v="1137" actId="478"/>
          <ac:spMkLst>
            <pc:docMk/>
            <pc:sldMk cId="3043339906" sldId="398"/>
            <ac:spMk id="123" creationId="{B085A422-0264-4C46-A46D-15FF06199AAF}"/>
          </ac:spMkLst>
        </pc:spChg>
        <pc:spChg chg="del">
          <ac:chgData name="Carlos Sanchez-Sarmiento" userId="2326a0ff-7c8d-4f5b-b5b2-e1c852c29958" providerId="ADAL" clId="{3360CA65-7602-4B8A-950E-F56828B8B97B}" dt="2022-11-06T20:07:20.734" v="1143" actId="478"/>
          <ac:spMkLst>
            <pc:docMk/>
            <pc:sldMk cId="3043339906" sldId="398"/>
            <ac:spMk id="127" creationId="{A2FDC28B-CE0A-491F-A0F0-35B84CDFCD50}"/>
          </ac:spMkLst>
        </pc:spChg>
        <pc:spChg chg="add del mod topLvl">
          <ac:chgData name="Carlos Sanchez-Sarmiento" userId="2326a0ff-7c8d-4f5b-b5b2-e1c852c29958" providerId="ADAL" clId="{3360CA65-7602-4B8A-950E-F56828B8B97B}" dt="2022-11-06T20:12:34.520" v="1160" actId="478"/>
          <ac:spMkLst>
            <pc:docMk/>
            <pc:sldMk cId="3043339906" sldId="398"/>
            <ac:spMk id="136" creationId="{F7700F4D-0A58-4AFD-A576-A4A10BE78A68}"/>
          </ac:spMkLst>
        </pc:spChg>
        <pc:spChg chg="add del mod topLvl">
          <ac:chgData name="Carlos Sanchez-Sarmiento" userId="2326a0ff-7c8d-4f5b-b5b2-e1c852c29958" providerId="ADAL" clId="{3360CA65-7602-4B8A-950E-F56828B8B97B}" dt="2022-11-06T20:12:29.647" v="1155" actId="478"/>
          <ac:spMkLst>
            <pc:docMk/>
            <pc:sldMk cId="3043339906" sldId="398"/>
            <ac:spMk id="137" creationId="{48E080E4-A737-467F-B6AF-805B8FC5DEA5}"/>
          </ac:spMkLst>
        </pc:spChg>
        <pc:spChg chg="del mod">
          <ac:chgData name="Carlos Sanchez-Sarmiento" userId="2326a0ff-7c8d-4f5b-b5b2-e1c852c29958" providerId="ADAL" clId="{3360CA65-7602-4B8A-950E-F56828B8B97B}" dt="2022-11-06T20:12:15.982" v="1146" actId="478"/>
          <ac:spMkLst>
            <pc:docMk/>
            <pc:sldMk cId="3043339906" sldId="398"/>
            <ac:spMk id="138" creationId="{B9511FA7-3F53-40C7-BC15-3F0D51B0940C}"/>
          </ac:spMkLst>
        </pc:spChg>
        <pc:spChg chg="mod">
          <ac:chgData name="Carlos Sanchez-Sarmiento" userId="2326a0ff-7c8d-4f5b-b5b2-e1c852c29958" providerId="ADAL" clId="{3360CA65-7602-4B8A-950E-F56828B8B97B}" dt="2022-11-06T20:13:40.391" v="1170" actId="165"/>
          <ac:spMkLst>
            <pc:docMk/>
            <pc:sldMk cId="3043339906" sldId="398"/>
            <ac:spMk id="140" creationId="{AC432F85-D061-4609-AFDE-7218D4CDB716}"/>
          </ac:spMkLst>
        </pc:spChg>
        <pc:spChg chg="mod">
          <ac:chgData name="Carlos Sanchez-Sarmiento" userId="2326a0ff-7c8d-4f5b-b5b2-e1c852c29958" providerId="ADAL" clId="{3360CA65-7602-4B8A-950E-F56828B8B97B}" dt="2022-11-06T20:13:40.391" v="1170" actId="165"/>
          <ac:spMkLst>
            <pc:docMk/>
            <pc:sldMk cId="3043339906" sldId="398"/>
            <ac:spMk id="141" creationId="{09EADDEB-4DE5-475F-9822-64B5743FE29E}"/>
          </ac:spMkLst>
        </pc:spChg>
        <pc:spChg chg="mod">
          <ac:chgData name="Carlos Sanchez-Sarmiento" userId="2326a0ff-7c8d-4f5b-b5b2-e1c852c29958" providerId="ADAL" clId="{3360CA65-7602-4B8A-950E-F56828B8B97B}" dt="2022-11-06T20:13:40.391" v="1170" actId="165"/>
          <ac:spMkLst>
            <pc:docMk/>
            <pc:sldMk cId="3043339906" sldId="398"/>
            <ac:spMk id="142" creationId="{771DBE2C-3EC9-403F-99F5-A5E281415410}"/>
          </ac:spMkLst>
        </pc:spChg>
        <pc:spChg chg="mod">
          <ac:chgData name="Carlos Sanchez-Sarmiento" userId="2326a0ff-7c8d-4f5b-b5b2-e1c852c29958" providerId="ADAL" clId="{3360CA65-7602-4B8A-950E-F56828B8B97B}" dt="2022-11-06T20:12:39.025" v="1162"/>
          <ac:spMkLst>
            <pc:docMk/>
            <pc:sldMk cId="3043339906" sldId="398"/>
            <ac:spMk id="145" creationId="{7F195E29-B551-406F-A505-60B201598882}"/>
          </ac:spMkLst>
        </pc:spChg>
        <pc:spChg chg="mod">
          <ac:chgData name="Carlos Sanchez-Sarmiento" userId="2326a0ff-7c8d-4f5b-b5b2-e1c852c29958" providerId="ADAL" clId="{3360CA65-7602-4B8A-950E-F56828B8B97B}" dt="2022-11-06T20:12:39.025" v="1162"/>
          <ac:spMkLst>
            <pc:docMk/>
            <pc:sldMk cId="3043339906" sldId="398"/>
            <ac:spMk id="146" creationId="{C3270AAF-4562-4FAB-BD9E-D9B77CFB61A1}"/>
          </ac:spMkLst>
        </pc:spChg>
        <pc:spChg chg="mod">
          <ac:chgData name="Carlos Sanchez-Sarmiento" userId="2326a0ff-7c8d-4f5b-b5b2-e1c852c29958" providerId="ADAL" clId="{3360CA65-7602-4B8A-950E-F56828B8B97B}" dt="2022-11-06T20:12:39.025" v="1162"/>
          <ac:spMkLst>
            <pc:docMk/>
            <pc:sldMk cId="3043339906" sldId="398"/>
            <ac:spMk id="147" creationId="{172758AB-1A0D-4B78-BF29-41B86A33C45E}"/>
          </ac:spMkLst>
        </pc:spChg>
        <pc:spChg chg="add del mod">
          <ac:chgData name="Carlos Sanchez-Sarmiento" userId="2326a0ff-7c8d-4f5b-b5b2-e1c852c29958" providerId="ADAL" clId="{3360CA65-7602-4B8A-950E-F56828B8B97B}" dt="2022-11-06T20:14:30.200" v="1184" actId="478"/>
          <ac:spMkLst>
            <pc:docMk/>
            <pc:sldMk cId="3043339906" sldId="398"/>
            <ac:spMk id="150" creationId="{C5708A42-12C4-4BE4-BEDD-B3971CDC2813}"/>
          </ac:spMkLst>
        </pc:spChg>
        <pc:spChg chg="add mod ord">
          <ac:chgData name="Carlos Sanchez-Sarmiento" userId="2326a0ff-7c8d-4f5b-b5b2-e1c852c29958" providerId="ADAL" clId="{3360CA65-7602-4B8A-950E-F56828B8B97B}" dt="2022-11-06T20:16:19.948" v="1204" actId="166"/>
          <ac:spMkLst>
            <pc:docMk/>
            <pc:sldMk cId="3043339906" sldId="398"/>
            <ac:spMk id="151" creationId="{26A18E43-3071-4BC2-B5A5-41F81BB34F99}"/>
          </ac:spMkLst>
        </pc:spChg>
        <pc:spChg chg="add mod">
          <ac:chgData name="Carlos Sanchez-Sarmiento" userId="2326a0ff-7c8d-4f5b-b5b2-e1c852c29958" providerId="ADAL" clId="{3360CA65-7602-4B8A-950E-F56828B8B97B}" dt="2022-11-06T20:15:54.869" v="1200" actId="164"/>
          <ac:spMkLst>
            <pc:docMk/>
            <pc:sldMk cId="3043339906" sldId="398"/>
            <ac:spMk id="152" creationId="{2F6A2925-20C3-4323-8DDD-739A45FAF367}"/>
          </ac:spMkLst>
        </pc:spChg>
        <pc:spChg chg="add mod">
          <ac:chgData name="Carlos Sanchez-Sarmiento" userId="2326a0ff-7c8d-4f5b-b5b2-e1c852c29958" providerId="ADAL" clId="{3360CA65-7602-4B8A-950E-F56828B8B97B}" dt="2022-11-06T20:15:54.869" v="1200" actId="164"/>
          <ac:spMkLst>
            <pc:docMk/>
            <pc:sldMk cId="3043339906" sldId="398"/>
            <ac:spMk id="153" creationId="{4FB20F0D-CF96-493A-80D0-9A4E098F93C1}"/>
          </ac:spMkLst>
        </pc:spChg>
        <pc:spChg chg="add mod">
          <ac:chgData name="Carlos Sanchez-Sarmiento" userId="2326a0ff-7c8d-4f5b-b5b2-e1c852c29958" providerId="ADAL" clId="{3360CA65-7602-4B8A-950E-F56828B8B97B}" dt="2022-11-06T20:15:54.869" v="1200" actId="164"/>
          <ac:spMkLst>
            <pc:docMk/>
            <pc:sldMk cId="3043339906" sldId="398"/>
            <ac:spMk id="154" creationId="{4A5A1E4C-5F96-412E-960D-EEDFC3CD0E30}"/>
          </ac:spMkLst>
        </pc:spChg>
        <pc:spChg chg="add mod">
          <ac:chgData name="Carlos Sanchez-Sarmiento" userId="2326a0ff-7c8d-4f5b-b5b2-e1c852c29958" providerId="ADAL" clId="{3360CA65-7602-4B8A-950E-F56828B8B97B}" dt="2022-11-06T20:15:54.869" v="1200" actId="164"/>
          <ac:spMkLst>
            <pc:docMk/>
            <pc:sldMk cId="3043339906" sldId="398"/>
            <ac:spMk id="155" creationId="{442EFFC2-97F8-4A09-8EEE-F2A7014D3D86}"/>
          </ac:spMkLst>
        </pc:spChg>
        <pc:spChg chg="add mod">
          <ac:chgData name="Carlos Sanchez-Sarmiento" userId="2326a0ff-7c8d-4f5b-b5b2-e1c852c29958" providerId="ADAL" clId="{3360CA65-7602-4B8A-950E-F56828B8B97B}" dt="2022-11-06T20:17:11.273" v="1210" actId="14100"/>
          <ac:spMkLst>
            <pc:docMk/>
            <pc:sldMk cId="3043339906" sldId="398"/>
            <ac:spMk id="156" creationId="{E438A682-37D3-4014-8437-AA410874E473}"/>
          </ac:spMkLst>
        </pc:spChg>
        <pc:spChg chg="add mod">
          <ac:chgData name="Carlos Sanchez-Sarmiento" userId="2326a0ff-7c8d-4f5b-b5b2-e1c852c29958" providerId="ADAL" clId="{3360CA65-7602-4B8A-950E-F56828B8B97B}" dt="2022-11-06T20:17:16.798" v="1212"/>
          <ac:spMkLst>
            <pc:docMk/>
            <pc:sldMk cId="3043339906" sldId="398"/>
            <ac:spMk id="157" creationId="{3893D3BC-BE31-4D14-81DF-13EEC1D4DEFC}"/>
          </ac:spMkLst>
        </pc:spChg>
        <pc:spChg chg="add mod">
          <ac:chgData name="Carlos Sanchez-Sarmiento" userId="2326a0ff-7c8d-4f5b-b5b2-e1c852c29958" providerId="ADAL" clId="{3360CA65-7602-4B8A-950E-F56828B8B97B}" dt="2022-11-06T20:17:16.798" v="1212"/>
          <ac:spMkLst>
            <pc:docMk/>
            <pc:sldMk cId="3043339906" sldId="398"/>
            <ac:spMk id="158" creationId="{5E0B154C-64D2-4C0B-99AF-F4171663C2B5}"/>
          </ac:spMkLst>
        </pc:spChg>
        <pc:spChg chg="add mod">
          <ac:chgData name="Carlos Sanchez-Sarmiento" userId="2326a0ff-7c8d-4f5b-b5b2-e1c852c29958" providerId="ADAL" clId="{3360CA65-7602-4B8A-950E-F56828B8B97B}" dt="2022-11-06T20:17:25.791" v="1214" actId="1076"/>
          <ac:spMkLst>
            <pc:docMk/>
            <pc:sldMk cId="3043339906" sldId="398"/>
            <ac:spMk id="159" creationId="{DF906A3A-74CA-4273-ADD0-C9E517447046}"/>
          </ac:spMkLst>
        </pc:spChg>
        <pc:spChg chg="mod">
          <ac:chgData name="Carlos Sanchez-Sarmiento" userId="2326a0ff-7c8d-4f5b-b5b2-e1c852c29958" providerId="ADAL" clId="{3360CA65-7602-4B8A-950E-F56828B8B97B}" dt="2022-11-06T20:17:20.202" v="1213"/>
          <ac:spMkLst>
            <pc:docMk/>
            <pc:sldMk cId="3043339906" sldId="398"/>
            <ac:spMk id="161" creationId="{EAD23A8D-38D9-4527-BED8-F20C909B8011}"/>
          </ac:spMkLst>
        </pc:spChg>
        <pc:spChg chg="mod">
          <ac:chgData name="Carlos Sanchez-Sarmiento" userId="2326a0ff-7c8d-4f5b-b5b2-e1c852c29958" providerId="ADAL" clId="{3360CA65-7602-4B8A-950E-F56828B8B97B}" dt="2022-11-06T20:17:20.202" v="1213"/>
          <ac:spMkLst>
            <pc:docMk/>
            <pc:sldMk cId="3043339906" sldId="398"/>
            <ac:spMk id="162" creationId="{13031E18-9CA0-46F7-8A61-8FCD39319493}"/>
          </ac:spMkLst>
        </pc:spChg>
        <pc:spChg chg="mod">
          <ac:chgData name="Carlos Sanchez-Sarmiento" userId="2326a0ff-7c8d-4f5b-b5b2-e1c852c29958" providerId="ADAL" clId="{3360CA65-7602-4B8A-950E-F56828B8B97B}" dt="2022-11-06T20:17:20.202" v="1213"/>
          <ac:spMkLst>
            <pc:docMk/>
            <pc:sldMk cId="3043339906" sldId="398"/>
            <ac:spMk id="163" creationId="{7B7B7F1C-2408-4B24-8981-194E56979593}"/>
          </ac:spMkLst>
        </pc:spChg>
        <pc:spChg chg="mod">
          <ac:chgData name="Carlos Sanchez-Sarmiento" userId="2326a0ff-7c8d-4f5b-b5b2-e1c852c29958" providerId="ADAL" clId="{3360CA65-7602-4B8A-950E-F56828B8B97B}" dt="2022-11-06T20:17:20.202" v="1213"/>
          <ac:spMkLst>
            <pc:docMk/>
            <pc:sldMk cId="3043339906" sldId="398"/>
            <ac:spMk id="164" creationId="{05B1F525-010B-4562-A169-D1BA42DF027C}"/>
          </ac:spMkLst>
        </pc:spChg>
        <pc:spChg chg="add mod">
          <ac:chgData name="Carlos Sanchez-Sarmiento" userId="2326a0ff-7c8d-4f5b-b5b2-e1c852c29958" providerId="ADAL" clId="{3360CA65-7602-4B8A-950E-F56828B8B97B}" dt="2022-11-06T20:17:25.791" v="1214" actId="1076"/>
          <ac:spMkLst>
            <pc:docMk/>
            <pc:sldMk cId="3043339906" sldId="398"/>
            <ac:spMk id="165" creationId="{9852CCEE-A892-4271-960F-1A6CBADED395}"/>
          </ac:spMkLst>
        </pc:spChg>
        <pc:grpChg chg="add del mod">
          <ac:chgData name="Carlos Sanchez-Sarmiento" userId="2326a0ff-7c8d-4f5b-b5b2-e1c852c29958" providerId="ADAL" clId="{3360CA65-7602-4B8A-950E-F56828B8B97B}" dt="2022-11-06T20:13:40.391" v="1170" actId="165"/>
          <ac:grpSpMkLst>
            <pc:docMk/>
            <pc:sldMk cId="3043339906" sldId="398"/>
            <ac:grpSpMk id="2" creationId="{12630D9F-8390-4AEF-BAD4-A99BBE337DE5}"/>
          </ac:grpSpMkLst>
        </pc:grpChg>
        <pc:grpChg chg="add mod">
          <ac:chgData name="Carlos Sanchez-Sarmiento" userId="2326a0ff-7c8d-4f5b-b5b2-e1c852c29958" providerId="ADAL" clId="{3360CA65-7602-4B8A-950E-F56828B8B97B}" dt="2022-11-06T20:14:28.875" v="1183" actId="14100"/>
          <ac:grpSpMkLst>
            <pc:docMk/>
            <pc:sldMk cId="3043339906" sldId="398"/>
            <ac:grpSpMk id="4" creationId="{4F0FB0F2-EF6B-4C3D-95B4-6322AA53DDC7}"/>
          </ac:grpSpMkLst>
        </pc:grpChg>
        <pc:grpChg chg="add mod">
          <ac:chgData name="Carlos Sanchez-Sarmiento" userId="2326a0ff-7c8d-4f5b-b5b2-e1c852c29958" providerId="ADAL" clId="{3360CA65-7602-4B8A-950E-F56828B8B97B}" dt="2022-11-06T20:17:46.426" v="1216" actId="1076"/>
          <ac:grpSpMkLst>
            <pc:docMk/>
            <pc:sldMk cId="3043339906" sldId="398"/>
            <ac:grpSpMk id="7" creationId="{61AC2207-CB6B-4381-9391-3888638361AE}"/>
          </ac:grpSpMkLst>
        </pc:grpChg>
        <pc:grpChg chg="del">
          <ac:chgData name="Carlos Sanchez-Sarmiento" userId="2326a0ff-7c8d-4f5b-b5b2-e1c852c29958" providerId="ADAL" clId="{3360CA65-7602-4B8A-950E-F56828B8B97B}" dt="2022-11-06T20:06:55.972" v="1121" actId="478"/>
          <ac:grpSpMkLst>
            <pc:docMk/>
            <pc:sldMk cId="3043339906" sldId="398"/>
            <ac:grpSpMk id="23" creationId="{AC8CCDAE-3D5B-4C7D-B434-F6B1C81FBCF8}"/>
          </ac:grpSpMkLst>
        </pc:grpChg>
        <pc:grpChg chg="del">
          <ac:chgData name="Carlos Sanchez-Sarmiento" userId="2326a0ff-7c8d-4f5b-b5b2-e1c852c29958" providerId="ADAL" clId="{3360CA65-7602-4B8A-950E-F56828B8B97B}" dt="2022-11-06T20:07:02.171" v="1127" actId="478"/>
          <ac:grpSpMkLst>
            <pc:docMk/>
            <pc:sldMk cId="3043339906" sldId="398"/>
            <ac:grpSpMk id="60" creationId="{89C699CB-0562-4952-B8CC-5608C9B10AD5}"/>
          </ac:grpSpMkLst>
        </pc:grpChg>
        <pc:grpChg chg="del">
          <ac:chgData name="Carlos Sanchez-Sarmiento" userId="2326a0ff-7c8d-4f5b-b5b2-e1c852c29958" providerId="ADAL" clId="{3360CA65-7602-4B8A-950E-F56828B8B97B}" dt="2022-11-06T20:06:56.823" v="1122" actId="478"/>
          <ac:grpSpMkLst>
            <pc:docMk/>
            <pc:sldMk cId="3043339906" sldId="398"/>
            <ac:grpSpMk id="79" creationId="{B4F6AA55-844F-4441-9E9D-444C715CE150}"/>
          </ac:grpSpMkLst>
        </pc:grpChg>
        <pc:grpChg chg="del">
          <ac:chgData name="Carlos Sanchez-Sarmiento" userId="2326a0ff-7c8d-4f5b-b5b2-e1c852c29958" providerId="ADAL" clId="{3360CA65-7602-4B8A-950E-F56828B8B97B}" dt="2022-11-06T20:07:08.073" v="1133" actId="478"/>
          <ac:grpSpMkLst>
            <pc:docMk/>
            <pc:sldMk cId="3043339906" sldId="398"/>
            <ac:grpSpMk id="98" creationId="{BF1B3437-E952-4367-8D55-89CA18275CA1}"/>
          </ac:grpSpMkLst>
        </pc:grpChg>
        <pc:grpChg chg="add del mod">
          <ac:chgData name="Carlos Sanchez-Sarmiento" userId="2326a0ff-7c8d-4f5b-b5b2-e1c852c29958" providerId="ADAL" clId="{3360CA65-7602-4B8A-950E-F56828B8B97B}" dt="2022-11-06T20:12:22.806" v="1150" actId="165"/>
          <ac:grpSpMkLst>
            <pc:docMk/>
            <pc:sldMk cId="3043339906" sldId="398"/>
            <ac:grpSpMk id="120" creationId="{F6E53BBA-114E-40A8-A3B1-80FC6638FC2E}"/>
          </ac:grpSpMkLst>
        </pc:grpChg>
        <pc:grpChg chg="add del mod topLvl">
          <ac:chgData name="Carlos Sanchez-Sarmiento" userId="2326a0ff-7c8d-4f5b-b5b2-e1c852c29958" providerId="ADAL" clId="{3360CA65-7602-4B8A-950E-F56828B8B97B}" dt="2022-11-06T20:13:42.292" v="1171" actId="164"/>
          <ac:grpSpMkLst>
            <pc:docMk/>
            <pc:sldMk cId="3043339906" sldId="398"/>
            <ac:grpSpMk id="121" creationId="{861104BA-9A13-4059-B12F-D877C2122C68}"/>
          </ac:grpSpMkLst>
        </pc:grpChg>
        <pc:grpChg chg="mod">
          <ac:chgData name="Carlos Sanchez-Sarmiento" userId="2326a0ff-7c8d-4f5b-b5b2-e1c852c29958" providerId="ADAL" clId="{3360CA65-7602-4B8A-950E-F56828B8B97B}" dt="2022-11-06T20:13:40.391" v="1170" actId="165"/>
          <ac:grpSpMkLst>
            <pc:docMk/>
            <pc:sldMk cId="3043339906" sldId="398"/>
            <ac:grpSpMk id="139" creationId="{4CF7F30D-0471-4AEF-8172-72E0BC9E0EEB}"/>
          </ac:grpSpMkLst>
        </pc:grpChg>
        <pc:grpChg chg="add mod">
          <ac:chgData name="Carlos Sanchez-Sarmiento" userId="2326a0ff-7c8d-4f5b-b5b2-e1c852c29958" providerId="ADAL" clId="{3360CA65-7602-4B8A-950E-F56828B8B97B}" dt="2022-11-06T20:12:39.025" v="1162"/>
          <ac:grpSpMkLst>
            <pc:docMk/>
            <pc:sldMk cId="3043339906" sldId="398"/>
            <ac:grpSpMk id="143" creationId="{D9F89B0E-99AF-45F4-84CC-DE85F254B4FD}"/>
          </ac:grpSpMkLst>
        </pc:grpChg>
        <pc:grpChg chg="mod">
          <ac:chgData name="Carlos Sanchez-Sarmiento" userId="2326a0ff-7c8d-4f5b-b5b2-e1c852c29958" providerId="ADAL" clId="{3360CA65-7602-4B8A-950E-F56828B8B97B}" dt="2022-11-06T20:12:39.025" v="1162"/>
          <ac:grpSpMkLst>
            <pc:docMk/>
            <pc:sldMk cId="3043339906" sldId="398"/>
            <ac:grpSpMk id="144" creationId="{445F3758-A264-43E7-83E2-15F640084453}"/>
          </ac:grpSpMkLst>
        </pc:grpChg>
        <pc:grpChg chg="add mod">
          <ac:chgData name="Carlos Sanchez-Sarmiento" userId="2326a0ff-7c8d-4f5b-b5b2-e1c852c29958" providerId="ADAL" clId="{3360CA65-7602-4B8A-950E-F56828B8B97B}" dt="2022-11-06T20:17:46.426" v="1216" actId="1076"/>
          <ac:grpSpMkLst>
            <pc:docMk/>
            <pc:sldMk cId="3043339906" sldId="398"/>
            <ac:grpSpMk id="160" creationId="{74D6F2DD-601F-4D66-86EF-481FC531FAA7}"/>
          </ac:grpSpMkLst>
        </pc:grpChg>
        <pc:picChg chg="add del mod topLvl">
          <ac:chgData name="Carlos Sanchez-Sarmiento" userId="2326a0ff-7c8d-4f5b-b5b2-e1c852c29958" providerId="ADAL" clId="{3360CA65-7602-4B8A-950E-F56828B8B97B}" dt="2022-11-06T20:13:42.292" v="1171" actId="164"/>
          <ac:picMkLst>
            <pc:docMk/>
            <pc:sldMk cId="3043339906" sldId="398"/>
            <ac:picMk id="129" creationId="{F694504B-A66F-4C74-AB61-F5060D1A7A35}"/>
          </ac:picMkLst>
        </pc:picChg>
        <pc:picChg chg="add del mod topLvl">
          <ac:chgData name="Carlos Sanchez-Sarmiento" userId="2326a0ff-7c8d-4f5b-b5b2-e1c852c29958" providerId="ADAL" clId="{3360CA65-7602-4B8A-950E-F56828B8B97B}" dt="2022-11-06T20:13:42.292" v="1171" actId="164"/>
          <ac:picMkLst>
            <pc:docMk/>
            <pc:sldMk cId="3043339906" sldId="398"/>
            <ac:picMk id="130" creationId="{B5D43AB9-B8FE-47EC-BAF7-06D55D445552}"/>
          </ac:picMkLst>
        </pc:picChg>
        <pc:picChg chg="add mod">
          <ac:chgData name="Carlos Sanchez-Sarmiento" userId="2326a0ff-7c8d-4f5b-b5b2-e1c852c29958" providerId="ADAL" clId="{3360CA65-7602-4B8A-950E-F56828B8B97B}" dt="2022-11-06T20:12:39.025" v="1162"/>
          <ac:picMkLst>
            <pc:docMk/>
            <pc:sldMk cId="3043339906" sldId="398"/>
            <ac:picMk id="148" creationId="{B9D4E902-211C-4720-9BC7-810F618F9201}"/>
          </ac:picMkLst>
        </pc:picChg>
        <pc:picChg chg="add mod">
          <ac:chgData name="Carlos Sanchez-Sarmiento" userId="2326a0ff-7c8d-4f5b-b5b2-e1c852c29958" providerId="ADAL" clId="{3360CA65-7602-4B8A-950E-F56828B8B97B}" dt="2022-11-06T20:12:39.025" v="1162"/>
          <ac:picMkLst>
            <pc:docMk/>
            <pc:sldMk cId="3043339906" sldId="398"/>
            <ac:picMk id="149" creationId="{63CBF195-E18E-4388-BF29-45C23CAE5957}"/>
          </ac:picMkLst>
        </pc:picChg>
        <pc:cxnChg chg="del">
          <ac:chgData name="Carlos Sanchez-Sarmiento" userId="2326a0ff-7c8d-4f5b-b5b2-e1c852c29958" providerId="ADAL" clId="{3360CA65-7602-4B8A-950E-F56828B8B97B}" dt="2022-11-06T20:07:19.462" v="1142" actId="478"/>
          <ac:cxnSpMkLst>
            <pc:docMk/>
            <pc:sldMk cId="3043339906" sldId="398"/>
            <ac:cxnSpMk id="3" creationId="{3663BC4A-DBB0-4141-8215-026898F60483}"/>
          </ac:cxnSpMkLst>
        </pc:cxnChg>
        <pc:cxnChg chg="mod">
          <ac:chgData name="Carlos Sanchez-Sarmiento" userId="2326a0ff-7c8d-4f5b-b5b2-e1c852c29958" providerId="ADAL" clId="{3360CA65-7602-4B8A-950E-F56828B8B97B}" dt="2022-11-06T20:06:55.972" v="1121" actId="478"/>
          <ac:cxnSpMkLst>
            <pc:docMk/>
            <pc:sldMk cId="3043339906" sldId="398"/>
            <ac:cxnSpMk id="25" creationId="{D906C6AC-2EE4-4B99-97F8-ECC0F3168620}"/>
          </ac:cxnSpMkLst>
        </pc:cxnChg>
        <pc:cxnChg chg="mod">
          <ac:chgData name="Carlos Sanchez-Sarmiento" userId="2326a0ff-7c8d-4f5b-b5b2-e1c852c29958" providerId="ADAL" clId="{3360CA65-7602-4B8A-950E-F56828B8B97B}" dt="2022-11-06T20:06:55.972" v="1121" actId="478"/>
          <ac:cxnSpMkLst>
            <pc:docMk/>
            <pc:sldMk cId="3043339906" sldId="398"/>
            <ac:cxnSpMk id="26" creationId="{C833BA84-7C54-471A-9DE9-53E824033EC2}"/>
          </ac:cxnSpMkLst>
        </pc:cxnChg>
        <pc:cxnChg chg="mod">
          <ac:chgData name="Carlos Sanchez-Sarmiento" userId="2326a0ff-7c8d-4f5b-b5b2-e1c852c29958" providerId="ADAL" clId="{3360CA65-7602-4B8A-950E-F56828B8B97B}" dt="2022-11-06T20:06:55.972" v="1121" actId="478"/>
          <ac:cxnSpMkLst>
            <pc:docMk/>
            <pc:sldMk cId="3043339906" sldId="398"/>
            <ac:cxnSpMk id="37" creationId="{CDADEC9F-97C5-40D2-8F31-38FFFFF2C063}"/>
          </ac:cxnSpMkLst>
        </pc:cxnChg>
        <pc:cxnChg chg="del">
          <ac:chgData name="Carlos Sanchez-Sarmiento" userId="2326a0ff-7c8d-4f5b-b5b2-e1c852c29958" providerId="ADAL" clId="{3360CA65-7602-4B8A-950E-F56828B8B97B}" dt="2022-11-06T20:07:06.406" v="1132" actId="478"/>
          <ac:cxnSpMkLst>
            <pc:docMk/>
            <pc:sldMk cId="3043339906" sldId="398"/>
            <ac:cxnSpMk id="49" creationId="{755C5008-19F8-4845-948D-E597BBDF2EF4}"/>
          </ac:cxnSpMkLst>
        </pc:cxnChg>
        <pc:cxnChg chg="del">
          <ac:chgData name="Carlos Sanchez-Sarmiento" userId="2326a0ff-7c8d-4f5b-b5b2-e1c852c29958" providerId="ADAL" clId="{3360CA65-7602-4B8A-950E-F56828B8B97B}" dt="2022-11-06T20:07:01.621" v="1126" actId="478"/>
          <ac:cxnSpMkLst>
            <pc:docMk/>
            <pc:sldMk cId="3043339906" sldId="398"/>
            <ac:cxnSpMk id="50" creationId="{DE4020B7-918E-4C4B-91EC-60F23F72B116}"/>
          </ac:cxnSpMkLst>
        </pc:cxnChg>
        <pc:cxnChg chg="del">
          <ac:chgData name="Carlos Sanchez-Sarmiento" userId="2326a0ff-7c8d-4f5b-b5b2-e1c852c29958" providerId="ADAL" clId="{3360CA65-7602-4B8A-950E-F56828B8B97B}" dt="2022-11-06T20:07:05.975" v="1131" actId="478"/>
          <ac:cxnSpMkLst>
            <pc:docMk/>
            <pc:sldMk cId="3043339906" sldId="398"/>
            <ac:cxnSpMk id="52" creationId="{76044559-F8E6-4ED3-9325-CE8C70C180C2}"/>
          </ac:cxnSpMkLst>
        </pc:cxnChg>
        <pc:cxnChg chg="del">
          <ac:chgData name="Carlos Sanchez-Sarmiento" userId="2326a0ff-7c8d-4f5b-b5b2-e1c852c29958" providerId="ADAL" clId="{3360CA65-7602-4B8A-950E-F56828B8B97B}" dt="2022-11-06T20:07:03.139" v="1128" actId="478"/>
          <ac:cxnSpMkLst>
            <pc:docMk/>
            <pc:sldMk cId="3043339906" sldId="398"/>
            <ac:cxnSpMk id="53" creationId="{DC01F1D5-7CF7-48FE-9DAA-3C7B5A6DC4EE}"/>
          </ac:cxnSpMkLst>
        </pc:cxnChg>
        <pc:cxnChg chg="del">
          <ac:chgData name="Carlos Sanchez-Sarmiento" userId="2326a0ff-7c8d-4f5b-b5b2-e1c852c29958" providerId="ADAL" clId="{3360CA65-7602-4B8A-950E-F56828B8B97B}" dt="2022-11-06T20:07:05.012" v="1130" actId="478"/>
          <ac:cxnSpMkLst>
            <pc:docMk/>
            <pc:sldMk cId="3043339906" sldId="398"/>
            <ac:cxnSpMk id="54" creationId="{405E96A5-62B2-4C17-A3F8-129D5ACC7AC2}"/>
          </ac:cxnSpMkLst>
        </pc:cxnChg>
        <pc:cxnChg chg="del">
          <ac:chgData name="Carlos Sanchez-Sarmiento" userId="2326a0ff-7c8d-4f5b-b5b2-e1c852c29958" providerId="ADAL" clId="{3360CA65-7602-4B8A-950E-F56828B8B97B}" dt="2022-11-06T20:07:00.123" v="1125" actId="478"/>
          <ac:cxnSpMkLst>
            <pc:docMk/>
            <pc:sldMk cId="3043339906" sldId="398"/>
            <ac:cxnSpMk id="55" creationId="{0D062F3D-E376-4A6C-9340-62690221D743}"/>
          </ac:cxnSpMkLst>
        </pc:cxnChg>
        <pc:cxnChg chg="del">
          <ac:chgData name="Carlos Sanchez-Sarmiento" userId="2326a0ff-7c8d-4f5b-b5b2-e1c852c29958" providerId="ADAL" clId="{3360CA65-7602-4B8A-950E-F56828B8B97B}" dt="2022-11-06T20:07:18.077" v="1140" actId="478"/>
          <ac:cxnSpMkLst>
            <pc:docMk/>
            <pc:sldMk cId="3043339906" sldId="398"/>
            <ac:cxnSpMk id="117" creationId="{8A483F19-5AF7-4E4F-A539-809FC9F380F6}"/>
          </ac:cxnSpMkLst>
        </pc:cxnChg>
        <pc:cxnChg chg="del">
          <ac:chgData name="Carlos Sanchez-Sarmiento" userId="2326a0ff-7c8d-4f5b-b5b2-e1c852c29958" providerId="ADAL" clId="{3360CA65-7602-4B8A-950E-F56828B8B97B}" dt="2022-11-06T20:07:08.573" v="1134" actId="478"/>
          <ac:cxnSpMkLst>
            <pc:docMk/>
            <pc:sldMk cId="3043339906" sldId="398"/>
            <ac:cxnSpMk id="118" creationId="{62AF86BC-59BA-4020-B925-339ECCE333C3}"/>
          </ac:cxnSpMkLst>
        </pc:cxnChg>
        <pc:cxnChg chg="del">
          <ac:chgData name="Carlos Sanchez-Sarmiento" userId="2326a0ff-7c8d-4f5b-b5b2-e1c852c29958" providerId="ADAL" clId="{3360CA65-7602-4B8A-950E-F56828B8B97B}" dt="2022-11-06T20:07:17.331" v="1139" actId="478"/>
          <ac:cxnSpMkLst>
            <pc:docMk/>
            <pc:sldMk cId="3043339906" sldId="398"/>
            <ac:cxnSpMk id="119" creationId="{69E295F7-70D9-4D29-9229-E33963A08E75}"/>
          </ac:cxnSpMkLst>
        </pc:cxnChg>
        <pc:cxnChg chg="del">
          <ac:chgData name="Carlos Sanchez-Sarmiento" userId="2326a0ff-7c8d-4f5b-b5b2-e1c852c29958" providerId="ADAL" clId="{3360CA65-7602-4B8A-950E-F56828B8B97B}" dt="2022-11-06T20:07:16.429" v="1138" actId="478"/>
          <ac:cxnSpMkLst>
            <pc:docMk/>
            <pc:sldMk cId="3043339906" sldId="398"/>
            <ac:cxnSpMk id="122" creationId="{23CF9420-D073-47E5-B35C-14B71E23C907}"/>
          </ac:cxnSpMkLst>
        </pc:cxnChg>
        <pc:cxnChg chg="add del mod topLvl">
          <ac:chgData name="Carlos Sanchez-Sarmiento" userId="2326a0ff-7c8d-4f5b-b5b2-e1c852c29958" providerId="ADAL" clId="{3360CA65-7602-4B8A-950E-F56828B8B97B}" dt="2022-11-06T20:12:30.246" v="1156" actId="478"/>
          <ac:cxnSpMkLst>
            <pc:docMk/>
            <pc:sldMk cId="3043339906" sldId="398"/>
            <ac:cxnSpMk id="124" creationId="{1C910F00-836B-4C59-957B-07D7D9F8DD5E}"/>
          </ac:cxnSpMkLst>
        </pc:cxnChg>
        <pc:cxnChg chg="add del mod topLvl">
          <ac:chgData name="Carlos Sanchez-Sarmiento" userId="2326a0ff-7c8d-4f5b-b5b2-e1c852c29958" providerId="ADAL" clId="{3360CA65-7602-4B8A-950E-F56828B8B97B}" dt="2022-11-06T20:12:28.406" v="1154" actId="478"/>
          <ac:cxnSpMkLst>
            <pc:docMk/>
            <pc:sldMk cId="3043339906" sldId="398"/>
            <ac:cxnSpMk id="125" creationId="{63664245-1CFB-4ACF-ACEF-D4A3732111CA}"/>
          </ac:cxnSpMkLst>
        </pc:cxnChg>
        <pc:cxnChg chg="del">
          <ac:chgData name="Carlos Sanchez-Sarmiento" userId="2326a0ff-7c8d-4f5b-b5b2-e1c852c29958" providerId="ADAL" clId="{3360CA65-7602-4B8A-950E-F56828B8B97B}" dt="2022-11-06T20:07:18.556" v="1141" actId="478"/>
          <ac:cxnSpMkLst>
            <pc:docMk/>
            <pc:sldMk cId="3043339906" sldId="398"/>
            <ac:cxnSpMk id="126" creationId="{C6D2D461-B278-43AD-BB0F-2789A82ED3F3}"/>
          </ac:cxnSpMkLst>
        </pc:cxnChg>
        <pc:cxnChg chg="add del mod topLvl">
          <ac:chgData name="Carlos Sanchez-Sarmiento" userId="2326a0ff-7c8d-4f5b-b5b2-e1c852c29958" providerId="ADAL" clId="{3360CA65-7602-4B8A-950E-F56828B8B97B}" dt="2022-11-06T20:12:27.448" v="1153" actId="478"/>
          <ac:cxnSpMkLst>
            <pc:docMk/>
            <pc:sldMk cId="3043339906" sldId="398"/>
            <ac:cxnSpMk id="128" creationId="{22A1A392-4CF5-40CA-84D9-4730A5BD1278}"/>
          </ac:cxnSpMkLst>
        </pc:cxnChg>
        <pc:cxnChg chg="del mod">
          <ac:chgData name="Carlos Sanchez-Sarmiento" userId="2326a0ff-7c8d-4f5b-b5b2-e1c852c29958" providerId="ADAL" clId="{3360CA65-7602-4B8A-950E-F56828B8B97B}" dt="2022-11-06T20:12:19.694" v="1149" actId="478"/>
          <ac:cxnSpMkLst>
            <pc:docMk/>
            <pc:sldMk cId="3043339906" sldId="398"/>
            <ac:cxnSpMk id="131" creationId="{FE8B6971-07C9-43EC-8E60-ADEFD4A7CA5D}"/>
          </ac:cxnSpMkLst>
        </pc:cxnChg>
        <pc:cxnChg chg="del mod">
          <ac:chgData name="Carlos Sanchez-Sarmiento" userId="2326a0ff-7c8d-4f5b-b5b2-e1c852c29958" providerId="ADAL" clId="{3360CA65-7602-4B8A-950E-F56828B8B97B}" dt="2022-11-06T20:12:14.534" v="1145" actId="478"/>
          <ac:cxnSpMkLst>
            <pc:docMk/>
            <pc:sldMk cId="3043339906" sldId="398"/>
            <ac:cxnSpMk id="132" creationId="{22F19D89-6C7A-42DA-91B1-966FBDDEA833}"/>
          </ac:cxnSpMkLst>
        </pc:cxnChg>
        <pc:cxnChg chg="add del mod topLvl">
          <ac:chgData name="Carlos Sanchez-Sarmiento" userId="2326a0ff-7c8d-4f5b-b5b2-e1c852c29958" providerId="ADAL" clId="{3360CA65-7602-4B8A-950E-F56828B8B97B}" dt="2022-11-06T20:12:31.109" v="1157" actId="478"/>
          <ac:cxnSpMkLst>
            <pc:docMk/>
            <pc:sldMk cId="3043339906" sldId="398"/>
            <ac:cxnSpMk id="133" creationId="{C9F5B0CE-F0E1-462F-938E-AD98C5D35528}"/>
          </ac:cxnSpMkLst>
        </pc:cxnChg>
        <pc:cxnChg chg="add del mod topLvl">
          <ac:chgData name="Carlos Sanchez-Sarmiento" userId="2326a0ff-7c8d-4f5b-b5b2-e1c852c29958" providerId="ADAL" clId="{3360CA65-7602-4B8A-950E-F56828B8B97B}" dt="2022-11-06T20:12:32.903" v="1159" actId="478"/>
          <ac:cxnSpMkLst>
            <pc:docMk/>
            <pc:sldMk cId="3043339906" sldId="398"/>
            <ac:cxnSpMk id="134" creationId="{1F944162-F8D2-4314-9C04-DE25A3A5800B}"/>
          </ac:cxnSpMkLst>
        </pc:cxnChg>
        <pc:cxnChg chg="add del mod topLvl">
          <ac:chgData name="Carlos Sanchez-Sarmiento" userId="2326a0ff-7c8d-4f5b-b5b2-e1c852c29958" providerId="ADAL" clId="{3360CA65-7602-4B8A-950E-F56828B8B97B}" dt="2022-11-06T20:12:31.871" v="1158" actId="478"/>
          <ac:cxnSpMkLst>
            <pc:docMk/>
            <pc:sldMk cId="3043339906" sldId="398"/>
            <ac:cxnSpMk id="135" creationId="{7066FF50-9992-4533-BB89-F99BA9D7AE7C}"/>
          </ac:cxnSpMkLst>
        </pc:cxnChg>
      </pc:sldChg>
      <pc:sldChg chg="modSp add mod">
        <pc:chgData name="Carlos Sanchez-Sarmiento" userId="2326a0ff-7c8d-4f5b-b5b2-e1c852c29958" providerId="ADAL" clId="{3360CA65-7602-4B8A-950E-F56828B8B97B}" dt="2022-11-06T21:42:05.845" v="2372"/>
        <pc:sldMkLst>
          <pc:docMk/>
          <pc:sldMk cId="2127782685" sldId="399"/>
        </pc:sldMkLst>
        <pc:spChg chg="mod">
          <ac:chgData name="Carlos Sanchez-Sarmiento" userId="2326a0ff-7c8d-4f5b-b5b2-e1c852c29958" providerId="ADAL" clId="{3360CA65-7602-4B8A-950E-F56828B8B97B}" dt="2022-11-06T21:42:05.845" v="2372"/>
          <ac:spMkLst>
            <pc:docMk/>
            <pc:sldMk cId="2127782685" sldId="399"/>
            <ac:spMk id="59" creationId="{00000000-0000-0000-0000-000000000000}"/>
          </ac:spMkLst>
        </pc:spChg>
      </pc:sldChg>
      <pc:sldChg chg="addSp delSp modSp add mod">
        <pc:chgData name="Carlos Sanchez-Sarmiento" userId="2326a0ff-7c8d-4f5b-b5b2-e1c852c29958" providerId="ADAL" clId="{3360CA65-7602-4B8A-950E-F56828B8B97B}" dt="2022-11-06T21:42:09.243" v="2373"/>
        <pc:sldMkLst>
          <pc:docMk/>
          <pc:sldMk cId="1201181560" sldId="400"/>
        </pc:sldMkLst>
        <pc:spChg chg="add mod ord">
          <ac:chgData name="Carlos Sanchez-Sarmiento" userId="2326a0ff-7c8d-4f5b-b5b2-e1c852c29958" providerId="ADAL" clId="{3360CA65-7602-4B8A-950E-F56828B8B97B}" dt="2022-11-06T20:23:54.511" v="1288" actId="164"/>
          <ac:spMkLst>
            <pc:docMk/>
            <pc:sldMk cId="1201181560" sldId="400"/>
            <ac:spMk id="2" creationId="{90407124-8BAF-4E90-A461-C65C81B72842}"/>
          </ac:spMkLst>
        </pc:spChg>
        <pc:spChg chg="add mod">
          <ac:chgData name="Carlos Sanchez-Sarmiento" userId="2326a0ff-7c8d-4f5b-b5b2-e1c852c29958" providerId="ADAL" clId="{3360CA65-7602-4B8A-950E-F56828B8B97B}" dt="2022-11-06T20:23:54.511" v="1288" actId="164"/>
          <ac:spMkLst>
            <pc:docMk/>
            <pc:sldMk cId="1201181560" sldId="400"/>
            <ac:spMk id="3" creationId="{8BB868ED-7152-49FC-98BD-83AFC3864CF5}"/>
          </ac:spMkLst>
        </pc:spChg>
        <pc:spChg chg="add del mod ord">
          <ac:chgData name="Carlos Sanchez-Sarmiento" userId="2326a0ff-7c8d-4f5b-b5b2-e1c852c29958" providerId="ADAL" clId="{3360CA65-7602-4B8A-950E-F56828B8B97B}" dt="2022-11-06T20:23:54.511" v="1288" actId="164"/>
          <ac:spMkLst>
            <pc:docMk/>
            <pc:sldMk cId="1201181560" sldId="400"/>
            <ac:spMk id="6" creationId="{6376420C-EAC1-4EE8-A25D-FE54E44C3221}"/>
          </ac:spMkLst>
        </pc:spChg>
        <pc:spChg chg="add mod ord">
          <ac:chgData name="Carlos Sanchez-Sarmiento" userId="2326a0ff-7c8d-4f5b-b5b2-e1c852c29958" providerId="ADAL" clId="{3360CA65-7602-4B8A-950E-F56828B8B97B}" dt="2022-11-06T20:25:03.846" v="1303" actId="166"/>
          <ac:spMkLst>
            <pc:docMk/>
            <pc:sldMk cId="1201181560" sldId="400"/>
            <ac:spMk id="9" creationId="{4EC197C0-4D01-4956-B746-70E9218215FB}"/>
          </ac:spMkLst>
        </pc:spChg>
        <pc:spChg chg="add del">
          <ac:chgData name="Carlos Sanchez-Sarmiento" userId="2326a0ff-7c8d-4f5b-b5b2-e1c852c29958" providerId="ADAL" clId="{3360CA65-7602-4B8A-950E-F56828B8B97B}" dt="2022-11-06T20:25:18.760" v="1306" actId="11529"/>
          <ac:spMkLst>
            <pc:docMk/>
            <pc:sldMk cId="1201181560" sldId="400"/>
            <ac:spMk id="12" creationId="{D5D74C1A-2EBA-4B8D-BE09-F7727A5F6467}"/>
          </ac:spMkLst>
        </pc:spChg>
        <pc:spChg chg="add mod">
          <ac:chgData name="Carlos Sanchez-Sarmiento" userId="2326a0ff-7c8d-4f5b-b5b2-e1c852c29958" providerId="ADAL" clId="{3360CA65-7602-4B8A-950E-F56828B8B97B}" dt="2022-11-06T20:23:54.511" v="1288" actId="164"/>
          <ac:spMkLst>
            <pc:docMk/>
            <pc:sldMk cId="1201181560" sldId="400"/>
            <ac:spMk id="31" creationId="{64260646-3FEF-4FFD-A5C7-FD91A751BC61}"/>
          </ac:spMkLst>
        </pc:spChg>
        <pc:spChg chg="add mod">
          <ac:chgData name="Carlos Sanchez-Sarmiento" userId="2326a0ff-7c8d-4f5b-b5b2-e1c852c29958" providerId="ADAL" clId="{3360CA65-7602-4B8A-950E-F56828B8B97B}" dt="2022-11-06T20:23:54.511" v="1288" actId="164"/>
          <ac:spMkLst>
            <pc:docMk/>
            <pc:sldMk cId="1201181560" sldId="400"/>
            <ac:spMk id="33" creationId="{5D59B56E-4465-4016-9D6C-E67D07DE8D0E}"/>
          </ac:spMkLst>
        </pc:spChg>
        <pc:spChg chg="add mod">
          <ac:chgData name="Carlos Sanchez-Sarmiento" userId="2326a0ff-7c8d-4f5b-b5b2-e1c852c29958" providerId="ADAL" clId="{3360CA65-7602-4B8A-950E-F56828B8B97B}" dt="2022-11-06T20:23:38.858" v="1285"/>
          <ac:spMkLst>
            <pc:docMk/>
            <pc:sldMk cId="1201181560" sldId="400"/>
            <ac:spMk id="35" creationId="{0DBC4831-E8B2-434A-B13F-C8A1E72F6CAD}"/>
          </ac:spMkLst>
        </pc:spChg>
        <pc:spChg chg="add mod">
          <ac:chgData name="Carlos Sanchez-Sarmiento" userId="2326a0ff-7c8d-4f5b-b5b2-e1c852c29958" providerId="ADAL" clId="{3360CA65-7602-4B8A-950E-F56828B8B97B}" dt="2022-11-06T20:23:38.858" v="1285"/>
          <ac:spMkLst>
            <pc:docMk/>
            <pc:sldMk cId="1201181560" sldId="400"/>
            <ac:spMk id="36" creationId="{7BD2C77B-831D-4811-A688-79B4C25C735B}"/>
          </ac:spMkLst>
        </pc:spChg>
        <pc:spChg chg="add mod">
          <ac:chgData name="Carlos Sanchez-Sarmiento" userId="2326a0ff-7c8d-4f5b-b5b2-e1c852c29958" providerId="ADAL" clId="{3360CA65-7602-4B8A-950E-F56828B8B97B}" dt="2022-11-06T20:23:38.858" v="1285"/>
          <ac:spMkLst>
            <pc:docMk/>
            <pc:sldMk cId="1201181560" sldId="400"/>
            <ac:spMk id="37" creationId="{9AE624F6-64D2-4904-946B-F55437428F71}"/>
          </ac:spMkLst>
        </pc:spChg>
        <pc:spChg chg="add mod">
          <ac:chgData name="Carlos Sanchez-Sarmiento" userId="2326a0ff-7c8d-4f5b-b5b2-e1c852c29958" providerId="ADAL" clId="{3360CA65-7602-4B8A-950E-F56828B8B97B}" dt="2022-11-06T20:23:49.403" v="1287"/>
          <ac:spMkLst>
            <pc:docMk/>
            <pc:sldMk cId="1201181560" sldId="400"/>
            <ac:spMk id="38" creationId="{AE5E1345-70FB-46A0-9398-550419A322FA}"/>
          </ac:spMkLst>
        </pc:spChg>
        <pc:spChg chg="add mod">
          <ac:chgData name="Carlos Sanchez-Sarmiento" userId="2326a0ff-7c8d-4f5b-b5b2-e1c852c29958" providerId="ADAL" clId="{3360CA65-7602-4B8A-950E-F56828B8B97B}" dt="2022-11-06T20:23:49.403" v="1287"/>
          <ac:spMkLst>
            <pc:docMk/>
            <pc:sldMk cId="1201181560" sldId="400"/>
            <ac:spMk id="39" creationId="{87D9D182-6D13-4CB9-A523-1D0A5D3AD709}"/>
          </ac:spMkLst>
        </pc:spChg>
        <pc:spChg chg="add mod">
          <ac:chgData name="Carlos Sanchez-Sarmiento" userId="2326a0ff-7c8d-4f5b-b5b2-e1c852c29958" providerId="ADAL" clId="{3360CA65-7602-4B8A-950E-F56828B8B97B}" dt="2022-11-06T20:23:49.403" v="1287"/>
          <ac:spMkLst>
            <pc:docMk/>
            <pc:sldMk cId="1201181560" sldId="400"/>
            <ac:spMk id="40" creationId="{976342C7-2312-4B3D-8ACA-4650FC75377F}"/>
          </ac:spMkLst>
        </pc:spChg>
        <pc:spChg chg="add mod">
          <ac:chgData name="Carlos Sanchez-Sarmiento" userId="2326a0ff-7c8d-4f5b-b5b2-e1c852c29958" providerId="ADAL" clId="{3360CA65-7602-4B8A-950E-F56828B8B97B}" dt="2022-11-06T20:23:49.403" v="1287"/>
          <ac:spMkLst>
            <pc:docMk/>
            <pc:sldMk cId="1201181560" sldId="400"/>
            <ac:spMk id="41" creationId="{18A2FFAD-EFA0-4D27-9D04-D3EF94DA2458}"/>
          </ac:spMkLst>
        </pc:spChg>
        <pc:spChg chg="add mod">
          <ac:chgData name="Carlos Sanchez-Sarmiento" userId="2326a0ff-7c8d-4f5b-b5b2-e1c852c29958" providerId="ADAL" clId="{3360CA65-7602-4B8A-950E-F56828B8B97B}" dt="2022-11-06T20:23:49.403" v="1287"/>
          <ac:spMkLst>
            <pc:docMk/>
            <pc:sldMk cId="1201181560" sldId="400"/>
            <ac:spMk id="42" creationId="{494D58AA-1CA9-417A-B633-9E2043A41D32}"/>
          </ac:spMkLst>
        </pc:spChg>
        <pc:spChg chg="add mod">
          <ac:chgData name="Carlos Sanchez-Sarmiento" userId="2326a0ff-7c8d-4f5b-b5b2-e1c852c29958" providerId="ADAL" clId="{3360CA65-7602-4B8A-950E-F56828B8B97B}" dt="2022-11-06T20:23:49.403" v="1287"/>
          <ac:spMkLst>
            <pc:docMk/>
            <pc:sldMk cId="1201181560" sldId="400"/>
            <ac:spMk id="43" creationId="{7BF4D308-BDEA-4217-B857-1A392A62D8E8}"/>
          </ac:spMkLst>
        </pc:spChg>
        <pc:spChg chg="mod">
          <ac:chgData name="Carlos Sanchez-Sarmiento" userId="2326a0ff-7c8d-4f5b-b5b2-e1c852c29958" providerId="ADAL" clId="{3360CA65-7602-4B8A-950E-F56828B8B97B}" dt="2022-11-06T20:23:56.965" v="1289"/>
          <ac:spMkLst>
            <pc:docMk/>
            <pc:sldMk cId="1201181560" sldId="400"/>
            <ac:spMk id="46" creationId="{BAB16077-815B-46C7-AA6D-3E648F04E343}"/>
          </ac:spMkLst>
        </pc:spChg>
        <pc:spChg chg="mod">
          <ac:chgData name="Carlos Sanchez-Sarmiento" userId="2326a0ff-7c8d-4f5b-b5b2-e1c852c29958" providerId="ADAL" clId="{3360CA65-7602-4B8A-950E-F56828B8B97B}" dt="2022-11-06T20:23:56.965" v="1289"/>
          <ac:spMkLst>
            <pc:docMk/>
            <pc:sldMk cId="1201181560" sldId="400"/>
            <ac:spMk id="47" creationId="{3A16EAF8-F458-4253-BDA7-92615B6D460C}"/>
          </ac:spMkLst>
        </pc:spChg>
        <pc:spChg chg="mod">
          <ac:chgData name="Carlos Sanchez-Sarmiento" userId="2326a0ff-7c8d-4f5b-b5b2-e1c852c29958" providerId="ADAL" clId="{3360CA65-7602-4B8A-950E-F56828B8B97B}" dt="2022-11-06T20:23:56.965" v="1289"/>
          <ac:spMkLst>
            <pc:docMk/>
            <pc:sldMk cId="1201181560" sldId="400"/>
            <ac:spMk id="48" creationId="{A3D049B2-3E36-4645-961B-9125F4A7001D}"/>
          </ac:spMkLst>
        </pc:spChg>
        <pc:spChg chg="mod">
          <ac:chgData name="Carlos Sanchez-Sarmiento" userId="2326a0ff-7c8d-4f5b-b5b2-e1c852c29958" providerId="ADAL" clId="{3360CA65-7602-4B8A-950E-F56828B8B97B}" dt="2022-11-06T20:23:56.965" v="1289"/>
          <ac:spMkLst>
            <pc:docMk/>
            <pc:sldMk cId="1201181560" sldId="400"/>
            <ac:spMk id="49" creationId="{18C9B1B2-0460-43A7-BE8D-949DBD91F468}"/>
          </ac:spMkLst>
        </pc:spChg>
        <pc:spChg chg="mod">
          <ac:chgData name="Carlos Sanchez-Sarmiento" userId="2326a0ff-7c8d-4f5b-b5b2-e1c852c29958" providerId="ADAL" clId="{3360CA65-7602-4B8A-950E-F56828B8B97B}" dt="2022-11-06T20:23:56.965" v="1289"/>
          <ac:spMkLst>
            <pc:docMk/>
            <pc:sldMk cId="1201181560" sldId="400"/>
            <ac:spMk id="50" creationId="{B0D5D572-4B13-41AA-9431-FF062B671C39}"/>
          </ac:spMkLst>
        </pc:spChg>
        <pc:spChg chg="add mod ord">
          <ac:chgData name="Carlos Sanchez-Sarmiento" userId="2326a0ff-7c8d-4f5b-b5b2-e1c852c29958" providerId="ADAL" clId="{3360CA65-7602-4B8A-950E-F56828B8B97B}" dt="2022-11-06T20:27:07.333" v="1329" actId="166"/>
          <ac:spMkLst>
            <pc:docMk/>
            <pc:sldMk cId="1201181560" sldId="400"/>
            <ac:spMk id="52" creationId="{C9D2BB2B-0E03-4B68-96A3-B0647667B475}"/>
          </ac:spMkLst>
        </pc:spChg>
        <pc:spChg chg="del mod">
          <ac:chgData name="Carlos Sanchez-Sarmiento" userId="2326a0ff-7c8d-4f5b-b5b2-e1c852c29958" providerId="ADAL" clId="{3360CA65-7602-4B8A-950E-F56828B8B97B}" dt="2022-11-06T20:24:41.876" v="1298" actId="478"/>
          <ac:spMkLst>
            <pc:docMk/>
            <pc:sldMk cId="1201181560" sldId="400"/>
            <ac:spMk id="54" creationId="{12095575-4CAF-4120-BD73-05FF7D615EAA}"/>
          </ac:spMkLst>
        </pc:spChg>
        <pc:spChg chg="del mod">
          <ac:chgData name="Carlos Sanchez-Sarmiento" userId="2326a0ff-7c8d-4f5b-b5b2-e1c852c29958" providerId="ADAL" clId="{3360CA65-7602-4B8A-950E-F56828B8B97B}" dt="2022-11-06T20:24:24.371" v="1294" actId="478"/>
          <ac:spMkLst>
            <pc:docMk/>
            <pc:sldMk cId="1201181560" sldId="400"/>
            <ac:spMk id="55" creationId="{ED4FDD55-B51C-4BBB-84A2-21604154BEFA}"/>
          </ac:spMkLst>
        </pc:spChg>
        <pc:spChg chg="mod">
          <ac:chgData name="Carlos Sanchez-Sarmiento" userId="2326a0ff-7c8d-4f5b-b5b2-e1c852c29958" providerId="ADAL" clId="{3360CA65-7602-4B8A-950E-F56828B8B97B}" dt="2022-11-06T20:25:20.795" v="1307"/>
          <ac:spMkLst>
            <pc:docMk/>
            <pc:sldMk cId="1201181560" sldId="400"/>
            <ac:spMk id="56" creationId="{4BB40FE2-4115-47AA-8210-F2C2663FFD40}"/>
          </ac:spMkLst>
        </pc:spChg>
        <pc:spChg chg="mod">
          <ac:chgData name="Carlos Sanchez-Sarmiento" userId="2326a0ff-7c8d-4f5b-b5b2-e1c852c29958" providerId="ADAL" clId="{3360CA65-7602-4B8A-950E-F56828B8B97B}" dt="2022-11-06T20:25:20.795" v="1307"/>
          <ac:spMkLst>
            <pc:docMk/>
            <pc:sldMk cId="1201181560" sldId="400"/>
            <ac:spMk id="57" creationId="{38BD9A12-ED78-4FDD-803A-73CC1D9BF6A4}"/>
          </ac:spMkLst>
        </pc:spChg>
        <pc:spChg chg="mod">
          <ac:chgData name="Carlos Sanchez-Sarmiento" userId="2326a0ff-7c8d-4f5b-b5b2-e1c852c29958" providerId="ADAL" clId="{3360CA65-7602-4B8A-950E-F56828B8B97B}" dt="2022-11-06T20:25:20.795" v="1307"/>
          <ac:spMkLst>
            <pc:docMk/>
            <pc:sldMk cId="1201181560" sldId="400"/>
            <ac:spMk id="58" creationId="{939AD2A7-39BB-4456-B694-51695E9CEC4A}"/>
          </ac:spMkLst>
        </pc:spChg>
        <pc:spChg chg="mod">
          <ac:chgData name="Carlos Sanchez-Sarmiento" userId="2326a0ff-7c8d-4f5b-b5b2-e1c852c29958" providerId="ADAL" clId="{3360CA65-7602-4B8A-950E-F56828B8B97B}" dt="2022-11-06T21:42:09.243" v="2373"/>
          <ac:spMkLst>
            <pc:docMk/>
            <pc:sldMk cId="1201181560" sldId="400"/>
            <ac:spMk id="59" creationId="{00000000-0000-0000-0000-000000000000}"/>
          </ac:spMkLst>
        </pc:spChg>
        <pc:spChg chg="add mod ord">
          <ac:chgData name="Carlos Sanchez-Sarmiento" userId="2326a0ff-7c8d-4f5b-b5b2-e1c852c29958" providerId="ADAL" clId="{3360CA65-7602-4B8A-950E-F56828B8B97B}" dt="2022-11-06T20:25:35.092" v="1312" actId="13244"/>
          <ac:spMkLst>
            <pc:docMk/>
            <pc:sldMk cId="1201181560" sldId="400"/>
            <ac:spMk id="60" creationId="{93AD0B0A-22E5-40F1-881B-C6C7B089B0CD}"/>
          </ac:spMkLst>
        </pc:spChg>
        <pc:spChg chg="mod">
          <ac:chgData name="Carlos Sanchez-Sarmiento" userId="2326a0ff-7c8d-4f5b-b5b2-e1c852c29958" providerId="ADAL" clId="{3360CA65-7602-4B8A-950E-F56828B8B97B}" dt="2022-11-06T20:25:43.180" v="1315"/>
          <ac:spMkLst>
            <pc:docMk/>
            <pc:sldMk cId="1201181560" sldId="400"/>
            <ac:spMk id="62" creationId="{B0E387E1-F167-42A2-814D-84B745A5CCD2}"/>
          </ac:spMkLst>
        </pc:spChg>
        <pc:spChg chg="mod">
          <ac:chgData name="Carlos Sanchez-Sarmiento" userId="2326a0ff-7c8d-4f5b-b5b2-e1c852c29958" providerId="ADAL" clId="{3360CA65-7602-4B8A-950E-F56828B8B97B}" dt="2022-11-06T20:25:43.180" v="1315"/>
          <ac:spMkLst>
            <pc:docMk/>
            <pc:sldMk cId="1201181560" sldId="400"/>
            <ac:spMk id="63" creationId="{64CF836C-1DD4-456E-BB91-36E0876A678B}"/>
          </ac:spMkLst>
        </pc:spChg>
        <pc:spChg chg="mod">
          <ac:chgData name="Carlos Sanchez-Sarmiento" userId="2326a0ff-7c8d-4f5b-b5b2-e1c852c29958" providerId="ADAL" clId="{3360CA65-7602-4B8A-950E-F56828B8B97B}" dt="2022-11-06T20:25:43.180" v="1315"/>
          <ac:spMkLst>
            <pc:docMk/>
            <pc:sldMk cId="1201181560" sldId="400"/>
            <ac:spMk id="64" creationId="{984E71B4-5E24-49FD-8724-B790C3976565}"/>
          </ac:spMkLst>
        </pc:spChg>
        <pc:spChg chg="mod">
          <ac:chgData name="Carlos Sanchez-Sarmiento" userId="2326a0ff-7c8d-4f5b-b5b2-e1c852c29958" providerId="ADAL" clId="{3360CA65-7602-4B8A-950E-F56828B8B97B}" dt="2022-11-06T20:25:43.180" v="1315"/>
          <ac:spMkLst>
            <pc:docMk/>
            <pc:sldMk cId="1201181560" sldId="400"/>
            <ac:spMk id="65" creationId="{824E1EF5-1CAA-4BBF-B1A6-6B9AE7DF8694}"/>
          </ac:spMkLst>
        </pc:spChg>
        <pc:spChg chg="add del">
          <ac:chgData name="Carlos Sanchez-Sarmiento" userId="2326a0ff-7c8d-4f5b-b5b2-e1c852c29958" providerId="ADAL" clId="{3360CA65-7602-4B8A-950E-F56828B8B97B}" dt="2022-11-06T20:18:46.050" v="1233" actId="478"/>
          <ac:spMkLst>
            <pc:docMk/>
            <pc:sldMk cId="1201181560" sldId="400"/>
            <ac:spMk id="151" creationId="{26A18E43-3071-4BC2-B5A5-41F81BB34F99}"/>
          </ac:spMkLst>
        </pc:spChg>
        <pc:spChg chg="add del">
          <ac:chgData name="Carlos Sanchez-Sarmiento" userId="2326a0ff-7c8d-4f5b-b5b2-e1c852c29958" providerId="ADAL" clId="{3360CA65-7602-4B8A-950E-F56828B8B97B}" dt="2022-11-06T20:23:33.484" v="1283" actId="478"/>
          <ac:spMkLst>
            <pc:docMk/>
            <pc:sldMk cId="1201181560" sldId="400"/>
            <ac:spMk id="159" creationId="{DF906A3A-74CA-4273-ADD0-C9E517447046}"/>
          </ac:spMkLst>
        </pc:spChg>
        <pc:spChg chg="add del">
          <ac:chgData name="Carlos Sanchez-Sarmiento" userId="2326a0ff-7c8d-4f5b-b5b2-e1c852c29958" providerId="ADAL" clId="{3360CA65-7602-4B8A-950E-F56828B8B97B}" dt="2022-11-06T20:18:46.408" v="1234" actId="478"/>
          <ac:spMkLst>
            <pc:docMk/>
            <pc:sldMk cId="1201181560" sldId="400"/>
            <ac:spMk id="165" creationId="{9852CCEE-A892-4271-960F-1A6CBADED395}"/>
          </ac:spMkLst>
        </pc:spChg>
        <pc:grpChg chg="add del">
          <ac:chgData name="Carlos Sanchez-Sarmiento" userId="2326a0ff-7c8d-4f5b-b5b2-e1c852c29958" providerId="ADAL" clId="{3360CA65-7602-4B8A-950E-F56828B8B97B}" dt="2022-11-06T20:18:44.754" v="1232" actId="478"/>
          <ac:grpSpMkLst>
            <pc:docMk/>
            <pc:sldMk cId="1201181560" sldId="400"/>
            <ac:grpSpMk id="7" creationId="{61AC2207-CB6B-4381-9391-3888638361AE}"/>
          </ac:grpSpMkLst>
        </pc:grpChg>
        <pc:grpChg chg="add mod ord">
          <ac:chgData name="Carlos Sanchez-Sarmiento" userId="2326a0ff-7c8d-4f5b-b5b2-e1c852c29958" providerId="ADAL" clId="{3360CA65-7602-4B8A-950E-F56828B8B97B}" dt="2022-11-06T20:25:03.846" v="1303" actId="166"/>
          <ac:grpSpMkLst>
            <pc:docMk/>
            <pc:sldMk cId="1201181560" sldId="400"/>
            <ac:grpSpMk id="11" creationId="{CB8B2EBA-EE21-4B3C-963C-E8263CCAFBD2}"/>
          </ac:grpSpMkLst>
        </pc:grpChg>
        <pc:grpChg chg="add mod ord">
          <ac:chgData name="Carlos Sanchez-Sarmiento" userId="2326a0ff-7c8d-4f5b-b5b2-e1c852c29958" providerId="ADAL" clId="{3360CA65-7602-4B8A-950E-F56828B8B97B}" dt="2022-11-06T20:27:07.333" v="1329" actId="166"/>
          <ac:grpSpMkLst>
            <pc:docMk/>
            <pc:sldMk cId="1201181560" sldId="400"/>
            <ac:grpSpMk id="45" creationId="{7A254087-463C-4C93-A3F9-286E167DDCD9}"/>
          </ac:grpSpMkLst>
        </pc:grpChg>
        <pc:grpChg chg="add mod">
          <ac:chgData name="Carlos Sanchez-Sarmiento" userId="2326a0ff-7c8d-4f5b-b5b2-e1c852c29958" providerId="ADAL" clId="{3360CA65-7602-4B8A-950E-F56828B8B97B}" dt="2022-11-06T20:25:42.092" v="1314" actId="1076"/>
          <ac:grpSpMkLst>
            <pc:docMk/>
            <pc:sldMk cId="1201181560" sldId="400"/>
            <ac:grpSpMk id="53" creationId="{B4EFEBC5-91C8-469E-87E5-56330721B14B}"/>
          </ac:grpSpMkLst>
        </pc:grpChg>
        <pc:grpChg chg="add mod">
          <ac:chgData name="Carlos Sanchez-Sarmiento" userId="2326a0ff-7c8d-4f5b-b5b2-e1c852c29958" providerId="ADAL" clId="{3360CA65-7602-4B8A-950E-F56828B8B97B}" dt="2022-11-06T20:25:49.644" v="1316" actId="1076"/>
          <ac:grpSpMkLst>
            <pc:docMk/>
            <pc:sldMk cId="1201181560" sldId="400"/>
            <ac:grpSpMk id="61" creationId="{5D4661A1-67E3-4A86-9F1B-B9D5AE948735}"/>
          </ac:grpSpMkLst>
        </pc:grpChg>
        <pc:grpChg chg="add del">
          <ac:chgData name="Carlos Sanchez-Sarmiento" userId="2326a0ff-7c8d-4f5b-b5b2-e1c852c29958" providerId="ADAL" clId="{3360CA65-7602-4B8A-950E-F56828B8B97B}" dt="2022-11-06T20:18:47.242" v="1235" actId="478"/>
          <ac:grpSpMkLst>
            <pc:docMk/>
            <pc:sldMk cId="1201181560" sldId="400"/>
            <ac:grpSpMk id="160" creationId="{74D6F2DD-601F-4D66-86EF-481FC531FAA7}"/>
          </ac:grpSpMkLst>
        </pc:grpChg>
      </pc:sldChg>
      <pc:sldChg chg="addSp modSp mod">
        <pc:chgData name="Carlos Sanchez-Sarmiento" userId="2326a0ff-7c8d-4f5b-b5b2-e1c852c29958" providerId="ADAL" clId="{3360CA65-7602-4B8A-950E-F56828B8B97B}" dt="2022-11-06T21:45:35.179" v="2400" actId="1076"/>
        <pc:sldMkLst>
          <pc:docMk/>
          <pc:sldMk cId="1128619351" sldId="401"/>
        </pc:sldMkLst>
        <pc:spChg chg="add mod">
          <ac:chgData name="Carlos Sanchez-Sarmiento" userId="2326a0ff-7c8d-4f5b-b5b2-e1c852c29958" providerId="ADAL" clId="{3360CA65-7602-4B8A-950E-F56828B8B97B}" dt="2022-11-06T21:45:35.179" v="2400" actId="1076"/>
          <ac:spMkLst>
            <pc:docMk/>
            <pc:sldMk cId="1128619351" sldId="401"/>
            <ac:spMk id="56" creationId="{9DCBEAA7-DF73-4630-A513-FFD3DE81E38D}"/>
          </ac:spMkLst>
        </pc:spChg>
        <pc:spChg chg="mod">
          <ac:chgData name="Carlos Sanchez-Sarmiento" userId="2326a0ff-7c8d-4f5b-b5b2-e1c852c29958" providerId="ADAL" clId="{3360CA65-7602-4B8A-950E-F56828B8B97B}" dt="2022-11-06T21:43:03.974" v="2383"/>
          <ac:spMkLst>
            <pc:docMk/>
            <pc:sldMk cId="1128619351" sldId="401"/>
            <ac:spMk id="59" creationId="{00000000-0000-0000-0000-000000000000}"/>
          </ac:spMkLst>
        </pc:spChg>
        <pc:grpChg chg="mod">
          <ac:chgData name="Carlos Sanchez-Sarmiento" userId="2326a0ff-7c8d-4f5b-b5b2-e1c852c29958" providerId="ADAL" clId="{3360CA65-7602-4B8A-950E-F56828B8B97B}" dt="2022-11-06T21:45:34.251" v="2399" actId="1076"/>
          <ac:grpSpMkLst>
            <pc:docMk/>
            <pc:sldMk cId="1128619351" sldId="401"/>
            <ac:grpSpMk id="79" creationId="{F9B69A8F-0BF1-9102-8F6F-BA4F03B1571B}"/>
          </ac:grpSpMkLst>
        </pc:grpChg>
      </pc:sldChg>
      <pc:sldChg chg="modSp del mod">
        <pc:chgData name="Carlos Sanchez-Sarmiento" userId="2326a0ff-7c8d-4f5b-b5b2-e1c852c29958" providerId="ADAL" clId="{3360CA65-7602-4B8A-950E-F56828B8B97B}" dt="2022-11-06T21:46:00.083" v="2404" actId="47"/>
        <pc:sldMkLst>
          <pc:docMk/>
          <pc:sldMk cId="2370403630" sldId="402"/>
        </pc:sldMkLst>
        <pc:spChg chg="mod">
          <ac:chgData name="Carlos Sanchez-Sarmiento" userId="2326a0ff-7c8d-4f5b-b5b2-e1c852c29958" providerId="ADAL" clId="{3360CA65-7602-4B8A-950E-F56828B8B97B}" dt="2022-11-06T21:44:48.673" v="2392"/>
          <ac:spMkLst>
            <pc:docMk/>
            <pc:sldMk cId="2370403630" sldId="402"/>
            <ac:spMk id="59" creationId="{00000000-0000-0000-0000-000000000000}"/>
          </ac:spMkLst>
        </pc:spChg>
      </pc:sldChg>
      <pc:sldChg chg="modSp add mod">
        <pc:chgData name="Carlos Sanchez-Sarmiento" userId="2326a0ff-7c8d-4f5b-b5b2-e1c852c29958" providerId="ADAL" clId="{3360CA65-7602-4B8A-950E-F56828B8B97B}" dt="2022-11-06T21:42:12.189" v="2374"/>
        <pc:sldMkLst>
          <pc:docMk/>
          <pc:sldMk cId="16915335" sldId="405"/>
        </pc:sldMkLst>
        <pc:spChg chg="ord">
          <ac:chgData name="Carlos Sanchez-Sarmiento" userId="2326a0ff-7c8d-4f5b-b5b2-e1c852c29958" providerId="ADAL" clId="{3360CA65-7602-4B8A-950E-F56828B8B97B}" dt="2022-11-06T20:26:54.674" v="1327" actId="166"/>
          <ac:spMkLst>
            <pc:docMk/>
            <pc:sldMk cId="16915335" sldId="405"/>
            <ac:spMk id="52" creationId="{C9D2BB2B-0E03-4B68-96A3-B0647667B475}"/>
          </ac:spMkLst>
        </pc:spChg>
        <pc:spChg chg="mod">
          <ac:chgData name="Carlos Sanchez-Sarmiento" userId="2326a0ff-7c8d-4f5b-b5b2-e1c852c29958" providerId="ADAL" clId="{3360CA65-7602-4B8A-950E-F56828B8B97B}" dt="2022-11-06T21:42:12.189" v="2374"/>
          <ac:spMkLst>
            <pc:docMk/>
            <pc:sldMk cId="16915335" sldId="405"/>
            <ac:spMk id="59" creationId="{00000000-0000-0000-0000-000000000000}"/>
          </ac:spMkLst>
        </pc:spChg>
        <pc:grpChg chg="ord">
          <ac:chgData name="Carlos Sanchez-Sarmiento" userId="2326a0ff-7c8d-4f5b-b5b2-e1c852c29958" providerId="ADAL" clId="{3360CA65-7602-4B8A-950E-F56828B8B97B}" dt="2022-11-06T20:26:54.674" v="1327" actId="166"/>
          <ac:grpSpMkLst>
            <pc:docMk/>
            <pc:sldMk cId="16915335" sldId="405"/>
            <ac:grpSpMk id="45" creationId="{7A254087-463C-4C93-A3F9-286E167DDCD9}"/>
          </ac:grpSpMkLst>
        </pc:grpChg>
        <pc:grpChg chg="mod">
          <ac:chgData name="Carlos Sanchez-Sarmiento" userId="2326a0ff-7c8d-4f5b-b5b2-e1c852c29958" providerId="ADAL" clId="{3360CA65-7602-4B8A-950E-F56828B8B97B}" dt="2022-11-06T20:26:47.157" v="1325" actId="1076"/>
          <ac:grpSpMkLst>
            <pc:docMk/>
            <pc:sldMk cId="16915335" sldId="405"/>
            <ac:grpSpMk id="53" creationId="{B4EFEBC5-91C8-469E-87E5-56330721B14B}"/>
          </ac:grpSpMkLst>
        </pc:grpChg>
        <pc:grpChg chg="mod">
          <ac:chgData name="Carlos Sanchez-Sarmiento" userId="2326a0ff-7c8d-4f5b-b5b2-e1c852c29958" providerId="ADAL" clId="{3360CA65-7602-4B8A-950E-F56828B8B97B}" dt="2022-11-06T20:27:01.003" v="1328" actId="1076"/>
          <ac:grpSpMkLst>
            <pc:docMk/>
            <pc:sldMk cId="16915335" sldId="405"/>
            <ac:grpSpMk id="61" creationId="{5D4661A1-67E3-4A86-9F1B-B9D5AE948735}"/>
          </ac:grpSpMkLst>
        </pc:grpChg>
      </pc:sldChg>
      <pc:sldChg chg="modSp add del mod">
        <pc:chgData name="Carlos Sanchez-Sarmiento" userId="2326a0ff-7c8d-4f5b-b5b2-e1c852c29958" providerId="ADAL" clId="{3360CA65-7602-4B8A-950E-F56828B8B97B}" dt="2022-11-06T20:26:40.053" v="1323" actId="47"/>
        <pc:sldMkLst>
          <pc:docMk/>
          <pc:sldMk cId="281494084" sldId="405"/>
        </pc:sldMkLst>
        <pc:spChg chg="ord">
          <ac:chgData name="Carlos Sanchez-Sarmiento" userId="2326a0ff-7c8d-4f5b-b5b2-e1c852c29958" providerId="ADAL" clId="{3360CA65-7602-4B8A-950E-F56828B8B97B}" dt="2022-11-06T20:26:11.177" v="1319" actId="166"/>
          <ac:spMkLst>
            <pc:docMk/>
            <pc:sldMk cId="281494084" sldId="405"/>
            <ac:spMk id="52" creationId="{C9D2BB2B-0E03-4B68-96A3-B0647667B475}"/>
          </ac:spMkLst>
        </pc:spChg>
        <pc:grpChg chg="mod ord">
          <ac:chgData name="Carlos Sanchez-Sarmiento" userId="2326a0ff-7c8d-4f5b-b5b2-e1c852c29958" providerId="ADAL" clId="{3360CA65-7602-4B8A-950E-F56828B8B97B}" dt="2022-11-06T20:26:20.706" v="1321" actId="1076"/>
          <ac:grpSpMkLst>
            <pc:docMk/>
            <pc:sldMk cId="281494084" sldId="405"/>
            <ac:grpSpMk id="45" creationId="{7A254087-463C-4C93-A3F9-286E167DDCD9}"/>
          </ac:grpSpMkLst>
        </pc:grpChg>
        <pc:grpChg chg="mod">
          <ac:chgData name="Carlos Sanchez-Sarmiento" userId="2326a0ff-7c8d-4f5b-b5b2-e1c852c29958" providerId="ADAL" clId="{3360CA65-7602-4B8A-950E-F56828B8B97B}" dt="2022-11-06T20:26:03.380" v="1318" actId="1076"/>
          <ac:grpSpMkLst>
            <pc:docMk/>
            <pc:sldMk cId="281494084" sldId="405"/>
            <ac:grpSpMk id="53" creationId="{B4EFEBC5-91C8-469E-87E5-56330721B14B}"/>
          </ac:grpSpMkLst>
        </pc:grpChg>
        <pc:grpChg chg="mod">
          <ac:chgData name="Carlos Sanchez-Sarmiento" userId="2326a0ff-7c8d-4f5b-b5b2-e1c852c29958" providerId="ADAL" clId="{3360CA65-7602-4B8A-950E-F56828B8B97B}" dt="2022-11-06T20:26:28.532" v="1322" actId="1076"/>
          <ac:grpSpMkLst>
            <pc:docMk/>
            <pc:sldMk cId="281494084" sldId="405"/>
            <ac:grpSpMk id="61" creationId="{5D4661A1-67E3-4A86-9F1B-B9D5AE948735}"/>
          </ac:grpSpMkLst>
        </pc:grpChg>
      </pc:sldChg>
      <pc:sldChg chg="delSp modSp add mod">
        <pc:chgData name="Carlos Sanchez-Sarmiento" userId="2326a0ff-7c8d-4f5b-b5b2-e1c852c29958" providerId="ADAL" clId="{3360CA65-7602-4B8A-950E-F56828B8B97B}" dt="2022-11-06T21:43:21.804" v="2388"/>
        <pc:sldMkLst>
          <pc:docMk/>
          <pc:sldMk cId="4084823643" sldId="406"/>
        </pc:sldMkLst>
        <pc:spChg chg="del mod">
          <ac:chgData name="Carlos Sanchez-Sarmiento" userId="2326a0ff-7c8d-4f5b-b5b2-e1c852c29958" providerId="ADAL" clId="{3360CA65-7602-4B8A-950E-F56828B8B97B}" dt="2022-11-06T20:29:21.745" v="1332" actId="478"/>
          <ac:spMkLst>
            <pc:docMk/>
            <pc:sldMk cId="4084823643" sldId="406"/>
            <ac:spMk id="9" creationId="{4A3FB97B-0C98-985F-3E27-BFAEC0BB4D29}"/>
          </ac:spMkLst>
        </pc:spChg>
        <pc:spChg chg="mod">
          <ac:chgData name="Carlos Sanchez-Sarmiento" userId="2326a0ff-7c8d-4f5b-b5b2-e1c852c29958" providerId="ADAL" clId="{3360CA65-7602-4B8A-950E-F56828B8B97B}" dt="2022-11-06T20:29:55.678" v="1385" actId="14100"/>
          <ac:spMkLst>
            <pc:docMk/>
            <pc:sldMk cId="4084823643" sldId="406"/>
            <ac:spMk id="51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1:43:21.804" v="2388"/>
          <ac:spMkLst>
            <pc:docMk/>
            <pc:sldMk cId="4084823643" sldId="406"/>
            <ac:spMk id="59" creationId="{00000000-0000-0000-0000-000000000000}"/>
          </ac:spMkLst>
        </pc:spChg>
      </pc:sldChg>
      <pc:sldChg chg="modSp mod">
        <pc:chgData name="Carlos Sanchez-Sarmiento" userId="2326a0ff-7c8d-4f5b-b5b2-e1c852c29958" providerId="ADAL" clId="{3360CA65-7602-4B8A-950E-F56828B8B97B}" dt="2022-11-06T21:43:07.768" v="2384"/>
        <pc:sldMkLst>
          <pc:docMk/>
          <pc:sldMk cId="702841071" sldId="407"/>
        </pc:sldMkLst>
        <pc:spChg chg="mod">
          <ac:chgData name="Carlos Sanchez-Sarmiento" userId="2326a0ff-7c8d-4f5b-b5b2-e1c852c29958" providerId="ADAL" clId="{3360CA65-7602-4B8A-950E-F56828B8B97B}" dt="2022-11-06T21:43:07.768" v="2384"/>
          <ac:spMkLst>
            <pc:docMk/>
            <pc:sldMk cId="702841071" sldId="407"/>
            <ac:spMk id="59" creationId="{00000000-0000-0000-0000-000000000000}"/>
          </ac:spMkLst>
        </pc:spChg>
      </pc:sldChg>
      <pc:sldChg chg="addSp delSp modSp add mod ord">
        <pc:chgData name="Carlos Sanchez-Sarmiento" userId="2326a0ff-7c8d-4f5b-b5b2-e1c852c29958" providerId="ADAL" clId="{3360CA65-7602-4B8A-950E-F56828B8B97B}" dt="2022-11-06T21:41:14.251" v="2336"/>
        <pc:sldMkLst>
          <pc:docMk/>
          <pc:sldMk cId="3203390804" sldId="408"/>
        </pc:sldMkLst>
        <pc:spChg chg="del">
          <ac:chgData name="Carlos Sanchez-Sarmiento" userId="2326a0ff-7c8d-4f5b-b5b2-e1c852c29958" providerId="ADAL" clId="{3360CA65-7602-4B8A-950E-F56828B8B97B}" dt="2022-11-06T20:35:47.123" v="1438" actId="478"/>
          <ac:spMkLst>
            <pc:docMk/>
            <pc:sldMk cId="3203390804" sldId="408"/>
            <ac:spMk id="6" creationId="{200652BA-1425-C60E-DEA6-8DECBEC3797E}"/>
          </ac:spMkLst>
        </pc:spChg>
        <pc:spChg chg="mod topLvl">
          <ac:chgData name="Carlos Sanchez-Sarmiento" userId="2326a0ff-7c8d-4f5b-b5b2-e1c852c29958" providerId="ADAL" clId="{3360CA65-7602-4B8A-950E-F56828B8B97B}" dt="2022-11-06T20:45:24.274" v="1544" actId="1076"/>
          <ac:spMkLst>
            <pc:docMk/>
            <pc:sldMk cId="3203390804" sldId="408"/>
            <ac:spMk id="40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35:48.784" v="1439" actId="478"/>
          <ac:spMkLst>
            <pc:docMk/>
            <pc:sldMk cId="3203390804" sldId="408"/>
            <ac:spMk id="41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20:45:59.803" v="1549" actId="1076"/>
          <ac:spMkLst>
            <pc:docMk/>
            <pc:sldMk cId="3203390804" sldId="408"/>
            <ac:spMk id="42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35:53.648" v="1442" actId="478"/>
          <ac:spMkLst>
            <pc:docMk/>
            <pc:sldMk cId="3203390804" sldId="408"/>
            <ac:spMk id="43" creationId="{00000000-0000-0000-0000-000000000000}"/>
          </ac:spMkLst>
        </pc:spChg>
        <pc:spChg chg="mod topLvl">
          <ac:chgData name="Carlos Sanchez-Sarmiento" userId="2326a0ff-7c8d-4f5b-b5b2-e1c852c29958" providerId="ADAL" clId="{3360CA65-7602-4B8A-950E-F56828B8B97B}" dt="2022-11-06T20:45:33.962" v="1545" actId="1076"/>
          <ac:spMkLst>
            <pc:docMk/>
            <pc:sldMk cId="3203390804" sldId="408"/>
            <ac:spMk id="46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36:01.307" v="1443" actId="478"/>
          <ac:spMkLst>
            <pc:docMk/>
            <pc:sldMk cId="3203390804" sldId="408"/>
            <ac:spMk id="47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36:03.240" v="1444" actId="478"/>
          <ac:spMkLst>
            <pc:docMk/>
            <pc:sldMk cId="3203390804" sldId="408"/>
            <ac:spMk id="48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36:03.240" v="1444" actId="478"/>
          <ac:spMkLst>
            <pc:docMk/>
            <pc:sldMk cId="3203390804" sldId="408"/>
            <ac:spMk id="49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36:03.240" v="1444" actId="478"/>
          <ac:spMkLst>
            <pc:docMk/>
            <pc:sldMk cId="3203390804" sldId="408"/>
            <ac:spMk id="50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52:28.963" v="1704" actId="478"/>
          <ac:spMkLst>
            <pc:docMk/>
            <pc:sldMk cId="3203390804" sldId="408"/>
            <ac:spMk id="51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36:01.307" v="1443" actId="478"/>
          <ac:spMkLst>
            <pc:docMk/>
            <pc:sldMk cId="3203390804" sldId="408"/>
            <ac:spMk id="52" creationId="{00000000-0000-0000-0000-000000000000}"/>
          </ac:spMkLst>
        </pc:spChg>
        <pc:spChg chg="del mod">
          <ac:chgData name="Carlos Sanchez-Sarmiento" userId="2326a0ff-7c8d-4f5b-b5b2-e1c852c29958" providerId="ADAL" clId="{3360CA65-7602-4B8A-950E-F56828B8B97B}" dt="2022-11-06T20:36:53.832" v="1452" actId="478"/>
          <ac:spMkLst>
            <pc:docMk/>
            <pc:sldMk cId="3203390804" sldId="408"/>
            <ac:spMk id="53" creationId="{93667470-EF17-4C21-9EAA-FFE8486D9AF8}"/>
          </ac:spMkLst>
        </pc:spChg>
        <pc:spChg chg="del mod">
          <ac:chgData name="Carlos Sanchez-Sarmiento" userId="2326a0ff-7c8d-4f5b-b5b2-e1c852c29958" providerId="ADAL" clId="{3360CA65-7602-4B8A-950E-F56828B8B97B}" dt="2022-11-06T20:36:52.689" v="1451" actId="478"/>
          <ac:spMkLst>
            <pc:docMk/>
            <pc:sldMk cId="3203390804" sldId="408"/>
            <ac:spMk id="54" creationId="{FAE3EB16-F779-49C7-968A-C4F5575E08B4}"/>
          </ac:spMkLst>
        </pc:spChg>
        <pc:spChg chg="del mod">
          <ac:chgData name="Carlos Sanchez-Sarmiento" userId="2326a0ff-7c8d-4f5b-b5b2-e1c852c29958" providerId="ADAL" clId="{3360CA65-7602-4B8A-950E-F56828B8B97B}" dt="2022-11-06T20:36:50.118" v="1450" actId="478"/>
          <ac:spMkLst>
            <pc:docMk/>
            <pc:sldMk cId="3203390804" sldId="408"/>
            <ac:spMk id="55" creationId="{5BDFD2FD-89E1-4D8A-BE75-D9677C23A93E}"/>
          </ac:spMkLst>
        </pc:spChg>
        <pc:spChg chg="add mod topLvl">
          <ac:chgData name="Carlos Sanchez-Sarmiento" userId="2326a0ff-7c8d-4f5b-b5b2-e1c852c29958" providerId="ADAL" clId="{3360CA65-7602-4B8A-950E-F56828B8B97B}" dt="2022-11-06T20:44:33.974" v="1538" actId="165"/>
          <ac:spMkLst>
            <pc:docMk/>
            <pc:sldMk cId="3203390804" sldId="408"/>
            <ac:spMk id="56" creationId="{A93264E0-758D-40A6-B8E9-EE6700507303}"/>
          </ac:spMkLst>
        </pc:spChg>
        <pc:spChg chg="add del mod topLvl">
          <ac:chgData name="Carlos Sanchez-Sarmiento" userId="2326a0ff-7c8d-4f5b-b5b2-e1c852c29958" providerId="ADAL" clId="{3360CA65-7602-4B8A-950E-F56828B8B97B}" dt="2022-11-06T20:59:42.914" v="1914" actId="478"/>
          <ac:spMkLst>
            <pc:docMk/>
            <pc:sldMk cId="3203390804" sldId="408"/>
            <ac:spMk id="57" creationId="{3290C534-5510-45EE-A442-D57C1872146F}"/>
          </ac:spMkLst>
        </pc:spChg>
        <pc:spChg chg="add mod topLvl">
          <ac:chgData name="Carlos Sanchez-Sarmiento" userId="2326a0ff-7c8d-4f5b-b5b2-e1c852c29958" providerId="ADAL" clId="{3360CA65-7602-4B8A-950E-F56828B8B97B}" dt="2022-11-06T20:44:33.974" v="1538" actId="165"/>
          <ac:spMkLst>
            <pc:docMk/>
            <pc:sldMk cId="3203390804" sldId="408"/>
            <ac:spMk id="58" creationId="{4919553D-D27F-49C4-878A-4185295A8688}"/>
          </ac:spMkLst>
        </pc:spChg>
        <pc:spChg chg="mod">
          <ac:chgData name="Carlos Sanchez-Sarmiento" userId="2326a0ff-7c8d-4f5b-b5b2-e1c852c29958" providerId="ADAL" clId="{3360CA65-7602-4B8A-950E-F56828B8B97B}" dt="2022-11-06T21:41:14.251" v="2336"/>
          <ac:spMkLst>
            <pc:docMk/>
            <pc:sldMk cId="3203390804" sldId="408"/>
            <ac:spMk id="59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35:47.123" v="1438" actId="478"/>
          <ac:spMkLst>
            <pc:docMk/>
            <pc:sldMk cId="3203390804" sldId="408"/>
            <ac:spMk id="60" creationId="{8828A9A3-A1A6-4003-834A-F7C5E087E2A0}"/>
          </ac:spMkLst>
        </pc:spChg>
        <pc:spChg chg="del">
          <ac:chgData name="Carlos Sanchez-Sarmiento" userId="2326a0ff-7c8d-4f5b-b5b2-e1c852c29958" providerId="ADAL" clId="{3360CA65-7602-4B8A-950E-F56828B8B97B}" dt="2022-11-06T20:35:47.123" v="1438" actId="478"/>
          <ac:spMkLst>
            <pc:docMk/>
            <pc:sldMk cId="3203390804" sldId="408"/>
            <ac:spMk id="61" creationId="{BD2876CF-A2F2-48F6-85E1-032D0F1DF650}"/>
          </ac:spMkLst>
        </pc:spChg>
        <pc:spChg chg="add mod topLvl">
          <ac:chgData name="Carlos Sanchez-Sarmiento" userId="2326a0ff-7c8d-4f5b-b5b2-e1c852c29958" providerId="ADAL" clId="{3360CA65-7602-4B8A-950E-F56828B8B97B}" dt="2022-11-06T20:46:40.553" v="1582" actId="1076"/>
          <ac:spMkLst>
            <pc:docMk/>
            <pc:sldMk cId="3203390804" sldId="408"/>
            <ac:spMk id="62" creationId="{512A54B2-D7D4-42E9-91EF-A1F907829E95}"/>
          </ac:spMkLst>
        </pc:spChg>
        <pc:spChg chg="add mod topLvl">
          <ac:chgData name="Carlos Sanchez-Sarmiento" userId="2326a0ff-7c8d-4f5b-b5b2-e1c852c29958" providerId="ADAL" clId="{3360CA65-7602-4B8A-950E-F56828B8B97B}" dt="2022-11-06T20:44:33.974" v="1538" actId="165"/>
          <ac:spMkLst>
            <pc:docMk/>
            <pc:sldMk cId="3203390804" sldId="408"/>
            <ac:spMk id="63" creationId="{221119FA-6044-487E-9D28-D938A5098C69}"/>
          </ac:spMkLst>
        </pc:spChg>
        <pc:spChg chg="add del mod topLvl">
          <ac:chgData name="Carlos Sanchez-Sarmiento" userId="2326a0ff-7c8d-4f5b-b5b2-e1c852c29958" providerId="ADAL" clId="{3360CA65-7602-4B8A-950E-F56828B8B97B}" dt="2022-11-06T21:00:05.482" v="1922" actId="478"/>
          <ac:spMkLst>
            <pc:docMk/>
            <pc:sldMk cId="3203390804" sldId="408"/>
            <ac:spMk id="64" creationId="{49624EE6-912F-46DC-BFDE-DF3513700DD8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67" creationId="{F4B52798-9B84-4039-B2A5-61C74DD282EC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68" creationId="{980D9904-D704-4A42-AB92-5F44021BC305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69" creationId="{DE91097F-06CC-48FA-855E-56257F6BF173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70" creationId="{902E76A1-F89B-45EC-84B2-CA842DEFB404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71" creationId="{BD89D9F9-26E5-46F7-839E-200FA43AFFB4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73" creationId="{C16753EC-5DAD-4D42-A56F-8E2718BA7BB3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74" creationId="{375CB842-CBCD-41CA-BFF7-BB586C027F2E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76" creationId="{5EEA73ED-B9A5-4230-997B-92ADD4FFBBE8}"/>
          </ac:spMkLst>
        </pc:spChg>
        <pc:spChg chg="del">
          <ac:chgData name="Carlos Sanchez-Sarmiento" userId="2326a0ff-7c8d-4f5b-b5b2-e1c852c29958" providerId="ADAL" clId="{3360CA65-7602-4B8A-950E-F56828B8B97B}" dt="2022-11-06T20:35:48.784" v="1439" actId="478"/>
          <ac:spMkLst>
            <pc:docMk/>
            <pc:sldMk cId="3203390804" sldId="408"/>
            <ac:spMk id="77" creationId="{5C08F747-8C33-4250-847D-A69DA6801E41}"/>
          </ac:spMkLst>
        </pc:spChg>
        <pc:spChg chg="mod topLvl">
          <ac:chgData name="Carlos Sanchez-Sarmiento" userId="2326a0ff-7c8d-4f5b-b5b2-e1c852c29958" providerId="ADAL" clId="{3360CA65-7602-4B8A-950E-F56828B8B97B}" dt="2022-11-06T20:45:00.609" v="1542" actId="14100"/>
          <ac:spMkLst>
            <pc:docMk/>
            <pc:sldMk cId="3203390804" sldId="408"/>
            <ac:spMk id="79" creationId="{362AD55A-8EC7-4D71-B564-5FA272D17916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80" creationId="{7AF5F602-E268-4564-B5A6-4081B62CB3A0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82" creationId="{85039044-1747-4E7F-8440-DFF71BFDAE6F}"/>
          </ac:spMkLst>
        </pc:spChg>
        <pc:spChg chg="del">
          <ac:chgData name="Carlos Sanchez-Sarmiento" userId="2326a0ff-7c8d-4f5b-b5b2-e1c852c29958" providerId="ADAL" clId="{3360CA65-7602-4B8A-950E-F56828B8B97B}" dt="2022-11-06T20:35:47.123" v="1438" actId="478"/>
          <ac:spMkLst>
            <pc:docMk/>
            <pc:sldMk cId="3203390804" sldId="408"/>
            <ac:spMk id="83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84" creationId="{9AD63866-B5E9-4AAA-91FD-38090EA2C921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85" creationId="{4A4E66C5-2798-4AF6-AEDA-C1347EBF4F44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86" creationId="{BE8A2BFB-14F8-47CC-AB22-43B387276609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87" creationId="{FCFF21DA-9749-42EB-A890-579BA4DE48AE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88" creationId="{E3D0CF19-F4A9-4E09-895D-ABD17EF112C2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92" creationId="{94EC4F03-E130-47D9-B790-EBDA75A09694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93" creationId="{36E8975A-BB3F-40F7-93C7-B9F39DD58178}"/>
          </ac:spMkLst>
        </pc:spChg>
        <pc:spChg chg="mod">
          <ac:chgData name="Carlos Sanchez-Sarmiento" userId="2326a0ff-7c8d-4f5b-b5b2-e1c852c29958" providerId="ADAL" clId="{3360CA65-7602-4B8A-950E-F56828B8B97B}" dt="2022-11-06T20:47:18.065" v="1593" actId="165"/>
          <ac:spMkLst>
            <pc:docMk/>
            <pc:sldMk cId="3203390804" sldId="408"/>
            <ac:spMk id="94" creationId="{012CE963-EEB7-4C26-B368-63D2A4AF4CE1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97" creationId="{4452467D-B3C1-45D0-8472-64F6DE84EA08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99" creationId="{1C7970D7-5181-494E-A5F9-AE4B98544AAA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00" creationId="{29908328-76C5-4559-9797-445AAE1AA0F5}"/>
          </ac:spMkLst>
        </pc:spChg>
        <pc:spChg chg="mod topLvl">
          <ac:chgData name="Carlos Sanchez-Sarmiento" userId="2326a0ff-7c8d-4f5b-b5b2-e1c852c29958" providerId="ADAL" clId="{3360CA65-7602-4B8A-950E-F56828B8B97B}" dt="2022-11-06T20:45:12.771" v="1543" actId="14100"/>
          <ac:spMkLst>
            <pc:docMk/>
            <pc:sldMk cId="3203390804" sldId="408"/>
            <ac:spMk id="101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35:53.648" v="1442" actId="478"/>
          <ac:spMkLst>
            <pc:docMk/>
            <pc:sldMk cId="3203390804" sldId="408"/>
            <ac:spMk id="102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36:01.307" v="1443" actId="478"/>
          <ac:spMkLst>
            <pc:docMk/>
            <pc:sldMk cId="3203390804" sldId="408"/>
            <ac:spMk id="104" creationId="{977C27C9-1452-43E1-9E91-1D084298D502}"/>
          </ac:spMkLst>
        </pc:spChg>
        <pc:spChg chg="del">
          <ac:chgData name="Carlos Sanchez-Sarmiento" userId="2326a0ff-7c8d-4f5b-b5b2-e1c852c29958" providerId="ADAL" clId="{3360CA65-7602-4B8A-950E-F56828B8B97B}" dt="2022-11-06T20:36:01.307" v="1443" actId="478"/>
          <ac:spMkLst>
            <pc:docMk/>
            <pc:sldMk cId="3203390804" sldId="408"/>
            <ac:spMk id="107" creationId="{42CCE2CC-6863-4B1F-8F40-AC3240A7863A}"/>
          </ac:spMkLst>
        </pc:spChg>
        <pc:spChg chg="del">
          <ac:chgData name="Carlos Sanchez-Sarmiento" userId="2326a0ff-7c8d-4f5b-b5b2-e1c852c29958" providerId="ADAL" clId="{3360CA65-7602-4B8A-950E-F56828B8B97B}" dt="2022-11-06T20:36:01.307" v="1443" actId="478"/>
          <ac:spMkLst>
            <pc:docMk/>
            <pc:sldMk cId="3203390804" sldId="408"/>
            <ac:spMk id="108" creationId="{A2CFC328-4304-418D-B10C-FEE6B5F41194}"/>
          </ac:spMkLst>
        </pc:spChg>
        <pc:spChg chg="mod topLvl">
          <ac:chgData name="Carlos Sanchez-Sarmiento" userId="2326a0ff-7c8d-4f5b-b5b2-e1c852c29958" providerId="ADAL" clId="{3360CA65-7602-4B8A-950E-F56828B8B97B}" dt="2022-11-06T20:44:33.974" v="1538" actId="165"/>
          <ac:spMkLst>
            <pc:docMk/>
            <pc:sldMk cId="3203390804" sldId="408"/>
            <ac:spMk id="109" creationId="{2BA1050B-8165-4AE8-A105-C755B1123C6E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11" creationId="{1D65EB01-27F6-4AEB-AA0D-E1223FF332D2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12" creationId="{534AD442-B146-429D-A4E0-6774D054FC02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14" creationId="{EFC8FE6A-B7DE-438E-94BA-C909547C1FB4}"/>
          </ac:spMkLst>
        </pc:spChg>
        <pc:spChg chg="del">
          <ac:chgData name="Carlos Sanchez-Sarmiento" userId="2326a0ff-7c8d-4f5b-b5b2-e1c852c29958" providerId="ADAL" clId="{3360CA65-7602-4B8A-950E-F56828B8B97B}" dt="2022-11-06T20:36:01.307" v="1443" actId="478"/>
          <ac:spMkLst>
            <pc:docMk/>
            <pc:sldMk cId="3203390804" sldId="408"/>
            <ac:spMk id="115" creationId="{C6D43AE3-03BB-4A8A-BEA6-C9CF175E91EC}"/>
          </ac:spMkLst>
        </pc:spChg>
        <pc:spChg chg="del">
          <ac:chgData name="Carlos Sanchez-Sarmiento" userId="2326a0ff-7c8d-4f5b-b5b2-e1c852c29958" providerId="ADAL" clId="{3360CA65-7602-4B8A-950E-F56828B8B97B}" dt="2022-11-06T20:36:01.307" v="1443" actId="478"/>
          <ac:spMkLst>
            <pc:docMk/>
            <pc:sldMk cId="3203390804" sldId="408"/>
            <ac:spMk id="118" creationId="{5CC31D45-9D22-44F5-993C-65F1EDB86CEC}"/>
          </ac:spMkLst>
        </pc:spChg>
        <pc:spChg chg="del">
          <ac:chgData name="Carlos Sanchez-Sarmiento" userId="2326a0ff-7c8d-4f5b-b5b2-e1c852c29958" providerId="ADAL" clId="{3360CA65-7602-4B8A-950E-F56828B8B97B}" dt="2022-11-06T20:36:01.307" v="1443" actId="478"/>
          <ac:spMkLst>
            <pc:docMk/>
            <pc:sldMk cId="3203390804" sldId="408"/>
            <ac:spMk id="119" creationId="{7E9CC420-8B0B-4B40-A3D5-9BDCFABA4610}"/>
          </ac:spMkLst>
        </pc:spChg>
        <pc:spChg chg="del">
          <ac:chgData name="Carlos Sanchez-Sarmiento" userId="2326a0ff-7c8d-4f5b-b5b2-e1c852c29958" providerId="ADAL" clId="{3360CA65-7602-4B8A-950E-F56828B8B97B}" dt="2022-11-06T20:36:03.240" v="1444" actId="478"/>
          <ac:spMkLst>
            <pc:docMk/>
            <pc:sldMk cId="3203390804" sldId="408"/>
            <ac:spMk id="121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22" creationId="{EFEE1566-2E94-4CA3-B53A-6E5569EB7134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24" creationId="{04257287-AB4E-42AC-8854-E9B709788F02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26" creationId="{F3CE7A65-DA92-412A-B7A1-FF834C7F54FC}"/>
          </ac:spMkLst>
        </pc:spChg>
        <pc:spChg chg="del">
          <ac:chgData name="Carlos Sanchez-Sarmiento" userId="2326a0ff-7c8d-4f5b-b5b2-e1c852c29958" providerId="ADAL" clId="{3360CA65-7602-4B8A-950E-F56828B8B97B}" dt="2022-11-06T20:36:03.240" v="1444" actId="478"/>
          <ac:spMkLst>
            <pc:docMk/>
            <pc:sldMk cId="3203390804" sldId="408"/>
            <ac:spMk id="127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36:03.240" v="1444" actId="478"/>
          <ac:spMkLst>
            <pc:docMk/>
            <pc:sldMk cId="3203390804" sldId="408"/>
            <ac:spMk id="128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33" creationId="{855BF675-FEAE-4D36-8D81-9404FE04808B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34" creationId="{E693FA16-8F36-47A7-86B3-2E196B7B40AD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35" creationId="{6CCD4BBE-F973-45F2-ACFE-CECAA6F640AF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36" creationId="{39F1FD12-6578-4ACD-AF3F-E51D264F27B3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37" creationId="{C3B834E8-AB4F-46EC-8FFA-BFEE41CC519F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38" creationId="{331DD5B3-4F0E-44A8-94DE-8A8FC49EF01C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41" creationId="{5268E822-BFC6-463F-B6B5-AF74906C8FB8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42" creationId="{6E6F6DD0-C021-4033-8544-E2D646F21791}"/>
          </ac:spMkLst>
        </pc:spChg>
        <pc:spChg chg="mod">
          <ac:chgData name="Carlos Sanchez-Sarmiento" userId="2326a0ff-7c8d-4f5b-b5b2-e1c852c29958" providerId="ADAL" clId="{3360CA65-7602-4B8A-950E-F56828B8B97B}" dt="2022-11-06T20:47:43.414" v="1601"/>
          <ac:spMkLst>
            <pc:docMk/>
            <pc:sldMk cId="3203390804" sldId="408"/>
            <ac:spMk id="143" creationId="{DE397351-C06C-4EA8-9CBE-976DC14169CB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47" creationId="{92C5645A-F0C0-481B-8EE6-1CE24080386B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48" creationId="{06DC6186-36E4-443B-938B-D650C045713E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50" creationId="{C7E9C25F-49C6-465E-A82F-A92982B71078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52" creationId="{16E71ACB-B711-4308-8C99-78A47A824013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54" creationId="{422C6901-B08D-4D92-86F6-5ECC195983C4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55" creationId="{7D70CEB9-8CD1-4285-9392-8AF766CB1FF6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56" creationId="{9234968B-8782-47EA-BD97-8E1B8D3AD8DD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57" creationId="{0376933B-CF6B-434A-82E4-5461A0CA7F9F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58" creationId="{D2FA3923-0A91-4AED-AED4-816CD30DE2CD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59" creationId="{23DB9EB3-6A46-47E0-B76F-BF61DCF02EF6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60" creationId="{0E00CA80-5F78-4BE6-B3BF-D3449746F6CD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61" creationId="{06B9168A-1D41-4D99-B141-4425E5764E40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62" creationId="{3A417B60-D73B-4972-9EA9-9D972F442337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63" creationId="{1DB4278F-EBB9-49EC-A38E-44F5F93629AA}"/>
          </ac:spMkLst>
        </pc:spChg>
        <pc:spChg chg="mod">
          <ac:chgData name="Carlos Sanchez-Sarmiento" userId="2326a0ff-7c8d-4f5b-b5b2-e1c852c29958" providerId="ADAL" clId="{3360CA65-7602-4B8A-950E-F56828B8B97B}" dt="2022-11-06T20:47:52.440" v="1605"/>
          <ac:spMkLst>
            <pc:docMk/>
            <pc:sldMk cId="3203390804" sldId="408"/>
            <ac:spMk id="164" creationId="{DD80469D-7A3C-465A-8A2E-B2B20FBE6C34}"/>
          </ac:spMkLst>
        </pc:spChg>
        <pc:spChg chg="add mod">
          <ac:chgData name="Carlos Sanchez-Sarmiento" userId="2326a0ff-7c8d-4f5b-b5b2-e1c852c29958" providerId="ADAL" clId="{3360CA65-7602-4B8A-950E-F56828B8B97B}" dt="2022-11-06T20:52:29.215" v="1705"/>
          <ac:spMkLst>
            <pc:docMk/>
            <pc:sldMk cId="3203390804" sldId="408"/>
            <ac:spMk id="165" creationId="{669B18AE-5662-4929-B341-43F92D41EE40}"/>
          </ac:spMkLst>
        </pc:spChg>
        <pc:spChg chg="add mod">
          <ac:chgData name="Carlos Sanchez-Sarmiento" userId="2326a0ff-7c8d-4f5b-b5b2-e1c852c29958" providerId="ADAL" clId="{3360CA65-7602-4B8A-950E-F56828B8B97B}" dt="2022-11-06T20:59:43.214" v="1915"/>
          <ac:spMkLst>
            <pc:docMk/>
            <pc:sldMk cId="3203390804" sldId="408"/>
            <ac:spMk id="166" creationId="{27EDEB5B-8013-4D33-B88B-C929FEC6F12A}"/>
          </ac:spMkLst>
        </pc:spChg>
        <pc:spChg chg="add mod">
          <ac:chgData name="Carlos Sanchez-Sarmiento" userId="2326a0ff-7c8d-4f5b-b5b2-e1c852c29958" providerId="ADAL" clId="{3360CA65-7602-4B8A-950E-F56828B8B97B}" dt="2022-11-06T21:00:11.737" v="1924"/>
          <ac:spMkLst>
            <pc:docMk/>
            <pc:sldMk cId="3203390804" sldId="408"/>
            <ac:spMk id="167" creationId="{EEB10FB0-50F4-4A1E-B9C8-2B58B14B47AF}"/>
          </ac:spMkLst>
        </pc:spChg>
        <pc:grpChg chg="add del mod">
          <ac:chgData name="Carlos Sanchez-Sarmiento" userId="2326a0ff-7c8d-4f5b-b5b2-e1c852c29958" providerId="ADAL" clId="{3360CA65-7602-4B8A-950E-F56828B8B97B}" dt="2022-11-06T20:40:43.704" v="1502" actId="165"/>
          <ac:grpSpMkLst>
            <pc:docMk/>
            <pc:sldMk cId="3203390804" sldId="408"/>
            <ac:grpSpMk id="2" creationId="{16ED5D79-5523-441C-85AE-DAAE94AFCB1C}"/>
          </ac:grpSpMkLst>
        </pc:grpChg>
        <pc:grpChg chg="add del mod">
          <ac:chgData name="Carlos Sanchez-Sarmiento" userId="2326a0ff-7c8d-4f5b-b5b2-e1c852c29958" providerId="ADAL" clId="{3360CA65-7602-4B8A-950E-F56828B8B97B}" dt="2022-11-06T20:40:43.704" v="1502" actId="165"/>
          <ac:grpSpMkLst>
            <pc:docMk/>
            <pc:sldMk cId="3203390804" sldId="408"/>
            <ac:grpSpMk id="3" creationId="{63284867-F22B-4AED-AA40-C572BA17B60D}"/>
          </ac:grpSpMkLst>
        </pc:grpChg>
        <pc:grpChg chg="add del mod">
          <ac:chgData name="Carlos Sanchez-Sarmiento" userId="2326a0ff-7c8d-4f5b-b5b2-e1c852c29958" providerId="ADAL" clId="{3360CA65-7602-4B8A-950E-F56828B8B97B}" dt="2022-11-06T20:40:43.704" v="1502" actId="165"/>
          <ac:grpSpMkLst>
            <pc:docMk/>
            <pc:sldMk cId="3203390804" sldId="408"/>
            <ac:grpSpMk id="7" creationId="{3A3171B6-ECB6-4CDB-AFA6-09619C4243E4}"/>
          </ac:grpSpMkLst>
        </pc:grpChg>
        <pc:grpChg chg="add del mod">
          <ac:chgData name="Carlos Sanchez-Sarmiento" userId="2326a0ff-7c8d-4f5b-b5b2-e1c852c29958" providerId="ADAL" clId="{3360CA65-7602-4B8A-950E-F56828B8B97B}" dt="2022-11-06T20:44:33.974" v="1538" actId="165"/>
          <ac:grpSpMkLst>
            <pc:docMk/>
            <pc:sldMk cId="3203390804" sldId="408"/>
            <ac:grpSpMk id="9" creationId="{72D0AEF2-0DDD-453C-8467-9580AFBA3571}"/>
          </ac:grpSpMkLst>
        </pc:grpChg>
        <pc:grpChg chg="add del mod">
          <ac:chgData name="Carlos Sanchez-Sarmiento" userId="2326a0ff-7c8d-4f5b-b5b2-e1c852c29958" providerId="ADAL" clId="{3360CA65-7602-4B8A-950E-F56828B8B97B}" dt="2022-11-06T20:44:33.974" v="1538" actId="165"/>
          <ac:grpSpMkLst>
            <pc:docMk/>
            <pc:sldMk cId="3203390804" sldId="408"/>
            <ac:grpSpMk id="10" creationId="{51D78A2B-CB9F-4B42-900D-05395DBA05D0}"/>
          </ac:grpSpMkLst>
        </pc:grpChg>
        <pc:grpChg chg="add del mod">
          <ac:chgData name="Carlos Sanchez-Sarmiento" userId="2326a0ff-7c8d-4f5b-b5b2-e1c852c29958" providerId="ADAL" clId="{3360CA65-7602-4B8A-950E-F56828B8B97B}" dt="2022-11-06T20:44:33.974" v="1538" actId="165"/>
          <ac:grpSpMkLst>
            <pc:docMk/>
            <pc:sldMk cId="3203390804" sldId="408"/>
            <ac:grpSpMk id="11" creationId="{5C6495CB-2428-4B07-8FC2-0FBD547E8D82}"/>
          </ac:grpSpMkLst>
        </pc:grpChg>
        <pc:grpChg chg="add del mod">
          <ac:chgData name="Carlos Sanchez-Sarmiento" userId="2326a0ff-7c8d-4f5b-b5b2-e1c852c29958" providerId="ADAL" clId="{3360CA65-7602-4B8A-950E-F56828B8B97B}" dt="2022-11-06T20:47:18.065" v="1593" actId="165"/>
          <ac:grpSpMkLst>
            <pc:docMk/>
            <pc:sldMk cId="3203390804" sldId="408"/>
            <ac:grpSpMk id="14" creationId="{B73F065D-D2F7-4ACA-A04F-36FD0A009BAE}"/>
          </ac:grpSpMkLst>
        </pc:grpChg>
        <pc:grpChg chg="add mod">
          <ac:chgData name="Carlos Sanchez-Sarmiento" userId="2326a0ff-7c8d-4f5b-b5b2-e1c852c29958" providerId="ADAL" clId="{3360CA65-7602-4B8A-950E-F56828B8B97B}" dt="2022-11-06T20:48:20.741" v="1609" actId="1076"/>
          <ac:grpSpMkLst>
            <pc:docMk/>
            <pc:sldMk cId="3203390804" sldId="408"/>
            <ac:grpSpMk id="15" creationId="{4913AFC8-E521-4CA7-892A-1628222EF710}"/>
          </ac:grpSpMkLst>
        </pc:grpChg>
        <pc:grpChg chg="add mod topLvl">
          <ac:chgData name="Carlos Sanchez-Sarmiento" userId="2326a0ff-7c8d-4f5b-b5b2-e1c852c29958" providerId="ADAL" clId="{3360CA65-7602-4B8A-950E-F56828B8B97B}" dt="2022-11-06T20:47:28.017" v="1595" actId="164"/>
          <ac:grpSpMkLst>
            <pc:docMk/>
            <pc:sldMk cId="3203390804" sldId="408"/>
            <ac:grpSpMk id="66" creationId="{4DF61ACF-A603-48AA-9A16-89A858763AF2}"/>
          </ac:grpSpMkLst>
        </pc:grpChg>
        <pc:grpChg chg="add mod topLvl">
          <ac:chgData name="Carlos Sanchez-Sarmiento" userId="2326a0ff-7c8d-4f5b-b5b2-e1c852c29958" providerId="ADAL" clId="{3360CA65-7602-4B8A-950E-F56828B8B97B}" dt="2022-11-06T20:47:28.017" v="1595" actId="164"/>
          <ac:grpSpMkLst>
            <pc:docMk/>
            <pc:sldMk cId="3203390804" sldId="408"/>
            <ac:grpSpMk id="72" creationId="{7923B06B-0CC0-4976-B058-AB9CD5B849F2}"/>
          </ac:grpSpMkLst>
        </pc:grpChg>
        <pc:grpChg chg="mod">
          <ac:chgData name="Carlos Sanchez-Sarmiento" userId="2326a0ff-7c8d-4f5b-b5b2-e1c852c29958" providerId="ADAL" clId="{3360CA65-7602-4B8A-950E-F56828B8B97B}" dt="2022-11-06T20:47:18.065" v="1593" actId="165"/>
          <ac:grpSpMkLst>
            <pc:docMk/>
            <pc:sldMk cId="3203390804" sldId="408"/>
            <ac:grpSpMk id="75" creationId="{CE1F89C8-5471-4EC0-AF43-633D365794D3}"/>
          </ac:grpSpMkLst>
        </pc:grpChg>
        <pc:grpChg chg="mod">
          <ac:chgData name="Carlos Sanchez-Sarmiento" userId="2326a0ff-7c8d-4f5b-b5b2-e1c852c29958" providerId="ADAL" clId="{3360CA65-7602-4B8A-950E-F56828B8B97B}" dt="2022-11-06T20:47:18.065" v="1593" actId="165"/>
          <ac:grpSpMkLst>
            <pc:docMk/>
            <pc:sldMk cId="3203390804" sldId="408"/>
            <ac:grpSpMk id="78" creationId="{A6A87BE4-7BCF-4048-8069-744E35F7835F}"/>
          </ac:grpSpMkLst>
        </pc:grpChg>
        <pc:grpChg chg="mod">
          <ac:chgData name="Carlos Sanchez-Sarmiento" userId="2326a0ff-7c8d-4f5b-b5b2-e1c852c29958" providerId="ADAL" clId="{3360CA65-7602-4B8A-950E-F56828B8B97B}" dt="2022-11-06T20:47:18.065" v="1593" actId="165"/>
          <ac:grpSpMkLst>
            <pc:docMk/>
            <pc:sldMk cId="3203390804" sldId="408"/>
            <ac:grpSpMk id="81" creationId="{00C79C84-DCEA-41E4-A690-95FD631E1033}"/>
          </ac:grpSpMkLst>
        </pc:grpChg>
        <pc:grpChg chg="add mod topLvl">
          <ac:chgData name="Carlos Sanchez-Sarmiento" userId="2326a0ff-7c8d-4f5b-b5b2-e1c852c29958" providerId="ADAL" clId="{3360CA65-7602-4B8A-950E-F56828B8B97B}" dt="2022-11-06T20:48:20.741" v="1609" actId="1076"/>
          <ac:grpSpMkLst>
            <pc:docMk/>
            <pc:sldMk cId="3203390804" sldId="408"/>
            <ac:grpSpMk id="89" creationId="{ADF93A72-E3A3-43D6-8ECC-E01CD3148EC9}"/>
          </ac:grpSpMkLst>
        </pc:grpChg>
        <pc:grpChg chg="mod">
          <ac:chgData name="Carlos Sanchez-Sarmiento" userId="2326a0ff-7c8d-4f5b-b5b2-e1c852c29958" providerId="ADAL" clId="{3360CA65-7602-4B8A-950E-F56828B8B97B}" dt="2022-11-06T20:47:18.065" v="1593" actId="165"/>
          <ac:grpSpMkLst>
            <pc:docMk/>
            <pc:sldMk cId="3203390804" sldId="408"/>
            <ac:grpSpMk id="90" creationId="{1CDB494C-B57B-4B15-949E-A093323BBDC0}"/>
          </ac:grpSpMkLst>
        </pc:grpChg>
        <pc:grpChg chg="add del mod">
          <ac:chgData name="Carlos Sanchez-Sarmiento" userId="2326a0ff-7c8d-4f5b-b5b2-e1c852c29958" providerId="ADAL" clId="{3360CA65-7602-4B8A-950E-F56828B8B97B}" dt="2022-11-06T20:47:49.873" v="1603" actId="478"/>
          <ac:grpSpMkLst>
            <pc:docMk/>
            <pc:sldMk cId="3203390804" sldId="408"/>
            <ac:grpSpMk id="96" creationId="{16D04048-661A-46EF-ABC4-7CB88D3A2257}"/>
          </ac:grpSpMkLst>
        </pc:grpChg>
        <pc:grpChg chg="add del mod">
          <ac:chgData name="Carlos Sanchez-Sarmiento" userId="2326a0ff-7c8d-4f5b-b5b2-e1c852c29958" providerId="ADAL" clId="{3360CA65-7602-4B8A-950E-F56828B8B97B}" dt="2022-11-06T20:47:49.253" v="1602" actId="478"/>
          <ac:grpSpMkLst>
            <pc:docMk/>
            <pc:sldMk cId="3203390804" sldId="408"/>
            <ac:grpSpMk id="113" creationId="{8FB9209C-83D5-4E50-9CB0-636860F433F6}"/>
          </ac:grpSpMkLst>
        </pc:grpChg>
        <pc:grpChg chg="mod">
          <ac:chgData name="Carlos Sanchez-Sarmiento" userId="2326a0ff-7c8d-4f5b-b5b2-e1c852c29958" providerId="ADAL" clId="{3360CA65-7602-4B8A-950E-F56828B8B97B}" dt="2022-11-06T20:47:43.414" v="1601"/>
          <ac:grpSpMkLst>
            <pc:docMk/>
            <pc:sldMk cId="3203390804" sldId="408"/>
            <ac:grpSpMk id="123" creationId="{E6C200A9-D546-460E-A6C8-5EC05F568138}"/>
          </ac:grpSpMkLst>
        </pc:grpChg>
        <pc:grpChg chg="mod">
          <ac:chgData name="Carlos Sanchez-Sarmiento" userId="2326a0ff-7c8d-4f5b-b5b2-e1c852c29958" providerId="ADAL" clId="{3360CA65-7602-4B8A-950E-F56828B8B97B}" dt="2022-11-06T20:47:43.414" v="1601"/>
          <ac:grpSpMkLst>
            <pc:docMk/>
            <pc:sldMk cId="3203390804" sldId="408"/>
            <ac:grpSpMk id="125" creationId="{1A212FE5-325F-41C7-97CF-6962EB3E6C49}"/>
          </ac:grpSpMkLst>
        </pc:grpChg>
        <pc:grpChg chg="mod">
          <ac:chgData name="Carlos Sanchez-Sarmiento" userId="2326a0ff-7c8d-4f5b-b5b2-e1c852c29958" providerId="ADAL" clId="{3360CA65-7602-4B8A-950E-F56828B8B97B}" dt="2022-11-06T20:47:43.414" v="1601"/>
          <ac:grpSpMkLst>
            <pc:docMk/>
            <pc:sldMk cId="3203390804" sldId="408"/>
            <ac:grpSpMk id="132" creationId="{6429E4DD-F97A-4339-A40B-04D44DEB13A3}"/>
          </ac:grpSpMkLst>
        </pc:grpChg>
        <pc:grpChg chg="add del mod">
          <ac:chgData name="Carlos Sanchez-Sarmiento" userId="2326a0ff-7c8d-4f5b-b5b2-e1c852c29958" providerId="ADAL" clId="{3360CA65-7602-4B8A-950E-F56828B8B97B}" dt="2022-11-06T20:47:50.203" v="1604" actId="478"/>
          <ac:grpSpMkLst>
            <pc:docMk/>
            <pc:sldMk cId="3203390804" sldId="408"/>
            <ac:grpSpMk id="139" creationId="{E7337B93-2F83-4ECB-914E-2D53843EE36E}"/>
          </ac:grpSpMkLst>
        </pc:grpChg>
        <pc:grpChg chg="mod">
          <ac:chgData name="Carlos Sanchez-Sarmiento" userId="2326a0ff-7c8d-4f5b-b5b2-e1c852c29958" providerId="ADAL" clId="{3360CA65-7602-4B8A-950E-F56828B8B97B}" dt="2022-11-06T20:47:43.414" v="1601"/>
          <ac:grpSpMkLst>
            <pc:docMk/>
            <pc:sldMk cId="3203390804" sldId="408"/>
            <ac:grpSpMk id="140" creationId="{29C0568D-AFBC-4940-84F6-11702B61FDA4}"/>
          </ac:grpSpMkLst>
        </pc:grpChg>
        <pc:grpChg chg="add mod">
          <ac:chgData name="Carlos Sanchez-Sarmiento" userId="2326a0ff-7c8d-4f5b-b5b2-e1c852c29958" providerId="ADAL" clId="{3360CA65-7602-4B8A-950E-F56828B8B97B}" dt="2022-11-06T20:48:20.741" v="1609" actId="1076"/>
          <ac:grpSpMkLst>
            <pc:docMk/>
            <pc:sldMk cId="3203390804" sldId="408"/>
            <ac:grpSpMk id="144" creationId="{878578BE-3B6A-48FC-B7EF-AF43CB63462F}"/>
          </ac:grpSpMkLst>
        </pc:grpChg>
        <pc:grpChg chg="mod">
          <ac:chgData name="Carlos Sanchez-Sarmiento" userId="2326a0ff-7c8d-4f5b-b5b2-e1c852c29958" providerId="ADAL" clId="{3360CA65-7602-4B8A-950E-F56828B8B97B}" dt="2022-11-06T20:47:52.440" v="1605"/>
          <ac:grpSpMkLst>
            <pc:docMk/>
            <pc:sldMk cId="3203390804" sldId="408"/>
            <ac:grpSpMk id="145" creationId="{9E1622F4-3CDE-46A6-A5A0-6CAD8A53EF6B}"/>
          </ac:grpSpMkLst>
        </pc:grpChg>
        <pc:grpChg chg="mod">
          <ac:chgData name="Carlos Sanchez-Sarmiento" userId="2326a0ff-7c8d-4f5b-b5b2-e1c852c29958" providerId="ADAL" clId="{3360CA65-7602-4B8A-950E-F56828B8B97B}" dt="2022-11-06T20:47:52.440" v="1605"/>
          <ac:grpSpMkLst>
            <pc:docMk/>
            <pc:sldMk cId="3203390804" sldId="408"/>
            <ac:grpSpMk id="146" creationId="{69A30184-52FB-4D99-9D2E-AC7C90DB3225}"/>
          </ac:grpSpMkLst>
        </pc:grpChg>
        <pc:grpChg chg="mod">
          <ac:chgData name="Carlos Sanchez-Sarmiento" userId="2326a0ff-7c8d-4f5b-b5b2-e1c852c29958" providerId="ADAL" clId="{3360CA65-7602-4B8A-950E-F56828B8B97B}" dt="2022-11-06T20:47:52.440" v="1605"/>
          <ac:grpSpMkLst>
            <pc:docMk/>
            <pc:sldMk cId="3203390804" sldId="408"/>
            <ac:grpSpMk id="149" creationId="{82709F93-56AA-4F25-94C1-5BA2CA83DB4B}"/>
          </ac:grpSpMkLst>
        </pc:grpChg>
        <pc:grpChg chg="mod">
          <ac:chgData name="Carlos Sanchez-Sarmiento" userId="2326a0ff-7c8d-4f5b-b5b2-e1c852c29958" providerId="ADAL" clId="{3360CA65-7602-4B8A-950E-F56828B8B97B}" dt="2022-11-06T20:47:52.440" v="1605"/>
          <ac:grpSpMkLst>
            <pc:docMk/>
            <pc:sldMk cId="3203390804" sldId="408"/>
            <ac:grpSpMk id="151" creationId="{05AD297A-42D6-4E6F-B40B-DCACADEF1293}"/>
          </ac:grpSpMkLst>
        </pc:grpChg>
        <pc:grpChg chg="mod">
          <ac:chgData name="Carlos Sanchez-Sarmiento" userId="2326a0ff-7c8d-4f5b-b5b2-e1c852c29958" providerId="ADAL" clId="{3360CA65-7602-4B8A-950E-F56828B8B97B}" dt="2022-11-06T20:47:52.440" v="1605"/>
          <ac:grpSpMkLst>
            <pc:docMk/>
            <pc:sldMk cId="3203390804" sldId="408"/>
            <ac:grpSpMk id="153" creationId="{A9D27D4B-8DD7-4D90-B665-4CF07985E564}"/>
          </ac:grpSpMkLst>
        </pc:grpChg>
        <pc:cxnChg chg="del mod">
          <ac:chgData name="Carlos Sanchez-Sarmiento" userId="2326a0ff-7c8d-4f5b-b5b2-e1c852c29958" providerId="ADAL" clId="{3360CA65-7602-4B8A-950E-F56828B8B97B}" dt="2022-11-06T20:35:47.123" v="1438" actId="478"/>
          <ac:cxnSpMkLst>
            <pc:docMk/>
            <pc:sldMk cId="3203390804" sldId="408"/>
            <ac:cxnSpMk id="4" creationId="{A37FD062-10E2-4B9D-B748-6631AE08386E}"/>
          </ac:cxnSpMkLst>
        </pc:cxnChg>
        <pc:cxnChg chg="del mod">
          <ac:chgData name="Carlos Sanchez-Sarmiento" userId="2326a0ff-7c8d-4f5b-b5b2-e1c852c29958" providerId="ADAL" clId="{3360CA65-7602-4B8A-950E-F56828B8B97B}" dt="2022-11-06T20:35:47.123" v="1438" actId="478"/>
          <ac:cxnSpMkLst>
            <pc:docMk/>
            <pc:sldMk cId="3203390804" sldId="408"/>
            <ac:cxnSpMk id="8" creationId="{5E008E44-7353-4942-85C0-8A2C3C456AF2}"/>
          </ac:cxnSpMkLst>
        </pc:cxnChg>
        <pc:cxnChg chg="add mod">
          <ac:chgData name="Carlos Sanchez-Sarmiento" userId="2326a0ff-7c8d-4f5b-b5b2-e1c852c29958" providerId="ADAL" clId="{3360CA65-7602-4B8A-950E-F56828B8B97B}" dt="2022-11-06T20:47:00.578" v="1588" actId="1076"/>
          <ac:cxnSpMkLst>
            <pc:docMk/>
            <pc:sldMk cId="3203390804" sldId="408"/>
            <ac:cxnSpMk id="13" creationId="{44A0B98A-FA6A-4891-B5B8-7BD58BF603EE}"/>
          </ac:cxnSpMkLst>
        </pc:cxnChg>
        <pc:cxnChg chg="del mod">
          <ac:chgData name="Carlos Sanchez-Sarmiento" userId="2326a0ff-7c8d-4f5b-b5b2-e1c852c29958" providerId="ADAL" clId="{3360CA65-7602-4B8A-950E-F56828B8B97B}" dt="2022-11-06T20:36:01.307" v="1443" actId="478"/>
          <ac:cxnSpMkLst>
            <pc:docMk/>
            <pc:sldMk cId="3203390804" sldId="408"/>
            <ac:cxnSpMk id="91" creationId="{00000000-0000-0000-0000-000000000000}"/>
          </ac:cxnSpMkLst>
        </pc:cxnChg>
        <pc:cxnChg chg="del mod">
          <ac:chgData name="Carlos Sanchez-Sarmiento" userId="2326a0ff-7c8d-4f5b-b5b2-e1c852c29958" providerId="ADAL" clId="{3360CA65-7602-4B8A-950E-F56828B8B97B}" dt="2022-11-06T20:35:47.123" v="1438" actId="478"/>
          <ac:cxnSpMkLst>
            <pc:docMk/>
            <pc:sldMk cId="3203390804" sldId="408"/>
            <ac:cxnSpMk id="95" creationId="{00000000-0000-0000-0000-000000000000}"/>
          </ac:cxnSpMkLst>
        </pc:cxnChg>
        <pc:cxnChg chg="del mod">
          <ac:chgData name="Carlos Sanchez-Sarmiento" userId="2326a0ff-7c8d-4f5b-b5b2-e1c852c29958" providerId="ADAL" clId="{3360CA65-7602-4B8A-950E-F56828B8B97B}" dt="2022-11-06T20:35:47.123" v="1438" actId="478"/>
          <ac:cxnSpMkLst>
            <pc:docMk/>
            <pc:sldMk cId="3203390804" sldId="408"/>
            <ac:cxnSpMk id="98" creationId="{00000000-0000-0000-0000-000000000000}"/>
          </ac:cxnSpMkLst>
        </pc:cxnChg>
        <pc:cxnChg chg="del mod">
          <ac:chgData name="Carlos Sanchez-Sarmiento" userId="2326a0ff-7c8d-4f5b-b5b2-e1c852c29958" providerId="ADAL" clId="{3360CA65-7602-4B8A-950E-F56828B8B97B}" dt="2022-11-06T20:35:47.123" v="1438" actId="478"/>
          <ac:cxnSpMkLst>
            <pc:docMk/>
            <pc:sldMk cId="3203390804" sldId="408"/>
            <ac:cxnSpMk id="103" creationId="{00000000-0000-0000-0000-000000000000}"/>
          </ac:cxnSpMkLst>
        </pc:cxnChg>
        <pc:cxnChg chg="del mod">
          <ac:chgData name="Carlos Sanchez-Sarmiento" userId="2326a0ff-7c8d-4f5b-b5b2-e1c852c29958" providerId="ADAL" clId="{3360CA65-7602-4B8A-950E-F56828B8B97B}" dt="2022-11-06T20:36:01.307" v="1443" actId="478"/>
          <ac:cxnSpMkLst>
            <pc:docMk/>
            <pc:sldMk cId="3203390804" sldId="408"/>
            <ac:cxnSpMk id="105" creationId="{77C02ECA-B7BC-4D12-9D07-1C112E491C7B}"/>
          </ac:cxnSpMkLst>
        </pc:cxnChg>
        <pc:cxnChg chg="del mod">
          <ac:chgData name="Carlos Sanchez-Sarmiento" userId="2326a0ff-7c8d-4f5b-b5b2-e1c852c29958" providerId="ADAL" clId="{3360CA65-7602-4B8A-950E-F56828B8B97B}" dt="2022-11-06T20:36:01.307" v="1443" actId="478"/>
          <ac:cxnSpMkLst>
            <pc:docMk/>
            <pc:sldMk cId="3203390804" sldId="408"/>
            <ac:cxnSpMk id="106" creationId="{4CED0936-C8EC-4114-99AD-F0E94FD1EC31}"/>
          </ac:cxnSpMkLst>
        </pc:cxnChg>
        <pc:cxnChg chg="del mod">
          <ac:chgData name="Carlos Sanchez-Sarmiento" userId="2326a0ff-7c8d-4f5b-b5b2-e1c852c29958" providerId="ADAL" clId="{3360CA65-7602-4B8A-950E-F56828B8B97B}" dt="2022-11-06T20:35:47.123" v="1438" actId="478"/>
          <ac:cxnSpMkLst>
            <pc:docMk/>
            <pc:sldMk cId="3203390804" sldId="408"/>
            <ac:cxnSpMk id="110" creationId="{00000000-0000-0000-0000-000000000000}"/>
          </ac:cxnSpMkLst>
        </pc:cxnChg>
        <pc:cxnChg chg="del mod">
          <ac:chgData name="Carlos Sanchez-Sarmiento" userId="2326a0ff-7c8d-4f5b-b5b2-e1c852c29958" providerId="ADAL" clId="{3360CA65-7602-4B8A-950E-F56828B8B97B}" dt="2022-11-06T20:36:01.307" v="1443" actId="478"/>
          <ac:cxnSpMkLst>
            <pc:docMk/>
            <pc:sldMk cId="3203390804" sldId="408"/>
            <ac:cxnSpMk id="116" creationId="{7A8D1902-D017-4C11-8DBA-80B09F1DE70E}"/>
          </ac:cxnSpMkLst>
        </pc:cxnChg>
        <pc:cxnChg chg="del mod">
          <ac:chgData name="Carlos Sanchez-Sarmiento" userId="2326a0ff-7c8d-4f5b-b5b2-e1c852c29958" providerId="ADAL" clId="{3360CA65-7602-4B8A-950E-F56828B8B97B}" dt="2022-11-06T20:36:01.307" v="1443" actId="478"/>
          <ac:cxnSpMkLst>
            <pc:docMk/>
            <pc:sldMk cId="3203390804" sldId="408"/>
            <ac:cxnSpMk id="117" creationId="{B388CF53-9ADB-4FB6-889D-1B116E063176}"/>
          </ac:cxnSpMkLst>
        </pc:cxnChg>
        <pc:cxnChg chg="del mod">
          <ac:chgData name="Carlos Sanchez-Sarmiento" userId="2326a0ff-7c8d-4f5b-b5b2-e1c852c29958" providerId="ADAL" clId="{3360CA65-7602-4B8A-950E-F56828B8B97B}" dt="2022-11-06T20:35:47.123" v="1438" actId="478"/>
          <ac:cxnSpMkLst>
            <pc:docMk/>
            <pc:sldMk cId="3203390804" sldId="408"/>
            <ac:cxnSpMk id="120" creationId="{00000000-0000-0000-0000-000000000000}"/>
          </ac:cxnSpMkLst>
        </pc:cxnChg>
        <pc:cxnChg chg="del mod">
          <ac:chgData name="Carlos Sanchez-Sarmiento" userId="2326a0ff-7c8d-4f5b-b5b2-e1c852c29958" providerId="ADAL" clId="{3360CA65-7602-4B8A-950E-F56828B8B97B}" dt="2022-11-06T20:36:01.307" v="1443" actId="478"/>
          <ac:cxnSpMkLst>
            <pc:docMk/>
            <pc:sldMk cId="3203390804" sldId="408"/>
            <ac:cxnSpMk id="129" creationId="{00000000-0000-0000-0000-000000000000}"/>
          </ac:cxnSpMkLst>
        </pc:cxnChg>
        <pc:cxnChg chg="del mod">
          <ac:chgData name="Carlos Sanchez-Sarmiento" userId="2326a0ff-7c8d-4f5b-b5b2-e1c852c29958" providerId="ADAL" clId="{3360CA65-7602-4B8A-950E-F56828B8B97B}" dt="2022-11-06T20:36:01.307" v="1443" actId="478"/>
          <ac:cxnSpMkLst>
            <pc:docMk/>
            <pc:sldMk cId="3203390804" sldId="408"/>
            <ac:cxnSpMk id="130" creationId="{00000000-0000-0000-0000-000000000000}"/>
          </ac:cxnSpMkLst>
        </pc:cxnChg>
        <pc:cxnChg chg="del mod">
          <ac:chgData name="Carlos Sanchez-Sarmiento" userId="2326a0ff-7c8d-4f5b-b5b2-e1c852c29958" providerId="ADAL" clId="{3360CA65-7602-4B8A-950E-F56828B8B97B}" dt="2022-11-06T20:36:01.307" v="1443" actId="478"/>
          <ac:cxnSpMkLst>
            <pc:docMk/>
            <pc:sldMk cId="3203390804" sldId="408"/>
            <ac:cxnSpMk id="131" creationId="{00000000-0000-0000-0000-000000000000}"/>
          </ac:cxnSpMkLst>
        </pc:cxnChg>
      </pc:sldChg>
      <pc:sldChg chg="addSp delSp modSp add mod">
        <pc:chgData name="Carlos Sanchez-Sarmiento" userId="2326a0ff-7c8d-4f5b-b5b2-e1c852c29958" providerId="ADAL" clId="{3360CA65-7602-4B8A-950E-F56828B8B97B}" dt="2022-11-06T21:40:55.102" v="2334"/>
        <pc:sldMkLst>
          <pc:docMk/>
          <pc:sldMk cId="3912786728" sldId="409"/>
        </pc:sldMkLst>
        <pc:spChg chg="add del mod">
          <ac:chgData name="Carlos Sanchez-Sarmiento" userId="2326a0ff-7c8d-4f5b-b5b2-e1c852c29958" providerId="ADAL" clId="{3360CA65-7602-4B8A-950E-F56828B8B97B}" dt="2022-11-06T20:51:44.682" v="1674" actId="478"/>
          <ac:spMkLst>
            <pc:docMk/>
            <pc:sldMk cId="3912786728" sldId="409"/>
            <ac:spMk id="18" creationId="{D7CDE863-07D7-4F0A-AF0D-D1C7301BD7E8}"/>
          </ac:spMkLst>
        </pc:spChg>
        <pc:spChg chg="add mod">
          <ac:chgData name="Carlos Sanchez-Sarmiento" userId="2326a0ff-7c8d-4f5b-b5b2-e1c852c29958" providerId="ADAL" clId="{3360CA65-7602-4B8A-950E-F56828B8B97B}" dt="2022-11-06T20:52:11.731" v="1694" actId="20577"/>
          <ac:spMkLst>
            <pc:docMk/>
            <pc:sldMk cId="3912786728" sldId="409"/>
            <ac:spMk id="19" creationId="{D3A29BF6-912B-4FA9-BAC3-21990C5CD504}"/>
          </ac:spMkLst>
        </pc:spChg>
        <pc:spChg chg="add mod">
          <ac:chgData name="Carlos Sanchez-Sarmiento" userId="2326a0ff-7c8d-4f5b-b5b2-e1c852c29958" providerId="ADAL" clId="{3360CA65-7602-4B8A-950E-F56828B8B97B}" dt="2022-11-06T20:59:46.600" v="1917"/>
          <ac:spMkLst>
            <pc:docMk/>
            <pc:sldMk cId="3912786728" sldId="409"/>
            <ac:spMk id="20" creationId="{9CAFBE76-BF5B-45E3-9749-EF3F93CC9698}"/>
          </ac:spMkLst>
        </pc:spChg>
        <pc:spChg chg="add mod">
          <ac:chgData name="Carlos Sanchez-Sarmiento" userId="2326a0ff-7c8d-4f5b-b5b2-e1c852c29958" providerId="ADAL" clId="{3360CA65-7602-4B8A-950E-F56828B8B97B}" dt="2022-11-06T21:00:12.410" v="1925"/>
          <ac:spMkLst>
            <pc:docMk/>
            <pc:sldMk cId="3912786728" sldId="409"/>
            <ac:spMk id="21" creationId="{DFCD5046-2548-46FD-9E31-4EDC2CC30328}"/>
          </ac:spMkLst>
        </pc:spChg>
        <pc:spChg chg="mod">
          <ac:chgData name="Carlos Sanchez-Sarmiento" userId="2326a0ff-7c8d-4f5b-b5b2-e1c852c29958" providerId="ADAL" clId="{3360CA65-7602-4B8A-950E-F56828B8B97B}" dt="2022-11-06T20:52:16.435" v="1703" actId="20577"/>
          <ac:spMkLst>
            <pc:docMk/>
            <pc:sldMk cId="3912786728" sldId="409"/>
            <ac:spMk id="51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59:46.221" v="1916" actId="478"/>
          <ac:spMkLst>
            <pc:docMk/>
            <pc:sldMk cId="3912786728" sldId="409"/>
            <ac:spMk id="57" creationId="{3290C534-5510-45EE-A442-D57C1872146F}"/>
          </ac:spMkLst>
        </pc:spChg>
        <pc:spChg chg="mod">
          <ac:chgData name="Carlos Sanchez-Sarmiento" userId="2326a0ff-7c8d-4f5b-b5b2-e1c852c29958" providerId="ADAL" clId="{3360CA65-7602-4B8A-950E-F56828B8B97B}" dt="2022-11-06T21:40:55.102" v="2334"/>
          <ac:spMkLst>
            <pc:docMk/>
            <pc:sldMk cId="3912786728" sldId="409"/>
            <ac:spMk id="5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0:48:38.443" v="1610" actId="1076"/>
          <ac:spMkLst>
            <pc:docMk/>
            <pc:sldMk cId="3912786728" sldId="409"/>
            <ac:spMk id="62" creationId="{512A54B2-D7D4-42E9-91EF-A1F907829E95}"/>
          </ac:spMkLst>
        </pc:spChg>
        <pc:spChg chg="del">
          <ac:chgData name="Carlos Sanchez-Sarmiento" userId="2326a0ff-7c8d-4f5b-b5b2-e1c852c29958" providerId="ADAL" clId="{3360CA65-7602-4B8A-950E-F56828B8B97B}" dt="2022-11-06T21:00:07.558" v="1923" actId="478"/>
          <ac:spMkLst>
            <pc:docMk/>
            <pc:sldMk cId="3912786728" sldId="409"/>
            <ac:spMk id="64" creationId="{49624EE6-912F-46DC-BFDE-DF3513700DD8}"/>
          </ac:spMkLst>
        </pc:spChg>
      </pc:sldChg>
      <pc:sldChg chg="addSp delSp modSp add mod">
        <pc:chgData name="Carlos Sanchez-Sarmiento" userId="2326a0ff-7c8d-4f5b-b5b2-e1c852c29958" providerId="ADAL" clId="{3360CA65-7602-4B8A-950E-F56828B8B97B}" dt="2022-11-06T21:41:07.368" v="2335"/>
        <pc:sldMkLst>
          <pc:docMk/>
          <pc:sldMk cId="2224927950" sldId="410"/>
        </pc:sldMkLst>
        <pc:spChg chg="del">
          <ac:chgData name="Carlos Sanchez-Sarmiento" userId="2326a0ff-7c8d-4f5b-b5b2-e1c852c29958" providerId="ADAL" clId="{3360CA65-7602-4B8A-950E-F56828B8B97B}" dt="2022-11-06T20:51:04.213" v="1669" actId="478"/>
          <ac:spMkLst>
            <pc:docMk/>
            <pc:sldMk cId="2224927950" sldId="410"/>
            <ac:spMk id="45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0:49:20.219" v="1639" actId="1076"/>
          <ac:spMkLst>
            <pc:docMk/>
            <pc:sldMk cId="2224927950" sldId="410"/>
            <ac:spMk id="46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52:33.029" v="1706" actId="478"/>
          <ac:spMkLst>
            <pc:docMk/>
            <pc:sldMk cId="2224927950" sldId="410"/>
            <ac:spMk id="51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0:49:34.092" v="1651" actId="1076"/>
          <ac:spMkLst>
            <pc:docMk/>
            <pc:sldMk cId="2224927950" sldId="410"/>
            <ac:spMk id="57" creationId="{3290C534-5510-45EE-A442-D57C1872146F}"/>
          </ac:spMkLst>
        </pc:spChg>
        <pc:spChg chg="mod">
          <ac:chgData name="Carlos Sanchez-Sarmiento" userId="2326a0ff-7c8d-4f5b-b5b2-e1c852c29958" providerId="ADAL" clId="{3360CA65-7602-4B8A-950E-F56828B8B97B}" dt="2022-11-06T21:41:07.368" v="2335"/>
          <ac:spMkLst>
            <pc:docMk/>
            <pc:sldMk cId="2224927950" sldId="410"/>
            <ac:spMk id="5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0:49:23.571" v="1640" actId="1076"/>
          <ac:spMkLst>
            <pc:docMk/>
            <pc:sldMk cId="2224927950" sldId="410"/>
            <ac:spMk id="63" creationId="{221119FA-6044-487E-9D28-D938A5098C69}"/>
          </ac:spMkLst>
        </pc:spChg>
        <pc:spChg chg="mod">
          <ac:chgData name="Carlos Sanchez-Sarmiento" userId="2326a0ff-7c8d-4f5b-b5b2-e1c852c29958" providerId="ADAL" clId="{3360CA65-7602-4B8A-950E-F56828B8B97B}" dt="2022-11-06T21:00:01.830" v="1921" actId="1076"/>
          <ac:spMkLst>
            <pc:docMk/>
            <pc:sldMk cId="2224927950" sldId="410"/>
            <ac:spMk id="64" creationId="{49624EE6-912F-46DC-BFDE-DF3513700DD8}"/>
          </ac:spMkLst>
        </pc:spChg>
        <pc:spChg chg="add del mod">
          <ac:chgData name="Carlos Sanchez-Sarmiento" userId="2326a0ff-7c8d-4f5b-b5b2-e1c852c29958" providerId="ADAL" clId="{3360CA65-7602-4B8A-950E-F56828B8B97B}" dt="2022-11-06T20:52:34.501" v="1707" actId="478"/>
          <ac:spMkLst>
            <pc:docMk/>
            <pc:sldMk cId="2224927950" sldId="410"/>
            <ac:spMk id="77" creationId="{E2BCF982-3CC2-4A50-A1F6-4E881FB9E311}"/>
          </ac:spMkLst>
        </pc:spChg>
        <pc:spChg chg="add mod">
          <ac:chgData name="Carlos Sanchez-Sarmiento" userId="2326a0ff-7c8d-4f5b-b5b2-e1c852c29958" providerId="ADAL" clId="{3360CA65-7602-4B8A-950E-F56828B8B97B}" dt="2022-11-06T20:52:35.652" v="1708"/>
          <ac:spMkLst>
            <pc:docMk/>
            <pc:sldMk cId="2224927950" sldId="410"/>
            <ac:spMk id="83" creationId="{C0C68AD2-3ECA-4A6B-A2A2-64F2EA0B5623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97" creationId="{23E40CCB-6347-408C-88F8-13FB1A4499D2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98" creationId="{1B80190F-D02D-45BD-8DC6-0DBC27239249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00" creationId="{040D9B0D-9415-47EF-9659-BE855F3389BB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03" creationId="{5C58D965-2EFD-4263-863A-5354441A4333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05" creationId="{9473A536-E62E-4C46-A753-425188B06AAC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06" creationId="{36E23C30-A2DE-4EA2-9235-60F47608334B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07" creationId="{DE09DB83-635C-4ADF-A458-8C1F73B0441F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08" creationId="{FBDA126C-B0B0-47F1-BF20-C2B9CFF89ED5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10" creationId="{4945172D-DEF5-4834-B5F2-52025F319812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11" creationId="{1A8942F5-EE11-42B4-93B1-EDF6D5A482CE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12" creationId="{C827600B-2F49-4D57-8640-F305FA5C3436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13" creationId="{B07AE167-DC1A-46B5-AF96-721A2BB8CFA5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14" creationId="{868793D4-A880-48D8-BC01-E438726067FE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15" creationId="{5A8FF54B-9755-4305-89F5-A23A9556FF1A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16" creationId="{73C73CE1-08A9-4F6B-A2B7-4C802662AE09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19" creationId="{E739E5C2-2C15-4D41-8ECB-9B38E54439EE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20" creationId="{0F26FA1C-F959-4EF5-AA13-315612D55D19}"/>
          </ac:spMkLst>
        </pc:spChg>
        <pc:spChg chg="mod">
          <ac:chgData name="Carlos Sanchez-Sarmiento" userId="2326a0ff-7c8d-4f5b-b5b2-e1c852c29958" providerId="ADAL" clId="{3360CA65-7602-4B8A-950E-F56828B8B97B}" dt="2022-11-06T20:54:36.240" v="1732"/>
          <ac:spMkLst>
            <pc:docMk/>
            <pc:sldMk cId="2224927950" sldId="410"/>
            <ac:spMk id="121" creationId="{70C66E6A-8ABF-4642-8C12-2F446F6AFAC3}"/>
          </ac:spMkLst>
        </pc:spChg>
        <pc:spChg chg="add mod">
          <ac:chgData name="Carlos Sanchez-Sarmiento" userId="2326a0ff-7c8d-4f5b-b5b2-e1c852c29958" providerId="ADAL" clId="{3360CA65-7602-4B8A-950E-F56828B8B97B}" dt="2022-11-06T20:55:55.037" v="1746" actId="1076"/>
          <ac:spMkLst>
            <pc:docMk/>
            <pc:sldMk cId="2224927950" sldId="410"/>
            <ac:spMk id="125" creationId="{851BC56D-BA18-47C7-9AA0-FE809A4AF153}"/>
          </ac:spMkLst>
        </pc:spChg>
        <pc:grpChg chg="add mod">
          <ac:chgData name="Carlos Sanchez-Sarmiento" userId="2326a0ff-7c8d-4f5b-b5b2-e1c852c29958" providerId="ADAL" clId="{3360CA65-7602-4B8A-950E-F56828B8B97B}" dt="2022-11-06T20:54:59.079" v="1736" actId="1076"/>
          <ac:grpSpMkLst>
            <pc:docMk/>
            <pc:sldMk cId="2224927950" sldId="410"/>
            <ac:grpSpMk id="91" creationId="{DAB96056-786D-4F97-8229-0533B77204C4}"/>
          </ac:grpSpMkLst>
        </pc:grpChg>
        <pc:grpChg chg="mod">
          <ac:chgData name="Carlos Sanchez-Sarmiento" userId="2326a0ff-7c8d-4f5b-b5b2-e1c852c29958" providerId="ADAL" clId="{3360CA65-7602-4B8A-950E-F56828B8B97B}" dt="2022-11-06T20:54:36.240" v="1732"/>
          <ac:grpSpMkLst>
            <pc:docMk/>
            <pc:sldMk cId="2224927950" sldId="410"/>
            <ac:grpSpMk id="95" creationId="{92706713-5813-4229-822A-893217C1B26D}"/>
          </ac:grpSpMkLst>
        </pc:grpChg>
        <pc:grpChg chg="mod">
          <ac:chgData name="Carlos Sanchez-Sarmiento" userId="2326a0ff-7c8d-4f5b-b5b2-e1c852c29958" providerId="ADAL" clId="{3360CA65-7602-4B8A-950E-F56828B8B97B}" dt="2022-11-06T20:54:36.240" v="1732"/>
          <ac:grpSpMkLst>
            <pc:docMk/>
            <pc:sldMk cId="2224927950" sldId="410"/>
            <ac:grpSpMk id="96" creationId="{33053860-F3AE-44AC-8847-B57671002D53}"/>
          </ac:grpSpMkLst>
        </pc:grpChg>
        <pc:grpChg chg="mod">
          <ac:chgData name="Carlos Sanchez-Sarmiento" userId="2326a0ff-7c8d-4f5b-b5b2-e1c852c29958" providerId="ADAL" clId="{3360CA65-7602-4B8A-950E-F56828B8B97B}" dt="2022-11-06T20:54:36.240" v="1732"/>
          <ac:grpSpMkLst>
            <pc:docMk/>
            <pc:sldMk cId="2224927950" sldId="410"/>
            <ac:grpSpMk id="99" creationId="{FC5BD227-928C-4672-8D4A-21A2162DF7BB}"/>
          </ac:grpSpMkLst>
        </pc:grpChg>
        <pc:grpChg chg="mod">
          <ac:chgData name="Carlos Sanchez-Sarmiento" userId="2326a0ff-7c8d-4f5b-b5b2-e1c852c29958" providerId="ADAL" clId="{3360CA65-7602-4B8A-950E-F56828B8B97B}" dt="2022-11-06T20:54:36.240" v="1732"/>
          <ac:grpSpMkLst>
            <pc:docMk/>
            <pc:sldMk cId="2224927950" sldId="410"/>
            <ac:grpSpMk id="102" creationId="{D3314CF6-821F-4173-9E7F-A03D020B0F38}"/>
          </ac:grpSpMkLst>
        </pc:grpChg>
        <pc:grpChg chg="mod">
          <ac:chgData name="Carlos Sanchez-Sarmiento" userId="2326a0ff-7c8d-4f5b-b5b2-e1c852c29958" providerId="ADAL" clId="{3360CA65-7602-4B8A-950E-F56828B8B97B}" dt="2022-11-06T20:54:36.240" v="1732"/>
          <ac:grpSpMkLst>
            <pc:docMk/>
            <pc:sldMk cId="2224927950" sldId="410"/>
            <ac:grpSpMk id="104" creationId="{AA97CAA7-7D28-4381-A0D5-3672DE21E5A6}"/>
          </ac:grpSpMkLst>
        </pc:grpChg>
        <pc:grpChg chg="add mod">
          <ac:chgData name="Carlos Sanchez-Sarmiento" userId="2326a0ff-7c8d-4f5b-b5b2-e1c852c29958" providerId="ADAL" clId="{3360CA65-7602-4B8A-950E-F56828B8B97B}" dt="2022-11-06T20:54:59.079" v="1736" actId="1076"/>
          <ac:grpSpMkLst>
            <pc:docMk/>
            <pc:sldMk cId="2224927950" sldId="410"/>
            <ac:grpSpMk id="117" creationId="{FAF9C462-81B4-4E64-8CA7-EEBAEA351945}"/>
          </ac:grpSpMkLst>
        </pc:grpChg>
        <pc:grpChg chg="mod">
          <ac:chgData name="Carlos Sanchez-Sarmiento" userId="2326a0ff-7c8d-4f5b-b5b2-e1c852c29958" providerId="ADAL" clId="{3360CA65-7602-4B8A-950E-F56828B8B97B}" dt="2022-11-06T20:54:36.240" v="1732"/>
          <ac:grpSpMkLst>
            <pc:docMk/>
            <pc:sldMk cId="2224927950" sldId="410"/>
            <ac:grpSpMk id="118" creationId="{92206A0E-3C4E-4D45-819A-3CCA91ECDDCE}"/>
          </ac:grpSpMkLst>
        </pc:grpChg>
        <pc:grpChg chg="mod">
          <ac:chgData name="Carlos Sanchez-Sarmiento" userId="2326a0ff-7c8d-4f5b-b5b2-e1c852c29958" providerId="ADAL" clId="{3360CA65-7602-4B8A-950E-F56828B8B97B}" dt="2022-11-06T20:54:27.174" v="1731" actId="1076"/>
          <ac:grpSpMkLst>
            <pc:docMk/>
            <pc:sldMk cId="2224927950" sldId="410"/>
            <ac:grpSpMk id="144" creationId="{878578BE-3B6A-48FC-B7EF-AF43CB63462F}"/>
          </ac:grpSpMkLst>
        </pc:grpChg>
        <pc:cxnChg chg="add mod">
          <ac:chgData name="Carlos Sanchez-Sarmiento" userId="2326a0ff-7c8d-4f5b-b5b2-e1c852c29958" providerId="ADAL" clId="{3360CA65-7602-4B8A-950E-F56828B8B97B}" dt="2022-11-06T20:55:42.021" v="1740" actId="14100"/>
          <ac:cxnSpMkLst>
            <pc:docMk/>
            <pc:sldMk cId="2224927950" sldId="410"/>
            <ac:cxnSpMk id="122" creationId="{37CFEBE0-25DB-45E1-833E-99CA14695E5F}"/>
          </ac:cxnSpMkLst>
        </pc:cxnChg>
        <pc:cxnChg chg="add mod">
          <ac:chgData name="Carlos Sanchez-Sarmiento" userId="2326a0ff-7c8d-4f5b-b5b2-e1c852c29958" providerId="ADAL" clId="{3360CA65-7602-4B8A-950E-F56828B8B97B}" dt="2022-11-06T20:55:45.853" v="1741" actId="1076"/>
          <ac:cxnSpMkLst>
            <pc:docMk/>
            <pc:sldMk cId="2224927950" sldId="410"/>
            <ac:cxnSpMk id="123" creationId="{9A5D2183-A173-4D84-85EF-41FE48E04617}"/>
          </ac:cxnSpMkLst>
        </pc:cxnChg>
        <pc:cxnChg chg="add mod">
          <ac:chgData name="Carlos Sanchez-Sarmiento" userId="2326a0ff-7c8d-4f5b-b5b2-e1c852c29958" providerId="ADAL" clId="{3360CA65-7602-4B8A-950E-F56828B8B97B}" dt="2022-11-06T20:55:42.021" v="1740" actId="14100"/>
          <ac:cxnSpMkLst>
            <pc:docMk/>
            <pc:sldMk cId="2224927950" sldId="410"/>
            <ac:cxnSpMk id="124" creationId="{1CF4B0A7-A414-46F3-9C4E-BB82009005AF}"/>
          </ac:cxnSpMkLst>
        </pc:cxnChg>
      </pc:sldChg>
      <pc:sldChg chg="addSp delSp modSp add mod">
        <pc:chgData name="Carlos Sanchez-Sarmiento" userId="2326a0ff-7c8d-4f5b-b5b2-e1c852c29958" providerId="ADAL" clId="{3360CA65-7602-4B8A-950E-F56828B8B97B}" dt="2022-11-06T21:41:18.659" v="2337"/>
        <pc:sldMkLst>
          <pc:docMk/>
          <pc:sldMk cId="1469609929" sldId="411"/>
        </pc:sldMkLst>
        <pc:spChg chg="mod">
          <ac:chgData name="Carlos Sanchez-Sarmiento" userId="2326a0ff-7c8d-4f5b-b5b2-e1c852c29958" providerId="ADAL" clId="{3360CA65-7602-4B8A-950E-F56828B8B97B}" dt="2022-11-06T20:58:31.124" v="1910" actId="1076"/>
          <ac:spMkLst>
            <pc:docMk/>
            <pc:sldMk cId="1469609929" sldId="411"/>
            <ac:spMk id="40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0:52:39.571" v="1709" actId="478"/>
          <ac:spMkLst>
            <pc:docMk/>
            <pc:sldMk cId="1469609929" sldId="411"/>
            <ac:spMk id="51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1:41:18.659" v="2337"/>
          <ac:spMkLst>
            <pc:docMk/>
            <pc:sldMk cId="1469609929" sldId="411"/>
            <ac:spMk id="5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0:58:24.374" v="1908" actId="1076"/>
          <ac:spMkLst>
            <pc:docMk/>
            <pc:sldMk cId="1469609929" sldId="411"/>
            <ac:spMk id="64" creationId="{49624EE6-912F-46DC-BFDE-DF3513700DD8}"/>
          </ac:spMkLst>
        </pc:spChg>
        <pc:spChg chg="mod">
          <ac:chgData name="Carlos Sanchez-Sarmiento" userId="2326a0ff-7c8d-4f5b-b5b2-e1c852c29958" providerId="ADAL" clId="{3360CA65-7602-4B8A-950E-F56828B8B97B}" dt="2022-11-06T20:50:14.346" v="1660"/>
          <ac:spMkLst>
            <pc:docMk/>
            <pc:sldMk cId="1469609929" sldId="411"/>
            <ac:spMk id="91" creationId="{1A00E6ED-85F3-4E5F-AA94-B5B68665B5AE}"/>
          </ac:spMkLst>
        </pc:spChg>
        <pc:spChg chg="mod">
          <ac:chgData name="Carlos Sanchez-Sarmiento" userId="2326a0ff-7c8d-4f5b-b5b2-e1c852c29958" providerId="ADAL" clId="{3360CA65-7602-4B8A-950E-F56828B8B97B}" dt="2022-11-06T20:50:14.346" v="1660"/>
          <ac:spMkLst>
            <pc:docMk/>
            <pc:sldMk cId="1469609929" sldId="411"/>
            <ac:spMk id="95" creationId="{8848C7FF-1A0A-44CE-9CFF-AD3843568E1F}"/>
          </ac:spMkLst>
        </pc:spChg>
        <pc:spChg chg="mod">
          <ac:chgData name="Carlos Sanchez-Sarmiento" userId="2326a0ff-7c8d-4f5b-b5b2-e1c852c29958" providerId="ADAL" clId="{3360CA65-7602-4B8A-950E-F56828B8B97B}" dt="2022-11-06T20:50:14.346" v="1660"/>
          <ac:spMkLst>
            <pc:docMk/>
            <pc:sldMk cId="1469609929" sldId="411"/>
            <ac:spMk id="96" creationId="{FBEF3E0E-6B36-461F-9BCE-EB9D12EDA114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02" creationId="{36551329-7DAE-4984-A063-0501EB817E5C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03" creationId="{62381079-D0EF-49A4-9BFD-E1DEC45687DA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05" creationId="{C66D0FCA-1EFF-4AA2-A460-0FC5567DC110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07" creationId="{AEBFE1A5-4249-4215-8A14-1F5FF4FE4FAA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10" creationId="{33DD8B3F-D4A5-49A6-9264-C5AC66043EA3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11" creationId="{9D541F12-D975-4B96-895D-DBF7544563E6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12" creationId="{833D0A20-D4E0-4080-B49F-38C97E8CC107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13" creationId="{8ADFCD00-86A7-4225-9C71-5E50582C5D1E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14" creationId="{C26A1887-E64C-4CA9-AEAC-77DDEAF70112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15" creationId="{5CF68A35-C714-4091-A9DB-0D6765E0095B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16" creationId="{C312DD18-E9EE-4E0D-982D-CDB46E7D9463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17" creationId="{FCCDDC6B-6A03-4E04-87DD-045BB747A34D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18" creationId="{E57C8AD9-D549-487D-A219-C9F33E02EED6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19" creationId="{3945022D-7AF1-4AC3-A0E8-E536B9E0BFDF}"/>
          </ac:spMkLst>
        </pc:spChg>
        <pc:spChg chg="mod">
          <ac:chgData name="Carlos Sanchez-Sarmiento" userId="2326a0ff-7c8d-4f5b-b5b2-e1c852c29958" providerId="ADAL" clId="{3360CA65-7602-4B8A-950E-F56828B8B97B}" dt="2022-11-06T20:50:34.212" v="1665"/>
          <ac:spMkLst>
            <pc:docMk/>
            <pc:sldMk cId="1469609929" sldId="411"/>
            <ac:spMk id="120" creationId="{D7E226FA-CA46-4B08-A9E0-5A2ABBEC3582}"/>
          </ac:spMkLst>
        </pc:spChg>
        <pc:spChg chg="add mod">
          <ac:chgData name="Carlos Sanchez-Sarmiento" userId="2326a0ff-7c8d-4f5b-b5b2-e1c852c29958" providerId="ADAL" clId="{3360CA65-7602-4B8A-950E-F56828B8B97B}" dt="2022-11-06T20:52:39.975" v="1710"/>
          <ac:spMkLst>
            <pc:docMk/>
            <pc:sldMk cId="1469609929" sldId="411"/>
            <ac:spMk id="121" creationId="{2DC411FA-13F1-4CB1-8FBB-228FA333DBFD}"/>
          </ac:spMkLst>
        </pc:spChg>
        <pc:spChg chg="add del mod">
          <ac:chgData name="Carlos Sanchez-Sarmiento" userId="2326a0ff-7c8d-4f5b-b5b2-e1c852c29958" providerId="ADAL" clId="{3360CA65-7602-4B8A-950E-F56828B8B97B}" dt="2022-11-06T20:56:08.181" v="1748" actId="478"/>
          <ac:spMkLst>
            <pc:docMk/>
            <pc:sldMk cId="1469609929" sldId="411"/>
            <ac:spMk id="125" creationId="{AD6314C8-2722-43ED-848A-CDE9E2E843C3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29" creationId="{B8766585-AE89-4A88-BA4B-1502D90AC51C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30" creationId="{9A1F086C-2D86-474B-8991-600C077AF29E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32" creationId="{A6C8C139-318D-4A87-BF96-DA75B7A0808A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34" creationId="{BE77C9D7-B244-49BD-B346-D62B0ABF9F3A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36" creationId="{37A6940F-0B2D-494C-A41A-66501671F864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37" creationId="{F184A01D-9E5E-478C-B0BA-4CD75882E713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38" creationId="{1094C426-97D2-4D37-88F0-145F3B7BED02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39" creationId="{AC3CB4FA-BB05-4920-A96E-3A4657887F44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40" creationId="{2D5BCFF0-BC84-44F8-AA84-73AD6D09E334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41" creationId="{F6BF626C-1795-4D74-9F10-F8A302F14D41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42" creationId="{8A6FBC2F-BB7B-44B8-A6FD-76B660AC9704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43" creationId="{5E271603-C037-4BAC-82BE-40763B212028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65" creationId="{93AB0CC7-E4ED-4D3B-91F4-18963DDA6A83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66" creationId="{60D7039E-C5D2-4CB6-91FD-ED5618CBF121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67" creationId="{A6782AA8-897F-4784-A54D-5D2A71CD6526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70" creationId="{8B8C72CF-FEE3-4896-8757-E810BEF186FD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71" creationId="{D8C4FAF4-D1C3-44A3-B416-38D770F99EF2}"/>
          </ac:spMkLst>
        </pc:spChg>
        <pc:spChg chg="mod">
          <ac:chgData name="Carlos Sanchez-Sarmiento" userId="2326a0ff-7c8d-4f5b-b5b2-e1c852c29958" providerId="ADAL" clId="{3360CA65-7602-4B8A-950E-F56828B8B97B}" dt="2022-11-06T20:56:38.209" v="1751"/>
          <ac:spMkLst>
            <pc:docMk/>
            <pc:sldMk cId="1469609929" sldId="411"/>
            <ac:spMk id="172" creationId="{04A983D3-8077-4C13-AAD9-7D887F77923F}"/>
          </ac:spMkLst>
        </pc:spChg>
        <pc:spChg chg="add mod">
          <ac:chgData name="Carlos Sanchez-Sarmiento" userId="2326a0ff-7c8d-4f5b-b5b2-e1c852c29958" providerId="ADAL" clId="{3360CA65-7602-4B8A-950E-F56828B8B97B}" dt="2022-11-06T20:59:16.123" v="1913"/>
          <ac:spMkLst>
            <pc:docMk/>
            <pc:sldMk cId="1469609929" sldId="411"/>
            <ac:spMk id="176" creationId="{7CED1C78-FDAD-4FF6-9147-09C1DA989079}"/>
          </ac:spMkLst>
        </pc:spChg>
        <pc:grpChg chg="add mod">
          <ac:chgData name="Carlos Sanchez-Sarmiento" userId="2326a0ff-7c8d-4f5b-b5b2-e1c852c29958" providerId="ADAL" clId="{3360CA65-7602-4B8A-950E-F56828B8B97B}" dt="2022-11-06T20:58:33.344" v="1911" actId="1076"/>
          <ac:grpSpMkLst>
            <pc:docMk/>
            <pc:sldMk cId="1469609929" sldId="411"/>
            <ac:grpSpMk id="2" creationId="{35EB45FB-3A14-469B-9682-EBC3ACE503FD}"/>
          </ac:grpSpMkLst>
        </pc:grpChg>
        <pc:grpChg chg="add mod">
          <ac:chgData name="Carlos Sanchez-Sarmiento" userId="2326a0ff-7c8d-4f5b-b5b2-e1c852c29958" providerId="ADAL" clId="{3360CA65-7602-4B8A-950E-F56828B8B97B}" dt="2022-11-06T20:50:16.420" v="1661" actId="164"/>
          <ac:grpSpMkLst>
            <pc:docMk/>
            <pc:sldMk cId="1469609929" sldId="411"/>
            <ac:grpSpMk id="77" creationId="{A0366C94-C907-44AC-BA14-30BBCE40BE84}"/>
          </ac:grpSpMkLst>
        </pc:grpChg>
        <pc:grpChg chg="mod">
          <ac:chgData name="Carlos Sanchez-Sarmiento" userId="2326a0ff-7c8d-4f5b-b5b2-e1c852c29958" providerId="ADAL" clId="{3360CA65-7602-4B8A-950E-F56828B8B97B}" dt="2022-11-06T20:50:14.346" v="1660"/>
          <ac:grpSpMkLst>
            <pc:docMk/>
            <pc:sldMk cId="1469609929" sldId="411"/>
            <ac:grpSpMk id="83" creationId="{65B67EB2-6D59-49E0-8F7C-87B9331AF951}"/>
          </ac:grpSpMkLst>
        </pc:grpChg>
        <pc:grpChg chg="add mod">
          <ac:chgData name="Carlos Sanchez-Sarmiento" userId="2326a0ff-7c8d-4f5b-b5b2-e1c852c29958" providerId="ADAL" clId="{3360CA65-7602-4B8A-950E-F56828B8B97B}" dt="2022-11-06T20:58:33.344" v="1911" actId="1076"/>
          <ac:grpSpMkLst>
            <pc:docMk/>
            <pc:sldMk cId="1469609929" sldId="411"/>
            <ac:grpSpMk id="98" creationId="{569C951F-FF6B-4F37-83F2-46E343432EA4}"/>
          </ac:grpSpMkLst>
        </pc:grpChg>
        <pc:grpChg chg="mod">
          <ac:chgData name="Carlos Sanchez-Sarmiento" userId="2326a0ff-7c8d-4f5b-b5b2-e1c852c29958" providerId="ADAL" clId="{3360CA65-7602-4B8A-950E-F56828B8B97B}" dt="2022-11-06T20:50:34.212" v="1665"/>
          <ac:grpSpMkLst>
            <pc:docMk/>
            <pc:sldMk cId="1469609929" sldId="411"/>
            <ac:grpSpMk id="99" creationId="{3B6722C6-CB5F-41C2-A937-8839C6043F22}"/>
          </ac:grpSpMkLst>
        </pc:grpChg>
        <pc:grpChg chg="mod">
          <ac:chgData name="Carlos Sanchez-Sarmiento" userId="2326a0ff-7c8d-4f5b-b5b2-e1c852c29958" providerId="ADAL" clId="{3360CA65-7602-4B8A-950E-F56828B8B97B}" dt="2022-11-06T20:50:34.212" v="1665"/>
          <ac:grpSpMkLst>
            <pc:docMk/>
            <pc:sldMk cId="1469609929" sldId="411"/>
            <ac:grpSpMk id="100" creationId="{354EB197-6147-49CD-8812-106BA9E58651}"/>
          </ac:grpSpMkLst>
        </pc:grpChg>
        <pc:grpChg chg="mod">
          <ac:chgData name="Carlos Sanchez-Sarmiento" userId="2326a0ff-7c8d-4f5b-b5b2-e1c852c29958" providerId="ADAL" clId="{3360CA65-7602-4B8A-950E-F56828B8B97B}" dt="2022-11-06T20:50:34.212" v="1665"/>
          <ac:grpSpMkLst>
            <pc:docMk/>
            <pc:sldMk cId="1469609929" sldId="411"/>
            <ac:grpSpMk id="104" creationId="{A1F65F69-AF16-414A-9A89-7253FC6B7DB0}"/>
          </ac:grpSpMkLst>
        </pc:grpChg>
        <pc:grpChg chg="mod">
          <ac:chgData name="Carlos Sanchez-Sarmiento" userId="2326a0ff-7c8d-4f5b-b5b2-e1c852c29958" providerId="ADAL" clId="{3360CA65-7602-4B8A-950E-F56828B8B97B}" dt="2022-11-06T20:50:34.212" v="1665"/>
          <ac:grpSpMkLst>
            <pc:docMk/>
            <pc:sldMk cId="1469609929" sldId="411"/>
            <ac:grpSpMk id="106" creationId="{E1513C3A-23CF-4171-B3AD-6CF78E79BDDD}"/>
          </ac:grpSpMkLst>
        </pc:grpChg>
        <pc:grpChg chg="mod">
          <ac:chgData name="Carlos Sanchez-Sarmiento" userId="2326a0ff-7c8d-4f5b-b5b2-e1c852c29958" providerId="ADAL" clId="{3360CA65-7602-4B8A-950E-F56828B8B97B}" dt="2022-11-06T20:50:34.212" v="1665"/>
          <ac:grpSpMkLst>
            <pc:docMk/>
            <pc:sldMk cId="1469609929" sldId="411"/>
            <ac:grpSpMk id="108" creationId="{03A32F4C-65CB-4DB3-8E05-7AD0F07EFE16}"/>
          </ac:grpSpMkLst>
        </pc:grpChg>
        <pc:grpChg chg="add mod">
          <ac:chgData name="Carlos Sanchez-Sarmiento" userId="2326a0ff-7c8d-4f5b-b5b2-e1c852c29958" providerId="ADAL" clId="{3360CA65-7602-4B8A-950E-F56828B8B97B}" dt="2022-11-06T20:56:38.209" v="1751"/>
          <ac:grpSpMkLst>
            <pc:docMk/>
            <pc:sldMk cId="1469609929" sldId="411"/>
            <ac:grpSpMk id="126" creationId="{1622269C-14DB-4332-BDB3-60DF6B65CB55}"/>
          </ac:grpSpMkLst>
        </pc:grpChg>
        <pc:grpChg chg="mod">
          <ac:chgData name="Carlos Sanchez-Sarmiento" userId="2326a0ff-7c8d-4f5b-b5b2-e1c852c29958" providerId="ADAL" clId="{3360CA65-7602-4B8A-950E-F56828B8B97B}" dt="2022-11-06T20:56:38.209" v="1751"/>
          <ac:grpSpMkLst>
            <pc:docMk/>
            <pc:sldMk cId="1469609929" sldId="411"/>
            <ac:grpSpMk id="127" creationId="{64EE11FA-8AB5-4265-B472-730E4A0229A7}"/>
          </ac:grpSpMkLst>
        </pc:grpChg>
        <pc:grpChg chg="mod">
          <ac:chgData name="Carlos Sanchez-Sarmiento" userId="2326a0ff-7c8d-4f5b-b5b2-e1c852c29958" providerId="ADAL" clId="{3360CA65-7602-4B8A-950E-F56828B8B97B}" dt="2022-11-06T20:56:38.209" v="1751"/>
          <ac:grpSpMkLst>
            <pc:docMk/>
            <pc:sldMk cId="1469609929" sldId="411"/>
            <ac:grpSpMk id="128" creationId="{DF1BABAC-5F4C-4ED2-BD10-F266594309A8}"/>
          </ac:grpSpMkLst>
        </pc:grpChg>
        <pc:grpChg chg="mod">
          <ac:chgData name="Carlos Sanchez-Sarmiento" userId="2326a0ff-7c8d-4f5b-b5b2-e1c852c29958" providerId="ADAL" clId="{3360CA65-7602-4B8A-950E-F56828B8B97B}" dt="2022-11-06T20:56:38.209" v="1751"/>
          <ac:grpSpMkLst>
            <pc:docMk/>
            <pc:sldMk cId="1469609929" sldId="411"/>
            <ac:grpSpMk id="131" creationId="{5C63C38C-407F-49BA-A6DF-8BAA0BCE87B8}"/>
          </ac:grpSpMkLst>
        </pc:grpChg>
        <pc:grpChg chg="mod">
          <ac:chgData name="Carlos Sanchez-Sarmiento" userId="2326a0ff-7c8d-4f5b-b5b2-e1c852c29958" providerId="ADAL" clId="{3360CA65-7602-4B8A-950E-F56828B8B97B}" dt="2022-11-06T20:56:38.209" v="1751"/>
          <ac:grpSpMkLst>
            <pc:docMk/>
            <pc:sldMk cId="1469609929" sldId="411"/>
            <ac:grpSpMk id="133" creationId="{4137037C-8A0D-4EA0-996D-49A70B0C528B}"/>
          </ac:grpSpMkLst>
        </pc:grpChg>
        <pc:grpChg chg="mod">
          <ac:chgData name="Carlos Sanchez-Sarmiento" userId="2326a0ff-7c8d-4f5b-b5b2-e1c852c29958" providerId="ADAL" clId="{3360CA65-7602-4B8A-950E-F56828B8B97B}" dt="2022-11-06T20:56:38.209" v="1751"/>
          <ac:grpSpMkLst>
            <pc:docMk/>
            <pc:sldMk cId="1469609929" sldId="411"/>
            <ac:grpSpMk id="135" creationId="{99D981CC-69CA-4316-8D7D-4FC02DF4312A}"/>
          </ac:grpSpMkLst>
        </pc:grpChg>
        <pc:grpChg chg="add mod">
          <ac:chgData name="Carlos Sanchez-Sarmiento" userId="2326a0ff-7c8d-4f5b-b5b2-e1c852c29958" providerId="ADAL" clId="{3360CA65-7602-4B8A-950E-F56828B8B97B}" dt="2022-11-06T20:56:38.209" v="1751"/>
          <ac:grpSpMkLst>
            <pc:docMk/>
            <pc:sldMk cId="1469609929" sldId="411"/>
            <ac:grpSpMk id="168" creationId="{E7BFC8CA-7C4F-4C00-B33D-4CB31707C4BE}"/>
          </ac:grpSpMkLst>
        </pc:grpChg>
        <pc:grpChg chg="mod">
          <ac:chgData name="Carlos Sanchez-Sarmiento" userId="2326a0ff-7c8d-4f5b-b5b2-e1c852c29958" providerId="ADAL" clId="{3360CA65-7602-4B8A-950E-F56828B8B97B}" dt="2022-11-06T20:56:38.209" v="1751"/>
          <ac:grpSpMkLst>
            <pc:docMk/>
            <pc:sldMk cId="1469609929" sldId="411"/>
            <ac:grpSpMk id="169" creationId="{21C6C533-D283-4313-8D52-94954FF5500C}"/>
          </ac:grpSpMkLst>
        </pc:grpChg>
        <pc:picChg chg="add mod">
          <ac:chgData name="Carlos Sanchez-Sarmiento" userId="2326a0ff-7c8d-4f5b-b5b2-e1c852c29958" providerId="ADAL" clId="{3360CA65-7602-4B8A-950E-F56828B8B97B}" dt="2022-11-06T20:50:16.420" v="1661" actId="164"/>
          <ac:picMkLst>
            <pc:docMk/>
            <pc:sldMk cId="1469609929" sldId="411"/>
            <ac:picMk id="97" creationId="{8351242C-1CA9-4D65-A406-737563435090}"/>
          </ac:picMkLst>
        </pc:picChg>
        <pc:cxnChg chg="add del mod">
          <ac:chgData name="Carlos Sanchez-Sarmiento" userId="2326a0ff-7c8d-4f5b-b5b2-e1c852c29958" providerId="ADAL" clId="{3360CA65-7602-4B8A-950E-F56828B8B97B}" dt="2022-11-06T20:56:09.638" v="1750" actId="478"/>
          <ac:cxnSpMkLst>
            <pc:docMk/>
            <pc:sldMk cId="1469609929" sldId="411"/>
            <ac:cxnSpMk id="122" creationId="{8722B88E-0BDC-44F9-8CEF-95C04D7B302C}"/>
          </ac:cxnSpMkLst>
        </pc:cxnChg>
        <pc:cxnChg chg="add del mod">
          <ac:chgData name="Carlos Sanchez-Sarmiento" userId="2326a0ff-7c8d-4f5b-b5b2-e1c852c29958" providerId="ADAL" clId="{3360CA65-7602-4B8A-950E-F56828B8B97B}" dt="2022-11-06T20:56:05.183" v="1747" actId="478"/>
          <ac:cxnSpMkLst>
            <pc:docMk/>
            <pc:sldMk cId="1469609929" sldId="411"/>
            <ac:cxnSpMk id="123" creationId="{66023F9D-6798-4CBC-8102-B5F1A8555F62}"/>
          </ac:cxnSpMkLst>
        </pc:cxnChg>
        <pc:cxnChg chg="add del mod">
          <ac:chgData name="Carlos Sanchez-Sarmiento" userId="2326a0ff-7c8d-4f5b-b5b2-e1c852c29958" providerId="ADAL" clId="{3360CA65-7602-4B8A-950E-F56828B8B97B}" dt="2022-11-06T20:56:09.101" v="1749" actId="478"/>
          <ac:cxnSpMkLst>
            <pc:docMk/>
            <pc:sldMk cId="1469609929" sldId="411"/>
            <ac:cxnSpMk id="124" creationId="{4A7EACB0-1241-455F-B733-1EFF2140F66F}"/>
          </ac:cxnSpMkLst>
        </pc:cxnChg>
        <pc:cxnChg chg="add mod">
          <ac:chgData name="Carlos Sanchez-Sarmiento" userId="2326a0ff-7c8d-4f5b-b5b2-e1c852c29958" providerId="ADAL" clId="{3360CA65-7602-4B8A-950E-F56828B8B97B}" dt="2022-11-06T20:56:38.209" v="1751"/>
          <ac:cxnSpMkLst>
            <pc:docMk/>
            <pc:sldMk cId="1469609929" sldId="411"/>
            <ac:cxnSpMk id="173" creationId="{8A12C4AC-F9EE-4CE1-9649-34EF4AA1E575}"/>
          </ac:cxnSpMkLst>
        </pc:cxnChg>
        <pc:cxnChg chg="add mod">
          <ac:chgData name="Carlos Sanchez-Sarmiento" userId="2326a0ff-7c8d-4f5b-b5b2-e1c852c29958" providerId="ADAL" clId="{3360CA65-7602-4B8A-950E-F56828B8B97B}" dt="2022-11-06T20:56:38.209" v="1751"/>
          <ac:cxnSpMkLst>
            <pc:docMk/>
            <pc:sldMk cId="1469609929" sldId="411"/>
            <ac:cxnSpMk id="174" creationId="{432598F0-A4AC-4F6C-A5A3-DC60640658A0}"/>
          </ac:cxnSpMkLst>
        </pc:cxnChg>
        <pc:cxnChg chg="add mod">
          <ac:chgData name="Carlos Sanchez-Sarmiento" userId="2326a0ff-7c8d-4f5b-b5b2-e1c852c29958" providerId="ADAL" clId="{3360CA65-7602-4B8A-950E-F56828B8B97B}" dt="2022-11-06T20:56:38.209" v="1751"/>
          <ac:cxnSpMkLst>
            <pc:docMk/>
            <pc:sldMk cId="1469609929" sldId="411"/>
            <ac:cxnSpMk id="175" creationId="{64945D78-684D-45BD-8209-52F51835078C}"/>
          </ac:cxnSpMkLst>
        </pc:cxnChg>
      </pc:sldChg>
      <pc:sldChg chg="add del">
        <pc:chgData name="Carlos Sanchez-Sarmiento" userId="2326a0ff-7c8d-4f5b-b5b2-e1c852c29958" providerId="ADAL" clId="{3360CA65-7602-4B8A-950E-F56828B8B97B}" dt="2022-11-06T21:21:33.631" v="2150" actId="47"/>
        <pc:sldMkLst>
          <pc:docMk/>
          <pc:sldMk cId="2530073179" sldId="412"/>
        </pc:sldMkLst>
      </pc:sldChg>
      <pc:sldChg chg="add del">
        <pc:chgData name="Carlos Sanchez-Sarmiento" userId="2326a0ff-7c8d-4f5b-b5b2-e1c852c29958" providerId="ADAL" clId="{3360CA65-7602-4B8A-950E-F56828B8B97B}" dt="2022-11-06T21:12:32.258" v="2037" actId="47"/>
        <pc:sldMkLst>
          <pc:docMk/>
          <pc:sldMk cId="2790588324" sldId="412"/>
        </pc:sldMkLst>
      </pc:sldChg>
      <pc:sldChg chg="addSp delSp modSp add mod modTransition">
        <pc:chgData name="Carlos Sanchez-Sarmiento" userId="2326a0ff-7c8d-4f5b-b5b2-e1c852c29958" providerId="ADAL" clId="{3360CA65-7602-4B8A-950E-F56828B8B97B}" dt="2022-11-06T21:50:44.563" v="2519" actId="20577"/>
        <pc:sldMkLst>
          <pc:docMk/>
          <pc:sldMk cId="3452869910" sldId="413"/>
        </pc:sldMkLst>
        <pc:spChg chg="add mod">
          <ac:chgData name="Carlos Sanchez-Sarmiento" userId="2326a0ff-7c8d-4f5b-b5b2-e1c852c29958" providerId="ADAL" clId="{3360CA65-7602-4B8A-950E-F56828B8B97B}" dt="2022-11-06T21:50:44.563" v="2519" actId="20577"/>
          <ac:spMkLst>
            <pc:docMk/>
            <pc:sldMk cId="3452869910" sldId="413"/>
            <ac:spMk id="45" creationId="{5079132E-8206-4B56-BEC1-CA4D30CD7EE4}"/>
          </ac:spMkLst>
        </pc:spChg>
        <pc:spChg chg="mod">
          <ac:chgData name="Carlos Sanchez-Sarmiento" userId="2326a0ff-7c8d-4f5b-b5b2-e1c852c29958" providerId="ADAL" clId="{3360CA65-7602-4B8A-950E-F56828B8B97B}" dt="2022-11-06T21:42:57.083" v="2381"/>
          <ac:spMkLst>
            <pc:docMk/>
            <pc:sldMk cId="3452869910" sldId="413"/>
            <ac:spMk id="59" creationId="{00000000-0000-0000-0000-000000000000}"/>
          </ac:spMkLst>
        </pc:spChg>
        <pc:spChg chg="del">
          <ac:chgData name="Carlos Sanchez-Sarmiento" userId="2326a0ff-7c8d-4f5b-b5b2-e1c852c29958" providerId="ADAL" clId="{3360CA65-7602-4B8A-950E-F56828B8B97B}" dt="2022-11-06T21:32:59.119" v="2300" actId="478"/>
          <ac:spMkLst>
            <pc:docMk/>
            <pc:sldMk cId="3452869910" sldId="413"/>
            <ac:spMk id="94" creationId="{A62D29AD-A08B-4E40-A0C4-FDC753A71E13}"/>
          </ac:spMkLst>
        </pc:spChg>
        <pc:spChg chg="mod">
          <ac:chgData name="Carlos Sanchez-Sarmiento" userId="2326a0ff-7c8d-4f5b-b5b2-e1c852c29958" providerId="ADAL" clId="{3360CA65-7602-4B8A-950E-F56828B8B97B}" dt="2022-11-06T21:24:24.606" v="2157" actId="1076"/>
          <ac:spMkLst>
            <pc:docMk/>
            <pc:sldMk cId="3452869910" sldId="413"/>
            <ac:spMk id="108" creationId="{6D2EBEC8-F70C-4193-93CC-DD69305CA741}"/>
          </ac:spMkLst>
        </pc:spChg>
        <pc:spChg chg="mod">
          <ac:chgData name="Carlos Sanchez-Sarmiento" userId="2326a0ff-7c8d-4f5b-b5b2-e1c852c29958" providerId="ADAL" clId="{3360CA65-7602-4B8A-950E-F56828B8B97B}" dt="2022-11-06T21:27:13.173" v="2180" actId="1076"/>
          <ac:spMkLst>
            <pc:docMk/>
            <pc:sldMk cId="3452869910" sldId="413"/>
            <ac:spMk id="110" creationId="{2AA011BD-A15C-42B9-BBB2-6C371CA06CE1}"/>
          </ac:spMkLst>
        </pc:spChg>
        <pc:spChg chg="mod">
          <ac:chgData name="Carlos Sanchez-Sarmiento" userId="2326a0ff-7c8d-4f5b-b5b2-e1c852c29958" providerId="ADAL" clId="{3360CA65-7602-4B8A-950E-F56828B8B97B}" dt="2022-11-06T21:27:16.046" v="2181" actId="1076"/>
          <ac:spMkLst>
            <pc:docMk/>
            <pc:sldMk cId="3452869910" sldId="413"/>
            <ac:spMk id="111" creationId="{EE226071-C964-4D31-B00D-471011831A74}"/>
          </ac:spMkLst>
        </pc:spChg>
        <pc:spChg chg="mod">
          <ac:chgData name="Carlos Sanchez-Sarmiento" userId="2326a0ff-7c8d-4f5b-b5b2-e1c852c29958" providerId="ADAL" clId="{3360CA65-7602-4B8A-950E-F56828B8B97B}" dt="2022-11-06T21:24:45.655" v="2161" actId="1076"/>
          <ac:spMkLst>
            <pc:docMk/>
            <pc:sldMk cId="3452869910" sldId="413"/>
            <ac:spMk id="112" creationId="{483F657D-E8AD-49A5-BB9F-6C9A4693D802}"/>
          </ac:spMkLst>
        </pc:spChg>
        <pc:spChg chg="mod">
          <ac:chgData name="Carlos Sanchez-Sarmiento" userId="2326a0ff-7c8d-4f5b-b5b2-e1c852c29958" providerId="ADAL" clId="{3360CA65-7602-4B8A-950E-F56828B8B97B}" dt="2022-11-06T21:24:45.655" v="2161" actId="1076"/>
          <ac:spMkLst>
            <pc:docMk/>
            <pc:sldMk cId="3452869910" sldId="413"/>
            <ac:spMk id="113" creationId="{DF594BE0-C735-4FDD-9E7F-1576FCF4AD48}"/>
          </ac:spMkLst>
        </pc:spChg>
        <pc:spChg chg="mod">
          <ac:chgData name="Carlos Sanchez-Sarmiento" userId="2326a0ff-7c8d-4f5b-b5b2-e1c852c29958" providerId="ADAL" clId="{3360CA65-7602-4B8A-950E-F56828B8B97B}" dt="2022-11-06T21:24:19.093" v="2155" actId="1076"/>
          <ac:spMkLst>
            <pc:docMk/>
            <pc:sldMk cId="3452869910" sldId="413"/>
            <ac:spMk id="116" creationId="{17885015-C150-451C-9725-B5ED78210772}"/>
          </ac:spMkLst>
        </pc:spChg>
        <pc:spChg chg="mod">
          <ac:chgData name="Carlos Sanchez-Sarmiento" userId="2326a0ff-7c8d-4f5b-b5b2-e1c852c29958" providerId="ADAL" clId="{3360CA65-7602-4B8A-950E-F56828B8B97B}" dt="2022-11-06T21:24:59.262" v="2168" actId="1076"/>
          <ac:spMkLst>
            <pc:docMk/>
            <pc:sldMk cId="3452869910" sldId="413"/>
            <ac:spMk id="117" creationId="{31D791E0-FBBB-4923-9772-8DA2E07C27DF}"/>
          </ac:spMkLst>
        </pc:spChg>
        <pc:spChg chg="mod">
          <ac:chgData name="Carlos Sanchez-Sarmiento" userId="2326a0ff-7c8d-4f5b-b5b2-e1c852c29958" providerId="ADAL" clId="{3360CA65-7602-4B8A-950E-F56828B8B97B}" dt="2022-11-06T21:25:05.862" v="2171" actId="1076"/>
          <ac:spMkLst>
            <pc:docMk/>
            <pc:sldMk cId="3452869910" sldId="413"/>
            <ac:spMk id="118" creationId="{A9F8FC79-26CE-4D73-9979-7F813D2C7CD2}"/>
          </ac:spMkLst>
        </pc:spChg>
        <pc:grpChg chg="mod">
          <ac:chgData name="Carlos Sanchez-Sarmiento" userId="2326a0ff-7c8d-4f5b-b5b2-e1c852c29958" providerId="ADAL" clId="{3360CA65-7602-4B8A-950E-F56828B8B97B}" dt="2022-11-06T21:24:45.655" v="2161" actId="1076"/>
          <ac:grpSpMkLst>
            <pc:docMk/>
            <pc:sldMk cId="3452869910" sldId="413"/>
            <ac:grpSpMk id="4" creationId="{02908CA8-ABCE-4D99-BBDA-08327599C285}"/>
          </ac:grpSpMkLst>
        </pc:grpChg>
        <pc:grpChg chg="mod">
          <ac:chgData name="Carlos Sanchez-Sarmiento" userId="2326a0ff-7c8d-4f5b-b5b2-e1c852c29958" providerId="ADAL" clId="{3360CA65-7602-4B8A-950E-F56828B8B97B}" dt="2022-11-06T21:25:07.790" v="2172" actId="1076"/>
          <ac:grpSpMkLst>
            <pc:docMk/>
            <pc:sldMk cId="3452869910" sldId="413"/>
            <ac:grpSpMk id="119" creationId="{E5049ACC-8F5F-407C-B599-F0B9961E2EF9}"/>
          </ac:grpSpMkLst>
        </pc:grpChg>
      </pc:sldChg>
      <pc:sldChg chg="modSp mod">
        <pc:chgData name="Carlos Sanchez-Sarmiento" userId="2326a0ff-7c8d-4f5b-b5b2-e1c852c29958" providerId="ADAL" clId="{3360CA65-7602-4B8A-950E-F56828B8B97B}" dt="2022-11-06T21:43:10.099" v="2385"/>
        <pc:sldMkLst>
          <pc:docMk/>
          <pc:sldMk cId="3428605372" sldId="414"/>
        </pc:sldMkLst>
        <pc:spChg chg="mod">
          <ac:chgData name="Carlos Sanchez-Sarmiento" userId="2326a0ff-7c8d-4f5b-b5b2-e1c852c29958" providerId="ADAL" clId="{3360CA65-7602-4B8A-950E-F56828B8B97B}" dt="2022-11-06T21:43:10.099" v="2385"/>
          <ac:spMkLst>
            <pc:docMk/>
            <pc:sldMk cId="3428605372" sldId="414"/>
            <ac:spMk id="59" creationId="{00000000-0000-0000-0000-000000000000}"/>
          </ac:spMkLst>
        </pc:spChg>
      </pc:sldChg>
      <pc:sldChg chg="modSp mod">
        <pc:chgData name="Carlos Sanchez-Sarmiento" userId="2326a0ff-7c8d-4f5b-b5b2-e1c852c29958" providerId="ADAL" clId="{3360CA65-7602-4B8A-950E-F56828B8B97B}" dt="2022-11-06T21:43:14.971" v="2386"/>
        <pc:sldMkLst>
          <pc:docMk/>
          <pc:sldMk cId="401442319" sldId="415"/>
        </pc:sldMkLst>
        <pc:spChg chg="mod">
          <ac:chgData name="Carlos Sanchez-Sarmiento" userId="2326a0ff-7c8d-4f5b-b5b2-e1c852c29958" providerId="ADAL" clId="{3360CA65-7602-4B8A-950E-F56828B8B97B}" dt="2022-11-06T21:43:14.971" v="2386"/>
          <ac:spMkLst>
            <pc:docMk/>
            <pc:sldMk cId="401442319" sldId="415"/>
            <ac:spMk id="59" creationId="{00000000-0000-0000-0000-000000000000}"/>
          </ac:spMkLst>
        </pc:spChg>
      </pc:sldChg>
      <pc:sldChg chg="modSp mod">
        <pc:chgData name="Carlos Sanchez-Sarmiento" userId="2326a0ff-7c8d-4f5b-b5b2-e1c852c29958" providerId="ADAL" clId="{3360CA65-7602-4B8A-950E-F56828B8B97B}" dt="2022-11-06T21:43:33.944" v="2390"/>
        <pc:sldMkLst>
          <pc:docMk/>
          <pc:sldMk cId="3720049209" sldId="417"/>
        </pc:sldMkLst>
        <pc:spChg chg="mod">
          <ac:chgData name="Carlos Sanchez-Sarmiento" userId="2326a0ff-7c8d-4f5b-b5b2-e1c852c29958" providerId="ADAL" clId="{3360CA65-7602-4B8A-950E-F56828B8B97B}" dt="2022-11-06T21:43:33.944" v="2390"/>
          <ac:spMkLst>
            <pc:docMk/>
            <pc:sldMk cId="3720049209" sldId="417"/>
            <ac:spMk id="2" creationId="{97F65243-0458-4B99-755F-8CE7A55DE2FE}"/>
          </ac:spMkLst>
        </pc:spChg>
      </pc:sldChg>
      <pc:sldChg chg="addSp delSp modSp add mod modAnim">
        <pc:chgData name="Carlos Sanchez-Sarmiento" userId="2326a0ff-7c8d-4f5b-b5b2-e1c852c29958" providerId="ADAL" clId="{3360CA65-7602-4B8A-950E-F56828B8B97B}" dt="2022-11-06T21:39:55.442" v="2314" actId="1076"/>
        <pc:sldMkLst>
          <pc:docMk/>
          <pc:sldMk cId="2876901342" sldId="418"/>
        </pc:sldMkLst>
        <pc:picChg chg="del">
          <ac:chgData name="Carlos Sanchez-Sarmiento" userId="2326a0ff-7c8d-4f5b-b5b2-e1c852c29958" providerId="ADAL" clId="{3360CA65-7602-4B8A-950E-F56828B8B97B}" dt="2022-11-06T21:39:49.778" v="2311" actId="478"/>
          <ac:picMkLst>
            <pc:docMk/>
            <pc:sldMk cId="2876901342" sldId="418"/>
            <ac:picMk id="4" creationId="{B9FC18D4-E4C1-1914-7EEB-2CC448314192}"/>
          </ac:picMkLst>
        </pc:picChg>
        <pc:picChg chg="add mod">
          <ac:chgData name="Carlos Sanchez-Sarmiento" userId="2326a0ff-7c8d-4f5b-b5b2-e1c852c29958" providerId="ADAL" clId="{3360CA65-7602-4B8A-950E-F56828B8B97B}" dt="2022-11-06T21:39:55.442" v="2314" actId="1076"/>
          <ac:picMkLst>
            <pc:docMk/>
            <pc:sldMk cId="2876901342" sldId="418"/>
            <ac:picMk id="5" creationId="{BB402DB7-B3C2-40D1-94B7-54DA8986D6B6}"/>
          </ac:picMkLst>
        </pc:picChg>
      </pc:sldChg>
      <pc:sldChg chg="addSp delSp modSp del mod">
        <pc:chgData name="Carlos Sanchez-Sarmiento" userId="2326a0ff-7c8d-4f5b-b5b2-e1c852c29958" providerId="ADAL" clId="{3360CA65-7602-4B8A-950E-F56828B8B97B}" dt="2022-11-06T21:53:35.884" v="2631" actId="47"/>
        <pc:sldMkLst>
          <pc:docMk/>
          <pc:sldMk cId="3230825787" sldId="419"/>
        </pc:sldMkLst>
        <pc:spChg chg="add del mod">
          <ac:chgData name="Carlos Sanchez-Sarmiento" userId="2326a0ff-7c8d-4f5b-b5b2-e1c852c29958" providerId="ADAL" clId="{3360CA65-7602-4B8A-950E-F56828B8B97B}" dt="2022-11-06T21:53:27.075" v="2620" actId="11529"/>
          <ac:spMkLst>
            <pc:docMk/>
            <pc:sldMk cId="3230825787" sldId="419"/>
            <ac:spMk id="2" creationId="{3B5BCD3A-814F-42DB-BC44-6CE352398424}"/>
          </ac:spMkLst>
        </pc:spChg>
        <pc:spChg chg="mod">
          <ac:chgData name="Carlos Sanchez-Sarmiento" userId="2326a0ff-7c8d-4f5b-b5b2-e1c852c29958" providerId="ADAL" clId="{3360CA65-7602-4B8A-950E-F56828B8B97B}" dt="2022-11-06T21:43:18.962" v="2387"/>
          <ac:spMkLst>
            <pc:docMk/>
            <pc:sldMk cId="3230825787" sldId="419"/>
            <ac:spMk id="59" creationId="{00000000-0000-0000-0000-000000000000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54" creationId="{943FDB63-2C01-4DC0-9E3B-FB35D084E537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57" creationId="{1D547582-D353-4795-8CAA-5747ED9F538A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59" creationId="{71BDB245-7891-4DBF-B2C9-8D25AF7D39D4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60" creationId="{A89B65BC-40E1-4354-9633-827727482C85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62" creationId="{AD9B44DD-EAB1-41F3-A135-0246F4EC3665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63" creationId="{72B038FC-C1EA-4E23-9A5F-E2E7CB3EB5DC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64" creationId="{239BD42D-4295-4EF8-9547-07963ECEB6EE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65" creationId="{92BC8A46-3CB0-44A5-A59C-EA425B32B689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66" creationId="{B52635DD-55B0-4732-83F0-ABF67D3644F9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67" creationId="{B5A9BEC4-C821-485E-8032-12ADCFE59989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68" creationId="{E036C92D-0C22-4F07-B82E-61A0022DF2ED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71" creationId="{D8DC0028-22E4-4E92-A422-D8DFED1813B7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72" creationId="{05E94C91-7406-4A85-85A1-0E205D0FDF61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73" creationId="{1552DBBC-BAEC-47A5-84C3-91B5189CEBF6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74" creationId="{1E682A22-D3C0-4DBF-9843-D4F44B709AEC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79" creationId="{FEBDA8E4-D98C-4CFF-A46B-0CE9747EC11B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80" creationId="{4C015043-E49B-4837-A58B-2768FBCA08F6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81" creationId="{47ACAEB3-10BD-40F7-B204-3CF570FD6071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82" creationId="{8149D9E7-0B6D-4DAE-869E-2ACFDC80A181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83" creationId="{C9504335-A694-4A00-889F-8B0803C7351A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84" creationId="{D291CE43-A63F-44BD-AB29-C82F960D6643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85" creationId="{1A6BC6CA-9E3E-42F4-8E0A-A08153FABA82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86" creationId="{17F609E1-FAFA-4C85-B6B2-E13AF87D18A6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88" creationId="{4B90FD6C-071C-4748-8266-02AF1838A1C9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90" creationId="{99EF8EB9-03D3-4D5E-9DB0-9B1944F9129D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93" creationId="{05E7DC16-F400-4860-BF64-2C38DE1B12C8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94" creationId="{4717CAE7-9D99-4395-9C8A-2ADCEF66C5DB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98" creationId="{915FD6C0-DDA5-4BDF-800C-F60335F12495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499" creationId="{D73CBB8E-BFDB-465B-992A-0A2B36DE0161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01" creationId="{65CF880D-2ECC-44C3-8882-C30E1C6DAF7F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02" creationId="{66EB708C-6C21-47D4-BDD5-D66C59D4A2F9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03" creationId="{14829D0D-5929-4876-9DAE-5FDFD2693F4A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05" creationId="{643464D6-B0E6-433D-BB31-E9A391B269C5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10" creationId="{2486F94A-3593-4AD4-92C5-B89291507B9F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11" creationId="{4E4BC245-433F-4BE5-BC36-03D6A8F11075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12" creationId="{40657153-ACC2-4783-80C4-5158AEE63B59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14" creationId="{5457FAD7-73E3-4582-8509-1ED3884F90E4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15" creationId="{9E3E1E4D-6F8F-43A0-BA62-13A03A41E89E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16" creationId="{105FD4B6-F007-4CF8-B83D-2520374BE57C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17" creationId="{F260B484-65C6-43CA-9DA5-A50B14588F01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18" creationId="{EBC50E05-231C-4AD5-A780-7DFE96D2E6C1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19" creationId="{01252E17-1541-42B2-98AB-1D3D189F424F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20" creationId="{74837B49-A2C5-4AD7-B7DC-81891261D0F0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21" creationId="{08B73574-5389-43DE-895F-37BE7F362042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22" creationId="{62DC9E87-E0AC-41EF-ADEC-6E00AE2A7796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23" creationId="{B2602AF0-7757-4D80-B1B8-87D986F9EA11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24" creationId="{74BB75BE-04C5-4C49-AFF4-E492773A82AF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25" creationId="{01B0AB28-5661-48CF-8E2F-79012EA763DD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26" creationId="{554EF3BB-8914-4AB5-BB1A-3993B34A8557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27" creationId="{94BD5F55-C24F-4993-9BE8-C6E3FAA70A7A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28" creationId="{CD8F58DD-1218-45B9-9052-153C47806BD9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29" creationId="{98EFCF03-CDFC-496D-AF50-68148D945D65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30" creationId="{C9BD4586-37CD-4D47-B0A8-09BBE9AD2FE2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31" creationId="{94CA3F13-5B74-4A32-A0DD-D268A205E8BB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32" creationId="{2FD3458F-03E2-40FB-B246-22BDD07AEE00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33" creationId="{B7825B7D-DE99-4477-BA24-741E607938BB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34" creationId="{4092A1F6-8EFA-4B96-8132-4E86DDD20985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35" creationId="{134573F2-3D61-4B6B-B7D7-08A26356F59D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36" creationId="{A993290E-1B52-4340-8CEB-F24C9EDB53D1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37" creationId="{26F77557-D3EC-4C77-AE0B-8FAB1DB26CF4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39" creationId="{52EE8A81-D890-484F-9D98-F087626A912E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41" creationId="{1121DB89-5085-4BF2-B51C-40ECE688E5C7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91" creationId="{3082F726-5D03-4AB6-BF35-E4344AD10930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92" creationId="{C1B3B41A-657A-4640-9817-A748199662CE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94" creationId="{A796BB3E-68C3-40F5-9283-833D743D1C53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95" creationId="{E39CEBD2-4B74-46A9-AADE-55990C541757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96" creationId="{495482A6-7456-4B2C-BE38-A1D976EB3DB8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97" creationId="{CCAB2081-15D0-4201-8A80-286D19F4E900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599" creationId="{E67C8719-C578-476B-AD95-E3A72C493E9B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00" creationId="{8197D544-E5A0-4550-8F03-74478A0E2DBA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02" creationId="{83E80084-1FCD-4603-8805-1134CC75E091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03" creationId="{9884ADE7-3A0F-4EA9-9571-F57BB44D0C48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04" creationId="{D406B520-9412-4576-9440-1C54A686FB1C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05" creationId="{E3D74EB8-555D-457C-9880-CC94E6ABB993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06" creationId="{A026F558-3543-4C85-B584-F513CE65E56B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07" creationId="{76921B74-FE53-4C9D-A30F-F434C690C2F7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08" creationId="{D937440B-485D-40D9-994E-8CD09164CE06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09" creationId="{E9EC07BE-CB18-47E8-BE6D-A89A01F85690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10" creationId="{94A9923C-8932-461E-A1DA-ACB7BC39C2B5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13" creationId="{7DA30567-0876-41F0-9EA9-99921C7B015E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14" creationId="{77769801-04CC-409C-9D9F-B7B9881909B2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15" creationId="{3F9E4B4D-A34E-4AFC-8457-3065C9B1C527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16" creationId="{62269FCC-1701-464E-8334-08581412EB3F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21" creationId="{86FFF6E4-721F-4E55-889F-64177631A0E8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22" creationId="{1C941A7F-8B8F-4EAA-B2ED-9B8A4A90FA2E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23" creationId="{5EDBB30B-6BF3-4496-8DC6-6882CBB2176C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24" creationId="{0E739250-C81E-4732-8CCF-92E59BAB8617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25" creationId="{A8F069BD-E568-450C-B364-7DD9BC8A597B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26" creationId="{7956AC06-7D99-4ECA-A471-BF0B072E8649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27" creationId="{BEA6630B-67F7-498E-8D92-CCA1BDE7DAAE}"/>
          </ac:spMkLst>
        </pc:spChg>
        <pc:spChg chg="mod">
          <ac:chgData name="Carlos Sanchez-Sarmiento" userId="2326a0ff-7c8d-4f5b-b5b2-e1c852c29958" providerId="ADAL" clId="{3360CA65-7602-4B8A-950E-F56828B8B97B}" dt="2022-11-06T21:52:18.863" v="2596"/>
          <ac:spMkLst>
            <pc:docMk/>
            <pc:sldMk cId="3230825787" sldId="419"/>
            <ac:spMk id="628" creationId="{8EAA2094-748E-4BFB-898A-8CF04DA79F8F}"/>
          </ac:spMkLst>
        </pc:spChg>
        <pc:grpChg chg="add mod">
          <ac:chgData name="Carlos Sanchez-Sarmiento" userId="2326a0ff-7c8d-4f5b-b5b2-e1c852c29958" providerId="ADAL" clId="{3360CA65-7602-4B8A-950E-F56828B8B97B}" dt="2022-11-06T21:53:27.923" v="2624" actId="1076"/>
          <ac:grpSpMkLst>
            <pc:docMk/>
            <pc:sldMk cId="3230825787" sldId="419"/>
            <ac:grpSpMk id="453" creationId="{09B80F3B-22D3-49A1-8345-DB536C3803B1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55" creationId="{22840CA2-1891-495C-8DE3-DE9A77588C43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56" creationId="{A5E0E0BF-772C-4A51-B226-C611FC2EA3B0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58" creationId="{8EA81802-752A-4E70-BAB7-16DAE245DBB2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61" creationId="{0F9F8440-284D-4D00-83A3-FE850A8177C4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69" creationId="{D367DC8F-F90F-48FF-83A0-4CC5067E43F2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70" creationId="{0A1F15CA-0F55-4CCC-863D-2EFCEFB62587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75" creationId="{C00A23C4-81BC-4CB8-A142-ACAC57E75EE0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78" creationId="{27BE72CC-4D63-47B9-A94A-224FC957EA70}"/>
          </ac:grpSpMkLst>
        </pc:grpChg>
        <pc:grpChg chg="add mod">
          <ac:chgData name="Carlos Sanchez-Sarmiento" userId="2326a0ff-7c8d-4f5b-b5b2-e1c852c29958" providerId="ADAL" clId="{3360CA65-7602-4B8A-950E-F56828B8B97B}" dt="2022-11-06T21:52:27.512" v="2598" actId="14100"/>
          <ac:grpSpMkLst>
            <pc:docMk/>
            <pc:sldMk cId="3230825787" sldId="419"/>
            <ac:grpSpMk id="487" creationId="{026D815A-FC8F-49F0-9B50-E384D52F974F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89" creationId="{3453A4A7-329D-4AC6-930D-EADE56B6A7FE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91" creationId="{069CC766-BFD1-4C05-8744-DCB10EE32292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92" creationId="{AE279984-0CE9-4095-A2EE-35DA2CBCB6E1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95" creationId="{C557655F-094C-4DA3-A593-0A6A03C2E981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96" creationId="{A39D2C08-3DB4-4449-871A-5831E827A2CE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497" creationId="{EB8D903F-F638-4FF3-9FF8-83DBAD61186F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500" creationId="{18091805-F84B-44A4-9968-98B86B49F921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504" creationId="{4EEA24D9-6335-4936-80A5-0702DB1A2E55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506" creationId="{D2877640-1874-442B-8893-B321F8764AEE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509" creationId="{4E34C95A-1D8A-4668-898B-76A553902DF0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513" creationId="{26152363-3FF0-4566-9B9F-42BA7E35F268}"/>
          </ac:grpSpMkLst>
        </pc:grpChg>
        <pc:grpChg chg="add mod">
          <ac:chgData name="Carlos Sanchez-Sarmiento" userId="2326a0ff-7c8d-4f5b-b5b2-e1c852c29958" providerId="ADAL" clId="{3360CA65-7602-4B8A-950E-F56828B8B97B}" dt="2022-11-06T21:53:29.751" v="2629" actId="1076"/>
          <ac:grpSpMkLst>
            <pc:docMk/>
            <pc:sldMk cId="3230825787" sldId="419"/>
            <ac:grpSpMk id="538" creationId="{5AB3049F-D02A-4EA1-9200-07AC5804225D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540" creationId="{4D71D7F7-F822-4FFB-8E0C-7959E38BE2C6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593" creationId="{3943E5AC-6CF1-41FE-95C6-0359FD39EEF5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598" creationId="{0E13B68D-902B-48C8-BD79-8C8418E658C5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601" creationId="{ED0E6D0E-D5D2-4DBB-88F6-5EEE735DAE99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611" creationId="{8A34C93F-2E7A-4F28-B2AF-DCE7153D47AC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612" creationId="{60049B06-2ABC-4373-8AC2-DE7E41108234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617" creationId="{95711695-E333-45E6-814B-98BC3DB2D10B}"/>
          </ac:grpSpMkLst>
        </pc:grpChg>
        <pc:grpChg chg="mod">
          <ac:chgData name="Carlos Sanchez-Sarmiento" userId="2326a0ff-7c8d-4f5b-b5b2-e1c852c29958" providerId="ADAL" clId="{3360CA65-7602-4B8A-950E-F56828B8B97B}" dt="2022-11-06T21:52:18.863" v="2596"/>
          <ac:grpSpMkLst>
            <pc:docMk/>
            <pc:sldMk cId="3230825787" sldId="419"/>
            <ac:grpSpMk id="620" creationId="{237F4F34-0706-4C01-920A-F0D750EC0E4E}"/>
          </ac:grpSpMkLst>
        </pc:grpChg>
        <pc:cxnChg chg="mod">
          <ac:chgData name="Carlos Sanchez-Sarmiento" userId="2326a0ff-7c8d-4f5b-b5b2-e1c852c29958" providerId="ADAL" clId="{3360CA65-7602-4B8A-950E-F56828B8B97B}" dt="2022-11-06T21:52:18.863" v="2596"/>
          <ac:cxnSpMkLst>
            <pc:docMk/>
            <pc:sldMk cId="3230825787" sldId="419"/>
            <ac:cxnSpMk id="476" creationId="{3FB732BE-2C8E-4E77-8816-06B45FEB159B}"/>
          </ac:cxnSpMkLst>
        </pc:cxnChg>
        <pc:cxnChg chg="mod">
          <ac:chgData name="Carlos Sanchez-Sarmiento" userId="2326a0ff-7c8d-4f5b-b5b2-e1c852c29958" providerId="ADAL" clId="{3360CA65-7602-4B8A-950E-F56828B8B97B}" dt="2022-11-06T21:52:18.863" v="2596"/>
          <ac:cxnSpMkLst>
            <pc:docMk/>
            <pc:sldMk cId="3230825787" sldId="419"/>
            <ac:cxnSpMk id="477" creationId="{9C758A2E-0CAB-4EC8-8CD6-C2383A05EB62}"/>
          </ac:cxnSpMkLst>
        </pc:cxnChg>
        <pc:cxnChg chg="mod">
          <ac:chgData name="Carlos Sanchez-Sarmiento" userId="2326a0ff-7c8d-4f5b-b5b2-e1c852c29958" providerId="ADAL" clId="{3360CA65-7602-4B8A-950E-F56828B8B97B}" dt="2022-11-06T21:52:18.863" v="2596"/>
          <ac:cxnSpMkLst>
            <pc:docMk/>
            <pc:sldMk cId="3230825787" sldId="419"/>
            <ac:cxnSpMk id="507" creationId="{E2C820C2-FD00-4074-BC48-57EAA6C825C9}"/>
          </ac:cxnSpMkLst>
        </pc:cxnChg>
        <pc:cxnChg chg="mod">
          <ac:chgData name="Carlos Sanchez-Sarmiento" userId="2326a0ff-7c8d-4f5b-b5b2-e1c852c29958" providerId="ADAL" clId="{3360CA65-7602-4B8A-950E-F56828B8B97B}" dt="2022-11-06T21:52:18.863" v="2596"/>
          <ac:cxnSpMkLst>
            <pc:docMk/>
            <pc:sldMk cId="3230825787" sldId="419"/>
            <ac:cxnSpMk id="508" creationId="{709CC9E4-0FC4-4D2E-8C15-D26A78870864}"/>
          </ac:cxnSpMkLst>
        </pc:cxnChg>
        <pc:cxnChg chg="mod">
          <ac:chgData name="Carlos Sanchez-Sarmiento" userId="2326a0ff-7c8d-4f5b-b5b2-e1c852c29958" providerId="ADAL" clId="{3360CA65-7602-4B8A-950E-F56828B8B97B}" dt="2022-11-06T21:52:18.863" v="2596"/>
          <ac:cxnSpMkLst>
            <pc:docMk/>
            <pc:sldMk cId="3230825787" sldId="419"/>
            <ac:cxnSpMk id="618" creationId="{17ECA4E0-0AAB-486D-A55F-8D254126F11A}"/>
          </ac:cxnSpMkLst>
        </pc:cxnChg>
        <pc:cxnChg chg="mod">
          <ac:chgData name="Carlos Sanchez-Sarmiento" userId="2326a0ff-7c8d-4f5b-b5b2-e1c852c29958" providerId="ADAL" clId="{3360CA65-7602-4B8A-950E-F56828B8B97B}" dt="2022-11-06T21:52:18.863" v="2596"/>
          <ac:cxnSpMkLst>
            <pc:docMk/>
            <pc:sldMk cId="3230825787" sldId="419"/>
            <ac:cxnSpMk id="619" creationId="{5AA42014-E79A-42FF-BABF-305A1C59119C}"/>
          </ac:cxnSpMkLst>
        </pc:cxnChg>
      </pc:sldChg>
      <pc:sldChg chg="add del">
        <pc:chgData name="Carlos Sanchez-Sarmiento" userId="2326a0ff-7c8d-4f5b-b5b2-e1c852c29958" providerId="ADAL" clId="{3360CA65-7602-4B8A-950E-F56828B8B97B}" dt="2022-11-06T21:45:49.243" v="2401" actId="47"/>
        <pc:sldMkLst>
          <pc:docMk/>
          <pc:sldMk cId="68098428" sldId="420"/>
        </pc:sldMkLst>
      </pc:sldChg>
      <pc:sldChg chg="modSp add mod">
        <pc:chgData name="Carlos Sanchez-Sarmiento" userId="2326a0ff-7c8d-4f5b-b5b2-e1c852c29958" providerId="ADAL" clId="{3360CA65-7602-4B8A-950E-F56828B8B97B}" dt="2022-11-06T21:46:14.732" v="2409" actId="688"/>
        <pc:sldMkLst>
          <pc:docMk/>
          <pc:sldMk cId="3240824100" sldId="420"/>
        </pc:sldMkLst>
        <pc:spChg chg="mod">
          <ac:chgData name="Carlos Sanchez-Sarmiento" userId="2326a0ff-7c8d-4f5b-b5b2-e1c852c29958" providerId="ADAL" clId="{3360CA65-7602-4B8A-950E-F56828B8B97B}" dt="2022-11-06T21:46:11.451" v="2408" actId="688"/>
          <ac:spMkLst>
            <pc:docMk/>
            <pc:sldMk cId="3240824100" sldId="420"/>
            <ac:spMk id="56" creationId="{9DCBEAA7-DF73-4630-A513-FFD3DE81E38D}"/>
          </ac:spMkLst>
        </pc:spChg>
        <pc:grpChg chg="mod">
          <ac:chgData name="Carlos Sanchez-Sarmiento" userId="2326a0ff-7c8d-4f5b-b5b2-e1c852c29958" providerId="ADAL" clId="{3360CA65-7602-4B8A-950E-F56828B8B97B}" dt="2022-11-06T21:46:14.732" v="2409" actId="688"/>
          <ac:grpSpMkLst>
            <pc:docMk/>
            <pc:sldMk cId="3240824100" sldId="420"/>
            <ac:grpSpMk id="79" creationId="{F9B69A8F-0BF1-9102-8F6F-BA4F03B1571B}"/>
          </ac:grpSpMkLst>
        </pc:grpChg>
      </pc:sldChg>
      <pc:sldChg chg="addSp delSp modSp add mod">
        <pc:chgData name="Carlos Sanchez-Sarmiento" userId="2326a0ff-7c8d-4f5b-b5b2-e1c852c29958" providerId="ADAL" clId="{3360CA65-7602-4B8A-950E-F56828B8B97B}" dt="2022-11-06T21:54:27.983" v="2653" actId="1076"/>
        <pc:sldMkLst>
          <pc:docMk/>
          <pc:sldMk cId="4123662909" sldId="422"/>
        </pc:sldMkLst>
        <pc:spChg chg="mod">
          <ac:chgData name="Carlos Sanchez-Sarmiento" userId="2326a0ff-7c8d-4f5b-b5b2-e1c852c29958" providerId="ADAL" clId="{3360CA65-7602-4B8A-950E-F56828B8B97B}" dt="2022-11-06T21:53:50.615" v="2638" actId="20577"/>
          <ac:spMkLst>
            <pc:docMk/>
            <pc:sldMk cId="4123662909" sldId="422"/>
            <ac:spMk id="9" creationId="{4A3FB97B-0C98-985F-3E27-BFAEC0BB4D29}"/>
          </ac:spMkLst>
        </pc:spChg>
        <pc:spChg chg="mod">
          <ac:chgData name="Carlos Sanchez-Sarmiento" userId="2326a0ff-7c8d-4f5b-b5b2-e1c852c29958" providerId="ADAL" clId="{3360CA65-7602-4B8A-950E-F56828B8B97B}" dt="2022-11-06T21:54:24.485" v="2646" actId="688"/>
          <ac:spMkLst>
            <pc:docMk/>
            <pc:sldMk cId="4123662909" sldId="422"/>
            <ac:spMk id="107" creationId="{A4C6CD95-9577-0380-A520-814747ECE941}"/>
          </ac:spMkLst>
        </pc:spChg>
        <pc:spChg chg="mod">
          <ac:chgData name="Carlos Sanchez-Sarmiento" userId="2326a0ff-7c8d-4f5b-b5b2-e1c852c29958" providerId="ADAL" clId="{3360CA65-7602-4B8A-950E-F56828B8B97B}" dt="2022-11-06T21:54:25.020" v="2649" actId="1076"/>
          <ac:spMkLst>
            <pc:docMk/>
            <pc:sldMk cId="4123662909" sldId="422"/>
            <ac:spMk id="109" creationId="{67F981C4-77E2-FC14-5817-0468A59FDADD}"/>
          </ac:spMkLst>
        </pc:spChg>
        <pc:grpChg chg="del">
          <ac:chgData name="Carlos Sanchez-Sarmiento" userId="2326a0ff-7c8d-4f5b-b5b2-e1c852c29958" providerId="ADAL" clId="{3360CA65-7602-4B8A-950E-F56828B8B97B}" dt="2022-11-06T21:53:59.680" v="2639" actId="478"/>
          <ac:grpSpMkLst>
            <pc:docMk/>
            <pc:sldMk cId="4123662909" sldId="422"/>
            <ac:grpSpMk id="2" creationId="{B70FF195-C59F-67DD-BB16-E967EFB3CEDE}"/>
          </ac:grpSpMkLst>
        </pc:grpChg>
        <pc:grpChg chg="mod">
          <ac:chgData name="Carlos Sanchez-Sarmiento" userId="2326a0ff-7c8d-4f5b-b5b2-e1c852c29958" providerId="ADAL" clId="{3360CA65-7602-4B8A-950E-F56828B8B97B}" dt="2022-11-06T21:54:27.983" v="2653" actId="1076"/>
          <ac:grpSpMkLst>
            <pc:docMk/>
            <pc:sldMk cId="4123662909" sldId="422"/>
            <ac:grpSpMk id="43" creationId="{7843AA3A-C734-E7D8-A664-A83083926046}"/>
          </ac:grpSpMkLst>
        </pc:grpChg>
        <pc:grpChg chg="add del">
          <ac:chgData name="Carlos Sanchez-Sarmiento" userId="2326a0ff-7c8d-4f5b-b5b2-e1c852c29958" providerId="ADAL" clId="{3360CA65-7602-4B8A-950E-F56828B8B97B}" dt="2022-11-06T21:54:27.219" v="2652" actId="478"/>
          <ac:grpSpMkLst>
            <pc:docMk/>
            <pc:sldMk cId="4123662909" sldId="422"/>
            <ac:grpSpMk id="122" creationId="{90BADBB5-4D4A-6F06-4F21-AD0794FB28DA}"/>
          </ac:grpSpMkLst>
        </pc:grpChg>
      </pc:sldChg>
    </pc:docChg>
  </pc:docChgLst>
  <pc:docChgLst>
    <pc:chgData name="Jared Carboy" userId="S::jwc19d@fsu.edu::e73f724c-fac7-45ae-8fd4-50a5bbbfbc28" providerId="AD" clId="Web-{F31C1F0E-EBBD-4EF0-952A-8015437A3150}"/>
    <pc:docChg chg="addSld delSld modSld modSection">
      <pc:chgData name="Jared Carboy" userId="S::jwc19d@fsu.edu::e73f724c-fac7-45ae-8fd4-50a5bbbfbc28" providerId="AD" clId="Web-{F31C1F0E-EBBD-4EF0-952A-8015437A3150}" dt="2022-10-06T20:22:54.080" v="41"/>
      <pc:docMkLst>
        <pc:docMk/>
      </pc:docMkLst>
      <pc:sldChg chg="modSp">
        <pc:chgData name="Jared Carboy" userId="S::jwc19d@fsu.edu::e73f724c-fac7-45ae-8fd4-50a5bbbfbc28" providerId="AD" clId="Web-{F31C1F0E-EBBD-4EF0-952A-8015437A3150}" dt="2022-10-06T20:17:07.478" v="33" actId="20577"/>
        <pc:sldMkLst>
          <pc:docMk/>
          <pc:sldMk cId="2432666788" sldId="270"/>
        </pc:sldMkLst>
        <pc:spChg chg="mod">
          <ac:chgData name="Jared Carboy" userId="S::jwc19d@fsu.edu::e73f724c-fac7-45ae-8fd4-50a5bbbfbc28" providerId="AD" clId="Web-{F31C1F0E-EBBD-4EF0-952A-8015437A3150}" dt="2022-10-06T20:16:42.915" v="21" actId="20577"/>
          <ac:spMkLst>
            <pc:docMk/>
            <pc:sldMk cId="2432666788" sldId="270"/>
            <ac:spMk id="72" creationId="{00000000-0000-0000-0000-000000000000}"/>
          </ac:spMkLst>
        </pc:spChg>
        <pc:spChg chg="mod">
          <ac:chgData name="Jared Carboy" userId="S::jwc19d@fsu.edu::e73f724c-fac7-45ae-8fd4-50a5bbbfbc28" providerId="AD" clId="Web-{F31C1F0E-EBBD-4EF0-952A-8015437A3150}" dt="2022-10-06T20:17:07.478" v="33" actId="20577"/>
          <ac:spMkLst>
            <pc:docMk/>
            <pc:sldMk cId="2432666788" sldId="270"/>
            <ac:spMk id="76" creationId="{00000000-0000-0000-0000-000000000000}"/>
          </ac:spMkLst>
        </pc:spChg>
        <pc:picChg chg="mod">
          <ac:chgData name="Jared Carboy" userId="S::jwc19d@fsu.edu::e73f724c-fac7-45ae-8fd4-50a5bbbfbc28" providerId="AD" clId="Web-{F31C1F0E-EBBD-4EF0-952A-8015437A3150}" dt="2022-10-06T20:16:52.478" v="23" actId="1076"/>
          <ac:picMkLst>
            <pc:docMk/>
            <pc:sldMk cId="2432666788" sldId="270"/>
            <ac:picMk id="6" creationId="{00000000-0000-0000-0000-000000000000}"/>
          </ac:picMkLst>
        </pc:picChg>
      </pc:sldChg>
      <pc:sldChg chg="addSp delSp new del">
        <pc:chgData name="Jared Carboy" userId="S::jwc19d@fsu.edu::e73f724c-fac7-45ae-8fd4-50a5bbbfbc28" providerId="AD" clId="Web-{F31C1F0E-EBBD-4EF0-952A-8015437A3150}" dt="2022-10-06T20:22:53.252" v="40"/>
        <pc:sldMkLst>
          <pc:docMk/>
          <pc:sldMk cId="3074932440" sldId="287"/>
        </pc:sldMkLst>
        <pc:spChg chg="add del">
          <ac:chgData name="Jared Carboy" userId="S::jwc19d@fsu.edu::e73f724c-fac7-45ae-8fd4-50a5bbbfbc28" providerId="AD" clId="Web-{F31C1F0E-EBBD-4EF0-952A-8015437A3150}" dt="2022-10-06T20:22:44.643" v="37"/>
          <ac:spMkLst>
            <pc:docMk/>
            <pc:sldMk cId="3074932440" sldId="287"/>
            <ac:spMk id="5" creationId="{9081FFDF-82D3-5297-C694-F5348862E72E}"/>
          </ac:spMkLst>
        </pc:spChg>
      </pc:sldChg>
      <pc:sldChg chg="new del">
        <pc:chgData name="Jared Carboy" userId="S::jwc19d@fsu.edu::e73f724c-fac7-45ae-8fd4-50a5bbbfbc28" providerId="AD" clId="Web-{F31C1F0E-EBBD-4EF0-952A-8015437A3150}" dt="2022-10-06T20:22:54.080" v="41"/>
        <pc:sldMkLst>
          <pc:docMk/>
          <pc:sldMk cId="206163008" sldId="288"/>
        </pc:sldMkLst>
      </pc:sldChg>
      <pc:sldChg chg="add replId">
        <pc:chgData name="Jared Carboy" userId="S::jwc19d@fsu.edu::e73f724c-fac7-45ae-8fd4-50a5bbbfbc28" providerId="AD" clId="Web-{F31C1F0E-EBBD-4EF0-952A-8015437A3150}" dt="2022-10-06T20:22:48.565" v="38"/>
        <pc:sldMkLst>
          <pc:docMk/>
          <pc:sldMk cId="2032602360" sldId="289"/>
        </pc:sldMkLst>
      </pc:sldChg>
      <pc:sldChg chg="add replId">
        <pc:chgData name="Jared Carboy" userId="S::jwc19d@fsu.edu::e73f724c-fac7-45ae-8fd4-50a5bbbfbc28" providerId="AD" clId="Web-{F31C1F0E-EBBD-4EF0-952A-8015437A3150}" dt="2022-10-06T20:22:51.627" v="39"/>
        <pc:sldMkLst>
          <pc:docMk/>
          <pc:sldMk cId="2757396917" sldId="290"/>
        </pc:sldMkLst>
      </pc:sldChg>
    </pc:docChg>
  </pc:docChgLst>
  <pc:docChgLst>
    <pc:chgData name="Carlos Sanchez-Sarmiento" userId="S::cas19w@fsu.edu::2326a0ff-7c8d-4f5b-b5b2-e1c852c29958" providerId="AD" clId="Web-{40028FCE-40D7-445B-BBE9-6B9FE8AA3792}"/>
    <pc:docChg chg="modSld">
      <pc:chgData name="Carlos Sanchez-Sarmiento" userId="S::cas19w@fsu.edu::2326a0ff-7c8d-4f5b-b5b2-e1c852c29958" providerId="AD" clId="Web-{40028FCE-40D7-445B-BBE9-6B9FE8AA3792}" dt="2023-01-31T20:46:13.256" v="9" actId="1076"/>
      <pc:docMkLst>
        <pc:docMk/>
      </pc:docMkLst>
      <pc:sldChg chg="modSp">
        <pc:chgData name="Carlos Sanchez-Sarmiento" userId="S::cas19w@fsu.edu::2326a0ff-7c8d-4f5b-b5b2-e1c852c29958" providerId="AD" clId="Web-{40028FCE-40D7-445B-BBE9-6B9FE8AA3792}" dt="2023-01-31T20:46:13.256" v="9" actId="1076"/>
        <pc:sldMkLst>
          <pc:docMk/>
          <pc:sldMk cId="3314226650" sldId="478"/>
        </pc:sldMkLst>
        <pc:spChg chg="mod">
          <ac:chgData name="Carlos Sanchez-Sarmiento" userId="S::cas19w@fsu.edu::2326a0ff-7c8d-4f5b-b5b2-e1c852c29958" providerId="AD" clId="Web-{40028FCE-40D7-445B-BBE9-6B9FE8AA3792}" dt="2023-01-31T20:45:37.113" v="1" actId="14100"/>
          <ac:spMkLst>
            <pc:docMk/>
            <pc:sldMk cId="3314226650" sldId="478"/>
            <ac:spMk id="7" creationId="{95825D60-345A-0BB0-5D4D-64822AF2F8AE}"/>
          </ac:spMkLst>
        </pc:spChg>
        <pc:spChg chg="mod">
          <ac:chgData name="Carlos Sanchez-Sarmiento" userId="S::cas19w@fsu.edu::2326a0ff-7c8d-4f5b-b5b2-e1c852c29958" providerId="AD" clId="Web-{40028FCE-40D7-445B-BBE9-6B9FE8AA3792}" dt="2023-01-31T20:46:13.256" v="9" actId="1076"/>
          <ac:spMkLst>
            <pc:docMk/>
            <pc:sldMk cId="3314226650" sldId="478"/>
            <ac:spMk id="9" creationId="{3066DA37-0B7F-A57A-DB72-3AECB0B99ED6}"/>
          </ac:spMkLst>
        </pc:spChg>
        <pc:grpChg chg="mod">
          <ac:chgData name="Carlos Sanchez-Sarmiento" userId="S::cas19w@fsu.edu::2326a0ff-7c8d-4f5b-b5b2-e1c852c29958" providerId="AD" clId="Web-{40028FCE-40D7-445B-BBE9-6B9FE8AA3792}" dt="2023-01-31T20:46:10.724" v="8" actId="1076"/>
          <ac:grpSpMkLst>
            <pc:docMk/>
            <pc:sldMk cId="3314226650" sldId="478"/>
            <ac:grpSpMk id="17" creationId="{C2F4F272-D35E-A111-9CE0-601F1EDB1C00}"/>
          </ac:grpSpMkLst>
        </pc:grpChg>
      </pc:sldChg>
    </pc:docChg>
  </pc:docChgLst>
  <pc:docChgLst>
    <pc:chgData name="Carlos Sanchez-Sarmiento" userId="S::cas19w@fsu.edu::2326a0ff-7c8d-4f5b-b5b2-e1c852c29958" providerId="AD" clId="Web-{E1FF28C3-3798-4AD0-85CB-696E462E4DA5}"/>
    <pc:docChg chg="modSld">
      <pc:chgData name="Carlos Sanchez-Sarmiento" userId="S::cas19w@fsu.edu::2326a0ff-7c8d-4f5b-b5b2-e1c852c29958" providerId="AD" clId="Web-{E1FF28C3-3798-4AD0-85CB-696E462E4DA5}" dt="2022-10-07T11:57:20.894" v="3" actId="14100"/>
      <pc:docMkLst>
        <pc:docMk/>
      </pc:docMkLst>
      <pc:sldChg chg="modSp">
        <pc:chgData name="Carlos Sanchez-Sarmiento" userId="S::cas19w@fsu.edu::2326a0ff-7c8d-4f5b-b5b2-e1c852c29958" providerId="AD" clId="Web-{E1FF28C3-3798-4AD0-85CB-696E462E4DA5}" dt="2022-10-07T11:57:20.894" v="3" actId="14100"/>
        <pc:sldMkLst>
          <pc:docMk/>
          <pc:sldMk cId="3956933917" sldId="259"/>
        </pc:sldMkLst>
        <pc:picChg chg="mod">
          <ac:chgData name="Carlos Sanchez-Sarmiento" userId="S::cas19w@fsu.edu::2326a0ff-7c8d-4f5b-b5b2-e1c852c29958" providerId="AD" clId="Web-{E1FF28C3-3798-4AD0-85CB-696E462E4DA5}" dt="2022-10-07T11:57:20.894" v="3" actId="14100"/>
          <ac:picMkLst>
            <pc:docMk/>
            <pc:sldMk cId="3956933917" sldId="259"/>
            <ac:picMk id="6" creationId="{A59736CD-D452-240E-B1B3-AFEF438146C8}"/>
          </ac:picMkLst>
        </pc:picChg>
      </pc:sldChg>
    </pc:docChg>
  </pc:docChgLst>
  <pc:docChgLst>
    <pc:chgData name="Carlos Sanchez-Sarmiento" userId="2326a0ff-7c8d-4f5b-b5b2-e1c852c29958" providerId="ADAL" clId="{CFFBA26B-DE95-4C2D-AC9A-1B072EFC5DF8}"/>
    <pc:docChg chg="undo custSel addSld modSld modSection">
      <pc:chgData name="Carlos Sanchez-Sarmiento" userId="2326a0ff-7c8d-4f5b-b5b2-e1c852c29958" providerId="ADAL" clId="{CFFBA26B-DE95-4C2D-AC9A-1B072EFC5DF8}" dt="2023-01-31T22:58:36.691" v="509" actId="164"/>
      <pc:docMkLst>
        <pc:docMk/>
      </pc:docMkLst>
      <pc:sldChg chg="addSp modSp">
        <pc:chgData name="Carlos Sanchez-Sarmiento" userId="2326a0ff-7c8d-4f5b-b5b2-e1c852c29958" providerId="ADAL" clId="{CFFBA26B-DE95-4C2D-AC9A-1B072EFC5DF8}" dt="2023-01-31T22:58:36.691" v="509" actId="164"/>
        <pc:sldMkLst>
          <pc:docMk/>
          <pc:sldMk cId="2432666788" sldId="270"/>
        </pc:sldMkLst>
        <pc:spChg chg="mod">
          <ac:chgData name="Carlos Sanchez-Sarmiento" userId="2326a0ff-7c8d-4f5b-b5b2-e1c852c29958" providerId="ADAL" clId="{CFFBA26B-DE95-4C2D-AC9A-1B072EFC5DF8}" dt="2023-01-31T22:58:28.914" v="508" actId="164"/>
          <ac:spMkLst>
            <pc:docMk/>
            <pc:sldMk cId="2432666788" sldId="270"/>
            <ac:spMk id="65" creationId="{00000000-0000-0000-0000-000000000000}"/>
          </ac:spMkLst>
        </pc:spChg>
        <pc:spChg chg="mod">
          <ac:chgData name="Carlos Sanchez-Sarmiento" userId="2326a0ff-7c8d-4f5b-b5b2-e1c852c29958" providerId="ADAL" clId="{CFFBA26B-DE95-4C2D-AC9A-1B072EFC5DF8}" dt="2023-01-31T22:58:36.691" v="509" actId="164"/>
          <ac:spMkLst>
            <pc:docMk/>
            <pc:sldMk cId="2432666788" sldId="270"/>
            <ac:spMk id="69" creationId="{00000000-0000-0000-0000-000000000000}"/>
          </ac:spMkLst>
        </pc:spChg>
        <pc:spChg chg="mod">
          <ac:chgData name="Carlos Sanchez-Sarmiento" userId="2326a0ff-7c8d-4f5b-b5b2-e1c852c29958" providerId="ADAL" clId="{CFFBA26B-DE95-4C2D-AC9A-1B072EFC5DF8}" dt="2023-01-31T22:58:28.914" v="508" actId="164"/>
          <ac:spMkLst>
            <pc:docMk/>
            <pc:sldMk cId="2432666788" sldId="270"/>
            <ac:spMk id="72" creationId="{00000000-0000-0000-0000-000000000000}"/>
          </ac:spMkLst>
        </pc:spChg>
        <pc:spChg chg="mod">
          <ac:chgData name="Carlos Sanchez-Sarmiento" userId="2326a0ff-7c8d-4f5b-b5b2-e1c852c29958" providerId="ADAL" clId="{CFFBA26B-DE95-4C2D-AC9A-1B072EFC5DF8}" dt="2023-01-31T22:58:36.691" v="509" actId="164"/>
          <ac:spMkLst>
            <pc:docMk/>
            <pc:sldMk cId="2432666788" sldId="270"/>
            <ac:spMk id="76" creationId="{00000000-0000-0000-0000-000000000000}"/>
          </ac:spMkLst>
        </pc:spChg>
        <pc:grpChg chg="add mod">
          <ac:chgData name="Carlos Sanchez-Sarmiento" userId="2326a0ff-7c8d-4f5b-b5b2-e1c852c29958" providerId="ADAL" clId="{CFFBA26B-DE95-4C2D-AC9A-1B072EFC5DF8}" dt="2023-01-31T22:58:28.914" v="508" actId="164"/>
          <ac:grpSpMkLst>
            <pc:docMk/>
            <pc:sldMk cId="2432666788" sldId="270"/>
            <ac:grpSpMk id="3" creationId="{972DB3EC-037F-972B-DDD0-17AD478A16BE}"/>
          </ac:grpSpMkLst>
        </pc:grpChg>
        <pc:grpChg chg="add mod">
          <ac:chgData name="Carlos Sanchez-Sarmiento" userId="2326a0ff-7c8d-4f5b-b5b2-e1c852c29958" providerId="ADAL" clId="{CFFBA26B-DE95-4C2D-AC9A-1B072EFC5DF8}" dt="2023-01-31T22:58:36.691" v="509" actId="164"/>
          <ac:grpSpMkLst>
            <pc:docMk/>
            <pc:sldMk cId="2432666788" sldId="270"/>
            <ac:grpSpMk id="7" creationId="{8412C4FB-0316-0309-38B7-DEF9CACD0292}"/>
          </ac:grpSpMkLst>
        </pc:grpChg>
        <pc:picChg chg="mod">
          <ac:chgData name="Carlos Sanchez-Sarmiento" userId="2326a0ff-7c8d-4f5b-b5b2-e1c852c29958" providerId="ADAL" clId="{CFFBA26B-DE95-4C2D-AC9A-1B072EFC5DF8}" dt="2023-01-31T22:58:36.691" v="509" actId="164"/>
          <ac:picMkLst>
            <pc:docMk/>
            <pc:sldMk cId="2432666788" sldId="270"/>
            <ac:picMk id="2" creationId="{00000000-0000-0000-0000-000000000000}"/>
          </ac:picMkLst>
        </pc:picChg>
        <pc:picChg chg="mod">
          <ac:chgData name="Carlos Sanchez-Sarmiento" userId="2326a0ff-7c8d-4f5b-b5b2-e1c852c29958" providerId="ADAL" clId="{CFFBA26B-DE95-4C2D-AC9A-1B072EFC5DF8}" dt="2023-01-31T22:58:28.914" v="508" actId="164"/>
          <ac:picMkLst>
            <pc:docMk/>
            <pc:sldMk cId="2432666788" sldId="270"/>
            <ac:picMk id="6" creationId="{00000000-0000-0000-0000-000000000000}"/>
          </ac:picMkLst>
        </pc:picChg>
        <pc:picChg chg="mod">
          <ac:chgData name="Carlos Sanchez-Sarmiento" userId="2326a0ff-7c8d-4f5b-b5b2-e1c852c29958" providerId="ADAL" clId="{CFFBA26B-DE95-4C2D-AC9A-1B072EFC5DF8}" dt="2023-01-31T22:58:28.914" v="508" actId="164"/>
          <ac:picMkLst>
            <pc:docMk/>
            <pc:sldMk cId="2432666788" sldId="270"/>
            <ac:picMk id="1026" creationId="{5A9E4637-5901-C7E1-354D-57FE4538A076}"/>
          </ac:picMkLst>
        </pc:picChg>
        <pc:picChg chg="mod">
          <ac:chgData name="Carlos Sanchez-Sarmiento" userId="2326a0ff-7c8d-4f5b-b5b2-e1c852c29958" providerId="ADAL" clId="{CFFBA26B-DE95-4C2D-AC9A-1B072EFC5DF8}" dt="2023-01-31T22:58:36.691" v="509" actId="164"/>
          <ac:picMkLst>
            <pc:docMk/>
            <pc:sldMk cId="2432666788" sldId="270"/>
            <ac:picMk id="1028" creationId="{C85BBC92-F097-29D2-1ACB-7F379CE9E192}"/>
          </ac:picMkLst>
        </pc:picChg>
      </pc:sldChg>
      <pc:sldChg chg="addSp delSp modSp add mod">
        <pc:chgData name="Carlos Sanchez-Sarmiento" userId="2326a0ff-7c8d-4f5b-b5b2-e1c852c29958" providerId="ADAL" clId="{CFFBA26B-DE95-4C2D-AC9A-1B072EFC5DF8}" dt="2023-01-31T22:41:07.234" v="507" actId="164"/>
        <pc:sldMkLst>
          <pc:docMk/>
          <pc:sldMk cId="2664314407" sldId="480"/>
        </pc:sldMkLst>
        <pc:spChg chg="mod topLvl">
          <ac:chgData name="Carlos Sanchez-Sarmiento" userId="2326a0ff-7c8d-4f5b-b5b2-e1c852c29958" providerId="ADAL" clId="{CFFBA26B-DE95-4C2D-AC9A-1B072EFC5DF8}" dt="2023-01-31T22:41:07.234" v="507" actId="164"/>
          <ac:spMkLst>
            <pc:docMk/>
            <pc:sldMk cId="2664314407" sldId="480"/>
            <ac:spMk id="4" creationId="{7A2301CA-4297-56B4-8A3E-B83183E68697}"/>
          </ac:spMkLst>
        </pc:spChg>
        <pc:spChg chg="mod topLvl">
          <ac:chgData name="Carlos Sanchez-Sarmiento" userId="2326a0ff-7c8d-4f5b-b5b2-e1c852c29958" providerId="ADAL" clId="{CFFBA26B-DE95-4C2D-AC9A-1B072EFC5DF8}" dt="2023-01-31T22:41:07.234" v="507" actId="164"/>
          <ac:spMkLst>
            <pc:docMk/>
            <pc:sldMk cId="2664314407" sldId="480"/>
            <ac:spMk id="5" creationId="{82586219-4D4A-944E-415A-F05A493737D5}"/>
          </ac:spMkLst>
        </pc:spChg>
        <pc:spChg chg="mod topLvl">
          <ac:chgData name="Carlos Sanchez-Sarmiento" userId="2326a0ff-7c8d-4f5b-b5b2-e1c852c29958" providerId="ADAL" clId="{CFFBA26B-DE95-4C2D-AC9A-1B072EFC5DF8}" dt="2023-01-31T22:41:07.234" v="507" actId="164"/>
          <ac:spMkLst>
            <pc:docMk/>
            <pc:sldMk cId="2664314407" sldId="480"/>
            <ac:spMk id="6" creationId="{DE956EF4-EE32-3F53-36FB-4CA292B07C95}"/>
          </ac:spMkLst>
        </pc:spChg>
        <pc:spChg chg="mod topLvl">
          <ac:chgData name="Carlos Sanchez-Sarmiento" userId="2326a0ff-7c8d-4f5b-b5b2-e1c852c29958" providerId="ADAL" clId="{CFFBA26B-DE95-4C2D-AC9A-1B072EFC5DF8}" dt="2023-01-31T22:41:07.234" v="507" actId="164"/>
          <ac:spMkLst>
            <pc:docMk/>
            <pc:sldMk cId="2664314407" sldId="480"/>
            <ac:spMk id="7" creationId="{95825D60-345A-0BB0-5D4D-64822AF2F8AE}"/>
          </ac:spMkLst>
        </pc:spChg>
        <pc:spChg chg="mod topLvl">
          <ac:chgData name="Carlos Sanchez-Sarmiento" userId="2326a0ff-7c8d-4f5b-b5b2-e1c852c29958" providerId="ADAL" clId="{CFFBA26B-DE95-4C2D-AC9A-1B072EFC5DF8}" dt="2023-01-31T20:55:55.168" v="262" actId="14100"/>
          <ac:spMkLst>
            <pc:docMk/>
            <pc:sldMk cId="2664314407" sldId="480"/>
            <ac:spMk id="9" creationId="{3066DA37-0B7F-A57A-DB72-3AECB0B99ED6}"/>
          </ac:spMkLst>
        </pc:spChg>
        <pc:spChg chg="mod topLvl">
          <ac:chgData name="Carlos Sanchez-Sarmiento" userId="2326a0ff-7c8d-4f5b-b5b2-e1c852c29958" providerId="ADAL" clId="{CFFBA26B-DE95-4C2D-AC9A-1B072EFC5DF8}" dt="2023-01-31T20:47:49.449" v="14" actId="164"/>
          <ac:spMkLst>
            <pc:docMk/>
            <pc:sldMk cId="2664314407" sldId="480"/>
            <ac:spMk id="10" creationId="{230664A7-A848-45C2-79EE-550D3905C45D}"/>
          </ac:spMkLst>
        </pc:spChg>
        <pc:spChg chg="mod topLvl">
          <ac:chgData name="Carlos Sanchez-Sarmiento" userId="2326a0ff-7c8d-4f5b-b5b2-e1c852c29958" providerId="ADAL" clId="{CFFBA26B-DE95-4C2D-AC9A-1B072EFC5DF8}" dt="2023-01-31T20:47:49.449" v="14" actId="164"/>
          <ac:spMkLst>
            <pc:docMk/>
            <pc:sldMk cId="2664314407" sldId="480"/>
            <ac:spMk id="11" creationId="{3B5FEB27-47C5-2CA0-7CD4-95B7C68E58D6}"/>
          </ac:spMkLst>
        </pc:spChg>
        <pc:spChg chg="mod">
          <ac:chgData name="Carlos Sanchez-Sarmiento" userId="2326a0ff-7c8d-4f5b-b5b2-e1c852c29958" providerId="ADAL" clId="{CFFBA26B-DE95-4C2D-AC9A-1B072EFC5DF8}" dt="2023-01-31T20:47:37.019" v="12" actId="20577"/>
          <ac:spMkLst>
            <pc:docMk/>
            <pc:sldMk cId="2664314407" sldId="480"/>
            <ac:spMk id="12" creationId="{85B26A8F-956B-C98D-1632-0863C3521772}"/>
          </ac:spMkLst>
        </pc:spChg>
        <pc:spChg chg="mod topLvl">
          <ac:chgData name="Carlos Sanchez-Sarmiento" userId="2326a0ff-7c8d-4f5b-b5b2-e1c852c29958" providerId="ADAL" clId="{CFFBA26B-DE95-4C2D-AC9A-1B072EFC5DF8}" dt="2023-01-31T20:56:27.392" v="269" actId="14100"/>
          <ac:spMkLst>
            <pc:docMk/>
            <pc:sldMk cId="2664314407" sldId="480"/>
            <ac:spMk id="13" creationId="{3CE25B4A-7817-2F9D-0A1D-146AE3F479C8}"/>
          </ac:spMkLst>
        </pc:spChg>
        <pc:grpChg chg="add mod ord">
          <ac:chgData name="Carlos Sanchez-Sarmiento" userId="2326a0ff-7c8d-4f5b-b5b2-e1c852c29958" providerId="ADAL" clId="{CFFBA26B-DE95-4C2D-AC9A-1B072EFC5DF8}" dt="2023-01-31T22:41:07.234" v="507" actId="164"/>
          <ac:grpSpMkLst>
            <pc:docMk/>
            <pc:sldMk cId="2664314407" sldId="480"/>
            <ac:grpSpMk id="2" creationId="{282E0D97-8889-3D43-1C2B-7DAEA2912DCA}"/>
          </ac:grpSpMkLst>
        </pc:grpChg>
        <pc:grpChg chg="add mod">
          <ac:chgData name="Carlos Sanchez-Sarmiento" userId="2326a0ff-7c8d-4f5b-b5b2-e1c852c29958" providerId="ADAL" clId="{CFFBA26B-DE95-4C2D-AC9A-1B072EFC5DF8}" dt="2023-01-31T22:41:07.234" v="507" actId="164"/>
          <ac:grpSpMkLst>
            <pc:docMk/>
            <pc:sldMk cId="2664314407" sldId="480"/>
            <ac:grpSpMk id="8" creationId="{33E2995B-AFAA-BF62-F098-7571FFA6D870}"/>
          </ac:grpSpMkLst>
        </pc:grpChg>
        <pc:grpChg chg="del">
          <ac:chgData name="Carlos Sanchez-Sarmiento" userId="2326a0ff-7c8d-4f5b-b5b2-e1c852c29958" providerId="ADAL" clId="{CFFBA26B-DE95-4C2D-AC9A-1B072EFC5DF8}" dt="2023-01-31T20:47:43.777" v="13" actId="165"/>
          <ac:grpSpMkLst>
            <pc:docMk/>
            <pc:sldMk cId="2664314407" sldId="480"/>
            <ac:grpSpMk id="17" creationId="{C2F4F272-D35E-A111-9CE0-601F1EDB1C00}"/>
          </ac:grpSpMkLst>
        </pc:grpChg>
        <pc:picChg chg="mod topLvl">
          <ac:chgData name="Carlos Sanchez-Sarmiento" userId="2326a0ff-7c8d-4f5b-b5b2-e1c852c29958" providerId="ADAL" clId="{CFFBA26B-DE95-4C2D-AC9A-1B072EFC5DF8}" dt="2023-01-31T20:56:32.504" v="270" actId="1076"/>
          <ac:picMkLst>
            <pc:docMk/>
            <pc:sldMk cId="2664314407" sldId="480"/>
            <ac:picMk id="16" creationId="{E463A05B-D3AE-521A-770A-42E76B716E53}"/>
          </ac:picMkLst>
        </pc:picChg>
      </pc:sldChg>
    </pc:docChg>
  </pc:docChgLst>
  <pc:docChgLst>
    <pc:chgData name="Axcell Vargas" userId="S::ajv19@fsu.edu::d3e20673-b461-4605-87a8-187574c0db93" providerId="AD" clId="Web-{87279F4D-0CE1-4D6E-B1A7-FBA48EF91517}"/>
    <pc:docChg chg="addSld modSld modSection">
      <pc:chgData name="Axcell Vargas" userId="S::ajv19@fsu.edu::d3e20673-b461-4605-87a8-187574c0db93" providerId="AD" clId="Web-{87279F4D-0CE1-4D6E-B1A7-FBA48EF91517}" dt="2022-10-07T12:03:39.619" v="11" actId="1076"/>
      <pc:docMkLst>
        <pc:docMk/>
      </pc:docMkLst>
      <pc:sldChg chg="addSp delSp modSp">
        <pc:chgData name="Axcell Vargas" userId="S::ajv19@fsu.edu::d3e20673-b461-4605-87a8-187574c0db93" providerId="AD" clId="Web-{87279F4D-0CE1-4D6E-B1A7-FBA48EF91517}" dt="2022-10-07T12:03:39.619" v="11" actId="1076"/>
        <pc:sldMkLst>
          <pc:docMk/>
          <pc:sldMk cId="3255501538" sldId="287"/>
        </pc:sldMkLst>
        <pc:spChg chg="del mod">
          <ac:chgData name="Axcell Vargas" userId="S::ajv19@fsu.edu::d3e20673-b461-4605-87a8-187574c0db93" providerId="AD" clId="Web-{87279F4D-0CE1-4D6E-B1A7-FBA48EF91517}" dt="2022-10-07T12:03:06.306" v="7"/>
          <ac:spMkLst>
            <pc:docMk/>
            <pc:sldMk cId="3255501538" sldId="287"/>
            <ac:spMk id="2" creationId="{2176FCD1-0811-B99B-848B-D1AE1ED3CEDF}"/>
          </ac:spMkLst>
        </pc:spChg>
        <pc:picChg chg="add mod">
          <ac:chgData name="Axcell Vargas" userId="S::ajv19@fsu.edu::d3e20673-b461-4605-87a8-187574c0db93" providerId="AD" clId="Web-{87279F4D-0CE1-4D6E-B1A7-FBA48EF91517}" dt="2022-10-07T12:03:39.619" v="11" actId="1076"/>
          <ac:picMkLst>
            <pc:docMk/>
            <pc:sldMk cId="3255501538" sldId="287"/>
            <ac:picMk id="6" creationId="{8BA68AA2-D797-84B7-FC73-F147D22853B5}"/>
          </ac:picMkLst>
        </pc:picChg>
      </pc:sldChg>
      <pc:sldChg chg="addSp modSp new mod modShow">
        <pc:chgData name="Axcell Vargas" userId="S::ajv19@fsu.edu::d3e20673-b461-4605-87a8-187574c0db93" providerId="AD" clId="Web-{87279F4D-0CE1-4D6E-B1A7-FBA48EF91517}" dt="2022-10-07T11:17:12.046" v="4" actId="14100"/>
        <pc:sldMkLst>
          <pc:docMk/>
          <pc:sldMk cId="3749537725" sldId="319"/>
        </pc:sldMkLst>
        <pc:picChg chg="add mod">
          <ac:chgData name="Axcell Vargas" userId="S::ajv19@fsu.edu::d3e20673-b461-4605-87a8-187574c0db93" providerId="AD" clId="Web-{87279F4D-0CE1-4D6E-B1A7-FBA48EF91517}" dt="2022-10-07T11:17:12.046" v="4" actId="14100"/>
          <ac:picMkLst>
            <pc:docMk/>
            <pc:sldMk cId="3749537725" sldId="319"/>
            <ac:picMk id="4" creationId="{B9FC18D4-E4C1-1914-7EEB-2CC448314192}"/>
          </ac:picMkLst>
        </pc:picChg>
      </pc:sldChg>
    </pc:docChg>
  </pc:docChgLst>
  <pc:docChgLst>
    <pc:chgData name="Carlos Sanchez-Sarmiento" userId="S::cas19w@fsu.edu::2326a0ff-7c8d-4f5b-b5b2-e1c852c29958" providerId="AD" clId="Web-{0920C2A3-33FA-49D8-BC62-FAE8064DAFEA}"/>
    <pc:docChg chg="addSld delSld modSld modSection">
      <pc:chgData name="Carlos Sanchez-Sarmiento" userId="S::cas19w@fsu.edu::2326a0ff-7c8d-4f5b-b5b2-e1c852c29958" providerId="AD" clId="Web-{0920C2A3-33FA-49D8-BC62-FAE8064DAFEA}" dt="2022-10-06T20:35:23.288" v="11" actId="20577"/>
      <pc:docMkLst>
        <pc:docMk/>
      </pc:docMkLst>
      <pc:sldChg chg="modSp">
        <pc:chgData name="Carlos Sanchez-Sarmiento" userId="S::cas19w@fsu.edu::2326a0ff-7c8d-4f5b-b5b2-e1c852c29958" providerId="AD" clId="Web-{0920C2A3-33FA-49D8-BC62-FAE8064DAFEA}" dt="2022-10-06T20:35:23.288" v="11" actId="20577"/>
        <pc:sldMkLst>
          <pc:docMk/>
          <pc:sldMk cId="1833375379" sldId="285"/>
        </pc:sldMkLst>
        <pc:spChg chg="mod">
          <ac:chgData name="Carlos Sanchez-Sarmiento" userId="S::cas19w@fsu.edu::2326a0ff-7c8d-4f5b-b5b2-e1c852c29958" providerId="AD" clId="Web-{0920C2A3-33FA-49D8-BC62-FAE8064DAFEA}" dt="2022-10-06T20:35:23.288" v="11" actId="20577"/>
          <ac:spMkLst>
            <pc:docMk/>
            <pc:sldMk cId="1833375379" sldId="285"/>
            <ac:spMk id="74" creationId="{00000000-0000-0000-0000-000000000000}"/>
          </ac:spMkLst>
        </pc:spChg>
      </pc:sldChg>
      <pc:sldChg chg="add replId">
        <pc:chgData name="Carlos Sanchez-Sarmiento" userId="S::cas19w@fsu.edu::2326a0ff-7c8d-4f5b-b5b2-e1c852c29958" providerId="AD" clId="Web-{0920C2A3-33FA-49D8-BC62-FAE8064DAFEA}" dt="2022-10-06T20:34:49.787" v="2"/>
        <pc:sldMkLst>
          <pc:docMk/>
          <pc:sldMk cId="3255501538" sldId="287"/>
        </pc:sldMkLst>
      </pc:sldChg>
      <pc:sldChg chg="del">
        <pc:chgData name="Carlos Sanchez-Sarmiento" userId="S::cas19w@fsu.edu::2326a0ff-7c8d-4f5b-b5b2-e1c852c29958" providerId="AD" clId="Web-{0920C2A3-33FA-49D8-BC62-FAE8064DAFEA}" dt="2022-10-06T20:34:42.583" v="1"/>
        <pc:sldMkLst>
          <pc:docMk/>
          <pc:sldMk cId="2032602360" sldId="289"/>
        </pc:sldMkLst>
      </pc:sldChg>
      <pc:sldChg chg="del">
        <pc:chgData name="Carlos Sanchez-Sarmiento" userId="S::cas19w@fsu.edu::2326a0ff-7c8d-4f5b-b5b2-e1c852c29958" providerId="AD" clId="Web-{0920C2A3-33FA-49D8-BC62-FAE8064DAFEA}" dt="2022-10-06T20:34:40.286" v="0"/>
        <pc:sldMkLst>
          <pc:docMk/>
          <pc:sldMk cId="2757396917" sldId="290"/>
        </pc:sldMkLst>
      </pc:sldChg>
    </pc:docChg>
  </pc:docChgLst>
  <pc:docChgLst>
    <pc:chgData name="Jared Carboy" userId="S::jwc19d@fsu.edu::e73f724c-fac7-45ae-8fd4-50a5bbbfbc28" providerId="AD" clId="Web-{0739EEFD-62AF-405E-B4B3-9B2B8EA89D21}"/>
    <pc:docChg chg="addSld modSection">
      <pc:chgData name="Jared Carboy" userId="S::jwc19d@fsu.edu::e73f724c-fac7-45ae-8fd4-50a5bbbfbc28" providerId="AD" clId="Web-{0739EEFD-62AF-405E-B4B3-9B2B8EA89D21}" dt="2022-10-10T22:44:09.022" v="2"/>
      <pc:docMkLst>
        <pc:docMk/>
      </pc:docMkLst>
      <pc:sldChg chg="add">
        <pc:chgData name="Jared Carboy" userId="S::jwc19d@fsu.edu::e73f724c-fac7-45ae-8fd4-50a5bbbfbc28" providerId="AD" clId="Web-{0739EEFD-62AF-405E-B4B3-9B2B8EA89D21}" dt="2022-10-10T22:43:32.177" v="0"/>
        <pc:sldMkLst>
          <pc:docMk/>
          <pc:sldMk cId="1024624643" sldId="324"/>
        </pc:sldMkLst>
      </pc:sldChg>
      <pc:sldChg chg="add">
        <pc:chgData name="Jared Carboy" userId="S::jwc19d@fsu.edu::e73f724c-fac7-45ae-8fd4-50a5bbbfbc28" providerId="AD" clId="Web-{0739EEFD-62AF-405E-B4B3-9B2B8EA89D21}" dt="2022-10-10T22:44:03.803" v="1"/>
        <pc:sldMkLst>
          <pc:docMk/>
          <pc:sldMk cId="2988365393" sldId="325"/>
        </pc:sldMkLst>
      </pc:sldChg>
      <pc:sldChg chg="add">
        <pc:chgData name="Jared Carboy" userId="S::jwc19d@fsu.edu::e73f724c-fac7-45ae-8fd4-50a5bbbfbc28" providerId="AD" clId="Web-{0739EEFD-62AF-405E-B4B3-9B2B8EA89D21}" dt="2022-10-10T22:44:09.022" v="2"/>
        <pc:sldMkLst>
          <pc:docMk/>
          <pc:sldMk cId="1086118202" sldId="326"/>
        </pc:sldMkLst>
      </pc:sldChg>
    </pc:docChg>
  </pc:docChgLst>
  <pc:docChgLst>
    <pc:chgData name="Carlos Sanchez-Sarmiento" userId="2326a0ff-7c8d-4f5b-b5b2-e1c852c29958" providerId="ADAL" clId="{B8E77E24-4067-44FC-867E-B353E4B99D43}"/>
    <pc:docChg chg="undo custSel addSld delSld modSld sldOrd modSection">
      <pc:chgData name="Carlos Sanchez-Sarmiento" userId="2326a0ff-7c8d-4f5b-b5b2-e1c852c29958" providerId="ADAL" clId="{B8E77E24-4067-44FC-867E-B353E4B99D43}" dt="2022-11-03T02:13:20.433" v="577"/>
      <pc:docMkLst>
        <pc:docMk/>
      </pc:docMkLst>
      <pc:sldChg chg="del ord">
        <pc:chgData name="Carlos Sanchez-Sarmiento" userId="2326a0ff-7c8d-4f5b-b5b2-e1c852c29958" providerId="ADAL" clId="{B8E77E24-4067-44FC-867E-B353E4B99D43}" dt="2022-11-03T02:13:15.258" v="576" actId="47"/>
        <pc:sldMkLst>
          <pc:docMk/>
          <pc:sldMk cId="1024624643" sldId="324"/>
        </pc:sldMkLst>
      </pc:sldChg>
      <pc:sldChg chg="addSp delSp modSp mod">
        <pc:chgData name="Carlos Sanchez-Sarmiento" userId="2326a0ff-7c8d-4f5b-b5b2-e1c852c29958" providerId="ADAL" clId="{B8E77E24-4067-44FC-867E-B353E4B99D43}" dt="2022-11-03T02:12:36.783" v="565" actId="166"/>
        <pc:sldMkLst>
          <pc:docMk/>
          <pc:sldMk cId="1465312105" sldId="355"/>
        </pc:sldMkLst>
        <pc:spChg chg="mod ord topLvl">
          <ac:chgData name="Carlos Sanchez-Sarmiento" userId="2326a0ff-7c8d-4f5b-b5b2-e1c852c29958" providerId="ADAL" clId="{B8E77E24-4067-44FC-867E-B353E4B99D43}" dt="2022-11-03T02:12:36.783" v="565" actId="166"/>
          <ac:spMkLst>
            <pc:docMk/>
            <pc:sldMk cId="1465312105" sldId="355"/>
            <ac:spMk id="6" creationId="{200652BA-1425-C60E-DEA6-8DECBEC3797E}"/>
          </ac:spMkLst>
        </pc:spChg>
        <pc:spChg chg="add mod topLvl">
          <ac:chgData name="Carlos Sanchez-Sarmiento" userId="2326a0ff-7c8d-4f5b-b5b2-e1c852c29958" providerId="ADAL" clId="{B8E77E24-4067-44FC-867E-B353E4B99D43}" dt="2022-11-03T02:09:42.318" v="530" actId="165"/>
          <ac:spMkLst>
            <pc:docMk/>
            <pc:sldMk cId="1465312105" sldId="355"/>
            <ac:spMk id="60" creationId="{8828A9A3-A1A6-4003-834A-F7C5E087E2A0}"/>
          </ac:spMkLst>
        </pc:spChg>
        <pc:spChg chg="add mod topLvl">
          <ac:chgData name="Carlos Sanchez-Sarmiento" userId="2326a0ff-7c8d-4f5b-b5b2-e1c852c29958" providerId="ADAL" clId="{B8E77E24-4067-44FC-867E-B353E4B99D43}" dt="2022-11-03T02:09:42.318" v="530" actId="165"/>
          <ac:spMkLst>
            <pc:docMk/>
            <pc:sldMk cId="1465312105" sldId="355"/>
            <ac:spMk id="61" creationId="{BD2876CF-A2F2-48F6-85E1-032D0F1DF650}"/>
          </ac:spMkLst>
        </pc:spChg>
        <pc:spChg chg="del mod topLvl">
          <ac:chgData name="Carlos Sanchez-Sarmiento" userId="2326a0ff-7c8d-4f5b-b5b2-e1c852c29958" providerId="ADAL" clId="{B8E77E24-4067-44FC-867E-B353E4B99D43}" dt="2022-11-03T01:52:46.728" v="98" actId="478"/>
          <ac:spMkLst>
            <pc:docMk/>
            <pc:sldMk cId="1465312105" sldId="355"/>
            <ac:spMk id="63" creationId="{CD4BCB4A-D733-4859-BB9D-C012FED33F82}"/>
          </ac:spMkLst>
        </pc:spChg>
        <pc:spChg chg="del mod topLvl">
          <ac:chgData name="Carlos Sanchez-Sarmiento" userId="2326a0ff-7c8d-4f5b-b5b2-e1c852c29958" providerId="ADAL" clId="{B8E77E24-4067-44FC-867E-B353E4B99D43}" dt="2022-11-03T01:52:46.728" v="98" actId="478"/>
          <ac:spMkLst>
            <pc:docMk/>
            <pc:sldMk cId="1465312105" sldId="355"/>
            <ac:spMk id="64" creationId="{224F23B7-5603-4416-A8FF-6075D5344F4E}"/>
          </ac:spMkLst>
        </pc:spChg>
        <pc:spChg chg="add del mod topLvl">
          <ac:chgData name="Carlos Sanchez-Sarmiento" userId="2326a0ff-7c8d-4f5b-b5b2-e1c852c29958" providerId="ADAL" clId="{B8E77E24-4067-44FC-867E-B353E4B99D43}" dt="2022-11-03T01:52:46.728" v="98" actId="478"/>
          <ac:spMkLst>
            <pc:docMk/>
            <pc:sldMk cId="1465312105" sldId="355"/>
            <ac:spMk id="68" creationId="{BC8E58B9-09F9-4847-A4BB-808E81957348}"/>
          </ac:spMkLst>
        </pc:spChg>
        <pc:spChg chg="add del mod topLvl">
          <ac:chgData name="Carlos Sanchez-Sarmiento" userId="2326a0ff-7c8d-4f5b-b5b2-e1c852c29958" providerId="ADAL" clId="{B8E77E24-4067-44FC-867E-B353E4B99D43}" dt="2022-11-03T01:51:48.623" v="87" actId="478"/>
          <ac:spMkLst>
            <pc:docMk/>
            <pc:sldMk cId="1465312105" sldId="355"/>
            <ac:spMk id="69" creationId="{4F4E53C7-E1F5-452F-880A-17F018B53186}"/>
          </ac:spMkLst>
        </pc:spChg>
        <pc:spChg chg="add mod topLvl">
          <ac:chgData name="Carlos Sanchez-Sarmiento" userId="2326a0ff-7c8d-4f5b-b5b2-e1c852c29958" providerId="ADAL" clId="{B8E77E24-4067-44FC-867E-B353E4B99D43}" dt="2022-11-03T02:09:42.318" v="530" actId="165"/>
          <ac:spMkLst>
            <pc:docMk/>
            <pc:sldMk cId="1465312105" sldId="355"/>
            <ac:spMk id="77" creationId="{5C08F747-8C33-4250-847D-A69DA6801E41}"/>
          </ac:spMkLst>
        </pc:spChg>
        <pc:spChg chg="add mod topLvl">
          <ac:chgData name="Carlos Sanchez-Sarmiento" userId="2326a0ff-7c8d-4f5b-b5b2-e1c852c29958" providerId="ADAL" clId="{B8E77E24-4067-44FC-867E-B353E4B99D43}" dt="2022-11-03T02:09:42.318" v="530" actId="165"/>
          <ac:spMkLst>
            <pc:docMk/>
            <pc:sldMk cId="1465312105" sldId="355"/>
            <ac:spMk id="78" creationId="{008D189F-4C32-45D7-86A8-E190521DA882}"/>
          </ac:spMkLst>
        </pc:spChg>
        <pc:spChg chg="add mod topLvl">
          <ac:chgData name="Carlos Sanchez-Sarmiento" userId="2326a0ff-7c8d-4f5b-b5b2-e1c852c29958" providerId="ADAL" clId="{B8E77E24-4067-44FC-867E-B353E4B99D43}" dt="2022-11-03T02:09:42.318" v="530" actId="165"/>
          <ac:spMkLst>
            <pc:docMk/>
            <pc:sldMk cId="1465312105" sldId="355"/>
            <ac:spMk id="79" creationId="{362AD55A-8EC7-4D71-B564-5FA272D17916}"/>
          </ac:spMkLst>
        </pc:spChg>
        <pc:spChg chg="add del mod">
          <ac:chgData name="Carlos Sanchez-Sarmiento" userId="2326a0ff-7c8d-4f5b-b5b2-e1c852c29958" providerId="ADAL" clId="{B8E77E24-4067-44FC-867E-B353E4B99D43}" dt="2022-11-03T01:55:56.461" v="144" actId="478"/>
          <ac:spMkLst>
            <pc:docMk/>
            <pc:sldMk cId="1465312105" sldId="355"/>
            <ac:spMk id="80" creationId="{9F361D19-8F73-4C25-8087-782F7016DE53}"/>
          </ac:spMkLst>
        </pc:spChg>
        <pc:spChg chg="add mod ord topLvl">
          <ac:chgData name="Carlos Sanchez-Sarmiento" userId="2326a0ff-7c8d-4f5b-b5b2-e1c852c29958" providerId="ADAL" clId="{B8E77E24-4067-44FC-867E-B353E4B99D43}" dt="2022-11-03T02:12:36.783" v="565" actId="166"/>
          <ac:spMkLst>
            <pc:docMk/>
            <pc:sldMk cId="1465312105" sldId="355"/>
            <ac:spMk id="104" creationId="{977C27C9-1452-43E1-9E91-1D084298D502}"/>
          </ac:spMkLst>
        </pc:spChg>
        <pc:spChg chg="add mod topLvl">
          <ac:chgData name="Carlos Sanchez-Sarmiento" userId="2326a0ff-7c8d-4f5b-b5b2-e1c852c29958" providerId="ADAL" clId="{B8E77E24-4067-44FC-867E-B353E4B99D43}" dt="2022-11-03T02:09:42.318" v="530" actId="165"/>
          <ac:spMkLst>
            <pc:docMk/>
            <pc:sldMk cId="1465312105" sldId="355"/>
            <ac:spMk id="107" creationId="{42CCE2CC-6863-4B1F-8F40-AC3240A7863A}"/>
          </ac:spMkLst>
        </pc:spChg>
        <pc:spChg chg="add mod topLvl">
          <ac:chgData name="Carlos Sanchez-Sarmiento" userId="2326a0ff-7c8d-4f5b-b5b2-e1c852c29958" providerId="ADAL" clId="{B8E77E24-4067-44FC-867E-B353E4B99D43}" dt="2022-11-03T02:09:42.318" v="530" actId="165"/>
          <ac:spMkLst>
            <pc:docMk/>
            <pc:sldMk cId="1465312105" sldId="355"/>
            <ac:spMk id="108" creationId="{A2CFC328-4304-418D-B10C-FEE6B5F41194}"/>
          </ac:spMkLst>
        </pc:spChg>
        <pc:spChg chg="add mod topLvl">
          <ac:chgData name="Carlos Sanchez-Sarmiento" userId="2326a0ff-7c8d-4f5b-b5b2-e1c852c29958" providerId="ADAL" clId="{B8E77E24-4067-44FC-867E-B353E4B99D43}" dt="2022-11-03T02:09:42.318" v="530" actId="165"/>
          <ac:spMkLst>
            <pc:docMk/>
            <pc:sldMk cId="1465312105" sldId="355"/>
            <ac:spMk id="109" creationId="{2BA1050B-8165-4AE8-A105-C755B1123C6E}"/>
          </ac:spMkLst>
        </pc:spChg>
        <pc:spChg chg="add del mod">
          <ac:chgData name="Carlos Sanchez-Sarmiento" userId="2326a0ff-7c8d-4f5b-b5b2-e1c852c29958" providerId="ADAL" clId="{B8E77E24-4067-44FC-867E-B353E4B99D43}" dt="2022-11-03T02:00:40.976" v="227" actId="478"/>
          <ac:spMkLst>
            <pc:docMk/>
            <pc:sldMk cId="1465312105" sldId="355"/>
            <ac:spMk id="110" creationId="{C573D8C6-5727-407C-8B67-C8788B2F351C}"/>
          </ac:spMkLst>
        </pc:spChg>
        <pc:spChg chg="add del mod">
          <ac:chgData name="Carlos Sanchez-Sarmiento" userId="2326a0ff-7c8d-4f5b-b5b2-e1c852c29958" providerId="ADAL" clId="{B8E77E24-4067-44FC-867E-B353E4B99D43}" dt="2022-11-03T02:00:39.648" v="225" actId="478"/>
          <ac:spMkLst>
            <pc:docMk/>
            <pc:sldMk cId="1465312105" sldId="355"/>
            <ac:spMk id="111" creationId="{360E9378-CAF0-4477-AE67-E5F72E5A1326}"/>
          </ac:spMkLst>
        </pc:spChg>
        <pc:spChg chg="add mod ord topLvl">
          <ac:chgData name="Carlos Sanchez-Sarmiento" userId="2326a0ff-7c8d-4f5b-b5b2-e1c852c29958" providerId="ADAL" clId="{B8E77E24-4067-44FC-867E-B353E4B99D43}" dt="2022-11-03T02:12:36.783" v="565" actId="166"/>
          <ac:spMkLst>
            <pc:docMk/>
            <pc:sldMk cId="1465312105" sldId="355"/>
            <ac:spMk id="115" creationId="{C6D43AE3-03BB-4A8A-BEA6-C9CF175E91EC}"/>
          </ac:spMkLst>
        </pc:spChg>
        <pc:spChg chg="add mod topLvl">
          <ac:chgData name="Carlos Sanchez-Sarmiento" userId="2326a0ff-7c8d-4f5b-b5b2-e1c852c29958" providerId="ADAL" clId="{B8E77E24-4067-44FC-867E-B353E4B99D43}" dt="2022-11-03T02:09:42.318" v="530" actId="165"/>
          <ac:spMkLst>
            <pc:docMk/>
            <pc:sldMk cId="1465312105" sldId="355"/>
            <ac:spMk id="118" creationId="{5CC31D45-9D22-44F5-993C-65F1EDB86CEC}"/>
          </ac:spMkLst>
        </pc:spChg>
        <pc:spChg chg="add mod topLvl">
          <ac:chgData name="Carlos Sanchez-Sarmiento" userId="2326a0ff-7c8d-4f5b-b5b2-e1c852c29958" providerId="ADAL" clId="{B8E77E24-4067-44FC-867E-B353E4B99D43}" dt="2022-11-03T02:09:42.318" v="530" actId="165"/>
          <ac:spMkLst>
            <pc:docMk/>
            <pc:sldMk cId="1465312105" sldId="355"/>
            <ac:spMk id="119" creationId="{7E9CC420-8B0B-4B40-A3D5-9BDCFABA4610}"/>
          </ac:spMkLst>
        </pc:spChg>
        <pc:spChg chg="add del mod">
          <ac:chgData name="Carlos Sanchez-Sarmiento" userId="2326a0ff-7c8d-4f5b-b5b2-e1c852c29958" providerId="ADAL" clId="{B8E77E24-4067-44FC-867E-B353E4B99D43}" dt="2022-11-03T02:01:05.288" v="236" actId="478"/>
          <ac:spMkLst>
            <pc:docMk/>
            <pc:sldMk cId="1465312105" sldId="355"/>
            <ac:spMk id="120" creationId="{5DA04313-10AF-4936-8A5D-2D4AC316CF6D}"/>
          </ac:spMkLst>
        </pc:spChg>
        <pc:spChg chg="add mod ord topLvl">
          <ac:chgData name="Carlos Sanchez-Sarmiento" userId="2326a0ff-7c8d-4f5b-b5b2-e1c852c29958" providerId="ADAL" clId="{B8E77E24-4067-44FC-867E-B353E4B99D43}" dt="2022-11-03T02:12:36.783" v="565" actId="166"/>
          <ac:spMkLst>
            <pc:docMk/>
            <pc:sldMk cId="1465312105" sldId="355"/>
            <ac:spMk id="122" creationId="{E3E3BD51-05D1-4F99-A04F-8D51A83E398D}"/>
          </ac:spMkLst>
        </pc:spChg>
        <pc:spChg chg="add mod topLvl">
          <ac:chgData name="Carlos Sanchez-Sarmiento" userId="2326a0ff-7c8d-4f5b-b5b2-e1c852c29958" providerId="ADAL" clId="{B8E77E24-4067-44FC-867E-B353E4B99D43}" dt="2022-11-03T02:09:42.318" v="530" actId="165"/>
          <ac:spMkLst>
            <pc:docMk/>
            <pc:sldMk cId="1465312105" sldId="355"/>
            <ac:spMk id="125" creationId="{F68C1FA4-1DC5-4DAF-B2AB-0CB9E92A2050}"/>
          </ac:spMkLst>
        </pc:spChg>
        <pc:spChg chg="add mod topLvl">
          <ac:chgData name="Carlos Sanchez-Sarmiento" userId="2326a0ff-7c8d-4f5b-b5b2-e1c852c29958" providerId="ADAL" clId="{B8E77E24-4067-44FC-867E-B353E4B99D43}" dt="2022-11-03T02:09:42.318" v="530" actId="165"/>
          <ac:spMkLst>
            <pc:docMk/>
            <pc:sldMk cId="1465312105" sldId="355"/>
            <ac:spMk id="126" creationId="{932F72F3-D2AF-4051-83ED-CF9A301F89B8}"/>
          </ac:spMkLst>
        </pc:spChg>
        <pc:spChg chg="add del mod">
          <ac:chgData name="Carlos Sanchez-Sarmiento" userId="2326a0ff-7c8d-4f5b-b5b2-e1c852c29958" providerId="ADAL" clId="{B8E77E24-4067-44FC-867E-B353E4B99D43}" dt="2022-11-03T02:01:00.329" v="233" actId="478"/>
          <ac:spMkLst>
            <pc:docMk/>
            <pc:sldMk cId="1465312105" sldId="355"/>
            <ac:spMk id="127" creationId="{1412685C-FF72-416C-B236-1C2395A6FF74}"/>
          </ac:spMkLst>
        </pc:spChg>
        <pc:grpChg chg="add del mod">
          <ac:chgData name="Carlos Sanchez-Sarmiento" userId="2326a0ff-7c8d-4f5b-b5b2-e1c852c29958" providerId="ADAL" clId="{B8E77E24-4067-44FC-867E-B353E4B99D43}" dt="2022-11-03T01:52:01.145" v="90" actId="165"/>
          <ac:grpSpMkLst>
            <pc:docMk/>
            <pc:sldMk cId="1465312105" sldId="355"/>
            <ac:grpSpMk id="2" creationId="{D2180CE6-7DF5-42D3-AC1F-CEC89551D6D6}"/>
          </ac:grpSpMkLst>
        </pc:grpChg>
        <pc:grpChg chg="add del mod">
          <ac:chgData name="Carlos Sanchez-Sarmiento" userId="2326a0ff-7c8d-4f5b-b5b2-e1c852c29958" providerId="ADAL" clId="{B8E77E24-4067-44FC-867E-B353E4B99D43}" dt="2022-11-03T01:51:58.079" v="89" actId="165"/>
          <ac:grpSpMkLst>
            <pc:docMk/>
            <pc:sldMk cId="1465312105" sldId="355"/>
            <ac:grpSpMk id="62" creationId="{FD8ECF27-5E48-4F50-976E-2A72F9C17992}"/>
          </ac:grpSpMkLst>
        </pc:grpChg>
        <pc:grpChg chg="add del mod">
          <ac:chgData name="Carlos Sanchez-Sarmiento" userId="2326a0ff-7c8d-4f5b-b5b2-e1c852c29958" providerId="ADAL" clId="{B8E77E24-4067-44FC-867E-B353E4B99D43}" dt="2022-11-03T01:51:43.401" v="84" actId="165"/>
          <ac:grpSpMkLst>
            <pc:docMk/>
            <pc:sldMk cId="1465312105" sldId="355"/>
            <ac:grpSpMk id="67" creationId="{A1B7DD37-290C-44E0-854E-A719CA7F61A1}"/>
          </ac:grpSpMkLst>
        </pc:grpChg>
        <pc:grpChg chg="add del mod">
          <ac:chgData name="Carlos Sanchez-Sarmiento" userId="2326a0ff-7c8d-4f5b-b5b2-e1c852c29958" providerId="ADAL" clId="{B8E77E24-4067-44FC-867E-B353E4B99D43}" dt="2022-11-03T01:59:20.701" v="214" actId="165"/>
          <ac:grpSpMkLst>
            <pc:docMk/>
            <pc:sldMk cId="1465312105" sldId="355"/>
            <ac:grpSpMk id="96" creationId="{9F8416CD-D177-44AE-8D9C-DE916D23121B}"/>
          </ac:grpSpMkLst>
        </pc:grpChg>
        <pc:grpChg chg="add del mod">
          <ac:chgData name="Carlos Sanchez-Sarmiento" userId="2326a0ff-7c8d-4f5b-b5b2-e1c852c29958" providerId="ADAL" clId="{B8E77E24-4067-44FC-867E-B353E4B99D43}" dt="2022-11-03T01:59:37.466" v="218" actId="165"/>
          <ac:grpSpMkLst>
            <pc:docMk/>
            <pc:sldMk cId="1465312105" sldId="355"/>
            <ac:grpSpMk id="99" creationId="{392D3E0C-BC61-4B79-B0F5-04796ACB8708}"/>
          </ac:grpSpMkLst>
        </pc:grpChg>
        <pc:grpChg chg="add del mod topLvl">
          <ac:chgData name="Carlos Sanchez-Sarmiento" userId="2326a0ff-7c8d-4f5b-b5b2-e1c852c29958" providerId="ADAL" clId="{B8E77E24-4067-44FC-867E-B353E4B99D43}" dt="2022-11-03T02:09:42.318" v="530" actId="165"/>
          <ac:grpSpMkLst>
            <pc:docMk/>
            <pc:sldMk cId="1465312105" sldId="355"/>
            <ac:grpSpMk id="129" creationId="{7D33B9AC-844C-4693-A6F3-86200389FD1B}"/>
          </ac:grpSpMkLst>
        </pc:grpChg>
        <pc:grpChg chg="add del mod topLvl">
          <ac:chgData name="Carlos Sanchez-Sarmiento" userId="2326a0ff-7c8d-4f5b-b5b2-e1c852c29958" providerId="ADAL" clId="{B8E77E24-4067-44FC-867E-B353E4B99D43}" dt="2022-11-03T02:09:42.318" v="530" actId="165"/>
          <ac:grpSpMkLst>
            <pc:docMk/>
            <pc:sldMk cId="1465312105" sldId="355"/>
            <ac:grpSpMk id="130" creationId="{F6DF4EFF-EC71-4345-AD41-0D1A907E198B}"/>
          </ac:grpSpMkLst>
        </pc:grpChg>
        <pc:grpChg chg="add del mod topLvl">
          <ac:chgData name="Carlos Sanchez-Sarmiento" userId="2326a0ff-7c8d-4f5b-b5b2-e1c852c29958" providerId="ADAL" clId="{B8E77E24-4067-44FC-867E-B353E4B99D43}" dt="2022-11-03T02:09:42.318" v="530" actId="165"/>
          <ac:grpSpMkLst>
            <pc:docMk/>
            <pc:sldMk cId="1465312105" sldId="355"/>
            <ac:grpSpMk id="131" creationId="{2DF9CE16-B2A7-49B0-BC83-404F5734F50D}"/>
          </ac:grpSpMkLst>
        </pc:grpChg>
        <pc:grpChg chg="add del mod topLvl">
          <ac:chgData name="Carlos Sanchez-Sarmiento" userId="2326a0ff-7c8d-4f5b-b5b2-e1c852c29958" providerId="ADAL" clId="{B8E77E24-4067-44FC-867E-B353E4B99D43}" dt="2022-11-03T02:09:42.318" v="530" actId="165"/>
          <ac:grpSpMkLst>
            <pc:docMk/>
            <pc:sldMk cId="1465312105" sldId="355"/>
            <ac:grpSpMk id="132" creationId="{21191275-A253-442C-904B-198F50646380}"/>
          </ac:grpSpMkLst>
        </pc:grpChg>
        <pc:grpChg chg="add del mod">
          <ac:chgData name="Carlos Sanchez-Sarmiento" userId="2326a0ff-7c8d-4f5b-b5b2-e1c852c29958" providerId="ADAL" clId="{B8E77E24-4067-44FC-867E-B353E4B99D43}" dt="2022-11-03T02:09:38.197" v="529" actId="165"/>
          <ac:grpSpMkLst>
            <pc:docMk/>
            <pc:sldMk cId="1465312105" sldId="355"/>
            <ac:grpSpMk id="133" creationId="{B3B66D42-CF78-4D88-9D16-252961EF1DB2}"/>
          </ac:grpSpMkLst>
        </pc:grpChg>
        <pc:cxnChg chg="add mod topLvl">
          <ac:chgData name="Carlos Sanchez-Sarmiento" userId="2326a0ff-7c8d-4f5b-b5b2-e1c852c29958" providerId="ADAL" clId="{B8E77E24-4067-44FC-867E-B353E4B99D43}" dt="2022-11-03T02:09:42.318" v="530" actId="165"/>
          <ac:cxnSpMkLst>
            <pc:docMk/>
            <pc:sldMk cId="1465312105" sldId="355"/>
            <ac:cxnSpMk id="4" creationId="{A37FD062-10E2-4B9D-B748-6631AE08386E}"/>
          </ac:cxnSpMkLst>
        </pc:cxnChg>
        <pc:cxnChg chg="add mod topLvl">
          <ac:chgData name="Carlos Sanchez-Sarmiento" userId="2326a0ff-7c8d-4f5b-b5b2-e1c852c29958" providerId="ADAL" clId="{B8E77E24-4067-44FC-867E-B353E4B99D43}" dt="2022-11-03T02:09:42.318" v="530" actId="165"/>
          <ac:cxnSpMkLst>
            <pc:docMk/>
            <pc:sldMk cId="1465312105" sldId="355"/>
            <ac:cxnSpMk id="8" creationId="{5E008E44-7353-4942-85C0-8A2C3C456AF2}"/>
          </ac:cxnSpMkLst>
        </pc:cxnChg>
        <pc:cxnChg chg="add del mod">
          <ac:chgData name="Carlos Sanchez-Sarmiento" userId="2326a0ff-7c8d-4f5b-b5b2-e1c852c29958" providerId="ADAL" clId="{B8E77E24-4067-44FC-867E-B353E4B99D43}" dt="2022-11-03T01:56:33.037" v="183" actId="478"/>
          <ac:cxnSpMkLst>
            <pc:docMk/>
            <pc:sldMk cId="1465312105" sldId="355"/>
            <ac:cxnSpMk id="83" creationId="{BE5AD37D-15F1-4004-8036-864D6D6ABA9A}"/>
          </ac:cxnSpMkLst>
        </pc:cxnChg>
        <pc:cxnChg chg="add del mod">
          <ac:chgData name="Carlos Sanchez-Sarmiento" userId="2326a0ff-7c8d-4f5b-b5b2-e1c852c29958" providerId="ADAL" clId="{B8E77E24-4067-44FC-867E-B353E4B99D43}" dt="2022-11-03T01:56:58.535" v="190" actId="478"/>
          <ac:cxnSpMkLst>
            <pc:docMk/>
            <pc:sldMk cId="1465312105" sldId="355"/>
            <ac:cxnSpMk id="85" creationId="{960125FC-A79A-4BD8-8EE4-B642DC64BB29}"/>
          </ac:cxnSpMkLst>
        </pc:cxnChg>
        <pc:cxnChg chg="add mod topLvl">
          <ac:chgData name="Carlos Sanchez-Sarmiento" userId="2326a0ff-7c8d-4f5b-b5b2-e1c852c29958" providerId="ADAL" clId="{B8E77E24-4067-44FC-867E-B353E4B99D43}" dt="2022-11-03T02:09:42.318" v="530" actId="165"/>
          <ac:cxnSpMkLst>
            <pc:docMk/>
            <pc:sldMk cId="1465312105" sldId="355"/>
            <ac:cxnSpMk id="86" creationId="{E5846F5D-6194-4F5D-A4B2-D6D8B970635B}"/>
          </ac:cxnSpMkLst>
        </pc:cxnChg>
        <pc:cxnChg chg="add mod topLvl">
          <ac:chgData name="Carlos Sanchez-Sarmiento" userId="2326a0ff-7c8d-4f5b-b5b2-e1c852c29958" providerId="ADAL" clId="{B8E77E24-4067-44FC-867E-B353E4B99D43}" dt="2022-11-03T02:09:42.318" v="530" actId="165"/>
          <ac:cxnSpMkLst>
            <pc:docMk/>
            <pc:sldMk cId="1465312105" sldId="355"/>
            <ac:cxnSpMk id="89" creationId="{894FF980-99A5-460A-B693-09FF796FE16D}"/>
          </ac:cxnSpMkLst>
        </pc:cxnChg>
        <pc:cxnChg chg="add del mod">
          <ac:chgData name="Carlos Sanchez-Sarmiento" userId="2326a0ff-7c8d-4f5b-b5b2-e1c852c29958" providerId="ADAL" clId="{B8E77E24-4067-44FC-867E-B353E4B99D43}" dt="2022-11-03T01:57:21.161" v="200" actId="478"/>
          <ac:cxnSpMkLst>
            <pc:docMk/>
            <pc:sldMk cId="1465312105" sldId="355"/>
            <ac:cxnSpMk id="92" creationId="{DF1DB5E4-6AEF-474E-B3E2-C7E8EADA27A5}"/>
          </ac:cxnSpMkLst>
        </pc:cxnChg>
        <pc:cxnChg chg="add mod topLvl">
          <ac:chgData name="Carlos Sanchez-Sarmiento" userId="2326a0ff-7c8d-4f5b-b5b2-e1c852c29958" providerId="ADAL" clId="{B8E77E24-4067-44FC-867E-B353E4B99D43}" dt="2022-11-03T02:09:42.318" v="530" actId="165"/>
          <ac:cxnSpMkLst>
            <pc:docMk/>
            <pc:sldMk cId="1465312105" sldId="355"/>
            <ac:cxnSpMk id="93" creationId="{9A295DB2-5062-4803-9428-BF05E5B0115F}"/>
          </ac:cxnSpMkLst>
        </pc:cxnChg>
        <pc:cxnChg chg="add mod topLvl">
          <ac:chgData name="Carlos Sanchez-Sarmiento" userId="2326a0ff-7c8d-4f5b-b5b2-e1c852c29958" providerId="ADAL" clId="{B8E77E24-4067-44FC-867E-B353E4B99D43}" dt="2022-11-03T02:09:42.318" v="530" actId="165"/>
          <ac:cxnSpMkLst>
            <pc:docMk/>
            <pc:sldMk cId="1465312105" sldId="355"/>
            <ac:cxnSpMk id="105" creationId="{77C02ECA-B7BC-4D12-9D07-1C112E491C7B}"/>
          </ac:cxnSpMkLst>
        </pc:cxnChg>
        <pc:cxnChg chg="add mod topLvl">
          <ac:chgData name="Carlos Sanchez-Sarmiento" userId="2326a0ff-7c8d-4f5b-b5b2-e1c852c29958" providerId="ADAL" clId="{B8E77E24-4067-44FC-867E-B353E4B99D43}" dt="2022-11-03T02:09:42.318" v="530" actId="165"/>
          <ac:cxnSpMkLst>
            <pc:docMk/>
            <pc:sldMk cId="1465312105" sldId="355"/>
            <ac:cxnSpMk id="106" creationId="{4CED0936-C8EC-4114-99AD-F0E94FD1EC31}"/>
          </ac:cxnSpMkLst>
        </pc:cxnChg>
        <pc:cxnChg chg="add del mod">
          <ac:chgData name="Carlos Sanchez-Sarmiento" userId="2326a0ff-7c8d-4f5b-b5b2-e1c852c29958" providerId="ADAL" clId="{B8E77E24-4067-44FC-867E-B353E4B99D43}" dt="2022-11-03T02:00:42.063" v="228" actId="478"/>
          <ac:cxnSpMkLst>
            <pc:docMk/>
            <pc:sldMk cId="1465312105" sldId="355"/>
            <ac:cxnSpMk id="112" creationId="{CA67CD54-FAB7-4735-9B47-3123DAE0A5C6}"/>
          </ac:cxnSpMkLst>
        </pc:cxnChg>
        <pc:cxnChg chg="add mod topLvl">
          <ac:chgData name="Carlos Sanchez-Sarmiento" userId="2326a0ff-7c8d-4f5b-b5b2-e1c852c29958" providerId="ADAL" clId="{B8E77E24-4067-44FC-867E-B353E4B99D43}" dt="2022-11-03T02:09:42.318" v="530" actId="165"/>
          <ac:cxnSpMkLst>
            <pc:docMk/>
            <pc:sldMk cId="1465312105" sldId="355"/>
            <ac:cxnSpMk id="113" creationId="{FFC6EED8-7E6D-4F5C-B361-A4795A17C5CC}"/>
          </ac:cxnSpMkLst>
        </pc:cxnChg>
        <pc:cxnChg chg="add del mod">
          <ac:chgData name="Carlos Sanchez-Sarmiento" userId="2326a0ff-7c8d-4f5b-b5b2-e1c852c29958" providerId="ADAL" clId="{B8E77E24-4067-44FC-867E-B353E4B99D43}" dt="2022-11-03T02:00:40.383" v="226" actId="478"/>
          <ac:cxnSpMkLst>
            <pc:docMk/>
            <pc:sldMk cId="1465312105" sldId="355"/>
            <ac:cxnSpMk id="114" creationId="{4D4F3C7E-8094-487A-9ECC-4CFE9511A765}"/>
          </ac:cxnSpMkLst>
        </pc:cxnChg>
        <pc:cxnChg chg="add mod topLvl">
          <ac:chgData name="Carlos Sanchez-Sarmiento" userId="2326a0ff-7c8d-4f5b-b5b2-e1c852c29958" providerId="ADAL" clId="{B8E77E24-4067-44FC-867E-B353E4B99D43}" dt="2022-11-03T02:09:42.318" v="530" actId="165"/>
          <ac:cxnSpMkLst>
            <pc:docMk/>
            <pc:sldMk cId="1465312105" sldId="355"/>
            <ac:cxnSpMk id="116" creationId="{7A8D1902-D017-4C11-8DBA-80B09F1DE70E}"/>
          </ac:cxnSpMkLst>
        </pc:cxnChg>
        <pc:cxnChg chg="add mod topLvl">
          <ac:chgData name="Carlos Sanchez-Sarmiento" userId="2326a0ff-7c8d-4f5b-b5b2-e1c852c29958" providerId="ADAL" clId="{B8E77E24-4067-44FC-867E-B353E4B99D43}" dt="2022-11-03T02:09:42.318" v="530" actId="165"/>
          <ac:cxnSpMkLst>
            <pc:docMk/>
            <pc:sldMk cId="1465312105" sldId="355"/>
            <ac:cxnSpMk id="117" creationId="{B388CF53-9ADB-4FB6-889D-1B116E063176}"/>
          </ac:cxnSpMkLst>
        </pc:cxnChg>
        <pc:cxnChg chg="add del mod">
          <ac:chgData name="Carlos Sanchez-Sarmiento" userId="2326a0ff-7c8d-4f5b-b5b2-e1c852c29958" providerId="ADAL" clId="{B8E77E24-4067-44FC-867E-B353E4B99D43}" dt="2022-11-03T02:01:05.975" v="237" actId="478"/>
          <ac:cxnSpMkLst>
            <pc:docMk/>
            <pc:sldMk cId="1465312105" sldId="355"/>
            <ac:cxnSpMk id="121" creationId="{3D44D6B1-54DF-4E57-A867-BAC0C388B470}"/>
          </ac:cxnSpMkLst>
        </pc:cxnChg>
        <pc:cxnChg chg="add mod topLvl">
          <ac:chgData name="Carlos Sanchez-Sarmiento" userId="2326a0ff-7c8d-4f5b-b5b2-e1c852c29958" providerId="ADAL" clId="{B8E77E24-4067-44FC-867E-B353E4B99D43}" dt="2022-11-03T02:09:42.318" v="530" actId="165"/>
          <ac:cxnSpMkLst>
            <pc:docMk/>
            <pc:sldMk cId="1465312105" sldId="355"/>
            <ac:cxnSpMk id="123" creationId="{985CD9A3-486E-4C04-ACC3-1EE986AA89D3}"/>
          </ac:cxnSpMkLst>
        </pc:cxnChg>
        <pc:cxnChg chg="add mod topLvl">
          <ac:chgData name="Carlos Sanchez-Sarmiento" userId="2326a0ff-7c8d-4f5b-b5b2-e1c852c29958" providerId="ADAL" clId="{B8E77E24-4067-44FC-867E-B353E4B99D43}" dt="2022-11-03T02:09:42.318" v="530" actId="165"/>
          <ac:cxnSpMkLst>
            <pc:docMk/>
            <pc:sldMk cId="1465312105" sldId="355"/>
            <ac:cxnSpMk id="124" creationId="{F5F39337-C601-4644-BC52-9A6557F67D7C}"/>
          </ac:cxnSpMkLst>
        </pc:cxnChg>
        <pc:cxnChg chg="add del mod">
          <ac:chgData name="Carlos Sanchez-Sarmiento" userId="2326a0ff-7c8d-4f5b-b5b2-e1c852c29958" providerId="ADAL" clId="{B8E77E24-4067-44FC-867E-B353E4B99D43}" dt="2022-11-03T02:01:01.271" v="234" actId="478"/>
          <ac:cxnSpMkLst>
            <pc:docMk/>
            <pc:sldMk cId="1465312105" sldId="355"/>
            <ac:cxnSpMk id="128" creationId="{5EFA19FC-D8DD-4942-B999-3FE090278BEA}"/>
          </ac:cxnSpMkLst>
        </pc:cxnChg>
      </pc:sldChg>
      <pc:sldChg chg="del">
        <pc:chgData name="Carlos Sanchez-Sarmiento" userId="2326a0ff-7c8d-4f5b-b5b2-e1c852c29958" providerId="ADAL" clId="{B8E77E24-4067-44FC-867E-B353E4B99D43}" dt="2022-11-03T02:13:14.058" v="575" actId="47"/>
        <pc:sldMkLst>
          <pc:docMk/>
          <pc:sldMk cId="4214532473" sldId="356"/>
        </pc:sldMkLst>
      </pc:sldChg>
      <pc:sldChg chg="del">
        <pc:chgData name="Carlos Sanchez-Sarmiento" userId="2326a0ff-7c8d-4f5b-b5b2-e1c852c29958" providerId="ADAL" clId="{B8E77E24-4067-44FC-867E-B353E4B99D43}" dt="2022-11-03T02:12:57.792" v="566" actId="47"/>
        <pc:sldMkLst>
          <pc:docMk/>
          <pc:sldMk cId="286040204" sldId="357"/>
        </pc:sldMkLst>
      </pc:sldChg>
      <pc:sldChg chg="addSp delSp modSp add mod ord modTransition">
        <pc:chgData name="Carlos Sanchez-Sarmiento" userId="2326a0ff-7c8d-4f5b-b5b2-e1c852c29958" providerId="ADAL" clId="{B8E77E24-4067-44FC-867E-B353E4B99D43}" dt="2022-11-03T02:13:20.433" v="577"/>
        <pc:sldMkLst>
          <pc:docMk/>
          <pc:sldMk cId="446138860" sldId="358"/>
        </pc:sldMkLst>
        <pc:spChg chg="mod topLvl">
          <ac:chgData name="Carlos Sanchez-Sarmiento" userId="2326a0ff-7c8d-4f5b-b5b2-e1c852c29958" providerId="ADAL" clId="{B8E77E24-4067-44FC-867E-B353E4B99D43}" dt="2022-11-03T02:12:00.522" v="561" actId="255"/>
          <ac:spMkLst>
            <pc:docMk/>
            <pc:sldMk cId="446138860" sldId="358"/>
            <ac:spMk id="6" creationId="{200652BA-1425-C60E-DEA6-8DECBEC3797E}"/>
          </ac:spMkLst>
        </pc:spChg>
        <pc:spChg chg="del">
          <ac:chgData name="Carlos Sanchez-Sarmiento" userId="2326a0ff-7c8d-4f5b-b5b2-e1c852c29958" providerId="ADAL" clId="{B8E77E24-4067-44FC-867E-B353E4B99D43}" dt="2022-11-03T02:09:57.860" v="534" actId="478"/>
          <ac:spMkLst>
            <pc:docMk/>
            <pc:sldMk cId="446138860" sldId="358"/>
            <ac:spMk id="60" creationId="{8828A9A3-A1A6-4003-834A-F7C5E087E2A0}"/>
          </ac:spMkLst>
        </pc:spChg>
        <pc:spChg chg="del">
          <ac:chgData name="Carlos Sanchez-Sarmiento" userId="2326a0ff-7c8d-4f5b-b5b2-e1c852c29958" providerId="ADAL" clId="{B8E77E24-4067-44FC-867E-B353E4B99D43}" dt="2022-11-03T02:09:57.860" v="534" actId="478"/>
          <ac:spMkLst>
            <pc:docMk/>
            <pc:sldMk cId="446138860" sldId="358"/>
            <ac:spMk id="61" creationId="{BD2876CF-A2F2-48F6-85E1-032D0F1DF650}"/>
          </ac:spMkLst>
        </pc:spChg>
        <pc:spChg chg="del">
          <ac:chgData name="Carlos Sanchez-Sarmiento" userId="2326a0ff-7c8d-4f5b-b5b2-e1c852c29958" providerId="ADAL" clId="{B8E77E24-4067-44FC-867E-B353E4B99D43}" dt="2022-11-03T02:09:57.860" v="534" actId="478"/>
          <ac:spMkLst>
            <pc:docMk/>
            <pc:sldMk cId="446138860" sldId="358"/>
            <ac:spMk id="77" creationId="{5C08F747-8C33-4250-847D-A69DA6801E41}"/>
          </ac:spMkLst>
        </pc:spChg>
        <pc:spChg chg="del">
          <ac:chgData name="Carlos Sanchez-Sarmiento" userId="2326a0ff-7c8d-4f5b-b5b2-e1c852c29958" providerId="ADAL" clId="{B8E77E24-4067-44FC-867E-B353E4B99D43}" dt="2022-11-03T02:09:57.860" v="534" actId="478"/>
          <ac:spMkLst>
            <pc:docMk/>
            <pc:sldMk cId="446138860" sldId="358"/>
            <ac:spMk id="78" creationId="{008D189F-4C32-45D7-86A8-E190521DA882}"/>
          </ac:spMkLst>
        </pc:spChg>
        <pc:spChg chg="del">
          <ac:chgData name="Carlos Sanchez-Sarmiento" userId="2326a0ff-7c8d-4f5b-b5b2-e1c852c29958" providerId="ADAL" clId="{B8E77E24-4067-44FC-867E-B353E4B99D43}" dt="2022-11-03T02:09:57.860" v="534" actId="478"/>
          <ac:spMkLst>
            <pc:docMk/>
            <pc:sldMk cId="446138860" sldId="358"/>
            <ac:spMk id="79" creationId="{362AD55A-8EC7-4D71-B564-5FA272D17916}"/>
          </ac:spMkLst>
        </pc:spChg>
        <pc:spChg chg="mod topLvl">
          <ac:chgData name="Carlos Sanchez-Sarmiento" userId="2326a0ff-7c8d-4f5b-b5b2-e1c852c29958" providerId="ADAL" clId="{B8E77E24-4067-44FC-867E-B353E4B99D43}" dt="2022-11-03T02:12:08.567" v="562" actId="255"/>
          <ac:spMkLst>
            <pc:docMk/>
            <pc:sldMk cId="446138860" sldId="358"/>
            <ac:spMk id="104" creationId="{977C27C9-1452-43E1-9E91-1D084298D502}"/>
          </ac:spMkLst>
        </pc:spChg>
        <pc:spChg chg="del">
          <ac:chgData name="Carlos Sanchez-Sarmiento" userId="2326a0ff-7c8d-4f5b-b5b2-e1c852c29958" providerId="ADAL" clId="{B8E77E24-4067-44FC-867E-B353E4B99D43}" dt="2022-11-03T02:09:59.258" v="535" actId="478"/>
          <ac:spMkLst>
            <pc:docMk/>
            <pc:sldMk cId="446138860" sldId="358"/>
            <ac:spMk id="107" creationId="{42CCE2CC-6863-4B1F-8F40-AC3240A7863A}"/>
          </ac:spMkLst>
        </pc:spChg>
        <pc:spChg chg="del">
          <ac:chgData name="Carlos Sanchez-Sarmiento" userId="2326a0ff-7c8d-4f5b-b5b2-e1c852c29958" providerId="ADAL" clId="{B8E77E24-4067-44FC-867E-B353E4B99D43}" dt="2022-11-03T02:09:59.258" v="535" actId="478"/>
          <ac:spMkLst>
            <pc:docMk/>
            <pc:sldMk cId="446138860" sldId="358"/>
            <ac:spMk id="108" creationId="{A2CFC328-4304-418D-B10C-FEE6B5F41194}"/>
          </ac:spMkLst>
        </pc:spChg>
        <pc:spChg chg="del">
          <ac:chgData name="Carlos Sanchez-Sarmiento" userId="2326a0ff-7c8d-4f5b-b5b2-e1c852c29958" providerId="ADAL" clId="{B8E77E24-4067-44FC-867E-B353E4B99D43}" dt="2022-11-03T02:09:59.258" v="535" actId="478"/>
          <ac:spMkLst>
            <pc:docMk/>
            <pc:sldMk cId="446138860" sldId="358"/>
            <ac:spMk id="109" creationId="{2BA1050B-8165-4AE8-A105-C755B1123C6E}"/>
          </ac:spMkLst>
        </pc:spChg>
        <pc:spChg chg="mod topLvl">
          <ac:chgData name="Carlos Sanchez-Sarmiento" userId="2326a0ff-7c8d-4f5b-b5b2-e1c852c29958" providerId="ADAL" clId="{B8E77E24-4067-44FC-867E-B353E4B99D43}" dt="2022-11-03T02:12:13.360" v="563" actId="255"/>
          <ac:spMkLst>
            <pc:docMk/>
            <pc:sldMk cId="446138860" sldId="358"/>
            <ac:spMk id="115" creationId="{C6D43AE3-03BB-4A8A-BEA6-C9CF175E91EC}"/>
          </ac:spMkLst>
        </pc:spChg>
        <pc:spChg chg="del">
          <ac:chgData name="Carlos Sanchez-Sarmiento" userId="2326a0ff-7c8d-4f5b-b5b2-e1c852c29958" providerId="ADAL" clId="{B8E77E24-4067-44FC-867E-B353E4B99D43}" dt="2022-11-03T02:10:03.458" v="537" actId="478"/>
          <ac:spMkLst>
            <pc:docMk/>
            <pc:sldMk cId="446138860" sldId="358"/>
            <ac:spMk id="118" creationId="{5CC31D45-9D22-44F5-993C-65F1EDB86CEC}"/>
          </ac:spMkLst>
        </pc:spChg>
        <pc:spChg chg="del">
          <ac:chgData name="Carlos Sanchez-Sarmiento" userId="2326a0ff-7c8d-4f5b-b5b2-e1c852c29958" providerId="ADAL" clId="{B8E77E24-4067-44FC-867E-B353E4B99D43}" dt="2022-11-03T02:10:03.458" v="537" actId="478"/>
          <ac:spMkLst>
            <pc:docMk/>
            <pc:sldMk cId="446138860" sldId="358"/>
            <ac:spMk id="119" creationId="{7E9CC420-8B0B-4B40-A3D5-9BDCFABA4610}"/>
          </ac:spMkLst>
        </pc:spChg>
        <pc:spChg chg="mod topLvl">
          <ac:chgData name="Carlos Sanchez-Sarmiento" userId="2326a0ff-7c8d-4f5b-b5b2-e1c852c29958" providerId="ADAL" clId="{B8E77E24-4067-44FC-867E-B353E4B99D43}" dt="2022-11-03T02:12:17.408" v="564" actId="255"/>
          <ac:spMkLst>
            <pc:docMk/>
            <pc:sldMk cId="446138860" sldId="358"/>
            <ac:spMk id="122" creationId="{E3E3BD51-05D1-4F99-A04F-8D51A83E398D}"/>
          </ac:spMkLst>
        </pc:spChg>
        <pc:spChg chg="del">
          <ac:chgData name="Carlos Sanchez-Sarmiento" userId="2326a0ff-7c8d-4f5b-b5b2-e1c852c29958" providerId="ADAL" clId="{B8E77E24-4067-44FC-867E-B353E4B99D43}" dt="2022-11-03T02:10:01.619" v="536" actId="478"/>
          <ac:spMkLst>
            <pc:docMk/>
            <pc:sldMk cId="446138860" sldId="358"/>
            <ac:spMk id="125" creationId="{F68C1FA4-1DC5-4DAF-B2AB-0CB9E92A2050}"/>
          </ac:spMkLst>
        </pc:spChg>
        <pc:spChg chg="del">
          <ac:chgData name="Carlos Sanchez-Sarmiento" userId="2326a0ff-7c8d-4f5b-b5b2-e1c852c29958" providerId="ADAL" clId="{B8E77E24-4067-44FC-867E-B353E4B99D43}" dt="2022-11-03T02:10:01.619" v="536" actId="478"/>
          <ac:spMkLst>
            <pc:docMk/>
            <pc:sldMk cId="446138860" sldId="358"/>
            <ac:spMk id="126" creationId="{932F72F3-D2AF-4051-83ED-CF9A301F89B8}"/>
          </ac:spMkLst>
        </pc:spChg>
        <pc:grpChg chg="add del mod">
          <ac:chgData name="Carlos Sanchez-Sarmiento" userId="2326a0ff-7c8d-4f5b-b5b2-e1c852c29958" providerId="ADAL" clId="{B8E77E24-4067-44FC-867E-B353E4B99D43}" dt="2022-11-03T02:11:49.358" v="560" actId="165"/>
          <ac:grpSpMkLst>
            <pc:docMk/>
            <pc:sldMk cId="446138860" sldId="358"/>
            <ac:grpSpMk id="2" creationId="{A37A2025-017A-4601-977C-765A35EA44C3}"/>
          </ac:grpSpMkLst>
        </pc:grpChg>
        <pc:cxnChg chg="del mod">
          <ac:chgData name="Carlos Sanchez-Sarmiento" userId="2326a0ff-7c8d-4f5b-b5b2-e1c852c29958" providerId="ADAL" clId="{B8E77E24-4067-44FC-867E-B353E4B99D43}" dt="2022-11-03T02:09:57.860" v="534" actId="478"/>
          <ac:cxnSpMkLst>
            <pc:docMk/>
            <pc:sldMk cId="446138860" sldId="358"/>
            <ac:cxnSpMk id="4" creationId="{A37FD062-10E2-4B9D-B748-6631AE08386E}"/>
          </ac:cxnSpMkLst>
        </pc:cxnChg>
        <pc:cxnChg chg="del mod">
          <ac:chgData name="Carlos Sanchez-Sarmiento" userId="2326a0ff-7c8d-4f5b-b5b2-e1c852c29958" providerId="ADAL" clId="{B8E77E24-4067-44FC-867E-B353E4B99D43}" dt="2022-11-03T02:09:57.860" v="534" actId="478"/>
          <ac:cxnSpMkLst>
            <pc:docMk/>
            <pc:sldMk cId="446138860" sldId="358"/>
            <ac:cxnSpMk id="8" creationId="{5E008E44-7353-4942-85C0-8A2C3C456AF2}"/>
          </ac:cxnSpMkLst>
        </pc:cxnChg>
        <pc:cxnChg chg="del mod">
          <ac:chgData name="Carlos Sanchez-Sarmiento" userId="2326a0ff-7c8d-4f5b-b5b2-e1c852c29958" providerId="ADAL" clId="{B8E77E24-4067-44FC-867E-B353E4B99D43}" dt="2022-11-03T02:09:57.860" v="534" actId="478"/>
          <ac:cxnSpMkLst>
            <pc:docMk/>
            <pc:sldMk cId="446138860" sldId="358"/>
            <ac:cxnSpMk id="86" creationId="{E5846F5D-6194-4F5D-A4B2-D6D8B970635B}"/>
          </ac:cxnSpMkLst>
        </pc:cxnChg>
        <pc:cxnChg chg="del mod">
          <ac:chgData name="Carlos Sanchez-Sarmiento" userId="2326a0ff-7c8d-4f5b-b5b2-e1c852c29958" providerId="ADAL" clId="{B8E77E24-4067-44FC-867E-B353E4B99D43}" dt="2022-11-03T02:09:57.860" v="534" actId="478"/>
          <ac:cxnSpMkLst>
            <pc:docMk/>
            <pc:sldMk cId="446138860" sldId="358"/>
            <ac:cxnSpMk id="89" creationId="{894FF980-99A5-460A-B693-09FF796FE16D}"/>
          </ac:cxnSpMkLst>
        </pc:cxnChg>
        <pc:cxnChg chg="del mod">
          <ac:chgData name="Carlos Sanchez-Sarmiento" userId="2326a0ff-7c8d-4f5b-b5b2-e1c852c29958" providerId="ADAL" clId="{B8E77E24-4067-44FC-867E-B353E4B99D43}" dt="2022-11-03T02:09:57.860" v="534" actId="478"/>
          <ac:cxnSpMkLst>
            <pc:docMk/>
            <pc:sldMk cId="446138860" sldId="358"/>
            <ac:cxnSpMk id="93" creationId="{9A295DB2-5062-4803-9428-BF05E5B0115F}"/>
          </ac:cxnSpMkLst>
        </pc:cxnChg>
        <pc:cxnChg chg="del mod">
          <ac:chgData name="Carlos Sanchez-Sarmiento" userId="2326a0ff-7c8d-4f5b-b5b2-e1c852c29958" providerId="ADAL" clId="{B8E77E24-4067-44FC-867E-B353E4B99D43}" dt="2022-11-03T02:09:59.258" v="535" actId="478"/>
          <ac:cxnSpMkLst>
            <pc:docMk/>
            <pc:sldMk cId="446138860" sldId="358"/>
            <ac:cxnSpMk id="105" creationId="{77C02ECA-B7BC-4D12-9D07-1C112E491C7B}"/>
          </ac:cxnSpMkLst>
        </pc:cxnChg>
        <pc:cxnChg chg="del mod">
          <ac:chgData name="Carlos Sanchez-Sarmiento" userId="2326a0ff-7c8d-4f5b-b5b2-e1c852c29958" providerId="ADAL" clId="{B8E77E24-4067-44FC-867E-B353E4B99D43}" dt="2022-11-03T02:09:59.258" v="535" actId="478"/>
          <ac:cxnSpMkLst>
            <pc:docMk/>
            <pc:sldMk cId="446138860" sldId="358"/>
            <ac:cxnSpMk id="106" creationId="{4CED0936-C8EC-4114-99AD-F0E94FD1EC31}"/>
          </ac:cxnSpMkLst>
        </pc:cxnChg>
        <pc:cxnChg chg="del mod">
          <ac:chgData name="Carlos Sanchez-Sarmiento" userId="2326a0ff-7c8d-4f5b-b5b2-e1c852c29958" providerId="ADAL" clId="{B8E77E24-4067-44FC-867E-B353E4B99D43}" dt="2022-11-03T02:09:59.258" v="535" actId="478"/>
          <ac:cxnSpMkLst>
            <pc:docMk/>
            <pc:sldMk cId="446138860" sldId="358"/>
            <ac:cxnSpMk id="113" creationId="{FFC6EED8-7E6D-4F5C-B361-A4795A17C5CC}"/>
          </ac:cxnSpMkLst>
        </pc:cxnChg>
        <pc:cxnChg chg="del mod">
          <ac:chgData name="Carlos Sanchez-Sarmiento" userId="2326a0ff-7c8d-4f5b-b5b2-e1c852c29958" providerId="ADAL" clId="{B8E77E24-4067-44FC-867E-B353E4B99D43}" dt="2022-11-03T02:10:03.458" v="537" actId="478"/>
          <ac:cxnSpMkLst>
            <pc:docMk/>
            <pc:sldMk cId="446138860" sldId="358"/>
            <ac:cxnSpMk id="116" creationId="{7A8D1902-D017-4C11-8DBA-80B09F1DE70E}"/>
          </ac:cxnSpMkLst>
        </pc:cxnChg>
        <pc:cxnChg chg="del mod">
          <ac:chgData name="Carlos Sanchez-Sarmiento" userId="2326a0ff-7c8d-4f5b-b5b2-e1c852c29958" providerId="ADAL" clId="{B8E77E24-4067-44FC-867E-B353E4B99D43}" dt="2022-11-03T02:10:03.458" v="537" actId="478"/>
          <ac:cxnSpMkLst>
            <pc:docMk/>
            <pc:sldMk cId="446138860" sldId="358"/>
            <ac:cxnSpMk id="117" creationId="{B388CF53-9ADB-4FB6-889D-1B116E063176}"/>
          </ac:cxnSpMkLst>
        </pc:cxnChg>
        <pc:cxnChg chg="del mod">
          <ac:chgData name="Carlos Sanchez-Sarmiento" userId="2326a0ff-7c8d-4f5b-b5b2-e1c852c29958" providerId="ADAL" clId="{B8E77E24-4067-44FC-867E-B353E4B99D43}" dt="2022-11-03T02:10:01.619" v="536" actId="478"/>
          <ac:cxnSpMkLst>
            <pc:docMk/>
            <pc:sldMk cId="446138860" sldId="358"/>
            <ac:cxnSpMk id="123" creationId="{985CD9A3-486E-4C04-ACC3-1EE986AA89D3}"/>
          </ac:cxnSpMkLst>
        </pc:cxnChg>
        <pc:cxnChg chg="del mod">
          <ac:chgData name="Carlos Sanchez-Sarmiento" userId="2326a0ff-7c8d-4f5b-b5b2-e1c852c29958" providerId="ADAL" clId="{B8E77E24-4067-44FC-867E-B353E4B99D43}" dt="2022-11-03T02:10:01.619" v="536" actId="478"/>
          <ac:cxnSpMkLst>
            <pc:docMk/>
            <pc:sldMk cId="446138860" sldId="358"/>
            <ac:cxnSpMk id="124" creationId="{F5F39337-C601-4644-BC52-9A6557F67D7C}"/>
          </ac:cxnSpMkLst>
        </pc:cxnChg>
      </pc:sldChg>
      <pc:sldChg chg="add del">
        <pc:chgData name="Carlos Sanchez-Sarmiento" userId="2326a0ff-7c8d-4f5b-b5b2-e1c852c29958" providerId="ADAL" clId="{B8E77E24-4067-44FC-867E-B353E4B99D43}" dt="2022-11-03T02:03:43.564" v="395" actId="2890"/>
        <pc:sldMkLst>
          <pc:docMk/>
          <pc:sldMk cId="1334921184" sldId="358"/>
        </pc:sldMkLst>
      </pc:sldChg>
      <pc:sldChg chg="delSp modSp add del mod ord modTransition">
        <pc:chgData name="Carlos Sanchez-Sarmiento" userId="2326a0ff-7c8d-4f5b-b5b2-e1c852c29958" providerId="ADAL" clId="{B8E77E24-4067-44FC-867E-B353E4B99D43}" dt="2022-11-03T02:05:15.697" v="410" actId="47"/>
        <pc:sldMkLst>
          <pc:docMk/>
          <pc:sldMk cId="1433600755" sldId="358"/>
        </pc:sldMkLst>
        <pc:spChg chg="mod">
          <ac:chgData name="Carlos Sanchez-Sarmiento" userId="2326a0ff-7c8d-4f5b-b5b2-e1c852c29958" providerId="ADAL" clId="{B8E77E24-4067-44FC-867E-B353E4B99D43}" dt="2022-11-03T02:05:06.911" v="409" actId="403"/>
          <ac:spMkLst>
            <pc:docMk/>
            <pc:sldMk cId="1433600755" sldId="358"/>
            <ac:spMk id="6" creationId="{200652BA-1425-C60E-DEA6-8DECBEC3797E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60" creationId="{8828A9A3-A1A6-4003-834A-F7C5E087E2A0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61" creationId="{BD2876CF-A2F2-48F6-85E1-032D0F1DF650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77" creationId="{5C08F747-8C33-4250-847D-A69DA6801E41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78" creationId="{008D189F-4C32-45D7-86A8-E190521DA882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79" creationId="{362AD55A-8EC7-4D71-B564-5FA272D17916}"/>
          </ac:spMkLst>
        </pc:spChg>
        <pc:spChg chg="mod">
          <ac:chgData name="Carlos Sanchez-Sarmiento" userId="2326a0ff-7c8d-4f5b-b5b2-e1c852c29958" providerId="ADAL" clId="{B8E77E24-4067-44FC-867E-B353E4B99D43}" dt="2022-11-03T02:04:10.879" v="406" actId="1076"/>
          <ac:spMkLst>
            <pc:docMk/>
            <pc:sldMk cId="1433600755" sldId="358"/>
            <ac:spMk id="104" creationId="{977C27C9-1452-43E1-9E91-1D084298D502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107" creationId="{42CCE2CC-6863-4B1F-8F40-AC3240A7863A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108" creationId="{A2CFC328-4304-418D-B10C-FEE6B5F41194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109" creationId="{2BA1050B-8165-4AE8-A105-C755B1123C6E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115" creationId="{C6D43AE3-03BB-4A8A-BEA6-C9CF175E91EC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118" creationId="{5CC31D45-9D22-44F5-993C-65F1EDB86CEC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119" creationId="{7E9CC420-8B0B-4B40-A3D5-9BDCFABA4610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122" creationId="{E3E3BD51-05D1-4F99-A04F-8D51A83E398D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125" creationId="{F68C1FA4-1DC5-4DAF-B2AB-0CB9E92A2050}"/>
          </ac:spMkLst>
        </pc:spChg>
        <pc:spChg chg="del">
          <ac:chgData name="Carlos Sanchez-Sarmiento" userId="2326a0ff-7c8d-4f5b-b5b2-e1c852c29958" providerId="ADAL" clId="{B8E77E24-4067-44FC-867E-B353E4B99D43}" dt="2022-11-03T02:03:54.262" v="397" actId="478"/>
          <ac:spMkLst>
            <pc:docMk/>
            <pc:sldMk cId="1433600755" sldId="358"/>
            <ac:spMk id="126" creationId="{932F72F3-D2AF-4051-83ED-CF9A301F89B8}"/>
          </ac:spMkLst>
        </pc:spChg>
        <pc:cxnChg chg="del mod">
          <ac:chgData name="Carlos Sanchez-Sarmiento" userId="2326a0ff-7c8d-4f5b-b5b2-e1c852c29958" providerId="ADAL" clId="{B8E77E24-4067-44FC-867E-B353E4B99D43}" dt="2022-11-03T02:03:57.056" v="399" actId="478"/>
          <ac:cxnSpMkLst>
            <pc:docMk/>
            <pc:sldMk cId="1433600755" sldId="358"/>
            <ac:cxnSpMk id="4" creationId="{A37FD062-10E2-4B9D-B748-6631AE08386E}"/>
          </ac:cxnSpMkLst>
        </pc:cxnChg>
        <pc:cxnChg chg="del mod">
          <ac:chgData name="Carlos Sanchez-Sarmiento" userId="2326a0ff-7c8d-4f5b-b5b2-e1c852c29958" providerId="ADAL" clId="{B8E77E24-4067-44FC-867E-B353E4B99D43}" dt="2022-11-03T02:03:56.600" v="398" actId="478"/>
          <ac:cxnSpMkLst>
            <pc:docMk/>
            <pc:sldMk cId="1433600755" sldId="358"/>
            <ac:cxnSpMk id="8" creationId="{5E008E44-7353-4942-85C0-8A2C3C456AF2}"/>
          </ac:cxnSpMkLst>
        </pc:cxnChg>
        <pc:cxnChg chg="del mod">
          <ac:chgData name="Carlos Sanchez-Sarmiento" userId="2326a0ff-7c8d-4f5b-b5b2-e1c852c29958" providerId="ADAL" clId="{B8E77E24-4067-44FC-867E-B353E4B99D43}" dt="2022-11-03T02:03:54.262" v="397" actId="478"/>
          <ac:cxnSpMkLst>
            <pc:docMk/>
            <pc:sldMk cId="1433600755" sldId="358"/>
            <ac:cxnSpMk id="86" creationId="{E5846F5D-6194-4F5D-A4B2-D6D8B970635B}"/>
          </ac:cxnSpMkLst>
        </pc:cxnChg>
        <pc:cxnChg chg="del mod">
          <ac:chgData name="Carlos Sanchez-Sarmiento" userId="2326a0ff-7c8d-4f5b-b5b2-e1c852c29958" providerId="ADAL" clId="{B8E77E24-4067-44FC-867E-B353E4B99D43}" dt="2022-11-03T02:03:54.262" v="397" actId="478"/>
          <ac:cxnSpMkLst>
            <pc:docMk/>
            <pc:sldMk cId="1433600755" sldId="358"/>
            <ac:cxnSpMk id="89" creationId="{894FF980-99A5-460A-B693-09FF796FE16D}"/>
          </ac:cxnSpMkLst>
        </pc:cxnChg>
        <pc:cxnChg chg="del mod">
          <ac:chgData name="Carlos Sanchez-Sarmiento" userId="2326a0ff-7c8d-4f5b-b5b2-e1c852c29958" providerId="ADAL" clId="{B8E77E24-4067-44FC-867E-B353E4B99D43}" dt="2022-11-03T02:03:54.262" v="397" actId="478"/>
          <ac:cxnSpMkLst>
            <pc:docMk/>
            <pc:sldMk cId="1433600755" sldId="358"/>
            <ac:cxnSpMk id="93" creationId="{9A295DB2-5062-4803-9428-BF05E5B0115F}"/>
          </ac:cxnSpMkLst>
        </pc:cxnChg>
        <pc:cxnChg chg="del mod">
          <ac:chgData name="Carlos Sanchez-Sarmiento" userId="2326a0ff-7c8d-4f5b-b5b2-e1c852c29958" providerId="ADAL" clId="{B8E77E24-4067-44FC-867E-B353E4B99D43}" dt="2022-11-03T02:03:58.041" v="400" actId="478"/>
          <ac:cxnSpMkLst>
            <pc:docMk/>
            <pc:sldMk cId="1433600755" sldId="358"/>
            <ac:cxnSpMk id="105" creationId="{77C02ECA-B7BC-4D12-9D07-1C112E491C7B}"/>
          </ac:cxnSpMkLst>
        </pc:cxnChg>
        <pc:cxnChg chg="del mod">
          <ac:chgData name="Carlos Sanchez-Sarmiento" userId="2326a0ff-7c8d-4f5b-b5b2-e1c852c29958" providerId="ADAL" clId="{B8E77E24-4067-44FC-867E-B353E4B99D43}" dt="2022-11-03T02:03:58.713" v="401" actId="478"/>
          <ac:cxnSpMkLst>
            <pc:docMk/>
            <pc:sldMk cId="1433600755" sldId="358"/>
            <ac:cxnSpMk id="106" creationId="{4CED0936-C8EC-4114-99AD-F0E94FD1EC31}"/>
          </ac:cxnSpMkLst>
        </pc:cxnChg>
        <pc:cxnChg chg="del mod">
          <ac:chgData name="Carlos Sanchez-Sarmiento" userId="2326a0ff-7c8d-4f5b-b5b2-e1c852c29958" providerId="ADAL" clId="{B8E77E24-4067-44FC-867E-B353E4B99D43}" dt="2022-11-03T02:03:54.262" v="397" actId="478"/>
          <ac:cxnSpMkLst>
            <pc:docMk/>
            <pc:sldMk cId="1433600755" sldId="358"/>
            <ac:cxnSpMk id="113" creationId="{FFC6EED8-7E6D-4F5C-B361-A4795A17C5CC}"/>
          </ac:cxnSpMkLst>
        </pc:cxnChg>
        <pc:cxnChg chg="del mod">
          <ac:chgData name="Carlos Sanchez-Sarmiento" userId="2326a0ff-7c8d-4f5b-b5b2-e1c852c29958" providerId="ADAL" clId="{B8E77E24-4067-44FC-867E-B353E4B99D43}" dt="2022-11-03T02:03:54.262" v="397" actId="478"/>
          <ac:cxnSpMkLst>
            <pc:docMk/>
            <pc:sldMk cId="1433600755" sldId="358"/>
            <ac:cxnSpMk id="116" creationId="{7A8D1902-D017-4C11-8DBA-80B09F1DE70E}"/>
          </ac:cxnSpMkLst>
        </pc:cxnChg>
        <pc:cxnChg chg="del mod">
          <ac:chgData name="Carlos Sanchez-Sarmiento" userId="2326a0ff-7c8d-4f5b-b5b2-e1c852c29958" providerId="ADAL" clId="{B8E77E24-4067-44FC-867E-B353E4B99D43}" dt="2022-11-03T02:03:54.262" v="397" actId="478"/>
          <ac:cxnSpMkLst>
            <pc:docMk/>
            <pc:sldMk cId="1433600755" sldId="358"/>
            <ac:cxnSpMk id="117" creationId="{B388CF53-9ADB-4FB6-889D-1B116E063176}"/>
          </ac:cxnSpMkLst>
        </pc:cxnChg>
        <pc:cxnChg chg="del mod">
          <ac:chgData name="Carlos Sanchez-Sarmiento" userId="2326a0ff-7c8d-4f5b-b5b2-e1c852c29958" providerId="ADAL" clId="{B8E77E24-4067-44FC-867E-B353E4B99D43}" dt="2022-11-03T02:03:54.262" v="397" actId="478"/>
          <ac:cxnSpMkLst>
            <pc:docMk/>
            <pc:sldMk cId="1433600755" sldId="358"/>
            <ac:cxnSpMk id="123" creationId="{985CD9A3-486E-4C04-ACC3-1EE986AA89D3}"/>
          </ac:cxnSpMkLst>
        </pc:cxnChg>
        <pc:cxnChg chg="del mod">
          <ac:chgData name="Carlos Sanchez-Sarmiento" userId="2326a0ff-7c8d-4f5b-b5b2-e1c852c29958" providerId="ADAL" clId="{B8E77E24-4067-44FC-867E-B353E4B99D43}" dt="2022-11-03T02:03:54.262" v="397" actId="478"/>
          <ac:cxnSpMkLst>
            <pc:docMk/>
            <pc:sldMk cId="1433600755" sldId="358"/>
            <ac:cxnSpMk id="124" creationId="{F5F39337-C601-4644-BC52-9A6557F67D7C}"/>
          </ac:cxnSpMkLst>
        </pc:cxnChg>
      </pc:sldChg>
      <pc:sldChg chg="modSp add mod">
        <pc:chgData name="Carlos Sanchez-Sarmiento" userId="2326a0ff-7c8d-4f5b-b5b2-e1c852c29958" providerId="ADAL" clId="{B8E77E24-4067-44FC-867E-B353E4B99D43}" dt="2022-11-03T02:13:05.602" v="574" actId="20577"/>
        <pc:sldMkLst>
          <pc:docMk/>
          <pc:sldMk cId="3811609535" sldId="359"/>
        </pc:sldMkLst>
        <pc:spChg chg="mod">
          <ac:chgData name="Carlos Sanchez-Sarmiento" userId="2326a0ff-7c8d-4f5b-b5b2-e1c852c29958" providerId="ADAL" clId="{B8E77E24-4067-44FC-867E-B353E4B99D43}" dt="2022-11-03T02:13:05.602" v="574" actId="20577"/>
          <ac:spMkLst>
            <pc:docMk/>
            <pc:sldMk cId="3811609535" sldId="359"/>
            <ac:spMk id="74" creationId="{00000000-0000-0000-0000-000000000000}"/>
          </ac:spMkLst>
        </pc:spChg>
      </pc:sldChg>
    </pc:docChg>
  </pc:docChgLst>
  <pc:docChgLst>
    <pc:chgData name="Kaden Lane" userId="dc6a4fb0-72d0-4b29-a208-a1782b391b34" providerId="ADAL" clId="{C840F5B1-8F47-1C41-B0EA-B8C10D218346}"/>
    <pc:docChg chg="modSld">
      <pc:chgData name="Kaden Lane" userId="dc6a4fb0-72d0-4b29-a208-a1782b391b34" providerId="ADAL" clId="{C840F5B1-8F47-1C41-B0EA-B8C10D218346}" dt="2022-10-07T07:03:58.919" v="6" actId="1076"/>
      <pc:docMkLst>
        <pc:docMk/>
      </pc:docMkLst>
      <pc:sldChg chg="addSp modSp">
        <pc:chgData name="Kaden Lane" userId="dc6a4fb0-72d0-4b29-a208-a1782b391b34" providerId="ADAL" clId="{C840F5B1-8F47-1C41-B0EA-B8C10D218346}" dt="2022-10-07T07:03:58.919" v="6" actId="1076"/>
        <pc:sldMkLst>
          <pc:docMk/>
          <pc:sldMk cId="3956933917" sldId="259"/>
        </pc:sldMkLst>
        <pc:picChg chg="add mod">
          <ac:chgData name="Kaden Lane" userId="dc6a4fb0-72d0-4b29-a208-a1782b391b34" providerId="ADAL" clId="{C840F5B1-8F47-1C41-B0EA-B8C10D218346}" dt="2022-10-07T07:03:58.919" v="6" actId="1076"/>
          <ac:picMkLst>
            <pc:docMk/>
            <pc:sldMk cId="3956933917" sldId="259"/>
            <ac:picMk id="6" creationId="{A59736CD-D452-240E-B1B3-AFEF438146C8}"/>
          </ac:picMkLst>
        </pc:picChg>
      </pc:sldChg>
    </pc:docChg>
  </pc:docChgLst>
  <pc:docChgLst>
    <pc:chgData name="Carlos Sanchez-Sarmiento" userId="2326a0ff-7c8d-4f5b-b5b2-e1c852c29958" providerId="ADAL" clId="{90808A95-206E-4E8A-8133-FAC0AD967478}"/>
    <pc:docChg chg="undo custSel addSld modSld modSection">
      <pc:chgData name="Carlos Sanchez-Sarmiento" userId="2326a0ff-7c8d-4f5b-b5b2-e1c852c29958" providerId="ADAL" clId="{90808A95-206E-4E8A-8133-FAC0AD967478}" dt="2022-12-02T20:30:43.967" v="18" actId="1076"/>
      <pc:docMkLst>
        <pc:docMk/>
      </pc:docMkLst>
      <pc:sldChg chg="modSp mod">
        <pc:chgData name="Carlos Sanchez-Sarmiento" userId="2326a0ff-7c8d-4f5b-b5b2-e1c852c29958" providerId="ADAL" clId="{90808A95-206E-4E8A-8133-FAC0AD967478}" dt="2022-12-02T20:30:43.967" v="18" actId="1076"/>
        <pc:sldMkLst>
          <pc:docMk/>
          <pc:sldMk cId="2409916040" sldId="368"/>
        </pc:sldMkLst>
        <pc:grpChg chg="mod">
          <ac:chgData name="Carlos Sanchez-Sarmiento" userId="2326a0ff-7c8d-4f5b-b5b2-e1c852c29958" providerId="ADAL" clId="{90808A95-206E-4E8A-8133-FAC0AD967478}" dt="2022-12-02T20:30:43.967" v="18" actId="1076"/>
          <ac:grpSpMkLst>
            <pc:docMk/>
            <pc:sldMk cId="2409916040" sldId="368"/>
            <ac:grpSpMk id="132" creationId="{00000000-0000-0000-0000-000000000000}"/>
          </ac:grpSpMkLst>
        </pc:grpChg>
      </pc:sldChg>
      <pc:sldChg chg="modSp mod">
        <pc:chgData name="Carlos Sanchez-Sarmiento" userId="2326a0ff-7c8d-4f5b-b5b2-e1c852c29958" providerId="ADAL" clId="{90808A95-206E-4E8A-8133-FAC0AD967478}" dt="2022-12-02T19:49:14.726" v="2" actId="1076"/>
        <pc:sldMkLst>
          <pc:docMk/>
          <pc:sldMk cId="483369726" sldId="383"/>
        </pc:sldMkLst>
        <pc:spChg chg="mod">
          <ac:chgData name="Carlos Sanchez-Sarmiento" userId="2326a0ff-7c8d-4f5b-b5b2-e1c852c29958" providerId="ADAL" clId="{90808A95-206E-4E8A-8133-FAC0AD967478}" dt="2022-12-02T19:49:14.726" v="2" actId="1076"/>
          <ac:spMkLst>
            <pc:docMk/>
            <pc:sldMk cId="483369726" sldId="383"/>
            <ac:spMk id="10" creationId="{BB4C960F-DA27-4E31-AFD5-42D3E395D09A}"/>
          </ac:spMkLst>
        </pc:spChg>
        <pc:spChg chg="mod">
          <ac:chgData name="Carlos Sanchez-Sarmiento" userId="2326a0ff-7c8d-4f5b-b5b2-e1c852c29958" providerId="ADAL" clId="{90808A95-206E-4E8A-8133-FAC0AD967478}" dt="2022-12-02T19:49:14.726" v="2" actId="1076"/>
          <ac:spMkLst>
            <pc:docMk/>
            <pc:sldMk cId="483369726" sldId="383"/>
            <ac:spMk id="11" creationId="{F9F0B584-9BCA-4E1C-B78E-9D31BD0555CD}"/>
          </ac:spMkLst>
        </pc:spChg>
        <pc:spChg chg="mod">
          <ac:chgData name="Carlos Sanchez-Sarmiento" userId="2326a0ff-7c8d-4f5b-b5b2-e1c852c29958" providerId="ADAL" clId="{90808A95-206E-4E8A-8133-FAC0AD967478}" dt="2022-12-02T19:49:14.726" v="2" actId="1076"/>
          <ac:spMkLst>
            <pc:docMk/>
            <pc:sldMk cId="483369726" sldId="383"/>
            <ac:spMk id="12" creationId="{1EDABD80-560C-450B-953F-A6B990988FAA}"/>
          </ac:spMkLst>
        </pc:spChg>
      </pc:sldChg>
      <pc:sldChg chg="addSp delSp modSp mod">
        <pc:chgData name="Carlos Sanchez-Sarmiento" userId="2326a0ff-7c8d-4f5b-b5b2-e1c852c29958" providerId="ADAL" clId="{90808A95-206E-4E8A-8133-FAC0AD967478}" dt="2022-12-02T20:29:48.472" v="8" actId="21"/>
        <pc:sldMkLst>
          <pc:docMk/>
          <pc:sldMk cId="1575551198" sldId="424"/>
        </pc:sldMkLst>
        <pc:spChg chg="mod">
          <ac:chgData name="Carlos Sanchez-Sarmiento" userId="2326a0ff-7c8d-4f5b-b5b2-e1c852c29958" providerId="ADAL" clId="{90808A95-206E-4E8A-8133-FAC0AD967478}" dt="2022-12-02T18:54:03.965" v="1" actId="164"/>
          <ac:spMkLst>
            <pc:docMk/>
            <pc:sldMk cId="1575551198" sldId="424"/>
            <ac:spMk id="38" creationId="{31281946-BC63-4FC6-8400-ECF5C275F046}"/>
          </ac:spMkLst>
        </pc:spChg>
        <pc:spChg chg="mod">
          <ac:chgData name="Carlos Sanchez-Sarmiento" userId="2326a0ff-7c8d-4f5b-b5b2-e1c852c29958" providerId="ADAL" clId="{90808A95-206E-4E8A-8133-FAC0AD967478}" dt="2022-12-02T18:54:03.965" v="1" actId="164"/>
          <ac:spMkLst>
            <pc:docMk/>
            <pc:sldMk cId="1575551198" sldId="424"/>
            <ac:spMk id="39" creationId="{0511A48E-48AB-4D7A-8870-E3EBC330B0F5}"/>
          </ac:spMkLst>
        </pc:spChg>
        <pc:spChg chg="mod">
          <ac:chgData name="Carlos Sanchez-Sarmiento" userId="2326a0ff-7c8d-4f5b-b5b2-e1c852c29958" providerId="ADAL" clId="{90808A95-206E-4E8A-8133-FAC0AD967478}" dt="2022-12-02T18:54:03.965" v="1" actId="164"/>
          <ac:spMkLst>
            <pc:docMk/>
            <pc:sldMk cId="1575551198" sldId="424"/>
            <ac:spMk id="40" creationId="{10D9847F-BAB7-4DCD-9626-0622D81B1C8C}"/>
          </ac:spMkLst>
        </pc:spChg>
        <pc:spChg chg="mod">
          <ac:chgData name="Carlos Sanchez-Sarmiento" userId="2326a0ff-7c8d-4f5b-b5b2-e1c852c29958" providerId="ADAL" clId="{90808A95-206E-4E8A-8133-FAC0AD967478}" dt="2022-12-02T18:52:51.817" v="0" actId="164"/>
          <ac:spMkLst>
            <pc:docMk/>
            <pc:sldMk cId="1575551198" sldId="424"/>
            <ac:spMk id="41" creationId="{56C45487-7631-4595-AD9A-1C34E0E50670}"/>
          </ac:spMkLst>
        </pc:spChg>
        <pc:spChg chg="mod">
          <ac:chgData name="Carlos Sanchez-Sarmiento" userId="2326a0ff-7c8d-4f5b-b5b2-e1c852c29958" providerId="ADAL" clId="{90808A95-206E-4E8A-8133-FAC0AD967478}" dt="2022-12-02T18:52:51.817" v="0" actId="164"/>
          <ac:spMkLst>
            <pc:docMk/>
            <pc:sldMk cId="1575551198" sldId="424"/>
            <ac:spMk id="48" creationId="{2822091D-21A6-4646-8CBF-677EDB543CC7}"/>
          </ac:spMkLst>
        </pc:spChg>
        <pc:spChg chg="mod">
          <ac:chgData name="Carlos Sanchez-Sarmiento" userId="2326a0ff-7c8d-4f5b-b5b2-e1c852c29958" providerId="ADAL" clId="{90808A95-206E-4E8A-8133-FAC0AD967478}" dt="2022-12-02T18:52:51.817" v="0" actId="164"/>
          <ac:spMkLst>
            <pc:docMk/>
            <pc:sldMk cId="1575551198" sldId="424"/>
            <ac:spMk id="49" creationId="{CB8516EC-D32F-4EF3-B55C-6759391E1C61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26" creationId="{9D6DF33B-C71D-4BB1-AAE3-A4A3EA77BAD1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28" creationId="{161C030F-3808-4C60-BDF3-C096EA0CE989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34" creationId="{B4E9AEF7-3E0D-4E19-8BF2-88393A3CAE14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35" creationId="{51CBB674-6AB4-4213-BAB7-12B5ADA36163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39" creationId="{F7F7C326-0963-4C4F-8BFB-CD9B0365D9BC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40" creationId="{419F27AA-AA24-4A32-BC87-D59AB97DE61B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42" creationId="{08A666FA-391F-4415-8439-4AA3DCC0EACC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43" creationId="{37738A98-3F5A-4CEE-B91B-EFA5362B5285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44" creationId="{B5B4EE7C-9743-4AB5-A5D5-70E63DCD1990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46" creationId="{29CC21B7-A7C0-4531-B43C-48C271C2B27D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51" creationId="{FB4C5C62-8D03-4AF6-BA91-A6321BE7E20E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52" creationId="{BC1A3104-18CB-417A-B237-E0EDCCE50FB5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53" creationId="{E0206087-4E86-4D66-96BA-0A43784C013A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54" creationId="{FB57BEAE-EECD-4D9F-886F-ED2D357713B9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156" creationId="{5C91EBFE-E6B8-41F2-B791-BC15C5FCB130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158" creationId="{763563AD-D719-45D6-A91E-6169908416DC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59" creationId="{7BBFA150-5413-4B75-864C-5F1A268C5CEE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60" creationId="{15A0E82C-BC1E-4F12-B0AB-B4BA953ADE86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61" creationId="{94FC7C13-9372-47F7-8382-DA40F3C3C420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62" creationId="{8F315AAA-1CD2-4AD9-BF12-007A9E2D684D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63" creationId="{70122AFD-4031-4961-81CF-755E52313DB9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64" creationId="{626E865B-8B16-4198-A4B4-8812359EACFE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65" creationId="{C4B3239E-13F9-48CB-9DA8-2203D301C7EB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66" creationId="{EF2B4C8B-7DEB-4C97-9474-5C90C6B9D7CA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67" creationId="{A166C5F5-0C3A-4230-9033-2543DAF1E101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68" creationId="{407C51B6-ABDD-4A34-9B37-A27010595076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69" creationId="{F4E7F4D8-B186-4915-AB8E-38D57172505A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70" creationId="{E9D2804E-7907-44A9-A8AC-495DD8E59C42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71" creationId="{CC2C3269-6AD0-4FE4-8256-72E82C629422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72" creationId="{D125391D-7166-47DF-8BF9-FE984DC5911C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73" creationId="{CA44E330-0992-4FF5-ABB3-22FA19885E34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74" creationId="{A4A5A3BE-6E25-4087-9F8B-DE1C57F534B3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75" creationId="{EE2998C2-97E8-4A6C-AB40-CF80464BA881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76" creationId="{8582DADA-850E-4649-94B2-A4AA1595E742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77" creationId="{A66C04C0-0168-41B8-AA8C-9C90A087192E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78" creationId="{40389161-A687-4A5E-B5C6-CCB56A04FEA2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79" creationId="{9A204DD3-724B-4AD9-BC41-3D8BAA3B62FC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80" creationId="{D933ECEF-5A8A-4470-B125-5B23EA10854F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81" creationId="{BD12C285-F8CC-4989-80B8-058CEAD35218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82" creationId="{FAF36868-BC3A-46F1-B9C2-70B9D464CA9A}"/>
          </ac:spMkLst>
        </pc:spChg>
        <pc:spChg chg="mod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87" creationId="{1BB3E115-8049-472F-80CA-ACFC5C64EA7C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190" creationId="{2CDDD410-5330-4CC3-AB97-5A15F59C88CE}"/>
          </ac:spMkLst>
        </pc:spChg>
        <pc:spChg chg="mod topLvl">
          <ac:chgData name="Carlos Sanchez-Sarmiento" userId="2326a0ff-7c8d-4f5b-b5b2-e1c852c29958" providerId="ADAL" clId="{90808A95-206E-4E8A-8133-FAC0AD967478}" dt="2022-12-02T20:29:43.753" v="6" actId="165"/>
          <ac:spMkLst>
            <pc:docMk/>
            <pc:sldMk cId="1575551198" sldId="424"/>
            <ac:spMk id="192" creationId="{200F4FAE-60FC-4AA8-9331-D3E9CA0995C3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07" creationId="{5C82BCC4-DB30-4931-8513-BFF4A6B013AA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12" creationId="{39EA8015-FDEF-45F7-A07C-0B465E15ED58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14" creationId="{9DB35F41-B2B2-4908-8167-808013C434EF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15" creationId="{A670B99C-6FA3-4013-B260-E0CC28C908D3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39" creationId="{27AD6230-6034-486D-885F-19ABE9DE1A06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44" creationId="{514CA46B-D977-4B28-A828-5841B30CB8D6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45" creationId="{48D235C0-4E8E-42E6-9CA2-CEE98AB5140B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46" creationId="{65364ED6-B374-461E-820E-7DA6918AD7BE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47" creationId="{6201E8A3-7663-400F-9724-23785468FCC3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51" creationId="{A3014EAD-93F5-45C0-9ABE-9C24E516EE2D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56" creationId="{1CF229DC-09BD-41C6-B0E1-1914ADA17118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60" creationId="{9F422AB6-FF9F-44D9-8A56-5EC7198419AC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65" creationId="{F489B383-4A02-4CC3-A9E1-6E184B07E5E2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68" creationId="{EA9579A3-FC4D-4723-99BF-7CA110959305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69" creationId="{9362470B-BEAB-4414-B8B6-C6F39F54F8FC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70" creationId="{3E0575C1-9715-47D9-9B34-646910989214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71" creationId="{B83C713F-EB7A-499C-B94C-B597233293EA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72" creationId="{A809FFFB-3CD2-4DE4-94E3-0ED044DA2D4F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73" creationId="{5B8D34A8-766B-402A-9208-3E3F9CEAA061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74" creationId="{C6AC332B-A924-4FA1-8CE1-FB3574811D66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75" creationId="{330E2F15-E8C4-47C5-8516-CAFAEFF3B231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76" creationId="{D0C54567-38B0-4231-AB7D-313AFDFA32AD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77" creationId="{EC3B77A5-9CC4-4823-BDE4-E3DB075AC0FE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78" creationId="{61749EAF-5B12-432B-BBF8-16309434369D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79" creationId="{BE6A851D-CC5C-4EF1-AEA2-02F4CE129762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80" creationId="{7F19368E-AFCA-4A16-80F1-34C63809650E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81" creationId="{49070CB2-8082-4E81-B46E-B66AD68626AA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82" creationId="{5B05F652-7702-4932-9628-908D1780FEFB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83" creationId="{05C4F2EC-6AC4-4257-AD06-1B934F0DA8F7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84" creationId="{A9C52105-9606-4405-BA7F-65A56674F99C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85" creationId="{697E6BDB-912C-4217-B1C0-9000115C9187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86" creationId="{69607463-7F7F-4D25-94DB-A4B27A46972D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87" creationId="{1EB33B7E-2114-48E1-B172-6207127EFA93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88" creationId="{52E230D3-E7AC-48B2-B79C-8883AAD2E200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89" creationId="{95498FEF-8880-4394-8B85-A50F0A047BF7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90" creationId="{02EC9970-0650-46E8-B6AC-59CCB7D6EC29}"/>
          </ac:spMkLst>
        </pc:spChg>
        <pc:spChg chg="mod">
          <ac:chgData name="Carlos Sanchez-Sarmiento" userId="2326a0ff-7c8d-4f5b-b5b2-e1c852c29958" providerId="ADAL" clId="{90808A95-206E-4E8A-8133-FAC0AD967478}" dt="2022-12-02T20:29:46.923" v="7"/>
          <ac:spMkLst>
            <pc:docMk/>
            <pc:sldMk cId="1575551198" sldId="424"/>
            <ac:spMk id="291" creationId="{D6990B11-AFFC-446E-8A84-3DC90AA0B368}"/>
          </ac:spMkLst>
        </pc:spChg>
        <pc:grpChg chg="add mod">
          <ac:chgData name="Carlos Sanchez-Sarmiento" userId="2326a0ff-7c8d-4f5b-b5b2-e1c852c29958" providerId="ADAL" clId="{90808A95-206E-4E8A-8133-FAC0AD967478}" dt="2022-12-02T18:52:51.817" v="0" actId="164"/>
          <ac:grpSpMkLst>
            <pc:docMk/>
            <pc:sldMk cId="1575551198" sldId="424"/>
            <ac:grpSpMk id="2" creationId="{F665F1CE-04DB-419F-8515-A465A886D457}"/>
          </ac:grpSpMkLst>
        </pc:grpChg>
        <pc:grpChg chg="mod topLvl">
          <ac:chgData name="Carlos Sanchez-Sarmiento" userId="2326a0ff-7c8d-4f5b-b5b2-e1c852c29958" providerId="ADAL" clId="{90808A95-206E-4E8A-8133-FAC0AD967478}" dt="2022-12-02T20:29:43.753" v="6" actId="165"/>
          <ac:grpSpMkLst>
            <pc:docMk/>
            <pc:sldMk cId="1575551198" sldId="424"/>
            <ac:grpSpMk id="3" creationId="{AA16FDEB-C1EA-46FD-8E73-D389AC2B05DB}"/>
          </ac:grpSpMkLst>
        </pc:grpChg>
        <pc:grpChg chg="add mod">
          <ac:chgData name="Carlos Sanchez-Sarmiento" userId="2326a0ff-7c8d-4f5b-b5b2-e1c852c29958" providerId="ADAL" clId="{90808A95-206E-4E8A-8133-FAC0AD967478}" dt="2022-12-02T18:54:03.965" v="1" actId="164"/>
          <ac:grpSpMkLst>
            <pc:docMk/>
            <pc:sldMk cId="1575551198" sldId="424"/>
            <ac:grpSpMk id="4" creationId="{A9DF3BAE-0385-4C98-A251-EC899CC8DA6F}"/>
          </ac:grpSpMkLst>
        </pc:grpChg>
        <pc:grpChg chg="mod">
          <ac:chgData name="Carlos Sanchez-Sarmiento" userId="2326a0ff-7c8d-4f5b-b5b2-e1c852c29958" providerId="ADAL" clId="{90808A95-206E-4E8A-8133-FAC0AD967478}" dt="2022-12-02T20:29:43.753" v="6" actId="165"/>
          <ac:grpSpMkLst>
            <pc:docMk/>
            <pc:sldMk cId="1575551198" sldId="424"/>
            <ac:grpSpMk id="18" creationId="{0D5137D6-E100-4600-88E4-288D10009761}"/>
          </ac:grpSpMkLst>
        </pc:grpChg>
        <pc:grpChg chg="add del mod topLvl">
          <ac:chgData name="Carlos Sanchez-Sarmiento" userId="2326a0ff-7c8d-4f5b-b5b2-e1c852c29958" providerId="ADAL" clId="{90808A95-206E-4E8A-8133-FAC0AD967478}" dt="2022-12-02T20:29:43.753" v="6" actId="165"/>
          <ac:grpSpMkLst>
            <pc:docMk/>
            <pc:sldMk cId="1575551198" sldId="424"/>
            <ac:grpSpMk id="19" creationId="{59EC2CE4-3353-41D0-85CD-3BF72CAE693E}"/>
          </ac:grpSpMkLst>
        </pc:grpChg>
        <pc:grpChg chg="mod">
          <ac:chgData name="Carlos Sanchez-Sarmiento" userId="2326a0ff-7c8d-4f5b-b5b2-e1c852c29958" providerId="ADAL" clId="{90808A95-206E-4E8A-8133-FAC0AD967478}" dt="2022-12-02T18:54:03.965" v="1" actId="164"/>
          <ac:grpSpMkLst>
            <pc:docMk/>
            <pc:sldMk cId="1575551198" sldId="424"/>
            <ac:grpSpMk id="23" creationId="{035A55C9-E68F-4C6C-8A58-A37E6E646BB8}"/>
          </ac:grpSpMkLst>
        </pc:grpChg>
        <pc:grpChg chg="mod">
          <ac:chgData name="Carlos Sanchez-Sarmiento" userId="2326a0ff-7c8d-4f5b-b5b2-e1c852c29958" providerId="ADAL" clId="{90808A95-206E-4E8A-8133-FAC0AD967478}" dt="2022-12-02T18:54:03.965" v="1" actId="164"/>
          <ac:grpSpMkLst>
            <pc:docMk/>
            <pc:sldMk cId="1575551198" sldId="424"/>
            <ac:grpSpMk id="87" creationId="{AD2A2A7A-34CF-4C93-860E-CBC2931D64B2}"/>
          </ac:grpSpMkLst>
        </pc:grpChg>
        <pc:grpChg chg="mod topLvl">
          <ac:chgData name="Carlos Sanchez-Sarmiento" userId="2326a0ff-7c8d-4f5b-b5b2-e1c852c29958" providerId="ADAL" clId="{90808A95-206E-4E8A-8133-FAC0AD967478}" dt="2022-12-02T20:29:43.753" v="6" actId="165"/>
          <ac:grpSpMkLst>
            <pc:docMk/>
            <pc:sldMk cId="1575551198" sldId="424"/>
            <ac:grpSpMk id="136" creationId="{79571C24-DD1F-4036-9F22-1FF6590A3963}"/>
          </ac:grpSpMkLst>
        </pc:grpChg>
        <pc:grpChg chg="mod topLvl">
          <ac:chgData name="Carlos Sanchez-Sarmiento" userId="2326a0ff-7c8d-4f5b-b5b2-e1c852c29958" providerId="ADAL" clId="{90808A95-206E-4E8A-8133-FAC0AD967478}" dt="2022-12-02T20:29:43.753" v="6" actId="165"/>
          <ac:grpSpMkLst>
            <pc:docMk/>
            <pc:sldMk cId="1575551198" sldId="424"/>
            <ac:grpSpMk id="137" creationId="{02625EC0-E23A-4A04-8D19-D05D83951947}"/>
          </ac:grpSpMkLst>
        </pc:grpChg>
        <pc:grpChg chg="mod topLvl">
          <ac:chgData name="Carlos Sanchez-Sarmiento" userId="2326a0ff-7c8d-4f5b-b5b2-e1c852c29958" providerId="ADAL" clId="{90808A95-206E-4E8A-8133-FAC0AD967478}" dt="2022-12-02T20:29:43.753" v="6" actId="165"/>
          <ac:grpSpMkLst>
            <pc:docMk/>
            <pc:sldMk cId="1575551198" sldId="424"/>
            <ac:grpSpMk id="138" creationId="{F84DBC02-6C1C-4280-B821-0A40882F16F2}"/>
          </ac:grpSpMkLst>
        </pc:grpChg>
        <pc:grpChg chg="mod topLvl">
          <ac:chgData name="Carlos Sanchez-Sarmiento" userId="2326a0ff-7c8d-4f5b-b5b2-e1c852c29958" providerId="ADAL" clId="{90808A95-206E-4E8A-8133-FAC0AD967478}" dt="2022-12-02T20:29:43.753" v="6" actId="165"/>
          <ac:grpSpMkLst>
            <pc:docMk/>
            <pc:sldMk cId="1575551198" sldId="424"/>
            <ac:grpSpMk id="141" creationId="{B9C8EBAF-7625-42AC-8CB5-8BEDD151B18E}"/>
          </ac:grpSpMkLst>
        </pc:grpChg>
        <pc:grpChg chg="mod topLvl">
          <ac:chgData name="Carlos Sanchez-Sarmiento" userId="2326a0ff-7c8d-4f5b-b5b2-e1c852c29958" providerId="ADAL" clId="{90808A95-206E-4E8A-8133-FAC0AD967478}" dt="2022-12-02T20:29:43.753" v="6" actId="165"/>
          <ac:grpSpMkLst>
            <pc:docMk/>
            <pc:sldMk cId="1575551198" sldId="424"/>
            <ac:grpSpMk id="145" creationId="{2AFE12A1-D8AF-417E-9E13-872D315777C3}"/>
          </ac:grpSpMkLst>
        </pc:grpChg>
        <pc:grpChg chg="mod topLvl">
          <ac:chgData name="Carlos Sanchez-Sarmiento" userId="2326a0ff-7c8d-4f5b-b5b2-e1c852c29958" providerId="ADAL" clId="{90808A95-206E-4E8A-8133-FAC0AD967478}" dt="2022-12-02T20:29:43.753" v="6" actId="165"/>
          <ac:grpSpMkLst>
            <pc:docMk/>
            <pc:sldMk cId="1575551198" sldId="424"/>
            <ac:grpSpMk id="147" creationId="{676C1281-A637-4BAA-9821-E8219A66E341}"/>
          </ac:grpSpMkLst>
        </pc:grpChg>
        <pc:grpChg chg="mod topLvl">
          <ac:chgData name="Carlos Sanchez-Sarmiento" userId="2326a0ff-7c8d-4f5b-b5b2-e1c852c29958" providerId="ADAL" clId="{90808A95-206E-4E8A-8133-FAC0AD967478}" dt="2022-12-02T20:29:43.753" v="6" actId="165"/>
          <ac:grpSpMkLst>
            <pc:docMk/>
            <pc:sldMk cId="1575551198" sldId="424"/>
            <ac:grpSpMk id="150" creationId="{A5EEE4F4-4329-4491-9C2D-06ECB4610C0F}"/>
          </ac:grpSpMkLst>
        </pc:grpChg>
        <pc:grpChg chg="add del mod">
          <ac:chgData name="Carlos Sanchez-Sarmiento" userId="2326a0ff-7c8d-4f5b-b5b2-e1c852c29958" providerId="ADAL" clId="{90808A95-206E-4E8A-8133-FAC0AD967478}" dt="2022-12-02T20:29:48.472" v="8" actId="21"/>
          <ac:grpSpMkLst>
            <pc:docMk/>
            <pc:sldMk cId="1575551198" sldId="424"/>
            <ac:grpSpMk id="155" creationId="{237C7FDD-E961-415A-BBF1-4B3AD865869B}"/>
          </ac:grpSpMkLst>
        </pc:grpChg>
        <pc:grpChg chg="mod topLvl">
          <ac:chgData name="Carlos Sanchez-Sarmiento" userId="2326a0ff-7c8d-4f5b-b5b2-e1c852c29958" providerId="ADAL" clId="{90808A95-206E-4E8A-8133-FAC0AD967478}" dt="2022-12-02T20:29:43.753" v="6" actId="165"/>
          <ac:grpSpMkLst>
            <pc:docMk/>
            <pc:sldMk cId="1575551198" sldId="424"/>
            <ac:grpSpMk id="157" creationId="{AB2392B1-7E84-42C7-B3C7-67A8ECCA86AF}"/>
          </ac:grpSpMkLst>
        </pc:grpChg>
        <pc:grpChg chg="mod">
          <ac:chgData name="Carlos Sanchez-Sarmiento" userId="2326a0ff-7c8d-4f5b-b5b2-e1c852c29958" providerId="ADAL" clId="{90808A95-206E-4E8A-8133-FAC0AD967478}" dt="2022-12-02T20:29:46.923" v="7"/>
          <ac:grpSpMkLst>
            <pc:docMk/>
            <pc:sldMk cId="1575551198" sldId="424"/>
            <ac:grpSpMk id="183" creationId="{E03CD03C-E808-4BEF-8A02-68192127E1F5}"/>
          </ac:grpSpMkLst>
        </pc:grpChg>
        <pc:grpChg chg="mod">
          <ac:chgData name="Carlos Sanchez-Sarmiento" userId="2326a0ff-7c8d-4f5b-b5b2-e1c852c29958" providerId="ADAL" clId="{90808A95-206E-4E8A-8133-FAC0AD967478}" dt="2022-12-02T20:29:46.923" v="7"/>
          <ac:grpSpMkLst>
            <pc:docMk/>
            <pc:sldMk cId="1575551198" sldId="424"/>
            <ac:grpSpMk id="184" creationId="{14FE1A80-CEB9-4CDF-8DCC-6784B666B717}"/>
          </ac:grpSpMkLst>
        </pc:grpChg>
        <pc:grpChg chg="mod">
          <ac:chgData name="Carlos Sanchez-Sarmiento" userId="2326a0ff-7c8d-4f5b-b5b2-e1c852c29958" providerId="ADAL" clId="{90808A95-206E-4E8A-8133-FAC0AD967478}" dt="2022-12-02T20:29:46.923" v="7"/>
          <ac:grpSpMkLst>
            <pc:docMk/>
            <pc:sldMk cId="1575551198" sldId="424"/>
            <ac:grpSpMk id="185" creationId="{FD222ABB-7A20-4A21-8405-A678DE507AC5}"/>
          </ac:grpSpMkLst>
        </pc:grpChg>
        <pc:grpChg chg="mod">
          <ac:chgData name="Carlos Sanchez-Sarmiento" userId="2326a0ff-7c8d-4f5b-b5b2-e1c852c29958" providerId="ADAL" clId="{90808A95-206E-4E8A-8133-FAC0AD967478}" dt="2022-12-02T18:54:03.965" v="1" actId="164"/>
          <ac:grpSpMkLst>
            <pc:docMk/>
            <pc:sldMk cId="1575551198" sldId="424"/>
            <ac:grpSpMk id="195" creationId="{B98E2590-2245-4E7D-99F3-3BC80D4EFF57}"/>
          </ac:grpSpMkLst>
        </pc:grpChg>
        <pc:grpChg chg="mod">
          <ac:chgData name="Carlos Sanchez-Sarmiento" userId="2326a0ff-7c8d-4f5b-b5b2-e1c852c29958" providerId="ADAL" clId="{90808A95-206E-4E8A-8133-FAC0AD967478}" dt="2022-12-02T18:54:03.965" v="1" actId="164"/>
          <ac:grpSpMkLst>
            <pc:docMk/>
            <pc:sldMk cId="1575551198" sldId="424"/>
            <ac:grpSpMk id="198" creationId="{55FB1DB0-DBE9-4814-A026-A93037C3CC64}"/>
          </ac:grpSpMkLst>
        </pc:grpChg>
        <pc:grpChg chg="mod">
          <ac:chgData name="Carlos Sanchez-Sarmiento" userId="2326a0ff-7c8d-4f5b-b5b2-e1c852c29958" providerId="ADAL" clId="{90808A95-206E-4E8A-8133-FAC0AD967478}" dt="2022-12-02T18:54:03.965" v="1" actId="164"/>
          <ac:grpSpMkLst>
            <pc:docMk/>
            <pc:sldMk cId="1575551198" sldId="424"/>
            <ac:grpSpMk id="201" creationId="{11C43A12-97F3-4569-8F79-3B7BF2A3A91A}"/>
          </ac:grpSpMkLst>
        </pc:grpChg>
        <pc:grpChg chg="mod">
          <ac:chgData name="Carlos Sanchez-Sarmiento" userId="2326a0ff-7c8d-4f5b-b5b2-e1c852c29958" providerId="ADAL" clId="{90808A95-206E-4E8A-8133-FAC0AD967478}" dt="2022-12-02T18:52:51.817" v="0" actId="164"/>
          <ac:grpSpMkLst>
            <pc:docMk/>
            <pc:sldMk cId="1575551198" sldId="424"/>
            <ac:grpSpMk id="204" creationId="{580FE97F-320E-4864-8188-4917C5B351AB}"/>
          </ac:grpSpMkLst>
        </pc:grpChg>
        <pc:grpChg chg="mod">
          <ac:chgData name="Carlos Sanchez-Sarmiento" userId="2326a0ff-7c8d-4f5b-b5b2-e1c852c29958" providerId="ADAL" clId="{90808A95-206E-4E8A-8133-FAC0AD967478}" dt="2022-12-02T20:29:46.923" v="7"/>
          <ac:grpSpMkLst>
            <pc:docMk/>
            <pc:sldMk cId="1575551198" sldId="424"/>
            <ac:grpSpMk id="208" creationId="{6C6A13AC-CAFA-4FAA-B791-66EDD5DAC121}"/>
          </ac:grpSpMkLst>
        </pc:grpChg>
        <pc:grpChg chg="mod">
          <ac:chgData name="Carlos Sanchez-Sarmiento" userId="2326a0ff-7c8d-4f5b-b5b2-e1c852c29958" providerId="ADAL" clId="{90808A95-206E-4E8A-8133-FAC0AD967478}" dt="2022-12-02T18:52:51.817" v="0" actId="164"/>
          <ac:grpSpMkLst>
            <pc:docMk/>
            <pc:sldMk cId="1575551198" sldId="424"/>
            <ac:grpSpMk id="211" creationId="{612D5877-E21B-461F-96F2-7739866B6280}"/>
          </ac:grpSpMkLst>
        </pc:grpChg>
        <pc:grpChg chg="add del mod">
          <ac:chgData name="Carlos Sanchez-Sarmiento" userId="2326a0ff-7c8d-4f5b-b5b2-e1c852c29958" providerId="ADAL" clId="{90808A95-206E-4E8A-8133-FAC0AD967478}" dt="2022-12-02T20:29:43.753" v="6" actId="165"/>
          <ac:grpSpMkLst>
            <pc:docMk/>
            <pc:sldMk cId="1575551198" sldId="424"/>
            <ac:grpSpMk id="213" creationId="{2517AA6A-48BE-4B2F-A81C-2F8B35D0A02D}"/>
          </ac:grpSpMkLst>
        </pc:grpChg>
        <pc:grpChg chg="mod">
          <ac:chgData name="Carlos Sanchez-Sarmiento" userId="2326a0ff-7c8d-4f5b-b5b2-e1c852c29958" providerId="ADAL" clId="{90808A95-206E-4E8A-8133-FAC0AD967478}" dt="2022-12-02T18:52:51.817" v="0" actId="164"/>
          <ac:grpSpMkLst>
            <pc:docMk/>
            <pc:sldMk cId="1575551198" sldId="424"/>
            <ac:grpSpMk id="216" creationId="{D8F0F0BF-A9EA-4CDC-A6B2-FDFDB78BFEC8}"/>
          </ac:grpSpMkLst>
        </pc:grpChg>
        <pc:grpChg chg="mod">
          <ac:chgData name="Carlos Sanchez-Sarmiento" userId="2326a0ff-7c8d-4f5b-b5b2-e1c852c29958" providerId="ADAL" clId="{90808A95-206E-4E8A-8133-FAC0AD967478}" dt="2022-12-02T18:52:51.817" v="0" actId="164"/>
          <ac:grpSpMkLst>
            <pc:docMk/>
            <pc:sldMk cId="1575551198" sldId="424"/>
            <ac:grpSpMk id="235" creationId="{359A66AA-3287-450E-B5B6-9BFBAF13C30F}"/>
          </ac:grpSpMkLst>
        </pc:grpChg>
        <pc:grpChg chg="mod">
          <ac:chgData name="Carlos Sanchez-Sarmiento" userId="2326a0ff-7c8d-4f5b-b5b2-e1c852c29958" providerId="ADAL" clId="{90808A95-206E-4E8A-8133-FAC0AD967478}" dt="2022-12-02T20:29:46.923" v="7"/>
          <ac:grpSpMkLst>
            <pc:docMk/>
            <pc:sldMk cId="1575551198" sldId="424"/>
            <ac:grpSpMk id="238" creationId="{8E6343D7-B728-42FE-B36A-59190D274A55}"/>
          </ac:grpSpMkLst>
        </pc:grpChg>
        <pc:grpChg chg="mod">
          <ac:chgData name="Carlos Sanchez-Sarmiento" userId="2326a0ff-7c8d-4f5b-b5b2-e1c852c29958" providerId="ADAL" clId="{90808A95-206E-4E8A-8133-FAC0AD967478}" dt="2022-12-02T20:29:46.923" v="7"/>
          <ac:grpSpMkLst>
            <pc:docMk/>
            <pc:sldMk cId="1575551198" sldId="424"/>
            <ac:grpSpMk id="240" creationId="{314DCD40-79CD-4FF7-BE02-28AA0C666CD9}"/>
          </ac:grpSpMkLst>
        </pc:grpChg>
        <pc:grpChg chg="mod">
          <ac:chgData name="Carlos Sanchez-Sarmiento" userId="2326a0ff-7c8d-4f5b-b5b2-e1c852c29958" providerId="ADAL" clId="{90808A95-206E-4E8A-8133-FAC0AD967478}" dt="2022-12-02T20:29:46.923" v="7"/>
          <ac:grpSpMkLst>
            <pc:docMk/>
            <pc:sldMk cId="1575551198" sldId="424"/>
            <ac:grpSpMk id="243" creationId="{3A5229CF-E5D4-46DD-935D-A9AADEDFFC33}"/>
          </ac:grpSpMkLst>
        </pc:grpChg>
        <pc:grpChg chg="mod">
          <ac:chgData name="Carlos Sanchez-Sarmiento" userId="2326a0ff-7c8d-4f5b-b5b2-e1c852c29958" providerId="ADAL" clId="{90808A95-206E-4E8A-8133-FAC0AD967478}" dt="2022-12-02T20:29:46.923" v="7"/>
          <ac:grpSpMkLst>
            <pc:docMk/>
            <pc:sldMk cId="1575551198" sldId="424"/>
            <ac:grpSpMk id="248" creationId="{1F71A920-1083-4793-B3AF-C7AA921A44F9}"/>
          </ac:grpSpMkLst>
        </pc:grpChg>
        <pc:grpChg chg="mod">
          <ac:chgData name="Carlos Sanchez-Sarmiento" userId="2326a0ff-7c8d-4f5b-b5b2-e1c852c29958" providerId="ADAL" clId="{90808A95-206E-4E8A-8133-FAC0AD967478}" dt="2022-12-02T20:29:46.923" v="7"/>
          <ac:grpSpMkLst>
            <pc:docMk/>
            <pc:sldMk cId="1575551198" sldId="424"/>
            <ac:grpSpMk id="249" creationId="{553675F3-8A85-4532-9979-902DD62F0078}"/>
          </ac:grpSpMkLst>
        </pc:grpChg>
        <pc:grpChg chg="mod">
          <ac:chgData name="Carlos Sanchez-Sarmiento" userId="2326a0ff-7c8d-4f5b-b5b2-e1c852c29958" providerId="ADAL" clId="{90808A95-206E-4E8A-8133-FAC0AD967478}" dt="2022-12-02T20:29:46.923" v="7"/>
          <ac:grpSpMkLst>
            <pc:docMk/>
            <pc:sldMk cId="1575551198" sldId="424"/>
            <ac:grpSpMk id="254" creationId="{033745C1-1871-4589-9453-159B007E0252}"/>
          </ac:grpSpMkLst>
        </pc:grpChg>
        <pc:grpChg chg="mod">
          <ac:chgData name="Carlos Sanchez-Sarmiento" userId="2326a0ff-7c8d-4f5b-b5b2-e1c852c29958" providerId="ADAL" clId="{90808A95-206E-4E8A-8133-FAC0AD967478}" dt="2022-12-02T20:29:46.923" v="7"/>
          <ac:grpSpMkLst>
            <pc:docMk/>
            <pc:sldMk cId="1575551198" sldId="424"/>
            <ac:grpSpMk id="258" creationId="{A2F6F5F0-581C-4E05-82EC-ED7DDB4362F3}"/>
          </ac:grpSpMkLst>
        </pc:grpChg>
        <pc:picChg chg="mod">
          <ac:chgData name="Carlos Sanchez-Sarmiento" userId="2326a0ff-7c8d-4f5b-b5b2-e1c852c29958" providerId="ADAL" clId="{90808A95-206E-4E8A-8133-FAC0AD967478}" dt="2022-12-02T18:54:03.965" v="1" actId="164"/>
          <ac:picMkLst>
            <pc:docMk/>
            <pc:sldMk cId="1575551198" sldId="424"/>
            <ac:picMk id="31" creationId="{CF608FB0-D85E-49CF-A6E3-2629E39DF8AD}"/>
          </ac:picMkLst>
        </pc:picChg>
        <pc:picChg chg="mod">
          <ac:chgData name="Carlos Sanchez-Sarmiento" userId="2326a0ff-7c8d-4f5b-b5b2-e1c852c29958" providerId="ADAL" clId="{90808A95-206E-4E8A-8133-FAC0AD967478}" dt="2022-12-02T18:54:03.965" v="1" actId="164"/>
          <ac:picMkLst>
            <pc:docMk/>
            <pc:sldMk cId="1575551198" sldId="424"/>
            <ac:picMk id="32" creationId="{41A871E4-1D45-4DBB-839B-35452E2E35E9}"/>
          </ac:picMkLst>
        </pc:picChg>
        <pc:cxnChg chg="mod">
          <ac:chgData name="Carlos Sanchez-Sarmiento" userId="2326a0ff-7c8d-4f5b-b5b2-e1c852c29958" providerId="ADAL" clId="{90808A95-206E-4E8A-8133-FAC0AD967478}" dt="2022-12-02T18:54:03.965" v="1" actId="164"/>
          <ac:cxnSpMkLst>
            <pc:docMk/>
            <pc:sldMk cId="1575551198" sldId="424"/>
            <ac:cxnSpMk id="28" creationId="{8570DCF5-E143-4D5F-93BE-E60A37E0CACA}"/>
          </ac:cxnSpMkLst>
        </pc:cxnChg>
        <pc:cxnChg chg="mod">
          <ac:chgData name="Carlos Sanchez-Sarmiento" userId="2326a0ff-7c8d-4f5b-b5b2-e1c852c29958" providerId="ADAL" clId="{90808A95-206E-4E8A-8133-FAC0AD967478}" dt="2022-12-02T18:54:03.965" v="1" actId="164"/>
          <ac:cxnSpMkLst>
            <pc:docMk/>
            <pc:sldMk cId="1575551198" sldId="424"/>
            <ac:cxnSpMk id="29" creationId="{B6E7AFF6-D5F3-492C-B70E-54E71CCFAE91}"/>
          </ac:cxnSpMkLst>
        </pc:cxnChg>
        <pc:cxnChg chg="mod">
          <ac:chgData name="Carlos Sanchez-Sarmiento" userId="2326a0ff-7c8d-4f5b-b5b2-e1c852c29958" providerId="ADAL" clId="{90808A95-206E-4E8A-8133-FAC0AD967478}" dt="2022-12-02T18:54:03.965" v="1" actId="164"/>
          <ac:cxnSpMkLst>
            <pc:docMk/>
            <pc:sldMk cId="1575551198" sldId="424"/>
            <ac:cxnSpMk id="30" creationId="{16F4F3C3-E383-4ABB-9BDC-58E940E29EAE}"/>
          </ac:cxnSpMkLst>
        </pc:cxnChg>
        <pc:cxnChg chg="mod">
          <ac:chgData name="Carlos Sanchez-Sarmiento" userId="2326a0ff-7c8d-4f5b-b5b2-e1c852c29958" providerId="ADAL" clId="{90808A95-206E-4E8A-8133-FAC0AD967478}" dt="2022-12-02T18:54:03.965" v="1" actId="164"/>
          <ac:cxnSpMkLst>
            <pc:docMk/>
            <pc:sldMk cId="1575551198" sldId="424"/>
            <ac:cxnSpMk id="33" creationId="{CA38D0A1-E624-4578-9AB7-C79DA7C12CF3}"/>
          </ac:cxnSpMkLst>
        </pc:cxnChg>
        <pc:cxnChg chg="mod">
          <ac:chgData name="Carlos Sanchez-Sarmiento" userId="2326a0ff-7c8d-4f5b-b5b2-e1c852c29958" providerId="ADAL" clId="{90808A95-206E-4E8A-8133-FAC0AD967478}" dt="2022-12-02T18:54:03.965" v="1" actId="164"/>
          <ac:cxnSpMkLst>
            <pc:docMk/>
            <pc:sldMk cId="1575551198" sldId="424"/>
            <ac:cxnSpMk id="34" creationId="{06A8F8D5-9193-4CB3-8419-4857B0B5D215}"/>
          </ac:cxnSpMkLst>
        </pc:cxnChg>
        <pc:cxnChg chg="mod">
          <ac:chgData name="Carlos Sanchez-Sarmiento" userId="2326a0ff-7c8d-4f5b-b5b2-e1c852c29958" providerId="ADAL" clId="{90808A95-206E-4E8A-8133-FAC0AD967478}" dt="2022-12-02T18:54:03.965" v="1" actId="164"/>
          <ac:cxnSpMkLst>
            <pc:docMk/>
            <pc:sldMk cId="1575551198" sldId="424"/>
            <ac:cxnSpMk id="35" creationId="{9EAA8D7B-087E-471A-BBA0-D937301D3FE0}"/>
          </ac:cxnSpMkLst>
        </pc:cxnChg>
        <pc:cxnChg chg="mod">
          <ac:chgData name="Carlos Sanchez-Sarmiento" userId="2326a0ff-7c8d-4f5b-b5b2-e1c852c29958" providerId="ADAL" clId="{90808A95-206E-4E8A-8133-FAC0AD967478}" dt="2022-12-02T18:54:03.965" v="1" actId="164"/>
          <ac:cxnSpMkLst>
            <pc:docMk/>
            <pc:sldMk cId="1575551198" sldId="424"/>
            <ac:cxnSpMk id="36" creationId="{DD067EB9-BFA1-43D9-8488-5694A0DEC240}"/>
          </ac:cxnSpMkLst>
        </pc:cxnChg>
        <pc:cxnChg chg="mod">
          <ac:chgData name="Carlos Sanchez-Sarmiento" userId="2326a0ff-7c8d-4f5b-b5b2-e1c852c29958" providerId="ADAL" clId="{90808A95-206E-4E8A-8133-FAC0AD967478}" dt="2022-12-02T18:54:03.965" v="1" actId="164"/>
          <ac:cxnSpMkLst>
            <pc:docMk/>
            <pc:sldMk cId="1575551198" sldId="424"/>
            <ac:cxnSpMk id="37" creationId="{C9F108BC-0823-4AC9-92AF-09948FD7CCD6}"/>
          </ac:cxnSpMkLst>
        </pc:cxnChg>
        <pc:cxnChg chg="mod">
          <ac:chgData name="Carlos Sanchez-Sarmiento" userId="2326a0ff-7c8d-4f5b-b5b2-e1c852c29958" providerId="ADAL" clId="{90808A95-206E-4E8A-8133-FAC0AD967478}" dt="2022-12-02T18:52:51.817" v="0" actId="164"/>
          <ac:cxnSpMkLst>
            <pc:docMk/>
            <pc:sldMk cId="1575551198" sldId="424"/>
            <ac:cxnSpMk id="42" creationId="{085E6EFB-9355-4714-AE25-A539CD70C3DE}"/>
          </ac:cxnSpMkLst>
        </pc:cxnChg>
        <pc:cxnChg chg="mod">
          <ac:chgData name="Carlos Sanchez-Sarmiento" userId="2326a0ff-7c8d-4f5b-b5b2-e1c852c29958" providerId="ADAL" clId="{90808A95-206E-4E8A-8133-FAC0AD967478}" dt="2022-12-02T18:52:51.817" v="0" actId="164"/>
          <ac:cxnSpMkLst>
            <pc:docMk/>
            <pc:sldMk cId="1575551198" sldId="424"/>
            <ac:cxnSpMk id="43" creationId="{ABDEFA7D-7F27-41C6-B9A6-6838EC7D8627}"/>
          </ac:cxnSpMkLst>
        </pc:cxnChg>
        <pc:cxnChg chg="mod">
          <ac:chgData name="Carlos Sanchez-Sarmiento" userId="2326a0ff-7c8d-4f5b-b5b2-e1c852c29958" providerId="ADAL" clId="{90808A95-206E-4E8A-8133-FAC0AD967478}" dt="2022-12-02T18:52:51.817" v="0" actId="164"/>
          <ac:cxnSpMkLst>
            <pc:docMk/>
            <pc:sldMk cId="1575551198" sldId="424"/>
            <ac:cxnSpMk id="47" creationId="{AF7C37A2-63EC-41B4-949B-8DDEC8E39208}"/>
          </ac:cxnSpMkLst>
        </pc:cxnChg>
        <pc:cxnChg chg="mod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25" creationId="{CE089F14-1378-4384-A5EF-50958B23F62E}"/>
          </ac:cxnSpMkLst>
        </pc:cxnChg>
        <pc:cxnChg chg="mod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27" creationId="{E1989472-9A8E-45B5-ABBD-9B5E70F3EBFC}"/>
          </ac:cxnSpMkLst>
        </pc:cxnChg>
        <pc:cxnChg chg="mod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29" creationId="{FEA376B4-9ECD-4012-B436-89E77650F541}"/>
          </ac:cxnSpMkLst>
        </pc:cxnChg>
        <pc:cxnChg chg="mod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30" creationId="{39EB3394-E43B-4E70-8425-76A0809EF26A}"/>
          </ac:cxnSpMkLst>
        </pc:cxnChg>
        <pc:cxnChg chg="mod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31" creationId="{EE50DD48-E51B-441C-9FE7-53E3844B94CA}"/>
          </ac:cxnSpMkLst>
        </pc:cxnChg>
        <pc:cxnChg chg="mod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32" creationId="{8A033333-9F58-4D11-A719-773F9BAEEB87}"/>
          </ac:cxnSpMkLst>
        </pc:cxnChg>
        <pc:cxnChg chg="mod topLvl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48" creationId="{26E74D43-94C4-4F0F-B5A9-C0F27D461F99}"/>
          </ac:cxnSpMkLst>
        </pc:cxnChg>
        <pc:cxnChg chg="mod topLvl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49" creationId="{66A4BFBD-5F96-4EEA-820F-8023F7695BBF}"/>
          </ac:cxnSpMkLst>
        </pc:cxnChg>
        <pc:cxnChg chg="mod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86" creationId="{57BC8780-5280-44B9-AC59-EC8830045AB4}"/>
          </ac:cxnSpMkLst>
        </pc:cxnChg>
        <pc:cxnChg chg="mod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88" creationId="{958F55C7-9C3B-40A5-B533-1C5F4F2DF092}"/>
          </ac:cxnSpMkLst>
        </pc:cxnChg>
        <pc:cxnChg chg="mod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89" creationId="{5D502F0E-8524-4A4C-8724-6CFA8FC3C910}"/>
          </ac:cxnSpMkLst>
        </pc:cxnChg>
        <pc:cxnChg chg="mod topLvl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91" creationId="{76711127-ED6F-4902-90B9-05899297758F}"/>
          </ac:cxnSpMkLst>
        </pc:cxnChg>
        <pc:cxnChg chg="mod topLvl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93" creationId="{52F78F8D-0313-462D-B77C-56ECB540CEFD}"/>
          </ac:cxnSpMkLst>
        </pc:cxnChg>
        <pc:cxnChg chg="mod topLvl">
          <ac:chgData name="Carlos Sanchez-Sarmiento" userId="2326a0ff-7c8d-4f5b-b5b2-e1c852c29958" providerId="ADAL" clId="{90808A95-206E-4E8A-8133-FAC0AD967478}" dt="2022-12-02T20:29:43.753" v="6" actId="165"/>
          <ac:cxnSpMkLst>
            <pc:docMk/>
            <pc:sldMk cId="1575551198" sldId="424"/>
            <ac:cxnSpMk id="194" creationId="{35516685-A4FB-4B12-BF6A-EA657075E224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41" creationId="{2DD73D17-3D03-4691-A57A-FD851D293862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42" creationId="{0A004907-61D6-4D8C-99EE-48BD5B3A78F4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50" creationId="{D147D4FE-47B5-432E-9235-3171888D481C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52" creationId="{DC29F58E-3428-48F4-B426-25373144A46E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53" creationId="{0F004180-A079-47E4-8750-B7CD5B3AF902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55" creationId="{B104AA90-493C-4C97-BECC-F03A9063233E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57" creationId="{DF2E2475-E4A6-4AF3-BE7D-BC7DEDEC41ED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59" creationId="{BAAC3EFF-06E5-476B-AC20-C59BCDE7CB80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61" creationId="{BA88BE7F-79A3-47F9-B4D9-F190D616DC36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62" creationId="{AD6C2B7E-BAEF-4067-AE15-EEFCDF64B13F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63" creationId="{657F3FF5-2041-4365-B2D0-D3075E1B57C2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64" creationId="{C3A1AE20-BD06-43A4-9E7A-F9413EEF8B81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66" creationId="{C41E777C-0E3E-4E85-A9EC-95D9216C656C}"/>
          </ac:cxnSpMkLst>
        </pc:cxnChg>
        <pc:cxnChg chg="mod">
          <ac:chgData name="Carlos Sanchez-Sarmiento" userId="2326a0ff-7c8d-4f5b-b5b2-e1c852c29958" providerId="ADAL" clId="{90808A95-206E-4E8A-8133-FAC0AD967478}" dt="2022-12-02T20:29:46.923" v="7"/>
          <ac:cxnSpMkLst>
            <pc:docMk/>
            <pc:sldMk cId="1575551198" sldId="424"/>
            <ac:cxnSpMk id="267" creationId="{065C65D0-122D-4055-B5CE-A03E9F7960FC}"/>
          </ac:cxnSpMkLst>
        </pc:cxnChg>
      </pc:sldChg>
      <pc:sldChg chg="delSp modSp add mod">
        <pc:chgData name="Carlos Sanchez-Sarmiento" userId="2326a0ff-7c8d-4f5b-b5b2-e1c852c29958" providerId="ADAL" clId="{90808A95-206E-4E8A-8133-FAC0AD967478}" dt="2022-12-02T20:30:16.722" v="17" actId="478"/>
        <pc:sldMkLst>
          <pc:docMk/>
          <pc:sldMk cId="436376153" sldId="425"/>
        </pc:sldMkLst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26" creationId="{9D6DF33B-C71D-4BB1-AAE3-A4A3EA77BAD1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28" creationId="{161C030F-3808-4C60-BDF3-C096EA0CE989}"/>
          </ac:spMkLst>
        </pc:spChg>
        <pc:spChg chg="mod topLvl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34" creationId="{B4E9AEF7-3E0D-4E19-8BF2-88393A3CAE14}"/>
          </ac:spMkLst>
        </pc:spChg>
        <pc:spChg chg="mod topLvl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35" creationId="{51CBB674-6AB4-4213-BAB7-12B5ADA36163}"/>
          </ac:spMkLst>
        </pc:spChg>
        <pc:spChg chg="mod topLvl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39" creationId="{F7F7C326-0963-4C4F-8BFB-CD9B0365D9BC}"/>
          </ac:spMkLst>
        </pc:spChg>
        <pc:spChg chg="mod topLvl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40" creationId="{419F27AA-AA24-4A32-BC87-D59AB97DE61B}"/>
          </ac:spMkLst>
        </pc:spChg>
        <pc:spChg chg="mod topLvl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42" creationId="{08A666FA-391F-4415-8439-4AA3DCC0EACC}"/>
          </ac:spMkLst>
        </pc:spChg>
        <pc:spChg chg="mod topLvl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43" creationId="{37738A98-3F5A-4CEE-B91B-EFA5362B5285}"/>
          </ac:spMkLst>
        </pc:spChg>
        <pc:spChg chg="mod topLvl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44" creationId="{B5B4EE7C-9743-4AB5-A5D5-70E63DCD1990}"/>
          </ac:spMkLst>
        </pc:spChg>
        <pc:spChg chg="mod topLvl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46" creationId="{29CC21B7-A7C0-4531-B43C-48C271C2B27D}"/>
          </ac:spMkLst>
        </pc:spChg>
        <pc:spChg chg="mod topLvl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51" creationId="{FB4C5C62-8D03-4AF6-BA91-A6321BE7E20E}"/>
          </ac:spMkLst>
        </pc:spChg>
        <pc:spChg chg="mod topLvl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52" creationId="{BC1A3104-18CB-417A-B237-E0EDCCE50FB5}"/>
          </ac:spMkLst>
        </pc:spChg>
        <pc:spChg chg="mod topLvl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53" creationId="{E0206087-4E86-4D66-96BA-0A43784C013A}"/>
          </ac:spMkLst>
        </pc:spChg>
        <pc:spChg chg="mod topLvl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54" creationId="{FB57BEAE-EECD-4D9F-886F-ED2D357713B9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59" creationId="{7BBFA150-5413-4B75-864C-5F1A268C5CEE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60" creationId="{15A0E82C-BC1E-4F12-B0AB-B4BA953ADE86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61" creationId="{94FC7C13-9372-47F7-8382-DA40F3C3C420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62" creationId="{8F315AAA-1CD2-4AD9-BF12-007A9E2D684D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63" creationId="{70122AFD-4031-4961-81CF-755E52313DB9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64" creationId="{626E865B-8B16-4198-A4B4-8812359EACFE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65" creationId="{C4B3239E-13F9-48CB-9DA8-2203D301C7EB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66" creationId="{EF2B4C8B-7DEB-4C97-9474-5C90C6B9D7CA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67" creationId="{A166C5F5-0C3A-4230-9033-2543DAF1E101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68" creationId="{407C51B6-ABDD-4A34-9B37-A27010595076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69" creationId="{F4E7F4D8-B186-4915-AB8E-38D57172505A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70" creationId="{E9D2804E-7907-44A9-A8AC-495DD8E59C42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71" creationId="{CC2C3269-6AD0-4FE4-8256-72E82C629422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72" creationId="{D125391D-7166-47DF-8BF9-FE984DC5911C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73" creationId="{CA44E330-0992-4FF5-ABB3-22FA19885E34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74" creationId="{A4A5A3BE-6E25-4087-9F8B-DE1C57F534B3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75" creationId="{EE2998C2-97E8-4A6C-AB40-CF80464BA881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76" creationId="{8582DADA-850E-4649-94B2-A4AA1595E742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77" creationId="{A66C04C0-0168-41B8-AA8C-9C90A087192E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78" creationId="{40389161-A687-4A5E-B5C6-CCB56A04FEA2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79" creationId="{9A204DD3-724B-4AD9-BC41-3D8BAA3B62FC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80" creationId="{D933ECEF-5A8A-4470-B125-5B23EA10854F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81" creationId="{BD12C285-F8CC-4989-80B8-058CEAD35218}"/>
          </ac:spMkLst>
        </pc:spChg>
        <pc:spChg chg="mod">
          <ac:chgData name="Carlos Sanchez-Sarmiento" userId="2326a0ff-7c8d-4f5b-b5b2-e1c852c29958" providerId="ADAL" clId="{90808A95-206E-4E8A-8133-FAC0AD967478}" dt="2022-12-02T20:30:01.990" v="10" actId="165"/>
          <ac:spMkLst>
            <pc:docMk/>
            <pc:sldMk cId="436376153" sldId="425"/>
            <ac:spMk id="182" creationId="{FAF36868-BC3A-46F1-B9C2-70B9D464CA9A}"/>
          </ac:spMkLst>
        </pc:spChg>
        <pc:spChg chg="del mod">
          <ac:chgData name="Carlos Sanchez-Sarmiento" userId="2326a0ff-7c8d-4f5b-b5b2-e1c852c29958" providerId="ADAL" clId="{90808A95-206E-4E8A-8133-FAC0AD967478}" dt="2022-12-02T20:30:10.847" v="12" actId="478"/>
          <ac:spMkLst>
            <pc:docMk/>
            <pc:sldMk cId="436376153" sldId="425"/>
            <ac:spMk id="187" creationId="{1BB3E115-8049-472F-80CA-ACFC5C64EA7C}"/>
          </ac:spMkLst>
        </pc:spChg>
        <pc:spChg chg="del mod topLvl">
          <ac:chgData name="Carlos Sanchez-Sarmiento" userId="2326a0ff-7c8d-4f5b-b5b2-e1c852c29958" providerId="ADAL" clId="{90808A95-206E-4E8A-8133-FAC0AD967478}" dt="2022-12-02T20:30:13.682" v="14" actId="478"/>
          <ac:spMkLst>
            <pc:docMk/>
            <pc:sldMk cId="436376153" sldId="425"/>
            <ac:spMk id="192" creationId="{200F4FAE-60FC-4AA8-9331-D3E9CA0995C3}"/>
          </ac:spMkLst>
        </pc:spChg>
        <pc:grpChg chg="del mod topLvl">
          <ac:chgData name="Carlos Sanchez-Sarmiento" userId="2326a0ff-7c8d-4f5b-b5b2-e1c852c29958" providerId="ADAL" clId="{90808A95-206E-4E8A-8133-FAC0AD967478}" dt="2022-12-02T20:30:11.539" v="13" actId="478"/>
          <ac:grpSpMkLst>
            <pc:docMk/>
            <pc:sldMk cId="436376153" sldId="425"/>
            <ac:grpSpMk id="3" creationId="{AA16FDEB-C1EA-46FD-8E73-D389AC2B05DB}"/>
          </ac:grpSpMkLst>
        </pc:grpChg>
        <pc:grpChg chg="mod">
          <ac:chgData name="Carlos Sanchez-Sarmiento" userId="2326a0ff-7c8d-4f5b-b5b2-e1c852c29958" providerId="ADAL" clId="{90808A95-206E-4E8A-8133-FAC0AD967478}" dt="2022-12-02T20:30:01.990" v="10" actId="165"/>
          <ac:grpSpMkLst>
            <pc:docMk/>
            <pc:sldMk cId="436376153" sldId="425"/>
            <ac:grpSpMk id="18" creationId="{0D5137D6-E100-4600-88E4-288D10009761}"/>
          </ac:grpSpMkLst>
        </pc:grpChg>
        <pc:grpChg chg="del mod topLvl">
          <ac:chgData name="Carlos Sanchez-Sarmiento" userId="2326a0ff-7c8d-4f5b-b5b2-e1c852c29958" providerId="ADAL" clId="{90808A95-206E-4E8A-8133-FAC0AD967478}" dt="2022-12-02T20:30:04.162" v="11" actId="478"/>
          <ac:grpSpMkLst>
            <pc:docMk/>
            <pc:sldMk cId="436376153" sldId="425"/>
            <ac:grpSpMk id="19" creationId="{59EC2CE4-3353-41D0-85CD-3BF72CAE693E}"/>
          </ac:grpSpMkLst>
        </pc:grpChg>
        <pc:grpChg chg="mod topLvl">
          <ac:chgData name="Carlos Sanchez-Sarmiento" userId="2326a0ff-7c8d-4f5b-b5b2-e1c852c29958" providerId="ADAL" clId="{90808A95-206E-4E8A-8133-FAC0AD967478}" dt="2022-12-02T20:30:01.990" v="10" actId="165"/>
          <ac:grpSpMkLst>
            <pc:docMk/>
            <pc:sldMk cId="436376153" sldId="425"/>
            <ac:grpSpMk id="136" creationId="{79571C24-DD1F-4036-9F22-1FF6590A3963}"/>
          </ac:grpSpMkLst>
        </pc:grpChg>
        <pc:grpChg chg="mod topLvl">
          <ac:chgData name="Carlos Sanchez-Sarmiento" userId="2326a0ff-7c8d-4f5b-b5b2-e1c852c29958" providerId="ADAL" clId="{90808A95-206E-4E8A-8133-FAC0AD967478}" dt="2022-12-02T20:30:01.990" v="10" actId="165"/>
          <ac:grpSpMkLst>
            <pc:docMk/>
            <pc:sldMk cId="436376153" sldId="425"/>
            <ac:grpSpMk id="137" creationId="{02625EC0-E23A-4A04-8D19-D05D83951947}"/>
          </ac:grpSpMkLst>
        </pc:grpChg>
        <pc:grpChg chg="mod topLvl">
          <ac:chgData name="Carlos Sanchez-Sarmiento" userId="2326a0ff-7c8d-4f5b-b5b2-e1c852c29958" providerId="ADAL" clId="{90808A95-206E-4E8A-8133-FAC0AD967478}" dt="2022-12-02T20:30:01.990" v="10" actId="165"/>
          <ac:grpSpMkLst>
            <pc:docMk/>
            <pc:sldMk cId="436376153" sldId="425"/>
            <ac:grpSpMk id="138" creationId="{F84DBC02-6C1C-4280-B821-0A40882F16F2}"/>
          </ac:grpSpMkLst>
        </pc:grpChg>
        <pc:grpChg chg="mod topLvl">
          <ac:chgData name="Carlos Sanchez-Sarmiento" userId="2326a0ff-7c8d-4f5b-b5b2-e1c852c29958" providerId="ADAL" clId="{90808A95-206E-4E8A-8133-FAC0AD967478}" dt="2022-12-02T20:30:01.990" v="10" actId="165"/>
          <ac:grpSpMkLst>
            <pc:docMk/>
            <pc:sldMk cId="436376153" sldId="425"/>
            <ac:grpSpMk id="141" creationId="{B9C8EBAF-7625-42AC-8CB5-8BEDD151B18E}"/>
          </ac:grpSpMkLst>
        </pc:grpChg>
        <pc:grpChg chg="mod topLvl">
          <ac:chgData name="Carlos Sanchez-Sarmiento" userId="2326a0ff-7c8d-4f5b-b5b2-e1c852c29958" providerId="ADAL" clId="{90808A95-206E-4E8A-8133-FAC0AD967478}" dt="2022-12-02T20:30:01.990" v="10" actId="165"/>
          <ac:grpSpMkLst>
            <pc:docMk/>
            <pc:sldMk cId="436376153" sldId="425"/>
            <ac:grpSpMk id="145" creationId="{2AFE12A1-D8AF-417E-9E13-872D315777C3}"/>
          </ac:grpSpMkLst>
        </pc:grpChg>
        <pc:grpChg chg="mod topLvl">
          <ac:chgData name="Carlos Sanchez-Sarmiento" userId="2326a0ff-7c8d-4f5b-b5b2-e1c852c29958" providerId="ADAL" clId="{90808A95-206E-4E8A-8133-FAC0AD967478}" dt="2022-12-02T20:30:01.990" v="10" actId="165"/>
          <ac:grpSpMkLst>
            <pc:docMk/>
            <pc:sldMk cId="436376153" sldId="425"/>
            <ac:grpSpMk id="147" creationId="{676C1281-A637-4BAA-9821-E8219A66E341}"/>
          </ac:grpSpMkLst>
        </pc:grpChg>
        <pc:grpChg chg="mod topLvl">
          <ac:chgData name="Carlos Sanchez-Sarmiento" userId="2326a0ff-7c8d-4f5b-b5b2-e1c852c29958" providerId="ADAL" clId="{90808A95-206E-4E8A-8133-FAC0AD967478}" dt="2022-12-02T20:30:01.990" v="10" actId="165"/>
          <ac:grpSpMkLst>
            <pc:docMk/>
            <pc:sldMk cId="436376153" sldId="425"/>
            <ac:grpSpMk id="150" creationId="{A5EEE4F4-4329-4491-9C2D-06ECB4610C0F}"/>
          </ac:grpSpMkLst>
        </pc:grpChg>
        <pc:grpChg chg="mod topLvl">
          <ac:chgData name="Carlos Sanchez-Sarmiento" userId="2326a0ff-7c8d-4f5b-b5b2-e1c852c29958" providerId="ADAL" clId="{90808A95-206E-4E8A-8133-FAC0AD967478}" dt="2022-12-02T20:30:01.990" v="10" actId="165"/>
          <ac:grpSpMkLst>
            <pc:docMk/>
            <pc:sldMk cId="436376153" sldId="425"/>
            <ac:grpSpMk id="157" creationId="{AB2392B1-7E84-42C7-B3C7-67A8ECCA86AF}"/>
          </ac:grpSpMkLst>
        </pc:grpChg>
        <pc:grpChg chg="del">
          <ac:chgData name="Carlos Sanchez-Sarmiento" userId="2326a0ff-7c8d-4f5b-b5b2-e1c852c29958" providerId="ADAL" clId="{90808A95-206E-4E8A-8133-FAC0AD967478}" dt="2022-12-02T20:30:01.990" v="10" actId="165"/>
          <ac:grpSpMkLst>
            <pc:docMk/>
            <pc:sldMk cId="436376153" sldId="425"/>
            <ac:grpSpMk id="213" creationId="{2517AA6A-48BE-4B2F-A81C-2F8B35D0A02D}"/>
          </ac:grpSpMkLst>
        </pc:grpChg>
        <pc:cxnChg chg="mod">
          <ac:chgData name="Carlos Sanchez-Sarmiento" userId="2326a0ff-7c8d-4f5b-b5b2-e1c852c29958" providerId="ADAL" clId="{90808A95-206E-4E8A-8133-FAC0AD967478}" dt="2022-12-02T20:30:01.990" v="10" actId="165"/>
          <ac:cxnSpMkLst>
            <pc:docMk/>
            <pc:sldMk cId="436376153" sldId="425"/>
            <ac:cxnSpMk id="125" creationId="{CE089F14-1378-4384-A5EF-50958B23F62E}"/>
          </ac:cxnSpMkLst>
        </pc:cxnChg>
        <pc:cxnChg chg="mod">
          <ac:chgData name="Carlos Sanchez-Sarmiento" userId="2326a0ff-7c8d-4f5b-b5b2-e1c852c29958" providerId="ADAL" clId="{90808A95-206E-4E8A-8133-FAC0AD967478}" dt="2022-12-02T20:30:01.990" v="10" actId="165"/>
          <ac:cxnSpMkLst>
            <pc:docMk/>
            <pc:sldMk cId="436376153" sldId="425"/>
            <ac:cxnSpMk id="127" creationId="{E1989472-9A8E-45B5-ABBD-9B5E70F3EBFC}"/>
          </ac:cxnSpMkLst>
        </pc:cxnChg>
        <pc:cxnChg chg="mod">
          <ac:chgData name="Carlos Sanchez-Sarmiento" userId="2326a0ff-7c8d-4f5b-b5b2-e1c852c29958" providerId="ADAL" clId="{90808A95-206E-4E8A-8133-FAC0AD967478}" dt="2022-12-02T20:30:01.990" v="10" actId="165"/>
          <ac:cxnSpMkLst>
            <pc:docMk/>
            <pc:sldMk cId="436376153" sldId="425"/>
            <ac:cxnSpMk id="129" creationId="{FEA376B4-9ECD-4012-B436-89E77650F541}"/>
          </ac:cxnSpMkLst>
        </pc:cxnChg>
        <pc:cxnChg chg="mod">
          <ac:chgData name="Carlos Sanchez-Sarmiento" userId="2326a0ff-7c8d-4f5b-b5b2-e1c852c29958" providerId="ADAL" clId="{90808A95-206E-4E8A-8133-FAC0AD967478}" dt="2022-12-02T20:30:01.990" v="10" actId="165"/>
          <ac:cxnSpMkLst>
            <pc:docMk/>
            <pc:sldMk cId="436376153" sldId="425"/>
            <ac:cxnSpMk id="130" creationId="{39EB3394-E43B-4E70-8425-76A0809EF26A}"/>
          </ac:cxnSpMkLst>
        </pc:cxnChg>
        <pc:cxnChg chg="mod">
          <ac:chgData name="Carlos Sanchez-Sarmiento" userId="2326a0ff-7c8d-4f5b-b5b2-e1c852c29958" providerId="ADAL" clId="{90808A95-206E-4E8A-8133-FAC0AD967478}" dt="2022-12-02T20:30:01.990" v="10" actId="165"/>
          <ac:cxnSpMkLst>
            <pc:docMk/>
            <pc:sldMk cId="436376153" sldId="425"/>
            <ac:cxnSpMk id="131" creationId="{EE50DD48-E51B-441C-9FE7-53E3844B94CA}"/>
          </ac:cxnSpMkLst>
        </pc:cxnChg>
        <pc:cxnChg chg="mod">
          <ac:chgData name="Carlos Sanchez-Sarmiento" userId="2326a0ff-7c8d-4f5b-b5b2-e1c852c29958" providerId="ADAL" clId="{90808A95-206E-4E8A-8133-FAC0AD967478}" dt="2022-12-02T20:30:01.990" v="10" actId="165"/>
          <ac:cxnSpMkLst>
            <pc:docMk/>
            <pc:sldMk cId="436376153" sldId="425"/>
            <ac:cxnSpMk id="132" creationId="{8A033333-9F58-4D11-A719-773F9BAEEB87}"/>
          </ac:cxnSpMkLst>
        </pc:cxnChg>
        <pc:cxnChg chg="mod topLvl">
          <ac:chgData name="Carlos Sanchez-Sarmiento" userId="2326a0ff-7c8d-4f5b-b5b2-e1c852c29958" providerId="ADAL" clId="{90808A95-206E-4E8A-8133-FAC0AD967478}" dt="2022-12-02T20:30:01.990" v="10" actId="165"/>
          <ac:cxnSpMkLst>
            <pc:docMk/>
            <pc:sldMk cId="436376153" sldId="425"/>
            <ac:cxnSpMk id="148" creationId="{26E74D43-94C4-4F0F-B5A9-C0F27D461F99}"/>
          </ac:cxnSpMkLst>
        </pc:cxnChg>
        <pc:cxnChg chg="mod topLvl">
          <ac:chgData name="Carlos Sanchez-Sarmiento" userId="2326a0ff-7c8d-4f5b-b5b2-e1c852c29958" providerId="ADAL" clId="{90808A95-206E-4E8A-8133-FAC0AD967478}" dt="2022-12-02T20:30:01.990" v="10" actId="165"/>
          <ac:cxnSpMkLst>
            <pc:docMk/>
            <pc:sldMk cId="436376153" sldId="425"/>
            <ac:cxnSpMk id="149" creationId="{66A4BFBD-5F96-4EEA-820F-8023F7695BBF}"/>
          </ac:cxnSpMkLst>
        </pc:cxnChg>
        <pc:cxnChg chg="mod">
          <ac:chgData name="Carlos Sanchez-Sarmiento" userId="2326a0ff-7c8d-4f5b-b5b2-e1c852c29958" providerId="ADAL" clId="{90808A95-206E-4E8A-8133-FAC0AD967478}" dt="2022-12-02T20:30:01.990" v="10" actId="165"/>
          <ac:cxnSpMkLst>
            <pc:docMk/>
            <pc:sldMk cId="436376153" sldId="425"/>
            <ac:cxnSpMk id="186" creationId="{57BC8780-5280-44B9-AC59-EC8830045AB4}"/>
          </ac:cxnSpMkLst>
        </pc:cxnChg>
        <pc:cxnChg chg="mod">
          <ac:chgData name="Carlos Sanchez-Sarmiento" userId="2326a0ff-7c8d-4f5b-b5b2-e1c852c29958" providerId="ADAL" clId="{90808A95-206E-4E8A-8133-FAC0AD967478}" dt="2022-12-02T20:30:01.990" v="10" actId="165"/>
          <ac:cxnSpMkLst>
            <pc:docMk/>
            <pc:sldMk cId="436376153" sldId="425"/>
            <ac:cxnSpMk id="188" creationId="{958F55C7-9C3B-40A5-B533-1C5F4F2DF092}"/>
          </ac:cxnSpMkLst>
        </pc:cxnChg>
        <pc:cxnChg chg="mod">
          <ac:chgData name="Carlos Sanchez-Sarmiento" userId="2326a0ff-7c8d-4f5b-b5b2-e1c852c29958" providerId="ADAL" clId="{90808A95-206E-4E8A-8133-FAC0AD967478}" dt="2022-12-02T20:30:01.990" v="10" actId="165"/>
          <ac:cxnSpMkLst>
            <pc:docMk/>
            <pc:sldMk cId="436376153" sldId="425"/>
            <ac:cxnSpMk id="189" creationId="{5D502F0E-8524-4A4C-8724-6CFA8FC3C910}"/>
          </ac:cxnSpMkLst>
        </pc:cxnChg>
        <pc:cxnChg chg="del mod topLvl">
          <ac:chgData name="Carlos Sanchez-Sarmiento" userId="2326a0ff-7c8d-4f5b-b5b2-e1c852c29958" providerId="ADAL" clId="{90808A95-206E-4E8A-8133-FAC0AD967478}" dt="2022-12-02T20:30:14.639" v="15" actId="478"/>
          <ac:cxnSpMkLst>
            <pc:docMk/>
            <pc:sldMk cId="436376153" sldId="425"/>
            <ac:cxnSpMk id="191" creationId="{76711127-ED6F-4902-90B9-05899297758F}"/>
          </ac:cxnSpMkLst>
        </pc:cxnChg>
        <pc:cxnChg chg="del mod topLvl">
          <ac:chgData name="Carlos Sanchez-Sarmiento" userId="2326a0ff-7c8d-4f5b-b5b2-e1c852c29958" providerId="ADAL" clId="{90808A95-206E-4E8A-8133-FAC0AD967478}" dt="2022-12-02T20:30:16.722" v="17" actId="478"/>
          <ac:cxnSpMkLst>
            <pc:docMk/>
            <pc:sldMk cId="436376153" sldId="425"/>
            <ac:cxnSpMk id="193" creationId="{52F78F8D-0313-462D-B77C-56ECB540CEFD}"/>
          </ac:cxnSpMkLst>
        </pc:cxnChg>
        <pc:cxnChg chg="del mod topLvl">
          <ac:chgData name="Carlos Sanchez-Sarmiento" userId="2326a0ff-7c8d-4f5b-b5b2-e1c852c29958" providerId="ADAL" clId="{90808A95-206E-4E8A-8133-FAC0AD967478}" dt="2022-12-02T20:30:15.744" v="16" actId="478"/>
          <ac:cxnSpMkLst>
            <pc:docMk/>
            <pc:sldMk cId="436376153" sldId="425"/>
            <ac:cxnSpMk id="194" creationId="{35516685-A4FB-4B12-BF6A-EA657075E224}"/>
          </ac:cxnSpMkLst>
        </pc:cxnChg>
      </pc:sldChg>
    </pc:docChg>
  </pc:docChgLst>
  <pc:docChgLst>
    <pc:chgData name="Carlos Sanchez-Sarmiento" userId="S::cas19w@fsu.edu::2326a0ff-7c8d-4f5b-b5b2-e1c852c29958" providerId="AD" clId="Web-{A287DC8A-32D5-4874-923E-29DA50498204}"/>
    <pc:docChg chg="modSld">
      <pc:chgData name="Carlos Sanchez-Sarmiento" userId="S::cas19w@fsu.edu::2326a0ff-7c8d-4f5b-b5b2-e1c852c29958" providerId="AD" clId="Web-{A287DC8A-32D5-4874-923E-29DA50498204}" dt="2022-10-04T18:47:49.956" v="3"/>
      <pc:docMkLst>
        <pc:docMk/>
      </pc:docMkLst>
      <pc:sldChg chg="addSp delSp modSp">
        <pc:chgData name="Carlos Sanchez-Sarmiento" userId="S::cas19w@fsu.edu::2326a0ff-7c8d-4f5b-b5b2-e1c852c29958" providerId="AD" clId="Web-{A287DC8A-32D5-4874-923E-29DA50498204}" dt="2022-10-04T18:47:29.924" v="2"/>
        <pc:sldMkLst>
          <pc:docMk/>
          <pc:sldMk cId="2775184045" sldId="276"/>
        </pc:sldMkLst>
        <pc:spChg chg="add">
          <ac:chgData name="Carlos Sanchez-Sarmiento" userId="S::cas19w@fsu.edu::2326a0ff-7c8d-4f5b-b5b2-e1c852c29958" providerId="AD" clId="Web-{A287DC8A-32D5-4874-923E-29DA50498204}" dt="2022-10-04T18:47:29.924" v="2"/>
          <ac:spMkLst>
            <pc:docMk/>
            <pc:sldMk cId="2775184045" sldId="276"/>
            <ac:spMk id="3" creationId="{374E48D4-9132-D072-3743-7D7C7105F9E5}"/>
          </ac:spMkLst>
        </pc:spChg>
        <pc:spChg chg="del mod">
          <ac:chgData name="Carlos Sanchez-Sarmiento" userId="S::cas19w@fsu.edu::2326a0ff-7c8d-4f5b-b5b2-e1c852c29958" providerId="AD" clId="Web-{A287DC8A-32D5-4874-923E-29DA50498204}" dt="2022-10-04T18:47:23.674" v="1"/>
          <ac:spMkLst>
            <pc:docMk/>
            <pc:sldMk cId="2775184045" sldId="276"/>
            <ac:spMk id="75" creationId="{00000000-0000-0000-0000-000000000000}"/>
          </ac:spMkLst>
        </pc:spChg>
      </pc:sldChg>
      <pc:sldChg chg="delSp">
        <pc:chgData name="Carlos Sanchez-Sarmiento" userId="S::cas19w@fsu.edu::2326a0ff-7c8d-4f5b-b5b2-e1c852c29958" providerId="AD" clId="Web-{A287DC8A-32D5-4874-923E-29DA50498204}" dt="2022-10-04T18:47:49.956" v="3"/>
        <pc:sldMkLst>
          <pc:docMk/>
          <pc:sldMk cId="828573398" sldId="284"/>
        </pc:sldMkLst>
        <pc:spChg chg="del">
          <ac:chgData name="Carlos Sanchez-Sarmiento" userId="S::cas19w@fsu.edu::2326a0ff-7c8d-4f5b-b5b2-e1c852c29958" providerId="AD" clId="Web-{A287DC8A-32D5-4874-923E-29DA50498204}" dt="2022-10-04T18:47:49.956" v="3"/>
          <ac:spMkLst>
            <pc:docMk/>
            <pc:sldMk cId="828573398" sldId="284"/>
            <ac:spMk id="59" creationId="{00000000-0000-0000-0000-000000000000}"/>
          </ac:spMkLst>
        </pc:spChg>
      </pc:sldChg>
    </pc:docChg>
  </pc:docChgLst>
  <pc:docChgLst>
    <pc:chgData name="Jared Carboy" userId="6125d4e8-06bb-44b1-a4ea-03dbade77421" providerId="ADAL" clId="{4B03D17A-3213-8B43-B2F3-684A06C04BF6}"/>
    <pc:docChg chg="undo custSel addSld delSld modSld sldOrd modSection">
      <pc:chgData name="Jared Carboy" userId="6125d4e8-06bb-44b1-a4ea-03dbade77421" providerId="ADAL" clId="{4B03D17A-3213-8B43-B2F3-684A06C04BF6}" dt="2022-11-06T21:54:53.467" v="2972"/>
      <pc:docMkLst>
        <pc:docMk/>
      </pc:docMkLst>
      <pc:sldChg chg="addSp mod">
        <pc:chgData name="Jared Carboy" userId="6125d4e8-06bb-44b1-a4ea-03dbade77421" providerId="ADAL" clId="{4B03D17A-3213-8B43-B2F3-684A06C04BF6}" dt="2022-11-06T20:57:58.680" v="2288" actId="164"/>
        <pc:sldMkLst>
          <pc:docMk/>
          <pc:sldMk cId="438858298" sldId="295"/>
        </pc:sldMkLst>
        <pc:grpChg chg="add">
          <ac:chgData name="Jared Carboy" userId="6125d4e8-06bb-44b1-a4ea-03dbade77421" providerId="ADAL" clId="{4B03D17A-3213-8B43-B2F3-684A06C04BF6}" dt="2022-11-06T20:57:58.680" v="2288" actId="164"/>
          <ac:grpSpMkLst>
            <pc:docMk/>
            <pc:sldMk cId="438858298" sldId="295"/>
            <ac:grpSpMk id="4" creationId="{5220BADC-4E81-3C8A-A0E6-2DD5873EA222}"/>
          </ac:grpSpMkLst>
        </pc:grpChg>
      </pc:sldChg>
      <pc:sldChg chg="modSp mod">
        <pc:chgData name="Jared Carboy" userId="6125d4e8-06bb-44b1-a4ea-03dbade77421" providerId="ADAL" clId="{4B03D17A-3213-8B43-B2F3-684A06C04BF6}" dt="2022-11-06T21:05:52.317" v="2327" actId="1076"/>
        <pc:sldMkLst>
          <pc:docMk/>
          <pc:sldMk cId="2990488489" sldId="363"/>
        </pc:sldMkLst>
        <pc:spChg chg="mod">
          <ac:chgData name="Jared Carboy" userId="6125d4e8-06bb-44b1-a4ea-03dbade77421" providerId="ADAL" clId="{4B03D17A-3213-8B43-B2F3-684A06C04BF6}" dt="2022-11-06T21:05:52.317" v="2327" actId="1076"/>
          <ac:spMkLst>
            <pc:docMk/>
            <pc:sldMk cId="2990488489" sldId="363"/>
            <ac:spMk id="41" creationId="{00000000-0000-0000-0000-000000000000}"/>
          </ac:spMkLst>
        </pc:spChg>
      </pc:sldChg>
      <pc:sldChg chg="del">
        <pc:chgData name="Jared Carboy" userId="6125d4e8-06bb-44b1-a4ea-03dbade77421" providerId="ADAL" clId="{4B03D17A-3213-8B43-B2F3-684A06C04BF6}" dt="2022-11-06T19:30:18.254" v="1351" actId="2696"/>
        <pc:sldMkLst>
          <pc:docMk/>
          <pc:sldMk cId="655556682" sldId="366"/>
        </pc:sldMkLst>
      </pc:sldChg>
      <pc:sldChg chg="addSp delSp modSp mod">
        <pc:chgData name="Jared Carboy" userId="6125d4e8-06bb-44b1-a4ea-03dbade77421" providerId="ADAL" clId="{4B03D17A-3213-8B43-B2F3-684A06C04BF6}" dt="2022-11-06T21:26:01.321" v="2510" actId="478"/>
        <pc:sldMkLst>
          <pc:docMk/>
          <pc:sldMk cId="1781967620" sldId="367"/>
        </pc:sldMkLst>
        <pc:spChg chg="add del mod">
          <ac:chgData name="Jared Carboy" userId="6125d4e8-06bb-44b1-a4ea-03dbade77421" providerId="ADAL" clId="{4B03D17A-3213-8B43-B2F3-684A06C04BF6}" dt="2022-11-06T21:24:27.097" v="2489" actId="478"/>
          <ac:spMkLst>
            <pc:docMk/>
            <pc:sldMk cId="1781967620" sldId="367"/>
            <ac:spMk id="3" creationId="{6BB91AA7-9AD2-702D-AB12-87159145D77B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6" creationId="{78837C94-1115-F2E0-AF69-64208B3019DD}"/>
          </ac:spMkLst>
        </pc:spChg>
        <pc:spChg chg="mod">
          <ac:chgData name="Jared Carboy" userId="6125d4e8-06bb-44b1-a4ea-03dbade77421" providerId="ADAL" clId="{4B03D17A-3213-8B43-B2F3-684A06C04BF6}" dt="2022-11-06T21:24:40.777" v="2491" actId="166"/>
          <ac:spMkLst>
            <pc:docMk/>
            <pc:sldMk cId="1781967620" sldId="367"/>
            <ac:spMk id="25" creationId="{632FD85D-38D5-4072-9C39-21A37475E5B1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28" creationId="{D998FC93-A2C2-756F-C7B8-905B2F53BE89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31" creationId="{6B59AC3E-CC01-3E14-0FCD-6CA74D7774EE}"/>
          </ac:spMkLst>
        </pc:spChg>
        <pc:spChg chg="mod">
          <ac:chgData name="Jared Carboy" userId="6125d4e8-06bb-44b1-a4ea-03dbade77421" providerId="ADAL" clId="{4B03D17A-3213-8B43-B2F3-684A06C04BF6}" dt="2022-11-06T21:24:33.709" v="2490" actId="167"/>
          <ac:spMkLst>
            <pc:docMk/>
            <pc:sldMk cId="1781967620" sldId="367"/>
            <ac:spMk id="34" creationId="{03E00DDF-5AE0-4123-BB35-549156C9B5B8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58" creationId="{C699D57B-5C27-53DF-2600-8D2F0D764184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61" creationId="{FD0CF819-0C22-8767-576F-76D12673AE23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62" creationId="{54962D4A-BD62-6AA9-305E-657A31132514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63" creationId="{90A84CAC-7C03-CA44-776B-CBAC67B50756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64" creationId="{6DF59D9A-1EF9-E427-63A5-CC95A17831AB}"/>
          </ac:spMkLst>
        </pc:spChg>
        <pc:spChg chg="add del mod">
          <ac:chgData name="Jared Carboy" userId="6125d4e8-06bb-44b1-a4ea-03dbade77421" providerId="ADAL" clId="{4B03D17A-3213-8B43-B2F3-684A06C04BF6}" dt="2022-11-06T21:24:27.097" v="2489" actId="478"/>
          <ac:spMkLst>
            <pc:docMk/>
            <pc:sldMk cId="1781967620" sldId="367"/>
            <ac:spMk id="65" creationId="{E4ED9154-975D-9EB4-BE0C-105C86745A63}"/>
          </ac:spMkLst>
        </pc:spChg>
        <pc:spChg chg="add del mod">
          <ac:chgData name="Jared Carboy" userId="6125d4e8-06bb-44b1-a4ea-03dbade77421" providerId="ADAL" clId="{4B03D17A-3213-8B43-B2F3-684A06C04BF6}" dt="2022-11-06T21:24:27.097" v="2489" actId="478"/>
          <ac:spMkLst>
            <pc:docMk/>
            <pc:sldMk cId="1781967620" sldId="367"/>
            <ac:spMk id="66" creationId="{768EBDFD-4FFD-1FFE-C6C7-F2EC48069072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68" creationId="{7E354176-B9FC-26D3-7729-DAF210AC9839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69" creationId="{131AD860-95CF-F4FD-932B-B880BD41875F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70" creationId="{0023038B-34DC-B575-FC66-DA7E29DE2A73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71" creationId="{C4C520BA-5FE4-E10E-E74B-22B5FB07E15D}"/>
          </ac:spMkLst>
        </pc:spChg>
        <pc:spChg chg="add del mod">
          <ac:chgData name="Jared Carboy" userId="6125d4e8-06bb-44b1-a4ea-03dbade77421" providerId="ADAL" clId="{4B03D17A-3213-8B43-B2F3-684A06C04BF6}" dt="2022-11-06T21:24:27.097" v="2489" actId="478"/>
          <ac:spMkLst>
            <pc:docMk/>
            <pc:sldMk cId="1781967620" sldId="367"/>
            <ac:spMk id="72" creationId="{662DB721-CF57-713E-6D0A-3122EC388F22}"/>
          </ac:spMkLst>
        </pc:spChg>
        <pc:spChg chg="add del mod">
          <ac:chgData name="Jared Carboy" userId="6125d4e8-06bb-44b1-a4ea-03dbade77421" providerId="ADAL" clId="{4B03D17A-3213-8B43-B2F3-684A06C04BF6}" dt="2022-11-06T21:24:27.097" v="2489" actId="478"/>
          <ac:spMkLst>
            <pc:docMk/>
            <pc:sldMk cId="1781967620" sldId="367"/>
            <ac:spMk id="73" creationId="{E53FAB63-85DA-8849-CA2B-8D9F21F03D8F}"/>
          </ac:spMkLst>
        </pc:spChg>
        <pc:spChg chg="add del mod">
          <ac:chgData name="Jared Carboy" userId="6125d4e8-06bb-44b1-a4ea-03dbade77421" providerId="ADAL" clId="{4B03D17A-3213-8B43-B2F3-684A06C04BF6}" dt="2022-11-06T21:24:27.097" v="2489" actId="478"/>
          <ac:spMkLst>
            <pc:docMk/>
            <pc:sldMk cId="1781967620" sldId="367"/>
            <ac:spMk id="74" creationId="{41A2748A-4A1D-0DBB-1B06-5A02DD272572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76" creationId="{757089F5-2C6C-55D6-5E6B-29A41EEC5EDC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77" creationId="{AF51BD39-D381-A9BA-08B2-348CF52F800B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78" creationId="{D793EFD5-11C9-8957-B3B8-A7C90D536D44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79" creationId="{7D8DA67B-E660-0F60-C068-CB077E7BA754}"/>
          </ac:spMkLst>
        </pc:spChg>
        <pc:spChg chg="add del mod">
          <ac:chgData name="Jared Carboy" userId="6125d4e8-06bb-44b1-a4ea-03dbade77421" providerId="ADAL" clId="{4B03D17A-3213-8B43-B2F3-684A06C04BF6}" dt="2022-11-06T21:24:27.097" v="2489" actId="478"/>
          <ac:spMkLst>
            <pc:docMk/>
            <pc:sldMk cId="1781967620" sldId="367"/>
            <ac:spMk id="80" creationId="{8DC90B27-E518-1F53-6477-B0B313E4E5D8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82" creationId="{63B97233-E0A5-B4A7-5044-83DE91B48AEC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83" creationId="{3208715F-83E7-E5F0-49D7-94794DFDD5BC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87" creationId="{0A05D041-2D11-EAB4-F6FC-D487BBC5E734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88" creationId="{7E0E6E54-FE3A-DA7B-FF62-9092460B557D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89" creationId="{33D96BD4-1AF6-ED9C-5B37-0195888B8162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90" creationId="{6BC81D2A-AE0B-5970-0023-AB25B2AD139D}"/>
          </ac:spMkLst>
        </pc:spChg>
        <pc:spChg chg="add del mod">
          <ac:chgData name="Jared Carboy" userId="6125d4e8-06bb-44b1-a4ea-03dbade77421" providerId="ADAL" clId="{4B03D17A-3213-8B43-B2F3-684A06C04BF6}" dt="2022-11-06T21:24:27.097" v="2489" actId="478"/>
          <ac:spMkLst>
            <pc:docMk/>
            <pc:sldMk cId="1781967620" sldId="367"/>
            <ac:spMk id="91" creationId="{33F1821E-D7D8-3F53-2374-60E05AF9E11C}"/>
          </ac:spMkLst>
        </pc:spChg>
        <pc:spChg chg="add del mod">
          <ac:chgData name="Jared Carboy" userId="6125d4e8-06bb-44b1-a4ea-03dbade77421" providerId="ADAL" clId="{4B03D17A-3213-8B43-B2F3-684A06C04BF6}" dt="2022-11-06T21:24:27.097" v="2489" actId="478"/>
          <ac:spMkLst>
            <pc:docMk/>
            <pc:sldMk cId="1781967620" sldId="367"/>
            <ac:spMk id="92" creationId="{D20F5169-7E7C-79E9-A5C3-C392879B13AC}"/>
          </ac:spMkLst>
        </pc:spChg>
        <pc:spChg chg="add del mod">
          <ac:chgData name="Jared Carboy" userId="6125d4e8-06bb-44b1-a4ea-03dbade77421" providerId="ADAL" clId="{4B03D17A-3213-8B43-B2F3-684A06C04BF6}" dt="2022-11-06T21:24:27.097" v="2489" actId="478"/>
          <ac:spMkLst>
            <pc:docMk/>
            <pc:sldMk cId="1781967620" sldId="367"/>
            <ac:spMk id="93" creationId="{515EE4E8-1C5F-C624-1219-D3D409323521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95" creationId="{40EAC5CB-917D-1D6C-F196-A3B1B8466807}"/>
          </ac:spMkLst>
        </pc:spChg>
        <pc:spChg chg="mod">
          <ac:chgData name="Jared Carboy" userId="6125d4e8-06bb-44b1-a4ea-03dbade77421" providerId="ADAL" clId="{4B03D17A-3213-8B43-B2F3-684A06C04BF6}" dt="2022-11-06T21:24:12.936" v="2484"/>
          <ac:spMkLst>
            <pc:docMk/>
            <pc:sldMk cId="1781967620" sldId="367"/>
            <ac:spMk id="96" creationId="{013F87D8-4DD1-0392-8DFB-C2C13E252243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98" creationId="{89B652FD-526C-BB4F-FAA9-AF0E279F881B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02" creationId="{4F2998EA-A522-8996-7410-235B50B04CD1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03" creationId="{A46B893E-0254-3621-C319-732EDCB60F80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05" creationId="{DA7B5F12-2046-0DE3-1593-2E545B8B01DD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06" creationId="{EAD6D618-F99B-D8BD-BD9B-A72541345162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07" creationId="{A3577C48-A5DA-B195-A338-3A530E2257A9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09" creationId="{7310E707-9D2F-5A74-3D56-B75BBCE118C4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14" creationId="{A746617C-045B-CF10-8D36-8108CACC470D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15" creationId="{041F114C-D543-82AA-5827-7BCBE2BBD9C9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16" creationId="{4171DBBB-E836-900A-7DE7-0675AD75DA7A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18" creationId="{AD279BA3-B011-BE8F-8623-C2B9DD605180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19" creationId="{2DFF7673-60D3-B5C5-3BED-C98A2DA615D4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20" creationId="{70B679B4-9F5E-00F0-BE5B-5F5D0EA0F5FF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21" creationId="{9AE40B67-C811-1932-1234-20E11330F4B1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22" creationId="{C965DA1C-22A4-CD14-CE52-05A1516515E9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23" creationId="{AFC23209-068E-8D57-71BC-02CCADF0101E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24" creationId="{EAFD3684-4793-96A9-468C-9B2563AED103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25" creationId="{A363F7D8-FA6D-D3FB-D713-6E34F16BA7BD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26" creationId="{A9372E75-40CB-2E0B-8251-A56CEBDF99ED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27" creationId="{E3113945-55F9-73B8-BDB4-F81D0511DD80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28" creationId="{C32549F2-DF3F-67E8-8663-F838BCCED4A5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29" creationId="{E77164AE-9D0D-2E10-B92B-278B140D8C3C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30" creationId="{57A9FBF8-B9FB-14E5-A10A-0E8C196C7CAF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31" creationId="{D8BD59C7-0AAC-2104-393D-20F17DC7E26F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32" creationId="{C5CACB91-87E0-F0E2-F58F-CBC54BB5E7B9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33" creationId="{64FC9174-9122-81C2-3CA9-61C3A7518857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34" creationId="{129C8C30-E9D9-0DA0-84F8-F247C6CDDA41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35" creationId="{1C8E4811-80DB-F7B9-52C6-F952DA03C2CF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36" creationId="{A2B42F53-AA83-BE8E-AAEE-ED657C2D0BD3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37" creationId="{D872CE18-689D-AB80-B747-CA2456B63983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38" creationId="{32D43FDE-026B-FD6A-DAE9-01622F35AC19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39" creationId="{FCCA8DE1-CD45-768B-3168-15A9E0DFC08C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40" creationId="{C2BD3801-594E-74EE-7986-13D5D164886B}"/>
          </ac:spMkLst>
        </pc:spChg>
        <pc:spChg chg="mod">
          <ac:chgData name="Jared Carboy" userId="6125d4e8-06bb-44b1-a4ea-03dbade77421" providerId="ADAL" clId="{4B03D17A-3213-8B43-B2F3-684A06C04BF6}" dt="2022-11-06T21:25:12.008" v="2496"/>
          <ac:spMkLst>
            <pc:docMk/>
            <pc:sldMk cId="1781967620" sldId="367"/>
            <ac:spMk id="141" creationId="{F40E875A-C0F7-11C1-9397-FE4512F4F9AD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45" creationId="{A8BEECB4-3E7E-320D-502B-5C08D72DE35B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46" creationId="{87DFB959-EDED-3F3A-8F5D-86F6AAF86D98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50" creationId="{FFBD2A83-D4B2-AD05-C882-EC7ABD969C2D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51" creationId="{51FDC785-A3E9-2FBB-E492-E2750F828FF2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53" creationId="{E0FC0B7E-AA54-1071-D563-E74DDEA7199E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54" creationId="{D2C89A5E-CEBD-D114-51F1-3A5B9B1C8D36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55" creationId="{35851ED0-2B9C-399B-E19F-85B8517BAA96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57" creationId="{FA7BE348-4BF0-827E-5B6E-5C622C63DF5F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62" creationId="{76F84504-2F86-400B-C851-C7DE629CBA25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63" creationId="{376ECF69-5579-C078-4A61-627109F0FB4C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64" creationId="{1D53A5D7-95C7-4998-DD02-73D5D5C01F6C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66" creationId="{F2DB5FA7-DE08-45DB-36BB-421B5F988BF1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67" creationId="{32973359-D312-EBF0-6839-EA5AD0E1EBD0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68" creationId="{000BAAA7-FED0-6082-B0E0-AD8F3AC81FD3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69" creationId="{CBACC738-EE35-F54A-E039-B19DEDD1025E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70" creationId="{75A202AA-4F04-1541-DF0B-1845973799E4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71" creationId="{9F5660C0-7FBF-AD0D-71E5-DAE2F7BD2F48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72" creationId="{958D8D89-0881-4F23-BB50-645909174520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73" creationId="{61C7A479-6520-ED3E-84F0-3D779DD0A482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74" creationId="{05DCA648-1DB9-3EEA-6D24-289D0604EEC8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75" creationId="{A2C42018-1DFF-2A8C-E8F7-30F8F3C860EE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76" creationId="{85497D0E-DB67-4979-D258-9AB4D497964C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77" creationId="{FC52A68D-28E2-481E-0486-04DD4199D439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78" creationId="{897D300A-AF2F-A161-E6DE-849AD24292F5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79" creationId="{EE3559D4-5861-14C1-E861-DC81EF9A1274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80" creationId="{BAB27ADD-0861-15D5-ABA7-5526FD48E9C0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81" creationId="{3F947B05-4F43-AAF4-C9B1-84C9CC125285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82" creationId="{F7E02609-FEAE-8AE0-FDBF-F81EF0401D47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83" creationId="{B031A7A2-3ABC-E7BF-CC37-2D2EB0C3FA7E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84" creationId="{13CBB61E-9B64-20CA-D1F7-2191CFC4C4AB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85" creationId="{BCBFFE36-A0D0-EC42-E096-5E4BA94820CD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86" creationId="{270E482F-E4CF-B159-84F1-5832FA2BAE9B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87" creationId="{4DC68451-9A0C-EBF6-3206-E5DE74643134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88" creationId="{2BCC072C-F844-D8A5-AFFA-A3EC28D0B097}"/>
          </ac:spMkLst>
        </pc:spChg>
        <pc:spChg chg="mod">
          <ac:chgData name="Jared Carboy" userId="6125d4e8-06bb-44b1-a4ea-03dbade77421" providerId="ADAL" clId="{4B03D17A-3213-8B43-B2F3-684A06C04BF6}" dt="2022-11-06T21:25:24.688" v="2500"/>
          <ac:spMkLst>
            <pc:docMk/>
            <pc:sldMk cId="1781967620" sldId="367"/>
            <ac:spMk id="189" creationId="{22325F19-0A3C-4740-E377-282D63E0EEDA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192" creationId="{69847103-706B-05BC-8111-6E38102B31DD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195" creationId="{E266BF27-7FED-37DC-0750-D81B2AAFB365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196" creationId="{E117D348-AF8F-B033-98B8-B56F79F344EA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00" creationId="{0F68D98B-EFDF-3DF0-5FF5-F56410FE815F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01" creationId="{507D3A75-6D48-52EA-0B4F-CCD618970BDA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03" creationId="{378357B2-CC1F-3EAA-A486-C278E6211A79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04" creationId="{96B9EFBF-6EA0-FE4B-864F-143B719D9433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05" creationId="{B7EF5741-21F5-937D-0EF5-5B06343A09C8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07" creationId="{E1682330-3535-4F07-B764-46ECD1CE6039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12" creationId="{12C981C3-B618-AB8D-9F7B-4F3AA70783A9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13" creationId="{1550F3F5-F53F-A88C-A337-3A3A5B77C12E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14" creationId="{29A9A1F6-1FBA-3D54-95C6-D26F62F5DE77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16" creationId="{F893E5D3-B5E0-C6E4-D07F-FB41B5525605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17" creationId="{7DB0AD5C-E163-CE32-0305-C331DFB29337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18" creationId="{703A7990-2682-AF8D-44DA-E349D7E721C1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19" creationId="{F4C4A633-6C03-B82A-9192-2FD9736D6B79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20" creationId="{E0740056-0E57-0E09-8B4E-3B693C0F862D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21" creationId="{880FC8C3-C02D-E5F4-0039-BC2F8DB8E202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22" creationId="{9A7E00D5-CECD-D2CC-6B33-98D648EF1637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23" creationId="{321E0C43-BD08-6778-12BA-1CBCDC8F94E1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24" creationId="{8D522CDC-EC0B-1E94-CEF2-7915271C76BD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25" creationId="{5999D556-9239-285F-D096-A59C89148A32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26" creationId="{D858787B-ADF3-F663-66FE-FA8561A55C43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27" creationId="{BA889990-273A-EAF0-AB8B-DD089767CE31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28" creationId="{7025E57C-8705-77EA-7953-3A2F30A42EAC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29" creationId="{BB912019-F495-C04B-D42B-5952EA8BF63A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30" creationId="{6DB0B956-2648-70AF-D533-61A361E776C8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31" creationId="{DAB0A853-6643-0F7E-92B8-F36071F07BF4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32" creationId="{CD28F2D9-4675-EA56-6FD5-B7AB5E7601CC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33" creationId="{0E6BE04A-CCF5-9FC3-EEED-A7EC0FE0C138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34" creationId="{C5B0FE88-9D50-0E6A-E255-E8DBE124EB51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35" creationId="{AA06F99C-B3A9-CBF7-9F5B-C80457D05769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36" creationId="{887B3581-B657-460C-B8C9-0EC0B0E0841E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37" creationId="{3AA2A508-0565-B5D2-7980-C5088D62F9A9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38" creationId="{B84A063A-BA44-EAF9-576D-D0E45D70E6F7}"/>
          </ac:spMkLst>
        </pc:spChg>
        <pc:spChg chg="mod">
          <ac:chgData name="Jared Carboy" userId="6125d4e8-06bb-44b1-a4ea-03dbade77421" providerId="ADAL" clId="{4B03D17A-3213-8B43-B2F3-684A06C04BF6}" dt="2022-11-06T21:25:57.464" v="2508"/>
          <ac:spMkLst>
            <pc:docMk/>
            <pc:sldMk cId="1781967620" sldId="367"/>
            <ac:spMk id="239" creationId="{8DAAB56D-8DAE-F70E-23AE-802E009EAA70}"/>
          </ac:spMkLst>
        </pc:spChg>
        <pc:grpChg chg="add">
          <ac:chgData name="Jared Carboy" userId="6125d4e8-06bb-44b1-a4ea-03dbade77421" providerId="ADAL" clId="{4B03D17A-3213-8B43-B2F3-684A06C04BF6}" dt="2022-11-06T21:24:12.128" v="2483" actId="164"/>
          <ac:grpSpMkLst>
            <pc:docMk/>
            <pc:sldMk cId="1781967620" sldId="367"/>
            <ac:grpSpMk id="2" creationId="{60F6C961-D788-2C97-F541-5F5AC751B125}"/>
          </ac:grpSpMkLst>
        </pc:grpChg>
        <pc:grpChg chg="add del mod">
          <ac:chgData name="Jared Carboy" userId="6125d4e8-06bb-44b1-a4ea-03dbade77421" providerId="ADAL" clId="{4B03D17A-3213-8B43-B2F3-684A06C04BF6}" dt="2022-11-06T21:24:27.097" v="2489" actId="478"/>
          <ac:grpSpMkLst>
            <pc:docMk/>
            <pc:sldMk cId="1781967620" sldId="367"/>
            <ac:grpSpMk id="4" creationId="{FF8017B7-1737-3D11-142F-A0F77DC680AD}"/>
          </ac:grpSpMkLst>
        </pc:grpChg>
        <pc:grpChg chg="add del mod">
          <ac:chgData name="Jared Carboy" userId="6125d4e8-06bb-44b1-a4ea-03dbade77421" providerId="ADAL" clId="{4B03D17A-3213-8B43-B2F3-684A06C04BF6}" dt="2022-11-06T21:24:27.097" v="2489" actId="478"/>
          <ac:grpSpMkLst>
            <pc:docMk/>
            <pc:sldMk cId="1781967620" sldId="367"/>
            <ac:grpSpMk id="29" creationId="{4E8A303C-D097-5CF8-4BD4-4D41FF5EE689}"/>
          </ac:grpSpMkLst>
        </pc:grpChg>
        <pc:grpChg chg="add del mod">
          <ac:chgData name="Jared Carboy" userId="6125d4e8-06bb-44b1-a4ea-03dbade77421" providerId="ADAL" clId="{4B03D17A-3213-8B43-B2F3-684A06C04BF6}" dt="2022-11-06T21:24:27.097" v="2489" actId="478"/>
          <ac:grpSpMkLst>
            <pc:docMk/>
            <pc:sldMk cId="1781967620" sldId="367"/>
            <ac:grpSpMk id="60" creationId="{70EDE736-0B37-9FE9-54F7-C9B58ED2B5E0}"/>
          </ac:grpSpMkLst>
        </pc:grpChg>
        <pc:grpChg chg="add del mod">
          <ac:chgData name="Jared Carboy" userId="6125d4e8-06bb-44b1-a4ea-03dbade77421" providerId="ADAL" clId="{4B03D17A-3213-8B43-B2F3-684A06C04BF6}" dt="2022-11-06T21:24:27.097" v="2489" actId="478"/>
          <ac:grpSpMkLst>
            <pc:docMk/>
            <pc:sldMk cId="1781967620" sldId="367"/>
            <ac:grpSpMk id="67" creationId="{7F570BD5-79D9-BBE7-D98B-E08FB3DB0971}"/>
          </ac:grpSpMkLst>
        </pc:grpChg>
        <pc:grpChg chg="add del mod">
          <ac:chgData name="Jared Carboy" userId="6125d4e8-06bb-44b1-a4ea-03dbade77421" providerId="ADAL" clId="{4B03D17A-3213-8B43-B2F3-684A06C04BF6}" dt="2022-11-06T21:24:27.097" v="2489" actId="478"/>
          <ac:grpSpMkLst>
            <pc:docMk/>
            <pc:sldMk cId="1781967620" sldId="367"/>
            <ac:grpSpMk id="75" creationId="{BBBC1135-D974-4E57-A5A9-11F1E126ABAB}"/>
          </ac:grpSpMkLst>
        </pc:grpChg>
        <pc:grpChg chg="add del mod">
          <ac:chgData name="Jared Carboy" userId="6125d4e8-06bb-44b1-a4ea-03dbade77421" providerId="ADAL" clId="{4B03D17A-3213-8B43-B2F3-684A06C04BF6}" dt="2022-11-06T21:24:27.097" v="2489" actId="478"/>
          <ac:grpSpMkLst>
            <pc:docMk/>
            <pc:sldMk cId="1781967620" sldId="367"/>
            <ac:grpSpMk id="81" creationId="{28A86C27-D3C0-BB8A-6CEA-9CD71653D54F}"/>
          </ac:grpSpMkLst>
        </pc:grpChg>
        <pc:grpChg chg="add del mod">
          <ac:chgData name="Jared Carboy" userId="6125d4e8-06bb-44b1-a4ea-03dbade77421" providerId="ADAL" clId="{4B03D17A-3213-8B43-B2F3-684A06C04BF6}" dt="2022-11-06T21:24:27.097" v="2489" actId="478"/>
          <ac:grpSpMkLst>
            <pc:docMk/>
            <pc:sldMk cId="1781967620" sldId="367"/>
            <ac:grpSpMk id="86" creationId="{FB7E06A3-8A69-4082-5BDE-7234FFD7A680}"/>
          </ac:grpSpMkLst>
        </pc:grpChg>
        <pc:grpChg chg="add del mod">
          <ac:chgData name="Jared Carboy" userId="6125d4e8-06bb-44b1-a4ea-03dbade77421" providerId="ADAL" clId="{4B03D17A-3213-8B43-B2F3-684A06C04BF6}" dt="2022-11-06T21:24:27.097" v="2489" actId="478"/>
          <ac:grpSpMkLst>
            <pc:docMk/>
            <pc:sldMk cId="1781967620" sldId="367"/>
            <ac:grpSpMk id="94" creationId="{727C8C52-31A4-E887-112C-71C030FDB912}"/>
          </ac:grpSpMkLst>
        </pc:grpChg>
        <pc:grpChg chg="add del mod">
          <ac:chgData name="Jared Carboy" userId="6125d4e8-06bb-44b1-a4ea-03dbade77421" providerId="ADAL" clId="{4B03D17A-3213-8B43-B2F3-684A06C04BF6}" dt="2022-11-06T21:25:14.790" v="2498" actId="478"/>
          <ac:grpSpMkLst>
            <pc:docMk/>
            <pc:sldMk cId="1781967620" sldId="367"/>
            <ac:grpSpMk id="97" creationId="{66144C7D-5295-776B-40EF-8430383BE1BB}"/>
          </ac:grpSpMkLst>
        </pc:grpChg>
        <pc:grpChg chg="mod">
          <ac:chgData name="Jared Carboy" userId="6125d4e8-06bb-44b1-a4ea-03dbade77421" providerId="ADAL" clId="{4B03D17A-3213-8B43-B2F3-684A06C04BF6}" dt="2022-11-06T21:25:12.008" v="2496"/>
          <ac:grpSpMkLst>
            <pc:docMk/>
            <pc:sldMk cId="1781967620" sldId="367"/>
            <ac:grpSpMk id="99" creationId="{B1E96012-A780-3E1D-CCD2-8A0DF496860E}"/>
          </ac:grpSpMkLst>
        </pc:grpChg>
        <pc:grpChg chg="mod">
          <ac:chgData name="Jared Carboy" userId="6125d4e8-06bb-44b1-a4ea-03dbade77421" providerId="ADAL" clId="{4B03D17A-3213-8B43-B2F3-684A06C04BF6}" dt="2022-11-06T21:25:12.008" v="2496"/>
          <ac:grpSpMkLst>
            <pc:docMk/>
            <pc:sldMk cId="1781967620" sldId="367"/>
            <ac:grpSpMk id="100" creationId="{F0F0DD1B-A595-779A-6DF1-3624B0628869}"/>
          </ac:grpSpMkLst>
        </pc:grpChg>
        <pc:grpChg chg="mod">
          <ac:chgData name="Jared Carboy" userId="6125d4e8-06bb-44b1-a4ea-03dbade77421" providerId="ADAL" clId="{4B03D17A-3213-8B43-B2F3-684A06C04BF6}" dt="2022-11-06T21:25:12.008" v="2496"/>
          <ac:grpSpMkLst>
            <pc:docMk/>
            <pc:sldMk cId="1781967620" sldId="367"/>
            <ac:grpSpMk id="101" creationId="{95209411-FB7E-5292-800E-E2396DD884DA}"/>
          </ac:grpSpMkLst>
        </pc:grpChg>
        <pc:grpChg chg="mod">
          <ac:chgData name="Jared Carboy" userId="6125d4e8-06bb-44b1-a4ea-03dbade77421" providerId="ADAL" clId="{4B03D17A-3213-8B43-B2F3-684A06C04BF6}" dt="2022-11-06T21:25:12.008" v="2496"/>
          <ac:grpSpMkLst>
            <pc:docMk/>
            <pc:sldMk cId="1781967620" sldId="367"/>
            <ac:grpSpMk id="104" creationId="{62176D05-DB55-7F23-FF49-32BF42F37415}"/>
          </ac:grpSpMkLst>
        </pc:grpChg>
        <pc:grpChg chg="mod">
          <ac:chgData name="Jared Carboy" userId="6125d4e8-06bb-44b1-a4ea-03dbade77421" providerId="ADAL" clId="{4B03D17A-3213-8B43-B2F3-684A06C04BF6}" dt="2022-11-06T21:25:12.008" v="2496"/>
          <ac:grpSpMkLst>
            <pc:docMk/>
            <pc:sldMk cId="1781967620" sldId="367"/>
            <ac:grpSpMk id="108" creationId="{BC58D43C-70A5-0753-C1DC-5ABD27961CB2}"/>
          </ac:grpSpMkLst>
        </pc:grpChg>
        <pc:grpChg chg="mod">
          <ac:chgData name="Jared Carboy" userId="6125d4e8-06bb-44b1-a4ea-03dbade77421" providerId="ADAL" clId="{4B03D17A-3213-8B43-B2F3-684A06C04BF6}" dt="2022-11-06T21:25:12.008" v="2496"/>
          <ac:grpSpMkLst>
            <pc:docMk/>
            <pc:sldMk cId="1781967620" sldId="367"/>
            <ac:grpSpMk id="110" creationId="{3F1CE945-6648-852F-81F8-4E692D49F7DF}"/>
          </ac:grpSpMkLst>
        </pc:grpChg>
        <pc:grpChg chg="mod">
          <ac:chgData name="Jared Carboy" userId="6125d4e8-06bb-44b1-a4ea-03dbade77421" providerId="ADAL" clId="{4B03D17A-3213-8B43-B2F3-684A06C04BF6}" dt="2022-11-06T21:25:12.008" v="2496"/>
          <ac:grpSpMkLst>
            <pc:docMk/>
            <pc:sldMk cId="1781967620" sldId="367"/>
            <ac:grpSpMk id="113" creationId="{E718E2E7-B361-1345-C03C-EA64B046043F}"/>
          </ac:grpSpMkLst>
        </pc:grpChg>
        <pc:grpChg chg="mod">
          <ac:chgData name="Jared Carboy" userId="6125d4e8-06bb-44b1-a4ea-03dbade77421" providerId="ADAL" clId="{4B03D17A-3213-8B43-B2F3-684A06C04BF6}" dt="2022-11-06T21:25:12.008" v="2496"/>
          <ac:grpSpMkLst>
            <pc:docMk/>
            <pc:sldMk cId="1781967620" sldId="367"/>
            <ac:grpSpMk id="117" creationId="{FDEC069F-5BEB-4638-4676-FF68BF86276B}"/>
          </ac:grpSpMkLst>
        </pc:grpChg>
        <pc:grpChg chg="add mod">
          <ac:chgData name="Jared Carboy" userId="6125d4e8-06bb-44b1-a4ea-03dbade77421" providerId="ADAL" clId="{4B03D17A-3213-8B43-B2F3-684A06C04BF6}" dt="2022-11-06T21:25:35.752" v="2504" actId="1076"/>
          <ac:grpSpMkLst>
            <pc:docMk/>
            <pc:sldMk cId="1781967620" sldId="367"/>
            <ac:grpSpMk id="142" creationId="{4C9F4367-D3AB-D30F-B140-C0EB6EAE313C}"/>
          </ac:grpSpMkLst>
        </pc:grpChg>
        <pc:grpChg chg="add del mod">
          <ac:chgData name="Jared Carboy" userId="6125d4e8-06bb-44b1-a4ea-03dbade77421" providerId="ADAL" clId="{4B03D17A-3213-8B43-B2F3-684A06C04BF6}" dt="2022-11-06T21:25:51.287" v="2507"/>
          <ac:grpSpMkLst>
            <pc:docMk/>
            <pc:sldMk cId="1781967620" sldId="367"/>
            <ac:grpSpMk id="143" creationId="{525E5A4D-2727-6C56-8EF8-8D81A3224900}"/>
          </ac:grpSpMkLst>
        </pc:grpChg>
        <pc:grpChg chg="mod">
          <ac:chgData name="Jared Carboy" userId="6125d4e8-06bb-44b1-a4ea-03dbade77421" providerId="ADAL" clId="{4B03D17A-3213-8B43-B2F3-684A06C04BF6}" dt="2022-11-06T21:25:24.688" v="2500"/>
          <ac:grpSpMkLst>
            <pc:docMk/>
            <pc:sldMk cId="1781967620" sldId="367"/>
            <ac:grpSpMk id="144" creationId="{B6B44344-6EE4-3321-15C4-5D2C67288382}"/>
          </ac:grpSpMkLst>
        </pc:grpChg>
        <pc:grpChg chg="mod">
          <ac:chgData name="Jared Carboy" userId="6125d4e8-06bb-44b1-a4ea-03dbade77421" providerId="ADAL" clId="{4B03D17A-3213-8B43-B2F3-684A06C04BF6}" dt="2022-11-06T21:25:24.688" v="2500"/>
          <ac:grpSpMkLst>
            <pc:docMk/>
            <pc:sldMk cId="1781967620" sldId="367"/>
            <ac:grpSpMk id="147" creationId="{A97D7ADD-1417-150C-B4AF-941307EC18EB}"/>
          </ac:grpSpMkLst>
        </pc:grpChg>
        <pc:grpChg chg="mod">
          <ac:chgData name="Jared Carboy" userId="6125d4e8-06bb-44b1-a4ea-03dbade77421" providerId="ADAL" clId="{4B03D17A-3213-8B43-B2F3-684A06C04BF6}" dt="2022-11-06T21:25:24.688" v="2500"/>
          <ac:grpSpMkLst>
            <pc:docMk/>
            <pc:sldMk cId="1781967620" sldId="367"/>
            <ac:grpSpMk id="148" creationId="{E9DF8BD2-8D10-816C-13B4-98B1B8F843B5}"/>
          </ac:grpSpMkLst>
        </pc:grpChg>
        <pc:grpChg chg="mod">
          <ac:chgData name="Jared Carboy" userId="6125d4e8-06bb-44b1-a4ea-03dbade77421" providerId="ADAL" clId="{4B03D17A-3213-8B43-B2F3-684A06C04BF6}" dt="2022-11-06T21:25:24.688" v="2500"/>
          <ac:grpSpMkLst>
            <pc:docMk/>
            <pc:sldMk cId="1781967620" sldId="367"/>
            <ac:grpSpMk id="149" creationId="{766E1F9C-95B2-7AB7-B797-1706E0D75DBA}"/>
          </ac:grpSpMkLst>
        </pc:grpChg>
        <pc:grpChg chg="mod">
          <ac:chgData name="Jared Carboy" userId="6125d4e8-06bb-44b1-a4ea-03dbade77421" providerId="ADAL" clId="{4B03D17A-3213-8B43-B2F3-684A06C04BF6}" dt="2022-11-06T21:25:24.688" v="2500"/>
          <ac:grpSpMkLst>
            <pc:docMk/>
            <pc:sldMk cId="1781967620" sldId="367"/>
            <ac:grpSpMk id="152" creationId="{ACF3BBB2-58A3-8A15-89AB-1D34AF007152}"/>
          </ac:grpSpMkLst>
        </pc:grpChg>
        <pc:grpChg chg="mod">
          <ac:chgData name="Jared Carboy" userId="6125d4e8-06bb-44b1-a4ea-03dbade77421" providerId="ADAL" clId="{4B03D17A-3213-8B43-B2F3-684A06C04BF6}" dt="2022-11-06T21:25:24.688" v="2500"/>
          <ac:grpSpMkLst>
            <pc:docMk/>
            <pc:sldMk cId="1781967620" sldId="367"/>
            <ac:grpSpMk id="156" creationId="{3BA585D0-19BD-F76A-A1D8-216E71C3CC84}"/>
          </ac:grpSpMkLst>
        </pc:grpChg>
        <pc:grpChg chg="mod">
          <ac:chgData name="Jared Carboy" userId="6125d4e8-06bb-44b1-a4ea-03dbade77421" providerId="ADAL" clId="{4B03D17A-3213-8B43-B2F3-684A06C04BF6}" dt="2022-11-06T21:25:24.688" v="2500"/>
          <ac:grpSpMkLst>
            <pc:docMk/>
            <pc:sldMk cId="1781967620" sldId="367"/>
            <ac:grpSpMk id="158" creationId="{135D2B0C-7889-8308-CBC6-CFC9A5019FF5}"/>
          </ac:grpSpMkLst>
        </pc:grpChg>
        <pc:grpChg chg="mod">
          <ac:chgData name="Jared Carboy" userId="6125d4e8-06bb-44b1-a4ea-03dbade77421" providerId="ADAL" clId="{4B03D17A-3213-8B43-B2F3-684A06C04BF6}" dt="2022-11-06T21:25:24.688" v="2500"/>
          <ac:grpSpMkLst>
            <pc:docMk/>
            <pc:sldMk cId="1781967620" sldId="367"/>
            <ac:grpSpMk id="161" creationId="{F78DE5F8-73C9-BE26-FAFC-EE4A168F0189}"/>
          </ac:grpSpMkLst>
        </pc:grpChg>
        <pc:grpChg chg="mod">
          <ac:chgData name="Jared Carboy" userId="6125d4e8-06bb-44b1-a4ea-03dbade77421" providerId="ADAL" clId="{4B03D17A-3213-8B43-B2F3-684A06C04BF6}" dt="2022-11-06T21:25:24.688" v="2500"/>
          <ac:grpSpMkLst>
            <pc:docMk/>
            <pc:sldMk cId="1781967620" sldId="367"/>
            <ac:grpSpMk id="165" creationId="{48FBCCB7-7EC7-3241-8EA3-997686FC3FD8}"/>
          </ac:grpSpMkLst>
        </pc:grpChg>
        <pc:grpChg chg="add del mod">
          <ac:chgData name="Jared Carboy" userId="6125d4e8-06bb-44b1-a4ea-03dbade77421" providerId="ADAL" clId="{4B03D17A-3213-8B43-B2F3-684A06C04BF6}" dt="2022-11-06T21:26:01.321" v="2510" actId="478"/>
          <ac:grpSpMkLst>
            <pc:docMk/>
            <pc:sldMk cId="1781967620" sldId="367"/>
            <ac:grpSpMk id="191" creationId="{FD729B07-A474-29B6-2F2C-9E310240AAF2}"/>
          </ac:grpSpMkLst>
        </pc:grpChg>
        <pc:grpChg chg="mod">
          <ac:chgData name="Jared Carboy" userId="6125d4e8-06bb-44b1-a4ea-03dbade77421" providerId="ADAL" clId="{4B03D17A-3213-8B43-B2F3-684A06C04BF6}" dt="2022-11-06T21:25:57.464" v="2508"/>
          <ac:grpSpMkLst>
            <pc:docMk/>
            <pc:sldMk cId="1781967620" sldId="367"/>
            <ac:grpSpMk id="193" creationId="{E3E4B12C-65B8-4332-E1A6-02E43E2C14C1}"/>
          </ac:grpSpMkLst>
        </pc:grpChg>
        <pc:grpChg chg="mod">
          <ac:chgData name="Jared Carboy" userId="6125d4e8-06bb-44b1-a4ea-03dbade77421" providerId="ADAL" clId="{4B03D17A-3213-8B43-B2F3-684A06C04BF6}" dt="2022-11-06T21:25:57.464" v="2508"/>
          <ac:grpSpMkLst>
            <pc:docMk/>
            <pc:sldMk cId="1781967620" sldId="367"/>
            <ac:grpSpMk id="194" creationId="{4EA2C0F4-CC6A-C4A3-A6C7-DC6F87265872}"/>
          </ac:grpSpMkLst>
        </pc:grpChg>
        <pc:grpChg chg="mod">
          <ac:chgData name="Jared Carboy" userId="6125d4e8-06bb-44b1-a4ea-03dbade77421" providerId="ADAL" clId="{4B03D17A-3213-8B43-B2F3-684A06C04BF6}" dt="2022-11-06T21:25:57.464" v="2508"/>
          <ac:grpSpMkLst>
            <pc:docMk/>
            <pc:sldMk cId="1781967620" sldId="367"/>
            <ac:grpSpMk id="197" creationId="{10B6AF44-DD55-0FBF-BF8D-637AF62E3E0F}"/>
          </ac:grpSpMkLst>
        </pc:grpChg>
        <pc:grpChg chg="mod">
          <ac:chgData name="Jared Carboy" userId="6125d4e8-06bb-44b1-a4ea-03dbade77421" providerId="ADAL" clId="{4B03D17A-3213-8B43-B2F3-684A06C04BF6}" dt="2022-11-06T21:25:57.464" v="2508"/>
          <ac:grpSpMkLst>
            <pc:docMk/>
            <pc:sldMk cId="1781967620" sldId="367"/>
            <ac:grpSpMk id="198" creationId="{09A15EE3-BFBB-08B0-0B3E-1E48161D4CBA}"/>
          </ac:grpSpMkLst>
        </pc:grpChg>
        <pc:grpChg chg="mod">
          <ac:chgData name="Jared Carboy" userId="6125d4e8-06bb-44b1-a4ea-03dbade77421" providerId="ADAL" clId="{4B03D17A-3213-8B43-B2F3-684A06C04BF6}" dt="2022-11-06T21:25:57.464" v="2508"/>
          <ac:grpSpMkLst>
            <pc:docMk/>
            <pc:sldMk cId="1781967620" sldId="367"/>
            <ac:grpSpMk id="199" creationId="{99CD4F38-022F-369E-1435-DF2D15DA4B03}"/>
          </ac:grpSpMkLst>
        </pc:grpChg>
        <pc:grpChg chg="mod">
          <ac:chgData name="Jared Carboy" userId="6125d4e8-06bb-44b1-a4ea-03dbade77421" providerId="ADAL" clId="{4B03D17A-3213-8B43-B2F3-684A06C04BF6}" dt="2022-11-06T21:25:57.464" v="2508"/>
          <ac:grpSpMkLst>
            <pc:docMk/>
            <pc:sldMk cId="1781967620" sldId="367"/>
            <ac:grpSpMk id="202" creationId="{B5D04BE0-4637-BE27-069D-E83288EC643D}"/>
          </ac:grpSpMkLst>
        </pc:grpChg>
        <pc:grpChg chg="mod">
          <ac:chgData name="Jared Carboy" userId="6125d4e8-06bb-44b1-a4ea-03dbade77421" providerId="ADAL" clId="{4B03D17A-3213-8B43-B2F3-684A06C04BF6}" dt="2022-11-06T21:25:57.464" v="2508"/>
          <ac:grpSpMkLst>
            <pc:docMk/>
            <pc:sldMk cId="1781967620" sldId="367"/>
            <ac:grpSpMk id="206" creationId="{7DCA522F-3D54-4C56-1200-683FA297A4D9}"/>
          </ac:grpSpMkLst>
        </pc:grpChg>
        <pc:grpChg chg="mod">
          <ac:chgData name="Jared Carboy" userId="6125d4e8-06bb-44b1-a4ea-03dbade77421" providerId="ADAL" clId="{4B03D17A-3213-8B43-B2F3-684A06C04BF6}" dt="2022-11-06T21:25:57.464" v="2508"/>
          <ac:grpSpMkLst>
            <pc:docMk/>
            <pc:sldMk cId="1781967620" sldId="367"/>
            <ac:grpSpMk id="208" creationId="{C539A6DA-F76C-48A0-AB7B-9D12D5A820F1}"/>
          </ac:grpSpMkLst>
        </pc:grpChg>
        <pc:grpChg chg="mod">
          <ac:chgData name="Jared Carboy" userId="6125d4e8-06bb-44b1-a4ea-03dbade77421" providerId="ADAL" clId="{4B03D17A-3213-8B43-B2F3-684A06C04BF6}" dt="2022-11-06T21:25:57.464" v="2508"/>
          <ac:grpSpMkLst>
            <pc:docMk/>
            <pc:sldMk cId="1781967620" sldId="367"/>
            <ac:grpSpMk id="211" creationId="{833D3A8F-044A-CDA2-CC39-262821D3ADB1}"/>
          </ac:grpSpMkLst>
        </pc:grpChg>
        <pc:grpChg chg="mod">
          <ac:chgData name="Jared Carboy" userId="6125d4e8-06bb-44b1-a4ea-03dbade77421" providerId="ADAL" clId="{4B03D17A-3213-8B43-B2F3-684A06C04BF6}" dt="2022-11-06T21:25:57.464" v="2508"/>
          <ac:grpSpMkLst>
            <pc:docMk/>
            <pc:sldMk cId="1781967620" sldId="367"/>
            <ac:grpSpMk id="215" creationId="{3F1509BB-7E1E-5A58-3DBF-74A90A6612BB}"/>
          </ac:grpSpMkLst>
        </pc:grpChg>
        <pc:cxnChg chg="add del mod">
          <ac:chgData name="Jared Carboy" userId="6125d4e8-06bb-44b1-a4ea-03dbade77421" providerId="ADAL" clId="{4B03D17A-3213-8B43-B2F3-684A06C04BF6}" dt="2022-11-06T21:24:27.097" v="2489" actId="478"/>
          <ac:cxnSpMkLst>
            <pc:docMk/>
            <pc:sldMk cId="1781967620" sldId="367"/>
            <ac:cxnSpMk id="84" creationId="{917EF12C-9010-80F8-1B51-69610E16806A}"/>
          </ac:cxnSpMkLst>
        </pc:cxnChg>
        <pc:cxnChg chg="add del mod">
          <ac:chgData name="Jared Carboy" userId="6125d4e8-06bb-44b1-a4ea-03dbade77421" providerId="ADAL" clId="{4B03D17A-3213-8B43-B2F3-684A06C04BF6}" dt="2022-11-06T21:24:27.097" v="2489" actId="478"/>
          <ac:cxnSpMkLst>
            <pc:docMk/>
            <pc:sldMk cId="1781967620" sldId="367"/>
            <ac:cxnSpMk id="85" creationId="{DFDB3E67-E133-27FC-F9EC-93ED68F63536}"/>
          </ac:cxnSpMkLst>
        </pc:cxnChg>
        <pc:cxnChg chg="mod">
          <ac:chgData name="Jared Carboy" userId="6125d4e8-06bb-44b1-a4ea-03dbade77421" providerId="ADAL" clId="{4B03D17A-3213-8B43-B2F3-684A06C04BF6}" dt="2022-11-06T21:25:12.008" v="2496"/>
          <ac:cxnSpMkLst>
            <pc:docMk/>
            <pc:sldMk cId="1781967620" sldId="367"/>
            <ac:cxnSpMk id="111" creationId="{EF58C10C-F832-E351-C8E3-95C25B314A96}"/>
          </ac:cxnSpMkLst>
        </pc:cxnChg>
        <pc:cxnChg chg="mod">
          <ac:chgData name="Jared Carboy" userId="6125d4e8-06bb-44b1-a4ea-03dbade77421" providerId="ADAL" clId="{4B03D17A-3213-8B43-B2F3-684A06C04BF6}" dt="2022-11-06T21:25:12.008" v="2496"/>
          <ac:cxnSpMkLst>
            <pc:docMk/>
            <pc:sldMk cId="1781967620" sldId="367"/>
            <ac:cxnSpMk id="112" creationId="{73057ED4-6C24-867F-5DC0-1321AC207903}"/>
          </ac:cxnSpMkLst>
        </pc:cxnChg>
        <pc:cxnChg chg="mod">
          <ac:chgData name="Jared Carboy" userId="6125d4e8-06bb-44b1-a4ea-03dbade77421" providerId="ADAL" clId="{4B03D17A-3213-8B43-B2F3-684A06C04BF6}" dt="2022-11-06T21:25:24.688" v="2500"/>
          <ac:cxnSpMkLst>
            <pc:docMk/>
            <pc:sldMk cId="1781967620" sldId="367"/>
            <ac:cxnSpMk id="159" creationId="{BCDDD638-045A-CED7-47CE-AC53960863FD}"/>
          </ac:cxnSpMkLst>
        </pc:cxnChg>
        <pc:cxnChg chg="mod">
          <ac:chgData name="Jared Carboy" userId="6125d4e8-06bb-44b1-a4ea-03dbade77421" providerId="ADAL" clId="{4B03D17A-3213-8B43-B2F3-684A06C04BF6}" dt="2022-11-06T21:25:24.688" v="2500"/>
          <ac:cxnSpMkLst>
            <pc:docMk/>
            <pc:sldMk cId="1781967620" sldId="367"/>
            <ac:cxnSpMk id="160" creationId="{EEABF7D2-312C-FDA9-B09A-8CA5A7595F6E}"/>
          </ac:cxnSpMkLst>
        </pc:cxnChg>
        <pc:cxnChg chg="mod">
          <ac:chgData name="Jared Carboy" userId="6125d4e8-06bb-44b1-a4ea-03dbade77421" providerId="ADAL" clId="{4B03D17A-3213-8B43-B2F3-684A06C04BF6}" dt="2022-11-06T21:25:57.464" v="2508"/>
          <ac:cxnSpMkLst>
            <pc:docMk/>
            <pc:sldMk cId="1781967620" sldId="367"/>
            <ac:cxnSpMk id="209" creationId="{36F7B3CA-8C09-F76B-5CA6-EDDFA0BD82B9}"/>
          </ac:cxnSpMkLst>
        </pc:cxnChg>
        <pc:cxnChg chg="mod">
          <ac:chgData name="Jared Carboy" userId="6125d4e8-06bb-44b1-a4ea-03dbade77421" providerId="ADAL" clId="{4B03D17A-3213-8B43-B2F3-684A06C04BF6}" dt="2022-11-06T21:25:57.464" v="2508"/>
          <ac:cxnSpMkLst>
            <pc:docMk/>
            <pc:sldMk cId="1781967620" sldId="367"/>
            <ac:cxnSpMk id="210" creationId="{333B19CF-57E5-FBF7-A2EB-786505223F65}"/>
          </ac:cxnSpMkLst>
        </pc:cxnChg>
      </pc:sldChg>
      <pc:sldChg chg="addSp delSp modSp mod">
        <pc:chgData name="Jared Carboy" userId="6125d4e8-06bb-44b1-a4ea-03dbade77421" providerId="ADAL" clId="{4B03D17A-3213-8B43-B2F3-684A06C04BF6}" dt="2022-11-06T21:04:07.221" v="2324" actId="164"/>
        <pc:sldMkLst>
          <pc:docMk/>
          <pc:sldMk cId="3250632087" sldId="370"/>
        </pc:sldMkLst>
        <pc:spChg chg="add del mod">
          <ac:chgData name="Jared Carboy" userId="6125d4e8-06bb-44b1-a4ea-03dbade77421" providerId="ADAL" clId="{4B03D17A-3213-8B43-B2F3-684A06C04BF6}" dt="2022-11-06T20:40:54.805" v="2133" actId="1076"/>
          <ac:spMkLst>
            <pc:docMk/>
            <pc:sldMk cId="3250632087" sldId="370"/>
            <ac:spMk id="3" creationId="{00000000-0000-0000-0000-000000000000}"/>
          </ac:spMkLst>
        </pc:spChg>
        <pc:spChg chg="mod">
          <ac:chgData name="Jared Carboy" userId="6125d4e8-06bb-44b1-a4ea-03dbade77421" providerId="ADAL" clId="{4B03D17A-3213-8B43-B2F3-684A06C04BF6}" dt="2022-11-06T20:39:56.967" v="2126"/>
          <ac:spMkLst>
            <pc:docMk/>
            <pc:sldMk cId="3250632087" sldId="370"/>
            <ac:spMk id="16" creationId="{9BD337E0-65FA-75F7-9C86-6C9825EE5B43}"/>
          </ac:spMkLst>
        </pc:spChg>
        <pc:spChg chg="mod">
          <ac:chgData name="Jared Carboy" userId="6125d4e8-06bb-44b1-a4ea-03dbade77421" providerId="ADAL" clId="{4B03D17A-3213-8B43-B2F3-684A06C04BF6}" dt="2022-11-06T20:39:56.967" v="2126"/>
          <ac:spMkLst>
            <pc:docMk/>
            <pc:sldMk cId="3250632087" sldId="370"/>
            <ac:spMk id="17" creationId="{819C2034-B5F6-818D-9A2D-10066CE56389}"/>
          </ac:spMkLst>
        </pc:spChg>
        <pc:spChg chg="mod">
          <ac:chgData name="Jared Carboy" userId="6125d4e8-06bb-44b1-a4ea-03dbade77421" providerId="ADAL" clId="{4B03D17A-3213-8B43-B2F3-684A06C04BF6}" dt="2022-11-06T20:39:56.967" v="2126"/>
          <ac:spMkLst>
            <pc:docMk/>
            <pc:sldMk cId="3250632087" sldId="370"/>
            <ac:spMk id="18" creationId="{2E45BA8D-3544-F9FE-4AE5-6BD3087A476F}"/>
          </ac:spMkLst>
        </pc:spChg>
        <pc:spChg chg="mod">
          <ac:chgData name="Jared Carboy" userId="6125d4e8-06bb-44b1-a4ea-03dbade77421" providerId="ADAL" clId="{4B03D17A-3213-8B43-B2F3-684A06C04BF6}" dt="2022-11-06T20:39:56.967" v="2126"/>
          <ac:spMkLst>
            <pc:docMk/>
            <pc:sldMk cId="3250632087" sldId="370"/>
            <ac:spMk id="19" creationId="{3E0C95FF-1BC4-A586-71A0-0F47795BB20D}"/>
          </ac:spMkLst>
        </pc:spChg>
        <pc:spChg chg="mod">
          <ac:chgData name="Jared Carboy" userId="6125d4e8-06bb-44b1-a4ea-03dbade77421" providerId="ADAL" clId="{4B03D17A-3213-8B43-B2F3-684A06C04BF6}" dt="2022-11-06T20:39:56.967" v="2126"/>
          <ac:spMkLst>
            <pc:docMk/>
            <pc:sldMk cId="3250632087" sldId="370"/>
            <ac:spMk id="24" creationId="{BB75154A-2F3C-EBA3-7799-09EB2EF5476E}"/>
          </ac:spMkLst>
        </pc:spChg>
        <pc:spChg chg="mod">
          <ac:chgData name="Jared Carboy" userId="6125d4e8-06bb-44b1-a4ea-03dbade77421" providerId="ADAL" clId="{4B03D17A-3213-8B43-B2F3-684A06C04BF6}" dt="2022-11-06T20:39:56.967" v="2126"/>
          <ac:spMkLst>
            <pc:docMk/>
            <pc:sldMk cId="3250632087" sldId="370"/>
            <ac:spMk id="25" creationId="{6368D4D7-53B4-DCE9-F040-A6EF103914F6}"/>
          </ac:spMkLst>
        </pc:spChg>
        <pc:spChg chg="mod">
          <ac:chgData name="Jared Carboy" userId="6125d4e8-06bb-44b1-a4ea-03dbade77421" providerId="ADAL" clId="{4B03D17A-3213-8B43-B2F3-684A06C04BF6}" dt="2022-11-06T20:39:56.967" v="2126"/>
          <ac:spMkLst>
            <pc:docMk/>
            <pc:sldMk cId="3250632087" sldId="370"/>
            <ac:spMk id="26" creationId="{80888F0E-A725-CBC9-63C3-DF3DF39A0A93}"/>
          </ac:spMkLst>
        </pc:spChg>
        <pc:spChg chg="mod">
          <ac:chgData name="Jared Carboy" userId="6125d4e8-06bb-44b1-a4ea-03dbade77421" providerId="ADAL" clId="{4B03D17A-3213-8B43-B2F3-684A06C04BF6}" dt="2022-11-06T20:39:56.967" v="2126"/>
          <ac:spMkLst>
            <pc:docMk/>
            <pc:sldMk cId="3250632087" sldId="370"/>
            <ac:spMk id="27" creationId="{0979037A-F867-D539-82F1-A4852D3FB51B}"/>
          </ac:spMkLst>
        </pc:spChg>
        <pc:spChg chg="mod">
          <ac:chgData name="Jared Carboy" userId="6125d4e8-06bb-44b1-a4ea-03dbade77421" providerId="ADAL" clId="{4B03D17A-3213-8B43-B2F3-684A06C04BF6}" dt="2022-11-06T20:39:56.967" v="2126"/>
          <ac:spMkLst>
            <pc:docMk/>
            <pc:sldMk cId="3250632087" sldId="370"/>
            <ac:spMk id="28" creationId="{FA729A52-B522-F946-DB10-05ADE4CC56E6}"/>
          </ac:spMkLst>
        </pc:spChg>
        <pc:spChg chg="mod">
          <ac:chgData name="Jared Carboy" userId="6125d4e8-06bb-44b1-a4ea-03dbade77421" providerId="ADAL" clId="{4B03D17A-3213-8B43-B2F3-684A06C04BF6}" dt="2022-11-06T20:39:56.967" v="2126"/>
          <ac:spMkLst>
            <pc:docMk/>
            <pc:sldMk cId="3250632087" sldId="370"/>
            <ac:spMk id="29" creationId="{6410DCCB-A0AA-4F6C-FB53-6BB8D27C7BF9}"/>
          </ac:spMkLst>
        </pc:spChg>
        <pc:spChg chg="mod">
          <ac:chgData name="Jared Carboy" userId="6125d4e8-06bb-44b1-a4ea-03dbade77421" providerId="ADAL" clId="{4B03D17A-3213-8B43-B2F3-684A06C04BF6}" dt="2022-11-06T20:39:56.967" v="2126"/>
          <ac:spMkLst>
            <pc:docMk/>
            <pc:sldMk cId="3250632087" sldId="370"/>
            <ac:spMk id="30" creationId="{B4F0BC7E-A81A-D665-CFD6-A65D89D4CFD9}"/>
          </ac:spMkLst>
        </pc:spChg>
        <pc:spChg chg="mod">
          <ac:chgData name="Jared Carboy" userId="6125d4e8-06bb-44b1-a4ea-03dbade77421" providerId="ADAL" clId="{4B03D17A-3213-8B43-B2F3-684A06C04BF6}" dt="2022-11-06T20:39:56.967" v="2126"/>
          <ac:spMkLst>
            <pc:docMk/>
            <pc:sldMk cId="3250632087" sldId="370"/>
            <ac:spMk id="65" creationId="{359570E6-F22C-5448-02FB-03267B1867F6}"/>
          </ac:spMkLst>
        </pc:spChg>
        <pc:spChg chg="mod">
          <ac:chgData name="Jared Carboy" userId="6125d4e8-06bb-44b1-a4ea-03dbade77421" providerId="ADAL" clId="{4B03D17A-3213-8B43-B2F3-684A06C04BF6}" dt="2022-11-06T20:40:37.892" v="2128"/>
          <ac:spMkLst>
            <pc:docMk/>
            <pc:sldMk cId="3250632087" sldId="370"/>
            <ac:spMk id="69" creationId="{C22FC210-E6C2-228B-89B3-7A3025D89F93}"/>
          </ac:spMkLst>
        </pc:spChg>
        <pc:spChg chg="mod">
          <ac:chgData name="Jared Carboy" userId="6125d4e8-06bb-44b1-a4ea-03dbade77421" providerId="ADAL" clId="{4B03D17A-3213-8B43-B2F3-684A06C04BF6}" dt="2022-11-06T20:40:37.892" v="2128"/>
          <ac:spMkLst>
            <pc:docMk/>
            <pc:sldMk cId="3250632087" sldId="370"/>
            <ac:spMk id="70" creationId="{20071E28-037B-B1C7-F8CB-2E5347922C81}"/>
          </ac:spMkLst>
        </pc:spChg>
        <pc:spChg chg="mod">
          <ac:chgData name="Jared Carboy" userId="6125d4e8-06bb-44b1-a4ea-03dbade77421" providerId="ADAL" clId="{4B03D17A-3213-8B43-B2F3-684A06C04BF6}" dt="2022-11-06T20:40:37.892" v="2128"/>
          <ac:spMkLst>
            <pc:docMk/>
            <pc:sldMk cId="3250632087" sldId="370"/>
            <ac:spMk id="71" creationId="{A1B156BC-AF35-1513-0791-29B6F513B27D}"/>
          </ac:spMkLst>
        </pc:spChg>
        <pc:spChg chg="mod">
          <ac:chgData name="Jared Carboy" userId="6125d4e8-06bb-44b1-a4ea-03dbade77421" providerId="ADAL" clId="{4B03D17A-3213-8B43-B2F3-684A06C04BF6}" dt="2022-11-06T20:40:37.892" v="2128"/>
          <ac:spMkLst>
            <pc:docMk/>
            <pc:sldMk cId="3250632087" sldId="370"/>
            <ac:spMk id="72" creationId="{D3D8C9B0-EB57-0FD5-2C95-6BD4921F7323}"/>
          </ac:spMkLst>
        </pc:spChg>
        <pc:spChg chg="mod">
          <ac:chgData name="Jared Carboy" userId="6125d4e8-06bb-44b1-a4ea-03dbade77421" providerId="ADAL" clId="{4B03D17A-3213-8B43-B2F3-684A06C04BF6}" dt="2022-11-06T20:40:37.892" v="2128"/>
          <ac:spMkLst>
            <pc:docMk/>
            <pc:sldMk cId="3250632087" sldId="370"/>
            <ac:spMk id="77" creationId="{DFD0A3ED-B1DC-5C5F-E4D2-8F7C4D0E0494}"/>
          </ac:spMkLst>
        </pc:spChg>
        <pc:spChg chg="mod">
          <ac:chgData name="Jared Carboy" userId="6125d4e8-06bb-44b1-a4ea-03dbade77421" providerId="ADAL" clId="{4B03D17A-3213-8B43-B2F3-684A06C04BF6}" dt="2022-11-06T20:40:37.892" v="2128"/>
          <ac:spMkLst>
            <pc:docMk/>
            <pc:sldMk cId="3250632087" sldId="370"/>
            <ac:spMk id="78" creationId="{853206DF-D185-A1CF-C148-0F3B05E56BBD}"/>
          </ac:spMkLst>
        </pc:spChg>
        <pc:spChg chg="mod">
          <ac:chgData name="Jared Carboy" userId="6125d4e8-06bb-44b1-a4ea-03dbade77421" providerId="ADAL" clId="{4B03D17A-3213-8B43-B2F3-684A06C04BF6}" dt="2022-11-06T20:40:37.892" v="2128"/>
          <ac:spMkLst>
            <pc:docMk/>
            <pc:sldMk cId="3250632087" sldId="370"/>
            <ac:spMk id="79" creationId="{6F27694D-F369-5A82-7B58-ED47CB9F8792}"/>
          </ac:spMkLst>
        </pc:spChg>
        <pc:spChg chg="mod">
          <ac:chgData name="Jared Carboy" userId="6125d4e8-06bb-44b1-a4ea-03dbade77421" providerId="ADAL" clId="{4B03D17A-3213-8B43-B2F3-684A06C04BF6}" dt="2022-11-06T20:40:37.892" v="2128"/>
          <ac:spMkLst>
            <pc:docMk/>
            <pc:sldMk cId="3250632087" sldId="370"/>
            <ac:spMk id="80" creationId="{4D568179-1894-11B9-2625-A5884AB22113}"/>
          </ac:spMkLst>
        </pc:spChg>
        <pc:spChg chg="mod">
          <ac:chgData name="Jared Carboy" userId="6125d4e8-06bb-44b1-a4ea-03dbade77421" providerId="ADAL" clId="{4B03D17A-3213-8B43-B2F3-684A06C04BF6}" dt="2022-11-06T20:40:37.892" v="2128"/>
          <ac:spMkLst>
            <pc:docMk/>
            <pc:sldMk cId="3250632087" sldId="370"/>
            <ac:spMk id="81" creationId="{C9221BB9-E355-E681-9FD9-709E11E6F833}"/>
          </ac:spMkLst>
        </pc:spChg>
        <pc:spChg chg="mod">
          <ac:chgData name="Jared Carboy" userId="6125d4e8-06bb-44b1-a4ea-03dbade77421" providerId="ADAL" clId="{4B03D17A-3213-8B43-B2F3-684A06C04BF6}" dt="2022-11-06T20:40:37.892" v="2128"/>
          <ac:spMkLst>
            <pc:docMk/>
            <pc:sldMk cId="3250632087" sldId="370"/>
            <ac:spMk id="82" creationId="{6EFA84BA-8D43-635B-D051-1C45C22838BC}"/>
          </ac:spMkLst>
        </pc:spChg>
        <pc:spChg chg="mod">
          <ac:chgData name="Jared Carboy" userId="6125d4e8-06bb-44b1-a4ea-03dbade77421" providerId="ADAL" clId="{4B03D17A-3213-8B43-B2F3-684A06C04BF6}" dt="2022-11-06T20:40:37.892" v="2128"/>
          <ac:spMkLst>
            <pc:docMk/>
            <pc:sldMk cId="3250632087" sldId="370"/>
            <ac:spMk id="83" creationId="{C09EF0C8-1983-5DBB-E1BD-82BFFDB15A0F}"/>
          </ac:spMkLst>
        </pc:spChg>
        <pc:spChg chg="mod">
          <ac:chgData name="Jared Carboy" userId="6125d4e8-06bb-44b1-a4ea-03dbade77421" providerId="ADAL" clId="{4B03D17A-3213-8B43-B2F3-684A06C04BF6}" dt="2022-11-06T20:40:37.892" v="2128"/>
          <ac:spMkLst>
            <pc:docMk/>
            <pc:sldMk cId="3250632087" sldId="370"/>
            <ac:spMk id="84" creationId="{C0559EC3-765A-965B-DBF5-E21D0DA6CA55}"/>
          </ac:spMkLst>
        </pc:spChg>
        <pc:spChg chg="add mod">
          <ac:chgData name="Jared Carboy" userId="6125d4e8-06bb-44b1-a4ea-03dbade77421" providerId="ADAL" clId="{4B03D17A-3213-8B43-B2F3-684A06C04BF6}" dt="2022-11-06T20:41:06.412" v="2136" actId="1076"/>
          <ac:spMkLst>
            <pc:docMk/>
            <pc:sldMk cId="3250632087" sldId="370"/>
            <ac:spMk id="85" creationId="{639182F4-9C6A-1E0A-4535-08BC36C39DDB}"/>
          </ac:spMkLst>
        </pc:spChg>
        <pc:spChg chg="add mod">
          <ac:chgData name="Jared Carboy" userId="6125d4e8-06bb-44b1-a4ea-03dbade77421" providerId="ADAL" clId="{4B03D17A-3213-8B43-B2F3-684A06C04BF6}" dt="2022-11-06T20:41:38.230" v="2140" actId="207"/>
          <ac:spMkLst>
            <pc:docMk/>
            <pc:sldMk cId="3250632087" sldId="370"/>
            <ac:spMk id="86" creationId="{C320D5EA-5FCD-E133-60B1-99059A45DA28}"/>
          </ac:spMkLst>
        </pc:spChg>
        <pc:spChg chg="add mod">
          <ac:chgData name="Jared Carboy" userId="6125d4e8-06bb-44b1-a4ea-03dbade77421" providerId="ADAL" clId="{4B03D17A-3213-8B43-B2F3-684A06C04BF6}" dt="2022-11-06T20:41:58.062" v="2146" actId="1076"/>
          <ac:spMkLst>
            <pc:docMk/>
            <pc:sldMk cId="3250632087" sldId="370"/>
            <ac:spMk id="87" creationId="{337CE8A6-38DB-DE04-28FF-DA6E8370CFF8}"/>
          </ac:spMkLst>
        </pc:spChg>
        <pc:spChg chg="add del mod">
          <ac:chgData name="Jared Carboy" userId="6125d4e8-06bb-44b1-a4ea-03dbade77421" providerId="ADAL" clId="{4B03D17A-3213-8B43-B2F3-684A06C04BF6}" dt="2022-11-06T20:46:32.051" v="2188" actId="478"/>
          <ac:spMkLst>
            <pc:docMk/>
            <pc:sldMk cId="3250632087" sldId="370"/>
            <ac:spMk id="88" creationId="{0DFE4D85-4452-B5AB-B971-2C6BF13297E0}"/>
          </ac:spMkLst>
        </pc:spChg>
        <pc:spChg chg="add del mod">
          <ac:chgData name="Jared Carboy" userId="6125d4e8-06bb-44b1-a4ea-03dbade77421" providerId="ADAL" clId="{4B03D17A-3213-8B43-B2F3-684A06C04BF6}" dt="2022-11-06T20:47:45.564" v="2202" actId="478"/>
          <ac:spMkLst>
            <pc:docMk/>
            <pc:sldMk cId="3250632087" sldId="370"/>
            <ac:spMk id="89" creationId="{B7C4883E-D0C5-E8A6-D29B-A0ED2A92443F}"/>
          </ac:spMkLst>
        </pc:spChg>
        <pc:spChg chg="add del mod">
          <ac:chgData name="Jared Carboy" userId="6125d4e8-06bb-44b1-a4ea-03dbade77421" providerId="ADAL" clId="{4B03D17A-3213-8B43-B2F3-684A06C04BF6}" dt="2022-11-06T20:45:42.147" v="2182" actId="478"/>
          <ac:spMkLst>
            <pc:docMk/>
            <pc:sldMk cId="3250632087" sldId="370"/>
            <ac:spMk id="90" creationId="{699F3493-87D8-2139-0B25-76BAD36886B9}"/>
          </ac:spMkLst>
        </pc:spChg>
        <pc:spChg chg="add mod">
          <ac:chgData name="Jared Carboy" userId="6125d4e8-06bb-44b1-a4ea-03dbade77421" providerId="ADAL" clId="{4B03D17A-3213-8B43-B2F3-684A06C04BF6}" dt="2022-11-06T20:43:53.755" v="2160" actId="688"/>
          <ac:spMkLst>
            <pc:docMk/>
            <pc:sldMk cId="3250632087" sldId="370"/>
            <ac:spMk id="94" creationId="{1332B76C-28E8-6184-64D5-8AC1EB93129D}"/>
          </ac:spMkLst>
        </pc:spChg>
        <pc:spChg chg="add del mod">
          <ac:chgData name="Jared Carboy" userId="6125d4e8-06bb-44b1-a4ea-03dbade77421" providerId="ADAL" clId="{4B03D17A-3213-8B43-B2F3-684A06C04BF6}" dt="2022-11-06T20:45:46.200" v="2183" actId="478"/>
          <ac:spMkLst>
            <pc:docMk/>
            <pc:sldMk cId="3250632087" sldId="370"/>
            <ac:spMk id="95" creationId="{B25BDE7D-0785-02FD-1698-D8A682EDBECB}"/>
          </ac:spMkLst>
        </pc:spChg>
        <pc:spChg chg="add del mod">
          <ac:chgData name="Jared Carboy" userId="6125d4e8-06bb-44b1-a4ea-03dbade77421" providerId="ADAL" clId="{4B03D17A-3213-8B43-B2F3-684A06C04BF6}" dt="2022-11-06T20:44:53.100" v="2172" actId="478"/>
          <ac:spMkLst>
            <pc:docMk/>
            <pc:sldMk cId="3250632087" sldId="370"/>
            <ac:spMk id="96" creationId="{7D8596F6-E63A-B29B-253C-3D6F406DBC16}"/>
          </ac:spMkLst>
        </pc:spChg>
        <pc:spChg chg="add del mod topLvl">
          <ac:chgData name="Jared Carboy" userId="6125d4e8-06bb-44b1-a4ea-03dbade77421" providerId="ADAL" clId="{4B03D17A-3213-8B43-B2F3-684A06C04BF6}" dt="2022-11-06T20:47:43.427" v="2201" actId="478"/>
          <ac:spMkLst>
            <pc:docMk/>
            <pc:sldMk cId="3250632087" sldId="370"/>
            <ac:spMk id="98" creationId="{9CF93406-6B3C-C8BC-014C-55692B7D3165}"/>
          </ac:spMkLst>
        </pc:spChg>
        <pc:spChg chg="add mod">
          <ac:chgData name="Jared Carboy" userId="6125d4e8-06bb-44b1-a4ea-03dbade77421" providerId="ADAL" clId="{4B03D17A-3213-8B43-B2F3-684A06C04BF6}" dt="2022-11-06T20:52:23.237" v="2257" actId="14100"/>
          <ac:spMkLst>
            <pc:docMk/>
            <pc:sldMk cId="3250632087" sldId="370"/>
            <ac:spMk id="100" creationId="{792DBF70-C322-3BCA-2F47-4B6EFA7D13DD}"/>
          </ac:spMkLst>
        </pc:spChg>
        <pc:spChg chg="add mod">
          <ac:chgData name="Jared Carboy" userId="6125d4e8-06bb-44b1-a4ea-03dbade77421" providerId="ADAL" clId="{4B03D17A-3213-8B43-B2F3-684A06C04BF6}" dt="2022-11-06T20:52:36.244" v="2260" actId="1076"/>
          <ac:spMkLst>
            <pc:docMk/>
            <pc:sldMk cId="3250632087" sldId="370"/>
            <ac:spMk id="101" creationId="{7F6183BA-105B-6A4A-309B-2785F2BF43D4}"/>
          </ac:spMkLst>
        </pc:spChg>
        <pc:spChg chg="add del mod">
          <ac:chgData name="Jared Carboy" userId="6125d4e8-06bb-44b1-a4ea-03dbade77421" providerId="ADAL" clId="{4B03D17A-3213-8B43-B2F3-684A06C04BF6}" dt="2022-11-06T20:52:07.291" v="2255" actId="478"/>
          <ac:spMkLst>
            <pc:docMk/>
            <pc:sldMk cId="3250632087" sldId="370"/>
            <ac:spMk id="102" creationId="{92AF20A3-BC31-CB45-978F-3EBA9CB4170A}"/>
          </ac:spMkLst>
        </pc:spChg>
        <pc:spChg chg="mod">
          <ac:chgData name="Jared Carboy" userId="6125d4e8-06bb-44b1-a4ea-03dbade77421" providerId="ADAL" clId="{4B03D17A-3213-8B43-B2F3-684A06C04BF6}" dt="2022-11-06T20:52:28.235" v="2258"/>
          <ac:spMkLst>
            <pc:docMk/>
            <pc:sldMk cId="3250632087" sldId="370"/>
            <ac:spMk id="106" creationId="{B3404012-AC2E-FACC-4B7B-DFFCA3A94827}"/>
          </ac:spMkLst>
        </pc:spChg>
        <pc:spChg chg="mod">
          <ac:chgData name="Jared Carboy" userId="6125d4e8-06bb-44b1-a4ea-03dbade77421" providerId="ADAL" clId="{4B03D17A-3213-8B43-B2F3-684A06C04BF6}" dt="2022-11-06T20:52:28.235" v="2258"/>
          <ac:spMkLst>
            <pc:docMk/>
            <pc:sldMk cId="3250632087" sldId="370"/>
            <ac:spMk id="107" creationId="{751FA0F7-07C5-4C1E-5F50-F52860337587}"/>
          </ac:spMkLst>
        </pc:spChg>
        <pc:spChg chg="mod">
          <ac:chgData name="Jared Carboy" userId="6125d4e8-06bb-44b1-a4ea-03dbade77421" providerId="ADAL" clId="{4B03D17A-3213-8B43-B2F3-684A06C04BF6}" dt="2022-11-06T20:52:28.235" v="2258"/>
          <ac:spMkLst>
            <pc:docMk/>
            <pc:sldMk cId="3250632087" sldId="370"/>
            <ac:spMk id="108" creationId="{FCDEED53-9F36-8542-9515-B56DE4FF04DB}"/>
          </ac:spMkLst>
        </pc:spChg>
        <pc:spChg chg="mod">
          <ac:chgData name="Jared Carboy" userId="6125d4e8-06bb-44b1-a4ea-03dbade77421" providerId="ADAL" clId="{4B03D17A-3213-8B43-B2F3-684A06C04BF6}" dt="2022-11-06T20:52:28.235" v="2258"/>
          <ac:spMkLst>
            <pc:docMk/>
            <pc:sldMk cId="3250632087" sldId="370"/>
            <ac:spMk id="109" creationId="{B2215FB8-EF27-1AD3-EAF1-64A4D76C7F30}"/>
          </ac:spMkLst>
        </pc:spChg>
        <pc:spChg chg="mod">
          <ac:chgData name="Jared Carboy" userId="6125d4e8-06bb-44b1-a4ea-03dbade77421" providerId="ADAL" clId="{4B03D17A-3213-8B43-B2F3-684A06C04BF6}" dt="2022-11-06T20:52:28.235" v="2258"/>
          <ac:spMkLst>
            <pc:docMk/>
            <pc:sldMk cId="3250632087" sldId="370"/>
            <ac:spMk id="114" creationId="{B19CA4EC-DA6F-1A40-0EF1-AF36FBB571C0}"/>
          </ac:spMkLst>
        </pc:spChg>
        <pc:spChg chg="mod">
          <ac:chgData name="Jared Carboy" userId="6125d4e8-06bb-44b1-a4ea-03dbade77421" providerId="ADAL" clId="{4B03D17A-3213-8B43-B2F3-684A06C04BF6}" dt="2022-11-06T20:52:28.235" v="2258"/>
          <ac:spMkLst>
            <pc:docMk/>
            <pc:sldMk cId="3250632087" sldId="370"/>
            <ac:spMk id="115" creationId="{07C26DCD-966C-77C9-47D5-AD3279B88661}"/>
          </ac:spMkLst>
        </pc:spChg>
        <pc:spChg chg="mod">
          <ac:chgData name="Jared Carboy" userId="6125d4e8-06bb-44b1-a4ea-03dbade77421" providerId="ADAL" clId="{4B03D17A-3213-8B43-B2F3-684A06C04BF6}" dt="2022-11-06T20:52:28.235" v="2258"/>
          <ac:spMkLst>
            <pc:docMk/>
            <pc:sldMk cId="3250632087" sldId="370"/>
            <ac:spMk id="116" creationId="{7EAEF005-399B-A2B8-9D6A-259951B9A679}"/>
          </ac:spMkLst>
        </pc:spChg>
        <pc:spChg chg="mod">
          <ac:chgData name="Jared Carboy" userId="6125d4e8-06bb-44b1-a4ea-03dbade77421" providerId="ADAL" clId="{4B03D17A-3213-8B43-B2F3-684A06C04BF6}" dt="2022-11-06T20:52:28.235" v="2258"/>
          <ac:spMkLst>
            <pc:docMk/>
            <pc:sldMk cId="3250632087" sldId="370"/>
            <ac:spMk id="117" creationId="{801E34A1-42FD-FDAB-C78C-63FC557053FB}"/>
          </ac:spMkLst>
        </pc:spChg>
        <pc:spChg chg="mod">
          <ac:chgData name="Jared Carboy" userId="6125d4e8-06bb-44b1-a4ea-03dbade77421" providerId="ADAL" clId="{4B03D17A-3213-8B43-B2F3-684A06C04BF6}" dt="2022-11-06T20:52:28.235" v="2258"/>
          <ac:spMkLst>
            <pc:docMk/>
            <pc:sldMk cId="3250632087" sldId="370"/>
            <ac:spMk id="118" creationId="{928CE18C-844C-265B-6CE2-DD3C23D28200}"/>
          </ac:spMkLst>
        </pc:spChg>
        <pc:spChg chg="mod">
          <ac:chgData name="Jared Carboy" userId="6125d4e8-06bb-44b1-a4ea-03dbade77421" providerId="ADAL" clId="{4B03D17A-3213-8B43-B2F3-684A06C04BF6}" dt="2022-11-06T20:52:28.235" v="2258"/>
          <ac:spMkLst>
            <pc:docMk/>
            <pc:sldMk cId="3250632087" sldId="370"/>
            <ac:spMk id="119" creationId="{44AFA881-14A7-6D4D-7DDE-5A327E9A2FFE}"/>
          </ac:spMkLst>
        </pc:spChg>
        <pc:spChg chg="mod">
          <ac:chgData name="Jared Carboy" userId="6125d4e8-06bb-44b1-a4ea-03dbade77421" providerId="ADAL" clId="{4B03D17A-3213-8B43-B2F3-684A06C04BF6}" dt="2022-11-06T20:52:28.235" v="2258"/>
          <ac:spMkLst>
            <pc:docMk/>
            <pc:sldMk cId="3250632087" sldId="370"/>
            <ac:spMk id="120" creationId="{FD7760CC-0CE0-E4D3-F2B2-67A9CEDEB2F8}"/>
          </ac:spMkLst>
        </pc:spChg>
        <pc:spChg chg="mod">
          <ac:chgData name="Jared Carboy" userId="6125d4e8-06bb-44b1-a4ea-03dbade77421" providerId="ADAL" clId="{4B03D17A-3213-8B43-B2F3-684A06C04BF6}" dt="2022-11-06T20:52:28.235" v="2258"/>
          <ac:spMkLst>
            <pc:docMk/>
            <pc:sldMk cId="3250632087" sldId="370"/>
            <ac:spMk id="121" creationId="{4E95E072-D939-DECD-F407-989E68B95F8F}"/>
          </ac:spMkLst>
        </pc:spChg>
        <pc:spChg chg="add mod">
          <ac:chgData name="Jared Carboy" userId="6125d4e8-06bb-44b1-a4ea-03dbade77421" providerId="ADAL" clId="{4B03D17A-3213-8B43-B2F3-684A06C04BF6}" dt="2022-11-06T20:52:42.243" v="2262" actId="14100"/>
          <ac:spMkLst>
            <pc:docMk/>
            <pc:sldMk cId="3250632087" sldId="370"/>
            <ac:spMk id="122" creationId="{222DD47C-F450-B99D-7200-EA5B9144BF14}"/>
          </ac:spMkLst>
        </pc:spChg>
        <pc:spChg chg="add mod">
          <ac:chgData name="Jared Carboy" userId="6125d4e8-06bb-44b1-a4ea-03dbade77421" providerId="ADAL" clId="{4B03D17A-3213-8B43-B2F3-684A06C04BF6}" dt="2022-11-06T20:52:46.724" v="2264" actId="1076"/>
          <ac:spMkLst>
            <pc:docMk/>
            <pc:sldMk cId="3250632087" sldId="370"/>
            <ac:spMk id="123" creationId="{415C4AEE-243D-C4A3-5042-7F50E9B637D1}"/>
          </ac:spMkLst>
        </pc:spChg>
        <pc:spChg chg="add del">
          <ac:chgData name="Jared Carboy" userId="6125d4e8-06bb-44b1-a4ea-03dbade77421" providerId="ADAL" clId="{4B03D17A-3213-8B43-B2F3-684A06C04BF6}" dt="2022-11-06T20:52:56.932" v="2266" actId="478"/>
          <ac:spMkLst>
            <pc:docMk/>
            <pc:sldMk cId="3250632087" sldId="370"/>
            <ac:spMk id="124" creationId="{F92A1E35-96DE-58AB-23E6-57D18B7812F1}"/>
          </ac:spMkLst>
        </pc:spChg>
        <pc:spChg chg="add mod">
          <ac:chgData name="Jared Carboy" userId="6125d4e8-06bb-44b1-a4ea-03dbade77421" providerId="ADAL" clId="{4B03D17A-3213-8B43-B2F3-684A06C04BF6}" dt="2022-11-06T20:53:24.878" v="2274" actId="167"/>
          <ac:spMkLst>
            <pc:docMk/>
            <pc:sldMk cId="3250632087" sldId="370"/>
            <ac:spMk id="125" creationId="{65D61F6B-8192-3A21-58B2-49B897823B01}"/>
          </ac:spMkLst>
        </pc:spChg>
        <pc:spChg chg="mod">
          <ac:chgData name="Jared Carboy" userId="6125d4e8-06bb-44b1-a4ea-03dbade77421" providerId="ADAL" clId="{4B03D17A-3213-8B43-B2F3-684A06C04BF6}" dt="2022-11-06T20:55:10.845" v="2282"/>
          <ac:spMkLst>
            <pc:docMk/>
            <pc:sldMk cId="3250632087" sldId="370"/>
            <ac:spMk id="130" creationId="{FDF453CB-00CB-35DA-52A3-6D32FBB89018}"/>
          </ac:spMkLst>
        </pc:spChg>
        <pc:spChg chg="mod">
          <ac:chgData name="Jared Carboy" userId="6125d4e8-06bb-44b1-a4ea-03dbade77421" providerId="ADAL" clId="{4B03D17A-3213-8B43-B2F3-684A06C04BF6}" dt="2022-11-06T20:55:10.845" v="2282"/>
          <ac:spMkLst>
            <pc:docMk/>
            <pc:sldMk cId="3250632087" sldId="370"/>
            <ac:spMk id="131" creationId="{2E4CF530-0437-AE73-5255-D35745820648}"/>
          </ac:spMkLst>
        </pc:spChg>
        <pc:spChg chg="mod">
          <ac:chgData name="Jared Carboy" userId="6125d4e8-06bb-44b1-a4ea-03dbade77421" providerId="ADAL" clId="{4B03D17A-3213-8B43-B2F3-684A06C04BF6}" dt="2022-11-06T20:55:10.845" v="2282"/>
          <ac:spMkLst>
            <pc:docMk/>
            <pc:sldMk cId="3250632087" sldId="370"/>
            <ac:spMk id="132" creationId="{4C96FCA8-F3E0-433C-C845-177AF578D1BA}"/>
          </ac:spMkLst>
        </pc:spChg>
        <pc:spChg chg="mod">
          <ac:chgData name="Jared Carboy" userId="6125d4e8-06bb-44b1-a4ea-03dbade77421" providerId="ADAL" clId="{4B03D17A-3213-8B43-B2F3-684A06C04BF6}" dt="2022-11-06T20:55:10.845" v="2282"/>
          <ac:spMkLst>
            <pc:docMk/>
            <pc:sldMk cId="3250632087" sldId="370"/>
            <ac:spMk id="133" creationId="{12EFA15D-7BFC-AD1D-DFF3-66AEF2AAE847}"/>
          </ac:spMkLst>
        </pc:spChg>
        <pc:spChg chg="mod">
          <ac:chgData name="Jared Carboy" userId="6125d4e8-06bb-44b1-a4ea-03dbade77421" providerId="ADAL" clId="{4B03D17A-3213-8B43-B2F3-684A06C04BF6}" dt="2022-11-06T20:55:10.845" v="2282"/>
          <ac:spMkLst>
            <pc:docMk/>
            <pc:sldMk cId="3250632087" sldId="370"/>
            <ac:spMk id="138" creationId="{88868BA7-C5CC-72CE-E934-6CCE3DBE6E00}"/>
          </ac:spMkLst>
        </pc:spChg>
        <pc:spChg chg="mod">
          <ac:chgData name="Jared Carboy" userId="6125d4e8-06bb-44b1-a4ea-03dbade77421" providerId="ADAL" clId="{4B03D17A-3213-8B43-B2F3-684A06C04BF6}" dt="2022-11-06T20:55:10.845" v="2282"/>
          <ac:spMkLst>
            <pc:docMk/>
            <pc:sldMk cId="3250632087" sldId="370"/>
            <ac:spMk id="139" creationId="{BF94A590-1806-3E0D-0102-F5FA85433534}"/>
          </ac:spMkLst>
        </pc:spChg>
        <pc:spChg chg="mod">
          <ac:chgData name="Jared Carboy" userId="6125d4e8-06bb-44b1-a4ea-03dbade77421" providerId="ADAL" clId="{4B03D17A-3213-8B43-B2F3-684A06C04BF6}" dt="2022-11-06T20:55:10.845" v="2282"/>
          <ac:spMkLst>
            <pc:docMk/>
            <pc:sldMk cId="3250632087" sldId="370"/>
            <ac:spMk id="140" creationId="{D263A771-0982-BBDE-DD66-217FB28AA91E}"/>
          </ac:spMkLst>
        </pc:spChg>
        <pc:spChg chg="mod">
          <ac:chgData name="Jared Carboy" userId="6125d4e8-06bb-44b1-a4ea-03dbade77421" providerId="ADAL" clId="{4B03D17A-3213-8B43-B2F3-684A06C04BF6}" dt="2022-11-06T20:55:10.845" v="2282"/>
          <ac:spMkLst>
            <pc:docMk/>
            <pc:sldMk cId="3250632087" sldId="370"/>
            <ac:spMk id="141" creationId="{E36FAFD6-3FBF-A408-4183-0F4D9F745FC0}"/>
          </ac:spMkLst>
        </pc:spChg>
        <pc:spChg chg="mod">
          <ac:chgData name="Jared Carboy" userId="6125d4e8-06bb-44b1-a4ea-03dbade77421" providerId="ADAL" clId="{4B03D17A-3213-8B43-B2F3-684A06C04BF6}" dt="2022-11-06T20:55:10.845" v="2282"/>
          <ac:spMkLst>
            <pc:docMk/>
            <pc:sldMk cId="3250632087" sldId="370"/>
            <ac:spMk id="142" creationId="{FBBE3032-80DC-34F1-B69D-2BF39DA54CBA}"/>
          </ac:spMkLst>
        </pc:spChg>
        <pc:spChg chg="mod">
          <ac:chgData name="Jared Carboy" userId="6125d4e8-06bb-44b1-a4ea-03dbade77421" providerId="ADAL" clId="{4B03D17A-3213-8B43-B2F3-684A06C04BF6}" dt="2022-11-06T20:55:10.845" v="2282"/>
          <ac:spMkLst>
            <pc:docMk/>
            <pc:sldMk cId="3250632087" sldId="370"/>
            <ac:spMk id="143" creationId="{42052CBD-E074-B4E9-B1A3-1AED8CDF4F50}"/>
          </ac:spMkLst>
        </pc:spChg>
        <pc:spChg chg="mod">
          <ac:chgData name="Jared Carboy" userId="6125d4e8-06bb-44b1-a4ea-03dbade77421" providerId="ADAL" clId="{4B03D17A-3213-8B43-B2F3-684A06C04BF6}" dt="2022-11-06T20:55:10.845" v="2282"/>
          <ac:spMkLst>
            <pc:docMk/>
            <pc:sldMk cId="3250632087" sldId="370"/>
            <ac:spMk id="144" creationId="{C330D701-977A-668A-2114-B6465BF72FEC}"/>
          </ac:spMkLst>
        </pc:spChg>
        <pc:spChg chg="mod">
          <ac:chgData name="Jared Carboy" userId="6125d4e8-06bb-44b1-a4ea-03dbade77421" providerId="ADAL" clId="{4B03D17A-3213-8B43-B2F3-684A06C04BF6}" dt="2022-11-06T20:55:10.845" v="2282"/>
          <ac:spMkLst>
            <pc:docMk/>
            <pc:sldMk cId="3250632087" sldId="370"/>
            <ac:spMk id="145" creationId="{A74DE3C8-F7BE-D898-33E7-0A7D4C8E024C}"/>
          </ac:spMkLst>
        </pc:spChg>
        <pc:spChg chg="mod">
          <ac:chgData name="Jared Carboy" userId="6125d4e8-06bb-44b1-a4ea-03dbade77421" providerId="ADAL" clId="{4B03D17A-3213-8B43-B2F3-684A06C04BF6}" dt="2022-11-06T20:58:01.772" v="2289"/>
          <ac:spMkLst>
            <pc:docMk/>
            <pc:sldMk cId="3250632087" sldId="370"/>
            <ac:spMk id="148" creationId="{D71D0705-A050-74BA-8D51-38425378F698}"/>
          </ac:spMkLst>
        </pc:spChg>
        <pc:spChg chg="mod">
          <ac:chgData name="Jared Carboy" userId="6125d4e8-06bb-44b1-a4ea-03dbade77421" providerId="ADAL" clId="{4B03D17A-3213-8B43-B2F3-684A06C04BF6}" dt="2022-11-06T20:58:01.772" v="2289"/>
          <ac:spMkLst>
            <pc:docMk/>
            <pc:sldMk cId="3250632087" sldId="370"/>
            <ac:spMk id="149" creationId="{0060283F-DAD7-41F9-38DE-0DF660A61F6D}"/>
          </ac:spMkLst>
        </pc:spChg>
        <pc:spChg chg="mod">
          <ac:chgData name="Jared Carboy" userId="6125d4e8-06bb-44b1-a4ea-03dbade77421" providerId="ADAL" clId="{4B03D17A-3213-8B43-B2F3-684A06C04BF6}" dt="2022-11-06T20:58:01.772" v="2289"/>
          <ac:spMkLst>
            <pc:docMk/>
            <pc:sldMk cId="3250632087" sldId="370"/>
            <ac:spMk id="150" creationId="{B8E1B4E7-8314-83C3-F858-BDE4302A4E0E}"/>
          </ac:spMkLst>
        </pc:spChg>
        <pc:spChg chg="mod">
          <ac:chgData name="Jared Carboy" userId="6125d4e8-06bb-44b1-a4ea-03dbade77421" providerId="ADAL" clId="{4B03D17A-3213-8B43-B2F3-684A06C04BF6}" dt="2022-11-06T20:58:01.772" v="2289"/>
          <ac:spMkLst>
            <pc:docMk/>
            <pc:sldMk cId="3250632087" sldId="370"/>
            <ac:spMk id="151" creationId="{0A5DB4C8-FA55-215B-389F-01628BEF5B57}"/>
          </ac:spMkLst>
        </pc:spChg>
        <pc:spChg chg="mod">
          <ac:chgData name="Jared Carboy" userId="6125d4e8-06bb-44b1-a4ea-03dbade77421" providerId="ADAL" clId="{4B03D17A-3213-8B43-B2F3-684A06C04BF6}" dt="2022-11-06T20:58:01.772" v="2289"/>
          <ac:spMkLst>
            <pc:docMk/>
            <pc:sldMk cId="3250632087" sldId="370"/>
            <ac:spMk id="152" creationId="{A5C567CB-D8CA-F448-3EE8-64954C96B307}"/>
          </ac:spMkLst>
        </pc:spChg>
        <pc:spChg chg="mod">
          <ac:chgData name="Jared Carboy" userId="6125d4e8-06bb-44b1-a4ea-03dbade77421" providerId="ADAL" clId="{4B03D17A-3213-8B43-B2F3-684A06C04BF6}" dt="2022-11-06T20:58:26.275" v="2296" actId="688"/>
          <ac:spMkLst>
            <pc:docMk/>
            <pc:sldMk cId="3250632087" sldId="370"/>
            <ac:spMk id="153" creationId="{408E4E62-17D5-9395-F074-910DBCB99002}"/>
          </ac:spMkLst>
        </pc:spChg>
        <pc:spChg chg="mod">
          <ac:chgData name="Jared Carboy" userId="6125d4e8-06bb-44b1-a4ea-03dbade77421" providerId="ADAL" clId="{4B03D17A-3213-8B43-B2F3-684A06C04BF6}" dt="2022-11-06T20:58:09.230" v="2292"/>
          <ac:spMkLst>
            <pc:docMk/>
            <pc:sldMk cId="3250632087" sldId="370"/>
            <ac:spMk id="157" creationId="{3BE2AB54-CC9A-5C3C-2959-8A84C9AD9F8D}"/>
          </ac:spMkLst>
        </pc:spChg>
        <pc:spChg chg="mod">
          <ac:chgData name="Jared Carboy" userId="6125d4e8-06bb-44b1-a4ea-03dbade77421" providerId="ADAL" clId="{4B03D17A-3213-8B43-B2F3-684A06C04BF6}" dt="2022-11-06T20:58:09.230" v="2292"/>
          <ac:spMkLst>
            <pc:docMk/>
            <pc:sldMk cId="3250632087" sldId="370"/>
            <ac:spMk id="158" creationId="{4BD23847-6996-2BB2-05A9-5FD438C2DB5A}"/>
          </ac:spMkLst>
        </pc:spChg>
        <pc:spChg chg="mod">
          <ac:chgData name="Jared Carboy" userId="6125d4e8-06bb-44b1-a4ea-03dbade77421" providerId="ADAL" clId="{4B03D17A-3213-8B43-B2F3-684A06C04BF6}" dt="2022-11-06T20:58:09.230" v="2292"/>
          <ac:spMkLst>
            <pc:docMk/>
            <pc:sldMk cId="3250632087" sldId="370"/>
            <ac:spMk id="159" creationId="{81F99814-CBD0-01A9-24FF-AFEFD385C755}"/>
          </ac:spMkLst>
        </pc:spChg>
        <pc:spChg chg="mod">
          <ac:chgData name="Jared Carboy" userId="6125d4e8-06bb-44b1-a4ea-03dbade77421" providerId="ADAL" clId="{4B03D17A-3213-8B43-B2F3-684A06C04BF6}" dt="2022-11-06T20:58:09.230" v="2292"/>
          <ac:spMkLst>
            <pc:docMk/>
            <pc:sldMk cId="3250632087" sldId="370"/>
            <ac:spMk id="160" creationId="{6E5C9832-22AA-A69C-07B7-91075C37763C}"/>
          </ac:spMkLst>
        </pc:spChg>
        <pc:spChg chg="mod">
          <ac:chgData name="Jared Carboy" userId="6125d4e8-06bb-44b1-a4ea-03dbade77421" providerId="ADAL" clId="{4B03D17A-3213-8B43-B2F3-684A06C04BF6}" dt="2022-11-06T20:58:09.230" v="2292"/>
          <ac:spMkLst>
            <pc:docMk/>
            <pc:sldMk cId="3250632087" sldId="370"/>
            <ac:spMk id="165" creationId="{BD2EDF9A-F6EE-0FD4-0B8D-2B386B473049}"/>
          </ac:spMkLst>
        </pc:spChg>
        <pc:spChg chg="mod">
          <ac:chgData name="Jared Carboy" userId="6125d4e8-06bb-44b1-a4ea-03dbade77421" providerId="ADAL" clId="{4B03D17A-3213-8B43-B2F3-684A06C04BF6}" dt="2022-11-06T20:58:09.230" v="2292"/>
          <ac:spMkLst>
            <pc:docMk/>
            <pc:sldMk cId="3250632087" sldId="370"/>
            <ac:spMk id="166" creationId="{758DEDA4-2C03-E1A9-C8BE-E72363FFE732}"/>
          </ac:spMkLst>
        </pc:spChg>
        <pc:spChg chg="mod">
          <ac:chgData name="Jared Carboy" userId="6125d4e8-06bb-44b1-a4ea-03dbade77421" providerId="ADAL" clId="{4B03D17A-3213-8B43-B2F3-684A06C04BF6}" dt="2022-11-06T20:58:09.230" v="2292"/>
          <ac:spMkLst>
            <pc:docMk/>
            <pc:sldMk cId="3250632087" sldId="370"/>
            <ac:spMk id="167" creationId="{8C90CFA6-CB0B-E5EE-09A6-2CFA0738ECBA}"/>
          </ac:spMkLst>
        </pc:spChg>
        <pc:spChg chg="mod">
          <ac:chgData name="Jared Carboy" userId="6125d4e8-06bb-44b1-a4ea-03dbade77421" providerId="ADAL" clId="{4B03D17A-3213-8B43-B2F3-684A06C04BF6}" dt="2022-11-06T20:58:09.230" v="2292"/>
          <ac:spMkLst>
            <pc:docMk/>
            <pc:sldMk cId="3250632087" sldId="370"/>
            <ac:spMk id="168" creationId="{F0097ADE-3471-3F05-0A7A-320C68B86996}"/>
          </ac:spMkLst>
        </pc:spChg>
        <pc:spChg chg="mod">
          <ac:chgData name="Jared Carboy" userId="6125d4e8-06bb-44b1-a4ea-03dbade77421" providerId="ADAL" clId="{4B03D17A-3213-8B43-B2F3-684A06C04BF6}" dt="2022-11-06T20:58:09.230" v="2292"/>
          <ac:spMkLst>
            <pc:docMk/>
            <pc:sldMk cId="3250632087" sldId="370"/>
            <ac:spMk id="169" creationId="{4FD3CEE8-FA89-D66F-520B-E6FA3F4E5891}"/>
          </ac:spMkLst>
        </pc:spChg>
        <pc:spChg chg="mod">
          <ac:chgData name="Jared Carboy" userId="6125d4e8-06bb-44b1-a4ea-03dbade77421" providerId="ADAL" clId="{4B03D17A-3213-8B43-B2F3-684A06C04BF6}" dt="2022-11-06T20:58:09.230" v="2292"/>
          <ac:spMkLst>
            <pc:docMk/>
            <pc:sldMk cId="3250632087" sldId="370"/>
            <ac:spMk id="170" creationId="{BA113925-3212-3585-14DE-3CD0B3A4DA94}"/>
          </ac:spMkLst>
        </pc:spChg>
        <pc:spChg chg="mod">
          <ac:chgData name="Jared Carboy" userId="6125d4e8-06bb-44b1-a4ea-03dbade77421" providerId="ADAL" clId="{4B03D17A-3213-8B43-B2F3-684A06C04BF6}" dt="2022-11-06T20:58:09.230" v="2292"/>
          <ac:spMkLst>
            <pc:docMk/>
            <pc:sldMk cId="3250632087" sldId="370"/>
            <ac:spMk id="171" creationId="{D40BCDE3-0881-C700-3C9E-9F41C8312966}"/>
          </ac:spMkLst>
        </pc:spChg>
        <pc:spChg chg="mod">
          <ac:chgData name="Jared Carboy" userId="6125d4e8-06bb-44b1-a4ea-03dbade77421" providerId="ADAL" clId="{4B03D17A-3213-8B43-B2F3-684A06C04BF6}" dt="2022-11-06T20:58:09.230" v="2292"/>
          <ac:spMkLst>
            <pc:docMk/>
            <pc:sldMk cId="3250632087" sldId="370"/>
            <ac:spMk id="172" creationId="{514DC1DE-883D-A1DB-44E0-34064C1B642B}"/>
          </ac:spMkLst>
        </pc:spChg>
        <pc:spChg chg="mod">
          <ac:chgData name="Jared Carboy" userId="6125d4e8-06bb-44b1-a4ea-03dbade77421" providerId="ADAL" clId="{4B03D17A-3213-8B43-B2F3-684A06C04BF6}" dt="2022-11-06T20:58:28.944" v="2297"/>
          <ac:spMkLst>
            <pc:docMk/>
            <pc:sldMk cId="3250632087" sldId="370"/>
            <ac:spMk id="176" creationId="{823F37B6-1184-405B-A837-666B550F5DEE}"/>
          </ac:spMkLst>
        </pc:spChg>
        <pc:spChg chg="mod">
          <ac:chgData name="Jared Carboy" userId="6125d4e8-06bb-44b1-a4ea-03dbade77421" providerId="ADAL" clId="{4B03D17A-3213-8B43-B2F3-684A06C04BF6}" dt="2022-11-06T20:58:28.944" v="2297"/>
          <ac:spMkLst>
            <pc:docMk/>
            <pc:sldMk cId="3250632087" sldId="370"/>
            <ac:spMk id="177" creationId="{72E7B589-8D1B-A643-7DC1-D268F3FD4B99}"/>
          </ac:spMkLst>
        </pc:spChg>
        <pc:spChg chg="mod">
          <ac:chgData name="Jared Carboy" userId="6125d4e8-06bb-44b1-a4ea-03dbade77421" providerId="ADAL" clId="{4B03D17A-3213-8B43-B2F3-684A06C04BF6}" dt="2022-11-06T20:58:28.944" v="2297"/>
          <ac:spMkLst>
            <pc:docMk/>
            <pc:sldMk cId="3250632087" sldId="370"/>
            <ac:spMk id="178" creationId="{E21E6353-30B4-9766-ACE4-268E41546FCF}"/>
          </ac:spMkLst>
        </pc:spChg>
        <pc:spChg chg="mod">
          <ac:chgData name="Jared Carboy" userId="6125d4e8-06bb-44b1-a4ea-03dbade77421" providerId="ADAL" clId="{4B03D17A-3213-8B43-B2F3-684A06C04BF6}" dt="2022-11-06T20:58:28.944" v="2297"/>
          <ac:spMkLst>
            <pc:docMk/>
            <pc:sldMk cId="3250632087" sldId="370"/>
            <ac:spMk id="179" creationId="{73FD4CAF-53D8-302C-8E3D-3BA38DC05FC7}"/>
          </ac:spMkLst>
        </pc:spChg>
        <pc:spChg chg="mod">
          <ac:chgData name="Jared Carboy" userId="6125d4e8-06bb-44b1-a4ea-03dbade77421" providerId="ADAL" clId="{4B03D17A-3213-8B43-B2F3-684A06C04BF6}" dt="2022-11-06T20:58:28.944" v="2297"/>
          <ac:spMkLst>
            <pc:docMk/>
            <pc:sldMk cId="3250632087" sldId="370"/>
            <ac:spMk id="184" creationId="{CFBE21CE-5197-F311-6979-E8C480B834AB}"/>
          </ac:spMkLst>
        </pc:spChg>
        <pc:spChg chg="mod">
          <ac:chgData name="Jared Carboy" userId="6125d4e8-06bb-44b1-a4ea-03dbade77421" providerId="ADAL" clId="{4B03D17A-3213-8B43-B2F3-684A06C04BF6}" dt="2022-11-06T20:58:28.944" v="2297"/>
          <ac:spMkLst>
            <pc:docMk/>
            <pc:sldMk cId="3250632087" sldId="370"/>
            <ac:spMk id="185" creationId="{8F2F56C3-0F3A-B464-5E06-7D6E54422623}"/>
          </ac:spMkLst>
        </pc:spChg>
        <pc:spChg chg="mod">
          <ac:chgData name="Jared Carboy" userId="6125d4e8-06bb-44b1-a4ea-03dbade77421" providerId="ADAL" clId="{4B03D17A-3213-8B43-B2F3-684A06C04BF6}" dt="2022-11-06T20:58:28.944" v="2297"/>
          <ac:spMkLst>
            <pc:docMk/>
            <pc:sldMk cId="3250632087" sldId="370"/>
            <ac:spMk id="186" creationId="{73D9E73E-F407-5DCB-30BC-8B66DFECF6CE}"/>
          </ac:spMkLst>
        </pc:spChg>
        <pc:spChg chg="mod">
          <ac:chgData name="Jared Carboy" userId="6125d4e8-06bb-44b1-a4ea-03dbade77421" providerId="ADAL" clId="{4B03D17A-3213-8B43-B2F3-684A06C04BF6}" dt="2022-11-06T20:58:28.944" v="2297"/>
          <ac:spMkLst>
            <pc:docMk/>
            <pc:sldMk cId="3250632087" sldId="370"/>
            <ac:spMk id="187" creationId="{0F8841B2-BF3A-CD84-16AA-59EDBD396EE3}"/>
          </ac:spMkLst>
        </pc:spChg>
        <pc:spChg chg="mod">
          <ac:chgData name="Jared Carboy" userId="6125d4e8-06bb-44b1-a4ea-03dbade77421" providerId="ADAL" clId="{4B03D17A-3213-8B43-B2F3-684A06C04BF6}" dt="2022-11-06T20:58:28.944" v="2297"/>
          <ac:spMkLst>
            <pc:docMk/>
            <pc:sldMk cId="3250632087" sldId="370"/>
            <ac:spMk id="188" creationId="{717063BC-DD42-1AE8-A23E-187D73F80FB3}"/>
          </ac:spMkLst>
        </pc:spChg>
        <pc:spChg chg="mod">
          <ac:chgData name="Jared Carboy" userId="6125d4e8-06bb-44b1-a4ea-03dbade77421" providerId="ADAL" clId="{4B03D17A-3213-8B43-B2F3-684A06C04BF6}" dt="2022-11-06T20:58:28.944" v="2297"/>
          <ac:spMkLst>
            <pc:docMk/>
            <pc:sldMk cId="3250632087" sldId="370"/>
            <ac:spMk id="189" creationId="{EBC12FAD-A2A3-4F5D-DBEA-CB3E3B718749}"/>
          </ac:spMkLst>
        </pc:spChg>
        <pc:spChg chg="mod">
          <ac:chgData name="Jared Carboy" userId="6125d4e8-06bb-44b1-a4ea-03dbade77421" providerId="ADAL" clId="{4B03D17A-3213-8B43-B2F3-684A06C04BF6}" dt="2022-11-06T20:58:28.944" v="2297"/>
          <ac:spMkLst>
            <pc:docMk/>
            <pc:sldMk cId="3250632087" sldId="370"/>
            <ac:spMk id="190" creationId="{3737938C-F780-00D1-EE09-0FAB172EF54B}"/>
          </ac:spMkLst>
        </pc:spChg>
        <pc:spChg chg="mod">
          <ac:chgData name="Jared Carboy" userId="6125d4e8-06bb-44b1-a4ea-03dbade77421" providerId="ADAL" clId="{4B03D17A-3213-8B43-B2F3-684A06C04BF6}" dt="2022-11-06T20:58:28.944" v="2297"/>
          <ac:spMkLst>
            <pc:docMk/>
            <pc:sldMk cId="3250632087" sldId="370"/>
            <ac:spMk id="191" creationId="{45987D50-1EE6-DB78-3FD4-E946382C27F7}"/>
          </ac:spMkLst>
        </pc:spChg>
        <pc:spChg chg="add mod">
          <ac:chgData name="Jared Carboy" userId="6125d4e8-06bb-44b1-a4ea-03dbade77421" providerId="ADAL" clId="{4B03D17A-3213-8B43-B2F3-684A06C04BF6}" dt="2022-11-06T21:00:28.015" v="2311" actId="1076"/>
          <ac:spMkLst>
            <pc:docMk/>
            <pc:sldMk cId="3250632087" sldId="370"/>
            <ac:spMk id="193" creationId="{2A22A675-7CCE-9DDE-2F88-3AF3FE58A3DD}"/>
          </ac:spMkLst>
        </pc:spChg>
        <pc:spChg chg="add mod">
          <ac:chgData name="Jared Carboy" userId="6125d4e8-06bb-44b1-a4ea-03dbade77421" providerId="ADAL" clId="{4B03D17A-3213-8B43-B2F3-684A06C04BF6}" dt="2022-11-06T21:01:20.647" v="2315" actId="1076"/>
          <ac:spMkLst>
            <pc:docMk/>
            <pc:sldMk cId="3250632087" sldId="370"/>
            <ac:spMk id="194" creationId="{7C6D143B-76A0-E29E-DE65-901FA018F0B0}"/>
          </ac:spMkLst>
        </pc:spChg>
        <pc:spChg chg="add mod">
          <ac:chgData name="Jared Carboy" userId="6125d4e8-06bb-44b1-a4ea-03dbade77421" providerId="ADAL" clId="{4B03D17A-3213-8B43-B2F3-684A06C04BF6}" dt="2022-11-06T21:03:34.600" v="2319" actId="14100"/>
          <ac:spMkLst>
            <pc:docMk/>
            <pc:sldMk cId="3250632087" sldId="370"/>
            <ac:spMk id="195" creationId="{BC01CFE1-5689-380F-4162-6E17A5B2CDB4}"/>
          </ac:spMkLst>
        </pc:spChg>
        <pc:spChg chg="add mod">
          <ac:chgData name="Jared Carboy" userId="6125d4e8-06bb-44b1-a4ea-03dbade77421" providerId="ADAL" clId="{4B03D17A-3213-8B43-B2F3-684A06C04BF6}" dt="2022-11-06T21:03:58.539" v="2323" actId="1076"/>
          <ac:spMkLst>
            <pc:docMk/>
            <pc:sldMk cId="3250632087" sldId="370"/>
            <ac:spMk id="196" creationId="{7F35FC06-C2ED-3BB8-CD16-B556AE7FBA83}"/>
          </ac:spMkLst>
        </pc:spChg>
        <pc:grpChg chg="add mod">
          <ac:chgData name="Jared Carboy" userId="6125d4e8-06bb-44b1-a4ea-03dbade77421" providerId="ADAL" clId="{4B03D17A-3213-8B43-B2F3-684A06C04BF6}" dt="2022-11-06T20:39:58.529" v="2127" actId="1076"/>
          <ac:grpSpMkLst>
            <pc:docMk/>
            <pc:sldMk cId="3250632087" sldId="370"/>
            <ac:grpSpMk id="13" creationId="{ADC5B13C-53B0-A399-832D-B48649967C06}"/>
          </ac:grpSpMkLst>
        </pc:grpChg>
        <pc:grpChg chg="mod">
          <ac:chgData name="Jared Carboy" userId="6125d4e8-06bb-44b1-a4ea-03dbade77421" providerId="ADAL" clId="{4B03D17A-3213-8B43-B2F3-684A06C04BF6}" dt="2022-11-06T20:39:56.967" v="2126"/>
          <ac:grpSpMkLst>
            <pc:docMk/>
            <pc:sldMk cId="3250632087" sldId="370"/>
            <ac:grpSpMk id="14" creationId="{C0B396F2-CD84-932F-D4EA-BE54AC2440EC}"/>
          </ac:grpSpMkLst>
        </pc:grpChg>
        <pc:grpChg chg="mod">
          <ac:chgData name="Jared Carboy" userId="6125d4e8-06bb-44b1-a4ea-03dbade77421" providerId="ADAL" clId="{4B03D17A-3213-8B43-B2F3-684A06C04BF6}" dt="2022-11-06T20:39:56.967" v="2126"/>
          <ac:grpSpMkLst>
            <pc:docMk/>
            <pc:sldMk cId="3250632087" sldId="370"/>
            <ac:grpSpMk id="15" creationId="{783471B9-5B08-BEC6-2360-CB399600443F}"/>
          </ac:grpSpMkLst>
        </pc:grpChg>
        <pc:grpChg chg="mod">
          <ac:chgData name="Jared Carboy" userId="6125d4e8-06bb-44b1-a4ea-03dbade77421" providerId="ADAL" clId="{4B03D17A-3213-8B43-B2F3-684A06C04BF6}" dt="2022-11-06T20:39:56.967" v="2126"/>
          <ac:grpSpMkLst>
            <pc:docMk/>
            <pc:sldMk cId="3250632087" sldId="370"/>
            <ac:grpSpMk id="20" creationId="{356A38CF-E5E1-A6F3-8318-9DC27B79DC79}"/>
          </ac:grpSpMkLst>
        </pc:grpChg>
        <pc:grpChg chg="mod">
          <ac:chgData name="Jared Carboy" userId="6125d4e8-06bb-44b1-a4ea-03dbade77421" providerId="ADAL" clId="{4B03D17A-3213-8B43-B2F3-684A06C04BF6}" dt="2022-11-06T20:39:56.967" v="2126"/>
          <ac:grpSpMkLst>
            <pc:docMk/>
            <pc:sldMk cId="3250632087" sldId="370"/>
            <ac:grpSpMk id="23" creationId="{973FC560-45D3-86E0-0B06-7AC150A946A2}"/>
          </ac:grpSpMkLst>
        </pc:grpChg>
        <pc:grpChg chg="mod">
          <ac:chgData name="Jared Carboy" userId="6125d4e8-06bb-44b1-a4ea-03dbade77421" providerId="ADAL" clId="{4B03D17A-3213-8B43-B2F3-684A06C04BF6}" dt="2022-11-06T20:49:59.796" v="2223" actId="1076"/>
          <ac:grpSpMkLst>
            <pc:docMk/>
            <pc:sldMk cId="3250632087" sldId="370"/>
            <ac:grpSpMk id="31" creationId="{7A9A4C49-9CA9-4A74-A2FF-02F64AC8A1E8}"/>
          </ac:grpSpMkLst>
        </pc:grpChg>
        <pc:grpChg chg="add del mod">
          <ac:chgData name="Jared Carboy" userId="6125d4e8-06bb-44b1-a4ea-03dbade77421" providerId="ADAL" clId="{4B03D17A-3213-8B43-B2F3-684A06C04BF6}" dt="2022-11-06T20:40:45.172" v="2129" actId="478"/>
          <ac:grpSpMkLst>
            <pc:docMk/>
            <pc:sldMk cId="3250632087" sldId="370"/>
            <ac:grpSpMk id="66" creationId="{EF3AA6F3-D954-1CEA-D310-E288B3790497}"/>
          </ac:grpSpMkLst>
        </pc:grpChg>
        <pc:grpChg chg="mod">
          <ac:chgData name="Jared Carboy" userId="6125d4e8-06bb-44b1-a4ea-03dbade77421" providerId="ADAL" clId="{4B03D17A-3213-8B43-B2F3-684A06C04BF6}" dt="2022-11-06T20:40:37.892" v="2128"/>
          <ac:grpSpMkLst>
            <pc:docMk/>
            <pc:sldMk cId="3250632087" sldId="370"/>
            <ac:grpSpMk id="67" creationId="{DB961CA6-C18B-037D-3600-6C4FB0C0C550}"/>
          </ac:grpSpMkLst>
        </pc:grpChg>
        <pc:grpChg chg="mod">
          <ac:chgData name="Jared Carboy" userId="6125d4e8-06bb-44b1-a4ea-03dbade77421" providerId="ADAL" clId="{4B03D17A-3213-8B43-B2F3-684A06C04BF6}" dt="2022-11-06T20:40:37.892" v="2128"/>
          <ac:grpSpMkLst>
            <pc:docMk/>
            <pc:sldMk cId="3250632087" sldId="370"/>
            <ac:grpSpMk id="68" creationId="{F699A36F-108E-0D01-8293-4228C2F80371}"/>
          </ac:grpSpMkLst>
        </pc:grpChg>
        <pc:grpChg chg="mod">
          <ac:chgData name="Jared Carboy" userId="6125d4e8-06bb-44b1-a4ea-03dbade77421" providerId="ADAL" clId="{4B03D17A-3213-8B43-B2F3-684A06C04BF6}" dt="2022-11-06T20:40:37.892" v="2128"/>
          <ac:grpSpMkLst>
            <pc:docMk/>
            <pc:sldMk cId="3250632087" sldId="370"/>
            <ac:grpSpMk id="73" creationId="{34E86D92-8DAE-8C53-B990-CCD2C07DEAA1}"/>
          </ac:grpSpMkLst>
        </pc:grpChg>
        <pc:grpChg chg="mod">
          <ac:chgData name="Jared Carboy" userId="6125d4e8-06bb-44b1-a4ea-03dbade77421" providerId="ADAL" clId="{4B03D17A-3213-8B43-B2F3-684A06C04BF6}" dt="2022-11-06T20:40:37.892" v="2128"/>
          <ac:grpSpMkLst>
            <pc:docMk/>
            <pc:sldMk cId="3250632087" sldId="370"/>
            <ac:grpSpMk id="76" creationId="{124F0B4E-D441-5E17-98B6-F886705E1C54}"/>
          </ac:grpSpMkLst>
        </pc:grpChg>
        <pc:grpChg chg="add del topLvl">
          <ac:chgData name="Jared Carboy" userId="6125d4e8-06bb-44b1-a4ea-03dbade77421" providerId="ADAL" clId="{4B03D17A-3213-8B43-B2F3-684A06C04BF6}" dt="2022-11-06T20:49:55.865" v="2222" actId="478"/>
          <ac:grpSpMkLst>
            <pc:docMk/>
            <pc:sldMk cId="3250632087" sldId="370"/>
            <ac:grpSpMk id="97" creationId="{587ACE34-C3D1-907B-D95A-6B81FCBE10FB}"/>
          </ac:grpSpMkLst>
        </pc:grpChg>
        <pc:grpChg chg="add del">
          <ac:chgData name="Jared Carboy" userId="6125d4e8-06bb-44b1-a4ea-03dbade77421" providerId="ADAL" clId="{4B03D17A-3213-8B43-B2F3-684A06C04BF6}" dt="2022-11-06T20:47:43.427" v="2201" actId="478"/>
          <ac:grpSpMkLst>
            <pc:docMk/>
            <pc:sldMk cId="3250632087" sldId="370"/>
            <ac:grpSpMk id="99" creationId="{4C3471F0-04F6-C5CF-CBC3-E7995315B5B7}"/>
          </ac:grpSpMkLst>
        </pc:grpChg>
        <pc:grpChg chg="add mod">
          <ac:chgData name="Jared Carboy" userId="6125d4e8-06bb-44b1-a4ea-03dbade77421" providerId="ADAL" clId="{4B03D17A-3213-8B43-B2F3-684A06C04BF6}" dt="2022-11-06T20:52:32.284" v="2259" actId="1076"/>
          <ac:grpSpMkLst>
            <pc:docMk/>
            <pc:sldMk cId="3250632087" sldId="370"/>
            <ac:grpSpMk id="103" creationId="{BC117B7F-540F-8326-DB3B-552D2B833279}"/>
          </ac:grpSpMkLst>
        </pc:grpChg>
        <pc:grpChg chg="mod">
          <ac:chgData name="Jared Carboy" userId="6125d4e8-06bb-44b1-a4ea-03dbade77421" providerId="ADAL" clId="{4B03D17A-3213-8B43-B2F3-684A06C04BF6}" dt="2022-11-06T20:52:28.235" v="2258"/>
          <ac:grpSpMkLst>
            <pc:docMk/>
            <pc:sldMk cId="3250632087" sldId="370"/>
            <ac:grpSpMk id="104" creationId="{381950BF-323C-B242-FE09-293E8A9DB0E0}"/>
          </ac:grpSpMkLst>
        </pc:grpChg>
        <pc:grpChg chg="mod">
          <ac:chgData name="Jared Carboy" userId="6125d4e8-06bb-44b1-a4ea-03dbade77421" providerId="ADAL" clId="{4B03D17A-3213-8B43-B2F3-684A06C04BF6}" dt="2022-11-06T20:52:28.235" v="2258"/>
          <ac:grpSpMkLst>
            <pc:docMk/>
            <pc:sldMk cId="3250632087" sldId="370"/>
            <ac:grpSpMk id="105" creationId="{866664D8-2A41-51BB-0501-0D8E69903F6C}"/>
          </ac:grpSpMkLst>
        </pc:grpChg>
        <pc:grpChg chg="mod">
          <ac:chgData name="Jared Carboy" userId="6125d4e8-06bb-44b1-a4ea-03dbade77421" providerId="ADAL" clId="{4B03D17A-3213-8B43-B2F3-684A06C04BF6}" dt="2022-11-06T20:52:28.235" v="2258"/>
          <ac:grpSpMkLst>
            <pc:docMk/>
            <pc:sldMk cId="3250632087" sldId="370"/>
            <ac:grpSpMk id="110" creationId="{FF4616A9-325B-0B15-ED48-2D2D466376AD}"/>
          </ac:grpSpMkLst>
        </pc:grpChg>
        <pc:grpChg chg="mod">
          <ac:chgData name="Jared Carboy" userId="6125d4e8-06bb-44b1-a4ea-03dbade77421" providerId="ADAL" clId="{4B03D17A-3213-8B43-B2F3-684A06C04BF6}" dt="2022-11-06T20:52:28.235" v="2258"/>
          <ac:grpSpMkLst>
            <pc:docMk/>
            <pc:sldMk cId="3250632087" sldId="370"/>
            <ac:grpSpMk id="113" creationId="{0829DE6F-884B-6EB0-6A3E-60736A39E1AE}"/>
          </ac:grpSpMkLst>
        </pc:grpChg>
        <pc:grpChg chg="add mod">
          <ac:chgData name="Jared Carboy" userId="6125d4e8-06bb-44b1-a4ea-03dbade77421" providerId="ADAL" clId="{4B03D17A-3213-8B43-B2F3-684A06C04BF6}" dt="2022-11-06T20:55:14.248" v="2284" actId="1076"/>
          <ac:grpSpMkLst>
            <pc:docMk/>
            <pc:sldMk cId="3250632087" sldId="370"/>
            <ac:grpSpMk id="126" creationId="{3AE509C5-F5C0-18A1-320F-252BBAC58136}"/>
          </ac:grpSpMkLst>
        </pc:grpChg>
        <pc:grpChg chg="add mod">
          <ac:chgData name="Jared Carboy" userId="6125d4e8-06bb-44b1-a4ea-03dbade77421" providerId="ADAL" clId="{4B03D17A-3213-8B43-B2F3-684A06C04BF6}" dt="2022-11-06T20:55:15.043" v="2285" actId="1076"/>
          <ac:grpSpMkLst>
            <pc:docMk/>
            <pc:sldMk cId="3250632087" sldId="370"/>
            <ac:grpSpMk id="127" creationId="{47CFA795-D397-1E7D-FCF7-AA13ED10EC67}"/>
          </ac:grpSpMkLst>
        </pc:grpChg>
        <pc:grpChg chg="mod">
          <ac:chgData name="Jared Carboy" userId="6125d4e8-06bb-44b1-a4ea-03dbade77421" providerId="ADAL" clId="{4B03D17A-3213-8B43-B2F3-684A06C04BF6}" dt="2022-11-06T20:55:10.845" v="2282"/>
          <ac:grpSpMkLst>
            <pc:docMk/>
            <pc:sldMk cId="3250632087" sldId="370"/>
            <ac:grpSpMk id="128" creationId="{2AE5875F-E875-D13F-59E2-07A436F01168}"/>
          </ac:grpSpMkLst>
        </pc:grpChg>
        <pc:grpChg chg="mod">
          <ac:chgData name="Jared Carboy" userId="6125d4e8-06bb-44b1-a4ea-03dbade77421" providerId="ADAL" clId="{4B03D17A-3213-8B43-B2F3-684A06C04BF6}" dt="2022-11-06T20:55:10.845" v="2282"/>
          <ac:grpSpMkLst>
            <pc:docMk/>
            <pc:sldMk cId="3250632087" sldId="370"/>
            <ac:grpSpMk id="129" creationId="{BE0A4EDB-1FCB-BB3B-F945-BF843263EF82}"/>
          </ac:grpSpMkLst>
        </pc:grpChg>
        <pc:grpChg chg="mod">
          <ac:chgData name="Jared Carboy" userId="6125d4e8-06bb-44b1-a4ea-03dbade77421" providerId="ADAL" clId="{4B03D17A-3213-8B43-B2F3-684A06C04BF6}" dt="2022-11-06T20:55:10.845" v="2282"/>
          <ac:grpSpMkLst>
            <pc:docMk/>
            <pc:sldMk cId="3250632087" sldId="370"/>
            <ac:grpSpMk id="134" creationId="{18AF3EED-7613-D934-C065-35BBA5F814C6}"/>
          </ac:grpSpMkLst>
        </pc:grpChg>
        <pc:grpChg chg="mod">
          <ac:chgData name="Jared Carboy" userId="6125d4e8-06bb-44b1-a4ea-03dbade77421" providerId="ADAL" clId="{4B03D17A-3213-8B43-B2F3-684A06C04BF6}" dt="2022-11-06T20:55:10.845" v="2282"/>
          <ac:grpSpMkLst>
            <pc:docMk/>
            <pc:sldMk cId="3250632087" sldId="370"/>
            <ac:grpSpMk id="137" creationId="{2D53DCB7-7D10-B0DE-39BA-7B96531BC74B}"/>
          </ac:grpSpMkLst>
        </pc:grpChg>
        <pc:grpChg chg="add mod">
          <ac:chgData name="Jared Carboy" userId="6125d4e8-06bb-44b1-a4ea-03dbade77421" providerId="ADAL" clId="{4B03D17A-3213-8B43-B2F3-684A06C04BF6}" dt="2022-11-06T20:58:19.457" v="2295" actId="1076"/>
          <ac:grpSpMkLst>
            <pc:docMk/>
            <pc:sldMk cId="3250632087" sldId="370"/>
            <ac:grpSpMk id="146" creationId="{1E8573F8-D759-0DCE-8895-D6518DC5E26D}"/>
          </ac:grpSpMkLst>
        </pc:grpChg>
        <pc:grpChg chg="mod">
          <ac:chgData name="Jared Carboy" userId="6125d4e8-06bb-44b1-a4ea-03dbade77421" providerId="ADAL" clId="{4B03D17A-3213-8B43-B2F3-684A06C04BF6}" dt="2022-11-06T20:58:01.772" v="2289"/>
          <ac:grpSpMkLst>
            <pc:docMk/>
            <pc:sldMk cId="3250632087" sldId="370"/>
            <ac:grpSpMk id="147" creationId="{A3B9B14F-B47A-7708-5438-B0A9DE2ECAE1}"/>
          </ac:grpSpMkLst>
        </pc:grpChg>
        <pc:grpChg chg="add mod">
          <ac:chgData name="Jared Carboy" userId="6125d4e8-06bb-44b1-a4ea-03dbade77421" providerId="ADAL" clId="{4B03D17A-3213-8B43-B2F3-684A06C04BF6}" dt="2022-11-06T21:00:08.003" v="2309" actId="1076"/>
          <ac:grpSpMkLst>
            <pc:docMk/>
            <pc:sldMk cId="3250632087" sldId="370"/>
            <ac:grpSpMk id="154" creationId="{86195AE2-9AA2-B253-E793-2A1B90749D2F}"/>
          </ac:grpSpMkLst>
        </pc:grpChg>
        <pc:grpChg chg="mod">
          <ac:chgData name="Jared Carboy" userId="6125d4e8-06bb-44b1-a4ea-03dbade77421" providerId="ADAL" clId="{4B03D17A-3213-8B43-B2F3-684A06C04BF6}" dt="2022-11-06T20:58:09.230" v="2292"/>
          <ac:grpSpMkLst>
            <pc:docMk/>
            <pc:sldMk cId="3250632087" sldId="370"/>
            <ac:grpSpMk id="155" creationId="{6FA2F9F3-9615-314B-00AE-E4B527CD8C23}"/>
          </ac:grpSpMkLst>
        </pc:grpChg>
        <pc:grpChg chg="mod">
          <ac:chgData name="Jared Carboy" userId="6125d4e8-06bb-44b1-a4ea-03dbade77421" providerId="ADAL" clId="{4B03D17A-3213-8B43-B2F3-684A06C04BF6}" dt="2022-11-06T20:58:09.230" v="2292"/>
          <ac:grpSpMkLst>
            <pc:docMk/>
            <pc:sldMk cId="3250632087" sldId="370"/>
            <ac:grpSpMk id="156" creationId="{BE120CBE-8E8D-F319-1931-49028D36CD21}"/>
          </ac:grpSpMkLst>
        </pc:grpChg>
        <pc:grpChg chg="mod">
          <ac:chgData name="Jared Carboy" userId="6125d4e8-06bb-44b1-a4ea-03dbade77421" providerId="ADAL" clId="{4B03D17A-3213-8B43-B2F3-684A06C04BF6}" dt="2022-11-06T20:58:09.230" v="2292"/>
          <ac:grpSpMkLst>
            <pc:docMk/>
            <pc:sldMk cId="3250632087" sldId="370"/>
            <ac:grpSpMk id="161" creationId="{B075D90A-767A-7AE1-C073-3E40C876FF34}"/>
          </ac:grpSpMkLst>
        </pc:grpChg>
        <pc:grpChg chg="mod">
          <ac:chgData name="Jared Carboy" userId="6125d4e8-06bb-44b1-a4ea-03dbade77421" providerId="ADAL" clId="{4B03D17A-3213-8B43-B2F3-684A06C04BF6}" dt="2022-11-06T20:58:09.230" v="2292"/>
          <ac:grpSpMkLst>
            <pc:docMk/>
            <pc:sldMk cId="3250632087" sldId="370"/>
            <ac:grpSpMk id="164" creationId="{E37EE8DB-5DC2-FD91-089C-1D5FB54B12CD}"/>
          </ac:grpSpMkLst>
        </pc:grpChg>
        <pc:grpChg chg="add mod">
          <ac:chgData name="Jared Carboy" userId="6125d4e8-06bb-44b1-a4ea-03dbade77421" providerId="ADAL" clId="{4B03D17A-3213-8B43-B2F3-684A06C04BF6}" dt="2022-11-06T20:58:34.199" v="2298" actId="1076"/>
          <ac:grpSpMkLst>
            <pc:docMk/>
            <pc:sldMk cId="3250632087" sldId="370"/>
            <ac:grpSpMk id="173" creationId="{2549E0C5-F469-0D67-87FD-7E734BEBCEFB}"/>
          </ac:grpSpMkLst>
        </pc:grpChg>
        <pc:grpChg chg="mod">
          <ac:chgData name="Jared Carboy" userId="6125d4e8-06bb-44b1-a4ea-03dbade77421" providerId="ADAL" clId="{4B03D17A-3213-8B43-B2F3-684A06C04BF6}" dt="2022-11-06T20:58:28.944" v="2297"/>
          <ac:grpSpMkLst>
            <pc:docMk/>
            <pc:sldMk cId="3250632087" sldId="370"/>
            <ac:grpSpMk id="174" creationId="{6DF34AEB-003D-9435-B782-8C73130F1578}"/>
          </ac:grpSpMkLst>
        </pc:grpChg>
        <pc:grpChg chg="mod">
          <ac:chgData name="Jared Carboy" userId="6125d4e8-06bb-44b1-a4ea-03dbade77421" providerId="ADAL" clId="{4B03D17A-3213-8B43-B2F3-684A06C04BF6}" dt="2022-11-06T20:58:28.944" v="2297"/>
          <ac:grpSpMkLst>
            <pc:docMk/>
            <pc:sldMk cId="3250632087" sldId="370"/>
            <ac:grpSpMk id="175" creationId="{45A8A981-2379-7837-1F88-1BBA6DE6F1DE}"/>
          </ac:grpSpMkLst>
        </pc:grpChg>
        <pc:grpChg chg="mod">
          <ac:chgData name="Jared Carboy" userId="6125d4e8-06bb-44b1-a4ea-03dbade77421" providerId="ADAL" clId="{4B03D17A-3213-8B43-B2F3-684A06C04BF6}" dt="2022-11-06T20:58:28.944" v="2297"/>
          <ac:grpSpMkLst>
            <pc:docMk/>
            <pc:sldMk cId="3250632087" sldId="370"/>
            <ac:grpSpMk id="180" creationId="{2796BE80-FC16-D321-F20B-F7877A054129}"/>
          </ac:grpSpMkLst>
        </pc:grpChg>
        <pc:grpChg chg="mod">
          <ac:chgData name="Jared Carboy" userId="6125d4e8-06bb-44b1-a4ea-03dbade77421" providerId="ADAL" clId="{4B03D17A-3213-8B43-B2F3-684A06C04BF6}" dt="2022-11-06T20:58:28.944" v="2297"/>
          <ac:grpSpMkLst>
            <pc:docMk/>
            <pc:sldMk cId="3250632087" sldId="370"/>
            <ac:grpSpMk id="183" creationId="{9095B1D2-FEEB-FA64-239C-D0DFEA8A7D85}"/>
          </ac:grpSpMkLst>
        </pc:grpChg>
        <pc:grpChg chg="add mod">
          <ac:chgData name="Jared Carboy" userId="6125d4e8-06bb-44b1-a4ea-03dbade77421" providerId="ADAL" clId="{4B03D17A-3213-8B43-B2F3-684A06C04BF6}" dt="2022-11-06T20:59:57.742" v="2308" actId="1076"/>
          <ac:grpSpMkLst>
            <pc:docMk/>
            <pc:sldMk cId="3250632087" sldId="370"/>
            <ac:grpSpMk id="192" creationId="{5AB1A24D-2C49-C841-42B5-20514C2354B4}"/>
          </ac:grpSpMkLst>
        </pc:grpChg>
        <pc:grpChg chg="add">
          <ac:chgData name="Jared Carboy" userId="6125d4e8-06bb-44b1-a4ea-03dbade77421" providerId="ADAL" clId="{4B03D17A-3213-8B43-B2F3-684A06C04BF6}" dt="2022-11-06T21:04:07.221" v="2324" actId="164"/>
          <ac:grpSpMkLst>
            <pc:docMk/>
            <pc:sldMk cId="3250632087" sldId="370"/>
            <ac:grpSpMk id="197" creationId="{FC17BE21-AD60-0E0C-688F-38DB8D6A71B8}"/>
          </ac:grpSpMkLst>
        </pc:grpChg>
        <pc:cxnChg chg="mod">
          <ac:chgData name="Jared Carboy" userId="6125d4e8-06bb-44b1-a4ea-03dbade77421" providerId="ADAL" clId="{4B03D17A-3213-8B43-B2F3-684A06C04BF6}" dt="2022-11-06T20:39:56.967" v="2126"/>
          <ac:cxnSpMkLst>
            <pc:docMk/>
            <pc:sldMk cId="3250632087" sldId="370"/>
            <ac:cxnSpMk id="21" creationId="{AC0500CA-F391-6951-FDF9-90A7DB594481}"/>
          </ac:cxnSpMkLst>
        </pc:cxnChg>
        <pc:cxnChg chg="mod">
          <ac:chgData name="Jared Carboy" userId="6125d4e8-06bb-44b1-a4ea-03dbade77421" providerId="ADAL" clId="{4B03D17A-3213-8B43-B2F3-684A06C04BF6}" dt="2022-11-06T20:39:56.967" v="2126"/>
          <ac:cxnSpMkLst>
            <pc:docMk/>
            <pc:sldMk cId="3250632087" sldId="370"/>
            <ac:cxnSpMk id="22" creationId="{97A12ED1-E086-AD26-43FF-893BFEE5B52D}"/>
          </ac:cxnSpMkLst>
        </pc:cxnChg>
        <pc:cxnChg chg="mod">
          <ac:chgData name="Jared Carboy" userId="6125d4e8-06bb-44b1-a4ea-03dbade77421" providerId="ADAL" clId="{4B03D17A-3213-8B43-B2F3-684A06C04BF6}" dt="2022-11-06T20:40:37.892" v="2128"/>
          <ac:cxnSpMkLst>
            <pc:docMk/>
            <pc:sldMk cId="3250632087" sldId="370"/>
            <ac:cxnSpMk id="74" creationId="{5FA9B69B-E9FF-488E-4E7B-2ACEF69BA531}"/>
          </ac:cxnSpMkLst>
        </pc:cxnChg>
        <pc:cxnChg chg="mod">
          <ac:chgData name="Jared Carboy" userId="6125d4e8-06bb-44b1-a4ea-03dbade77421" providerId="ADAL" clId="{4B03D17A-3213-8B43-B2F3-684A06C04BF6}" dt="2022-11-06T20:40:37.892" v="2128"/>
          <ac:cxnSpMkLst>
            <pc:docMk/>
            <pc:sldMk cId="3250632087" sldId="370"/>
            <ac:cxnSpMk id="75" creationId="{91B74592-109B-00A7-4C4D-EDDD9AD59367}"/>
          </ac:cxnSpMkLst>
        </pc:cxnChg>
        <pc:cxnChg chg="mod">
          <ac:chgData name="Jared Carboy" userId="6125d4e8-06bb-44b1-a4ea-03dbade77421" providerId="ADAL" clId="{4B03D17A-3213-8B43-B2F3-684A06C04BF6}" dt="2022-11-06T20:52:28.235" v="2258"/>
          <ac:cxnSpMkLst>
            <pc:docMk/>
            <pc:sldMk cId="3250632087" sldId="370"/>
            <ac:cxnSpMk id="111" creationId="{56BD9FC5-D035-05C3-8F27-BBE36ABE54FE}"/>
          </ac:cxnSpMkLst>
        </pc:cxnChg>
        <pc:cxnChg chg="mod">
          <ac:chgData name="Jared Carboy" userId="6125d4e8-06bb-44b1-a4ea-03dbade77421" providerId="ADAL" clId="{4B03D17A-3213-8B43-B2F3-684A06C04BF6}" dt="2022-11-06T20:52:28.235" v="2258"/>
          <ac:cxnSpMkLst>
            <pc:docMk/>
            <pc:sldMk cId="3250632087" sldId="370"/>
            <ac:cxnSpMk id="112" creationId="{FED9E2A8-C629-1330-8812-5CC88D1437BB}"/>
          </ac:cxnSpMkLst>
        </pc:cxnChg>
        <pc:cxnChg chg="mod">
          <ac:chgData name="Jared Carboy" userId="6125d4e8-06bb-44b1-a4ea-03dbade77421" providerId="ADAL" clId="{4B03D17A-3213-8B43-B2F3-684A06C04BF6}" dt="2022-11-06T20:55:10.845" v="2282"/>
          <ac:cxnSpMkLst>
            <pc:docMk/>
            <pc:sldMk cId="3250632087" sldId="370"/>
            <ac:cxnSpMk id="135" creationId="{C616C65B-BE68-A799-164D-40BA9CEF15F8}"/>
          </ac:cxnSpMkLst>
        </pc:cxnChg>
        <pc:cxnChg chg="mod">
          <ac:chgData name="Jared Carboy" userId="6125d4e8-06bb-44b1-a4ea-03dbade77421" providerId="ADAL" clId="{4B03D17A-3213-8B43-B2F3-684A06C04BF6}" dt="2022-11-06T20:55:10.845" v="2282"/>
          <ac:cxnSpMkLst>
            <pc:docMk/>
            <pc:sldMk cId="3250632087" sldId="370"/>
            <ac:cxnSpMk id="136" creationId="{147C43B7-9111-B088-CAE9-18CFEDED717F}"/>
          </ac:cxnSpMkLst>
        </pc:cxnChg>
        <pc:cxnChg chg="mod">
          <ac:chgData name="Jared Carboy" userId="6125d4e8-06bb-44b1-a4ea-03dbade77421" providerId="ADAL" clId="{4B03D17A-3213-8B43-B2F3-684A06C04BF6}" dt="2022-11-06T20:58:09.230" v="2292"/>
          <ac:cxnSpMkLst>
            <pc:docMk/>
            <pc:sldMk cId="3250632087" sldId="370"/>
            <ac:cxnSpMk id="162" creationId="{FE3EF1F2-51ED-C3F7-0CE6-AD2109E59E6B}"/>
          </ac:cxnSpMkLst>
        </pc:cxnChg>
        <pc:cxnChg chg="mod">
          <ac:chgData name="Jared Carboy" userId="6125d4e8-06bb-44b1-a4ea-03dbade77421" providerId="ADAL" clId="{4B03D17A-3213-8B43-B2F3-684A06C04BF6}" dt="2022-11-06T20:58:09.230" v="2292"/>
          <ac:cxnSpMkLst>
            <pc:docMk/>
            <pc:sldMk cId="3250632087" sldId="370"/>
            <ac:cxnSpMk id="163" creationId="{D226054D-8C82-7E04-FF2B-AA5F6CCD2C1F}"/>
          </ac:cxnSpMkLst>
        </pc:cxnChg>
        <pc:cxnChg chg="mod">
          <ac:chgData name="Jared Carboy" userId="6125d4e8-06bb-44b1-a4ea-03dbade77421" providerId="ADAL" clId="{4B03D17A-3213-8B43-B2F3-684A06C04BF6}" dt="2022-11-06T20:58:28.944" v="2297"/>
          <ac:cxnSpMkLst>
            <pc:docMk/>
            <pc:sldMk cId="3250632087" sldId="370"/>
            <ac:cxnSpMk id="181" creationId="{08EE3FA2-A461-6676-A9F7-DCA34D769542}"/>
          </ac:cxnSpMkLst>
        </pc:cxnChg>
        <pc:cxnChg chg="mod">
          <ac:chgData name="Jared Carboy" userId="6125d4e8-06bb-44b1-a4ea-03dbade77421" providerId="ADAL" clId="{4B03D17A-3213-8B43-B2F3-684A06C04BF6}" dt="2022-11-06T20:58:28.944" v="2297"/>
          <ac:cxnSpMkLst>
            <pc:docMk/>
            <pc:sldMk cId="3250632087" sldId="370"/>
            <ac:cxnSpMk id="182" creationId="{E5ABA0F2-0C02-42BA-F4CB-1FA3D86C1D14}"/>
          </ac:cxnSpMkLst>
        </pc:cxnChg>
      </pc:sldChg>
      <pc:sldChg chg="addSp delSp modSp mod">
        <pc:chgData name="Jared Carboy" userId="6125d4e8-06bb-44b1-a4ea-03dbade77421" providerId="ADAL" clId="{4B03D17A-3213-8B43-B2F3-684A06C04BF6}" dt="2022-11-06T19:02:57.424" v="705" actId="1076"/>
        <pc:sldMkLst>
          <pc:docMk/>
          <pc:sldMk cId="793471822" sldId="374"/>
        </pc:sldMkLst>
        <pc:spChg chg="del mod">
          <ac:chgData name="Jared Carboy" userId="6125d4e8-06bb-44b1-a4ea-03dbade77421" providerId="ADAL" clId="{4B03D17A-3213-8B43-B2F3-684A06C04BF6}" dt="2022-11-06T18:54:52.346" v="572" actId="478"/>
          <ac:spMkLst>
            <pc:docMk/>
            <pc:sldMk cId="793471822" sldId="374"/>
            <ac:spMk id="2" creationId="{00000000-0000-0000-0000-000000000000}"/>
          </ac:spMkLst>
        </pc:spChg>
        <pc:spChg chg="add mod">
          <ac:chgData name="Jared Carboy" userId="6125d4e8-06bb-44b1-a4ea-03dbade77421" providerId="ADAL" clId="{4B03D17A-3213-8B43-B2F3-684A06C04BF6}" dt="2022-11-06T18:57:18.578" v="615" actId="20577"/>
          <ac:spMkLst>
            <pc:docMk/>
            <pc:sldMk cId="793471822" sldId="374"/>
            <ac:spMk id="3" creationId="{3C1C3A8A-BDC6-03AF-37F3-5047976C84FD}"/>
          </ac:spMkLst>
        </pc:spChg>
        <pc:spChg chg="add del mod">
          <ac:chgData name="Jared Carboy" userId="6125d4e8-06bb-44b1-a4ea-03dbade77421" providerId="ADAL" clId="{4B03D17A-3213-8B43-B2F3-684A06C04BF6}" dt="2022-11-06T18:55:46.404" v="576" actId="478"/>
          <ac:spMkLst>
            <pc:docMk/>
            <pc:sldMk cId="793471822" sldId="374"/>
            <ac:spMk id="4" creationId="{E327E557-41B2-77A7-3C80-E499C6DA43A4}"/>
          </ac:spMkLst>
        </pc:spChg>
        <pc:spChg chg="add mod">
          <ac:chgData name="Jared Carboy" userId="6125d4e8-06bb-44b1-a4ea-03dbade77421" providerId="ADAL" clId="{4B03D17A-3213-8B43-B2F3-684A06C04BF6}" dt="2022-11-06T18:58:48.807" v="685" actId="207"/>
          <ac:spMkLst>
            <pc:docMk/>
            <pc:sldMk cId="793471822" sldId="374"/>
            <ac:spMk id="8" creationId="{01CA291E-F18A-ECE0-290E-EE8A330FED24}"/>
          </ac:spMkLst>
        </pc:spChg>
        <pc:spChg chg="add mod">
          <ac:chgData name="Jared Carboy" userId="6125d4e8-06bb-44b1-a4ea-03dbade77421" providerId="ADAL" clId="{4B03D17A-3213-8B43-B2F3-684A06C04BF6}" dt="2022-11-06T18:57:58.128" v="669" actId="20577"/>
          <ac:spMkLst>
            <pc:docMk/>
            <pc:sldMk cId="793471822" sldId="374"/>
            <ac:spMk id="9" creationId="{0636877F-4F4B-3741-6F84-39FACADEBD5A}"/>
          </ac:spMkLst>
        </pc:spChg>
        <pc:spChg chg="add mod">
          <ac:chgData name="Jared Carboy" userId="6125d4e8-06bb-44b1-a4ea-03dbade77421" providerId="ADAL" clId="{4B03D17A-3213-8B43-B2F3-684A06C04BF6}" dt="2022-11-06T18:58:35.113" v="684" actId="207"/>
          <ac:spMkLst>
            <pc:docMk/>
            <pc:sldMk cId="793471822" sldId="374"/>
            <ac:spMk id="10" creationId="{FDA777FD-51ED-E828-A324-7C654FEEFA1C}"/>
          </ac:spMkLst>
        </pc:spChg>
        <pc:picChg chg="add mod">
          <ac:chgData name="Jared Carboy" userId="6125d4e8-06bb-44b1-a4ea-03dbade77421" providerId="ADAL" clId="{4B03D17A-3213-8B43-B2F3-684A06C04BF6}" dt="2022-11-06T18:59:35.163" v="690" actId="207"/>
          <ac:picMkLst>
            <pc:docMk/>
            <pc:sldMk cId="793471822" sldId="374"/>
            <ac:picMk id="12" creationId="{B635BB2D-B1B3-B255-61CF-20324B3A1AAE}"/>
          </ac:picMkLst>
        </pc:picChg>
        <pc:picChg chg="add mod">
          <ac:chgData name="Jared Carboy" userId="6125d4e8-06bb-44b1-a4ea-03dbade77421" providerId="ADAL" clId="{4B03D17A-3213-8B43-B2F3-684A06C04BF6}" dt="2022-11-06T19:00:05.301" v="696" actId="1076"/>
          <ac:picMkLst>
            <pc:docMk/>
            <pc:sldMk cId="793471822" sldId="374"/>
            <ac:picMk id="14" creationId="{E729B3E6-1528-66B4-C32E-EC20CADB879A}"/>
          </ac:picMkLst>
        </pc:picChg>
        <pc:picChg chg="add mod">
          <ac:chgData name="Jared Carboy" userId="6125d4e8-06bb-44b1-a4ea-03dbade77421" providerId="ADAL" clId="{4B03D17A-3213-8B43-B2F3-684A06C04BF6}" dt="2022-11-06T19:02:57.424" v="705" actId="1076"/>
          <ac:picMkLst>
            <pc:docMk/>
            <pc:sldMk cId="793471822" sldId="374"/>
            <ac:picMk id="16" creationId="{88F8774A-7624-38ED-0ED5-B207490EA480}"/>
          </ac:picMkLst>
        </pc:picChg>
        <pc:picChg chg="add mod">
          <ac:chgData name="Jared Carboy" userId="6125d4e8-06bb-44b1-a4ea-03dbade77421" providerId="ADAL" clId="{4B03D17A-3213-8B43-B2F3-684A06C04BF6}" dt="2022-11-06T19:02:52.865" v="704" actId="1076"/>
          <ac:picMkLst>
            <pc:docMk/>
            <pc:sldMk cId="793471822" sldId="374"/>
            <ac:picMk id="18" creationId="{F06F5018-AECC-C3F4-67D8-19CF90F57C3C}"/>
          </ac:picMkLst>
        </pc:picChg>
      </pc:sldChg>
      <pc:sldChg chg="addSp delSp modSp new del mod">
        <pc:chgData name="Jared Carboy" userId="6125d4e8-06bb-44b1-a4ea-03dbade77421" providerId="ADAL" clId="{4B03D17A-3213-8B43-B2F3-684A06C04BF6}" dt="2022-11-06T18:11:06.101" v="18" actId="2696"/>
        <pc:sldMkLst>
          <pc:docMk/>
          <pc:sldMk cId="433685367" sldId="375"/>
        </pc:sldMkLst>
        <pc:spChg chg="add del mod">
          <ac:chgData name="Jared Carboy" userId="6125d4e8-06bb-44b1-a4ea-03dbade77421" providerId="ADAL" clId="{4B03D17A-3213-8B43-B2F3-684A06C04BF6}" dt="2022-11-06T18:11:01.600" v="16" actId="478"/>
          <ac:spMkLst>
            <pc:docMk/>
            <pc:sldMk cId="433685367" sldId="375"/>
            <ac:spMk id="4" creationId="{19E48158-8084-99ED-7E97-3E52D9194772}"/>
          </ac:spMkLst>
        </pc:spChg>
      </pc:sldChg>
      <pc:sldChg chg="new del">
        <pc:chgData name="Jared Carboy" userId="6125d4e8-06bb-44b1-a4ea-03dbade77421" providerId="ADAL" clId="{4B03D17A-3213-8B43-B2F3-684A06C04BF6}" dt="2022-11-06T17:57:17.339" v="1" actId="2696"/>
        <pc:sldMkLst>
          <pc:docMk/>
          <pc:sldMk cId="3826723383" sldId="375"/>
        </pc:sldMkLst>
      </pc:sldChg>
      <pc:sldChg chg="add del">
        <pc:chgData name="Jared Carboy" userId="6125d4e8-06bb-44b1-a4ea-03dbade77421" providerId="ADAL" clId="{4B03D17A-3213-8B43-B2F3-684A06C04BF6}" dt="2022-11-06T18:10:43.600" v="3" actId="2696"/>
        <pc:sldMkLst>
          <pc:docMk/>
          <pc:sldMk cId="3845721668" sldId="375"/>
        </pc:sldMkLst>
      </pc:sldChg>
      <pc:sldChg chg="addSp delSp modSp add mod">
        <pc:chgData name="Jared Carboy" userId="6125d4e8-06bb-44b1-a4ea-03dbade77421" providerId="ADAL" clId="{4B03D17A-3213-8B43-B2F3-684A06C04BF6}" dt="2022-11-06T18:46:12.631" v="305" actId="14100"/>
        <pc:sldMkLst>
          <pc:docMk/>
          <pc:sldMk cId="497643154" sldId="376"/>
        </pc:sldMkLst>
        <pc:spChg chg="add del mod">
          <ac:chgData name="Jared Carboy" userId="6125d4e8-06bb-44b1-a4ea-03dbade77421" providerId="ADAL" clId="{4B03D17A-3213-8B43-B2F3-684A06C04BF6}" dt="2022-11-06T18:41:31.398" v="285" actId="478"/>
          <ac:spMkLst>
            <pc:docMk/>
            <pc:sldMk cId="497643154" sldId="376"/>
            <ac:spMk id="3" creationId="{F0AEC7B9-0143-DB6B-772C-6CF2A857B60B}"/>
          </ac:spMkLst>
        </pc:spChg>
        <pc:spChg chg="mod">
          <ac:chgData name="Jared Carboy" userId="6125d4e8-06bb-44b1-a4ea-03dbade77421" providerId="ADAL" clId="{4B03D17A-3213-8B43-B2F3-684A06C04BF6}" dt="2022-11-06T18:41:31.846" v="286"/>
          <ac:spMkLst>
            <pc:docMk/>
            <pc:sldMk cId="497643154" sldId="376"/>
            <ac:spMk id="7" creationId="{9D57CBDC-31D2-9BA0-8149-DC3CFF55ED60}"/>
          </ac:spMkLst>
        </pc:spChg>
        <pc:spChg chg="mod">
          <ac:chgData name="Jared Carboy" userId="6125d4e8-06bb-44b1-a4ea-03dbade77421" providerId="ADAL" clId="{4B03D17A-3213-8B43-B2F3-684A06C04BF6}" dt="2022-11-06T18:41:31.846" v="286"/>
          <ac:spMkLst>
            <pc:docMk/>
            <pc:sldMk cId="497643154" sldId="376"/>
            <ac:spMk id="8" creationId="{D181ECAF-DF7F-9365-C3CE-3A446EEC6F49}"/>
          </ac:spMkLst>
        </pc:spChg>
        <pc:spChg chg="mod">
          <ac:chgData name="Jared Carboy" userId="6125d4e8-06bb-44b1-a4ea-03dbade77421" providerId="ADAL" clId="{4B03D17A-3213-8B43-B2F3-684A06C04BF6}" dt="2022-11-06T18:41:31.846" v="286"/>
          <ac:spMkLst>
            <pc:docMk/>
            <pc:sldMk cId="497643154" sldId="376"/>
            <ac:spMk id="9" creationId="{0EFE97CC-83EF-094C-3667-BE32E4C2BF5F}"/>
          </ac:spMkLst>
        </pc:spChg>
        <pc:spChg chg="mod">
          <ac:chgData name="Jared Carboy" userId="6125d4e8-06bb-44b1-a4ea-03dbade77421" providerId="ADAL" clId="{4B03D17A-3213-8B43-B2F3-684A06C04BF6}" dt="2022-11-06T18:37:37.131" v="73" actId="20577"/>
          <ac:spMkLst>
            <pc:docMk/>
            <pc:sldMk cId="497643154" sldId="376"/>
            <ac:spMk id="21" creationId="{4F5121BD-56DC-4D82-A35A-EA2D881A8B3C}"/>
          </ac:spMkLst>
        </pc:spChg>
        <pc:spChg chg="mod">
          <ac:chgData name="Jared Carboy" userId="6125d4e8-06bb-44b1-a4ea-03dbade77421" providerId="ADAL" clId="{4B03D17A-3213-8B43-B2F3-684A06C04BF6}" dt="2022-11-06T18:46:12.631" v="305" actId="14100"/>
          <ac:spMkLst>
            <pc:docMk/>
            <pc:sldMk cId="497643154" sldId="376"/>
            <ac:spMk id="22" creationId="{2C4E9293-7627-469B-A05F-971F77EF01F1}"/>
          </ac:spMkLst>
        </pc:spChg>
        <pc:spChg chg="mod">
          <ac:chgData name="Jared Carboy" userId="6125d4e8-06bb-44b1-a4ea-03dbade77421" providerId="ADAL" clId="{4B03D17A-3213-8B43-B2F3-684A06C04BF6}" dt="2022-11-06T18:37:25.440" v="27" actId="20577"/>
          <ac:spMkLst>
            <pc:docMk/>
            <pc:sldMk cId="497643154" sldId="376"/>
            <ac:spMk id="23" creationId="{A26D64F1-D071-467E-9179-43340F4CCA0E}"/>
          </ac:spMkLst>
        </pc:spChg>
        <pc:spChg chg="del">
          <ac:chgData name="Jared Carboy" userId="6125d4e8-06bb-44b1-a4ea-03dbade77421" providerId="ADAL" clId="{4B03D17A-3213-8B43-B2F3-684A06C04BF6}" dt="2022-11-06T18:11:08.407" v="19" actId="478"/>
          <ac:spMkLst>
            <pc:docMk/>
            <pc:sldMk cId="497643154" sldId="376"/>
            <ac:spMk id="46" creationId="{00000000-0000-0000-0000-000000000000}"/>
          </ac:spMkLst>
        </pc:spChg>
        <pc:spChg chg="del mod">
          <ac:chgData name="Jared Carboy" userId="6125d4e8-06bb-44b1-a4ea-03dbade77421" providerId="ADAL" clId="{4B03D17A-3213-8B43-B2F3-684A06C04BF6}" dt="2022-11-06T18:11:12.594" v="22" actId="478"/>
          <ac:spMkLst>
            <pc:docMk/>
            <pc:sldMk cId="497643154" sldId="376"/>
            <ac:spMk id="57" creationId="{00000000-0000-0000-0000-000000000000}"/>
          </ac:spMkLst>
        </pc:spChg>
        <pc:spChg chg="del mod">
          <ac:chgData name="Jared Carboy" userId="6125d4e8-06bb-44b1-a4ea-03dbade77421" providerId="ADAL" clId="{4B03D17A-3213-8B43-B2F3-684A06C04BF6}" dt="2022-11-06T18:11:15.294" v="24" actId="478"/>
          <ac:spMkLst>
            <pc:docMk/>
            <pc:sldMk cId="497643154" sldId="376"/>
            <ac:spMk id="58" creationId="{00000000-0000-0000-0000-000000000000}"/>
          </ac:spMkLst>
        </pc:spChg>
        <pc:spChg chg="del">
          <ac:chgData name="Jared Carboy" userId="6125d4e8-06bb-44b1-a4ea-03dbade77421" providerId="ADAL" clId="{4B03D17A-3213-8B43-B2F3-684A06C04BF6}" dt="2022-11-06T18:11:09.689" v="20" actId="478"/>
          <ac:spMkLst>
            <pc:docMk/>
            <pc:sldMk cId="497643154" sldId="376"/>
            <ac:spMk id="109" creationId="{2BA1050B-8165-4AE8-A105-C755B1123C6E}"/>
          </ac:spMkLst>
        </pc:spChg>
        <pc:grpChg chg="del">
          <ac:chgData name="Jared Carboy" userId="6125d4e8-06bb-44b1-a4ea-03dbade77421" providerId="ADAL" clId="{4B03D17A-3213-8B43-B2F3-684A06C04BF6}" dt="2022-11-06T18:11:16.021" v="25" actId="478"/>
          <ac:grpSpMkLst>
            <pc:docMk/>
            <pc:sldMk cId="497643154" sldId="376"/>
            <ac:grpSpMk id="2" creationId="{F57AAFF9-AF89-445D-AA48-5A2987B50F84}"/>
          </ac:grpSpMkLst>
        </pc:grpChg>
        <pc:grpChg chg="add mod">
          <ac:chgData name="Jared Carboy" userId="6125d4e8-06bb-44b1-a4ea-03dbade77421" providerId="ADAL" clId="{4B03D17A-3213-8B43-B2F3-684A06C04BF6}" dt="2022-11-06T18:43:26.150" v="301" actId="1076"/>
          <ac:grpSpMkLst>
            <pc:docMk/>
            <pc:sldMk cId="497643154" sldId="376"/>
            <ac:grpSpMk id="4" creationId="{348ED410-0790-FFB2-544A-649FD9E33DE1}"/>
          </ac:grpSpMkLst>
        </pc:grpChg>
        <pc:grpChg chg="mod">
          <ac:chgData name="Jared Carboy" userId="6125d4e8-06bb-44b1-a4ea-03dbade77421" providerId="ADAL" clId="{4B03D17A-3213-8B43-B2F3-684A06C04BF6}" dt="2022-11-06T18:41:31.846" v="286"/>
          <ac:grpSpMkLst>
            <pc:docMk/>
            <pc:sldMk cId="497643154" sldId="376"/>
            <ac:grpSpMk id="6" creationId="{9731D0E9-9742-3ADB-A37C-52D6E36920B7}"/>
          </ac:grpSpMkLst>
        </pc:grpChg>
        <pc:grpChg chg="mod">
          <ac:chgData name="Jared Carboy" userId="6125d4e8-06bb-44b1-a4ea-03dbade77421" providerId="ADAL" clId="{4B03D17A-3213-8B43-B2F3-684A06C04BF6}" dt="2022-11-06T18:41:50.480" v="290" actId="1076"/>
          <ac:grpSpMkLst>
            <pc:docMk/>
            <pc:sldMk cId="497643154" sldId="376"/>
            <ac:grpSpMk id="20" creationId="{4ED5E4B5-AE6A-483A-B241-FE8111A887A9}"/>
          </ac:grpSpMkLst>
        </pc:grpChg>
        <pc:picChg chg="add mod">
          <ac:chgData name="Jared Carboy" userId="6125d4e8-06bb-44b1-a4ea-03dbade77421" providerId="ADAL" clId="{4B03D17A-3213-8B43-B2F3-684A06C04BF6}" dt="2022-11-06T18:43:19.906" v="300" actId="1076"/>
          <ac:picMkLst>
            <pc:docMk/>
            <pc:sldMk cId="497643154" sldId="376"/>
            <ac:picMk id="11" creationId="{C3893660-183D-2B80-6023-330C05C984E8}"/>
          </ac:picMkLst>
        </pc:picChg>
      </pc:sldChg>
      <pc:sldChg chg="modSp add mod">
        <pc:chgData name="Jared Carboy" userId="6125d4e8-06bb-44b1-a4ea-03dbade77421" providerId="ADAL" clId="{4B03D17A-3213-8B43-B2F3-684A06C04BF6}" dt="2022-11-06T18:47:29.855" v="439" actId="20577"/>
        <pc:sldMkLst>
          <pc:docMk/>
          <pc:sldMk cId="1420855476" sldId="380"/>
        </pc:sldMkLst>
        <pc:spChg chg="mod">
          <ac:chgData name="Jared Carboy" userId="6125d4e8-06bb-44b1-a4ea-03dbade77421" providerId="ADAL" clId="{4B03D17A-3213-8B43-B2F3-684A06C04BF6}" dt="2022-11-06T18:47:29.855" v="439" actId="20577"/>
          <ac:spMkLst>
            <pc:docMk/>
            <pc:sldMk cId="1420855476" sldId="380"/>
            <ac:spMk id="22" creationId="{2C4E9293-7627-469B-A05F-971F77EF01F1}"/>
          </ac:spMkLst>
        </pc:spChg>
      </pc:sldChg>
      <pc:sldChg chg="modSp add mod">
        <pc:chgData name="Jared Carboy" userId="6125d4e8-06bb-44b1-a4ea-03dbade77421" providerId="ADAL" clId="{4B03D17A-3213-8B43-B2F3-684A06C04BF6}" dt="2022-11-06T18:48:52.406" v="570" actId="5793"/>
        <pc:sldMkLst>
          <pc:docMk/>
          <pc:sldMk cId="2113570931" sldId="381"/>
        </pc:sldMkLst>
        <pc:spChg chg="mod">
          <ac:chgData name="Jared Carboy" userId="6125d4e8-06bb-44b1-a4ea-03dbade77421" providerId="ADAL" clId="{4B03D17A-3213-8B43-B2F3-684A06C04BF6}" dt="2022-11-06T18:48:52.406" v="570" actId="5793"/>
          <ac:spMkLst>
            <pc:docMk/>
            <pc:sldMk cId="2113570931" sldId="381"/>
            <ac:spMk id="22" creationId="{2C4E9293-7627-469B-A05F-971F77EF01F1}"/>
          </ac:spMkLst>
        </pc:spChg>
      </pc:sldChg>
      <pc:sldChg chg="new del">
        <pc:chgData name="Jared Carboy" userId="6125d4e8-06bb-44b1-a4ea-03dbade77421" providerId="ADAL" clId="{4B03D17A-3213-8B43-B2F3-684A06C04BF6}" dt="2022-11-06T19:04:43.301" v="709" actId="2696"/>
        <pc:sldMkLst>
          <pc:docMk/>
          <pc:sldMk cId="2602867232" sldId="385"/>
        </pc:sldMkLst>
      </pc:sldChg>
      <pc:sldChg chg="add">
        <pc:chgData name="Jared Carboy" userId="6125d4e8-06bb-44b1-a4ea-03dbade77421" providerId="ADAL" clId="{4B03D17A-3213-8B43-B2F3-684A06C04BF6}" dt="2022-11-06T19:04:37.932" v="707" actId="2890"/>
        <pc:sldMkLst>
          <pc:docMk/>
          <pc:sldMk cId="116170959" sldId="386"/>
        </pc:sldMkLst>
      </pc:sldChg>
      <pc:sldChg chg="addSp delSp modSp mod ord">
        <pc:chgData name="Jared Carboy" userId="6125d4e8-06bb-44b1-a4ea-03dbade77421" providerId="ADAL" clId="{4B03D17A-3213-8B43-B2F3-684A06C04BF6}" dt="2022-11-06T21:20:03.336" v="2455" actId="164"/>
        <pc:sldMkLst>
          <pc:docMk/>
          <pc:sldMk cId="116170959" sldId="387"/>
        </pc:sldMkLst>
        <pc:spChg chg="add mod">
          <ac:chgData name="Jared Carboy" userId="6125d4e8-06bb-44b1-a4ea-03dbade77421" providerId="ADAL" clId="{4B03D17A-3213-8B43-B2F3-684A06C04BF6}" dt="2022-11-06T21:11:49.010" v="2334" actId="20577"/>
          <ac:spMkLst>
            <pc:docMk/>
            <pc:sldMk cId="116170959" sldId="387"/>
            <ac:spMk id="2" creationId="{B4D26D5E-42DC-2918-BC81-93E7B4B67F3C}"/>
          </ac:spMkLst>
        </pc:spChg>
        <pc:spChg chg="add del mod">
          <ac:chgData name="Jared Carboy" userId="6125d4e8-06bb-44b1-a4ea-03dbade77421" providerId="ADAL" clId="{4B03D17A-3213-8B43-B2F3-684A06C04BF6}" dt="2022-11-06T19:05:39.856" v="730" actId="478"/>
          <ac:spMkLst>
            <pc:docMk/>
            <pc:sldMk cId="116170959" sldId="387"/>
            <ac:spMk id="3" creationId="{18705E4A-E9DB-905C-7CB0-C16079BA8FC3}"/>
          </ac:spMkLst>
        </pc:spChg>
        <pc:spChg chg="add mod">
          <ac:chgData name="Jared Carboy" userId="6125d4e8-06bb-44b1-a4ea-03dbade77421" providerId="ADAL" clId="{4B03D17A-3213-8B43-B2F3-684A06C04BF6}" dt="2022-11-06T19:05:34.355" v="723"/>
          <ac:spMkLst>
            <pc:docMk/>
            <pc:sldMk cId="116170959" sldId="387"/>
            <ac:spMk id="4" creationId="{9BFD6221-CA6D-DEE1-A1FB-8D6451F94C15}"/>
          </ac:spMkLst>
        </pc:spChg>
        <pc:spChg chg="add del mod">
          <ac:chgData name="Jared Carboy" userId="6125d4e8-06bb-44b1-a4ea-03dbade77421" providerId="ADAL" clId="{4B03D17A-3213-8B43-B2F3-684A06C04BF6}" dt="2022-11-06T19:05:38.384" v="729" actId="478"/>
          <ac:spMkLst>
            <pc:docMk/>
            <pc:sldMk cId="116170959" sldId="387"/>
            <ac:spMk id="6" creationId="{1044C308-9D68-28FA-0E28-E07BBFA36849}"/>
          </ac:spMkLst>
        </pc:spChg>
        <pc:spChg chg="del">
          <ac:chgData name="Jared Carboy" userId="6125d4e8-06bb-44b1-a4ea-03dbade77421" providerId="ADAL" clId="{4B03D17A-3213-8B43-B2F3-684A06C04BF6}" dt="2022-11-06T19:04:56.206" v="719" actId="478"/>
          <ac:spMkLst>
            <pc:docMk/>
            <pc:sldMk cId="116170959" sldId="387"/>
            <ac:spMk id="7" creationId="{0643D918-7CD3-4388-BC22-4EA504BF29B5}"/>
          </ac:spMkLst>
        </pc:spChg>
        <pc:spChg chg="del">
          <ac:chgData name="Jared Carboy" userId="6125d4e8-06bb-44b1-a4ea-03dbade77421" providerId="ADAL" clId="{4B03D17A-3213-8B43-B2F3-684A06C04BF6}" dt="2022-11-06T19:04:54.122" v="718" actId="478"/>
          <ac:spMkLst>
            <pc:docMk/>
            <pc:sldMk cId="116170959" sldId="387"/>
            <ac:spMk id="8" creationId="{0711E5B3-802E-446F-9037-83E613F5180F}"/>
          </ac:spMkLst>
        </pc:spChg>
        <pc:spChg chg="del">
          <ac:chgData name="Jared Carboy" userId="6125d4e8-06bb-44b1-a4ea-03dbade77421" providerId="ADAL" clId="{4B03D17A-3213-8B43-B2F3-684A06C04BF6}" dt="2022-11-06T19:04:54.122" v="718" actId="478"/>
          <ac:spMkLst>
            <pc:docMk/>
            <pc:sldMk cId="116170959" sldId="387"/>
            <ac:spMk id="12" creationId="{EB65FA41-02B3-47C8-A6CE-35712E9AD153}"/>
          </ac:spMkLst>
        </pc:spChg>
        <pc:spChg chg="del">
          <ac:chgData name="Jared Carboy" userId="6125d4e8-06bb-44b1-a4ea-03dbade77421" providerId="ADAL" clId="{4B03D17A-3213-8B43-B2F3-684A06C04BF6}" dt="2022-11-06T19:04:54.122" v="718" actId="478"/>
          <ac:spMkLst>
            <pc:docMk/>
            <pc:sldMk cId="116170959" sldId="387"/>
            <ac:spMk id="13" creationId="{8C0FE35C-CA70-429F-890A-4B7E789F9744}"/>
          </ac:spMkLst>
        </pc:spChg>
        <pc:spChg chg="del">
          <ac:chgData name="Jared Carboy" userId="6125d4e8-06bb-44b1-a4ea-03dbade77421" providerId="ADAL" clId="{4B03D17A-3213-8B43-B2F3-684A06C04BF6}" dt="2022-11-06T19:04:54.122" v="718" actId="478"/>
          <ac:spMkLst>
            <pc:docMk/>
            <pc:sldMk cId="116170959" sldId="387"/>
            <ac:spMk id="15" creationId="{0C1608B3-84AD-4F51-AC87-4E01B574BE9C}"/>
          </ac:spMkLst>
        </pc:spChg>
        <pc:spChg chg="del">
          <ac:chgData name="Jared Carboy" userId="6125d4e8-06bb-44b1-a4ea-03dbade77421" providerId="ADAL" clId="{4B03D17A-3213-8B43-B2F3-684A06C04BF6}" dt="2022-11-06T19:04:54.122" v="718" actId="478"/>
          <ac:spMkLst>
            <pc:docMk/>
            <pc:sldMk cId="116170959" sldId="387"/>
            <ac:spMk id="16" creationId="{FAF63F79-E817-4018-915C-1901D56D0EA0}"/>
          </ac:spMkLst>
        </pc:spChg>
        <pc:spChg chg="del">
          <ac:chgData name="Jared Carboy" userId="6125d4e8-06bb-44b1-a4ea-03dbade77421" providerId="ADAL" clId="{4B03D17A-3213-8B43-B2F3-684A06C04BF6}" dt="2022-11-06T19:04:54.122" v="718" actId="478"/>
          <ac:spMkLst>
            <pc:docMk/>
            <pc:sldMk cId="116170959" sldId="387"/>
            <ac:spMk id="17" creationId="{41DB93A0-8E32-4890-A850-E91F220CE8A2}"/>
          </ac:spMkLst>
        </pc:spChg>
        <pc:spChg chg="del">
          <ac:chgData name="Jared Carboy" userId="6125d4e8-06bb-44b1-a4ea-03dbade77421" providerId="ADAL" clId="{4B03D17A-3213-8B43-B2F3-684A06C04BF6}" dt="2022-11-06T19:04:54.122" v="718" actId="478"/>
          <ac:spMkLst>
            <pc:docMk/>
            <pc:sldMk cId="116170959" sldId="387"/>
            <ac:spMk id="19" creationId="{61A47B55-32EC-4B72-952C-32FFE0AF8818}"/>
          </ac:spMkLst>
        </pc:spChg>
        <pc:spChg chg="del">
          <ac:chgData name="Jared Carboy" userId="6125d4e8-06bb-44b1-a4ea-03dbade77421" providerId="ADAL" clId="{4B03D17A-3213-8B43-B2F3-684A06C04BF6}" dt="2022-11-06T19:04:54.122" v="718" actId="478"/>
          <ac:spMkLst>
            <pc:docMk/>
            <pc:sldMk cId="116170959" sldId="387"/>
            <ac:spMk id="24" creationId="{414437E0-DCAD-48B8-AFDA-EBC07BC36722}"/>
          </ac:spMkLst>
        </pc:spChg>
        <pc:spChg chg="del">
          <ac:chgData name="Jared Carboy" userId="6125d4e8-06bb-44b1-a4ea-03dbade77421" providerId="ADAL" clId="{4B03D17A-3213-8B43-B2F3-684A06C04BF6}" dt="2022-11-06T19:04:51.220" v="717" actId="478"/>
          <ac:spMkLst>
            <pc:docMk/>
            <pc:sldMk cId="116170959" sldId="387"/>
            <ac:spMk id="25" creationId="{632FD85D-38D5-4072-9C39-21A37475E5B1}"/>
          </ac:spMkLst>
        </pc:spChg>
        <pc:spChg chg="del">
          <ac:chgData name="Jared Carboy" userId="6125d4e8-06bb-44b1-a4ea-03dbade77421" providerId="ADAL" clId="{4B03D17A-3213-8B43-B2F3-684A06C04BF6}" dt="2022-11-06T19:04:54.122" v="718" actId="478"/>
          <ac:spMkLst>
            <pc:docMk/>
            <pc:sldMk cId="116170959" sldId="387"/>
            <ac:spMk id="26" creationId="{986BF39C-F497-4D14-A24C-35C48A7ACD13}"/>
          </ac:spMkLst>
        </pc:spChg>
        <pc:spChg chg="del">
          <ac:chgData name="Jared Carboy" userId="6125d4e8-06bb-44b1-a4ea-03dbade77421" providerId="ADAL" clId="{4B03D17A-3213-8B43-B2F3-684A06C04BF6}" dt="2022-11-06T19:04:54.122" v="718" actId="478"/>
          <ac:spMkLst>
            <pc:docMk/>
            <pc:sldMk cId="116170959" sldId="387"/>
            <ac:spMk id="27" creationId="{588CBBA5-3FC0-45EF-BAFE-97C6F9B8D7B6}"/>
          </ac:spMkLst>
        </pc:spChg>
        <pc:spChg chg="add del mod">
          <ac:chgData name="Jared Carboy" userId="6125d4e8-06bb-44b1-a4ea-03dbade77421" providerId="ADAL" clId="{4B03D17A-3213-8B43-B2F3-684A06C04BF6}" dt="2022-11-06T19:05:37.895" v="728" actId="478"/>
          <ac:spMkLst>
            <pc:docMk/>
            <pc:sldMk cId="116170959" sldId="387"/>
            <ac:spMk id="28" creationId="{84A921B4-BC36-D6F5-7CD9-BFE69D5771D8}"/>
          </ac:spMkLst>
        </pc:spChg>
        <pc:spChg chg="add del mod">
          <ac:chgData name="Jared Carboy" userId="6125d4e8-06bb-44b1-a4ea-03dbade77421" providerId="ADAL" clId="{4B03D17A-3213-8B43-B2F3-684A06C04BF6}" dt="2022-11-06T19:05:36.578" v="727" actId="478"/>
          <ac:spMkLst>
            <pc:docMk/>
            <pc:sldMk cId="116170959" sldId="387"/>
            <ac:spMk id="29" creationId="{0D755FE1-2639-1B33-B2B4-165ECA641032}"/>
          </ac:spMkLst>
        </pc:spChg>
        <pc:spChg chg="add del mod">
          <ac:chgData name="Jared Carboy" userId="6125d4e8-06bb-44b1-a4ea-03dbade77421" providerId="ADAL" clId="{4B03D17A-3213-8B43-B2F3-684A06C04BF6}" dt="2022-11-06T19:05:48.666" v="734" actId="478"/>
          <ac:spMkLst>
            <pc:docMk/>
            <pc:sldMk cId="116170959" sldId="387"/>
            <ac:spMk id="31" creationId="{FA72AC76-EACF-E1E0-0813-E44FE9DDF9D8}"/>
          </ac:spMkLst>
        </pc:spChg>
        <pc:spChg chg="mod">
          <ac:chgData name="Jared Carboy" userId="6125d4e8-06bb-44b1-a4ea-03dbade77421" providerId="ADAL" clId="{4B03D17A-3213-8B43-B2F3-684A06C04BF6}" dt="2022-11-06T19:04:47.772" v="715" actId="20577"/>
          <ac:spMkLst>
            <pc:docMk/>
            <pc:sldMk cId="116170959" sldId="387"/>
            <ac:spMk id="51" creationId="{00000000-0000-0000-0000-000000000000}"/>
          </ac:spMkLst>
        </pc:spChg>
        <pc:spChg chg="del">
          <ac:chgData name="Jared Carboy" userId="6125d4e8-06bb-44b1-a4ea-03dbade77421" providerId="ADAL" clId="{4B03D17A-3213-8B43-B2F3-684A06C04BF6}" dt="2022-11-06T19:04:49.265" v="716" actId="478"/>
          <ac:spMkLst>
            <pc:docMk/>
            <pc:sldMk cId="116170959" sldId="387"/>
            <ac:spMk id="57" creationId="{7BB49F19-7E41-4760-845C-86BF1FF7C688}"/>
          </ac:spMkLst>
        </pc:spChg>
        <pc:spChg chg="add mod">
          <ac:chgData name="Jared Carboy" userId="6125d4e8-06bb-44b1-a4ea-03dbade77421" providerId="ADAL" clId="{4B03D17A-3213-8B43-B2F3-684A06C04BF6}" dt="2022-11-06T21:17:13.394" v="2431" actId="1076"/>
          <ac:spMkLst>
            <pc:docMk/>
            <pc:sldMk cId="116170959" sldId="387"/>
            <ac:spMk id="58" creationId="{44651301-EAED-4E20-9A6B-5F1CEB9E389F}"/>
          </ac:spMkLst>
        </pc:spChg>
        <pc:spChg chg="add mod">
          <ac:chgData name="Jared Carboy" userId="6125d4e8-06bb-44b1-a4ea-03dbade77421" providerId="ADAL" clId="{4B03D17A-3213-8B43-B2F3-684A06C04BF6}" dt="2022-11-06T19:20:14.617" v="1296" actId="20577"/>
          <ac:spMkLst>
            <pc:docMk/>
            <pc:sldMk cId="116170959" sldId="387"/>
            <ac:spMk id="60" creationId="{DBB19901-3924-878D-603D-B927429A364C}"/>
          </ac:spMkLst>
        </pc:spChg>
        <pc:spChg chg="add mod">
          <ac:chgData name="Jared Carboy" userId="6125d4e8-06bb-44b1-a4ea-03dbade77421" providerId="ADAL" clId="{4B03D17A-3213-8B43-B2F3-684A06C04BF6}" dt="2022-11-06T19:20:17.857" v="1297" actId="20577"/>
          <ac:spMkLst>
            <pc:docMk/>
            <pc:sldMk cId="116170959" sldId="387"/>
            <ac:spMk id="61" creationId="{D0A9BC8C-B7E3-C90E-4CE9-2C76B038952C}"/>
          </ac:spMkLst>
        </pc:spChg>
        <pc:spChg chg="add mod">
          <ac:chgData name="Jared Carboy" userId="6125d4e8-06bb-44b1-a4ea-03dbade77421" providerId="ADAL" clId="{4B03D17A-3213-8B43-B2F3-684A06C04BF6}" dt="2022-11-06T19:20:38.703" v="1344" actId="20577"/>
          <ac:spMkLst>
            <pc:docMk/>
            <pc:sldMk cId="116170959" sldId="387"/>
            <ac:spMk id="62" creationId="{4D9C05D0-BC8A-4EC5-1F9D-1D7CCF48A7A5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67" creationId="{F8B22EB4-4AAB-8CA5-DD5C-0E020743F0B5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68" creationId="{3E72787A-0F59-0C4C-691E-8EC10E370FAA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69" creationId="{F274489E-DC80-8410-8F4B-3C2342F460CA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70" creationId="{2F46C12B-5780-1F63-028E-7A43A5536A21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71" creationId="{6CBCD064-B7DB-5290-3812-0E17A597A41D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72" creationId="{3306E471-7B78-4E79-C704-746CB53AB774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75" creationId="{CD0EA86E-675C-94FD-90A1-322AB670C84F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76" creationId="{9CF49B09-E54C-44BE-AA86-74385F983FE1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77" creationId="{E30C5CCD-8337-0911-1E87-65F6537E16A1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78" creationId="{B11DF847-F5AF-0A61-82FD-CDA2ADEAA3F0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83" creationId="{02D3CBEA-2D97-D865-E3AD-86BCCC711B1C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84" creationId="{0E0374A3-0D3F-0E77-46A1-A3F4D98DD6D8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85" creationId="{3A018015-F402-2CD6-42BB-A572F022868F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86" creationId="{3713F9AC-6BC5-5090-83EC-E55D07573002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87" creationId="{0B6E8421-6098-A349-DB6A-55D92BCA1F90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88" creationId="{36333811-A9FB-7670-FF3F-BC0E6986F274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89" creationId="{63C2A622-34EC-271D-35EF-4FB8BB9143B6}"/>
          </ac:spMkLst>
        </pc:spChg>
        <pc:spChg chg="mod">
          <ac:chgData name="Jared Carboy" userId="6125d4e8-06bb-44b1-a4ea-03dbade77421" providerId="ADAL" clId="{4B03D17A-3213-8B43-B2F3-684A06C04BF6}" dt="2022-11-06T20:45:11.223" v="2174"/>
          <ac:spMkLst>
            <pc:docMk/>
            <pc:sldMk cId="116170959" sldId="387"/>
            <ac:spMk id="90" creationId="{25C44517-8708-EAEE-1433-C94C129E6263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93" creationId="{1ED8BA7A-B791-83FF-DFAF-A715DA735F2D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94" creationId="{11962DFE-A7F2-435C-5E39-A3B6659D1F44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95" creationId="{45860768-B688-5D69-99DB-3102E94507BA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96" creationId="{7BB83395-9657-329C-C078-2127462D038F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99" creationId="{893BAAF2-A89B-AF53-11AF-FF760F8615E0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100" creationId="{FCAC4389-0786-1714-019C-4A6BB0736306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101" creationId="{793EACEF-9218-42B1-AE81-262CA4208911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102" creationId="{023F7040-E241-3E6B-EDB4-3CAF72DF7295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107" creationId="{235318D4-86DF-36D1-12B9-8F505C4FEEA8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108" creationId="{CE0B35AD-7D0E-5273-6895-C5BFBBD121C7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109" creationId="{A87C56E0-A7E9-C8AC-D53A-2A7B48AC3E92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110" creationId="{D615E0AE-D37D-823A-3076-95C7579E24F8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111" creationId="{032CDC41-40D6-178B-23DA-111DADC975BD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112" creationId="{6B0888DC-11DF-355C-7147-E5D6032DEA94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113" creationId="{8680D0BE-EDE5-F313-1772-F8C19B0E2211}"/>
          </ac:spMkLst>
        </pc:spChg>
        <pc:spChg chg="mod">
          <ac:chgData name="Jared Carboy" userId="6125d4e8-06bb-44b1-a4ea-03dbade77421" providerId="ADAL" clId="{4B03D17A-3213-8B43-B2F3-684A06C04BF6}" dt="2022-11-06T20:46:12.290" v="2184"/>
          <ac:spMkLst>
            <pc:docMk/>
            <pc:sldMk cId="116170959" sldId="387"/>
            <ac:spMk id="114" creationId="{0224797D-057A-552A-5C76-724E567146F0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17" creationId="{5CEA8B83-A80A-854A-1529-AC4AEE3FDB84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19" creationId="{EF60E711-BFEA-B030-5F24-C1BB938E5283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20" creationId="{7A4EA623-953B-408D-D015-8B88DB78753C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21" creationId="{56AD594B-AD84-0DB3-7237-DE6E26BE2FCD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22" creationId="{5E190629-321B-38E3-0D71-3436515C1517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25" creationId="{AE309A47-FDB2-9FE0-63EA-0496329E88F0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26" creationId="{0A957993-2C3E-9829-2BB1-861CD1E5A46F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27" creationId="{6EE5052C-8B79-7193-FBF7-143A5B500BA2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28" creationId="{42BA3042-7222-61C2-F24A-6A9CBFE8C76D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33" creationId="{C34EAAA9-6EA6-FEF9-D1E8-C187417FB2B2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34" creationId="{D135890E-3DB6-47DB-F34F-AC4F22712630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35" creationId="{0DBF2885-57C7-CC22-F5A5-1C1F9D192AD0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36" creationId="{83278398-742A-730E-E501-29C85FA4FC96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37" creationId="{CF3D4C02-06AF-56B6-EAB6-B441FEC2566E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38" creationId="{4B7DED61-A472-EDC3-70C5-D321FC80A0C6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39" creationId="{4BF0B2E9-259E-0FD0-352D-144E8AAE5748}"/>
          </ac:spMkLst>
        </pc:spChg>
        <pc:spChg chg="mod">
          <ac:chgData name="Jared Carboy" userId="6125d4e8-06bb-44b1-a4ea-03dbade77421" providerId="ADAL" clId="{4B03D17A-3213-8B43-B2F3-684A06C04BF6}" dt="2022-11-06T20:46:57.644" v="2193"/>
          <ac:spMkLst>
            <pc:docMk/>
            <pc:sldMk cId="116170959" sldId="387"/>
            <ac:spMk id="140" creationId="{884975EE-0DDE-8447-120C-BAF82006394A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43" creationId="{A0264193-BD56-1DFD-E9E9-7A18EFE4CCB2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44" creationId="{C99F13FC-382C-5379-C3B1-E010DCB34461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45" creationId="{CDE71E9E-CA5D-EB63-A108-9E385E3DF2AF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48" creationId="{2EEC6E88-0518-1D61-21C4-846A9E4D9506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49" creationId="{50574FC2-BBA6-F9BA-10A7-6FD3825E5AF8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50" creationId="{265C96EA-B0A8-D31C-0F1F-EE4A2843737E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51" creationId="{6CF8764C-3199-844C-C4D2-4817393C4186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56" creationId="{8848EA95-B871-7F6F-21C4-2DCF5FC47810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57" creationId="{1C71D1BD-E6FF-C165-EED6-654DDCE4848E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58" creationId="{A383E9D6-2BE5-0096-4966-A9BEB013A4CE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59" creationId="{5D6F694B-38F6-2827-5A59-B224E1F63049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60" creationId="{2C7F0671-B323-1BAA-19D4-36C3177712FA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61" creationId="{F33ED026-B0F5-FB4E-AD6D-E19D80BD3E9A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62" creationId="{9344DBA1-4BE5-1AE8-7E09-22B497CC82DC}"/>
          </ac:spMkLst>
        </pc:spChg>
        <pc:spChg chg="mod">
          <ac:chgData name="Jared Carboy" userId="6125d4e8-06bb-44b1-a4ea-03dbade77421" providerId="ADAL" clId="{4B03D17A-3213-8B43-B2F3-684A06C04BF6}" dt="2022-11-06T20:47:56.600" v="2203"/>
          <ac:spMkLst>
            <pc:docMk/>
            <pc:sldMk cId="116170959" sldId="387"/>
            <ac:spMk id="163" creationId="{7D8A9D89-2F56-A548-8024-AEB275C3FC0B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66" creationId="{CF30676D-5E61-E999-5A98-ED8EC4447AAA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67" creationId="{D366E2AD-CC51-CC55-32AD-7A46AD9D7EA3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68" creationId="{C3D169A6-0006-C6DF-0CDC-DF48E3318C13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71" creationId="{041E2FD8-C4CA-6F8B-E9B8-82A655F603E8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72" creationId="{689C21F2-8C4A-BE7F-F678-67872A8A3F08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73" creationId="{84AC2234-878D-0CDC-4C3E-1C5BED6CCB65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74" creationId="{EAA66B65-7A18-93A8-6011-70B54216A0F9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79" creationId="{BB32A339-9F94-9E13-58FD-0E1D5BECD78E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80" creationId="{E3A66800-3CC7-E4F1-2B5C-C853DA68692D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81" creationId="{4E936F61-323F-8755-7064-70FB0FEEA3AF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82" creationId="{E7B2C224-E820-4D7C-BD4B-F26E90851864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83" creationId="{7AC1E239-A9CD-29E6-4F73-0322D2DAD480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84" creationId="{4E2CE9F3-6273-70F6-D2BE-6D463EB40930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85" creationId="{5B89DC4F-274C-DE60-B2B0-B5345677C1F5}"/>
          </ac:spMkLst>
        </pc:spChg>
        <pc:spChg chg="mod">
          <ac:chgData name="Jared Carboy" userId="6125d4e8-06bb-44b1-a4ea-03dbade77421" providerId="ADAL" clId="{4B03D17A-3213-8B43-B2F3-684A06C04BF6}" dt="2022-11-06T20:47:57.695" v="2204"/>
          <ac:spMkLst>
            <pc:docMk/>
            <pc:sldMk cId="116170959" sldId="387"/>
            <ac:spMk id="186" creationId="{1513EF07-518C-E426-D9BE-4AD59D6B8D21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189" creationId="{0A025745-4B28-0B83-4423-2CA024EB22A6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190" creationId="{CD9F391E-95BD-F0A8-38A1-55321D22C8B4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191" creationId="{E6D2C06E-C142-E025-DCD6-2138C11D4FD3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194" creationId="{C9EF2FE3-4DF7-1C03-7CDA-5844452496B0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195" creationId="{7E148474-B574-2C2A-DA62-CB6134CAC03B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196" creationId="{0ECBC48A-D2A4-9D23-D345-853EB5AF1485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197" creationId="{311D113A-C149-F141-8266-FE40AEE35E34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202" creationId="{F9C6CE91-4B5B-9B2E-2FCC-0F65741FB6D4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203" creationId="{32DEC125-A22D-8A5B-F556-74F64CA7E0FB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204" creationId="{5A2657E1-0265-F0B3-6839-CE837035BC13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205" creationId="{DD424680-1B72-CCD4-19B7-809726811619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206" creationId="{00CCBC49-056A-9840-9915-39D74309BC03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207" creationId="{72892745-DB33-E0D4-7A0B-FA8009062B00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208" creationId="{A4A285C7-1D9C-7DD6-BE31-5C57B5DC1C09}"/>
          </ac:spMkLst>
        </pc:spChg>
        <pc:spChg chg="mod">
          <ac:chgData name="Jared Carboy" userId="6125d4e8-06bb-44b1-a4ea-03dbade77421" providerId="ADAL" clId="{4B03D17A-3213-8B43-B2F3-684A06C04BF6}" dt="2022-11-06T20:47:58.302" v="2205"/>
          <ac:spMkLst>
            <pc:docMk/>
            <pc:sldMk cId="116170959" sldId="387"/>
            <ac:spMk id="209" creationId="{5318ECEF-C977-9D08-5F91-1F57691BAFF0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12" creationId="{61272657-5052-3313-81AF-CC46C44BF0E3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13" creationId="{E916FA18-07D0-AC2C-05C0-57F24978C05E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14" creationId="{27002967-1B6D-2290-623E-DE6DF9905FEB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17" creationId="{5AAC9FBA-E152-E769-B211-660669DDFD75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18" creationId="{1E2E51BB-575B-D673-93BB-FB872FB54213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19" creationId="{AD21DA8C-7FEF-0D0F-C4B1-CFCAB6A51227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20" creationId="{6894A238-5C21-C5B6-BA45-FC128FCCFDAF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25" creationId="{E9386ACF-B776-060A-8CF7-B53E0BCEF8F2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26" creationId="{2F8A91A0-6499-05A5-D3F5-F361A91D9850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27" creationId="{2CD20C85-FB46-1FA5-1BDB-6D97ACECAADA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28" creationId="{288C93F2-49EB-12E2-1209-5C7570976299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29" creationId="{7363AD65-6168-45AC-7D07-F658E28DA175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30" creationId="{2D8C953F-A877-DD67-C455-833BA74AC3B4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31" creationId="{E9488E76-1BF2-0371-EC3C-50807B0D5C80}"/>
          </ac:spMkLst>
        </pc:spChg>
        <pc:spChg chg="mod">
          <ac:chgData name="Jared Carboy" userId="6125d4e8-06bb-44b1-a4ea-03dbade77421" providerId="ADAL" clId="{4B03D17A-3213-8B43-B2F3-684A06C04BF6}" dt="2022-11-06T20:48:15.834" v="2212"/>
          <ac:spMkLst>
            <pc:docMk/>
            <pc:sldMk cId="116170959" sldId="387"/>
            <ac:spMk id="232" creationId="{207C9F9C-669C-E10F-3CC1-8A0FB74C8B68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35" creationId="{BA17B7D3-3A53-7D87-273C-56286BC10A04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36" creationId="{7A8DDF72-D545-0E15-5EB3-028488A517AC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37" creationId="{778FCEA7-6A4C-4006-A61C-D55378939464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40" creationId="{A9009DBD-7919-9A6F-1F68-C8F81FB94E38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41" creationId="{90341B50-6CBE-AFA6-178E-6912B75D5AAB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42" creationId="{95E374BA-5CBF-F15A-25DE-9F0A3A4566A4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43" creationId="{27D4E85B-FF3F-5847-073D-75404C5725C0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48" creationId="{20715B06-95E5-E662-BE7E-C10D13002C14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49" creationId="{5795B813-3B21-EE3D-2CE9-6F7525298CB5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50" creationId="{77A113FF-25A1-7A8B-858D-49C23FCB8B9C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51" creationId="{CD8CDA27-6E31-FB54-495E-28009CC67842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52" creationId="{90722A52-9157-C7E2-BE7F-C8C7230AB943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53" creationId="{01185090-96DF-ADC5-C594-13E6D2DA1093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54" creationId="{DAA504EC-2D43-DCD6-67D1-E3CB91233C17}"/>
          </ac:spMkLst>
        </pc:spChg>
        <pc:spChg chg="mod">
          <ac:chgData name="Jared Carboy" userId="6125d4e8-06bb-44b1-a4ea-03dbade77421" providerId="ADAL" clId="{4B03D17A-3213-8B43-B2F3-684A06C04BF6}" dt="2022-11-06T20:48:19.626" v="2213" actId="571"/>
          <ac:spMkLst>
            <pc:docMk/>
            <pc:sldMk cId="116170959" sldId="387"/>
            <ac:spMk id="255" creationId="{A13208D2-4C45-9372-8B8F-1FA662A19FBF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58" creationId="{FF552912-B71F-581C-8466-FCE02A763F1E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59" creationId="{21EA2B91-2284-272C-9426-CE887D9766F8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60" creationId="{37CF4982-596A-9157-ADD4-E4F1022E090B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63" creationId="{B3F901C9-F4DE-9169-575E-20ECED2DB8F8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64" creationId="{E67C06AC-418F-9090-3877-08CFB0F667F3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65" creationId="{402F165E-8C98-1114-446F-3C7D4F98224B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66" creationId="{AE27E680-62EB-E673-6C63-0F0280C3487C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71" creationId="{183ED8FB-6A65-49DF-A085-F33D4EA20CC7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72" creationId="{DF0508A5-0950-4657-1972-C64354AFFABA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73" creationId="{CD62C394-D1C3-5D93-D2A8-D2C57DA7CD5E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74" creationId="{B561DA42-B38C-D225-4D17-2D59F5286B62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75" creationId="{7D92C412-E432-D066-B237-4F45DD239ACF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76" creationId="{427114CB-152E-015E-002F-F48265A26C95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77" creationId="{2BB76C88-D0A5-566E-6345-905ADAEA27BA}"/>
          </ac:spMkLst>
        </pc:spChg>
        <pc:spChg chg="mod">
          <ac:chgData name="Jared Carboy" userId="6125d4e8-06bb-44b1-a4ea-03dbade77421" providerId="ADAL" clId="{4B03D17A-3213-8B43-B2F3-684A06C04BF6}" dt="2022-11-06T20:48:33.642" v="2216"/>
          <ac:spMkLst>
            <pc:docMk/>
            <pc:sldMk cId="116170959" sldId="387"/>
            <ac:spMk id="278" creationId="{1C2FF8EF-5D2C-CEA9-8BCB-4B723ADB681F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81" creationId="{6F30D1ED-84AF-328C-6CCD-94EB2495DD78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82" creationId="{BB5BF588-1C12-0E9D-975B-02387C678780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83" creationId="{CFFEA58C-98CF-4C96-938D-3A52D37E9F5D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86" creationId="{8FA2BA35-86BE-D205-A162-6308F927F1F8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87" creationId="{14EA95F6-88A6-C253-42DE-62F0F4F329E6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88" creationId="{A32CD4E3-006A-05BD-50ED-9C91A0B2E946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89" creationId="{E12D5B85-DE00-4763-824A-CB232887989A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94" creationId="{80EC1FA8-A833-79D2-F7F3-988AE417A83C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95" creationId="{7B5C9C32-B790-EE07-2126-E8A24DABFF0F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96" creationId="{52BEBD05-E22F-7B5B-ADCA-BF08909858E4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97" creationId="{9A727105-263A-1BDA-EB0F-91E8F2FE3FC2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98" creationId="{43105DFB-58C9-FCD9-124C-113E3B0CE2B4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299" creationId="{F38D5311-5241-146D-E8A4-52D7E709BA7A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300" creationId="{9861634C-F261-3FCD-4CD2-DC265C65F042}"/>
          </ac:spMkLst>
        </pc:spChg>
        <pc:spChg chg="mod">
          <ac:chgData name="Jared Carboy" userId="6125d4e8-06bb-44b1-a4ea-03dbade77421" providerId="ADAL" clId="{4B03D17A-3213-8B43-B2F3-684A06C04BF6}" dt="2022-11-06T20:48:37.678" v="2218"/>
          <ac:spMkLst>
            <pc:docMk/>
            <pc:sldMk cId="116170959" sldId="387"/>
            <ac:spMk id="301" creationId="{1F8CE44F-4886-D655-AD47-FB4215F442E3}"/>
          </ac:spMkLst>
        </pc:spChg>
        <pc:spChg chg="add del mod">
          <ac:chgData name="Jared Carboy" userId="6125d4e8-06bb-44b1-a4ea-03dbade77421" providerId="ADAL" clId="{4B03D17A-3213-8B43-B2F3-684A06C04BF6}" dt="2022-11-06T20:53:43.216" v="2277" actId="478"/>
          <ac:spMkLst>
            <pc:docMk/>
            <pc:sldMk cId="116170959" sldId="387"/>
            <ac:spMk id="302" creationId="{24178DB3-ECD6-E549-8A77-96C216A59292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04" creationId="{91A91423-70BC-8028-1D77-F055A23DD23D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06" creationId="{113FE204-6354-89B2-7203-904BF5F544A5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07" creationId="{7FCAA586-774D-718B-9708-C3883B78721F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09" creationId="{11281181-B983-18AB-4514-82309B1AFCB5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10" creationId="{C36CFD30-4C1D-5EF9-8149-015EC561E894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13" creationId="{6E0CC8DD-FA15-2B98-578F-3285B72CF928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14" creationId="{38F329C0-2B36-1C18-E35B-B4B0D191C4B8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15" creationId="{A88509D6-36EA-9962-C3D2-04F24599A273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16" creationId="{2DD4F973-C80E-2FF1-EAE1-B80F49545676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21" creationId="{08A748D6-C335-D047-47CF-BD34DC02D900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22" creationId="{F2269135-E174-9B3B-A9FE-C3FBF24153AA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23" creationId="{C59943D3-14C7-E35A-F314-4765EDC1872B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24" creationId="{205D9108-CE74-2F77-7E97-204D2AFF4E54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25" creationId="{04BAE458-4D9B-44DE-67F6-84F759977E5B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26" creationId="{E19989F8-9E13-0D0B-A985-6D5E16157519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27" creationId="{AAB539FF-EFEC-6CD5-5749-AE6A2C969410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28" creationId="{8C55B122-F3FF-5A96-C9F8-E677E8761AE9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31" creationId="{D261840C-8008-78D1-8802-8D964DF20AEA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32" creationId="{519D070A-8992-2E4B-DDC9-59D96887AC02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33" creationId="{085D94C2-DE54-AA64-FF7F-5498CF88192D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34" creationId="{E2DE650E-FBC5-82B4-DD2E-4A2F78BB7FD7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39" creationId="{A469DF3C-89A1-99BD-2ACB-BE638C8C486E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40" creationId="{D619D2E6-027F-977B-CF4C-E4F1FB581FF8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41" creationId="{CC47DEAA-B38B-4ED5-5290-4E56CE6C397F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42" creationId="{8FBE8F24-E947-9238-8E74-B68F68A4B907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43" creationId="{06081A68-EB70-23B3-5E83-B85D67D85261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44" creationId="{715ABC21-F2AE-3765-EA79-31C2030EFF8E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45" creationId="{552530D5-F94D-C45D-A3BD-603025756DA7}"/>
          </ac:spMkLst>
        </pc:spChg>
        <pc:spChg chg="mod">
          <ac:chgData name="Jared Carboy" userId="6125d4e8-06bb-44b1-a4ea-03dbade77421" providerId="ADAL" clId="{4B03D17A-3213-8B43-B2F3-684A06C04BF6}" dt="2022-11-06T20:54:04.963" v="2278"/>
          <ac:spMkLst>
            <pc:docMk/>
            <pc:sldMk cId="116170959" sldId="387"/>
            <ac:spMk id="346" creationId="{1C528139-E005-FB35-DA7F-FC16298E45AD}"/>
          </ac:spMkLst>
        </pc:spChg>
        <pc:spChg chg="mod">
          <ac:chgData name="Jared Carboy" userId="6125d4e8-06bb-44b1-a4ea-03dbade77421" providerId="ADAL" clId="{4B03D17A-3213-8B43-B2F3-684A06C04BF6}" dt="2022-11-06T20:58:45.871" v="2300"/>
          <ac:spMkLst>
            <pc:docMk/>
            <pc:sldMk cId="116170959" sldId="387"/>
            <ac:spMk id="350" creationId="{3227747E-2359-C38D-F608-BD3D69CA9952}"/>
          </ac:spMkLst>
        </pc:spChg>
        <pc:spChg chg="mod">
          <ac:chgData name="Jared Carboy" userId="6125d4e8-06bb-44b1-a4ea-03dbade77421" providerId="ADAL" clId="{4B03D17A-3213-8B43-B2F3-684A06C04BF6}" dt="2022-11-06T20:58:45.871" v="2300"/>
          <ac:spMkLst>
            <pc:docMk/>
            <pc:sldMk cId="116170959" sldId="387"/>
            <ac:spMk id="351" creationId="{CBA537F1-AE87-6F5E-7E5C-D8F14F2A0749}"/>
          </ac:spMkLst>
        </pc:spChg>
        <pc:spChg chg="mod">
          <ac:chgData name="Jared Carboy" userId="6125d4e8-06bb-44b1-a4ea-03dbade77421" providerId="ADAL" clId="{4B03D17A-3213-8B43-B2F3-684A06C04BF6}" dt="2022-11-06T20:58:45.871" v="2300"/>
          <ac:spMkLst>
            <pc:docMk/>
            <pc:sldMk cId="116170959" sldId="387"/>
            <ac:spMk id="352" creationId="{BC64F2AC-5725-B39A-5787-71806D30EBD4}"/>
          </ac:spMkLst>
        </pc:spChg>
        <pc:spChg chg="mod">
          <ac:chgData name="Jared Carboy" userId="6125d4e8-06bb-44b1-a4ea-03dbade77421" providerId="ADAL" clId="{4B03D17A-3213-8B43-B2F3-684A06C04BF6}" dt="2022-11-06T20:58:45.871" v="2300"/>
          <ac:spMkLst>
            <pc:docMk/>
            <pc:sldMk cId="116170959" sldId="387"/>
            <ac:spMk id="353" creationId="{99AEA4BD-9A31-1FDF-0969-C9B7DA7DDDB5}"/>
          </ac:spMkLst>
        </pc:spChg>
        <pc:spChg chg="mod">
          <ac:chgData name="Jared Carboy" userId="6125d4e8-06bb-44b1-a4ea-03dbade77421" providerId="ADAL" clId="{4B03D17A-3213-8B43-B2F3-684A06C04BF6}" dt="2022-11-06T20:58:45.871" v="2300"/>
          <ac:spMkLst>
            <pc:docMk/>
            <pc:sldMk cId="116170959" sldId="387"/>
            <ac:spMk id="358" creationId="{D01EAA40-D71E-120F-D43C-404838CA7674}"/>
          </ac:spMkLst>
        </pc:spChg>
        <pc:spChg chg="del mod">
          <ac:chgData name="Jared Carboy" userId="6125d4e8-06bb-44b1-a4ea-03dbade77421" providerId="ADAL" clId="{4B03D17A-3213-8B43-B2F3-684A06C04BF6}" dt="2022-11-06T20:58:52.967" v="2301" actId="478"/>
          <ac:spMkLst>
            <pc:docMk/>
            <pc:sldMk cId="116170959" sldId="387"/>
            <ac:spMk id="359" creationId="{523F3AE5-C26A-AE90-96AF-3922EDFD8ABB}"/>
          </ac:spMkLst>
        </pc:spChg>
        <pc:spChg chg="mod">
          <ac:chgData name="Jared Carboy" userId="6125d4e8-06bb-44b1-a4ea-03dbade77421" providerId="ADAL" clId="{4B03D17A-3213-8B43-B2F3-684A06C04BF6}" dt="2022-11-06T20:58:45.871" v="2300"/>
          <ac:spMkLst>
            <pc:docMk/>
            <pc:sldMk cId="116170959" sldId="387"/>
            <ac:spMk id="360" creationId="{DAF00415-0028-8C98-690E-514F538193DE}"/>
          </ac:spMkLst>
        </pc:spChg>
        <pc:spChg chg="mod">
          <ac:chgData name="Jared Carboy" userId="6125d4e8-06bb-44b1-a4ea-03dbade77421" providerId="ADAL" clId="{4B03D17A-3213-8B43-B2F3-684A06C04BF6}" dt="2022-11-06T20:58:45.871" v="2300"/>
          <ac:spMkLst>
            <pc:docMk/>
            <pc:sldMk cId="116170959" sldId="387"/>
            <ac:spMk id="361" creationId="{C5B04FE1-5D96-48B8-A1BF-194418BBB35D}"/>
          </ac:spMkLst>
        </pc:spChg>
        <pc:spChg chg="mod">
          <ac:chgData name="Jared Carboy" userId="6125d4e8-06bb-44b1-a4ea-03dbade77421" providerId="ADAL" clId="{4B03D17A-3213-8B43-B2F3-684A06C04BF6}" dt="2022-11-06T20:58:45.871" v="2300"/>
          <ac:spMkLst>
            <pc:docMk/>
            <pc:sldMk cId="116170959" sldId="387"/>
            <ac:spMk id="362" creationId="{9ECC4A2E-408C-2E8D-B076-3827E1F1E59E}"/>
          </ac:spMkLst>
        </pc:spChg>
        <pc:spChg chg="mod">
          <ac:chgData name="Jared Carboy" userId="6125d4e8-06bb-44b1-a4ea-03dbade77421" providerId="ADAL" clId="{4B03D17A-3213-8B43-B2F3-684A06C04BF6}" dt="2022-11-06T20:58:45.871" v="2300"/>
          <ac:spMkLst>
            <pc:docMk/>
            <pc:sldMk cId="116170959" sldId="387"/>
            <ac:spMk id="363" creationId="{CDB95EFE-9046-5B10-60A5-09049331E126}"/>
          </ac:spMkLst>
        </pc:spChg>
        <pc:spChg chg="mod">
          <ac:chgData name="Jared Carboy" userId="6125d4e8-06bb-44b1-a4ea-03dbade77421" providerId="ADAL" clId="{4B03D17A-3213-8B43-B2F3-684A06C04BF6}" dt="2022-11-06T20:58:45.871" v="2300"/>
          <ac:spMkLst>
            <pc:docMk/>
            <pc:sldMk cId="116170959" sldId="387"/>
            <ac:spMk id="364" creationId="{63B7E57C-D07E-2D56-2F6C-2F59D1467622}"/>
          </ac:spMkLst>
        </pc:spChg>
        <pc:spChg chg="mod">
          <ac:chgData name="Jared Carboy" userId="6125d4e8-06bb-44b1-a4ea-03dbade77421" providerId="ADAL" clId="{4B03D17A-3213-8B43-B2F3-684A06C04BF6}" dt="2022-11-06T20:58:45.871" v="2300"/>
          <ac:spMkLst>
            <pc:docMk/>
            <pc:sldMk cId="116170959" sldId="387"/>
            <ac:spMk id="365" creationId="{FC34A4FB-BE54-734D-FE23-99B63B355BB5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72" creationId="{355DB4B9-1FCE-4468-486C-1C31AF1A0476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73" creationId="{9354F96B-7A9E-C48F-202E-D3981B54ED85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74" creationId="{35E49D3D-E41E-177E-5614-768BF9068FD4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75" creationId="{53D6F9DB-2BE6-CE8B-1106-BA98EE42A65F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80" creationId="{FD4A5320-51FC-6A9F-624C-D684FBAC0D44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81" creationId="{BB4538B0-05C6-A413-0E3A-B09E00D2538D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82" creationId="{6F48858D-F7BA-BCA9-2561-2724955881FD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83" creationId="{6532ECE2-4612-44F8-B868-C861670DD6CA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84" creationId="{FD2686F3-AA71-A099-B42E-2B9B0F3DDB05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85" creationId="{F5E25625-9ECB-10D1-A1CB-90AA07866724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86" creationId="{315A41EA-8150-E80B-9DD5-402C1B7E651B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87" creationId="{A5072D4A-6442-F15F-0971-D0370D6FABD5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89" creationId="{693EAFEA-394B-796A-6823-A4BB6F5A9C51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90" creationId="{2028E65E-5E05-02EB-8C52-A4DBE3565E45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91" creationId="{4F43BF63-5AA0-36F6-3840-A13A6FE7F068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92" creationId="{B84DABED-A229-2D84-B6B5-1D6891273AA5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93" creationId="{79E6C940-E10D-E52C-813B-6FCAE413D455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94" creationId="{F8A1A4A1-87C6-292F-DA38-1C3C00B8AB26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97" creationId="{FE59C0CE-2203-B0B0-A819-08567F5699E9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98" creationId="{99E48DFF-5A19-87CB-E871-1366BD837C6E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399" creationId="{6F4821A5-DDCE-46B5-5794-BC72B93DF32B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400" creationId="{1ECD8E9C-E19D-91A9-3A58-9E78A23D66B9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405" creationId="{EB53CEB0-E415-AAD4-75C3-81FE2C99CC6B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406" creationId="{C22B47EA-5877-996E-A208-6AC5EA8D6981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407" creationId="{F252EF87-12EF-091D-09F6-D810F90ABFB1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408" creationId="{38D302BF-814D-F09C-56AD-248393210131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409" creationId="{E915FA22-B17A-1DCC-00FC-1A0F58AC1A7D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410" creationId="{840D622F-7B27-3FDA-76B3-17D89DFA346D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411" creationId="{B9026E55-2CD5-1349-C46A-21401DD32E4D}"/>
          </ac:spMkLst>
        </pc:spChg>
        <pc:spChg chg="mod">
          <ac:chgData name="Jared Carboy" userId="6125d4e8-06bb-44b1-a4ea-03dbade77421" providerId="ADAL" clId="{4B03D17A-3213-8B43-B2F3-684A06C04BF6}" dt="2022-11-06T20:59:14.868" v="2303"/>
          <ac:spMkLst>
            <pc:docMk/>
            <pc:sldMk cId="116170959" sldId="387"/>
            <ac:spMk id="412" creationId="{27759A2A-C1D7-4A8D-1078-671B387D06B8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21" creationId="{F9F70139-BB32-9880-419C-30542E3C5288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22" creationId="{BB36FBDA-E96B-86B8-495C-9F4AD01A7B7A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23" creationId="{F82922B3-86B2-63EE-5FF9-09E9F534CFB8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24" creationId="{28729D66-AEE5-5DB9-06DB-E13657E42809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29" creationId="{ACFF446D-086E-7DBA-CA27-FD764FD8E0A3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30" creationId="{40BCF5B3-5F17-2A8C-CE9F-1D9396572A1B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31" creationId="{6FD96A84-9176-E0AC-9B89-5B69A2A465F1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32" creationId="{7FD002C1-C808-FB47-D33E-82959ADEFE94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33" creationId="{4F9424AB-A09C-4F0C-145F-2038B00A59DD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34" creationId="{7F3AC283-2765-4BA9-EF6F-3923A8827141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35" creationId="{684B39FE-3315-FAC2-33B7-158211000417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36" creationId="{114825A6-8199-CEA1-8853-14307342476D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38" creationId="{FF9F0547-5ECD-EA8D-6630-CC69DEE4785F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39" creationId="{B4F341AA-EDAC-427C-9A21-E67F22DFD9B2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40" creationId="{1D53A374-DDCE-F0B2-9055-DC4A23284CAB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41" creationId="{510DC1B2-7BA9-74F9-E2FD-B6ED919D78CE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42" creationId="{B3903687-8331-7E9D-3B42-AF5DE260B2AE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43" creationId="{8F9C6357-20EE-1DDF-C842-4D4BB2F8627D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46" creationId="{7DDD8DB0-0E74-5599-1363-4D18D3247652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47" creationId="{0ED52A8A-2078-1A18-EAFF-5B62051293A0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48" creationId="{AA505E14-C962-4F0F-17D8-AEF85FF60613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49" creationId="{D36F84FD-5232-B7A3-B3BD-15E7B1092D74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54" creationId="{CF9BD4A8-224E-2B88-3CE1-A0F44BA83989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55" creationId="{5D2F8A2A-C847-9BE2-2D25-93C5F8DF74FB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56" creationId="{A9CAFBF9-9B3A-24A1-1424-11CEA1649B24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57" creationId="{9C8B986E-749E-2163-52E4-12370938CBE4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58" creationId="{5B6A8184-11A6-762D-AE67-DB305D03970D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59" creationId="{32A602BC-5750-AF33-63F1-B3E5E51465C0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60" creationId="{3023B084-2C78-225A-631F-65D59FE6B36B}"/>
          </ac:spMkLst>
        </pc:spChg>
        <pc:spChg chg="mod">
          <ac:chgData name="Jared Carboy" userId="6125d4e8-06bb-44b1-a4ea-03dbade77421" providerId="ADAL" clId="{4B03D17A-3213-8B43-B2F3-684A06C04BF6}" dt="2022-11-06T21:19:53.026" v="2453"/>
          <ac:spMkLst>
            <pc:docMk/>
            <pc:sldMk cId="116170959" sldId="387"/>
            <ac:spMk id="561" creationId="{FF6271FB-5A12-8E9F-F938-8D92881E11D7}"/>
          </ac:spMkLst>
        </pc:spChg>
        <pc:grpChg chg="del">
          <ac:chgData name="Jared Carboy" userId="6125d4e8-06bb-44b1-a4ea-03dbade77421" providerId="ADAL" clId="{4B03D17A-3213-8B43-B2F3-684A06C04BF6}" dt="2022-11-06T19:04:54.122" v="718" actId="478"/>
          <ac:grpSpMkLst>
            <pc:docMk/>
            <pc:sldMk cId="116170959" sldId="387"/>
            <ac:grpSpMk id="9" creationId="{AD3BAD88-3097-4AF4-99B7-F80C1BECC76A}"/>
          </ac:grpSpMkLst>
        </pc:grpChg>
        <pc:grpChg chg="del">
          <ac:chgData name="Jared Carboy" userId="6125d4e8-06bb-44b1-a4ea-03dbade77421" providerId="ADAL" clId="{4B03D17A-3213-8B43-B2F3-684A06C04BF6}" dt="2022-11-06T19:04:54.122" v="718" actId="478"/>
          <ac:grpSpMkLst>
            <pc:docMk/>
            <pc:sldMk cId="116170959" sldId="387"/>
            <ac:grpSpMk id="10" creationId="{F018C4F8-D027-4FC9-9E91-13AF9ECC9E07}"/>
          </ac:grpSpMkLst>
        </pc:grpChg>
        <pc:grpChg chg="del">
          <ac:chgData name="Jared Carboy" userId="6125d4e8-06bb-44b1-a4ea-03dbade77421" providerId="ADAL" clId="{4B03D17A-3213-8B43-B2F3-684A06C04BF6}" dt="2022-11-06T19:04:54.122" v="718" actId="478"/>
          <ac:grpSpMkLst>
            <pc:docMk/>
            <pc:sldMk cId="116170959" sldId="387"/>
            <ac:grpSpMk id="11" creationId="{97D2A15B-C6B8-43BF-A97A-F68A77134A39}"/>
          </ac:grpSpMkLst>
        </pc:grpChg>
        <pc:grpChg chg="del">
          <ac:chgData name="Jared Carboy" userId="6125d4e8-06bb-44b1-a4ea-03dbade77421" providerId="ADAL" clId="{4B03D17A-3213-8B43-B2F3-684A06C04BF6}" dt="2022-11-06T19:04:54.122" v="718" actId="478"/>
          <ac:grpSpMkLst>
            <pc:docMk/>
            <pc:sldMk cId="116170959" sldId="387"/>
            <ac:grpSpMk id="14" creationId="{8330DA09-158B-4DDE-9848-10DA6A431924}"/>
          </ac:grpSpMkLst>
        </pc:grpChg>
        <pc:grpChg chg="del">
          <ac:chgData name="Jared Carboy" userId="6125d4e8-06bb-44b1-a4ea-03dbade77421" providerId="ADAL" clId="{4B03D17A-3213-8B43-B2F3-684A06C04BF6}" dt="2022-11-06T19:04:54.122" v="718" actId="478"/>
          <ac:grpSpMkLst>
            <pc:docMk/>
            <pc:sldMk cId="116170959" sldId="387"/>
            <ac:grpSpMk id="18" creationId="{F9AF75F8-4966-4D80-9219-8422F2B6612D}"/>
          </ac:grpSpMkLst>
        </pc:grpChg>
        <pc:grpChg chg="del">
          <ac:chgData name="Jared Carboy" userId="6125d4e8-06bb-44b1-a4ea-03dbade77421" providerId="ADAL" clId="{4B03D17A-3213-8B43-B2F3-684A06C04BF6}" dt="2022-11-06T19:04:54.122" v="718" actId="478"/>
          <ac:grpSpMkLst>
            <pc:docMk/>
            <pc:sldMk cId="116170959" sldId="387"/>
            <ac:grpSpMk id="20" creationId="{878ACF02-0C4E-4210-A8B4-CD1BE5E35C9D}"/>
          </ac:grpSpMkLst>
        </pc:grpChg>
        <pc:grpChg chg="del">
          <ac:chgData name="Jared Carboy" userId="6125d4e8-06bb-44b1-a4ea-03dbade77421" providerId="ADAL" clId="{4B03D17A-3213-8B43-B2F3-684A06C04BF6}" dt="2022-11-06T19:04:54.122" v="718" actId="478"/>
          <ac:grpSpMkLst>
            <pc:docMk/>
            <pc:sldMk cId="116170959" sldId="387"/>
            <ac:grpSpMk id="23" creationId="{067F77F0-EF0A-46C0-9053-E1A0F11FD390}"/>
          </ac:grpSpMkLst>
        </pc:grpChg>
        <pc:grpChg chg="del">
          <ac:chgData name="Jared Carboy" userId="6125d4e8-06bb-44b1-a4ea-03dbade77421" providerId="ADAL" clId="{4B03D17A-3213-8B43-B2F3-684A06C04BF6}" dt="2022-11-06T19:04:54.122" v="718" actId="478"/>
          <ac:grpSpMkLst>
            <pc:docMk/>
            <pc:sldMk cId="116170959" sldId="387"/>
            <ac:grpSpMk id="30" creationId="{52514CA1-B229-4075-9FB3-8D42C46A40D3}"/>
          </ac:grpSpMkLst>
        </pc:grpChg>
        <pc:grpChg chg="add del mod">
          <ac:chgData name="Jared Carboy" userId="6125d4e8-06bb-44b1-a4ea-03dbade77421" providerId="ADAL" clId="{4B03D17A-3213-8B43-B2F3-684A06C04BF6}" dt="2022-11-06T20:45:31.477" v="2181" actId="478"/>
          <ac:grpSpMkLst>
            <pc:docMk/>
            <pc:sldMk cId="116170959" sldId="387"/>
            <ac:grpSpMk id="65" creationId="{8CA0867B-B143-284F-38E3-AA76D4370EF1}"/>
          </ac:grpSpMkLst>
        </pc:grpChg>
        <pc:grpChg chg="mod">
          <ac:chgData name="Jared Carboy" userId="6125d4e8-06bb-44b1-a4ea-03dbade77421" providerId="ADAL" clId="{4B03D17A-3213-8B43-B2F3-684A06C04BF6}" dt="2022-11-06T20:45:11.223" v="2174"/>
          <ac:grpSpMkLst>
            <pc:docMk/>
            <pc:sldMk cId="116170959" sldId="387"/>
            <ac:grpSpMk id="66" creationId="{1D5FF167-F5FB-C6EA-0D7F-A1D0AC10148A}"/>
          </ac:grpSpMkLst>
        </pc:grpChg>
        <pc:grpChg chg="mod">
          <ac:chgData name="Jared Carboy" userId="6125d4e8-06bb-44b1-a4ea-03dbade77421" providerId="ADAL" clId="{4B03D17A-3213-8B43-B2F3-684A06C04BF6}" dt="2022-11-06T20:45:11.223" v="2174"/>
          <ac:grpSpMkLst>
            <pc:docMk/>
            <pc:sldMk cId="116170959" sldId="387"/>
            <ac:grpSpMk id="73" creationId="{CD30FBA6-6203-BF39-8DEF-1C836A568FED}"/>
          </ac:grpSpMkLst>
        </pc:grpChg>
        <pc:grpChg chg="mod">
          <ac:chgData name="Jared Carboy" userId="6125d4e8-06bb-44b1-a4ea-03dbade77421" providerId="ADAL" clId="{4B03D17A-3213-8B43-B2F3-684A06C04BF6}" dt="2022-11-06T20:45:11.223" v="2174"/>
          <ac:grpSpMkLst>
            <pc:docMk/>
            <pc:sldMk cId="116170959" sldId="387"/>
            <ac:grpSpMk id="74" creationId="{77571450-87A9-9179-968A-0A303E629BE4}"/>
          </ac:grpSpMkLst>
        </pc:grpChg>
        <pc:grpChg chg="mod">
          <ac:chgData name="Jared Carboy" userId="6125d4e8-06bb-44b1-a4ea-03dbade77421" providerId="ADAL" clId="{4B03D17A-3213-8B43-B2F3-684A06C04BF6}" dt="2022-11-06T20:45:11.223" v="2174"/>
          <ac:grpSpMkLst>
            <pc:docMk/>
            <pc:sldMk cId="116170959" sldId="387"/>
            <ac:grpSpMk id="79" creationId="{7C842208-3CCF-96BF-D5C1-B8ACFAB091C6}"/>
          </ac:grpSpMkLst>
        </pc:grpChg>
        <pc:grpChg chg="mod">
          <ac:chgData name="Jared Carboy" userId="6125d4e8-06bb-44b1-a4ea-03dbade77421" providerId="ADAL" clId="{4B03D17A-3213-8B43-B2F3-684A06C04BF6}" dt="2022-11-06T20:45:11.223" v="2174"/>
          <ac:grpSpMkLst>
            <pc:docMk/>
            <pc:sldMk cId="116170959" sldId="387"/>
            <ac:grpSpMk id="82" creationId="{98BA7F6B-1884-195F-4F61-8B1BB3266DA6}"/>
          </ac:grpSpMkLst>
        </pc:grpChg>
        <pc:grpChg chg="add del mod">
          <ac:chgData name="Jared Carboy" userId="6125d4e8-06bb-44b1-a4ea-03dbade77421" providerId="ADAL" clId="{4B03D17A-3213-8B43-B2F3-684A06C04BF6}" dt="2022-11-06T20:46:59.726" v="2194" actId="478"/>
          <ac:grpSpMkLst>
            <pc:docMk/>
            <pc:sldMk cId="116170959" sldId="387"/>
            <ac:grpSpMk id="91" creationId="{DB92AF8D-2857-5F3A-9928-4B03A2C7E8A0}"/>
          </ac:grpSpMkLst>
        </pc:grpChg>
        <pc:grpChg chg="mod">
          <ac:chgData name="Jared Carboy" userId="6125d4e8-06bb-44b1-a4ea-03dbade77421" providerId="ADAL" clId="{4B03D17A-3213-8B43-B2F3-684A06C04BF6}" dt="2022-11-06T20:46:12.290" v="2184"/>
          <ac:grpSpMkLst>
            <pc:docMk/>
            <pc:sldMk cId="116170959" sldId="387"/>
            <ac:grpSpMk id="92" creationId="{AD32F639-BA11-1B46-E66B-3A5D40639C95}"/>
          </ac:grpSpMkLst>
        </pc:grpChg>
        <pc:grpChg chg="mod">
          <ac:chgData name="Jared Carboy" userId="6125d4e8-06bb-44b1-a4ea-03dbade77421" providerId="ADAL" clId="{4B03D17A-3213-8B43-B2F3-684A06C04BF6}" dt="2022-11-06T20:46:12.290" v="2184"/>
          <ac:grpSpMkLst>
            <pc:docMk/>
            <pc:sldMk cId="116170959" sldId="387"/>
            <ac:grpSpMk id="97" creationId="{A04A7678-0F7F-419E-2F8A-5D213E4DCF73}"/>
          </ac:grpSpMkLst>
        </pc:grpChg>
        <pc:grpChg chg="mod">
          <ac:chgData name="Jared Carboy" userId="6125d4e8-06bb-44b1-a4ea-03dbade77421" providerId="ADAL" clId="{4B03D17A-3213-8B43-B2F3-684A06C04BF6}" dt="2022-11-06T20:46:12.290" v="2184"/>
          <ac:grpSpMkLst>
            <pc:docMk/>
            <pc:sldMk cId="116170959" sldId="387"/>
            <ac:grpSpMk id="98" creationId="{9017A285-968B-521E-1278-9EC4330B09F8}"/>
          </ac:grpSpMkLst>
        </pc:grpChg>
        <pc:grpChg chg="mod">
          <ac:chgData name="Jared Carboy" userId="6125d4e8-06bb-44b1-a4ea-03dbade77421" providerId="ADAL" clId="{4B03D17A-3213-8B43-B2F3-684A06C04BF6}" dt="2022-11-06T20:46:12.290" v="2184"/>
          <ac:grpSpMkLst>
            <pc:docMk/>
            <pc:sldMk cId="116170959" sldId="387"/>
            <ac:grpSpMk id="103" creationId="{5F48AA61-896D-B4F9-09E3-F7DF02745ACF}"/>
          </ac:grpSpMkLst>
        </pc:grpChg>
        <pc:grpChg chg="mod">
          <ac:chgData name="Jared Carboy" userId="6125d4e8-06bb-44b1-a4ea-03dbade77421" providerId="ADAL" clId="{4B03D17A-3213-8B43-B2F3-684A06C04BF6}" dt="2022-11-06T20:46:12.290" v="2184"/>
          <ac:grpSpMkLst>
            <pc:docMk/>
            <pc:sldMk cId="116170959" sldId="387"/>
            <ac:grpSpMk id="106" creationId="{CB7292CB-996A-8480-56C8-1CC267368914}"/>
          </ac:grpSpMkLst>
        </pc:grpChg>
        <pc:grpChg chg="add mod">
          <ac:chgData name="Jared Carboy" userId="6125d4e8-06bb-44b1-a4ea-03dbade77421" providerId="ADAL" clId="{4B03D17A-3213-8B43-B2F3-684A06C04BF6}" dt="2022-11-06T20:54:29.023" v="2281" actId="14100"/>
          <ac:grpSpMkLst>
            <pc:docMk/>
            <pc:sldMk cId="116170959" sldId="387"/>
            <ac:grpSpMk id="115" creationId="{57F8BCAD-72D8-EDAC-5802-F909F9AB0CCA}"/>
          </ac:grpSpMkLst>
        </pc:grpChg>
        <pc:grpChg chg="mod">
          <ac:chgData name="Jared Carboy" userId="6125d4e8-06bb-44b1-a4ea-03dbade77421" providerId="ADAL" clId="{4B03D17A-3213-8B43-B2F3-684A06C04BF6}" dt="2022-11-06T20:46:57.644" v="2193"/>
          <ac:grpSpMkLst>
            <pc:docMk/>
            <pc:sldMk cId="116170959" sldId="387"/>
            <ac:grpSpMk id="116" creationId="{36FAB01A-7E91-6D80-6623-4DC749E8099C}"/>
          </ac:grpSpMkLst>
        </pc:grpChg>
        <pc:grpChg chg="mod">
          <ac:chgData name="Jared Carboy" userId="6125d4e8-06bb-44b1-a4ea-03dbade77421" providerId="ADAL" clId="{4B03D17A-3213-8B43-B2F3-684A06C04BF6}" dt="2022-11-06T20:46:57.644" v="2193"/>
          <ac:grpSpMkLst>
            <pc:docMk/>
            <pc:sldMk cId="116170959" sldId="387"/>
            <ac:grpSpMk id="118" creationId="{EF1D4A62-79EF-E082-9FE4-8D430E9DD7A4}"/>
          </ac:grpSpMkLst>
        </pc:grpChg>
        <pc:grpChg chg="mod">
          <ac:chgData name="Jared Carboy" userId="6125d4e8-06bb-44b1-a4ea-03dbade77421" providerId="ADAL" clId="{4B03D17A-3213-8B43-B2F3-684A06C04BF6}" dt="2022-11-06T20:46:57.644" v="2193"/>
          <ac:grpSpMkLst>
            <pc:docMk/>
            <pc:sldMk cId="116170959" sldId="387"/>
            <ac:grpSpMk id="123" creationId="{9E7CE640-3E1B-0822-B126-05988D9D4D1D}"/>
          </ac:grpSpMkLst>
        </pc:grpChg>
        <pc:grpChg chg="mod">
          <ac:chgData name="Jared Carboy" userId="6125d4e8-06bb-44b1-a4ea-03dbade77421" providerId="ADAL" clId="{4B03D17A-3213-8B43-B2F3-684A06C04BF6}" dt="2022-11-06T20:46:57.644" v="2193"/>
          <ac:grpSpMkLst>
            <pc:docMk/>
            <pc:sldMk cId="116170959" sldId="387"/>
            <ac:grpSpMk id="124" creationId="{9FF20E3E-C5A5-9586-D13B-40E6EB035FA1}"/>
          </ac:grpSpMkLst>
        </pc:grpChg>
        <pc:grpChg chg="mod">
          <ac:chgData name="Jared Carboy" userId="6125d4e8-06bb-44b1-a4ea-03dbade77421" providerId="ADAL" clId="{4B03D17A-3213-8B43-B2F3-684A06C04BF6}" dt="2022-11-06T20:46:57.644" v="2193"/>
          <ac:grpSpMkLst>
            <pc:docMk/>
            <pc:sldMk cId="116170959" sldId="387"/>
            <ac:grpSpMk id="129" creationId="{74F6BEA3-107B-0977-8C1C-A022DC07C630}"/>
          </ac:grpSpMkLst>
        </pc:grpChg>
        <pc:grpChg chg="mod">
          <ac:chgData name="Jared Carboy" userId="6125d4e8-06bb-44b1-a4ea-03dbade77421" providerId="ADAL" clId="{4B03D17A-3213-8B43-B2F3-684A06C04BF6}" dt="2022-11-06T20:46:57.644" v="2193"/>
          <ac:grpSpMkLst>
            <pc:docMk/>
            <pc:sldMk cId="116170959" sldId="387"/>
            <ac:grpSpMk id="132" creationId="{2DA8DEAB-3B0C-9269-EC7B-5B5DAC5C19E1}"/>
          </ac:grpSpMkLst>
        </pc:grpChg>
        <pc:grpChg chg="add del mod">
          <ac:chgData name="Jared Carboy" userId="6125d4e8-06bb-44b1-a4ea-03dbade77421" providerId="ADAL" clId="{4B03D17A-3213-8B43-B2F3-684A06C04BF6}" dt="2022-11-06T20:48:02.865" v="2208" actId="478"/>
          <ac:grpSpMkLst>
            <pc:docMk/>
            <pc:sldMk cId="116170959" sldId="387"/>
            <ac:grpSpMk id="141" creationId="{07ACB98A-44A7-7F9D-5758-0DD33587C3EE}"/>
          </ac:grpSpMkLst>
        </pc:grpChg>
        <pc:grpChg chg="mod">
          <ac:chgData name="Jared Carboy" userId="6125d4e8-06bb-44b1-a4ea-03dbade77421" providerId="ADAL" clId="{4B03D17A-3213-8B43-B2F3-684A06C04BF6}" dt="2022-11-06T20:47:56.600" v="2203"/>
          <ac:grpSpMkLst>
            <pc:docMk/>
            <pc:sldMk cId="116170959" sldId="387"/>
            <ac:grpSpMk id="142" creationId="{592646FE-CD5C-C57B-309B-8D1125415048}"/>
          </ac:grpSpMkLst>
        </pc:grpChg>
        <pc:grpChg chg="mod">
          <ac:chgData name="Jared Carboy" userId="6125d4e8-06bb-44b1-a4ea-03dbade77421" providerId="ADAL" clId="{4B03D17A-3213-8B43-B2F3-684A06C04BF6}" dt="2022-11-06T20:47:56.600" v="2203"/>
          <ac:grpSpMkLst>
            <pc:docMk/>
            <pc:sldMk cId="116170959" sldId="387"/>
            <ac:grpSpMk id="146" creationId="{17333DD6-48BB-BF96-DEAB-072F2D78E4E7}"/>
          </ac:grpSpMkLst>
        </pc:grpChg>
        <pc:grpChg chg="mod">
          <ac:chgData name="Jared Carboy" userId="6125d4e8-06bb-44b1-a4ea-03dbade77421" providerId="ADAL" clId="{4B03D17A-3213-8B43-B2F3-684A06C04BF6}" dt="2022-11-06T20:47:56.600" v="2203"/>
          <ac:grpSpMkLst>
            <pc:docMk/>
            <pc:sldMk cId="116170959" sldId="387"/>
            <ac:grpSpMk id="147" creationId="{A55F12D1-72D4-FE37-ED42-4F27D07583E1}"/>
          </ac:grpSpMkLst>
        </pc:grpChg>
        <pc:grpChg chg="mod">
          <ac:chgData name="Jared Carboy" userId="6125d4e8-06bb-44b1-a4ea-03dbade77421" providerId="ADAL" clId="{4B03D17A-3213-8B43-B2F3-684A06C04BF6}" dt="2022-11-06T20:47:56.600" v="2203"/>
          <ac:grpSpMkLst>
            <pc:docMk/>
            <pc:sldMk cId="116170959" sldId="387"/>
            <ac:grpSpMk id="152" creationId="{8C554732-293F-16F0-9AB9-71D8C67A2F66}"/>
          </ac:grpSpMkLst>
        </pc:grpChg>
        <pc:grpChg chg="mod">
          <ac:chgData name="Jared Carboy" userId="6125d4e8-06bb-44b1-a4ea-03dbade77421" providerId="ADAL" clId="{4B03D17A-3213-8B43-B2F3-684A06C04BF6}" dt="2022-11-06T20:47:56.600" v="2203"/>
          <ac:grpSpMkLst>
            <pc:docMk/>
            <pc:sldMk cId="116170959" sldId="387"/>
            <ac:grpSpMk id="155" creationId="{A7E0D7E6-0B7E-83F8-E47F-09C17CA11226}"/>
          </ac:grpSpMkLst>
        </pc:grpChg>
        <pc:grpChg chg="add del mod">
          <ac:chgData name="Jared Carboy" userId="6125d4e8-06bb-44b1-a4ea-03dbade77421" providerId="ADAL" clId="{4B03D17A-3213-8B43-B2F3-684A06C04BF6}" dt="2022-11-06T20:48:02.067" v="2207" actId="478"/>
          <ac:grpSpMkLst>
            <pc:docMk/>
            <pc:sldMk cId="116170959" sldId="387"/>
            <ac:grpSpMk id="164" creationId="{2B61B931-68FC-0F33-87A6-2DC510F47EAB}"/>
          </ac:grpSpMkLst>
        </pc:grpChg>
        <pc:grpChg chg="mod">
          <ac:chgData name="Jared Carboy" userId="6125d4e8-06bb-44b1-a4ea-03dbade77421" providerId="ADAL" clId="{4B03D17A-3213-8B43-B2F3-684A06C04BF6}" dt="2022-11-06T20:47:57.695" v="2204"/>
          <ac:grpSpMkLst>
            <pc:docMk/>
            <pc:sldMk cId="116170959" sldId="387"/>
            <ac:grpSpMk id="165" creationId="{EB877866-B17D-ED47-0A6C-B7711187A94F}"/>
          </ac:grpSpMkLst>
        </pc:grpChg>
        <pc:grpChg chg="mod">
          <ac:chgData name="Jared Carboy" userId="6125d4e8-06bb-44b1-a4ea-03dbade77421" providerId="ADAL" clId="{4B03D17A-3213-8B43-B2F3-684A06C04BF6}" dt="2022-11-06T20:47:57.695" v="2204"/>
          <ac:grpSpMkLst>
            <pc:docMk/>
            <pc:sldMk cId="116170959" sldId="387"/>
            <ac:grpSpMk id="169" creationId="{C2322D3D-B510-B809-DC69-6EF4B71BF1BF}"/>
          </ac:grpSpMkLst>
        </pc:grpChg>
        <pc:grpChg chg="mod">
          <ac:chgData name="Jared Carboy" userId="6125d4e8-06bb-44b1-a4ea-03dbade77421" providerId="ADAL" clId="{4B03D17A-3213-8B43-B2F3-684A06C04BF6}" dt="2022-11-06T20:47:57.695" v="2204"/>
          <ac:grpSpMkLst>
            <pc:docMk/>
            <pc:sldMk cId="116170959" sldId="387"/>
            <ac:grpSpMk id="170" creationId="{E6B49CD3-DA01-756F-4B45-627F3C552D2A}"/>
          </ac:grpSpMkLst>
        </pc:grpChg>
        <pc:grpChg chg="mod">
          <ac:chgData name="Jared Carboy" userId="6125d4e8-06bb-44b1-a4ea-03dbade77421" providerId="ADAL" clId="{4B03D17A-3213-8B43-B2F3-684A06C04BF6}" dt="2022-11-06T20:47:57.695" v="2204"/>
          <ac:grpSpMkLst>
            <pc:docMk/>
            <pc:sldMk cId="116170959" sldId="387"/>
            <ac:grpSpMk id="175" creationId="{C94E774E-1CE4-C699-199A-8881E3CE5A49}"/>
          </ac:grpSpMkLst>
        </pc:grpChg>
        <pc:grpChg chg="mod">
          <ac:chgData name="Jared Carboy" userId="6125d4e8-06bb-44b1-a4ea-03dbade77421" providerId="ADAL" clId="{4B03D17A-3213-8B43-B2F3-684A06C04BF6}" dt="2022-11-06T20:47:57.695" v="2204"/>
          <ac:grpSpMkLst>
            <pc:docMk/>
            <pc:sldMk cId="116170959" sldId="387"/>
            <ac:grpSpMk id="178" creationId="{A986095B-E5F2-2637-6C39-BCE77D32BEC7}"/>
          </ac:grpSpMkLst>
        </pc:grpChg>
        <pc:grpChg chg="add mod">
          <ac:chgData name="Jared Carboy" userId="6125d4e8-06bb-44b1-a4ea-03dbade77421" providerId="ADAL" clId="{4B03D17A-3213-8B43-B2F3-684A06C04BF6}" dt="2022-11-06T20:48:13.173" v="2211" actId="14100"/>
          <ac:grpSpMkLst>
            <pc:docMk/>
            <pc:sldMk cId="116170959" sldId="387"/>
            <ac:grpSpMk id="187" creationId="{A3B4CA01-7A23-5448-FF24-EBA3C6F54D92}"/>
          </ac:grpSpMkLst>
        </pc:grpChg>
        <pc:grpChg chg="mod">
          <ac:chgData name="Jared Carboy" userId="6125d4e8-06bb-44b1-a4ea-03dbade77421" providerId="ADAL" clId="{4B03D17A-3213-8B43-B2F3-684A06C04BF6}" dt="2022-11-06T20:47:58.302" v="2205"/>
          <ac:grpSpMkLst>
            <pc:docMk/>
            <pc:sldMk cId="116170959" sldId="387"/>
            <ac:grpSpMk id="188" creationId="{F2E2376B-4404-CB26-1230-DD6259C8E357}"/>
          </ac:grpSpMkLst>
        </pc:grpChg>
        <pc:grpChg chg="mod">
          <ac:chgData name="Jared Carboy" userId="6125d4e8-06bb-44b1-a4ea-03dbade77421" providerId="ADAL" clId="{4B03D17A-3213-8B43-B2F3-684A06C04BF6}" dt="2022-11-06T20:47:58.302" v="2205"/>
          <ac:grpSpMkLst>
            <pc:docMk/>
            <pc:sldMk cId="116170959" sldId="387"/>
            <ac:grpSpMk id="192" creationId="{4F9133F0-B9D1-2CDE-EA5D-F4BAE8C3798C}"/>
          </ac:grpSpMkLst>
        </pc:grpChg>
        <pc:grpChg chg="mod">
          <ac:chgData name="Jared Carboy" userId="6125d4e8-06bb-44b1-a4ea-03dbade77421" providerId="ADAL" clId="{4B03D17A-3213-8B43-B2F3-684A06C04BF6}" dt="2022-11-06T20:47:58.302" v="2205"/>
          <ac:grpSpMkLst>
            <pc:docMk/>
            <pc:sldMk cId="116170959" sldId="387"/>
            <ac:grpSpMk id="193" creationId="{7321653D-FA63-E419-AA8D-9AEB051EDA18}"/>
          </ac:grpSpMkLst>
        </pc:grpChg>
        <pc:grpChg chg="mod">
          <ac:chgData name="Jared Carboy" userId="6125d4e8-06bb-44b1-a4ea-03dbade77421" providerId="ADAL" clId="{4B03D17A-3213-8B43-B2F3-684A06C04BF6}" dt="2022-11-06T20:47:58.302" v="2205"/>
          <ac:grpSpMkLst>
            <pc:docMk/>
            <pc:sldMk cId="116170959" sldId="387"/>
            <ac:grpSpMk id="198" creationId="{3935811A-FEBE-D776-42FA-942D51E7C0C2}"/>
          </ac:grpSpMkLst>
        </pc:grpChg>
        <pc:grpChg chg="mod">
          <ac:chgData name="Jared Carboy" userId="6125d4e8-06bb-44b1-a4ea-03dbade77421" providerId="ADAL" clId="{4B03D17A-3213-8B43-B2F3-684A06C04BF6}" dt="2022-11-06T20:47:58.302" v="2205"/>
          <ac:grpSpMkLst>
            <pc:docMk/>
            <pc:sldMk cId="116170959" sldId="387"/>
            <ac:grpSpMk id="201" creationId="{87E58824-6E0B-E124-2C06-9B2A23F8D5BF}"/>
          </ac:grpSpMkLst>
        </pc:grpChg>
        <pc:grpChg chg="add del mod">
          <ac:chgData name="Jared Carboy" userId="6125d4e8-06bb-44b1-a4ea-03dbade77421" providerId="ADAL" clId="{4B03D17A-3213-8B43-B2F3-684A06C04BF6}" dt="2022-11-06T20:48:31.820" v="2215" actId="478"/>
          <ac:grpSpMkLst>
            <pc:docMk/>
            <pc:sldMk cId="116170959" sldId="387"/>
            <ac:grpSpMk id="210" creationId="{200F515D-A17D-C86C-F0A0-7C0FDD0EB26B}"/>
          </ac:grpSpMkLst>
        </pc:grpChg>
        <pc:grpChg chg="mod">
          <ac:chgData name="Jared Carboy" userId="6125d4e8-06bb-44b1-a4ea-03dbade77421" providerId="ADAL" clId="{4B03D17A-3213-8B43-B2F3-684A06C04BF6}" dt="2022-11-06T20:48:15.834" v="2212"/>
          <ac:grpSpMkLst>
            <pc:docMk/>
            <pc:sldMk cId="116170959" sldId="387"/>
            <ac:grpSpMk id="211" creationId="{16762018-4334-1988-8469-A5CBF2CC12B6}"/>
          </ac:grpSpMkLst>
        </pc:grpChg>
        <pc:grpChg chg="mod">
          <ac:chgData name="Jared Carboy" userId="6125d4e8-06bb-44b1-a4ea-03dbade77421" providerId="ADAL" clId="{4B03D17A-3213-8B43-B2F3-684A06C04BF6}" dt="2022-11-06T20:48:15.834" v="2212"/>
          <ac:grpSpMkLst>
            <pc:docMk/>
            <pc:sldMk cId="116170959" sldId="387"/>
            <ac:grpSpMk id="215" creationId="{B877C7AD-905A-65D8-0519-286C7D8E944E}"/>
          </ac:grpSpMkLst>
        </pc:grpChg>
        <pc:grpChg chg="mod">
          <ac:chgData name="Jared Carboy" userId="6125d4e8-06bb-44b1-a4ea-03dbade77421" providerId="ADAL" clId="{4B03D17A-3213-8B43-B2F3-684A06C04BF6}" dt="2022-11-06T20:48:15.834" v="2212"/>
          <ac:grpSpMkLst>
            <pc:docMk/>
            <pc:sldMk cId="116170959" sldId="387"/>
            <ac:grpSpMk id="216" creationId="{EA9CB9BC-F33F-DE0D-E2C3-6E218A2F0293}"/>
          </ac:grpSpMkLst>
        </pc:grpChg>
        <pc:grpChg chg="mod">
          <ac:chgData name="Jared Carboy" userId="6125d4e8-06bb-44b1-a4ea-03dbade77421" providerId="ADAL" clId="{4B03D17A-3213-8B43-B2F3-684A06C04BF6}" dt="2022-11-06T20:48:15.834" v="2212"/>
          <ac:grpSpMkLst>
            <pc:docMk/>
            <pc:sldMk cId="116170959" sldId="387"/>
            <ac:grpSpMk id="221" creationId="{C3347E84-9D09-E8D4-D598-A8FD958BCE50}"/>
          </ac:grpSpMkLst>
        </pc:grpChg>
        <pc:grpChg chg="mod">
          <ac:chgData name="Jared Carboy" userId="6125d4e8-06bb-44b1-a4ea-03dbade77421" providerId="ADAL" clId="{4B03D17A-3213-8B43-B2F3-684A06C04BF6}" dt="2022-11-06T20:48:15.834" v="2212"/>
          <ac:grpSpMkLst>
            <pc:docMk/>
            <pc:sldMk cId="116170959" sldId="387"/>
            <ac:grpSpMk id="224" creationId="{CAF2F64C-4F4E-1AB5-2615-BA310AF83908}"/>
          </ac:grpSpMkLst>
        </pc:grpChg>
        <pc:grpChg chg="add del mod">
          <ac:chgData name="Jared Carboy" userId="6125d4e8-06bb-44b1-a4ea-03dbade77421" providerId="ADAL" clId="{4B03D17A-3213-8B43-B2F3-684A06C04BF6}" dt="2022-11-06T20:48:30.891" v="2214" actId="478"/>
          <ac:grpSpMkLst>
            <pc:docMk/>
            <pc:sldMk cId="116170959" sldId="387"/>
            <ac:grpSpMk id="233" creationId="{FE600F8D-8F60-48C9-6391-907DE75AFCE8}"/>
          </ac:grpSpMkLst>
        </pc:grpChg>
        <pc:grpChg chg="mod">
          <ac:chgData name="Jared Carboy" userId="6125d4e8-06bb-44b1-a4ea-03dbade77421" providerId="ADAL" clId="{4B03D17A-3213-8B43-B2F3-684A06C04BF6}" dt="2022-11-06T20:48:19.626" v="2213" actId="571"/>
          <ac:grpSpMkLst>
            <pc:docMk/>
            <pc:sldMk cId="116170959" sldId="387"/>
            <ac:grpSpMk id="234" creationId="{C27E3D88-CCAE-8F64-2539-06A9237FC951}"/>
          </ac:grpSpMkLst>
        </pc:grpChg>
        <pc:grpChg chg="mod">
          <ac:chgData name="Jared Carboy" userId="6125d4e8-06bb-44b1-a4ea-03dbade77421" providerId="ADAL" clId="{4B03D17A-3213-8B43-B2F3-684A06C04BF6}" dt="2022-11-06T20:48:19.626" v="2213" actId="571"/>
          <ac:grpSpMkLst>
            <pc:docMk/>
            <pc:sldMk cId="116170959" sldId="387"/>
            <ac:grpSpMk id="238" creationId="{E518A39C-E791-0268-A871-B3B76D0ECCAF}"/>
          </ac:grpSpMkLst>
        </pc:grpChg>
        <pc:grpChg chg="mod">
          <ac:chgData name="Jared Carboy" userId="6125d4e8-06bb-44b1-a4ea-03dbade77421" providerId="ADAL" clId="{4B03D17A-3213-8B43-B2F3-684A06C04BF6}" dt="2022-11-06T20:48:19.626" v="2213" actId="571"/>
          <ac:grpSpMkLst>
            <pc:docMk/>
            <pc:sldMk cId="116170959" sldId="387"/>
            <ac:grpSpMk id="239" creationId="{5B5062BF-A5C8-AEEA-0E72-009FC489DF45}"/>
          </ac:grpSpMkLst>
        </pc:grpChg>
        <pc:grpChg chg="mod">
          <ac:chgData name="Jared Carboy" userId="6125d4e8-06bb-44b1-a4ea-03dbade77421" providerId="ADAL" clId="{4B03D17A-3213-8B43-B2F3-684A06C04BF6}" dt="2022-11-06T20:48:19.626" v="2213" actId="571"/>
          <ac:grpSpMkLst>
            <pc:docMk/>
            <pc:sldMk cId="116170959" sldId="387"/>
            <ac:grpSpMk id="244" creationId="{E28831E3-4155-1C6B-A610-CAEBAB7AEE43}"/>
          </ac:grpSpMkLst>
        </pc:grpChg>
        <pc:grpChg chg="mod">
          <ac:chgData name="Jared Carboy" userId="6125d4e8-06bb-44b1-a4ea-03dbade77421" providerId="ADAL" clId="{4B03D17A-3213-8B43-B2F3-684A06C04BF6}" dt="2022-11-06T20:48:19.626" v="2213" actId="571"/>
          <ac:grpSpMkLst>
            <pc:docMk/>
            <pc:sldMk cId="116170959" sldId="387"/>
            <ac:grpSpMk id="247" creationId="{BC2749F8-1768-92CD-D458-30BFEBAE36BC}"/>
          </ac:grpSpMkLst>
        </pc:grpChg>
        <pc:grpChg chg="add mod">
          <ac:chgData name="Jared Carboy" userId="6125d4e8-06bb-44b1-a4ea-03dbade77421" providerId="ADAL" clId="{4B03D17A-3213-8B43-B2F3-684A06C04BF6}" dt="2022-11-06T20:48:36.993" v="2217" actId="1076"/>
          <ac:grpSpMkLst>
            <pc:docMk/>
            <pc:sldMk cId="116170959" sldId="387"/>
            <ac:grpSpMk id="256" creationId="{59D1175E-AFFA-FFBC-8F37-C172E3BB9A1A}"/>
          </ac:grpSpMkLst>
        </pc:grpChg>
        <pc:grpChg chg="mod">
          <ac:chgData name="Jared Carboy" userId="6125d4e8-06bb-44b1-a4ea-03dbade77421" providerId="ADAL" clId="{4B03D17A-3213-8B43-B2F3-684A06C04BF6}" dt="2022-11-06T20:48:33.642" v="2216"/>
          <ac:grpSpMkLst>
            <pc:docMk/>
            <pc:sldMk cId="116170959" sldId="387"/>
            <ac:grpSpMk id="257" creationId="{1A4C5716-F796-A0BB-1A7C-51B44D11051C}"/>
          </ac:grpSpMkLst>
        </pc:grpChg>
        <pc:grpChg chg="mod">
          <ac:chgData name="Jared Carboy" userId="6125d4e8-06bb-44b1-a4ea-03dbade77421" providerId="ADAL" clId="{4B03D17A-3213-8B43-B2F3-684A06C04BF6}" dt="2022-11-06T20:48:33.642" v="2216"/>
          <ac:grpSpMkLst>
            <pc:docMk/>
            <pc:sldMk cId="116170959" sldId="387"/>
            <ac:grpSpMk id="261" creationId="{7DD6C4F3-9BD4-750B-FF77-5135D1D7F929}"/>
          </ac:grpSpMkLst>
        </pc:grpChg>
        <pc:grpChg chg="mod">
          <ac:chgData name="Jared Carboy" userId="6125d4e8-06bb-44b1-a4ea-03dbade77421" providerId="ADAL" clId="{4B03D17A-3213-8B43-B2F3-684A06C04BF6}" dt="2022-11-06T20:48:33.642" v="2216"/>
          <ac:grpSpMkLst>
            <pc:docMk/>
            <pc:sldMk cId="116170959" sldId="387"/>
            <ac:grpSpMk id="262" creationId="{77241718-CCCB-D331-3BC2-8A47AC1F72F0}"/>
          </ac:grpSpMkLst>
        </pc:grpChg>
        <pc:grpChg chg="mod">
          <ac:chgData name="Jared Carboy" userId="6125d4e8-06bb-44b1-a4ea-03dbade77421" providerId="ADAL" clId="{4B03D17A-3213-8B43-B2F3-684A06C04BF6}" dt="2022-11-06T20:48:33.642" v="2216"/>
          <ac:grpSpMkLst>
            <pc:docMk/>
            <pc:sldMk cId="116170959" sldId="387"/>
            <ac:grpSpMk id="267" creationId="{7CC1D6BB-C00B-1104-BFCC-67A3CD7CB6F8}"/>
          </ac:grpSpMkLst>
        </pc:grpChg>
        <pc:grpChg chg="mod">
          <ac:chgData name="Jared Carboy" userId="6125d4e8-06bb-44b1-a4ea-03dbade77421" providerId="ADAL" clId="{4B03D17A-3213-8B43-B2F3-684A06C04BF6}" dt="2022-11-06T20:48:33.642" v="2216"/>
          <ac:grpSpMkLst>
            <pc:docMk/>
            <pc:sldMk cId="116170959" sldId="387"/>
            <ac:grpSpMk id="270" creationId="{A7330563-0B46-BD26-2B12-8D3EC465F4B5}"/>
          </ac:grpSpMkLst>
        </pc:grpChg>
        <pc:grpChg chg="add mod">
          <ac:chgData name="Jared Carboy" userId="6125d4e8-06bb-44b1-a4ea-03dbade77421" providerId="ADAL" clId="{4B03D17A-3213-8B43-B2F3-684A06C04BF6}" dt="2022-11-06T20:48:40.932" v="2219" actId="1076"/>
          <ac:grpSpMkLst>
            <pc:docMk/>
            <pc:sldMk cId="116170959" sldId="387"/>
            <ac:grpSpMk id="279" creationId="{C3CE7AAC-767F-EFEF-4943-C1AF40B1EC1C}"/>
          </ac:grpSpMkLst>
        </pc:grpChg>
        <pc:grpChg chg="mod">
          <ac:chgData name="Jared Carboy" userId="6125d4e8-06bb-44b1-a4ea-03dbade77421" providerId="ADAL" clId="{4B03D17A-3213-8B43-B2F3-684A06C04BF6}" dt="2022-11-06T20:48:37.678" v="2218"/>
          <ac:grpSpMkLst>
            <pc:docMk/>
            <pc:sldMk cId="116170959" sldId="387"/>
            <ac:grpSpMk id="280" creationId="{E3294BA5-77F9-229C-EC62-3389E0463FBE}"/>
          </ac:grpSpMkLst>
        </pc:grpChg>
        <pc:grpChg chg="mod">
          <ac:chgData name="Jared Carboy" userId="6125d4e8-06bb-44b1-a4ea-03dbade77421" providerId="ADAL" clId="{4B03D17A-3213-8B43-B2F3-684A06C04BF6}" dt="2022-11-06T20:48:37.678" v="2218"/>
          <ac:grpSpMkLst>
            <pc:docMk/>
            <pc:sldMk cId="116170959" sldId="387"/>
            <ac:grpSpMk id="284" creationId="{811AEC17-F20C-2E09-AE2A-C426252B4DF8}"/>
          </ac:grpSpMkLst>
        </pc:grpChg>
        <pc:grpChg chg="mod">
          <ac:chgData name="Jared Carboy" userId="6125d4e8-06bb-44b1-a4ea-03dbade77421" providerId="ADAL" clId="{4B03D17A-3213-8B43-B2F3-684A06C04BF6}" dt="2022-11-06T20:48:37.678" v="2218"/>
          <ac:grpSpMkLst>
            <pc:docMk/>
            <pc:sldMk cId="116170959" sldId="387"/>
            <ac:grpSpMk id="285" creationId="{FF47A1E7-79EB-5277-B213-C31645E3A74B}"/>
          </ac:grpSpMkLst>
        </pc:grpChg>
        <pc:grpChg chg="mod">
          <ac:chgData name="Jared Carboy" userId="6125d4e8-06bb-44b1-a4ea-03dbade77421" providerId="ADAL" clId="{4B03D17A-3213-8B43-B2F3-684A06C04BF6}" dt="2022-11-06T20:48:37.678" v="2218"/>
          <ac:grpSpMkLst>
            <pc:docMk/>
            <pc:sldMk cId="116170959" sldId="387"/>
            <ac:grpSpMk id="290" creationId="{5E5B0154-1670-B608-16FB-956AB92513AC}"/>
          </ac:grpSpMkLst>
        </pc:grpChg>
        <pc:grpChg chg="mod">
          <ac:chgData name="Jared Carboy" userId="6125d4e8-06bb-44b1-a4ea-03dbade77421" providerId="ADAL" clId="{4B03D17A-3213-8B43-B2F3-684A06C04BF6}" dt="2022-11-06T20:48:37.678" v="2218"/>
          <ac:grpSpMkLst>
            <pc:docMk/>
            <pc:sldMk cId="116170959" sldId="387"/>
            <ac:grpSpMk id="293" creationId="{F4FED985-35D2-5122-DAD0-FE4B27DE120B}"/>
          </ac:grpSpMkLst>
        </pc:grpChg>
        <pc:grpChg chg="add mod">
          <ac:chgData name="Jared Carboy" userId="6125d4e8-06bb-44b1-a4ea-03dbade77421" providerId="ADAL" clId="{4B03D17A-3213-8B43-B2F3-684A06C04BF6}" dt="2022-11-06T20:54:14.033" v="2280" actId="1076"/>
          <ac:grpSpMkLst>
            <pc:docMk/>
            <pc:sldMk cId="116170959" sldId="387"/>
            <ac:grpSpMk id="303" creationId="{8CDE12D6-691E-4115-6B9D-C52157F9289F}"/>
          </ac:grpSpMkLst>
        </pc:grpChg>
        <pc:grpChg chg="mod">
          <ac:chgData name="Jared Carboy" userId="6125d4e8-06bb-44b1-a4ea-03dbade77421" providerId="ADAL" clId="{4B03D17A-3213-8B43-B2F3-684A06C04BF6}" dt="2022-11-06T20:54:04.963" v="2278"/>
          <ac:grpSpMkLst>
            <pc:docMk/>
            <pc:sldMk cId="116170959" sldId="387"/>
            <ac:grpSpMk id="305" creationId="{E77BB565-D3C0-4845-CD29-91C4155E557B}"/>
          </ac:grpSpMkLst>
        </pc:grpChg>
        <pc:grpChg chg="mod">
          <ac:chgData name="Jared Carboy" userId="6125d4e8-06bb-44b1-a4ea-03dbade77421" providerId="ADAL" clId="{4B03D17A-3213-8B43-B2F3-684A06C04BF6}" dt="2022-11-06T20:54:04.963" v="2278"/>
          <ac:grpSpMkLst>
            <pc:docMk/>
            <pc:sldMk cId="116170959" sldId="387"/>
            <ac:grpSpMk id="308" creationId="{D88D0E0D-E0FA-0D3E-89D5-25423503E289}"/>
          </ac:grpSpMkLst>
        </pc:grpChg>
        <pc:grpChg chg="mod">
          <ac:chgData name="Jared Carboy" userId="6125d4e8-06bb-44b1-a4ea-03dbade77421" providerId="ADAL" clId="{4B03D17A-3213-8B43-B2F3-684A06C04BF6}" dt="2022-11-06T20:54:04.963" v="2278"/>
          <ac:grpSpMkLst>
            <pc:docMk/>
            <pc:sldMk cId="116170959" sldId="387"/>
            <ac:grpSpMk id="311" creationId="{1EC1F441-D832-9687-4D5A-554BA718AD28}"/>
          </ac:grpSpMkLst>
        </pc:grpChg>
        <pc:grpChg chg="mod">
          <ac:chgData name="Jared Carboy" userId="6125d4e8-06bb-44b1-a4ea-03dbade77421" providerId="ADAL" clId="{4B03D17A-3213-8B43-B2F3-684A06C04BF6}" dt="2022-11-06T20:54:04.963" v="2278"/>
          <ac:grpSpMkLst>
            <pc:docMk/>
            <pc:sldMk cId="116170959" sldId="387"/>
            <ac:grpSpMk id="312" creationId="{D5D16363-B458-6FDE-B94E-1983CA9432C3}"/>
          </ac:grpSpMkLst>
        </pc:grpChg>
        <pc:grpChg chg="mod">
          <ac:chgData name="Jared Carboy" userId="6125d4e8-06bb-44b1-a4ea-03dbade77421" providerId="ADAL" clId="{4B03D17A-3213-8B43-B2F3-684A06C04BF6}" dt="2022-11-06T20:54:04.963" v="2278"/>
          <ac:grpSpMkLst>
            <pc:docMk/>
            <pc:sldMk cId="116170959" sldId="387"/>
            <ac:grpSpMk id="317" creationId="{A8DEE94C-5744-59DA-6676-EAA243D64DA9}"/>
          </ac:grpSpMkLst>
        </pc:grpChg>
        <pc:grpChg chg="mod">
          <ac:chgData name="Jared Carboy" userId="6125d4e8-06bb-44b1-a4ea-03dbade77421" providerId="ADAL" clId="{4B03D17A-3213-8B43-B2F3-684A06C04BF6}" dt="2022-11-06T20:54:04.963" v="2278"/>
          <ac:grpSpMkLst>
            <pc:docMk/>
            <pc:sldMk cId="116170959" sldId="387"/>
            <ac:grpSpMk id="320" creationId="{176C54ED-46A8-BEBC-2AA1-28FE59AF9061}"/>
          </ac:grpSpMkLst>
        </pc:grpChg>
        <pc:grpChg chg="mod">
          <ac:chgData name="Jared Carboy" userId="6125d4e8-06bb-44b1-a4ea-03dbade77421" providerId="ADAL" clId="{4B03D17A-3213-8B43-B2F3-684A06C04BF6}" dt="2022-11-06T20:54:04.963" v="2278"/>
          <ac:grpSpMkLst>
            <pc:docMk/>
            <pc:sldMk cId="116170959" sldId="387"/>
            <ac:grpSpMk id="329" creationId="{D777378C-7D2A-3CE5-0D8D-08DE9358F393}"/>
          </ac:grpSpMkLst>
        </pc:grpChg>
        <pc:grpChg chg="mod">
          <ac:chgData name="Jared Carboy" userId="6125d4e8-06bb-44b1-a4ea-03dbade77421" providerId="ADAL" clId="{4B03D17A-3213-8B43-B2F3-684A06C04BF6}" dt="2022-11-06T20:54:04.963" v="2278"/>
          <ac:grpSpMkLst>
            <pc:docMk/>
            <pc:sldMk cId="116170959" sldId="387"/>
            <ac:grpSpMk id="330" creationId="{518B0693-FDCA-B644-0ED7-6E9C42768F6D}"/>
          </ac:grpSpMkLst>
        </pc:grpChg>
        <pc:grpChg chg="mod">
          <ac:chgData name="Jared Carboy" userId="6125d4e8-06bb-44b1-a4ea-03dbade77421" providerId="ADAL" clId="{4B03D17A-3213-8B43-B2F3-684A06C04BF6}" dt="2022-11-06T20:54:04.963" v="2278"/>
          <ac:grpSpMkLst>
            <pc:docMk/>
            <pc:sldMk cId="116170959" sldId="387"/>
            <ac:grpSpMk id="335" creationId="{E5F5EDCB-E391-3521-E971-868D13D8A2E9}"/>
          </ac:grpSpMkLst>
        </pc:grpChg>
        <pc:grpChg chg="mod">
          <ac:chgData name="Jared Carboy" userId="6125d4e8-06bb-44b1-a4ea-03dbade77421" providerId="ADAL" clId="{4B03D17A-3213-8B43-B2F3-684A06C04BF6}" dt="2022-11-06T20:54:04.963" v="2278"/>
          <ac:grpSpMkLst>
            <pc:docMk/>
            <pc:sldMk cId="116170959" sldId="387"/>
            <ac:grpSpMk id="338" creationId="{5853AF58-2C5B-C363-82B8-7633D60AA9D9}"/>
          </ac:grpSpMkLst>
        </pc:grpChg>
        <pc:grpChg chg="add del mod">
          <ac:chgData name="Jared Carboy" userId="6125d4e8-06bb-44b1-a4ea-03dbade77421" providerId="ADAL" clId="{4B03D17A-3213-8B43-B2F3-684A06C04BF6}" dt="2022-11-06T20:58:54.393" v="2302" actId="478"/>
          <ac:grpSpMkLst>
            <pc:docMk/>
            <pc:sldMk cId="116170959" sldId="387"/>
            <ac:grpSpMk id="347" creationId="{BF055C66-3B8D-B8C2-F318-4308FE84AC53}"/>
          </ac:grpSpMkLst>
        </pc:grpChg>
        <pc:grpChg chg="mod">
          <ac:chgData name="Jared Carboy" userId="6125d4e8-06bb-44b1-a4ea-03dbade77421" providerId="ADAL" clId="{4B03D17A-3213-8B43-B2F3-684A06C04BF6}" dt="2022-11-06T20:58:45.871" v="2300"/>
          <ac:grpSpMkLst>
            <pc:docMk/>
            <pc:sldMk cId="116170959" sldId="387"/>
            <ac:grpSpMk id="348" creationId="{46678966-D4FF-F0E1-2A17-986D3350D795}"/>
          </ac:grpSpMkLst>
        </pc:grpChg>
        <pc:grpChg chg="mod">
          <ac:chgData name="Jared Carboy" userId="6125d4e8-06bb-44b1-a4ea-03dbade77421" providerId="ADAL" clId="{4B03D17A-3213-8B43-B2F3-684A06C04BF6}" dt="2022-11-06T20:58:45.871" v="2300"/>
          <ac:grpSpMkLst>
            <pc:docMk/>
            <pc:sldMk cId="116170959" sldId="387"/>
            <ac:grpSpMk id="349" creationId="{1A516AEE-0C55-3FEB-0693-61074F73C032}"/>
          </ac:grpSpMkLst>
        </pc:grpChg>
        <pc:grpChg chg="mod">
          <ac:chgData name="Jared Carboy" userId="6125d4e8-06bb-44b1-a4ea-03dbade77421" providerId="ADAL" clId="{4B03D17A-3213-8B43-B2F3-684A06C04BF6}" dt="2022-11-06T20:58:45.871" v="2300"/>
          <ac:grpSpMkLst>
            <pc:docMk/>
            <pc:sldMk cId="116170959" sldId="387"/>
            <ac:grpSpMk id="354" creationId="{743F2FF3-27F9-8CE9-0FED-F8671B20825B}"/>
          </ac:grpSpMkLst>
        </pc:grpChg>
        <pc:grpChg chg="del mod">
          <ac:chgData name="Jared Carboy" userId="6125d4e8-06bb-44b1-a4ea-03dbade77421" providerId="ADAL" clId="{4B03D17A-3213-8B43-B2F3-684A06C04BF6}" dt="2022-11-06T20:58:52.967" v="2301" actId="478"/>
          <ac:grpSpMkLst>
            <pc:docMk/>
            <pc:sldMk cId="116170959" sldId="387"/>
            <ac:grpSpMk id="357" creationId="{591C507A-6DB2-B573-1EDB-4E2FB3533FB0}"/>
          </ac:grpSpMkLst>
        </pc:grpChg>
        <pc:grpChg chg="add mod">
          <ac:chgData name="Jared Carboy" userId="6125d4e8-06bb-44b1-a4ea-03dbade77421" providerId="ADAL" clId="{4B03D17A-3213-8B43-B2F3-684A06C04BF6}" dt="2022-11-06T20:59:38.758" v="2307" actId="1076"/>
          <ac:grpSpMkLst>
            <pc:docMk/>
            <pc:sldMk cId="116170959" sldId="387"/>
            <ac:grpSpMk id="366" creationId="{C0FC849C-D5FD-7746-DD7A-8E1F88F68A00}"/>
          </ac:grpSpMkLst>
        </pc:grpChg>
        <pc:grpChg chg="mod">
          <ac:chgData name="Jared Carboy" userId="6125d4e8-06bb-44b1-a4ea-03dbade77421" providerId="ADAL" clId="{4B03D17A-3213-8B43-B2F3-684A06C04BF6}" dt="2022-11-06T20:59:14.868" v="2303"/>
          <ac:grpSpMkLst>
            <pc:docMk/>
            <pc:sldMk cId="116170959" sldId="387"/>
            <ac:grpSpMk id="367" creationId="{0E729639-C89F-8322-F483-65061E6B35BF}"/>
          </ac:grpSpMkLst>
        </pc:grpChg>
        <pc:grpChg chg="mod">
          <ac:chgData name="Jared Carboy" userId="6125d4e8-06bb-44b1-a4ea-03dbade77421" providerId="ADAL" clId="{4B03D17A-3213-8B43-B2F3-684A06C04BF6}" dt="2022-11-06T20:59:14.868" v="2303"/>
          <ac:grpSpMkLst>
            <pc:docMk/>
            <pc:sldMk cId="116170959" sldId="387"/>
            <ac:grpSpMk id="368" creationId="{EAF0B120-47B6-91FF-49CC-4C40C68B504A}"/>
          </ac:grpSpMkLst>
        </pc:grpChg>
        <pc:grpChg chg="mod">
          <ac:chgData name="Jared Carboy" userId="6125d4e8-06bb-44b1-a4ea-03dbade77421" providerId="ADAL" clId="{4B03D17A-3213-8B43-B2F3-684A06C04BF6}" dt="2022-11-06T20:59:14.868" v="2303"/>
          <ac:grpSpMkLst>
            <pc:docMk/>
            <pc:sldMk cId="116170959" sldId="387"/>
            <ac:grpSpMk id="369" creationId="{0D8843B0-5242-3B8B-F01F-EC4229A45700}"/>
          </ac:grpSpMkLst>
        </pc:grpChg>
        <pc:grpChg chg="mod">
          <ac:chgData name="Jared Carboy" userId="6125d4e8-06bb-44b1-a4ea-03dbade77421" providerId="ADAL" clId="{4B03D17A-3213-8B43-B2F3-684A06C04BF6}" dt="2022-11-06T20:59:14.868" v="2303"/>
          <ac:grpSpMkLst>
            <pc:docMk/>
            <pc:sldMk cId="116170959" sldId="387"/>
            <ac:grpSpMk id="370" creationId="{9EEADD3A-D001-97E6-9D86-9A52DE8AEB6C}"/>
          </ac:grpSpMkLst>
        </pc:grpChg>
        <pc:grpChg chg="mod">
          <ac:chgData name="Jared Carboy" userId="6125d4e8-06bb-44b1-a4ea-03dbade77421" providerId="ADAL" clId="{4B03D17A-3213-8B43-B2F3-684A06C04BF6}" dt="2022-11-06T20:59:14.868" v="2303"/>
          <ac:grpSpMkLst>
            <pc:docMk/>
            <pc:sldMk cId="116170959" sldId="387"/>
            <ac:grpSpMk id="371" creationId="{AA23916C-A05F-3B22-DF86-34DFC614976D}"/>
          </ac:grpSpMkLst>
        </pc:grpChg>
        <pc:grpChg chg="mod">
          <ac:chgData name="Jared Carboy" userId="6125d4e8-06bb-44b1-a4ea-03dbade77421" providerId="ADAL" clId="{4B03D17A-3213-8B43-B2F3-684A06C04BF6}" dt="2022-11-06T20:59:14.868" v="2303"/>
          <ac:grpSpMkLst>
            <pc:docMk/>
            <pc:sldMk cId="116170959" sldId="387"/>
            <ac:grpSpMk id="376" creationId="{B625DFE9-B720-556C-49AF-B8F8B2FF2C43}"/>
          </ac:grpSpMkLst>
        </pc:grpChg>
        <pc:grpChg chg="mod">
          <ac:chgData name="Jared Carboy" userId="6125d4e8-06bb-44b1-a4ea-03dbade77421" providerId="ADAL" clId="{4B03D17A-3213-8B43-B2F3-684A06C04BF6}" dt="2022-11-06T20:59:14.868" v="2303"/>
          <ac:grpSpMkLst>
            <pc:docMk/>
            <pc:sldMk cId="116170959" sldId="387"/>
            <ac:grpSpMk id="379" creationId="{083FA15F-5E7B-E18D-044D-B44ECBA87294}"/>
          </ac:grpSpMkLst>
        </pc:grpChg>
        <pc:grpChg chg="mod">
          <ac:chgData name="Jared Carboy" userId="6125d4e8-06bb-44b1-a4ea-03dbade77421" providerId="ADAL" clId="{4B03D17A-3213-8B43-B2F3-684A06C04BF6}" dt="2022-11-06T20:59:14.868" v="2303"/>
          <ac:grpSpMkLst>
            <pc:docMk/>
            <pc:sldMk cId="116170959" sldId="387"/>
            <ac:grpSpMk id="388" creationId="{EA669A64-2EC6-F5C4-FEB1-C9BD4CA82F1B}"/>
          </ac:grpSpMkLst>
        </pc:grpChg>
        <pc:grpChg chg="mod">
          <ac:chgData name="Jared Carboy" userId="6125d4e8-06bb-44b1-a4ea-03dbade77421" providerId="ADAL" clId="{4B03D17A-3213-8B43-B2F3-684A06C04BF6}" dt="2022-11-06T20:59:14.868" v="2303"/>
          <ac:grpSpMkLst>
            <pc:docMk/>
            <pc:sldMk cId="116170959" sldId="387"/>
            <ac:grpSpMk id="395" creationId="{49C0BFF3-E857-C0C3-38D8-DEA4CB4ED826}"/>
          </ac:grpSpMkLst>
        </pc:grpChg>
        <pc:grpChg chg="mod">
          <ac:chgData name="Jared Carboy" userId="6125d4e8-06bb-44b1-a4ea-03dbade77421" providerId="ADAL" clId="{4B03D17A-3213-8B43-B2F3-684A06C04BF6}" dt="2022-11-06T20:59:14.868" v="2303"/>
          <ac:grpSpMkLst>
            <pc:docMk/>
            <pc:sldMk cId="116170959" sldId="387"/>
            <ac:grpSpMk id="396" creationId="{3A82A3D9-E9F3-5790-9F2B-041B4152F889}"/>
          </ac:grpSpMkLst>
        </pc:grpChg>
        <pc:grpChg chg="mod">
          <ac:chgData name="Jared Carboy" userId="6125d4e8-06bb-44b1-a4ea-03dbade77421" providerId="ADAL" clId="{4B03D17A-3213-8B43-B2F3-684A06C04BF6}" dt="2022-11-06T20:59:14.868" v="2303"/>
          <ac:grpSpMkLst>
            <pc:docMk/>
            <pc:sldMk cId="116170959" sldId="387"/>
            <ac:grpSpMk id="401" creationId="{08F086E1-5D02-16D3-9358-B1FFBA2DB4BF}"/>
          </ac:grpSpMkLst>
        </pc:grpChg>
        <pc:grpChg chg="mod">
          <ac:chgData name="Jared Carboy" userId="6125d4e8-06bb-44b1-a4ea-03dbade77421" providerId="ADAL" clId="{4B03D17A-3213-8B43-B2F3-684A06C04BF6}" dt="2022-11-06T20:59:14.868" v="2303"/>
          <ac:grpSpMkLst>
            <pc:docMk/>
            <pc:sldMk cId="116170959" sldId="387"/>
            <ac:grpSpMk id="404" creationId="{1106352A-E145-DC0E-88AC-31065332B51B}"/>
          </ac:grpSpMkLst>
        </pc:grpChg>
        <pc:grpChg chg="add mod">
          <ac:chgData name="Jared Carboy" userId="6125d4e8-06bb-44b1-a4ea-03dbade77421" providerId="ADAL" clId="{4B03D17A-3213-8B43-B2F3-684A06C04BF6}" dt="2022-11-06T21:19:55.192" v="2454" actId="1076"/>
          <ac:grpSpMkLst>
            <pc:docMk/>
            <pc:sldMk cId="116170959" sldId="387"/>
            <ac:grpSpMk id="515" creationId="{546628E4-9285-3389-56AC-BA017A011843}"/>
          </ac:grpSpMkLst>
        </pc:grpChg>
        <pc:grpChg chg="mod">
          <ac:chgData name="Jared Carboy" userId="6125d4e8-06bb-44b1-a4ea-03dbade77421" providerId="ADAL" clId="{4B03D17A-3213-8B43-B2F3-684A06C04BF6}" dt="2022-11-06T21:19:53.026" v="2453"/>
          <ac:grpSpMkLst>
            <pc:docMk/>
            <pc:sldMk cId="116170959" sldId="387"/>
            <ac:grpSpMk id="516" creationId="{EF54FD28-A007-8DCC-19C9-C2EDF6BAB198}"/>
          </ac:grpSpMkLst>
        </pc:grpChg>
        <pc:grpChg chg="mod">
          <ac:chgData name="Jared Carboy" userId="6125d4e8-06bb-44b1-a4ea-03dbade77421" providerId="ADAL" clId="{4B03D17A-3213-8B43-B2F3-684A06C04BF6}" dt="2022-11-06T21:19:53.026" v="2453"/>
          <ac:grpSpMkLst>
            <pc:docMk/>
            <pc:sldMk cId="116170959" sldId="387"/>
            <ac:grpSpMk id="517" creationId="{968BAC80-AD20-07E4-C634-84FD1E578967}"/>
          </ac:grpSpMkLst>
        </pc:grpChg>
        <pc:grpChg chg="mod">
          <ac:chgData name="Jared Carboy" userId="6125d4e8-06bb-44b1-a4ea-03dbade77421" providerId="ADAL" clId="{4B03D17A-3213-8B43-B2F3-684A06C04BF6}" dt="2022-11-06T21:19:53.026" v="2453"/>
          <ac:grpSpMkLst>
            <pc:docMk/>
            <pc:sldMk cId="116170959" sldId="387"/>
            <ac:grpSpMk id="518" creationId="{F00BFEDE-069F-D489-C71B-765282C291F9}"/>
          </ac:grpSpMkLst>
        </pc:grpChg>
        <pc:grpChg chg="mod">
          <ac:chgData name="Jared Carboy" userId="6125d4e8-06bb-44b1-a4ea-03dbade77421" providerId="ADAL" clId="{4B03D17A-3213-8B43-B2F3-684A06C04BF6}" dt="2022-11-06T21:19:53.026" v="2453"/>
          <ac:grpSpMkLst>
            <pc:docMk/>
            <pc:sldMk cId="116170959" sldId="387"/>
            <ac:grpSpMk id="519" creationId="{4F0F1215-0503-DA77-478B-E006653C1696}"/>
          </ac:grpSpMkLst>
        </pc:grpChg>
        <pc:grpChg chg="mod">
          <ac:chgData name="Jared Carboy" userId="6125d4e8-06bb-44b1-a4ea-03dbade77421" providerId="ADAL" clId="{4B03D17A-3213-8B43-B2F3-684A06C04BF6}" dt="2022-11-06T21:19:53.026" v="2453"/>
          <ac:grpSpMkLst>
            <pc:docMk/>
            <pc:sldMk cId="116170959" sldId="387"/>
            <ac:grpSpMk id="520" creationId="{56B4F806-A632-473A-90E8-9280BFDFB592}"/>
          </ac:grpSpMkLst>
        </pc:grpChg>
        <pc:grpChg chg="mod">
          <ac:chgData name="Jared Carboy" userId="6125d4e8-06bb-44b1-a4ea-03dbade77421" providerId="ADAL" clId="{4B03D17A-3213-8B43-B2F3-684A06C04BF6}" dt="2022-11-06T21:19:53.026" v="2453"/>
          <ac:grpSpMkLst>
            <pc:docMk/>
            <pc:sldMk cId="116170959" sldId="387"/>
            <ac:grpSpMk id="525" creationId="{FD2019FF-019C-5078-7012-A0940AF455C9}"/>
          </ac:grpSpMkLst>
        </pc:grpChg>
        <pc:grpChg chg="mod">
          <ac:chgData name="Jared Carboy" userId="6125d4e8-06bb-44b1-a4ea-03dbade77421" providerId="ADAL" clId="{4B03D17A-3213-8B43-B2F3-684A06C04BF6}" dt="2022-11-06T21:19:53.026" v="2453"/>
          <ac:grpSpMkLst>
            <pc:docMk/>
            <pc:sldMk cId="116170959" sldId="387"/>
            <ac:grpSpMk id="528" creationId="{9BD8B0A8-D46E-608B-F800-19F61DADB8B4}"/>
          </ac:grpSpMkLst>
        </pc:grpChg>
        <pc:grpChg chg="mod">
          <ac:chgData name="Jared Carboy" userId="6125d4e8-06bb-44b1-a4ea-03dbade77421" providerId="ADAL" clId="{4B03D17A-3213-8B43-B2F3-684A06C04BF6}" dt="2022-11-06T21:19:53.026" v="2453"/>
          <ac:grpSpMkLst>
            <pc:docMk/>
            <pc:sldMk cId="116170959" sldId="387"/>
            <ac:grpSpMk id="537" creationId="{51DBF1EE-F3F0-8317-F838-32383AD7455D}"/>
          </ac:grpSpMkLst>
        </pc:grpChg>
        <pc:grpChg chg="mod">
          <ac:chgData name="Jared Carboy" userId="6125d4e8-06bb-44b1-a4ea-03dbade77421" providerId="ADAL" clId="{4B03D17A-3213-8B43-B2F3-684A06C04BF6}" dt="2022-11-06T21:19:53.026" v="2453"/>
          <ac:grpSpMkLst>
            <pc:docMk/>
            <pc:sldMk cId="116170959" sldId="387"/>
            <ac:grpSpMk id="544" creationId="{1E821F85-8938-3214-AA49-474747B04F54}"/>
          </ac:grpSpMkLst>
        </pc:grpChg>
        <pc:grpChg chg="mod">
          <ac:chgData name="Jared Carboy" userId="6125d4e8-06bb-44b1-a4ea-03dbade77421" providerId="ADAL" clId="{4B03D17A-3213-8B43-B2F3-684A06C04BF6}" dt="2022-11-06T21:19:53.026" v="2453"/>
          <ac:grpSpMkLst>
            <pc:docMk/>
            <pc:sldMk cId="116170959" sldId="387"/>
            <ac:grpSpMk id="545" creationId="{0608604F-4540-9B7B-431E-DC2B59D2B50C}"/>
          </ac:grpSpMkLst>
        </pc:grpChg>
        <pc:grpChg chg="mod">
          <ac:chgData name="Jared Carboy" userId="6125d4e8-06bb-44b1-a4ea-03dbade77421" providerId="ADAL" clId="{4B03D17A-3213-8B43-B2F3-684A06C04BF6}" dt="2022-11-06T21:19:53.026" v="2453"/>
          <ac:grpSpMkLst>
            <pc:docMk/>
            <pc:sldMk cId="116170959" sldId="387"/>
            <ac:grpSpMk id="550" creationId="{8EA159B7-3B8A-EB36-8A90-AE4170BD8BDE}"/>
          </ac:grpSpMkLst>
        </pc:grpChg>
        <pc:grpChg chg="mod">
          <ac:chgData name="Jared Carboy" userId="6125d4e8-06bb-44b1-a4ea-03dbade77421" providerId="ADAL" clId="{4B03D17A-3213-8B43-B2F3-684A06C04BF6}" dt="2022-11-06T21:19:53.026" v="2453"/>
          <ac:grpSpMkLst>
            <pc:docMk/>
            <pc:sldMk cId="116170959" sldId="387"/>
            <ac:grpSpMk id="553" creationId="{6D1364FF-3F9B-9C7B-B4E4-2527216EE454}"/>
          </ac:grpSpMkLst>
        </pc:grpChg>
        <pc:grpChg chg="add">
          <ac:chgData name="Jared Carboy" userId="6125d4e8-06bb-44b1-a4ea-03dbade77421" providerId="ADAL" clId="{4B03D17A-3213-8B43-B2F3-684A06C04BF6}" dt="2022-11-06T21:20:03.336" v="2455" actId="164"/>
          <ac:grpSpMkLst>
            <pc:docMk/>
            <pc:sldMk cId="116170959" sldId="387"/>
            <ac:grpSpMk id="562" creationId="{49959709-22A1-C75F-1F86-F9AAF80DDD8C}"/>
          </ac:grpSpMkLst>
        </pc:grpChg>
        <pc:picChg chg="add del mod">
          <ac:chgData name="Jared Carboy" userId="6125d4e8-06bb-44b1-a4ea-03dbade77421" providerId="ADAL" clId="{4B03D17A-3213-8B43-B2F3-684A06C04BF6}" dt="2022-11-06T20:48:45.841" v="2220" actId="478"/>
          <ac:picMkLst>
            <pc:docMk/>
            <pc:sldMk cId="116170959" sldId="387"/>
            <ac:picMk id="64" creationId="{4AD8652E-D45E-D317-3980-184363893809}"/>
          </ac:picMkLst>
        </pc:picChg>
        <pc:cxnChg chg="del">
          <ac:chgData name="Jared Carboy" userId="6125d4e8-06bb-44b1-a4ea-03dbade77421" providerId="ADAL" clId="{4B03D17A-3213-8B43-B2F3-684A06C04BF6}" dt="2022-11-06T19:04:54.122" v="718" actId="478"/>
          <ac:cxnSpMkLst>
            <pc:docMk/>
            <pc:sldMk cId="116170959" sldId="387"/>
            <ac:cxnSpMk id="21" creationId="{75C69C8C-FD11-4CC4-8FDB-491FBD3A9259}"/>
          </ac:cxnSpMkLst>
        </pc:cxnChg>
        <pc:cxnChg chg="del">
          <ac:chgData name="Jared Carboy" userId="6125d4e8-06bb-44b1-a4ea-03dbade77421" providerId="ADAL" clId="{4B03D17A-3213-8B43-B2F3-684A06C04BF6}" dt="2022-11-06T19:04:54.122" v="718" actId="478"/>
          <ac:cxnSpMkLst>
            <pc:docMk/>
            <pc:sldMk cId="116170959" sldId="387"/>
            <ac:cxnSpMk id="22" creationId="{4DF24890-8B32-4F12-8877-FFA96A441346}"/>
          </ac:cxnSpMkLst>
        </pc:cxnChg>
        <pc:cxnChg chg="mod">
          <ac:chgData name="Jared Carboy" userId="6125d4e8-06bb-44b1-a4ea-03dbade77421" providerId="ADAL" clId="{4B03D17A-3213-8B43-B2F3-684A06C04BF6}" dt="2022-11-06T20:45:11.223" v="2174"/>
          <ac:cxnSpMkLst>
            <pc:docMk/>
            <pc:sldMk cId="116170959" sldId="387"/>
            <ac:cxnSpMk id="80" creationId="{7CEA8B7D-88D5-E3B5-92BF-9B280F48338F}"/>
          </ac:cxnSpMkLst>
        </pc:cxnChg>
        <pc:cxnChg chg="mod">
          <ac:chgData name="Jared Carboy" userId="6125d4e8-06bb-44b1-a4ea-03dbade77421" providerId="ADAL" clId="{4B03D17A-3213-8B43-B2F3-684A06C04BF6}" dt="2022-11-06T20:45:11.223" v="2174"/>
          <ac:cxnSpMkLst>
            <pc:docMk/>
            <pc:sldMk cId="116170959" sldId="387"/>
            <ac:cxnSpMk id="81" creationId="{08E0096E-7DB8-54D8-2A5E-FD84E1BE6238}"/>
          </ac:cxnSpMkLst>
        </pc:cxnChg>
        <pc:cxnChg chg="mod">
          <ac:chgData name="Jared Carboy" userId="6125d4e8-06bb-44b1-a4ea-03dbade77421" providerId="ADAL" clId="{4B03D17A-3213-8B43-B2F3-684A06C04BF6}" dt="2022-11-06T20:46:12.290" v="2184"/>
          <ac:cxnSpMkLst>
            <pc:docMk/>
            <pc:sldMk cId="116170959" sldId="387"/>
            <ac:cxnSpMk id="104" creationId="{44223650-CD4A-A4C1-7C79-DA2DC0BF3E6D}"/>
          </ac:cxnSpMkLst>
        </pc:cxnChg>
        <pc:cxnChg chg="mod">
          <ac:chgData name="Jared Carboy" userId="6125d4e8-06bb-44b1-a4ea-03dbade77421" providerId="ADAL" clId="{4B03D17A-3213-8B43-B2F3-684A06C04BF6}" dt="2022-11-06T20:46:12.290" v="2184"/>
          <ac:cxnSpMkLst>
            <pc:docMk/>
            <pc:sldMk cId="116170959" sldId="387"/>
            <ac:cxnSpMk id="105" creationId="{7F2FDB84-B7B9-7E0D-99E7-EB2E8A03A93E}"/>
          </ac:cxnSpMkLst>
        </pc:cxnChg>
        <pc:cxnChg chg="mod">
          <ac:chgData name="Jared Carboy" userId="6125d4e8-06bb-44b1-a4ea-03dbade77421" providerId="ADAL" clId="{4B03D17A-3213-8B43-B2F3-684A06C04BF6}" dt="2022-11-06T20:46:57.644" v="2193"/>
          <ac:cxnSpMkLst>
            <pc:docMk/>
            <pc:sldMk cId="116170959" sldId="387"/>
            <ac:cxnSpMk id="130" creationId="{A49A9E69-CB0F-8B90-6E7D-0F8C00DDCACD}"/>
          </ac:cxnSpMkLst>
        </pc:cxnChg>
        <pc:cxnChg chg="mod">
          <ac:chgData name="Jared Carboy" userId="6125d4e8-06bb-44b1-a4ea-03dbade77421" providerId="ADAL" clId="{4B03D17A-3213-8B43-B2F3-684A06C04BF6}" dt="2022-11-06T20:46:57.644" v="2193"/>
          <ac:cxnSpMkLst>
            <pc:docMk/>
            <pc:sldMk cId="116170959" sldId="387"/>
            <ac:cxnSpMk id="131" creationId="{923C711F-EE73-2C03-A1A3-C471E81BFA2E}"/>
          </ac:cxnSpMkLst>
        </pc:cxnChg>
        <pc:cxnChg chg="mod">
          <ac:chgData name="Jared Carboy" userId="6125d4e8-06bb-44b1-a4ea-03dbade77421" providerId="ADAL" clId="{4B03D17A-3213-8B43-B2F3-684A06C04BF6}" dt="2022-11-06T20:47:56.600" v="2203"/>
          <ac:cxnSpMkLst>
            <pc:docMk/>
            <pc:sldMk cId="116170959" sldId="387"/>
            <ac:cxnSpMk id="153" creationId="{469391E6-892F-D8CB-8457-C31BDE5E439C}"/>
          </ac:cxnSpMkLst>
        </pc:cxnChg>
        <pc:cxnChg chg="mod">
          <ac:chgData name="Jared Carboy" userId="6125d4e8-06bb-44b1-a4ea-03dbade77421" providerId="ADAL" clId="{4B03D17A-3213-8B43-B2F3-684A06C04BF6}" dt="2022-11-06T20:47:56.600" v="2203"/>
          <ac:cxnSpMkLst>
            <pc:docMk/>
            <pc:sldMk cId="116170959" sldId="387"/>
            <ac:cxnSpMk id="154" creationId="{7CEC9319-4012-91E5-41D6-B9331E2D515C}"/>
          </ac:cxnSpMkLst>
        </pc:cxnChg>
        <pc:cxnChg chg="mod">
          <ac:chgData name="Jared Carboy" userId="6125d4e8-06bb-44b1-a4ea-03dbade77421" providerId="ADAL" clId="{4B03D17A-3213-8B43-B2F3-684A06C04BF6}" dt="2022-11-06T20:47:57.695" v="2204"/>
          <ac:cxnSpMkLst>
            <pc:docMk/>
            <pc:sldMk cId="116170959" sldId="387"/>
            <ac:cxnSpMk id="176" creationId="{EA89B75D-0CD9-9302-6275-A7B6DC6AE90F}"/>
          </ac:cxnSpMkLst>
        </pc:cxnChg>
        <pc:cxnChg chg="mod">
          <ac:chgData name="Jared Carboy" userId="6125d4e8-06bb-44b1-a4ea-03dbade77421" providerId="ADAL" clId="{4B03D17A-3213-8B43-B2F3-684A06C04BF6}" dt="2022-11-06T20:47:57.695" v="2204"/>
          <ac:cxnSpMkLst>
            <pc:docMk/>
            <pc:sldMk cId="116170959" sldId="387"/>
            <ac:cxnSpMk id="177" creationId="{C3F9C181-71C8-9A80-B4FE-745EE1714324}"/>
          </ac:cxnSpMkLst>
        </pc:cxnChg>
        <pc:cxnChg chg="mod">
          <ac:chgData name="Jared Carboy" userId="6125d4e8-06bb-44b1-a4ea-03dbade77421" providerId="ADAL" clId="{4B03D17A-3213-8B43-B2F3-684A06C04BF6}" dt="2022-11-06T20:47:58.302" v="2205"/>
          <ac:cxnSpMkLst>
            <pc:docMk/>
            <pc:sldMk cId="116170959" sldId="387"/>
            <ac:cxnSpMk id="199" creationId="{03C0DEC1-7150-A0C0-845D-2F702B8DB0DF}"/>
          </ac:cxnSpMkLst>
        </pc:cxnChg>
        <pc:cxnChg chg="mod">
          <ac:chgData name="Jared Carboy" userId="6125d4e8-06bb-44b1-a4ea-03dbade77421" providerId="ADAL" clId="{4B03D17A-3213-8B43-B2F3-684A06C04BF6}" dt="2022-11-06T20:47:58.302" v="2205"/>
          <ac:cxnSpMkLst>
            <pc:docMk/>
            <pc:sldMk cId="116170959" sldId="387"/>
            <ac:cxnSpMk id="200" creationId="{E268D475-D54E-9A17-CA12-CE270C28A920}"/>
          </ac:cxnSpMkLst>
        </pc:cxnChg>
        <pc:cxnChg chg="mod">
          <ac:chgData name="Jared Carboy" userId="6125d4e8-06bb-44b1-a4ea-03dbade77421" providerId="ADAL" clId="{4B03D17A-3213-8B43-B2F3-684A06C04BF6}" dt="2022-11-06T20:48:15.834" v="2212"/>
          <ac:cxnSpMkLst>
            <pc:docMk/>
            <pc:sldMk cId="116170959" sldId="387"/>
            <ac:cxnSpMk id="222" creationId="{2F39504C-9393-5FCB-3E9D-9908FEF75FB7}"/>
          </ac:cxnSpMkLst>
        </pc:cxnChg>
        <pc:cxnChg chg="mod">
          <ac:chgData name="Jared Carboy" userId="6125d4e8-06bb-44b1-a4ea-03dbade77421" providerId="ADAL" clId="{4B03D17A-3213-8B43-B2F3-684A06C04BF6}" dt="2022-11-06T20:48:15.834" v="2212"/>
          <ac:cxnSpMkLst>
            <pc:docMk/>
            <pc:sldMk cId="116170959" sldId="387"/>
            <ac:cxnSpMk id="223" creationId="{2FD83F53-6F8C-E61A-667C-05A2EF730FAF}"/>
          </ac:cxnSpMkLst>
        </pc:cxnChg>
        <pc:cxnChg chg="mod">
          <ac:chgData name="Jared Carboy" userId="6125d4e8-06bb-44b1-a4ea-03dbade77421" providerId="ADAL" clId="{4B03D17A-3213-8B43-B2F3-684A06C04BF6}" dt="2022-11-06T20:48:19.626" v="2213" actId="571"/>
          <ac:cxnSpMkLst>
            <pc:docMk/>
            <pc:sldMk cId="116170959" sldId="387"/>
            <ac:cxnSpMk id="245" creationId="{E33135C2-F141-92C4-D7EC-5C92576A6A5C}"/>
          </ac:cxnSpMkLst>
        </pc:cxnChg>
        <pc:cxnChg chg="mod">
          <ac:chgData name="Jared Carboy" userId="6125d4e8-06bb-44b1-a4ea-03dbade77421" providerId="ADAL" clId="{4B03D17A-3213-8B43-B2F3-684A06C04BF6}" dt="2022-11-06T20:48:19.626" v="2213" actId="571"/>
          <ac:cxnSpMkLst>
            <pc:docMk/>
            <pc:sldMk cId="116170959" sldId="387"/>
            <ac:cxnSpMk id="246" creationId="{7906EC0C-226A-010B-DCD8-60E69C4DC2D9}"/>
          </ac:cxnSpMkLst>
        </pc:cxnChg>
        <pc:cxnChg chg="mod">
          <ac:chgData name="Jared Carboy" userId="6125d4e8-06bb-44b1-a4ea-03dbade77421" providerId="ADAL" clId="{4B03D17A-3213-8B43-B2F3-684A06C04BF6}" dt="2022-11-06T20:48:33.642" v="2216"/>
          <ac:cxnSpMkLst>
            <pc:docMk/>
            <pc:sldMk cId="116170959" sldId="387"/>
            <ac:cxnSpMk id="268" creationId="{691428FF-91CC-FB5B-A91E-45D23459D18C}"/>
          </ac:cxnSpMkLst>
        </pc:cxnChg>
        <pc:cxnChg chg="mod">
          <ac:chgData name="Jared Carboy" userId="6125d4e8-06bb-44b1-a4ea-03dbade77421" providerId="ADAL" clId="{4B03D17A-3213-8B43-B2F3-684A06C04BF6}" dt="2022-11-06T20:48:33.642" v="2216"/>
          <ac:cxnSpMkLst>
            <pc:docMk/>
            <pc:sldMk cId="116170959" sldId="387"/>
            <ac:cxnSpMk id="269" creationId="{1979233A-D98B-16C8-C847-E35B49F881FF}"/>
          </ac:cxnSpMkLst>
        </pc:cxnChg>
        <pc:cxnChg chg="mod">
          <ac:chgData name="Jared Carboy" userId="6125d4e8-06bb-44b1-a4ea-03dbade77421" providerId="ADAL" clId="{4B03D17A-3213-8B43-B2F3-684A06C04BF6}" dt="2022-11-06T20:48:37.678" v="2218"/>
          <ac:cxnSpMkLst>
            <pc:docMk/>
            <pc:sldMk cId="116170959" sldId="387"/>
            <ac:cxnSpMk id="291" creationId="{989DB0A2-DAD2-8740-FE56-E184861FA8DD}"/>
          </ac:cxnSpMkLst>
        </pc:cxnChg>
        <pc:cxnChg chg="mod">
          <ac:chgData name="Jared Carboy" userId="6125d4e8-06bb-44b1-a4ea-03dbade77421" providerId="ADAL" clId="{4B03D17A-3213-8B43-B2F3-684A06C04BF6}" dt="2022-11-06T20:48:37.678" v="2218"/>
          <ac:cxnSpMkLst>
            <pc:docMk/>
            <pc:sldMk cId="116170959" sldId="387"/>
            <ac:cxnSpMk id="292" creationId="{2DF3312E-657C-E5FC-B614-0EE9C516DC21}"/>
          </ac:cxnSpMkLst>
        </pc:cxnChg>
        <pc:cxnChg chg="mod">
          <ac:chgData name="Jared Carboy" userId="6125d4e8-06bb-44b1-a4ea-03dbade77421" providerId="ADAL" clId="{4B03D17A-3213-8B43-B2F3-684A06C04BF6}" dt="2022-11-06T20:54:04.963" v="2278"/>
          <ac:cxnSpMkLst>
            <pc:docMk/>
            <pc:sldMk cId="116170959" sldId="387"/>
            <ac:cxnSpMk id="318" creationId="{A8B53693-0D90-ACB5-9C8C-A21070AF118A}"/>
          </ac:cxnSpMkLst>
        </pc:cxnChg>
        <pc:cxnChg chg="mod">
          <ac:chgData name="Jared Carboy" userId="6125d4e8-06bb-44b1-a4ea-03dbade77421" providerId="ADAL" clId="{4B03D17A-3213-8B43-B2F3-684A06C04BF6}" dt="2022-11-06T20:54:04.963" v="2278"/>
          <ac:cxnSpMkLst>
            <pc:docMk/>
            <pc:sldMk cId="116170959" sldId="387"/>
            <ac:cxnSpMk id="319" creationId="{B1B03793-5309-25C7-F228-1E6137478CC7}"/>
          </ac:cxnSpMkLst>
        </pc:cxnChg>
        <pc:cxnChg chg="mod">
          <ac:chgData name="Jared Carboy" userId="6125d4e8-06bb-44b1-a4ea-03dbade77421" providerId="ADAL" clId="{4B03D17A-3213-8B43-B2F3-684A06C04BF6}" dt="2022-11-06T20:54:04.963" v="2278"/>
          <ac:cxnSpMkLst>
            <pc:docMk/>
            <pc:sldMk cId="116170959" sldId="387"/>
            <ac:cxnSpMk id="336" creationId="{5B55BA77-1401-5153-AEEE-E408C2D7A4DC}"/>
          </ac:cxnSpMkLst>
        </pc:cxnChg>
        <pc:cxnChg chg="mod">
          <ac:chgData name="Jared Carboy" userId="6125d4e8-06bb-44b1-a4ea-03dbade77421" providerId="ADAL" clId="{4B03D17A-3213-8B43-B2F3-684A06C04BF6}" dt="2022-11-06T20:54:04.963" v="2278"/>
          <ac:cxnSpMkLst>
            <pc:docMk/>
            <pc:sldMk cId="116170959" sldId="387"/>
            <ac:cxnSpMk id="337" creationId="{7D705714-9DD5-24FF-14B9-8211272B3BA8}"/>
          </ac:cxnSpMkLst>
        </pc:cxnChg>
        <pc:cxnChg chg="mod">
          <ac:chgData name="Jared Carboy" userId="6125d4e8-06bb-44b1-a4ea-03dbade77421" providerId="ADAL" clId="{4B03D17A-3213-8B43-B2F3-684A06C04BF6}" dt="2022-11-06T20:58:45.871" v="2300"/>
          <ac:cxnSpMkLst>
            <pc:docMk/>
            <pc:sldMk cId="116170959" sldId="387"/>
            <ac:cxnSpMk id="355" creationId="{C7FCB55E-6601-E14D-127C-BF5B27B6985C}"/>
          </ac:cxnSpMkLst>
        </pc:cxnChg>
        <pc:cxnChg chg="mod">
          <ac:chgData name="Jared Carboy" userId="6125d4e8-06bb-44b1-a4ea-03dbade77421" providerId="ADAL" clId="{4B03D17A-3213-8B43-B2F3-684A06C04BF6}" dt="2022-11-06T20:58:45.871" v="2300"/>
          <ac:cxnSpMkLst>
            <pc:docMk/>
            <pc:sldMk cId="116170959" sldId="387"/>
            <ac:cxnSpMk id="356" creationId="{AC8A8D57-C582-19F0-1736-2D968E15C452}"/>
          </ac:cxnSpMkLst>
        </pc:cxnChg>
        <pc:cxnChg chg="mod">
          <ac:chgData name="Jared Carboy" userId="6125d4e8-06bb-44b1-a4ea-03dbade77421" providerId="ADAL" clId="{4B03D17A-3213-8B43-B2F3-684A06C04BF6}" dt="2022-11-06T20:59:14.868" v="2303"/>
          <ac:cxnSpMkLst>
            <pc:docMk/>
            <pc:sldMk cId="116170959" sldId="387"/>
            <ac:cxnSpMk id="377" creationId="{82C72901-D68D-24BE-156A-5A1930436CB3}"/>
          </ac:cxnSpMkLst>
        </pc:cxnChg>
        <pc:cxnChg chg="mod">
          <ac:chgData name="Jared Carboy" userId="6125d4e8-06bb-44b1-a4ea-03dbade77421" providerId="ADAL" clId="{4B03D17A-3213-8B43-B2F3-684A06C04BF6}" dt="2022-11-06T20:59:14.868" v="2303"/>
          <ac:cxnSpMkLst>
            <pc:docMk/>
            <pc:sldMk cId="116170959" sldId="387"/>
            <ac:cxnSpMk id="378" creationId="{B5D5AC36-4A47-3F9E-9B8E-179149D4F671}"/>
          </ac:cxnSpMkLst>
        </pc:cxnChg>
        <pc:cxnChg chg="mod">
          <ac:chgData name="Jared Carboy" userId="6125d4e8-06bb-44b1-a4ea-03dbade77421" providerId="ADAL" clId="{4B03D17A-3213-8B43-B2F3-684A06C04BF6}" dt="2022-11-06T20:59:14.868" v="2303"/>
          <ac:cxnSpMkLst>
            <pc:docMk/>
            <pc:sldMk cId="116170959" sldId="387"/>
            <ac:cxnSpMk id="402" creationId="{37D0B1D6-9937-4DE9-E89C-3458F5172347}"/>
          </ac:cxnSpMkLst>
        </pc:cxnChg>
        <pc:cxnChg chg="mod">
          <ac:chgData name="Jared Carboy" userId="6125d4e8-06bb-44b1-a4ea-03dbade77421" providerId="ADAL" clId="{4B03D17A-3213-8B43-B2F3-684A06C04BF6}" dt="2022-11-06T20:59:14.868" v="2303"/>
          <ac:cxnSpMkLst>
            <pc:docMk/>
            <pc:sldMk cId="116170959" sldId="387"/>
            <ac:cxnSpMk id="403" creationId="{AA0BFB9A-720F-37C2-F7FF-3D116CE6CD0C}"/>
          </ac:cxnSpMkLst>
        </pc:cxnChg>
        <pc:cxnChg chg="mod">
          <ac:chgData name="Jared Carboy" userId="6125d4e8-06bb-44b1-a4ea-03dbade77421" providerId="ADAL" clId="{4B03D17A-3213-8B43-B2F3-684A06C04BF6}" dt="2022-11-06T21:19:53.026" v="2453"/>
          <ac:cxnSpMkLst>
            <pc:docMk/>
            <pc:sldMk cId="116170959" sldId="387"/>
            <ac:cxnSpMk id="526" creationId="{EA7C1F3C-3A86-52EE-79E2-B3C6F64F016A}"/>
          </ac:cxnSpMkLst>
        </pc:cxnChg>
        <pc:cxnChg chg="mod">
          <ac:chgData name="Jared Carboy" userId="6125d4e8-06bb-44b1-a4ea-03dbade77421" providerId="ADAL" clId="{4B03D17A-3213-8B43-B2F3-684A06C04BF6}" dt="2022-11-06T21:19:53.026" v="2453"/>
          <ac:cxnSpMkLst>
            <pc:docMk/>
            <pc:sldMk cId="116170959" sldId="387"/>
            <ac:cxnSpMk id="527" creationId="{84360C89-F8BD-9775-B79F-F227345B3A35}"/>
          </ac:cxnSpMkLst>
        </pc:cxnChg>
        <pc:cxnChg chg="mod">
          <ac:chgData name="Jared Carboy" userId="6125d4e8-06bb-44b1-a4ea-03dbade77421" providerId="ADAL" clId="{4B03D17A-3213-8B43-B2F3-684A06C04BF6}" dt="2022-11-06T21:19:53.026" v="2453"/>
          <ac:cxnSpMkLst>
            <pc:docMk/>
            <pc:sldMk cId="116170959" sldId="387"/>
            <ac:cxnSpMk id="551" creationId="{36D41537-95DD-2DC5-5D15-B2383812F2F4}"/>
          </ac:cxnSpMkLst>
        </pc:cxnChg>
        <pc:cxnChg chg="mod">
          <ac:chgData name="Jared Carboy" userId="6125d4e8-06bb-44b1-a4ea-03dbade77421" providerId="ADAL" clId="{4B03D17A-3213-8B43-B2F3-684A06C04BF6}" dt="2022-11-06T21:19:53.026" v="2453"/>
          <ac:cxnSpMkLst>
            <pc:docMk/>
            <pc:sldMk cId="116170959" sldId="387"/>
            <ac:cxnSpMk id="552" creationId="{D8055471-136B-471F-7CE2-3965541645F7}"/>
          </ac:cxnSpMkLst>
        </pc:cxnChg>
      </pc:sldChg>
      <pc:sldChg chg="addSp delSp modSp add mod">
        <pc:chgData name="Jared Carboy" userId="6125d4e8-06bb-44b1-a4ea-03dbade77421" providerId="ADAL" clId="{4B03D17A-3213-8B43-B2F3-684A06C04BF6}" dt="2022-11-06T19:52:51.292" v="1637" actId="2711"/>
        <pc:sldMkLst>
          <pc:docMk/>
          <pc:sldMk cId="2925874731" sldId="393"/>
        </pc:sldMkLst>
        <pc:spChg chg="add del mod">
          <ac:chgData name="Jared Carboy" userId="6125d4e8-06bb-44b1-a4ea-03dbade77421" providerId="ADAL" clId="{4B03D17A-3213-8B43-B2F3-684A06C04BF6}" dt="2022-11-06T19:35:50.732" v="1404" actId="478"/>
          <ac:spMkLst>
            <pc:docMk/>
            <pc:sldMk cId="2925874731" sldId="393"/>
            <ac:spMk id="2" creationId="{2A034F2B-A94C-84C4-8CDD-96CD22514A8D}"/>
          </ac:spMkLst>
        </pc:spChg>
        <pc:spChg chg="mod">
          <ac:chgData name="Jared Carboy" userId="6125d4e8-06bb-44b1-a4ea-03dbade77421" providerId="ADAL" clId="{4B03D17A-3213-8B43-B2F3-684A06C04BF6}" dt="2022-11-06T19:43:50.617" v="1510" actId="20577"/>
          <ac:spMkLst>
            <pc:docMk/>
            <pc:sldMk cId="2925874731" sldId="393"/>
            <ac:spMk id="3" creationId="{3C1C3A8A-BDC6-03AF-37F3-5047976C84FD}"/>
          </ac:spMkLst>
        </pc:spChg>
        <pc:spChg chg="add del mod">
          <ac:chgData name="Jared Carboy" userId="6125d4e8-06bb-44b1-a4ea-03dbade77421" providerId="ADAL" clId="{4B03D17A-3213-8B43-B2F3-684A06C04BF6}" dt="2022-11-06T19:35:51.807" v="1405" actId="478"/>
          <ac:spMkLst>
            <pc:docMk/>
            <pc:sldMk cId="2925874731" sldId="393"/>
            <ac:spMk id="4" creationId="{2B8AF01D-9F3B-D889-EAEF-A6B550A692D5}"/>
          </ac:spMkLst>
        </pc:spChg>
        <pc:spChg chg="add del mod">
          <ac:chgData name="Jared Carboy" userId="6125d4e8-06bb-44b1-a4ea-03dbade77421" providerId="ADAL" clId="{4B03D17A-3213-8B43-B2F3-684A06C04BF6}" dt="2022-11-06T19:35:53.293" v="1406" actId="478"/>
          <ac:spMkLst>
            <pc:docMk/>
            <pc:sldMk cId="2925874731" sldId="393"/>
            <ac:spMk id="6" creationId="{90232190-BD43-E334-B602-24A7616A095A}"/>
          </ac:spMkLst>
        </pc:spChg>
        <pc:spChg chg="del">
          <ac:chgData name="Jared Carboy" userId="6125d4e8-06bb-44b1-a4ea-03dbade77421" providerId="ADAL" clId="{4B03D17A-3213-8B43-B2F3-684A06C04BF6}" dt="2022-11-06T19:30:48.882" v="1374" actId="478"/>
          <ac:spMkLst>
            <pc:docMk/>
            <pc:sldMk cId="2925874731" sldId="393"/>
            <ac:spMk id="8" creationId="{01CA291E-F18A-ECE0-290E-EE8A330FED24}"/>
          </ac:spMkLst>
        </pc:spChg>
        <pc:spChg chg="del">
          <ac:chgData name="Jared Carboy" userId="6125d4e8-06bb-44b1-a4ea-03dbade77421" providerId="ADAL" clId="{4B03D17A-3213-8B43-B2F3-684A06C04BF6}" dt="2022-11-06T19:30:47.848" v="1373" actId="478"/>
          <ac:spMkLst>
            <pc:docMk/>
            <pc:sldMk cId="2925874731" sldId="393"/>
            <ac:spMk id="9" creationId="{0636877F-4F4B-3741-6F84-39FACADEBD5A}"/>
          </ac:spMkLst>
        </pc:spChg>
        <pc:spChg chg="del mod">
          <ac:chgData name="Jared Carboy" userId="6125d4e8-06bb-44b1-a4ea-03dbade77421" providerId="ADAL" clId="{4B03D17A-3213-8B43-B2F3-684A06C04BF6}" dt="2022-11-06T19:30:45.813" v="1372" actId="478"/>
          <ac:spMkLst>
            <pc:docMk/>
            <pc:sldMk cId="2925874731" sldId="393"/>
            <ac:spMk id="10" creationId="{FDA777FD-51ED-E828-A324-7C654FEEFA1C}"/>
          </ac:spMkLst>
        </pc:spChg>
        <pc:spChg chg="add del">
          <ac:chgData name="Jared Carboy" userId="6125d4e8-06bb-44b1-a4ea-03dbade77421" providerId="ADAL" clId="{4B03D17A-3213-8B43-B2F3-684A06C04BF6}" dt="2022-11-06T19:37:19.914" v="1418" actId="478"/>
          <ac:spMkLst>
            <pc:docMk/>
            <pc:sldMk cId="2925874731" sldId="393"/>
            <ac:spMk id="20" creationId="{B60A61D0-A4F9-5153-3C9C-366A9E89B2C9}"/>
          </ac:spMkLst>
        </pc:spChg>
        <pc:spChg chg="add mod">
          <ac:chgData name="Jared Carboy" userId="6125d4e8-06bb-44b1-a4ea-03dbade77421" providerId="ADAL" clId="{4B03D17A-3213-8B43-B2F3-684A06C04BF6}" dt="2022-11-06T19:38:31.939" v="1433" actId="14100"/>
          <ac:spMkLst>
            <pc:docMk/>
            <pc:sldMk cId="2925874731" sldId="393"/>
            <ac:spMk id="21" creationId="{464D83EC-B04B-6345-5614-21729C0A94D4}"/>
          </ac:spMkLst>
        </pc:spChg>
        <pc:spChg chg="add mod">
          <ac:chgData name="Jared Carboy" userId="6125d4e8-06bb-44b1-a4ea-03dbade77421" providerId="ADAL" clId="{4B03D17A-3213-8B43-B2F3-684A06C04BF6}" dt="2022-11-06T19:38:36.873" v="1434" actId="14100"/>
          <ac:spMkLst>
            <pc:docMk/>
            <pc:sldMk cId="2925874731" sldId="393"/>
            <ac:spMk id="22" creationId="{F14ED37A-A680-D3AE-2E63-82022123B888}"/>
          </ac:spMkLst>
        </pc:spChg>
        <pc:spChg chg="add mod">
          <ac:chgData name="Jared Carboy" userId="6125d4e8-06bb-44b1-a4ea-03dbade77421" providerId="ADAL" clId="{4B03D17A-3213-8B43-B2F3-684A06C04BF6}" dt="2022-11-06T19:38:59.444" v="1439" actId="14100"/>
          <ac:spMkLst>
            <pc:docMk/>
            <pc:sldMk cId="2925874731" sldId="393"/>
            <ac:spMk id="23" creationId="{8713FACD-649C-2E0C-4626-B1FEEDF01E91}"/>
          </ac:spMkLst>
        </pc:spChg>
        <pc:spChg chg="add mod">
          <ac:chgData name="Jared Carboy" userId="6125d4e8-06bb-44b1-a4ea-03dbade77421" providerId="ADAL" clId="{4B03D17A-3213-8B43-B2F3-684A06C04BF6}" dt="2022-11-06T19:39:18.386" v="1443" actId="207"/>
          <ac:spMkLst>
            <pc:docMk/>
            <pc:sldMk cId="2925874731" sldId="393"/>
            <ac:spMk id="24" creationId="{0701BECB-C0AF-A0F8-44C3-457A4BA71FCC}"/>
          </ac:spMkLst>
        </pc:spChg>
        <pc:spChg chg="add mod">
          <ac:chgData name="Jared Carboy" userId="6125d4e8-06bb-44b1-a4ea-03dbade77421" providerId="ADAL" clId="{4B03D17A-3213-8B43-B2F3-684A06C04BF6}" dt="2022-11-06T19:43:57.482" v="1526" actId="20577"/>
          <ac:spMkLst>
            <pc:docMk/>
            <pc:sldMk cId="2925874731" sldId="393"/>
            <ac:spMk id="27" creationId="{147578FB-25B8-16A4-24E4-E46C2790DA85}"/>
          </ac:spMkLst>
        </pc:spChg>
        <pc:spChg chg="add mod">
          <ac:chgData name="Jared Carboy" userId="6125d4e8-06bb-44b1-a4ea-03dbade77421" providerId="ADAL" clId="{4B03D17A-3213-8B43-B2F3-684A06C04BF6}" dt="2022-11-06T19:49:38.688" v="1609" actId="20577"/>
          <ac:spMkLst>
            <pc:docMk/>
            <pc:sldMk cId="2925874731" sldId="393"/>
            <ac:spMk id="28" creationId="{1DAD1409-BEA1-6738-5DFB-F77888CD9521}"/>
          </ac:spMkLst>
        </pc:spChg>
        <pc:spChg chg="add mod">
          <ac:chgData name="Jared Carboy" userId="6125d4e8-06bb-44b1-a4ea-03dbade77421" providerId="ADAL" clId="{4B03D17A-3213-8B43-B2F3-684A06C04BF6}" dt="2022-11-06T19:44:19.950" v="1565" actId="20577"/>
          <ac:spMkLst>
            <pc:docMk/>
            <pc:sldMk cId="2925874731" sldId="393"/>
            <ac:spMk id="29" creationId="{0694855E-FDA4-347A-DD11-F34449D3CE78}"/>
          </ac:spMkLst>
        </pc:spChg>
        <pc:spChg chg="add del mod">
          <ac:chgData name="Jared Carboy" userId="6125d4e8-06bb-44b1-a4ea-03dbade77421" providerId="ADAL" clId="{4B03D17A-3213-8B43-B2F3-684A06C04BF6}" dt="2022-11-06T19:43:29.179" v="1474" actId="478"/>
          <ac:spMkLst>
            <pc:docMk/>
            <pc:sldMk cId="2925874731" sldId="393"/>
            <ac:spMk id="30" creationId="{BF47C056-4F19-B9D6-C607-B902B4485C99}"/>
          </ac:spMkLst>
        </pc:spChg>
        <pc:spChg chg="add mod">
          <ac:chgData name="Jared Carboy" userId="6125d4e8-06bb-44b1-a4ea-03dbade77421" providerId="ADAL" clId="{4B03D17A-3213-8B43-B2F3-684A06C04BF6}" dt="2022-11-06T19:50:41.054" v="1628" actId="1076"/>
          <ac:spMkLst>
            <pc:docMk/>
            <pc:sldMk cId="2925874731" sldId="393"/>
            <ac:spMk id="37" creationId="{9588A834-8FA4-8F7C-5C8E-A7CB3BEAB177}"/>
          </ac:spMkLst>
        </pc:spChg>
        <pc:spChg chg="add mod">
          <ac:chgData name="Jared Carboy" userId="6125d4e8-06bb-44b1-a4ea-03dbade77421" providerId="ADAL" clId="{4B03D17A-3213-8B43-B2F3-684A06C04BF6}" dt="2022-11-06T19:50:39.274" v="1627" actId="1076"/>
          <ac:spMkLst>
            <pc:docMk/>
            <pc:sldMk cId="2925874731" sldId="393"/>
            <ac:spMk id="38" creationId="{39589D50-CF15-3498-0753-240098E4C677}"/>
          </ac:spMkLst>
        </pc:spChg>
        <pc:spChg chg="add mod">
          <ac:chgData name="Jared Carboy" userId="6125d4e8-06bb-44b1-a4ea-03dbade77421" providerId="ADAL" clId="{4B03D17A-3213-8B43-B2F3-684A06C04BF6}" dt="2022-11-06T19:52:51.292" v="1637" actId="2711"/>
          <ac:spMkLst>
            <pc:docMk/>
            <pc:sldMk cId="2925874731" sldId="393"/>
            <ac:spMk id="39" creationId="{927EBA01-EB31-329F-DFFC-4E5F8A37786F}"/>
          </ac:spMkLst>
        </pc:spChg>
        <pc:spChg chg="mod">
          <ac:chgData name="Jared Carboy" userId="6125d4e8-06bb-44b1-a4ea-03dbade77421" providerId="ADAL" clId="{4B03D17A-3213-8B43-B2F3-684A06C04BF6}" dt="2022-11-06T19:30:25.237" v="1362" actId="20577"/>
          <ac:spMkLst>
            <pc:docMk/>
            <pc:sldMk cId="2925874731" sldId="393"/>
            <ac:spMk id="51" creationId="{00000000-0000-0000-0000-000000000000}"/>
          </ac:spMkLst>
        </pc:spChg>
        <pc:picChg chg="del">
          <ac:chgData name="Jared Carboy" userId="6125d4e8-06bb-44b1-a4ea-03dbade77421" providerId="ADAL" clId="{4B03D17A-3213-8B43-B2F3-684A06C04BF6}" dt="2022-11-06T19:30:27.897" v="1363" actId="478"/>
          <ac:picMkLst>
            <pc:docMk/>
            <pc:sldMk cId="2925874731" sldId="393"/>
            <ac:picMk id="12" creationId="{B635BB2D-B1B3-B255-61CF-20324B3A1AAE}"/>
          </ac:picMkLst>
        </pc:picChg>
        <pc:picChg chg="del">
          <ac:chgData name="Jared Carboy" userId="6125d4e8-06bb-44b1-a4ea-03dbade77421" providerId="ADAL" clId="{4B03D17A-3213-8B43-B2F3-684A06C04BF6}" dt="2022-11-06T19:30:42.381" v="1369" actId="478"/>
          <ac:picMkLst>
            <pc:docMk/>
            <pc:sldMk cId="2925874731" sldId="393"/>
            <ac:picMk id="14" creationId="{E729B3E6-1528-66B4-C32E-EC20CADB879A}"/>
          </ac:picMkLst>
        </pc:picChg>
        <pc:picChg chg="add mod">
          <ac:chgData name="Jared Carboy" userId="6125d4e8-06bb-44b1-a4ea-03dbade77421" providerId="ADAL" clId="{4B03D17A-3213-8B43-B2F3-684A06C04BF6}" dt="2022-11-06T19:46:52.145" v="1577" actId="1076"/>
          <ac:picMkLst>
            <pc:docMk/>
            <pc:sldMk cId="2925874731" sldId="393"/>
            <ac:picMk id="26" creationId="{FDBA297A-6B96-3329-8219-C9BE63AEAB9F}"/>
          </ac:picMkLst>
        </pc:picChg>
        <pc:picChg chg="add mod">
          <ac:chgData name="Jared Carboy" userId="6125d4e8-06bb-44b1-a4ea-03dbade77421" providerId="ADAL" clId="{4B03D17A-3213-8B43-B2F3-684A06C04BF6}" dt="2022-11-06T19:45:04.383" v="1571" actId="1076"/>
          <ac:picMkLst>
            <pc:docMk/>
            <pc:sldMk cId="2925874731" sldId="393"/>
            <ac:picMk id="32" creationId="{628A4CDA-37CA-2245-A242-849A8531AF9C}"/>
          </ac:picMkLst>
        </pc:picChg>
        <pc:picChg chg="add mod">
          <ac:chgData name="Jared Carboy" userId="6125d4e8-06bb-44b1-a4ea-03dbade77421" providerId="ADAL" clId="{4B03D17A-3213-8B43-B2F3-684A06C04BF6}" dt="2022-11-06T19:45:54.998" v="1575" actId="1076"/>
          <ac:picMkLst>
            <pc:docMk/>
            <pc:sldMk cId="2925874731" sldId="393"/>
            <ac:picMk id="34" creationId="{5BB6D9EC-DD70-BB74-0D3B-30C8DAFF6B99}"/>
          </ac:picMkLst>
        </pc:picChg>
        <pc:picChg chg="add mod">
          <ac:chgData name="Jared Carboy" userId="6125d4e8-06bb-44b1-a4ea-03dbade77421" providerId="ADAL" clId="{4B03D17A-3213-8B43-B2F3-684A06C04BF6}" dt="2022-11-06T19:48:05.554" v="1586" actId="1076"/>
          <ac:picMkLst>
            <pc:docMk/>
            <pc:sldMk cId="2925874731" sldId="393"/>
            <ac:picMk id="36" creationId="{E655EE7E-8DA5-58D6-622A-3C7BFFDB9674}"/>
          </ac:picMkLst>
        </pc:picChg>
        <pc:cxnChg chg="add del mod">
          <ac:chgData name="Jared Carboy" userId="6125d4e8-06bb-44b1-a4ea-03dbade77421" providerId="ADAL" clId="{4B03D17A-3213-8B43-B2F3-684A06C04BF6}" dt="2022-11-06T19:34:20.568" v="1390" actId="478"/>
          <ac:cxnSpMkLst>
            <pc:docMk/>
            <pc:sldMk cId="2925874731" sldId="393"/>
            <ac:cxnSpMk id="11" creationId="{13794E1C-548C-8915-B6E6-E44A9621C2FE}"/>
          </ac:cxnSpMkLst>
        </pc:cxnChg>
        <pc:cxnChg chg="add del mod">
          <ac:chgData name="Jared Carboy" userId="6125d4e8-06bb-44b1-a4ea-03dbade77421" providerId="ADAL" clId="{4B03D17A-3213-8B43-B2F3-684A06C04BF6}" dt="2022-11-06T19:35:19.496" v="1401" actId="478"/>
          <ac:cxnSpMkLst>
            <pc:docMk/>
            <pc:sldMk cId="2925874731" sldId="393"/>
            <ac:cxnSpMk id="17" creationId="{273A842A-FDAD-9A1C-413B-1B4B9563FD40}"/>
          </ac:cxnSpMkLst>
        </pc:cxnChg>
      </pc:sldChg>
      <pc:sldChg chg="addSp delSp modSp mod">
        <pc:chgData name="Jared Carboy" userId="6125d4e8-06bb-44b1-a4ea-03dbade77421" providerId="ADAL" clId="{4B03D17A-3213-8B43-B2F3-684A06C04BF6}" dt="2022-11-06T20:19:01.614" v="1900" actId="478"/>
        <pc:sldMkLst>
          <pc:docMk/>
          <pc:sldMk cId="3969676582" sldId="395"/>
        </pc:sldMkLst>
        <pc:spChg chg="mod">
          <ac:chgData name="Jared Carboy" userId="6125d4e8-06bb-44b1-a4ea-03dbade77421" providerId="ADAL" clId="{4B03D17A-3213-8B43-B2F3-684A06C04BF6}" dt="2022-11-06T20:18:59.606" v="1898"/>
          <ac:spMkLst>
            <pc:docMk/>
            <pc:sldMk cId="3969676582" sldId="395"/>
            <ac:spMk id="34" creationId="{405989D8-5281-FC45-CF49-111C74C2A02D}"/>
          </ac:spMkLst>
        </pc:spChg>
        <pc:spChg chg="mod">
          <ac:chgData name="Jared Carboy" userId="6125d4e8-06bb-44b1-a4ea-03dbade77421" providerId="ADAL" clId="{4B03D17A-3213-8B43-B2F3-684A06C04BF6}" dt="2022-11-06T20:18:59.606" v="1898"/>
          <ac:spMkLst>
            <pc:docMk/>
            <pc:sldMk cId="3969676582" sldId="395"/>
            <ac:spMk id="35" creationId="{A8AE5993-1104-1511-E17D-F269ED51701B}"/>
          </ac:spMkLst>
        </pc:spChg>
        <pc:spChg chg="mod">
          <ac:chgData name="Jared Carboy" userId="6125d4e8-06bb-44b1-a4ea-03dbade77421" providerId="ADAL" clId="{4B03D17A-3213-8B43-B2F3-684A06C04BF6}" dt="2022-11-06T20:18:59.606" v="1898"/>
          <ac:spMkLst>
            <pc:docMk/>
            <pc:sldMk cId="3969676582" sldId="395"/>
            <ac:spMk id="36" creationId="{5D493869-A72C-2353-9ABC-2EB10CDA1E8C}"/>
          </ac:spMkLst>
        </pc:spChg>
        <pc:grpChg chg="add del mod">
          <ac:chgData name="Jared Carboy" userId="6125d4e8-06bb-44b1-a4ea-03dbade77421" providerId="ADAL" clId="{4B03D17A-3213-8B43-B2F3-684A06C04BF6}" dt="2022-11-06T20:19:01.614" v="1900" actId="478"/>
          <ac:grpSpMkLst>
            <pc:docMk/>
            <pc:sldMk cId="3969676582" sldId="395"/>
            <ac:grpSpMk id="32" creationId="{2EBBD194-A15D-894C-E84B-2762513954D8}"/>
          </ac:grpSpMkLst>
        </pc:grpChg>
        <pc:grpChg chg="mod">
          <ac:chgData name="Jared Carboy" userId="6125d4e8-06bb-44b1-a4ea-03dbade77421" providerId="ADAL" clId="{4B03D17A-3213-8B43-B2F3-684A06C04BF6}" dt="2022-11-06T20:18:59.606" v="1898"/>
          <ac:grpSpMkLst>
            <pc:docMk/>
            <pc:sldMk cId="3969676582" sldId="395"/>
            <ac:grpSpMk id="33" creationId="{7E8B3DAF-5FBB-EABB-8611-25AE972F404D}"/>
          </ac:grpSpMkLst>
        </pc:grpChg>
      </pc:sldChg>
      <pc:sldChg chg="addSp delSp modSp add mod">
        <pc:chgData name="Jared Carboy" userId="6125d4e8-06bb-44b1-a4ea-03dbade77421" providerId="ADAL" clId="{4B03D17A-3213-8B43-B2F3-684A06C04BF6}" dt="2022-11-06T21:10:49.921" v="2329" actId="478"/>
        <pc:sldMkLst>
          <pc:docMk/>
          <pc:sldMk cId="3707826946" sldId="397"/>
        </pc:sldMkLst>
        <pc:spChg chg="del mod">
          <ac:chgData name="Jared Carboy" userId="6125d4e8-06bb-44b1-a4ea-03dbade77421" providerId="ADAL" clId="{4B03D17A-3213-8B43-B2F3-684A06C04BF6}" dt="2022-11-06T20:04:48.011" v="1747" actId="478"/>
          <ac:spMkLst>
            <pc:docMk/>
            <pc:sldMk cId="3707826946" sldId="397"/>
            <ac:spMk id="3" creationId="{3C1C3A8A-BDC6-03AF-37F3-5047976C84FD}"/>
          </ac:spMkLst>
        </pc:spChg>
        <pc:spChg chg="add del mod">
          <ac:chgData name="Jared Carboy" userId="6125d4e8-06bb-44b1-a4ea-03dbade77421" providerId="ADAL" clId="{4B03D17A-3213-8B43-B2F3-684A06C04BF6}" dt="2022-11-06T20:04:48.011" v="1747" actId="478"/>
          <ac:spMkLst>
            <pc:docMk/>
            <pc:sldMk cId="3707826946" sldId="397"/>
            <ac:spMk id="6" creationId="{37799635-B4E3-008F-532E-B8773568B929}"/>
          </ac:spMkLst>
        </pc:spChg>
        <pc:spChg chg="add del mod">
          <ac:chgData name="Jared Carboy" userId="6125d4e8-06bb-44b1-a4ea-03dbade77421" providerId="ADAL" clId="{4B03D17A-3213-8B43-B2F3-684A06C04BF6}" dt="2022-11-06T20:02:08.189" v="1688" actId="478"/>
          <ac:spMkLst>
            <pc:docMk/>
            <pc:sldMk cId="3707826946" sldId="397"/>
            <ac:spMk id="7" creationId="{6AD41D65-76C0-9781-6D23-B058576523E4}"/>
          </ac:spMkLst>
        </pc:spChg>
        <pc:spChg chg="add del mod">
          <ac:chgData name="Jared Carboy" userId="6125d4e8-06bb-44b1-a4ea-03dbade77421" providerId="ADAL" clId="{4B03D17A-3213-8B43-B2F3-684A06C04BF6}" dt="2022-11-06T20:04:48.011" v="1747" actId="478"/>
          <ac:spMkLst>
            <pc:docMk/>
            <pc:sldMk cId="3707826946" sldId="397"/>
            <ac:spMk id="8" creationId="{43AA72EB-B9C9-C61F-5BDD-E6D626DC8715}"/>
          </ac:spMkLst>
        </pc:spChg>
        <pc:spChg chg="add mod">
          <ac:chgData name="Jared Carboy" userId="6125d4e8-06bb-44b1-a4ea-03dbade77421" providerId="ADAL" clId="{4B03D17A-3213-8B43-B2F3-684A06C04BF6}" dt="2022-11-06T20:32:27.589" v="2090" actId="20577"/>
          <ac:spMkLst>
            <pc:docMk/>
            <pc:sldMk cId="3707826946" sldId="397"/>
            <ac:spMk id="9" creationId="{4A3FB97B-0C98-985F-3E27-BFAEC0BB4D29}"/>
          </ac:spMkLst>
        </pc:spChg>
        <pc:spChg chg="add del mod">
          <ac:chgData name="Jared Carboy" userId="6125d4e8-06bb-44b1-a4ea-03dbade77421" providerId="ADAL" clId="{4B03D17A-3213-8B43-B2F3-684A06C04BF6}" dt="2022-11-06T20:06:35.841" v="1788" actId="478"/>
          <ac:spMkLst>
            <pc:docMk/>
            <pc:sldMk cId="3707826946" sldId="397"/>
            <ac:spMk id="10" creationId="{57AFABFD-8A47-4EB6-F80F-3D23D2730B88}"/>
          </ac:spMkLst>
        </pc:spChg>
        <pc:spChg chg="add del mod">
          <ac:chgData name="Jared Carboy" userId="6125d4e8-06bb-44b1-a4ea-03dbade77421" providerId="ADAL" clId="{4B03D17A-3213-8B43-B2F3-684A06C04BF6}" dt="2022-11-06T20:10:39.941" v="1792" actId="478"/>
          <ac:spMkLst>
            <pc:docMk/>
            <pc:sldMk cId="3707826946" sldId="397"/>
            <ac:spMk id="11" creationId="{26606BBB-1EB1-5C9A-519F-EBB52BDF0B93}"/>
          </ac:spMkLst>
        </pc:spChg>
        <pc:spChg chg="add del mod">
          <ac:chgData name="Jared Carboy" userId="6125d4e8-06bb-44b1-a4ea-03dbade77421" providerId="ADAL" clId="{4B03D17A-3213-8B43-B2F3-684A06C04BF6}" dt="2022-11-06T20:10:38.821" v="1791" actId="478"/>
          <ac:spMkLst>
            <pc:docMk/>
            <pc:sldMk cId="3707826946" sldId="397"/>
            <ac:spMk id="12" creationId="{9AC7E23E-6A53-A96D-208C-7F016C4A5737}"/>
          </ac:spMkLst>
        </pc:spChg>
        <pc:spChg chg="add mod">
          <ac:chgData name="Jared Carboy" userId="6125d4e8-06bb-44b1-a4ea-03dbade77421" providerId="ADAL" clId="{4B03D17A-3213-8B43-B2F3-684A06C04BF6}" dt="2022-11-06T20:17:30.571" v="1837" actId="1076"/>
          <ac:spMkLst>
            <pc:docMk/>
            <pc:sldMk cId="3707826946" sldId="397"/>
            <ac:spMk id="13" creationId="{E63977F6-AED8-D4DA-8C6E-28FC52ECDCDA}"/>
          </ac:spMkLst>
        </pc:spChg>
        <pc:spChg chg="mod">
          <ac:chgData name="Jared Carboy" userId="6125d4e8-06bb-44b1-a4ea-03dbade77421" providerId="ADAL" clId="{4B03D17A-3213-8B43-B2F3-684A06C04BF6}" dt="2022-11-06T20:15:53.159" v="1818"/>
          <ac:spMkLst>
            <pc:docMk/>
            <pc:sldMk cId="3707826946" sldId="397"/>
            <ac:spMk id="19" creationId="{92C0A9F0-48F6-C76A-FA5B-0D5A925051E9}"/>
          </ac:spMkLst>
        </pc:spChg>
        <pc:spChg chg="mod">
          <ac:chgData name="Jared Carboy" userId="6125d4e8-06bb-44b1-a4ea-03dbade77421" providerId="ADAL" clId="{4B03D17A-3213-8B43-B2F3-684A06C04BF6}" dt="2022-11-06T20:15:53.159" v="1818"/>
          <ac:spMkLst>
            <pc:docMk/>
            <pc:sldMk cId="3707826946" sldId="397"/>
            <ac:spMk id="20" creationId="{40C61643-EBEA-4CB8-CC43-F3DA7B935D6F}"/>
          </ac:spMkLst>
        </pc:spChg>
        <pc:spChg chg="del">
          <ac:chgData name="Jared Carboy" userId="6125d4e8-06bb-44b1-a4ea-03dbade77421" providerId="ADAL" clId="{4B03D17A-3213-8B43-B2F3-684A06C04BF6}" dt="2022-11-06T20:04:48.011" v="1747" actId="478"/>
          <ac:spMkLst>
            <pc:docMk/>
            <pc:sldMk cId="3707826946" sldId="397"/>
            <ac:spMk id="21" creationId="{464D83EC-B04B-6345-5614-21729C0A94D4}"/>
          </ac:spMkLst>
        </pc:spChg>
        <pc:spChg chg="del">
          <ac:chgData name="Jared Carboy" userId="6125d4e8-06bb-44b1-a4ea-03dbade77421" providerId="ADAL" clId="{4B03D17A-3213-8B43-B2F3-684A06C04BF6}" dt="2022-11-06T20:04:48.011" v="1747" actId="478"/>
          <ac:spMkLst>
            <pc:docMk/>
            <pc:sldMk cId="3707826946" sldId="397"/>
            <ac:spMk id="22" creationId="{F14ED37A-A680-D3AE-2E63-82022123B888}"/>
          </ac:spMkLst>
        </pc:spChg>
        <pc:spChg chg="del">
          <ac:chgData name="Jared Carboy" userId="6125d4e8-06bb-44b1-a4ea-03dbade77421" providerId="ADAL" clId="{4B03D17A-3213-8B43-B2F3-684A06C04BF6}" dt="2022-11-06T20:04:48.011" v="1747" actId="478"/>
          <ac:spMkLst>
            <pc:docMk/>
            <pc:sldMk cId="3707826946" sldId="397"/>
            <ac:spMk id="23" creationId="{8713FACD-649C-2E0C-4626-B1FEEDF01E91}"/>
          </ac:spMkLst>
        </pc:spChg>
        <pc:spChg chg="del">
          <ac:chgData name="Jared Carboy" userId="6125d4e8-06bb-44b1-a4ea-03dbade77421" providerId="ADAL" clId="{4B03D17A-3213-8B43-B2F3-684A06C04BF6}" dt="2022-11-06T20:04:48.011" v="1747" actId="478"/>
          <ac:spMkLst>
            <pc:docMk/>
            <pc:sldMk cId="3707826946" sldId="397"/>
            <ac:spMk id="24" creationId="{0701BECB-C0AF-A0F8-44C3-457A4BA71FCC}"/>
          </ac:spMkLst>
        </pc:spChg>
        <pc:spChg chg="mod">
          <ac:chgData name="Jared Carboy" userId="6125d4e8-06bb-44b1-a4ea-03dbade77421" providerId="ADAL" clId="{4B03D17A-3213-8B43-B2F3-684A06C04BF6}" dt="2022-11-06T20:15:53.159" v="1818"/>
          <ac:spMkLst>
            <pc:docMk/>
            <pc:sldMk cId="3707826946" sldId="397"/>
            <ac:spMk id="25" creationId="{E548CB8B-879B-DB99-6086-06DA86042E09}"/>
          </ac:spMkLst>
        </pc:spChg>
        <pc:spChg chg="del">
          <ac:chgData name="Jared Carboy" userId="6125d4e8-06bb-44b1-a4ea-03dbade77421" providerId="ADAL" clId="{4B03D17A-3213-8B43-B2F3-684A06C04BF6}" dt="2022-11-06T19:55:20.201" v="1639" actId="478"/>
          <ac:spMkLst>
            <pc:docMk/>
            <pc:sldMk cId="3707826946" sldId="397"/>
            <ac:spMk id="27" creationId="{147578FB-25B8-16A4-24E4-E46C2790DA85}"/>
          </ac:spMkLst>
        </pc:spChg>
        <pc:spChg chg="del">
          <ac:chgData name="Jared Carboy" userId="6125d4e8-06bb-44b1-a4ea-03dbade77421" providerId="ADAL" clId="{4B03D17A-3213-8B43-B2F3-684A06C04BF6}" dt="2022-11-06T19:55:22.161" v="1640" actId="478"/>
          <ac:spMkLst>
            <pc:docMk/>
            <pc:sldMk cId="3707826946" sldId="397"/>
            <ac:spMk id="28" creationId="{1DAD1409-BEA1-6738-5DFB-F77888CD9521}"/>
          </ac:spMkLst>
        </pc:spChg>
        <pc:spChg chg="del">
          <ac:chgData name="Jared Carboy" userId="6125d4e8-06bb-44b1-a4ea-03dbade77421" providerId="ADAL" clId="{4B03D17A-3213-8B43-B2F3-684A06C04BF6}" dt="2022-11-06T19:55:24.203" v="1641" actId="478"/>
          <ac:spMkLst>
            <pc:docMk/>
            <pc:sldMk cId="3707826946" sldId="397"/>
            <ac:spMk id="29" creationId="{0694855E-FDA4-347A-DD11-F34449D3CE78}"/>
          </ac:spMkLst>
        </pc:spChg>
        <pc:spChg chg="mod">
          <ac:chgData name="Jared Carboy" userId="6125d4e8-06bb-44b1-a4ea-03dbade77421" providerId="ADAL" clId="{4B03D17A-3213-8B43-B2F3-684A06C04BF6}" dt="2022-11-06T20:15:53.159" v="1818"/>
          <ac:spMkLst>
            <pc:docMk/>
            <pc:sldMk cId="3707826946" sldId="397"/>
            <ac:spMk id="30" creationId="{5A3B420A-7D20-3BD6-1014-544AE70D47BE}"/>
          </ac:spMkLst>
        </pc:spChg>
        <pc:spChg chg="del">
          <ac:chgData name="Jared Carboy" userId="6125d4e8-06bb-44b1-a4ea-03dbade77421" providerId="ADAL" clId="{4B03D17A-3213-8B43-B2F3-684A06C04BF6}" dt="2022-11-06T20:00:42.225" v="1684" actId="478"/>
          <ac:spMkLst>
            <pc:docMk/>
            <pc:sldMk cId="3707826946" sldId="397"/>
            <ac:spMk id="37" creationId="{9588A834-8FA4-8F7C-5C8E-A7CB3BEAB177}"/>
          </ac:spMkLst>
        </pc:spChg>
        <pc:spChg chg="del">
          <ac:chgData name="Jared Carboy" userId="6125d4e8-06bb-44b1-a4ea-03dbade77421" providerId="ADAL" clId="{4B03D17A-3213-8B43-B2F3-684A06C04BF6}" dt="2022-11-06T20:00:43.469" v="1685" actId="478"/>
          <ac:spMkLst>
            <pc:docMk/>
            <pc:sldMk cId="3707826946" sldId="397"/>
            <ac:spMk id="38" creationId="{39589D50-CF15-3498-0753-240098E4C677}"/>
          </ac:spMkLst>
        </pc:spChg>
        <pc:spChg chg="del">
          <ac:chgData name="Jared Carboy" userId="6125d4e8-06bb-44b1-a4ea-03dbade77421" providerId="ADAL" clId="{4B03D17A-3213-8B43-B2F3-684A06C04BF6}" dt="2022-11-06T20:00:29.034" v="1679" actId="478"/>
          <ac:spMkLst>
            <pc:docMk/>
            <pc:sldMk cId="3707826946" sldId="397"/>
            <ac:spMk id="39" creationId="{927EBA01-EB31-329F-DFFC-4E5F8A37786F}"/>
          </ac:spMkLst>
        </pc:spChg>
        <pc:spChg chg="mod">
          <ac:chgData name="Jared Carboy" userId="6125d4e8-06bb-44b1-a4ea-03dbade77421" providerId="ADAL" clId="{4B03D17A-3213-8B43-B2F3-684A06C04BF6}" dt="2022-11-06T20:15:53.159" v="1818"/>
          <ac:spMkLst>
            <pc:docMk/>
            <pc:sldMk cId="3707826946" sldId="397"/>
            <ac:spMk id="41" creationId="{29FE46A3-35DA-768D-7BF3-EE63FCE99EC3}"/>
          </ac:spMkLst>
        </pc:spChg>
        <pc:spChg chg="mod">
          <ac:chgData name="Jared Carboy" userId="6125d4e8-06bb-44b1-a4ea-03dbade77421" providerId="ADAL" clId="{4B03D17A-3213-8B43-B2F3-684A06C04BF6}" dt="2022-11-06T20:15:53.159" v="1818"/>
          <ac:spMkLst>
            <pc:docMk/>
            <pc:sldMk cId="3707826946" sldId="397"/>
            <ac:spMk id="42" creationId="{0D948D9F-142D-462C-9B53-4949F7A34F6C}"/>
          </ac:spMkLst>
        </pc:spChg>
        <pc:spChg chg="mod">
          <ac:chgData name="Jared Carboy" userId="6125d4e8-06bb-44b1-a4ea-03dbade77421" providerId="ADAL" clId="{4B03D17A-3213-8B43-B2F3-684A06C04BF6}" dt="2022-11-06T20:15:53.159" v="1818"/>
          <ac:spMkLst>
            <pc:docMk/>
            <pc:sldMk cId="3707826946" sldId="397"/>
            <ac:spMk id="43" creationId="{29ABD506-8E3B-6E60-108B-8054443AD7D9}"/>
          </ac:spMkLst>
        </pc:spChg>
        <pc:spChg chg="mod">
          <ac:chgData name="Jared Carboy" userId="6125d4e8-06bb-44b1-a4ea-03dbade77421" providerId="ADAL" clId="{4B03D17A-3213-8B43-B2F3-684A06C04BF6}" dt="2022-11-06T20:15:53.159" v="1818"/>
          <ac:spMkLst>
            <pc:docMk/>
            <pc:sldMk cId="3707826946" sldId="397"/>
            <ac:spMk id="44" creationId="{11EEAC41-1E0F-490A-2379-1C243F5B165C}"/>
          </ac:spMkLst>
        </pc:spChg>
        <pc:spChg chg="mod">
          <ac:chgData name="Jared Carboy" userId="6125d4e8-06bb-44b1-a4ea-03dbade77421" providerId="ADAL" clId="{4B03D17A-3213-8B43-B2F3-684A06C04BF6}" dt="2022-11-06T20:15:53.159" v="1818"/>
          <ac:spMkLst>
            <pc:docMk/>
            <pc:sldMk cId="3707826946" sldId="397"/>
            <ac:spMk id="45" creationId="{426E452B-B857-18BB-C2F9-8D9FE7A5D818}"/>
          </ac:spMkLst>
        </pc:spChg>
        <pc:spChg chg="mod">
          <ac:chgData name="Jared Carboy" userId="6125d4e8-06bb-44b1-a4ea-03dbade77421" providerId="ADAL" clId="{4B03D17A-3213-8B43-B2F3-684A06C04BF6}" dt="2022-11-06T20:15:53.159" v="1818"/>
          <ac:spMkLst>
            <pc:docMk/>
            <pc:sldMk cId="3707826946" sldId="397"/>
            <ac:spMk id="46" creationId="{DF3D17EB-9D1F-C154-F287-F660F035D49F}"/>
          </ac:spMkLst>
        </pc:spChg>
        <pc:spChg chg="mod">
          <ac:chgData name="Jared Carboy" userId="6125d4e8-06bb-44b1-a4ea-03dbade77421" providerId="ADAL" clId="{4B03D17A-3213-8B43-B2F3-684A06C04BF6}" dt="2022-11-06T20:15:53.159" v="1818"/>
          <ac:spMkLst>
            <pc:docMk/>
            <pc:sldMk cId="3707826946" sldId="397"/>
            <ac:spMk id="47" creationId="{0A9D9796-99F6-C57F-EF60-ED151D7407FE}"/>
          </ac:spMkLst>
        </pc:spChg>
        <pc:spChg chg="mod">
          <ac:chgData name="Jared Carboy" userId="6125d4e8-06bb-44b1-a4ea-03dbade77421" providerId="ADAL" clId="{4B03D17A-3213-8B43-B2F3-684A06C04BF6}" dt="2022-11-06T20:15:53.159" v="1818"/>
          <ac:spMkLst>
            <pc:docMk/>
            <pc:sldMk cId="3707826946" sldId="397"/>
            <ac:spMk id="48" creationId="{265CFFE4-CF78-3B32-F48A-4609490EA459}"/>
          </ac:spMkLst>
        </pc:spChg>
        <pc:spChg chg="mod">
          <ac:chgData name="Jared Carboy" userId="6125d4e8-06bb-44b1-a4ea-03dbade77421" providerId="ADAL" clId="{4B03D17A-3213-8B43-B2F3-684A06C04BF6}" dt="2022-11-06T20:16:14.174" v="1820"/>
          <ac:spMkLst>
            <pc:docMk/>
            <pc:sldMk cId="3707826946" sldId="397"/>
            <ac:spMk id="50" creationId="{1AC497B5-3281-DA25-8E3A-D0003D54014E}"/>
          </ac:spMkLst>
        </pc:spChg>
        <pc:spChg chg="mod">
          <ac:chgData name="Jared Carboy" userId="6125d4e8-06bb-44b1-a4ea-03dbade77421" providerId="ADAL" clId="{4B03D17A-3213-8B43-B2F3-684A06C04BF6}" dt="2022-11-06T20:16:14.174" v="1820"/>
          <ac:spMkLst>
            <pc:docMk/>
            <pc:sldMk cId="3707826946" sldId="397"/>
            <ac:spMk id="52" creationId="{410A4657-1FDD-5C33-5DDC-6771711C53E5}"/>
          </ac:spMkLst>
        </pc:spChg>
        <pc:spChg chg="mod">
          <ac:chgData name="Jared Carboy" userId="6125d4e8-06bb-44b1-a4ea-03dbade77421" providerId="ADAL" clId="{4B03D17A-3213-8B43-B2F3-684A06C04BF6}" dt="2022-11-06T20:16:14.174" v="1820"/>
          <ac:spMkLst>
            <pc:docMk/>
            <pc:sldMk cId="3707826946" sldId="397"/>
            <ac:spMk id="53" creationId="{CDD94FF4-4529-5158-8982-970D7C839024}"/>
          </ac:spMkLst>
        </pc:spChg>
        <pc:spChg chg="mod">
          <ac:chgData name="Jared Carboy" userId="6125d4e8-06bb-44b1-a4ea-03dbade77421" providerId="ADAL" clId="{4B03D17A-3213-8B43-B2F3-684A06C04BF6}" dt="2022-11-06T20:16:14.174" v="1820"/>
          <ac:spMkLst>
            <pc:docMk/>
            <pc:sldMk cId="3707826946" sldId="397"/>
            <ac:spMk id="54" creationId="{58ABB2C4-BE5F-C6EB-D987-98C0D729B728}"/>
          </ac:spMkLst>
        </pc:spChg>
        <pc:spChg chg="mod">
          <ac:chgData name="Jared Carboy" userId="6125d4e8-06bb-44b1-a4ea-03dbade77421" providerId="ADAL" clId="{4B03D17A-3213-8B43-B2F3-684A06C04BF6}" dt="2022-11-06T20:16:14.174" v="1820"/>
          <ac:spMkLst>
            <pc:docMk/>
            <pc:sldMk cId="3707826946" sldId="397"/>
            <ac:spMk id="55" creationId="{7876FA61-879E-8191-672B-750DB9697452}"/>
          </ac:spMkLst>
        </pc:spChg>
        <pc:spChg chg="mod">
          <ac:chgData name="Jared Carboy" userId="6125d4e8-06bb-44b1-a4ea-03dbade77421" providerId="ADAL" clId="{4B03D17A-3213-8B43-B2F3-684A06C04BF6}" dt="2022-11-06T20:16:47.095" v="1828"/>
          <ac:spMkLst>
            <pc:docMk/>
            <pc:sldMk cId="3707826946" sldId="397"/>
            <ac:spMk id="62" creationId="{7614671F-3726-1F50-0527-65C4C4540C00}"/>
          </ac:spMkLst>
        </pc:spChg>
        <pc:spChg chg="mod">
          <ac:chgData name="Jared Carboy" userId="6125d4e8-06bb-44b1-a4ea-03dbade77421" providerId="ADAL" clId="{4B03D17A-3213-8B43-B2F3-684A06C04BF6}" dt="2022-11-06T20:16:47.095" v="1828"/>
          <ac:spMkLst>
            <pc:docMk/>
            <pc:sldMk cId="3707826946" sldId="397"/>
            <ac:spMk id="63" creationId="{1A6E597F-33F0-4ED6-3254-6A2005B39FDA}"/>
          </ac:spMkLst>
        </pc:spChg>
        <pc:spChg chg="mod">
          <ac:chgData name="Jared Carboy" userId="6125d4e8-06bb-44b1-a4ea-03dbade77421" providerId="ADAL" clId="{4B03D17A-3213-8B43-B2F3-684A06C04BF6}" dt="2022-11-06T20:16:47.095" v="1828"/>
          <ac:spMkLst>
            <pc:docMk/>
            <pc:sldMk cId="3707826946" sldId="397"/>
            <ac:spMk id="64" creationId="{C7F6834B-DF31-F203-8623-C2639223A2ED}"/>
          </ac:spMkLst>
        </pc:spChg>
        <pc:spChg chg="mod">
          <ac:chgData name="Jared Carboy" userId="6125d4e8-06bb-44b1-a4ea-03dbade77421" providerId="ADAL" clId="{4B03D17A-3213-8B43-B2F3-684A06C04BF6}" dt="2022-11-06T20:17:07.264" v="1833"/>
          <ac:spMkLst>
            <pc:docMk/>
            <pc:sldMk cId="3707826946" sldId="397"/>
            <ac:spMk id="67" creationId="{0BD8A600-2AD3-1903-4293-1DA9BDE8D7B7}"/>
          </ac:spMkLst>
        </pc:spChg>
        <pc:spChg chg="mod">
          <ac:chgData name="Jared Carboy" userId="6125d4e8-06bb-44b1-a4ea-03dbade77421" providerId="ADAL" clId="{4B03D17A-3213-8B43-B2F3-684A06C04BF6}" dt="2022-11-06T20:17:07.264" v="1833"/>
          <ac:spMkLst>
            <pc:docMk/>
            <pc:sldMk cId="3707826946" sldId="397"/>
            <ac:spMk id="68" creationId="{2738738F-7F0D-FE43-BCAE-FB5C5F7F406C}"/>
          </ac:spMkLst>
        </pc:spChg>
        <pc:spChg chg="mod">
          <ac:chgData name="Jared Carboy" userId="6125d4e8-06bb-44b1-a4ea-03dbade77421" providerId="ADAL" clId="{4B03D17A-3213-8B43-B2F3-684A06C04BF6}" dt="2022-11-06T20:17:07.264" v="1833"/>
          <ac:spMkLst>
            <pc:docMk/>
            <pc:sldMk cId="3707826946" sldId="397"/>
            <ac:spMk id="69" creationId="{FE14BCA7-0715-71B0-6A03-EAB43CEC5B35}"/>
          </ac:spMkLst>
        </pc:spChg>
        <pc:spChg chg="add mod">
          <ac:chgData name="Jared Carboy" userId="6125d4e8-06bb-44b1-a4ea-03dbade77421" providerId="ADAL" clId="{4B03D17A-3213-8B43-B2F3-684A06C04BF6}" dt="2022-11-06T20:31:44.056" v="2037" actId="20577"/>
          <ac:spMkLst>
            <pc:docMk/>
            <pc:sldMk cId="3707826946" sldId="397"/>
            <ac:spMk id="70" creationId="{A79BB4C0-51CE-6BF5-D50E-09A4C7770C4E}"/>
          </ac:spMkLst>
        </pc:spChg>
        <pc:spChg chg="mod">
          <ac:chgData name="Jared Carboy" userId="6125d4e8-06bb-44b1-a4ea-03dbade77421" providerId="ADAL" clId="{4B03D17A-3213-8B43-B2F3-684A06C04BF6}" dt="2022-11-06T20:19:11.941" v="1903"/>
          <ac:spMkLst>
            <pc:docMk/>
            <pc:sldMk cId="3707826946" sldId="397"/>
            <ac:spMk id="76" creationId="{02699235-BBA7-E72F-90D3-7D406E806AEC}"/>
          </ac:spMkLst>
        </pc:spChg>
        <pc:spChg chg="mod">
          <ac:chgData name="Jared Carboy" userId="6125d4e8-06bb-44b1-a4ea-03dbade77421" providerId="ADAL" clId="{4B03D17A-3213-8B43-B2F3-684A06C04BF6}" dt="2022-11-06T20:19:11.941" v="1903"/>
          <ac:spMkLst>
            <pc:docMk/>
            <pc:sldMk cId="3707826946" sldId="397"/>
            <ac:spMk id="77" creationId="{104DAD3C-864F-300F-1C22-D8A5C8BC7273}"/>
          </ac:spMkLst>
        </pc:spChg>
        <pc:spChg chg="mod">
          <ac:chgData name="Jared Carboy" userId="6125d4e8-06bb-44b1-a4ea-03dbade77421" providerId="ADAL" clId="{4B03D17A-3213-8B43-B2F3-684A06C04BF6}" dt="2022-11-06T20:19:11.941" v="1903"/>
          <ac:spMkLst>
            <pc:docMk/>
            <pc:sldMk cId="3707826946" sldId="397"/>
            <ac:spMk id="78" creationId="{003AB7DF-4C12-87C6-CBBC-642AF1F5C819}"/>
          </ac:spMkLst>
        </pc:spChg>
        <pc:spChg chg="mod">
          <ac:chgData name="Jared Carboy" userId="6125d4e8-06bb-44b1-a4ea-03dbade77421" providerId="ADAL" clId="{4B03D17A-3213-8B43-B2F3-684A06C04BF6}" dt="2022-11-06T20:19:27.790" v="1911"/>
          <ac:spMkLst>
            <pc:docMk/>
            <pc:sldMk cId="3707826946" sldId="397"/>
            <ac:spMk id="84" creationId="{0905811D-008F-0436-E3C8-E98A87808CD5}"/>
          </ac:spMkLst>
        </pc:spChg>
        <pc:spChg chg="mod">
          <ac:chgData name="Jared Carboy" userId="6125d4e8-06bb-44b1-a4ea-03dbade77421" providerId="ADAL" clId="{4B03D17A-3213-8B43-B2F3-684A06C04BF6}" dt="2022-11-06T20:19:27.790" v="1911"/>
          <ac:spMkLst>
            <pc:docMk/>
            <pc:sldMk cId="3707826946" sldId="397"/>
            <ac:spMk id="85" creationId="{3FD656AE-CCF0-1E43-A10F-2FBF3D622C99}"/>
          </ac:spMkLst>
        </pc:spChg>
        <pc:spChg chg="mod">
          <ac:chgData name="Jared Carboy" userId="6125d4e8-06bb-44b1-a4ea-03dbade77421" providerId="ADAL" clId="{4B03D17A-3213-8B43-B2F3-684A06C04BF6}" dt="2022-11-06T20:19:27.790" v="1911"/>
          <ac:spMkLst>
            <pc:docMk/>
            <pc:sldMk cId="3707826946" sldId="397"/>
            <ac:spMk id="86" creationId="{586A8A15-A250-F64F-C3D9-D3431CD3E4E5}"/>
          </ac:spMkLst>
        </pc:spChg>
        <pc:spChg chg="add del mod">
          <ac:chgData name="Jared Carboy" userId="6125d4e8-06bb-44b1-a4ea-03dbade77421" providerId="ADAL" clId="{4B03D17A-3213-8B43-B2F3-684A06C04BF6}" dt="2022-11-06T20:20:40.443" v="1926" actId="478"/>
          <ac:spMkLst>
            <pc:docMk/>
            <pc:sldMk cId="3707826946" sldId="397"/>
            <ac:spMk id="87" creationId="{34F2AD9F-65EA-78EA-201B-D4FC73E210BF}"/>
          </ac:spMkLst>
        </pc:spChg>
        <pc:spChg chg="mod">
          <ac:chgData name="Jared Carboy" userId="6125d4e8-06bb-44b1-a4ea-03dbade77421" providerId="ADAL" clId="{4B03D17A-3213-8B43-B2F3-684A06C04BF6}" dt="2022-11-06T20:55:42.183" v="2286"/>
          <ac:spMkLst>
            <pc:docMk/>
            <pc:sldMk cId="3707826946" sldId="397"/>
            <ac:spMk id="91" creationId="{56C1031C-B9AA-24E7-D44E-BA9E346D4390}"/>
          </ac:spMkLst>
        </pc:spChg>
        <pc:spChg chg="mod">
          <ac:chgData name="Jared Carboy" userId="6125d4e8-06bb-44b1-a4ea-03dbade77421" providerId="ADAL" clId="{4B03D17A-3213-8B43-B2F3-684A06C04BF6}" dt="2022-11-06T20:55:42.183" v="2286"/>
          <ac:spMkLst>
            <pc:docMk/>
            <pc:sldMk cId="3707826946" sldId="397"/>
            <ac:spMk id="92" creationId="{94DEDB34-FA2F-880B-4DF6-D82390A961A5}"/>
          </ac:spMkLst>
        </pc:spChg>
        <pc:spChg chg="mod">
          <ac:chgData name="Jared Carboy" userId="6125d4e8-06bb-44b1-a4ea-03dbade77421" providerId="ADAL" clId="{4B03D17A-3213-8B43-B2F3-684A06C04BF6}" dt="2022-11-06T20:55:42.183" v="2286"/>
          <ac:spMkLst>
            <pc:docMk/>
            <pc:sldMk cId="3707826946" sldId="397"/>
            <ac:spMk id="93" creationId="{E9207AB8-3157-94F4-E678-522EE9A887D4}"/>
          </ac:spMkLst>
        </pc:spChg>
        <pc:spChg chg="mod">
          <ac:chgData name="Jared Carboy" userId="6125d4e8-06bb-44b1-a4ea-03dbade77421" providerId="ADAL" clId="{4B03D17A-3213-8B43-B2F3-684A06C04BF6}" dt="2022-11-06T20:55:42.183" v="2286"/>
          <ac:spMkLst>
            <pc:docMk/>
            <pc:sldMk cId="3707826946" sldId="397"/>
            <ac:spMk id="94" creationId="{46E14DA8-3BDF-F19F-9B44-4A29C86048C3}"/>
          </ac:spMkLst>
        </pc:spChg>
        <pc:spChg chg="mod">
          <ac:chgData name="Jared Carboy" userId="6125d4e8-06bb-44b1-a4ea-03dbade77421" providerId="ADAL" clId="{4B03D17A-3213-8B43-B2F3-684A06C04BF6}" dt="2022-11-06T20:55:42.183" v="2286"/>
          <ac:spMkLst>
            <pc:docMk/>
            <pc:sldMk cId="3707826946" sldId="397"/>
            <ac:spMk id="95" creationId="{954BC1CD-ADC3-0D3A-08D3-CBDC30F719BD}"/>
          </ac:spMkLst>
        </pc:spChg>
        <pc:grpChg chg="add mod">
          <ac:chgData name="Jared Carboy" userId="6125d4e8-06bb-44b1-a4ea-03dbade77421" providerId="ADAL" clId="{4B03D17A-3213-8B43-B2F3-684A06C04BF6}" dt="2022-11-06T20:16:31.651" v="1825" actId="1076"/>
          <ac:grpSpMkLst>
            <pc:docMk/>
            <pc:sldMk cId="3707826946" sldId="397"/>
            <ac:grpSpMk id="14" creationId="{06973A3E-0855-89B0-FC08-79E2AF127C20}"/>
          </ac:grpSpMkLst>
        </pc:grpChg>
        <pc:grpChg chg="mod">
          <ac:chgData name="Jared Carboy" userId="6125d4e8-06bb-44b1-a4ea-03dbade77421" providerId="ADAL" clId="{4B03D17A-3213-8B43-B2F3-684A06C04BF6}" dt="2022-11-06T20:15:53.159" v="1818"/>
          <ac:grpSpMkLst>
            <pc:docMk/>
            <pc:sldMk cId="3707826946" sldId="397"/>
            <ac:grpSpMk id="15" creationId="{05885A1B-ABF9-4705-0D68-B9B8E972CBEE}"/>
          </ac:grpSpMkLst>
        </pc:grpChg>
        <pc:grpChg chg="mod">
          <ac:chgData name="Jared Carboy" userId="6125d4e8-06bb-44b1-a4ea-03dbade77421" providerId="ADAL" clId="{4B03D17A-3213-8B43-B2F3-684A06C04BF6}" dt="2022-11-06T20:15:53.159" v="1818"/>
          <ac:grpSpMkLst>
            <pc:docMk/>
            <pc:sldMk cId="3707826946" sldId="397"/>
            <ac:grpSpMk id="17" creationId="{A8EDCD1D-CE30-29C5-2FB1-D7FE4062A98B}"/>
          </ac:grpSpMkLst>
        </pc:grpChg>
        <pc:grpChg chg="mod">
          <ac:chgData name="Jared Carboy" userId="6125d4e8-06bb-44b1-a4ea-03dbade77421" providerId="ADAL" clId="{4B03D17A-3213-8B43-B2F3-684A06C04BF6}" dt="2022-11-06T20:15:53.159" v="1818"/>
          <ac:grpSpMkLst>
            <pc:docMk/>
            <pc:sldMk cId="3707826946" sldId="397"/>
            <ac:grpSpMk id="31" creationId="{222CFD30-C6FF-A38C-F2F2-DBC20B3DC59E}"/>
          </ac:grpSpMkLst>
        </pc:grpChg>
        <pc:grpChg chg="mod">
          <ac:chgData name="Jared Carboy" userId="6125d4e8-06bb-44b1-a4ea-03dbade77421" providerId="ADAL" clId="{4B03D17A-3213-8B43-B2F3-684A06C04BF6}" dt="2022-11-06T20:15:53.159" v="1818"/>
          <ac:grpSpMkLst>
            <pc:docMk/>
            <pc:sldMk cId="3707826946" sldId="397"/>
            <ac:grpSpMk id="40" creationId="{E3738A97-D57B-0D4E-C147-9BB4266D0D4D}"/>
          </ac:grpSpMkLst>
        </pc:grpChg>
        <pc:grpChg chg="add mod">
          <ac:chgData name="Jared Carboy" userId="6125d4e8-06bb-44b1-a4ea-03dbade77421" providerId="ADAL" clId="{4B03D17A-3213-8B43-B2F3-684A06C04BF6}" dt="2022-11-06T20:16:38.083" v="1827" actId="1076"/>
          <ac:grpSpMkLst>
            <pc:docMk/>
            <pc:sldMk cId="3707826946" sldId="397"/>
            <ac:grpSpMk id="49" creationId="{86DA1147-92AD-0ABF-5893-5C94F7D9C5F9}"/>
          </ac:grpSpMkLst>
        </pc:grpChg>
        <pc:grpChg chg="add del mod">
          <ac:chgData name="Jared Carboy" userId="6125d4e8-06bb-44b1-a4ea-03dbade77421" providerId="ADAL" clId="{4B03D17A-3213-8B43-B2F3-684A06C04BF6}" dt="2022-11-06T20:16:54.498" v="1832" actId="478"/>
          <ac:grpSpMkLst>
            <pc:docMk/>
            <pc:sldMk cId="3707826946" sldId="397"/>
            <ac:grpSpMk id="56" creationId="{F2F83EF5-EA07-8387-14C7-0D132ABF3CF0}"/>
          </ac:grpSpMkLst>
        </pc:grpChg>
        <pc:grpChg chg="mod">
          <ac:chgData name="Jared Carboy" userId="6125d4e8-06bb-44b1-a4ea-03dbade77421" providerId="ADAL" clId="{4B03D17A-3213-8B43-B2F3-684A06C04BF6}" dt="2022-11-06T20:16:47.095" v="1828"/>
          <ac:grpSpMkLst>
            <pc:docMk/>
            <pc:sldMk cId="3707826946" sldId="397"/>
            <ac:grpSpMk id="57" creationId="{54C746FB-58C6-E734-A0AA-5F5717A2F375}"/>
          </ac:grpSpMkLst>
        </pc:grpChg>
        <pc:grpChg chg="mod">
          <ac:chgData name="Jared Carboy" userId="6125d4e8-06bb-44b1-a4ea-03dbade77421" providerId="ADAL" clId="{4B03D17A-3213-8B43-B2F3-684A06C04BF6}" dt="2022-11-06T20:16:47.095" v="1828"/>
          <ac:grpSpMkLst>
            <pc:docMk/>
            <pc:sldMk cId="3707826946" sldId="397"/>
            <ac:grpSpMk id="61" creationId="{34B83CB6-AAB7-E568-CA79-EA0B0E35C137}"/>
          </ac:grpSpMkLst>
        </pc:grpChg>
        <pc:grpChg chg="add mod">
          <ac:chgData name="Jared Carboy" userId="6125d4e8-06bb-44b1-a4ea-03dbade77421" providerId="ADAL" clId="{4B03D17A-3213-8B43-B2F3-684A06C04BF6}" dt="2022-11-06T20:17:19.448" v="1836" actId="1076"/>
          <ac:grpSpMkLst>
            <pc:docMk/>
            <pc:sldMk cId="3707826946" sldId="397"/>
            <ac:grpSpMk id="65" creationId="{6C841800-141C-0C0F-49DE-C3F4C595FF57}"/>
          </ac:grpSpMkLst>
        </pc:grpChg>
        <pc:grpChg chg="mod">
          <ac:chgData name="Jared Carboy" userId="6125d4e8-06bb-44b1-a4ea-03dbade77421" providerId="ADAL" clId="{4B03D17A-3213-8B43-B2F3-684A06C04BF6}" dt="2022-11-06T20:17:07.264" v="1833"/>
          <ac:grpSpMkLst>
            <pc:docMk/>
            <pc:sldMk cId="3707826946" sldId="397"/>
            <ac:grpSpMk id="66" creationId="{68F96F5F-3C01-2649-0047-3844C1FF19A2}"/>
          </ac:grpSpMkLst>
        </pc:grpChg>
        <pc:grpChg chg="add del mod">
          <ac:chgData name="Jared Carboy" userId="6125d4e8-06bb-44b1-a4ea-03dbade77421" providerId="ADAL" clId="{4B03D17A-3213-8B43-B2F3-684A06C04BF6}" dt="2022-11-06T20:19:26.552" v="1910" actId="478"/>
          <ac:grpSpMkLst>
            <pc:docMk/>
            <pc:sldMk cId="3707826946" sldId="397"/>
            <ac:grpSpMk id="71" creationId="{4EE72993-8E84-B1D4-E9A2-A9DD2514B56A}"/>
          </ac:grpSpMkLst>
        </pc:grpChg>
        <pc:grpChg chg="mod">
          <ac:chgData name="Jared Carboy" userId="6125d4e8-06bb-44b1-a4ea-03dbade77421" providerId="ADAL" clId="{4B03D17A-3213-8B43-B2F3-684A06C04BF6}" dt="2022-11-06T20:19:11.941" v="1903"/>
          <ac:grpSpMkLst>
            <pc:docMk/>
            <pc:sldMk cId="3707826946" sldId="397"/>
            <ac:grpSpMk id="72" creationId="{6B6FD5B4-346E-E428-F908-BEDC8AA3A6BE}"/>
          </ac:grpSpMkLst>
        </pc:grpChg>
        <pc:grpChg chg="mod">
          <ac:chgData name="Jared Carboy" userId="6125d4e8-06bb-44b1-a4ea-03dbade77421" providerId="ADAL" clId="{4B03D17A-3213-8B43-B2F3-684A06C04BF6}" dt="2022-11-06T20:19:11.941" v="1903"/>
          <ac:grpSpMkLst>
            <pc:docMk/>
            <pc:sldMk cId="3707826946" sldId="397"/>
            <ac:grpSpMk id="75" creationId="{D7076BAB-AA5B-69FB-077C-BA9126214D3A}"/>
          </ac:grpSpMkLst>
        </pc:grpChg>
        <pc:grpChg chg="add mod">
          <ac:chgData name="Jared Carboy" userId="6125d4e8-06bb-44b1-a4ea-03dbade77421" providerId="ADAL" clId="{4B03D17A-3213-8B43-B2F3-684A06C04BF6}" dt="2022-11-06T20:20:55.270" v="1929" actId="1076"/>
          <ac:grpSpMkLst>
            <pc:docMk/>
            <pc:sldMk cId="3707826946" sldId="397"/>
            <ac:grpSpMk id="79" creationId="{F9B69A8F-0BF1-9102-8F6F-BA4F03B1571B}"/>
          </ac:grpSpMkLst>
        </pc:grpChg>
        <pc:grpChg chg="mod">
          <ac:chgData name="Jared Carboy" userId="6125d4e8-06bb-44b1-a4ea-03dbade77421" providerId="ADAL" clId="{4B03D17A-3213-8B43-B2F3-684A06C04BF6}" dt="2022-11-06T20:19:27.790" v="1911"/>
          <ac:grpSpMkLst>
            <pc:docMk/>
            <pc:sldMk cId="3707826946" sldId="397"/>
            <ac:grpSpMk id="80" creationId="{64AF4F83-255A-DC11-9566-30DC03F3E3C1}"/>
          </ac:grpSpMkLst>
        </pc:grpChg>
        <pc:grpChg chg="mod">
          <ac:chgData name="Jared Carboy" userId="6125d4e8-06bb-44b1-a4ea-03dbade77421" providerId="ADAL" clId="{4B03D17A-3213-8B43-B2F3-684A06C04BF6}" dt="2022-11-06T20:19:27.790" v="1911"/>
          <ac:grpSpMkLst>
            <pc:docMk/>
            <pc:sldMk cId="3707826946" sldId="397"/>
            <ac:grpSpMk id="83" creationId="{53BA79E4-A0B3-B272-71AA-3EE84D1F7082}"/>
          </ac:grpSpMkLst>
        </pc:grpChg>
        <pc:grpChg chg="add del mod">
          <ac:chgData name="Jared Carboy" userId="6125d4e8-06bb-44b1-a4ea-03dbade77421" providerId="ADAL" clId="{4B03D17A-3213-8B43-B2F3-684A06C04BF6}" dt="2022-11-06T21:10:49.921" v="2329" actId="478"/>
          <ac:grpSpMkLst>
            <pc:docMk/>
            <pc:sldMk cId="3707826946" sldId="397"/>
            <ac:grpSpMk id="90" creationId="{C6A48488-57F9-47C9-EECA-976DBF9979DB}"/>
          </ac:grpSpMkLst>
        </pc:grpChg>
        <pc:picChg chg="add del mod">
          <ac:chgData name="Jared Carboy" userId="6125d4e8-06bb-44b1-a4ea-03dbade77421" providerId="ADAL" clId="{4B03D17A-3213-8B43-B2F3-684A06C04BF6}" dt="2022-11-06T20:04:48.011" v="1747" actId="478"/>
          <ac:picMkLst>
            <pc:docMk/>
            <pc:sldMk cId="3707826946" sldId="397"/>
            <ac:picMk id="4" creationId="{286AFAAD-17A0-DADD-9D4A-3FEE6C92ACFD}"/>
          </ac:picMkLst>
        </pc:picChg>
        <pc:picChg chg="del">
          <ac:chgData name="Jared Carboy" userId="6125d4e8-06bb-44b1-a4ea-03dbade77421" providerId="ADAL" clId="{4B03D17A-3213-8B43-B2F3-684A06C04BF6}" dt="2022-11-06T20:00:46.255" v="1686" actId="478"/>
          <ac:picMkLst>
            <pc:docMk/>
            <pc:sldMk cId="3707826946" sldId="397"/>
            <ac:picMk id="16" creationId="{88F8774A-7624-38ED-0ED5-B207490EA480}"/>
          </ac:picMkLst>
        </pc:picChg>
        <pc:picChg chg="del">
          <ac:chgData name="Jared Carboy" userId="6125d4e8-06bb-44b1-a4ea-03dbade77421" providerId="ADAL" clId="{4B03D17A-3213-8B43-B2F3-684A06C04BF6}" dt="2022-11-06T20:00:31.202" v="1680" actId="478"/>
          <ac:picMkLst>
            <pc:docMk/>
            <pc:sldMk cId="3707826946" sldId="397"/>
            <ac:picMk id="18" creationId="{F06F5018-AECC-C3F4-67D8-19CF90F57C3C}"/>
          </ac:picMkLst>
        </pc:picChg>
        <pc:picChg chg="del">
          <ac:chgData name="Jared Carboy" userId="6125d4e8-06bb-44b1-a4ea-03dbade77421" providerId="ADAL" clId="{4B03D17A-3213-8B43-B2F3-684A06C04BF6}" dt="2022-11-06T20:04:49.621" v="1748" actId="478"/>
          <ac:picMkLst>
            <pc:docMk/>
            <pc:sldMk cId="3707826946" sldId="397"/>
            <ac:picMk id="26" creationId="{FDBA297A-6B96-3329-8219-C9BE63AEAB9F}"/>
          </ac:picMkLst>
        </pc:picChg>
        <pc:picChg chg="del">
          <ac:chgData name="Jared Carboy" userId="6125d4e8-06bb-44b1-a4ea-03dbade77421" providerId="ADAL" clId="{4B03D17A-3213-8B43-B2F3-684A06C04BF6}" dt="2022-11-06T20:04:48.011" v="1747" actId="478"/>
          <ac:picMkLst>
            <pc:docMk/>
            <pc:sldMk cId="3707826946" sldId="397"/>
            <ac:picMk id="32" creationId="{628A4CDA-37CA-2245-A242-849A8531AF9C}"/>
          </ac:picMkLst>
        </pc:picChg>
        <pc:picChg chg="del">
          <ac:chgData name="Jared Carboy" userId="6125d4e8-06bb-44b1-a4ea-03dbade77421" providerId="ADAL" clId="{4B03D17A-3213-8B43-B2F3-684A06C04BF6}" dt="2022-11-06T20:00:36.003" v="1681" actId="478"/>
          <ac:picMkLst>
            <pc:docMk/>
            <pc:sldMk cId="3707826946" sldId="397"/>
            <ac:picMk id="34" creationId="{5BB6D9EC-DD70-BB74-0D3B-30C8DAFF6B99}"/>
          </ac:picMkLst>
        </pc:picChg>
        <pc:picChg chg="del">
          <ac:chgData name="Jared Carboy" userId="6125d4e8-06bb-44b1-a4ea-03dbade77421" providerId="ADAL" clId="{4B03D17A-3213-8B43-B2F3-684A06C04BF6}" dt="2022-11-06T20:00:27.929" v="1678" actId="478"/>
          <ac:picMkLst>
            <pc:docMk/>
            <pc:sldMk cId="3707826946" sldId="397"/>
            <ac:picMk id="36" creationId="{E655EE7E-8DA5-58D6-622A-3C7BFFDB9674}"/>
          </ac:picMkLst>
        </pc:picChg>
        <pc:picChg chg="mod">
          <ac:chgData name="Jared Carboy" userId="6125d4e8-06bb-44b1-a4ea-03dbade77421" providerId="ADAL" clId="{4B03D17A-3213-8B43-B2F3-684A06C04BF6}" dt="2022-11-06T20:16:47.095" v="1828"/>
          <ac:picMkLst>
            <pc:docMk/>
            <pc:sldMk cId="3707826946" sldId="397"/>
            <ac:picMk id="58" creationId="{34B27B04-2D60-0DA3-4830-98AA7C72E191}"/>
          </ac:picMkLst>
        </pc:picChg>
        <pc:picChg chg="mod">
          <ac:chgData name="Jared Carboy" userId="6125d4e8-06bb-44b1-a4ea-03dbade77421" providerId="ADAL" clId="{4B03D17A-3213-8B43-B2F3-684A06C04BF6}" dt="2022-11-06T20:16:47.095" v="1828"/>
          <ac:picMkLst>
            <pc:docMk/>
            <pc:sldMk cId="3707826946" sldId="397"/>
            <ac:picMk id="60" creationId="{39498BFF-2744-11A2-4AAC-C86249C8EF4C}"/>
          </ac:picMkLst>
        </pc:picChg>
        <pc:picChg chg="mod">
          <ac:chgData name="Jared Carboy" userId="6125d4e8-06bb-44b1-a4ea-03dbade77421" providerId="ADAL" clId="{4B03D17A-3213-8B43-B2F3-684A06C04BF6}" dt="2022-11-06T20:19:11.941" v="1903"/>
          <ac:picMkLst>
            <pc:docMk/>
            <pc:sldMk cId="3707826946" sldId="397"/>
            <ac:picMk id="73" creationId="{5572345C-B892-B0D8-8ED2-3918BCDFD8AE}"/>
          </ac:picMkLst>
        </pc:picChg>
        <pc:picChg chg="mod">
          <ac:chgData name="Jared Carboy" userId="6125d4e8-06bb-44b1-a4ea-03dbade77421" providerId="ADAL" clId="{4B03D17A-3213-8B43-B2F3-684A06C04BF6}" dt="2022-11-06T20:19:11.941" v="1903"/>
          <ac:picMkLst>
            <pc:docMk/>
            <pc:sldMk cId="3707826946" sldId="397"/>
            <ac:picMk id="74" creationId="{98434FFC-9FCB-0871-EDD7-568AA25A622F}"/>
          </ac:picMkLst>
        </pc:picChg>
        <pc:picChg chg="mod">
          <ac:chgData name="Jared Carboy" userId="6125d4e8-06bb-44b1-a4ea-03dbade77421" providerId="ADAL" clId="{4B03D17A-3213-8B43-B2F3-684A06C04BF6}" dt="2022-11-06T20:19:27.790" v="1911"/>
          <ac:picMkLst>
            <pc:docMk/>
            <pc:sldMk cId="3707826946" sldId="397"/>
            <ac:picMk id="81" creationId="{3132FB6C-8B22-6EA5-EA28-1FACF09CEB0F}"/>
          </ac:picMkLst>
        </pc:picChg>
        <pc:picChg chg="mod">
          <ac:chgData name="Jared Carboy" userId="6125d4e8-06bb-44b1-a4ea-03dbade77421" providerId="ADAL" clId="{4B03D17A-3213-8B43-B2F3-684A06C04BF6}" dt="2022-11-06T20:19:27.790" v="1911"/>
          <ac:picMkLst>
            <pc:docMk/>
            <pc:sldMk cId="3707826946" sldId="397"/>
            <ac:picMk id="82" creationId="{02631E4C-F8AD-6100-674B-4AF449437197}"/>
          </ac:picMkLst>
        </pc:picChg>
        <pc:picChg chg="add del mod">
          <ac:chgData name="Jared Carboy" userId="6125d4e8-06bb-44b1-a4ea-03dbade77421" providerId="ADAL" clId="{4B03D17A-3213-8B43-B2F3-684A06C04BF6}" dt="2022-11-06T20:20:38.918" v="1925" actId="478"/>
          <ac:picMkLst>
            <pc:docMk/>
            <pc:sldMk cId="3707826946" sldId="397"/>
            <ac:picMk id="89" creationId="{E096A335-9BE9-9B68-56BC-00278955B9A3}"/>
          </ac:picMkLst>
        </pc:picChg>
        <pc:cxnChg chg="mod">
          <ac:chgData name="Jared Carboy" userId="6125d4e8-06bb-44b1-a4ea-03dbade77421" providerId="ADAL" clId="{4B03D17A-3213-8B43-B2F3-684A06C04BF6}" dt="2022-11-06T20:15:53.159" v="1818"/>
          <ac:cxnSpMkLst>
            <pc:docMk/>
            <pc:sldMk cId="3707826946" sldId="397"/>
            <ac:cxnSpMk id="33" creationId="{B4E4478D-C5F5-18BF-596C-DFCC85F62B4D}"/>
          </ac:cxnSpMkLst>
        </pc:cxnChg>
        <pc:cxnChg chg="mod">
          <ac:chgData name="Jared Carboy" userId="6125d4e8-06bb-44b1-a4ea-03dbade77421" providerId="ADAL" clId="{4B03D17A-3213-8B43-B2F3-684A06C04BF6}" dt="2022-11-06T20:15:53.159" v="1818"/>
          <ac:cxnSpMkLst>
            <pc:docMk/>
            <pc:sldMk cId="3707826946" sldId="397"/>
            <ac:cxnSpMk id="35" creationId="{CDA4668B-E9FF-619C-AFA4-A0F89F971E96}"/>
          </ac:cxnSpMkLst>
        </pc:cxnChg>
      </pc:sldChg>
      <pc:sldChg chg="addSp delSp modSp mod">
        <pc:chgData name="Jared Carboy" userId="6125d4e8-06bb-44b1-a4ea-03dbade77421" providerId="ADAL" clId="{4B03D17A-3213-8B43-B2F3-684A06C04BF6}" dt="2022-11-06T20:19:08.268" v="1902" actId="478"/>
        <pc:sldMkLst>
          <pc:docMk/>
          <pc:sldMk cId="3043339906" sldId="398"/>
        </pc:sldMkLst>
        <pc:spChg chg="mod">
          <ac:chgData name="Jared Carboy" userId="6125d4e8-06bb-44b1-a4ea-03dbade77421" providerId="ADAL" clId="{4B03D17A-3213-8B43-B2F3-684A06C04BF6}" dt="2022-11-06T20:19:06.298" v="1901"/>
          <ac:spMkLst>
            <pc:docMk/>
            <pc:sldMk cId="3043339906" sldId="398"/>
            <ac:spMk id="34" creationId="{99E8D84B-8DDF-E536-9373-E920B93DE217}"/>
          </ac:spMkLst>
        </pc:spChg>
        <pc:spChg chg="mod">
          <ac:chgData name="Jared Carboy" userId="6125d4e8-06bb-44b1-a4ea-03dbade77421" providerId="ADAL" clId="{4B03D17A-3213-8B43-B2F3-684A06C04BF6}" dt="2022-11-06T20:19:06.298" v="1901"/>
          <ac:spMkLst>
            <pc:docMk/>
            <pc:sldMk cId="3043339906" sldId="398"/>
            <ac:spMk id="35" creationId="{068A4B9F-987F-8A06-116C-49D47FE6FDE8}"/>
          </ac:spMkLst>
        </pc:spChg>
        <pc:spChg chg="mod">
          <ac:chgData name="Jared Carboy" userId="6125d4e8-06bb-44b1-a4ea-03dbade77421" providerId="ADAL" clId="{4B03D17A-3213-8B43-B2F3-684A06C04BF6}" dt="2022-11-06T20:19:06.298" v="1901"/>
          <ac:spMkLst>
            <pc:docMk/>
            <pc:sldMk cId="3043339906" sldId="398"/>
            <ac:spMk id="36" creationId="{F5733C13-8423-9091-D2E8-A7864F600546}"/>
          </ac:spMkLst>
        </pc:spChg>
        <pc:grpChg chg="add del mod">
          <ac:chgData name="Jared Carboy" userId="6125d4e8-06bb-44b1-a4ea-03dbade77421" providerId="ADAL" clId="{4B03D17A-3213-8B43-B2F3-684A06C04BF6}" dt="2022-11-06T20:19:08.268" v="1902" actId="478"/>
          <ac:grpSpMkLst>
            <pc:docMk/>
            <pc:sldMk cId="3043339906" sldId="398"/>
            <ac:grpSpMk id="20" creationId="{73DE0EB5-85BB-D439-6577-C7E5E5BCB440}"/>
          </ac:grpSpMkLst>
        </pc:grpChg>
        <pc:grpChg chg="mod">
          <ac:chgData name="Jared Carboy" userId="6125d4e8-06bb-44b1-a4ea-03dbade77421" providerId="ADAL" clId="{4B03D17A-3213-8B43-B2F3-684A06C04BF6}" dt="2022-11-06T20:19:06.298" v="1901"/>
          <ac:grpSpMkLst>
            <pc:docMk/>
            <pc:sldMk cId="3043339906" sldId="398"/>
            <ac:grpSpMk id="21" creationId="{F45B0CB9-C653-DECB-BCFB-A6DEAB53E084}"/>
          </ac:grpSpMkLst>
        </pc:grpChg>
        <pc:grpChg chg="mod">
          <ac:chgData name="Jared Carboy" userId="6125d4e8-06bb-44b1-a4ea-03dbade77421" providerId="ADAL" clId="{4B03D17A-3213-8B43-B2F3-684A06C04BF6}" dt="2022-11-06T20:19:06.298" v="1901"/>
          <ac:grpSpMkLst>
            <pc:docMk/>
            <pc:sldMk cId="3043339906" sldId="398"/>
            <ac:grpSpMk id="33" creationId="{F1295951-8D80-0A04-1A2F-9C12232868F9}"/>
          </ac:grpSpMkLst>
        </pc:grpChg>
        <pc:picChg chg="mod">
          <ac:chgData name="Jared Carboy" userId="6125d4e8-06bb-44b1-a4ea-03dbade77421" providerId="ADAL" clId="{4B03D17A-3213-8B43-B2F3-684A06C04BF6}" dt="2022-11-06T20:19:06.298" v="1901"/>
          <ac:picMkLst>
            <pc:docMk/>
            <pc:sldMk cId="3043339906" sldId="398"/>
            <ac:picMk id="22" creationId="{38A098C3-3E4F-F4AC-6986-C32DB3A9AEC4}"/>
          </ac:picMkLst>
        </pc:picChg>
        <pc:picChg chg="mod">
          <ac:chgData name="Jared Carboy" userId="6125d4e8-06bb-44b1-a4ea-03dbade77421" providerId="ADAL" clId="{4B03D17A-3213-8B43-B2F3-684A06C04BF6}" dt="2022-11-06T20:19:06.298" v="1901"/>
          <ac:picMkLst>
            <pc:docMk/>
            <pc:sldMk cId="3043339906" sldId="398"/>
            <ac:picMk id="32" creationId="{3F058F6C-7707-6581-461B-0B971F7E9164}"/>
          </ac:picMkLst>
        </pc:picChg>
      </pc:sldChg>
      <pc:sldChg chg="modSp add mod modTransition">
        <pc:chgData name="Jared Carboy" userId="6125d4e8-06bb-44b1-a4ea-03dbade77421" providerId="ADAL" clId="{4B03D17A-3213-8B43-B2F3-684A06C04BF6}" dt="2022-11-06T20:32:15.243" v="2072" actId="20577"/>
        <pc:sldMkLst>
          <pc:docMk/>
          <pc:sldMk cId="1128619351" sldId="401"/>
        </pc:sldMkLst>
        <pc:spChg chg="mod">
          <ac:chgData name="Jared Carboy" userId="6125d4e8-06bb-44b1-a4ea-03dbade77421" providerId="ADAL" clId="{4B03D17A-3213-8B43-B2F3-684A06C04BF6}" dt="2022-11-06T20:32:15.243" v="2072" actId="20577"/>
          <ac:spMkLst>
            <pc:docMk/>
            <pc:sldMk cId="1128619351" sldId="401"/>
            <ac:spMk id="9" creationId="{4A3FB97B-0C98-985F-3E27-BFAEC0BB4D29}"/>
          </ac:spMkLst>
        </pc:spChg>
        <pc:spChg chg="mod">
          <ac:chgData name="Jared Carboy" userId="6125d4e8-06bb-44b1-a4ea-03dbade77421" providerId="ADAL" clId="{4B03D17A-3213-8B43-B2F3-684A06C04BF6}" dt="2022-11-06T20:31:43" v="2035" actId="20577"/>
          <ac:spMkLst>
            <pc:docMk/>
            <pc:sldMk cId="1128619351" sldId="401"/>
            <ac:spMk id="70" creationId="{A79BB4C0-51CE-6BF5-D50E-09A4C7770C4E}"/>
          </ac:spMkLst>
        </pc:spChg>
        <pc:grpChg chg="mod">
          <ac:chgData name="Jared Carboy" userId="6125d4e8-06bb-44b1-a4ea-03dbade77421" providerId="ADAL" clId="{4B03D17A-3213-8B43-B2F3-684A06C04BF6}" dt="2022-11-06T20:23:54.186" v="1949" actId="1076"/>
          <ac:grpSpMkLst>
            <pc:docMk/>
            <pc:sldMk cId="1128619351" sldId="401"/>
            <ac:grpSpMk id="49" creationId="{86DA1147-92AD-0ABF-5893-5C94F7D9C5F9}"/>
          </ac:grpSpMkLst>
        </pc:grpChg>
        <pc:grpChg chg="mod">
          <ac:chgData name="Jared Carboy" userId="6125d4e8-06bb-44b1-a4ea-03dbade77421" providerId="ADAL" clId="{4B03D17A-3213-8B43-B2F3-684A06C04BF6}" dt="2022-11-06T20:21:06.738" v="1931" actId="1076"/>
          <ac:grpSpMkLst>
            <pc:docMk/>
            <pc:sldMk cId="1128619351" sldId="401"/>
            <ac:grpSpMk id="65" creationId="{6C841800-141C-0C0F-49DE-C3F4C595FF57}"/>
          </ac:grpSpMkLst>
        </pc:grpChg>
      </pc:sldChg>
      <pc:sldChg chg="addSp delSp modSp add del mod modTransition">
        <pc:chgData name="Jared Carboy" userId="6125d4e8-06bb-44b1-a4ea-03dbade77421" providerId="ADAL" clId="{4B03D17A-3213-8B43-B2F3-684A06C04BF6}" dt="2022-11-06T20:22:58.106" v="1945" actId="2696"/>
        <pc:sldMkLst>
          <pc:docMk/>
          <pc:sldMk cId="983307729" sldId="402"/>
        </pc:sldMkLst>
        <pc:spChg chg="add del mod">
          <ac:chgData name="Jared Carboy" userId="6125d4e8-06bb-44b1-a4ea-03dbade77421" providerId="ADAL" clId="{4B03D17A-3213-8B43-B2F3-684A06C04BF6}" dt="2022-11-06T20:22:56.388" v="1944" actId="478"/>
          <ac:spMkLst>
            <pc:docMk/>
            <pc:sldMk cId="983307729" sldId="402"/>
            <ac:spMk id="2" creationId="{6226CC9B-BA77-60B8-549C-96F9DD91B8E2}"/>
          </ac:spMkLst>
        </pc:spChg>
        <pc:grpChg chg="del">
          <ac:chgData name="Jared Carboy" userId="6125d4e8-06bb-44b1-a4ea-03dbade77421" providerId="ADAL" clId="{4B03D17A-3213-8B43-B2F3-684A06C04BF6}" dt="2022-11-06T20:22:20.940" v="1938" actId="478"/>
          <ac:grpSpMkLst>
            <pc:docMk/>
            <pc:sldMk cId="983307729" sldId="402"/>
            <ac:grpSpMk id="79" creationId="{F9B69A8F-0BF1-9102-8F6F-BA4F03B1571B}"/>
          </ac:grpSpMkLst>
        </pc:grpChg>
      </pc:sldChg>
      <pc:sldChg chg="modSp add del mod">
        <pc:chgData name="Jared Carboy" userId="6125d4e8-06bb-44b1-a4ea-03dbade77421" providerId="ADAL" clId="{4B03D17A-3213-8B43-B2F3-684A06C04BF6}" dt="2022-11-06T20:23:41.840" v="1948" actId="2696"/>
        <pc:sldMkLst>
          <pc:docMk/>
          <pc:sldMk cId="1022047337" sldId="402"/>
        </pc:sldMkLst>
        <pc:grpChg chg="mod">
          <ac:chgData name="Jared Carboy" userId="6125d4e8-06bb-44b1-a4ea-03dbade77421" providerId="ADAL" clId="{4B03D17A-3213-8B43-B2F3-684A06C04BF6}" dt="2022-11-06T20:23:26.853" v="1947" actId="1076"/>
          <ac:grpSpMkLst>
            <pc:docMk/>
            <pc:sldMk cId="1022047337" sldId="402"/>
            <ac:grpSpMk id="49" creationId="{86DA1147-92AD-0ABF-5893-5C94F7D9C5F9}"/>
          </ac:grpSpMkLst>
        </pc:grpChg>
      </pc:sldChg>
      <pc:sldChg chg="addSp modSp add mod">
        <pc:chgData name="Jared Carboy" userId="6125d4e8-06bb-44b1-a4ea-03dbade77421" providerId="ADAL" clId="{4B03D17A-3213-8B43-B2F3-684A06C04BF6}" dt="2022-11-06T20:32:50.350" v="2092" actId="1076"/>
        <pc:sldMkLst>
          <pc:docMk/>
          <pc:sldMk cId="2370403630" sldId="402"/>
        </pc:sldMkLst>
        <pc:spChg chg="add mod">
          <ac:chgData name="Jared Carboy" userId="6125d4e8-06bb-44b1-a4ea-03dbade77421" providerId="ADAL" clId="{4B03D17A-3213-8B43-B2F3-684A06C04BF6}" dt="2022-11-06T20:25:12.180" v="1959" actId="1076"/>
          <ac:spMkLst>
            <pc:docMk/>
            <pc:sldMk cId="2370403630" sldId="402"/>
            <ac:spMk id="2" creationId="{3D728F8A-CC3E-40F1-4B0F-0E489F686617}"/>
          </ac:spMkLst>
        </pc:spChg>
        <pc:spChg chg="mod">
          <ac:chgData name="Jared Carboy" userId="6125d4e8-06bb-44b1-a4ea-03dbade77421" providerId="ADAL" clId="{4B03D17A-3213-8B43-B2F3-684A06C04BF6}" dt="2022-11-06T20:32:50.350" v="2092" actId="1076"/>
          <ac:spMkLst>
            <pc:docMk/>
            <pc:sldMk cId="2370403630" sldId="402"/>
            <ac:spMk id="9" creationId="{4A3FB97B-0C98-985F-3E27-BFAEC0BB4D29}"/>
          </ac:spMkLst>
        </pc:spChg>
        <pc:spChg chg="mod">
          <ac:chgData name="Jared Carboy" userId="6125d4e8-06bb-44b1-a4ea-03dbade77421" providerId="ADAL" clId="{4B03D17A-3213-8B43-B2F3-684A06C04BF6}" dt="2022-11-06T20:31:44.998" v="2039" actId="20577"/>
          <ac:spMkLst>
            <pc:docMk/>
            <pc:sldMk cId="2370403630" sldId="402"/>
            <ac:spMk id="70" creationId="{A79BB4C0-51CE-6BF5-D50E-09A4C7770C4E}"/>
          </ac:spMkLst>
        </pc:spChg>
        <pc:grpChg chg="mod">
          <ac:chgData name="Jared Carboy" userId="6125d4e8-06bb-44b1-a4ea-03dbade77421" providerId="ADAL" clId="{4B03D17A-3213-8B43-B2F3-684A06C04BF6}" dt="2022-11-06T20:24:30.535" v="1952" actId="1076"/>
          <ac:grpSpMkLst>
            <pc:docMk/>
            <pc:sldMk cId="2370403630" sldId="402"/>
            <ac:grpSpMk id="79" creationId="{F9B69A8F-0BF1-9102-8F6F-BA4F03B1571B}"/>
          </ac:grpSpMkLst>
        </pc:grpChg>
      </pc:sldChg>
      <pc:sldChg chg="new add del">
        <pc:chgData name="Jared Carboy" userId="6125d4e8-06bb-44b1-a4ea-03dbade77421" providerId="ADAL" clId="{4B03D17A-3213-8B43-B2F3-684A06C04BF6}" dt="2022-11-06T20:34:16.057" v="2094" actId="2696"/>
        <pc:sldMkLst>
          <pc:docMk/>
          <pc:sldMk cId="247482782" sldId="403"/>
        </pc:sldMkLst>
      </pc:sldChg>
      <pc:sldChg chg="delSp modSp add del mod">
        <pc:chgData name="Jared Carboy" userId="6125d4e8-06bb-44b1-a4ea-03dbade77421" providerId="ADAL" clId="{4B03D17A-3213-8B43-B2F3-684A06C04BF6}" dt="2022-11-06T20:34:17.166" v="2095" actId="2696"/>
        <pc:sldMkLst>
          <pc:docMk/>
          <pc:sldMk cId="2368597908" sldId="404"/>
        </pc:sldMkLst>
        <pc:spChg chg="mod">
          <ac:chgData name="Jared Carboy" userId="6125d4e8-06bb-44b1-a4ea-03dbade77421" providerId="ADAL" clId="{4B03D17A-3213-8B43-B2F3-684A06C04BF6}" dt="2022-11-06T20:26:04.448" v="1979" actId="20577"/>
          <ac:spMkLst>
            <pc:docMk/>
            <pc:sldMk cId="2368597908" sldId="404"/>
            <ac:spMk id="9" creationId="{4A3FB97B-0C98-985F-3E27-BFAEC0BB4D29}"/>
          </ac:spMkLst>
        </pc:spChg>
        <pc:spChg chg="del">
          <ac:chgData name="Jared Carboy" userId="6125d4e8-06bb-44b1-a4ea-03dbade77421" providerId="ADAL" clId="{4B03D17A-3213-8B43-B2F3-684A06C04BF6}" dt="2022-11-06T20:25:53.916" v="1962" actId="478"/>
          <ac:spMkLst>
            <pc:docMk/>
            <pc:sldMk cId="2368597908" sldId="404"/>
            <ac:spMk id="13" creationId="{E63977F6-AED8-D4DA-8C6E-28FC52ECDCDA}"/>
          </ac:spMkLst>
        </pc:spChg>
        <pc:spChg chg="del">
          <ac:chgData name="Jared Carboy" userId="6125d4e8-06bb-44b1-a4ea-03dbade77421" providerId="ADAL" clId="{4B03D17A-3213-8B43-B2F3-684A06C04BF6}" dt="2022-11-06T20:25:56.648" v="1963" actId="478"/>
          <ac:spMkLst>
            <pc:docMk/>
            <pc:sldMk cId="2368597908" sldId="404"/>
            <ac:spMk id="70" creationId="{A79BB4C0-51CE-6BF5-D50E-09A4C7770C4E}"/>
          </ac:spMkLst>
        </pc:spChg>
        <pc:grpChg chg="del">
          <ac:chgData name="Jared Carboy" userId="6125d4e8-06bb-44b1-a4ea-03dbade77421" providerId="ADAL" clId="{4B03D17A-3213-8B43-B2F3-684A06C04BF6}" dt="2022-11-06T20:25:53.916" v="1962" actId="478"/>
          <ac:grpSpMkLst>
            <pc:docMk/>
            <pc:sldMk cId="2368597908" sldId="404"/>
            <ac:grpSpMk id="14" creationId="{06973A3E-0855-89B0-FC08-79E2AF127C20}"/>
          </ac:grpSpMkLst>
        </pc:grpChg>
        <pc:grpChg chg="del">
          <ac:chgData name="Jared Carboy" userId="6125d4e8-06bb-44b1-a4ea-03dbade77421" providerId="ADAL" clId="{4B03D17A-3213-8B43-B2F3-684A06C04BF6}" dt="2022-11-06T20:25:53.916" v="1962" actId="478"/>
          <ac:grpSpMkLst>
            <pc:docMk/>
            <pc:sldMk cId="2368597908" sldId="404"/>
            <ac:grpSpMk id="49" creationId="{86DA1147-92AD-0ABF-5893-5C94F7D9C5F9}"/>
          </ac:grpSpMkLst>
        </pc:grpChg>
        <pc:grpChg chg="del">
          <ac:chgData name="Jared Carboy" userId="6125d4e8-06bb-44b1-a4ea-03dbade77421" providerId="ADAL" clId="{4B03D17A-3213-8B43-B2F3-684A06C04BF6}" dt="2022-11-06T20:25:53.916" v="1962" actId="478"/>
          <ac:grpSpMkLst>
            <pc:docMk/>
            <pc:sldMk cId="2368597908" sldId="404"/>
            <ac:grpSpMk id="65" creationId="{6C841800-141C-0C0F-49DE-C3F4C595FF57}"/>
          </ac:grpSpMkLst>
        </pc:grpChg>
        <pc:grpChg chg="del">
          <ac:chgData name="Jared Carboy" userId="6125d4e8-06bb-44b1-a4ea-03dbade77421" providerId="ADAL" clId="{4B03D17A-3213-8B43-B2F3-684A06C04BF6}" dt="2022-11-06T20:25:56.648" v="1963" actId="478"/>
          <ac:grpSpMkLst>
            <pc:docMk/>
            <pc:sldMk cId="2368597908" sldId="404"/>
            <ac:grpSpMk id="79" creationId="{F9B69A8F-0BF1-9102-8F6F-BA4F03B1571B}"/>
          </ac:grpSpMkLst>
        </pc:grpChg>
      </pc:sldChg>
      <pc:sldChg chg="addSp delSp modSp mod modTransition">
        <pc:chgData name="Jared Carboy" userId="6125d4e8-06bb-44b1-a4ea-03dbade77421" providerId="ADAL" clId="{4B03D17A-3213-8B43-B2F3-684A06C04BF6}" dt="2022-11-06T21:54:53.467" v="2972"/>
        <pc:sldMkLst>
          <pc:docMk/>
          <pc:sldMk cId="4084823643" sldId="406"/>
        </pc:sldMkLst>
        <pc:spChg chg="add mod">
          <ac:chgData name="Jared Carboy" userId="6125d4e8-06bb-44b1-a4ea-03dbade77421" providerId="ADAL" clId="{4B03D17A-3213-8B43-B2F3-684A06C04BF6}" dt="2022-11-06T21:48:49.248" v="2863" actId="20577"/>
          <ac:spMkLst>
            <pc:docMk/>
            <pc:sldMk cId="4084823643" sldId="406"/>
            <ac:spMk id="3" creationId="{F0EE5535-4B82-7105-8BCC-D972B74FFC3B}"/>
          </ac:spMkLst>
        </pc:spChg>
        <pc:spChg chg="mod">
          <ac:chgData name="Jared Carboy" userId="6125d4e8-06bb-44b1-a4ea-03dbade77421" providerId="ADAL" clId="{4B03D17A-3213-8B43-B2F3-684A06C04BF6}" dt="2022-11-06T21:42:32.366" v="2609" actId="5793"/>
          <ac:spMkLst>
            <pc:docMk/>
            <pc:sldMk cId="4084823643" sldId="406"/>
            <ac:spMk id="4" creationId="{CFDF6D72-11B0-5785-DD6D-45C04EE9DFD8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7" creationId="{655AD7F4-F171-578B-0F6F-E54B6082F8AF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9" creationId="{46677813-2335-B2C2-2CFD-2881DB72C040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12" creationId="{88D122B9-7F84-FC27-9CE3-5FEA7B8E8FBF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13" creationId="{8C4DAE1E-70EA-407A-2475-4B00D0699C6C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17" creationId="{A06D7D3D-E8CD-868D-B5EC-6F899C8E29E8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18" creationId="{2F3ACDEA-AB8A-3450-47A2-FEEE98372557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20" creationId="{1D75BF60-8B17-DAF5-103B-18FAB8DC7C4D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21" creationId="{73C51EAB-3EC8-EC4E-C66C-445934F51194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22" creationId="{75AD75B5-61A5-2B0D-9ED8-748462E64BF7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24" creationId="{D1CB91EA-9339-ADD2-53A9-FF38B7011F8B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29" creationId="{7B58EC2D-DBC2-75FF-C2AB-48CF121B80F8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30" creationId="{1F0D1C9D-DB51-F8EE-F41A-F26EF8C3FD44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31" creationId="{EFFCFA3E-C81A-CB17-1671-672EBB361990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33" creationId="{78067173-FE20-5965-1B97-769E1F3FEE55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34" creationId="{28265242-7EEF-87E9-7EDD-5F9D51409222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35" creationId="{40129940-13A1-34FF-9FC3-A44B550A1B1C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36" creationId="{336CC9B3-745D-4CCA-A6FD-F3176890F44E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37" creationId="{943A96C3-1A2E-E44E-1C2F-0B3F428FDC60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38" creationId="{5A5A2705-9032-57B5-EF7E-9DE601D0E7AC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39" creationId="{8F9D610B-FFAF-E732-219F-1257C4BDE51B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40" creationId="{6B3A6189-3DF9-62C3-6151-BB36C727B136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41" creationId="{0543CB8F-82B5-13F5-1C1B-0FFA011F921F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42" creationId="{A1D0F1FA-87F9-C9EB-ABA7-4274B0EB98F2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43" creationId="{4F260B3E-09E4-072A-9E94-D93EF132C8D7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44" creationId="{994A7B34-275E-FF8C-5362-6D8428883561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45" creationId="{4374DE1C-6C07-AA50-8A7B-FBCAD4C9DC6E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46" creationId="{28BC92C7-FC34-ACF8-EFED-B0503D4DFBF9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47" creationId="{8289A55A-47D1-4E9E-759E-8E1428C0F899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48" creationId="{E6687312-542A-8FCA-6F4A-74BA951C21A8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49" creationId="{6DEDB2DA-790E-3B41-90FD-235055AA234A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50" creationId="{F9B2FFD1-4BA0-0DF3-31F8-6EA5203D6118}"/>
          </ac:spMkLst>
        </pc:spChg>
        <pc:spChg chg="mod">
          <ac:chgData name="Jared Carboy" userId="6125d4e8-06bb-44b1-a4ea-03dbade77421" providerId="ADAL" clId="{4B03D17A-3213-8B43-B2F3-684A06C04BF6}" dt="2022-11-06T21:45:49.015" v="2636" actId="20577"/>
          <ac:spMkLst>
            <pc:docMk/>
            <pc:sldMk cId="4084823643" sldId="406"/>
            <ac:spMk id="51" creationId="{00000000-0000-0000-0000-000000000000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52" creationId="{1B056359-7226-D0F8-7553-97FCE8E3A6E6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53" creationId="{79A72220-7539-DED4-1B18-8DA48186433F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54" creationId="{EE5C5DB1-E049-4F86-9AE5-18129DFF0A28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55" creationId="{F9CF02ED-D80E-C6E7-CFD8-318C9C3FAA84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56" creationId="{E0DEF1B2-0987-D69A-7230-0229E4A4FC79}"/>
          </ac:spMkLst>
        </pc:spChg>
        <pc:spChg chg="mod">
          <ac:chgData name="Jared Carboy" userId="6125d4e8-06bb-44b1-a4ea-03dbade77421" providerId="ADAL" clId="{4B03D17A-3213-8B43-B2F3-684A06C04BF6}" dt="2022-11-06T21:43:19.558" v="2617"/>
          <ac:spMkLst>
            <pc:docMk/>
            <pc:sldMk cId="4084823643" sldId="406"/>
            <ac:spMk id="57" creationId="{DE56A74E-CA5B-8874-BBF2-D8A61182A1ED}"/>
          </ac:spMkLst>
        </pc:spChg>
        <pc:spChg chg="add 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58" creationId="{6B6217DA-7487-0A2F-0946-FD6F2693E894}"/>
          </ac:spMkLst>
        </pc:spChg>
        <pc:spChg chg="add 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60" creationId="{3223B253-D6BC-C423-D1CC-D5EC8289EBD2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62" creationId="{1A64535B-8748-51DF-AFCA-A544D815A698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63" creationId="{0B678053-9FF0-ADBA-FE9B-58BA786E4368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65" creationId="{CA12FE76-ABFB-49FC-8DE4-AF11953628CB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66" creationId="{67399A9D-5F9F-FFA3-A1CD-074BB5C239B6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68" creationId="{0DBC50A0-17B1-5555-EA31-43814F18247B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69" creationId="{E1FDCA96-CEB8-A005-A368-CAEF57B06EAE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70" creationId="{B77EA8A9-D2D1-52BA-465D-E0D4F62143F4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71" creationId="{5F5ABC22-66AF-ADFC-65D3-6813165B95FA}"/>
          </ac:spMkLst>
        </pc:spChg>
        <pc:spChg chg="add 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72" creationId="{406E95DA-5DDD-113F-30F0-1030622B179C}"/>
          </ac:spMkLst>
        </pc:spChg>
        <pc:spChg chg="add 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73" creationId="{44F33C22-3614-ABA3-6707-86A2039359D9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75" creationId="{D546BCA4-21E1-38AB-FA09-898E7A240B3E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76" creationId="{C5B7D009-F805-BAEA-0827-86B399FBFB5B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77" creationId="{99EF426B-08F0-D919-A62E-6C6C3885DBB3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78" creationId="{ACEBB5C8-1F5C-81B5-F86E-4184B91F2BAE}"/>
          </ac:spMkLst>
        </pc:spChg>
        <pc:spChg chg="add 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79" creationId="{F0316707-7581-5F48-68FA-2850AD6CA9EA}"/>
          </ac:spMkLst>
        </pc:spChg>
        <pc:spChg chg="add 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80" creationId="{3952FF24-FE63-0D3A-17D7-1B209804D0A5}"/>
          </ac:spMkLst>
        </pc:spChg>
        <pc:spChg chg="add 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81" creationId="{751C459D-2773-AB84-A822-875B145A1455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83" creationId="{F9142313-9D27-C110-8541-B6202A51ADBD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84" creationId="{7FEA864B-BAC2-9DE9-9A11-4E7418C908D4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85" creationId="{618B5676-97EE-661F-8F65-3208B0AB70F9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86" creationId="{C7CD1F2D-4E6A-FE1C-CB9B-7F075522D5F5}"/>
          </ac:spMkLst>
        </pc:spChg>
        <pc:spChg chg="add 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87" creationId="{09026074-753B-81D1-4B23-821A3EA9C506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89" creationId="{E359DB28-C48C-4AB7-40CE-E39A39751088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90" creationId="{ABA9C14F-E5AD-FBF2-6DDC-F29362A7C8AB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94" creationId="{400237EC-BE38-BF6C-C060-1E9189E7F43E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95" creationId="{7C952D65-C315-5698-379A-EAAE678BD9FD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96" creationId="{C6E4B0D5-F6DA-5CA2-3BAB-F1A6599996BC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97" creationId="{9A7B4CF0-EA9C-C75C-86B9-C73350AB8BAF}"/>
          </ac:spMkLst>
        </pc:spChg>
        <pc:spChg chg="add 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98" creationId="{457E0ED4-CE1C-70B6-CA3E-2EF72839D8BF}"/>
          </ac:spMkLst>
        </pc:spChg>
        <pc:spChg chg="add 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99" creationId="{EFDB4954-21DD-B41A-3CF5-64E225A9332F}"/>
          </ac:spMkLst>
        </pc:spChg>
        <pc:spChg chg="add 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100" creationId="{DC91857D-8D2C-CEAE-F553-0DF1BA4771B9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102" creationId="{BA820537-4E2A-926D-3368-7EB14CB2F661}"/>
          </ac:spMkLst>
        </pc:spChg>
        <pc:spChg chg="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103" creationId="{68FB5806-43C7-0C18-AF29-92EAAFF04F96}"/>
          </ac:spMkLst>
        </pc:spChg>
        <pc:spChg chg="add mod">
          <ac:chgData name="Jared Carboy" userId="6125d4e8-06bb-44b1-a4ea-03dbade77421" providerId="ADAL" clId="{4B03D17A-3213-8B43-B2F3-684A06C04BF6}" dt="2022-11-06T21:43:38.617" v="2620"/>
          <ac:spMkLst>
            <pc:docMk/>
            <pc:sldMk cId="4084823643" sldId="406"/>
            <ac:spMk id="104" creationId="{0F8A7683-8D3F-44C1-243F-FE1C5E68C7ED}"/>
          </ac:spMkLst>
        </pc:spChg>
        <pc:grpChg chg="add del mod">
          <ac:chgData name="Jared Carboy" userId="6125d4e8-06bb-44b1-a4ea-03dbade77421" providerId="ADAL" clId="{4B03D17A-3213-8B43-B2F3-684A06C04BF6}" dt="2022-11-06T21:43:24.212" v="2619" actId="478"/>
          <ac:grpSpMkLst>
            <pc:docMk/>
            <pc:sldMk cId="4084823643" sldId="406"/>
            <ac:grpSpMk id="6" creationId="{B7F834E2-CF17-8A29-0FDD-B2F46381B3BB}"/>
          </ac:grpSpMkLst>
        </pc:grpChg>
        <pc:grpChg chg="mod">
          <ac:chgData name="Jared Carboy" userId="6125d4e8-06bb-44b1-a4ea-03dbade77421" providerId="ADAL" clId="{4B03D17A-3213-8B43-B2F3-684A06C04BF6}" dt="2022-11-06T21:43:19.558" v="2617"/>
          <ac:grpSpMkLst>
            <pc:docMk/>
            <pc:sldMk cId="4084823643" sldId="406"/>
            <ac:grpSpMk id="8" creationId="{94A2A1CF-DB72-6B20-9524-C3648E8598DE}"/>
          </ac:grpSpMkLst>
        </pc:grpChg>
        <pc:grpChg chg="mod">
          <ac:chgData name="Jared Carboy" userId="6125d4e8-06bb-44b1-a4ea-03dbade77421" providerId="ADAL" clId="{4B03D17A-3213-8B43-B2F3-684A06C04BF6}" dt="2022-11-06T21:43:19.558" v="2617"/>
          <ac:grpSpMkLst>
            <pc:docMk/>
            <pc:sldMk cId="4084823643" sldId="406"/>
            <ac:grpSpMk id="10" creationId="{FF35CCC9-10B6-351E-45CF-1D0DA76F0880}"/>
          </ac:grpSpMkLst>
        </pc:grpChg>
        <pc:grpChg chg="mod">
          <ac:chgData name="Jared Carboy" userId="6125d4e8-06bb-44b1-a4ea-03dbade77421" providerId="ADAL" clId="{4B03D17A-3213-8B43-B2F3-684A06C04BF6}" dt="2022-11-06T21:43:19.558" v="2617"/>
          <ac:grpSpMkLst>
            <pc:docMk/>
            <pc:sldMk cId="4084823643" sldId="406"/>
            <ac:grpSpMk id="11" creationId="{406D7EB3-7C9E-14D1-C2C3-7258CA9CA7E7}"/>
          </ac:grpSpMkLst>
        </pc:grpChg>
        <pc:grpChg chg="mod">
          <ac:chgData name="Jared Carboy" userId="6125d4e8-06bb-44b1-a4ea-03dbade77421" providerId="ADAL" clId="{4B03D17A-3213-8B43-B2F3-684A06C04BF6}" dt="2022-11-06T21:43:19.558" v="2617"/>
          <ac:grpSpMkLst>
            <pc:docMk/>
            <pc:sldMk cId="4084823643" sldId="406"/>
            <ac:grpSpMk id="14" creationId="{FA07F047-5561-B9AB-6FED-19317965FC9B}"/>
          </ac:grpSpMkLst>
        </pc:grpChg>
        <pc:grpChg chg="mod">
          <ac:chgData name="Jared Carboy" userId="6125d4e8-06bb-44b1-a4ea-03dbade77421" providerId="ADAL" clId="{4B03D17A-3213-8B43-B2F3-684A06C04BF6}" dt="2022-11-06T21:43:19.558" v="2617"/>
          <ac:grpSpMkLst>
            <pc:docMk/>
            <pc:sldMk cId="4084823643" sldId="406"/>
            <ac:grpSpMk id="15" creationId="{530E2FF1-D3DD-DE78-C8D6-34EDFDAD36F2}"/>
          </ac:grpSpMkLst>
        </pc:grpChg>
        <pc:grpChg chg="mod">
          <ac:chgData name="Jared Carboy" userId="6125d4e8-06bb-44b1-a4ea-03dbade77421" providerId="ADAL" clId="{4B03D17A-3213-8B43-B2F3-684A06C04BF6}" dt="2022-11-06T21:43:19.558" v="2617"/>
          <ac:grpSpMkLst>
            <pc:docMk/>
            <pc:sldMk cId="4084823643" sldId="406"/>
            <ac:grpSpMk id="16" creationId="{FE7305BC-F778-3389-AD92-26E73694B823}"/>
          </ac:grpSpMkLst>
        </pc:grpChg>
        <pc:grpChg chg="mod">
          <ac:chgData name="Jared Carboy" userId="6125d4e8-06bb-44b1-a4ea-03dbade77421" providerId="ADAL" clId="{4B03D17A-3213-8B43-B2F3-684A06C04BF6}" dt="2022-11-06T21:43:19.558" v="2617"/>
          <ac:grpSpMkLst>
            <pc:docMk/>
            <pc:sldMk cId="4084823643" sldId="406"/>
            <ac:grpSpMk id="19" creationId="{B3E64345-94BF-3E36-4771-5D8A82931837}"/>
          </ac:grpSpMkLst>
        </pc:grpChg>
        <pc:grpChg chg="mod">
          <ac:chgData name="Jared Carboy" userId="6125d4e8-06bb-44b1-a4ea-03dbade77421" providerId="ADAL" clId="{4B03D17A-3213-8B43-B2F3-684A06C04BF6}" dt="2022-11-06T21:43:19.558" v="2617"/>
          <ac:grpSpMkLst>
            <pc:docMk/>
            <pc:sldMk cId="4084823643" sldId="406"/>
            <ac:grpSpMk id="23" creationId="{13E69736-AEE1-51AB-B50D-586FB55E788D}"/>
          </ac:grpSpMkLst>
        </pc:grpChg>
        <pc:grpChg chg="mod">
          <ac:chgData name="Jared Carboy" userId="6125d4e8-06bb-44b1-a4ea-03dbade77421" providerId="ADAL" clId="{4B03D17A-3213-8B43-B2F3-684A06C04BF6}" dt="2022-11-06T21:43:19.558" v="2617"/>
          <ac:grpSpMkLst>
            <pc:docMk/>
            <pc:sldMk cId="4084823643" sldId="406"/>
            <ac:grpSpMk id="25" creationId="{6A9CD61C-E080-1931-6C64-47D0B26D8B1F}"/>
          </ac:grpSpMkLst>
        </pc:grpChg>
        <pc:grpChg chg="mod">
          <ac:chgData name="Jared Carboy" userId="6125d4e8-06bb-44b1-a4ea-03dbade77421" providerId="ADAL" clId="{4B03D17A-3213-8B43-B2F3-684A06C04BF6}" dt="2022-11-06T21:43:19.558" v="2617"/>
          <ac:grpSpMkLst>
            <pc:docMk/>
            <pc:sldMk cId="4084823643" sldId="406"/>
            <ac:grpSpMk id="28" creationId="{DB3ED5EA-F0F3-D3CD-A4FE-5F6AC5861D5C}"/>
          </ac:grpSpMkLst>
        </pc:grpChg>
        <pc:grpChg chg="mod">
          <ac:chgData name="Jared Carboy" userId="6125d4e8-06bb-44b1-a4ea-03dbade77421" providerId="ADAL" clId="{4B03D17A-3213-8B43-B2F3-684A06C04BF6}" dt="2022-11-06T21:43:19.558" v="2617"/>
          <ac:grpSpMkLst>
            <pc:docMk/>
            <pc:sldMk cId="4084823643" sldId="406"/>
            <ac:grpSpMk id="32" creationId="{13F8E696-9CCF-752F-1198-10896FDA9AB4}"/>
          </ac:grpSpMkLst>
        </pc:grpChg>
        <pc:grpChg chg="add mod">
          <ac:chgData name="Jared Carboy" userId="6125d4e8-06bb-44b1-a4ea-03dbade77421" providerId="ADAL" clId="{4B03D17A-3213-8B43-B2F3-684A06C04BF6}" dt="2022-11-06T21:43:38.617" v="2620"/>
          <ac:grpSpMkLst>
            <pc:docMk/>
            <pc:sldMk cId="4084823643" sldId="406"/>
            <ac:grpSpMk id="61" creationId="{C2A4F177-84F2-807C-B60B-A203CF8D24F0}"/>
          </ac:grpSpMkLst>
        </pc:grpChg>
        <pc:grpChg chg="add mod">
          <ac:chgData name="Jared Carboy" userId="6125d4e8-06bb-44b1-a4ea-03dbade77421" providerId="ADAL" clId="{4B03D17A-3213-8B43-B2F3-684A06C04BF6}" dt="2022-11-06T21:43:38.617" v="2620"/>
          <ac:grpSpMkLst>
            <pc:docMk/>
            <pc:sldMk cId="4084823643" sldId="406"/>
            <ac:grpSpMk id="64" creationId="{9D942A71-0A1E-AB8A-1E06-32905FF15BF3}"/>
          </ac:grpSpMkLst>
        </pc:grpChg>
        <pc:grpChg chg="add mod">
          <ac:chgData name="Jared Carboy" userId="6125d4e8-06bb-44b1-a4ea-03dbade77421" providerId="ADAL" clId="{4B03D17A-3213-8B43-B2F3-684A06C04BF6}" dt="2022-11-06T21:43:38.617" v="2620"/>
          <ac:grpSpMkLst>
            <pc:docMk/>
            <pc:sldMk cId="4084823643" sldId="406"/>
            <ac:grpSpMk id="67" creationId="{A9C60C40-619C-9EAD-F8CB-168330BE2B18}"/>
          </ac:grpSpMkLst>
        </pc:grpChg>
        <pc:grpChg chg="add mod">
          <ac:chgData name="Jared Carboy" userId="6125d4e8-06bb-44b1-a4ea-03dbade77421" providerId="ADAL" clId="{4B03D17A-3213-8B43-B2F3-684A06C04BF6}" dt="2022-11-06T21:43:38.617" v="2620"/>
          <ac:grpSpMkLst>
            <pc:docMk/>
            <pc:sldMk cId="4084823643" sldId="406"/>
            <ac:grpSpMk id="74" creationId="{56C2B242-D375-30BF-ACF2-F7F0A0315F4D}"/>
          </ac:grpSpMkLst>
        </pc:grpChg>
        <pc:grpChg chg="add mod">
          <ac:chgData name="Jared Carboy" userId="6125d4e8-06bb-44b1-a4ea-03dbade77421" providerId="ADAL" clId="{4B03D17A-3213-8B43-B2F3-684A06C04BF6}" dt="2022-11-06T21:43:38.617" v="2620"/>
          <ac:grpSpMkLst>
            <pc:docMk/>
            <pc:sldMk cId="4084823643" sldId="406"/>
            <ac:grpSpMk id="82" creationId="{B6966513-36F3-62F7-3992-971B4A2E49A8}"/>
          </ac:grpSpMkLst>
        </pc:grpChg>
        <pc:grpChg chg="add mod">
          <ac:chgData name="Jared Carboy" userId="6125d4e8-06bb-44b1-a4ea-03dbade77421" providerId="ADAL" clId="{4B03D17A-3213-8B43-B2F3-684A06C04BF6}" dt="2022-11-06T21:43:38.617" v="2620"/>
          <ac:grpSpMkLst>
            <pc:docMk/>
            <pc:sldMk cId="4084823643" sldId="406"/>
            <ac:grpSpMk id="88" creationId="{B33D2669-FC3A-D8B4-5C5F-2D30FFE52E83}"/>
          </ac:grpSpMkLst>
        </pc:grpChg>
        <pc:grpChg chg="add mod">
          <ac:chgData name="Jared Carboy" userId="6125d4e8-06bb-44b1-a4ea-03dbade77421" providerId="ADAL" clId="{4B03D17A-3213-8B43-B2F3-684A06C04BF6}" dt="2022-11-06T21:43:38.617" v="2620"/>
          <ac:grpSpMkLst>
            <pc:docMk/>
            <pc:sldMk cId="4084823643" sldId="406"/>
            <ac:grpSpMk id="93" creationId="{0C29002F-980B-1CF3-3F8A-1401E0F269AF}"/>
          </ac:grpSpMkLst>
        </pc:grpChg>
        <pc:grpChg chg="add mod">
          <ac:chgData name="Jared Carboy" userId="6125d4e8-06bb-44b1-a4ea-03dbade77421" providerId="ADAL" clId="{4B03D17A-3213-8B43-B2F3-684A06C04BF6}" dt="2022-11-06T21:43:38.617" v="2620"/>
          <ac:grpSpMkLst>
            <pc:docMk/>
            <pc:sldMk cId="4084823643" sldId="406"/>
            <ac:grpSpMk id="101" creationId="{465C38E9-28F7-6E6E-F363-5096662F3557}"/>
          </ac:grpSpMkLst>
        </pc:grpChg>
        <pc:grpChg chg="add mod">
          <ac:chgData name="Jared Carboy" userId="6125d4e8-06bb-44b1-a4ea-03dbade77421" providerId="ADAL" clId="{4B03D17A-3213-8B43-B2F3-684A06C04BF6}" dt="2022-11-06T21:45:29.596" v="2623" actId="1076"/>
          <ac:grpSpMkLst>
            <pc:docMk/>
            <pc:sldMk cId="4084823643" sldId="406"/>
            <ac:grpSpMk id="105" creationId="{02FD478B-91A7-DD86-317C-1FAB597F05A4}"/>
          </ac:grpSpMkLst>
        </pc:grpChg>
        <pc:picChg chg="del">
          <ac:chgData name="Jared Carboy" userId="6125d4e8-06bb-44b1-a4ea-03dbade77421" providerId="ADAL" clId="{4B03D17A-3213-8B43-B2F3-684A06C04BF6}" dt="2022-11-06T21:42:09.588" v="2605" actId="478"/>
          <ac:picMkLst>
            <pc:docMk/>
            <pc:sldMk cId="4084823643" sldId="406"/>
            <ac:picMk id="2" creationId="{027B3EC5-8504-AA13-AA66-E938457B2BA3}"/>
          </ac:picMkLst>
        </pc:picChg>
        <pc:cxnChg chg="mod">
          <ac:chgData name="Jared Carboy" userId="6125d4e8-06bb-44b1-a4ea-03dbade77421" providerId="ADAL" clId="{4B03D17A-3213-8B43-B2F3-684A06C04BF6}" dt="2022-11-06T21:43:19.558" v="2617"/>
          <ac:cxnSpMkLst>
            <pc:docMk/>
            <pc:sldMk cId="4084823643" sldId="406"/>
            <ac:cxnSpMk id="26" creationId="{46B3A217-B8D2-93D8-8AE1-FE83D37EC77A}"/>
          </ac:cxnSpMkLst>
        </pc:cxnChg>
        <pc:cxnChg chg="mod">
          <ac:chgData name="Jared Carboy" userId="6125d4e8-06bb-44b1-a4ea-03dbade77421" providerId="ADAL" clId="{4B03D17A-3213-8B43-B2F3-684A06C04BF6}" dt="2022-11-06T21:43:19.558" v="2617"/>
          <ac:cxnSpMkLst>
            <pc:docMk/>
            <pc:sldMk cId="4084823643" sldId="406"/>
            <ac:cxnSpMk id="27" creationId="{0F2BD5CF-BF96-18DA-8352-6B2C9960FC06}"/>
          </ac:cxnSpMkLst>
        </pc:cxnChg>
        <pc:cxnChg chg="add mod">
          <ac:chgData name="Jared Carboy" userId="6125d4e8-06bb-44b1-a4ea-03dbade77421" providerId="ADAL" clId="{4B03D17A-3213-8B43-B2F3-684A06C04BF6}" dt="2022-11-06T21:43:38.617" v="2620"/>
          <ac:cxnSpMkLst>
            <pc:docMk/>
            <pc:sldMk cId="4084823643" sldId="406"/>
            <ac:cxnSpMk id="91" creationId="{4220D69A-4F32-CD53-6D67-86CA844C0C7B}"/>
          </ac:cxnSpMkLst>
        </pc:cxnChg>
        <pc:cxnChg chg="add mod">
          <ac:chgData name="Jared Carboy" userId="6125d4e8-06bb-44b1-a4ea-03dbade77421" providerId="ADAL" clId="{4B03D17A-3213-8B43-B2F3-684A06C04BF6}" dt="2022-11-06T21:43:38.617" v="2620"/>
          <ac:cxnSpMkLst>
            <pc:docMk/>
            <pc:sldMk cId="4084823643" sldId="406"/>
            <ac:cxnSpMk id="92" creationId="{31FE0477-59F9-0589-D98F-75BE9895EB42}"/>
          </ac:cxnSpMkLst>
        </pc:cxnChg>
      </pc:sldChg>
      <pc:sldChg chg="addSp delSp modSp add mod">
        <pc:chgData name="Jared Carboy" userId="6125d4e8-06bb-44b1-a4ea-03dbade77421" providerId="ADAL" clId="{4B03D17A-3213-8B43-B2F3-684A06C04BF6}" dt="2022-11-06T21:28:45.065" v="2535" actId="164"/>
        <pc:sldMkLst>
          <pc:docMk/>
          <pc:sldMk cId="702841071" sldId="407"/>
        </pc:sldMkLst>
        <pc:spChg chg="add del mod">
          <ac:chgData name="Jared Carboy" userId="6125d4e8-06bb-44b1-a4ea-03dbade77421" providerId="ADAL" clId="{4B03D17A-3213-8B43-B2F3-684A06C04BF6}" dt="2022-11-06T21:11:32.802" v="2331" actId="478"/>
          <ac:spMkLst>
            <pc:docMk/>
            <pc:sldMk cId="702841071" sldId="407"/>
            <ac:spMk id="2" creationId="{69453B1F-9133-1F8A-5583-34A0615E1172}"/>
          </ac:spMkLst>
        </pc:spChg>
        <pc:spChg chg="add mod">
          <ac:chgData name="Jared Carboy" userId="6125d4e8-06bb-44b1-a4ea-03dbade77421" providerId="ADAL" clId="{4B03D17A-3213-8B43-B2F3-684A06C04BF6}" dt="2022-11-06T21:15:48.426" v="2422" actId="207"/>
          <ac:spMkLst>
            <pc:docMk/>
            <pc:sldMk cId="702841071" sldId="407"/>
            <ac:spMk id="3" creationId="{A2812956-5DD7-4210-35DD-1D484BDC24EA}"/>
          </ac:spMkLst>
        </pc:spChg>
        <pc:spChg chg="add del mod">
          <ac:chgData name="Jared Carboy" userId="6125d4e8-06bb-44b1-a4ea-03dbade77421" providerId="ADAL" clId="{4B03D17A-3213-8B43-B2F3-684A06C04BF6}" dt="2022-11-06T21:12:53.099" v="2353" actId="478"/>
          <ac:spMkLst>
            <pc:docMk/>
            <pc:sldMk cId="702841071" sldId="407"/>
            <ac:spMk id="4" creationId="{37E9B558-6617-519B-9672-B50E80779D9A}"/>
          </ac:spMkLst>
        </pc:spChg>
        <pc:spChg chg="add del mod">
          <ac:chgData name="Jared Carboy" userId="6125d4e8-06bb-44b1-a4ea-03dbade77421" providerId="ADAL" clId="{4B03D17A-3213-8B43-B2F3-684A06C04BF6}" dt="2022-11-06T21:12:53.985" v="2354" actId="478"/>
          <ac:spMkLst>
            <pc:docMk/>
            <pc:sldMk cId="702841071" sldId="407"/>
            <ac:spMk id="6" creationId="{FB52BA99-D359-7F99-4FAD-11948136C924}"/>
          </ac:spMkLst>
        </pc:spChg>
        <pc:spChg chg="add del mod">
          <ac:chgData name="Jared Carboy" userId="6125d4e8-06bb-44b1-a4ea-03dbade77421" providerId="ADAL" clId="{4B03D17A-3213-8B43-B2F3-684A06C04BF6}" dt="2022-11-06T21:12:55.837" v="2355" actId="478"/>
          <ac:spMkLst>
            <pc:docMk/>
            <pc:sldMk cId="702841071" sldId="407"/>
            <ac:spMk id="7" creationId="{6866454F-56E9-0C2B-6CE2-D804FA65C45C}"/>
          </ac:spMkLst>
        </pc:spChg>
        <pc:spChg chg="add del mod">
          <ac:chgData name="Jared Carboy" userId="6125d4e8-06bb-44b1-a4ea-03dbade77421" providerId="ADAL" clId="{4B03D17A-3213-8B43-B2F3-684A06C04BF6}" dt="2022-11-06T21:12:56.582" v="2356" actId="478"/>
          <ac:spMkLst>
            <pc:docMk/>
            <pc:sldMk cId="702841071" sldId="407"/>
            <ac:spMk id="8" creationId="{8E6625F4-0241-3F12-9235-60D8D83CAC0E}"/>
          </ac:spMkLst>
        </pc:spChg>
        <pc:spChg chg="mod">
          <ac:chgData name="Jared Carboy" userId="6125d4e8-06bb-44b1-a4ea-03dbade77421" providerId="ADAL" clId="{4B03D17A-3213-8B43-B2F3-684A06C04BF6}" dt="2022-11-06T20:35:10.812" v="2124" actId="20577"/>
          <ac:spMkLst>
            <pc:docMk/>
            <pc:sldMk cId="702841071" sldId="407"/>
            <ac:spMk id="9" creationId="{4A3FB97B-0C98-985F-3E27-BFAEC0BB4D29}"/>
          </ac:spMkLst>
        </pc:spChg>
        <pc:spChg chg="add del mod">
          <ac:chgData name="Jared Carboy" userId="6125d4e8-06bb-44b1-a4ea-03dbade77421" providerId="ADAL" clId="{4B03D17A-3213-8B43-B2F3-684A06C04BF6}" dt="2022-11-06T21:12:57.260" v="2357" actId="478"/>
          <ac:spMkLst>
            <pc:docMk/>
            <pc:sldMk cId="702841071" sldId="407"/>
            <ac:spMk id="10" creationId="{56A6F87F-0F65-7803-A29C-9419DAA2E2CE}"/>
          </ac:spMkLst>
        </pc:spChg>
        <pc:spChg chg="add del mod">
          <ac:chgData name="Jared Carboy" userId="6125d4e8-06bb-44b1-a4ea-03dbade77421" providerId="ADAL" clId="{4B03D17A-3213-8B43-B2F3-684A06C04BF6}" dt="2022-11-06T21:12:58.090" v="2358" actId="478"/>
          <ac:spMkLst>
            <pc:docMk/>
            <pc:sldMk cId="702841071" sldId="407"/>
            <ac:spMk id="11" creationId="{A0FC4919-591C-C090-FE10-84740C002C69}"/>
          </ac:spMkLst>
        </pc:spChg>
        <pc:spChg chg="add del mod">
          <ac:chgData name="Jared Carboy" userId="6125d4e8-06bb-44b1-a4ea-03dbade77421" providerId="ADAL" clId="{4B03D17A-3213-8B43-B2F3-684A06C04BF6}" dt="2022-11-06T21:13:41.029" v="2376" actId="478"/>
          <ac:spMkLst>
            <pc:docMk/>
            <pc:sldMk cId="702841071" sldId="407"/>
            <ac:spMk id="12" creationId="{8C65D912-F447-C513-90E6-E0FF1E4DD954}"/>
          </ac:spMkLst>
        </pc:spChg>
        <pc:spChg chg="del mod">
          <ac:chgData name="Jared Carboy" userId="6125d4e8-06bb-44b1-a4ea-03dbade77421" providerId="ADAL" clId="{4B03D17A-3213-8B43-B2F3-684A06C04BF6}" dt="2022-11-06T20:34:31.640" v="2100" actId="478"/>
          <ac:spMkLst>
            <pc:docMk/>
            <pc:sldMk cId="702841071" sldId="407"/>
            <ac:spMk id="13" creationId="{E63977F6-AED8-D4DA-8C6E-28FC52ECDCDA}"/>
          </ac:spMkLst>
        </pc:spChg>
        <pc:spChg chg="add del mod">
          <ac:chgData name="Jared Carboy" userId="6125d4e8-06bb-44b1-a4ea-03dbade77421" providerId="ADAL" clId="{4B03D17A-3213-8B43-B2F3-684A06C04BF6}" dt="2022-11-06T21:13:42.976" v="2377" actId="478"/>
          <ac:spMkLst>
            <pc:docMk/>
            <pc:sldMk cId="702841071" sldId="407"/>
            <ac:spMk id="16" creationId="{30161482-2A60-9E44-447B-D8A0864439B8}"/>
          </ac:spMkLst>
        </pc:spChg>
        <pc:spChg chg="add del mod">
          <ac:chgData name="Jared Carboy" userId="6125d4e8-06bb-44b1-a4ea-03dbade77421" providerId="ADAL" clId="{4B03D17A-3213-8B43-B2F3-684A06C04BF6}" dt="2022-11-06T21:13:43.845" v="2378" actId="478"/>
          <ac:spMkLst>
            <pc:docMk/>
            <pc:sldMk cId="702841071" sldId="407"/>
            <ac:spMk id="18" creationId="{37BC8838-35F9-78A0-6C11-FCF97682DDD9}"/>
          </ac:spMkLst>
        </pc:spChg>
        <pc:spChg chg="add del mod">
          <ac:chgData name="Jared Carboy" userId="6125d4e8-06bb-44b1-a4ea-03dbade77421" providerId="ADAL" clId="{4B03D17A-3213-8B43-B2F3-684A06C04BF6}" dt="2022-11-06T21:13:44.694" v="2379" actId="478"/>
          <ac:spMkLst>
            <pc:docMk/>
            <pc:sldMk cId="702841071" sldId="407"/>
            <ac:spMk id="21" creationId="{46261E3B-9789-52FB-4029-88F1E4C6E14B}"/>
          </ac:spMkLst>
        </pc:spChg>
        <pc:spChg chg="add del mod">
          <ac:chgData name="Jared Carboy" userId="6125d4e8-06bb-44b1-a4ea-03dbade77421" providerId="ADAL" clId="{4B03D17A-3213-8B43-B2F3-684A06C04BF6}" dt="2022-11-06T21:13:45.444" v="2380" actId="478"/>
          <ac:spMkLst>
            <pc:docMk/>
            <pc:sldMk cId="702841071" sldId="407"/>
            <ac:spMk id="22" creationId="{6EA6DF8C-6D37-093B-D7E2-97A0664711B0}"/>
          </ac:spMkLst>
        </pc:spChg>
        <pc:spChg chg="add del mod">
          <ac:chgData name="Jared Carboy" userId="6125d4e8-06bb-44b1-a4ea-03dbade77421" providerId="ADAL" clId="{4B03D17A-3213-8B43-B2F3-684A06C04BF6}" dt="2022-11-06T21:13:46.063" v="2381" actId="478"/>
          <ac:spMkLst>
            <pc:docMk/>
            <pc:sldMk cId="702841071" sldId="407"/>
            <ac:spMk id="23" creationId="{2F30771C-503B-C129-526B-5D07FB41C1E1}"/>
          </ac:spMkLst>
        </pc:spChg>
        <pc:spChg chg="add del mod">
          <ac:chgData name="Jared Carboy" userId="6125d4e8-06bb-44b1-a4ea-03dbade77421" providerId="ADAL" clId="{4B03D17A-3213-8B43-B2F3-684A06C04BF6}" dt="2022-11-06T21:13:46.652" v="2382" actId="478"/>
          <ac:spMkLst>
            <pc:docMk/>
            <pc:sldMk cId="702841071" sldId="407"/>
            <ac:spMk id="24" creationId="{60CFD5AD-5DAD-D0CA-6A64-036880EB9BDB}"/>
          </ac:spMkLst>
        </pc:spChg>
        <pc:spChg chg="add del mod">
          <ac:chgData name="Jared Carboy" userId="6125d4e8-06bb-44b1-a4ea-03dbade77421" providerId="ADAL" clId="{4B03D17A-3213-8B43-B2F3-684A06C04BF6}" dt="2022-11-06T21:14:57.078" v="2406" actId="478"/>
          <ac:spMkLst>
            <pc:docMk/>
            <pc:sldMk cId="702841071" sldId="407"/>
            <ac:spMk id="26" creationId="{8E07FF84-4AD4-B147-39F8-0674BAF46785}"/>
          </ac:spMkLst>
        </pc:spChg>
        <pc:spChg chg="add del mod">
          <ac:chgData name="Jared Carboy" userId="6125d4e8-06bb-44b1-a4ea-03dbade77421" providerId="ADAL" clId="{4B03D17A-3213-8B43-B2F3-684A06C04BF6}" dt="2022-11-06T21:14:40.467" v="2400" actId="478"/>
          <ac:spMkLst>
            <pc:docMk/>
            <pc:sldMk cId="702841071" sldId="407"/>
            <ac:spMk id="27" creationId="{EF5EC6C4-779D-1C08-0F30-DE6CBE45E5A0}"/>
          </ac:spMkLst>
        </pc:spChg>
        <pc:spChg chg="add del mod">
          <ac:chgData name="Jared Carboy" userId="6125d4e8-06bb-44b1-a4ea-03dbade77421" providerId="ADAL" clId="{4B03D17A-3213-8B43-B2F3-684A06C04BF6}" dt="2022-11-06T21:14:39.824" v="2399" actId="478"/>
          <ac:spMkLst>
            <pc:docMk/>
            <pc:sldMk cId="702841071" sldId="407"/>
            <ac:spMk id="28" creationId="{F7CFB8AB-32CF-48BF-07CE-67E21CC2BB8A}"/>
          </ac:spMkLst>
        </pc:spChg>
        <pc:spChg chg="add del mod">
          <ac:chgData name="Jared Carboy" userId="6125d4e8-06bb-44b1-a4ea-03dbade77421" providerId="ADAL" clId="{4B03D17A-3213-8B43-B2F3-684A06C04BF6}" dt="2022-11-06T21:14:39.179" v="2398" actId="478"/>
          <ac:spMkLst>
            <pc:docMk/>
            <pc:sldMk cId="702841071" sldId="407"/>
            <ac:spMk id="29" creationId="{0D18751B-28ED-036E-90D2-037ED7EEC5CF}"/>
          </ac:spMkLst>
        </pc:spChg>
        <pc:spChg chg="add mod">
          <ac:chgData name="Jared Carboy" userId="6125d4e8-06bb-44b1-a4ea-03dbade77421" providerId="ADAL" clId="{4B03D17A-3213-8B43-B2F3-684A06C04BF6}" dt="2022-11-06T21:15:48.426" v="2422" actId="207"/>
          <ac:spMkLst>
            <pc:docMk/>
            <pc:sldMk cId="702841071" sldId="407"/>
            <ac:spMk id="32" creationId="{384DBD86-8433-0DDF-7896-EC42B969746D}"/>
          </ac:spMkLst>
        </pc:spChg>
        <pc:spChg chg="add mod">
          <ac:chgData name="Jared Carboy" userId="6125d4e8-06bb-44b1-a4ea-03dbade77421" providerId="ADAL" clId="{4B03D17A-3213-8B43-B2F3-684A06C04BF6}" dt="2022-11-06T21:15:48.426" v="2422" actId="207"/>
          <ac:spMkLst>
            <pc:docMk/>
            <pc:sldMk cId="702841071" sldId="407"/>
            <ac:spMk id="34" creationId="{5637A42C-D01B-8B35-E5FC-1640DEA018E1}"/>
          </ac:spMkLst>
        </pc:spChg>
        <pc:spChg chg="add mod">
          <ac:chgData name="Jared Carboy" userId="6125d4e8-06bb-44b1-a4ea-03dbade77421" providerId="ADAL" clId="{4B03D17A-3213-8B43-B2F3-684A06C04BF6}" dt="2022-11-06T21:15:48.426" v="2422" actId="207"/>
          <ac:spMkLst>
            <pc:docMk/>
            <pc:sldMk cId="702841071" sldId="407"/>
            <ac:spMk id="36" creationId="{97418437-451C-B7FF-0A89-885B1D817AB3}"/>
          </ac:spMkLst>
        </pc:spChg>
        <pc:spChg chg="add mod">
          <ac:chgData name="Jared Carboy" userId="6125d4e8-06bb-44b1-a4ea-03dbade77421" providerId="ADAL" clId="{4B03D17A-3213-8B43-B2F3-684A06C04BF6}" dt="2022-11-06T21:19:32.794" v="2451" actId="20577"/>
          <ac:spMkLst>
            <pc:docMk/>
            <pc:sldMk cId="702841071" sldId="407"/>
            <ac:spMk id="37" creationId="{7C43604B-2333-8342-85EA-46C5BB7C4779}"/>
          </ac:spMkLst>
        </pc:spChg>
        <pc:spChg chg="add mod">
          <ac:chgData name="Jared Carboy" userId="6125d4e8-06bb-44b1-a4ea-03dbade77421" providerId="ADAL" clId="{4B03D17A-3213-8B43-B2F3-684A06C04BF6}" dt="2022-11-06T21:15:30.279" v="2416" actId="1076"/>
          <ac:spMkLst>
            <pc:docMk/>
            <pc:sldMk cId="702841071" sldId="407"/>
            <ac:spMk id="38" creationId="{32DA7B72-EBFF-3870-FF1A-F5F2AABB0077}"/>
          </ac:spMkLst>
        </pc:spChg>
        <pc:spChg chg="add mod">
          <ac:chgData name="Jared Carboy" userId="6125d4e8-06bb-44b1-a4ea-03dbade77421" providerId="ADAL" clId="{4B03D17A-3213-8B43-B2F3-684A06C04BF6}" dt="2022-11-06T21:27:28.017" v="2524" actId="1076"/>
          <ac:spMkLst>
            <pc:docMk/>
            <pc:sldMk cId="702841071" sldId="407"/>
            <ac:spMk id="39" creationId="{C9215B90-C006-2FBE-BCA8-8530CA28DE29}"/>
          </ac:spMkLst>
        </pc:spChg>
        <pc:spChg chg="add mod">
          <ac:chgData name="Jared Carboy" userId="6125d4e8-06bb-44b1-a4ea-03dbade77421" providerId="ADAL" clId="{4B03D17A-3213-8B43-B2F3-684A06C04BF6}" dt="2022-11-06T21:15:35.962" v="2420" actId="1076"/>
          <ac:spMkLst>
            <pc:docMk/>
            <pc:sldMk cId="702841071" sldId="407"/>
            <ac:spMk id="56" creationId="{46C51604-5CFF-0241-4129-B4A0F18D6A7E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60" creationId="{E94562B5-DFF0-754F-E5D9-CF789A777D53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61" creationId="{289C3A0B-D30A-82C0-8DA3-1E5FA55E8D77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62" creationId="{92294923-999F-D3C1-74E6-9B3D3B74D68F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63" creationId="{48543382-CCFE-41A1-BA5F-009318C40AD2}"/>
          </ac:spMkLst>
        </pc:spChg>
        <pc:spChg chg="del">
          <ac:chgData name="Jared Carboy" userId="6125d4e8-06bb-44b1-a4ea-03dbade77421" providerId="ADAL" clId="{4B03D17A-3213-8B43-B2F3-684A06C04BF6}" dt="2022-11-06T20:34:26.817" v="2097" actId="478"/>
          <ac:spMkLst>
            <pc:docMk/>
            <pc:sldMk cId="702841071" sldId="407"/>
            <ac:spMk id="70" creationId="{A79BB4C0-51CE-6BF5-D50E-09A4C7770C4E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72" creationId="{BA653535-4B97-0BB9-4909-0239C8DE43BB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73" creationId="{67AF641A-9C72-C297-DA8D-118819442A65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74" creationId="{25404CE2-BBE8-0472-6693-EBB22404E4FB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75" creationId="{55014D56-DFD8-DDFB-3690-AFB82777025A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88" creationId="{BE584CCE-CD80-8210-6EFB-6DCB71FBB479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89" creationId="{A3B6295A-3BF2-35D8-0F87-03EE80F2919A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90" creationId="{8739A34D-EF6A-E855-005E-8B67EC9EE0F3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91" creationId="{98628F5C-A0B2-EF04-9353-94B61BEAFE4F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92" creationId="{924CDBB7-D471-058D-CD67-69B50D5C312C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93" creationId="{4D9348EC-61A9-ECD8-527A-D19C3C0C85AD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94" creationId="{08435730-AC4C-3790-61BB-4EE8F20D5D7C}"/>
          </ac:spMkLst>
        </pc:spChg>
        <pc:spChg chg="mod">
          <ac:chgData name="Jared Carboy" userId="6125d4e8-06bb-44b1-a4ea-03dbade77421" providerId="ADAL" clId="{4B03D17A-3213-8B43-B2F3-684A06C04BF6}" dt="2022-11-06T21:16:31.705" v="2423"/>
          <ac:spMkLst>
            <pc:docMk/>
            <pc:sldMk cId="702841071" sldId="407"/>
            <ac:spMk id="95" creationId="{7E051E0F-3266-59F7-ADF1-2C40FD19BC7A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99" creationId="{E71B662E-1817-584D-23A2-452B6A17DB70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00" creationId="{5E341E27-0582-0646-8AA3-9077806B983B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03" creationId="{D15D8F2E-A129-3DAD-4318-A9F31028401E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04" creationId="{5C00B750-EC1C-BC71-E524-FE86BF1896CB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05" creationId="{C1314EBC-6BCE-7AE8-F629-F1837830AADF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06" creationId="{BC258951-9D5B-AC06-D55E-A52F343D15F4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11" creationId="{52F398CD-7F5F-D64F-935E-1F2D120D7B32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12" creationId="{4A3E451D-FF02-C906-4699-6555299D2DE2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13" creationId="{ED2D6951-F780-C657-7322-77749D672D53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14" creationId="{A693B0C8-5E52-BDD9-AF4D-8F1DBA37ADF7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15" creationId="{582A5AF8-E915-648E-358B-42FC2B7287A4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16" creationId="{D77CC289-3A14-B17E-D461-601FBDF9F0C0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17" creationId="{7F41A6CE-6449-2BE7-8C0B-8EFAE3754268}"/>
          </ac:spMkLst>
        </pc:spChg>
        <pc:spChg chg="mod">
          <ac:chgData name="Jared Carboy" userId="6125d4e8-06bb-44b1-a4ea-03dbade77421" providerId="ADAL" clId="{4B03D17A-3213-8B43-B2F3-684A06C04BF6}" dt="2022-11-06T21:17:21.939" v="2432"/>
          <ac:spMkLst>
            <pc:docMk/>
            <pc:sldMk cId="702841071" sldId="407"/>
            <ac:spMk id="118" creationId="{111FDD33-9632-38AD-9ABC-5066CAC586C9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21" creationId="{5854A14B-101F-62EA-C3D8-E973951C7702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22" creationId="{576B04DF-C31E-A23A-180D-80FB855FAB87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25" creationId="{7AE3595D-FA7E-F397-9712-A6E18ADA0EAE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26" creationId="{368C298A-108B-ED8E-3519-1872D4791CB9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27" creationId="{3904AF1E-3660-163A-B886-0DB2B5C811AC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28" creationId="{640E4BAC-265E-1C73-8756-00D32CB3231D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33" creationId="{BC104267-2697-6DBA-71FD-17AA42F89D7D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34" creationId="{7FD3A3B1-A584-4BB9-0D01-32541B15C59B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35" creationId="{7648E353-A731-F651-AED9-6FB6949395ED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36" creationId="{8C01D86A-448F-6F34-1A49-C1A97D50C32A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37" creationId="{53377C10-8EE9-285F-E3AE-39B97C280DCF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38" creationId="{5D961AFC-4CD7-6D6C-C5D2-85D3222F16AC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39" creationId="{2E47D8EF-FD70-9C96-A31B-29DCBE4A695F}"/>
          </ac:spMkLst>
        </pc:spChg>
        <pc:spChg chg="mod">
          <ac:chgData name="Jared Carboy" userId="6125d4e8-06bb-44b1-a4ea-03dbade77421" providerId="ADAL" clId="{4B03D17A-3213-8B43-B2F3-684A06C04BF6}" dt="2022-11-06T21:17:30.273" v="2436"/>
          <ac:spMkLst>
            <pc:docMk/>
            <pc:sldMk cId="702841071" sldId="407"/>
            <ac:spMk id="140" creationId="{A2848EFF-D9BA-6BBE-C56A-BF8F27A3320B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43" creationId="{081D8001-5CF9-0AA7-06E5-722FA9AA7F71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44" creationId="{4E880437-4746-4144-238F-CC8390631A1F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47" creationId="{E3852ED5-B94D-3F87-E791-EAA95864A92E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48" creationId="{CA478987-B091-F28C-8E55-0825CBAE5402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49" creationId="{0D8B9221-853D-A8A3-28A4-56F96C6A4AD6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50" creationId="{C1B53E54-2C01-11AC-C32A-D93616387FB7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55" creationId="{BEAC15C2-52BE-9704-183B-085D0E34667A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56" creationId="{73F0CE8C-233B-C8AE-5CD0-40B3EC7792DE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57" creationId="{B7FADB83-A67C-DF7C-FC82-BBD65C2D93C2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58" creationId="{FE156560-29D2-C1B5-1CB1-DE4D871979EC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59" creationId="{585A474B-BDAA-6566-A400-461E27B68502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60" creationId="{53468796-F92C-AE12-178B-C853FCC50707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61" creationId="{2DC88373-06DD-ECB1-99B4-2BCBD2091FBF}"/>
          </ac:spMkLst>
        </pc:spChg>
        <pc:spChg chg="mod">
          <ac:chgData name="Jared Carboy" userId="6125d4e8-06bb-44b1-a4ea-03dbade77421" providerId="ADAL" clId="{4B03D17A-3213-8B43-B2F3-684A06C04BF6}" dt="2022-11-06T21:17:35.246" v="2438"/>
          <ac:spMkLst>
            <pc:docMk/>
            <pc:sldMk cId="702841071" sldId="407"/>
            <ac:spMk id="162" creationId="{12163482-21A0-1FDE-9B72-263F6BB180A3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64" creationId="{9F3F6EFD-FE20-93F3-F16A-4DE938E7927B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66" creationId="{A07CD67A-F51A-2D88-5F9C-5A58E63E83B6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67" creationId="{3D456910-9F0E-F66E-3FA0-B869F852C1D8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69" creationId="{EAAE5207-2D22-EDF5-D1F2-10B23E71A580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70" creationId="{2D1F32FC-A031-1BD9-3D27-516862AB7A4B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73" creationId="{9E647DC7-19AF-048E-4BFE-C4EE386A426F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74" creationId="{931DD699-BDEF-ECEA-4853-F59B1DCB403D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75" creationId="{7563AD08-EAF3-8A05-5F0B-A17215786BEC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76" creationId="{7E0FDEAC-EA34-F0D1-D9D9-9C1AC63022C5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81" creationId="{10DF3195-4FF9-3215-344C-62487D8120EB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82" creationId="{A4123A2A-4C8A-C0BD-9079-D6757F1A557F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83" creationId="{45DBE69B-0B9E-83EC-191C-CA5902218F95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84" creationId="{969584A5-80D3-CE24-E154-C1BF1F7CA18A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85" creationId="{962B6B52-3D9F-55E4-327E-C20BE6FE33F8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86" creationId="{0E8824B9-2DDA-22CF-E859-CC76D54FEF4D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87" creationId="{2F991731-757F-A18B-D50B-D0D6B0B54E67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88" creationId="{0794A9B1-AA90-2E4B-B903-76563CA4E310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91" creationId="{E974EE11-B5C4-8042-E08B-B791900C5D3B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92" creationId="{389FC7FE-B028-3D27-BF19-76B2D6CB2653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93" creationId="{DB7796F7-0E81-CAE1-A349-12EEBB63BB57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94" creationId="{69CC1DA8-83EA-1BD8-3032-5EFEF657FFBC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199" creationId="{E0F52CEC-9683-6345-BD4D-133B148A6941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200" creationId="{557C8004-999D-9D9F-5B5C-484610B0882A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201" creationId="{3625D352-F1AE-8F71-36FB-423DAB438BF4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202" creationId="{21FA9D10-5C07-05B5-7644-F25E67C175B9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203" creationId="{EB12B9EF-7926-3452-1A41-1666C82C2F4F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204" creationId="{C6312D64-20D9-230C-B9F0-CC6B0796A37C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205" creationId="{9ABF65EB-19FF-756D-5D2D-60BF67364EBB}"/>
          </ac:spMkLst>
        </pc:spChg>
        <pc:spChg chg="mod">
          <ac:chgData name="Jared Carboy" userId="6125d4e8-06bb-44b1-a4ea-03dbade77421" providerId="ADAL" clId="{4B03D17A-3213-8B43-B2F3-684A06C04BF6}" dt="2022-11-06T21:18:09.041" v="2443"/>
          <ac:spMkLst>
            <pc:docMk/>
            <pc:sldMk cId="702841071" sldId="407"/>
            <ac:spMk id="206" creationId="{1F3641A1-D651-363C-F948-04E33B76947A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12" creationId="{B1CBBB6B-AEB3-D9CE-E982-AEA2B3F90CF8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13" creationId="{5A01C435-F409-E1E8-3F92-CEC3D263D39B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14" creationId="{258B50B8-0DE3-C646-CD41-A8DC91022C4A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20" creationId="{8BFB1E72-3D7A-EC1E-423F-6150395A376F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21" creationId="{78BF0CF6-C122-02DC-5658-D67DEBF5C726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22" creationId="{045C29EB-1936-8285-10D0-521C4DD2FC07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23" creationId="{B301EF38-EA42-E560-CC96-4F13D03490FC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28" creationId="{FFBF0345-DD18-2A3B-2245-0FEA130F3F5A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29" creationId="{A0FD1179-E2F6-08DE-9223-396671B32496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30" creationId="{C7C0E5E3-496B-664C-DA3B-447C7D0AD0CE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31" creationId="{BC185926-6515-49E9-9D4F-10281DA356EE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32" creationId="{81522FE0-8624-D044-BFBC-0AF6CF628535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33" creationId="{198EA9CA-E351-B7AD-BB6F-98551552C832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34" creationId="{A35EDE0F-8664-3CA7-9DA6-42912764C847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35" creationId="{DFAE6C75-30ED-C2C7-E179-6918B6E4F5D4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37" creationId="{3E3EF3E3-D999-BF87-5680-400ED2E8E93C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38" creationId="{5531E500-BED4-C804-C8E1-7DA341007EC9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39" creationId="{0BB4634C-5721-D5FD-3231-3242CDF2F3F8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40" creationId="{F263CA6F-BBBD-C63E-44FE-143FC62A336A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41" creationId="{2CF594D2-65D8-694D-B124-900239AEC413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42" creationId="{BFBC75E0-12B3-DCCC-4444-63AAC4DBA4AB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45" creationId="{B77CAA9A-CBEB-CB42-DD2D-13160802F09C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46" creationId="{857FAE91-195C-8CC7-655F-2C59B13DAAAA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47" creationId="{DE1B7A3A-8FE8-DB1A-9122-9348339D01CA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48" creationId="{766EF7FF-FB23-D542-152B-618A834A314D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53" creationId="{CE296A2F-D776-DC41-AA88-1CC4DB947FCC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54" creationId="{61738AFA-3E90-B879-2D54-935E65B4BCA6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55" creationId="{49D798AD-ADCA-6DC4-B12A-B87BFF55A174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56" creationId="{68C833D4-1C02-C21A-8BF3-6A48AAAFC3F3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57" creationId="{134DFA57-6E95-F977-6FEE-D37609F11FC6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58" creationId="{C4F1F467-A547-EB3F-16B0-E4F99C84D198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59" creationId="{05E431D1-5FB7-7F94-8C68-99BE4DF459AA}"/>
          </ac:spMkLst>
        </pc:spChg>
        <pc:spChg chg="mod">
          <ac:chgData name="Jared Carboy" userId="6125d4e8-06bb-44b1-a4ea-03dbade77421" providerId="ADAL" clId="{4B03D17A-3213-8B43-B2F3-684A06C04BF6}" dt="2022-11-06T21:20:26.906" v="2456"/>
          <ac:spMkLst>
            <pc:docMk/>
            <pc:sldMk cId="702841071" sldId="407"/>
            <ac:spMk id="260" creationId="{5A21EB42-BCAB-1B83-631C-67349EB41B97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65" creationId="{3EF3661A-1DA5-545B-DAE2-F3EFCD1BA538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66" creationId="{161024E6-2F42-D334-BE34-0FAECFA770A8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67" creationId="{E75FCFE5-794C-6149-EC0D-400C7BD1EDD4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73" creationId="{CDB49499-6275-C8D2-8BC0-E77FFB697D4C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74" creationId="{9420CC53-8EC3-1266-9453-2DB6647E9688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75" creationId="{1190931F-A576-1E05-344A-963B0285AB44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76" creationId="{08FFAAD8-1B3D-FAE1-636D-A4B4A5C385CF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81" creationId="{71A4BAAE-1B3C-AA0B-4225-08D5FBC103B4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82" creationId="{4CAE5199-B22C-5B1D-29C2-0FA850248DDB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83" creationId="{165D5261-885E-5F8C-082A-5F32034992C9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84" creationId="{6ECF65DE-48A7-0FE3-3694-0F7A97C77F1B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85" creationId="{CD93BCA1-7FB4-FB01-DAE1-FAC860DE95CA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86" creationId="{5F33B74E-57DA-F2B2-EB80-BB6043D8F24E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87" creationId="{073A0A20-0B50-9A58-0A02-B90E3FA4AC78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88" creationId="{EBD61704-576D-02D1-3C2B-12ADCB41DEC7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90" creationId="{BC4D9E6A-A039-A00B-8538-D87E316A8845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91" creationId="{BEDA8DB2-AF99-1D0D-9CA8-5BE877451F16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92" creationId="{D7880C0D-2C4A-1873-74F2-D93DFFAF7E0A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93" creationId="{F63CED14-47C3-CC92-BB17-1192C6EACEBA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94" creationId="{DCBD6149-63B2-8F50-B807-1B6D8DC99330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95" creationId="{62A71C53-93B6-DCAF-6248-2AE8FD1DC18A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98" creationId="{8EA31CC5-7B53-2FDF-6FCB-08A30D60BCF8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299" creationId="{CD4EC174-618A-9215-4305-96226D5AE7B6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300" creationId="{9A8510D6-BEE1-94CE-3FF2-51DC6625A89A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301" creationId="{9A403F06-F378-5E39-719A-D36F8BE83724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306" creationId="{E6EBB110-734B-CE5B-EDC0-EFF73858FA2A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307" creationId="{C078CDC4-CC78-7A37-8D52-7943D6E0A569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308" creationId="{0EA393A2-0FBA-806A-7E84-FE929B1EAAEA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309" creationId="{77E3C7BC-9A68-D922-C67F-3E6E7A15BCFA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310" creationId="{DF6D8F3A-B4C2-1D19-6EE2-030CB2317409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311" creationId="{8639294F-FE41-51D4-4992-E6B55E3F265A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312" creationId="{BCE4F9A0-A8A7-3B5D-BA8B-2D201C37E6A7}"/>
          </ac:spMkLst>
        </pc:spChg>
        <pc:spChg chg="mod">
          <ac:chgData name="Jared Carboy" userId="6125d4e8-06bb-44b1-a4ea-03dbade77421" providerId="ADAL" clId="{4B03D17A-3213-8B43-B2F3-684A06C04BF6}" dt="2022-11-06T21:20:32.161" v="2459"/>
          <ac:spMkLst>
            <pc:docMk/>
            <pc:sldMk cId="702841071" sldId="407"/>
            <ac:spMk id="313" creationId="{0EFDEAA1-CE4F-62A5-21F5-2CDF58A1CB48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18" creationId="{6DF6CF71-10FB-1094-C9EB-CE51FA5C41D7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19" creationId="{E45AA154-8A41-96FB-883D-29C98A97E175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20" creationId="{83868503-336A-798A-ABC1-07F7499E6321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26" creationId="{017D0868-61E7-FA1A-9503-CB2538B152D6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27" creationId="{7829D78E-C807-12BD-3962-57E47C8CEDBB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28" creationId="{70FEAD87-F323-C83C-B6EC-1A6C0A34ADEB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29" creationId="{C967D31C-A0FF-6FCC-F3BF-EDB68ED9C304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34" creationId="{0FEED306-CC36-E0E9-C63C-3C5C9A538470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35" creationId="{4AA528D2-89E2-84AC-D7FF-C91540AC5AA8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36" creationId="{674AE86D-92B5-0EC4-10C4-BC9472549662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37" creationId="{F18BEA65-DB37-497D-1C6A-B15E47F45469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38" creationId="{2223FD3A-05FC-F9F1-CF4C-D298E942F6B4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39" creationId="{29A8D2BC-DE1B-6122-E822-49818B3D21AE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40" creationId="{B133A72E-28AB-64B1-142F-B9A00C079F7E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41" creationId="{FC836F6D-BC2A-BEAD-29AF-C03BEBA78F0F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43" creationId="{6F0A1A1B-B011-E8B8-FE38-30D24B4EB90A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44" creationId="{6C598A02-4508-FF35-BC17-8C4BE003F50C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45" creationId="{3CC3B9F8-78C1-B2E8-EF38-28365AA0A667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46" creationId="{1A291898-966F-AA41-DFCB-6216F76DD419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47" creationId="{9F2270A9-BCB2-7472-1F81-AF3E933EB519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48" creationId="{7F4A6114-D6C9-BDA6-0C7E-D1AD988D0AA1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51" creationId="{8505280F-0F78-B46B-8AF4-8AF9DC2B6A3A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52" creationId="{60C7661E-1FE4-073B-CC99-165B5BE737EE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53" creationId="{24AC0E7B-7A15-4706-0CF2-589749AF297A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54" creationId="{975D3E2B-81CA-B778-A2C7-0D04216A3B57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59" creationId="{05E44BEF-A762-49FE-35C6-30E9DEFA30F2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60" creationId="{41F26E97-9299-A31B-D79F-41158CF58496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61" creationId="{CA4C2020-6DEC-89E6-933F-15DED9ABDD59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62" creationId="{8E92C3E7-6400-03BD-6DC8-B94A9AA6DF2C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63" creationId="{F3432B31-E9D1-84AC-28A2-2C66625A2D49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64" creationId="{BCE08AA9-F1DA-1FB6-20DF-B0F3B20A34BF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65" creationId="{8437080B-06D4-E7EF-A8BF-3C60585C8D14}"/>
          </ac:spMkLst>
        </pc:spChg>
        <pc:spChg chg="mod">
          <ac:chgData name="Jared Carboy" userId="6125d4e8-06bb-44b1-a4ea-03dbade77421" providerId="ADAL" clId="{4B03D17A-3213-8B43-B2F3-684A06C04BF6}" dt="2022-11-06T21:20:51.051" v="2464"/>
          <ac:spMkLst>
            <pc:docMk/>
            <pc:sldMk cId="702841071" sldId="407"/>
            <ac:spMk id="366" creationId="{64B53DF6-C6E9-7875-8B6A-9D2536C77626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71" creationId="{B9442E20-EC21-29C6-F68C-F917154F3600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72" creationId="{FB7B01D4-EB00-DB4D-37E9-B3F3C213385D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73" creationId="{A8A84F85-C4DA-1AED-9ECB-9B3A9C585BF4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79" creationId="{A7A2FDD8-0F43-7A8D-5BE5-4D0ECBE81CF1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80" creationId="{90A8579B-770A-90ED-3FFE-950A05828B89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81" creationId="{D18BF006-F6A6-419B-935E-E5465A6C960B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82" creationId="{35E315C9-EB7D-4826-5BAD-867F7653A58F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87" creationId="{DEEDB813-CFE1-5E6F-BBE8-838E3FCB0891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88" creationId="{D61F1A2E-A7CC-779F-8478-4AB9E49FB2FB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89" creationId="{57691E49-1394-B6FD-4D92-FC447A86736F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90" creationId="{AC22BFAC-DEFF-BFC3-9EEE-E0E3484796EA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91" creationId="{35464B92-5BDC-548D-8EBF-180940F2FCD9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92" creationId="{2FD9D9CB-B283-A6CD-0BF6-389234944F2C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93" creationId="{1CA27D75-439D-D43C-ACB9-EB60C1F0B4C1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94" creationId="{DA45B35B-8DDD-8C84-8850-61B0C9D5E34F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96" creationId="{0AE0B518-D26B-D27A-8E93-4A59BD50D13C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97" creationId="{8E066429-9873-9C63-1D92-BB6248F5203A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98" creationId="{2431939E-8FA5-ABC4-A0F2-0D55F1176789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399" creationId="{BDCEFEFC-F294-5B8F-C7A8-62037289C7E3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00" creationId="{E134F340-42DD-D8D6-54B7-C1F03B4BD7FF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01" creationId="{72C3D9C5-6B13-ED17-585C-8D7221729B96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04" creationId="{EEE80751-FBD0-A5AE-0C0B-42175DDEBF38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05" creationId="{50A1FBE2-6D1E-976B-471A-2C5B66CE6B27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06" creationId="{7E2F4E2E-9423-4C79-6AF8-CA0D338AEFF0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07" creationId="{D9EE1F90-B887-8F92-2087-46306A05FF50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12" creationId="{5692FD6A-9E46-188A-2429-85302EB8DDB3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13" creationId="{C60421D0-EEB3-F075-3CB7-E76484EB8FBF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14" creationId="{67BD898A-6B18-4908-29BB-4A9FA6364BCF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15" creationId="{0AE1B743-A718-FEAB-8014-9DAF0281888A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16" creationId="{B89C5925-F7BB-ECB0-852A-7009F0128675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17" creationId="{FD31EAB5-A208-3182-A70A-50EB3E88CCDA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18" creationId="{380EA737-74C0-20B5-C5FD-10A136E18011}"/>
          </ac:spMkLst>
        </pc:spChg>
        <pc:spChg chg="mod">
          <ac:chgData name="Jared Carboy" userId="6125d4e8-06bb-44b1-a4ea-03dbade77421" providerId="ADAL" clId="{4B03D17A-3213-8B43-B2F3-684A06C04BF6}" dt="2022-11-06T21:21:13.486" v="2468"/>
          <ac:spMkLst>
            <pc:docMk/>
            <pc:sldMk cId="702841071" sldId="407"/>
            <ac:spMk id="419" creationId="{4AE21730-73A0-FAE5-AC0F-77677103D2A2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23" creationId="{1BFF0583-9F17-987A-95DB-9B76862F7A6F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25" creationId="{DACA5117-A975-95DC-968F-DDE37B138670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26" creationId="{D66F5734-4666-52D2-D421-509E24006C2D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28" creationId="{C88348FD-99B3-A917-5A67-8861957E9B63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29" creationId="{A1FD101B-C085-A994-A970-FDB55BEEADF5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30" creationId="{4818149D-466A-487C-6ED5-1B36853C11A6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31" creationId="{D0A024D9-4012-82F4-0413-372DDB56DFEA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32" creationId="{6A2419EF-D3FF-CD71-B771-FF3189D1E21A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33" creationId="{CDBDF1D3-6596-8F20-9B1D-1819EB3424EF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34" creationId="{E5F9C767-3C99-5351-925C-DA789CB0372B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37" creationId="{C0F932FC-6B33-7DCE-B4E8-0E9A1775869D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38" creationId="{7F6759C1-FF97-7C65-5E14-D86E89EBE715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39" creationId="{32D14FFB-B84A-8C40-E5D2-C4A21A8D5E97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40" creationId="{06974E0B-815F-6953-A7F2-D1CDFF6A57D2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45" creationId="{4B51803F-8D0B-0486-F014-5F859C0C4490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46" creationId="{9676765B-84AF-7919-E228-138DFD0BAC80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47" creationId="{F83D572A-5F48-DA61-AAFC-72DB0F39961F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48" creationId="{2189B725-984B-CDD9-E1E8-B3718270D688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49" creationId="{46EC8A47-7C2F-6160-30D0-4F3002E2E2E8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50" creationId="{91BFDFE5-EF8C-9BB2-F001-3A767D851B64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51" creationId="{9E5BD816-A01E-A53B-0200-E41456B69953}"/>
          </ac:spMkLst>
        </pc:spChg>
        <pc:spChg chg="mod">
          <ac:chgData name="Jared Carboy" userId="6125d4e8-06bb-44b1-a4ea-03dbade77421" providerId="ADAL" clId="{4B03D17A-3213-8B43-B2F3-684A06C04BF6}" dt="2022-11-06T21:21:51.398" v="2472"/>
          <ac:spMkLst>
            <pc:docMk/>
            <pc:sldMk cId="702841071" sldId="407"/>
            <ac:spMk id="452" creationId="{D5B2A53D-E05C-8F7B-8833-F7B99997E83E}"/>
          </ac:spMkLst>
        </pc:spChg>
        <pc:spChg chg="add del mod">
          <ac:chgData name="Jared Carboy" userId="6125d4e8-06bb-44b1-a4ea-03dbade77421" providerId="ADAL" clId="{4B03D17A-3213-8B43-B2F3-684A06C04BF6}" dt="2022-11-06T21:24:05.167" v="2482"/>
          <ac:spMkLst>
            <pc:docMk/>
            <pc:sldMk cId="702841071" sldId="407"/>
            <ac:spMk id="453" creationId="{69F74366-FE2B-0E43-0154-3178A789A9EC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55" creationId="{0B5CDDC8-B3A3-EB02-EEAF-24479D191BE6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56" creationId="{7B69E295-AF60-D335-3AA2-2F72DB090C92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58" creationId="{4238D8E6-669F-4596-9FD5-B4CAD8A1AC20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59" creationId="{A6DBE40C-9B02-7C3A-8062-F07588CF54D2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61" creationId="{41EBB245-DFAD-ACC8-7044-B3013540C467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62" creationId="{AF588842-07EA-72EF-7602-138141C69976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63" creationId="{351D472C-F825-91A3-3217-1B577170EECA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64" creationId="{9A01A129-D8BC-347A-7220-2B7165BAB2DE}"/>
          </ac:spMkLst>
        </pc:spChg>
        <pc:spChg chg="add del mod">
          <ac:chgData name="Jared Carboy" userId="6125d4e8-06bb-44b1-a4ea-03dbade77421" providerId="ADAL" clId="{4B03D17A-3213-8B43-B2F3-684A06C04BF6}" dt="2022-11-06T21:24:05.167" v="2482"/>
          <ac:spMkLst>
            <pc:docMk/>
            <pc:sldMk cId="702841071" sldId="407"/>
            <ac:spMk id="465" creationId="{80FC2593-6D40-9908-0D4B-CF12BB2F170B}"/>
          </ac:spMkLst>
        </pc:spChg>
        <pc:spChg chg="add del mod">
          <ac:chgData name="Jared Carboy" userId="6125d4e8-06bb-44b1-a4ea-03dbade77421" providerId="ADAL" clId="{4B03D17A-3213-8B43-B2F3-684A06C04BF6}" dt="2022-11-06T21:24:05.167" v="2482"/>
          <ac:spMkLst>
            <pc:docMk/>
            <pc:sldMk cId="702841071" sldId="407"/>
            <ac:spMk id="466" creationId="{4995D7F3-19D3-0EFF-7E88-A61A94D01BD3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68" creationId="{F29E9F31-4720-1A83-E039-7812B19912E3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69" creationId="{1570C53C-FEFC-8460-47A4-FF50AAC8D4BC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70" creationId="{5B218979-8D0F-2EAF-6E87-DEFEBFCFC739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71" creationId="{278AB490-65D4-F713-948E-66FBB54E099D}"/>
          </ac:spMkLst>
        </pc:spChg>
        <pc:spChg chg="add del mod">
          <ac:chgData name="Jared Carboy" userId="6125d4e8-06bb-44b1-a4ea-03dbade77421" providerId="ADAL" clId="{4B03D17A-3213-8B43-B2F3-684A06C04BF6}" dt="2022-11-06T21:24:05.167" v="2482"/>
          <ac:spMkLst>
            <pc:docMk/>
            <pc:sldMk cId="702841071" sldId="407"/>
            <ac:spMk id="472" creationId="{E23A746D-A970-D99D-1D82-5337A995747D}"/>
          </ac:spMkLst>
        </pc:spChg>
        <pc:spChg chg="add del mod">
          <ac:chgData name="Jared Carboy" userId="6125d4e8-06bb-44b1-a4ea-03dbade77421" providerId="ADAL" clId="{4B03D17A-3213-8B43-B2F3-684A06C04BF6}" dt="2022-11-06T21:24:05.167" v="2482"/>
          <ac:spMkLst>
            <pc:docMk/>
            <pc:sldMk cId="702841071" sldId="407"/>
            <ac:spMk id="473" creationId="{25383E78-A08B-182C-EA70-1B8A7BC90DA1}"/>
          </ac:spMkLst>
        </pc:spChg>
        <pc:spChg chg="add del mod">
          <ac:chgData name="Jared Carboy" userId="6125d4e8-06bb-44b1-a4ea-03dbade77421" providerId="ADAL" clId="{4B03D17A-3213-8B43-B2F3-684A06C04BF6}" dt="2022-11-06T21:24:05.167" v="2482"/>
          <ac:spMkLst>
            <pc:docMk/>
            <pc:sldMk cId="702841071" sldId="407"/>
            <ac:spMk id="474" creationId="{885E4D37-768B-5993-BA5B-1AEAD4C793AE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76" creationId="{DE28238A-B92F-B903-2B8A-BFA07C78C52D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77" creationId="{CFDAE633-7FCA-1874-C678-D755A42DEDFF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78" creationId="{214F210B-AE57-7DF8-8C65-613D07637708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79" creationId="{6E58C150-08A9-0F95-D7CD-558048029635}"/>
          </ac:spMkLst>
        </pc:spChg>
        <pc:spChg chg="add del mod">
          <ac:chgData name="Jared Carboy" userId="6125d4e8-06bb-44b1-a4ea-03dbade77421" providerId="ADAL" clId="{4B03D17A-3213-8B43-B2F3-684A06C04BF6}" dt="2022-11-06T21:24:05.167" v="2482"/>
          <ac:spMkLst>
            <pc:docMk/>
            <pc:sldMk cId="702841071" sldId="407"/>
            <ac:spMk id="480" creationId="{535F648D-CF9C-9B15-8199-1B4947EF40BF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82" creationId="{C111C531-7D7C-C0A4-D17A-8C486F5C1B14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83" creationId="{E36CE055-F7CF-01B6-82DA-9A84D75B3454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87" creationId="{17EEF231-5F3D-AFEC-2924-962C500757AA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88" creationId="{B85433DA-53A8-1674-0CB0-9D5A97F1945D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89" creationId="{A3C2536A-2CFC-636C-8A60-49B46BAE3F4D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90" creationId="{F0351ADC-4D81-370E-7CEF-67601132E10F}"/>
          </ac:spMkLst>
        </pc:spChg>
        <pc:spChg chg="add del mod">
          <ac:chgData name="Jared Carboy" userId="6125d4e8-06bb-44b1-a4ea-03dbade77421" providerId="ADAL" clId="{4B03D17A-3213-8B43-B2F3-684A06C04BF6}" dt="2022-11-06T21:24:05.167" v="2482"/>
          <ac:spMkLst>
            <pc:docMk/>
            <pc:sldMk cId="702841071" sldId="407"/>
            <ac:spMk id="491" creationId="{32CCE76C-04B0-ECC0-E6E0-0CF8F7700266}"/>
          </ac:spMkLst>
        </pc:spChg>
        <pc:spChg chg="add del mod">
          <ac:chgData name="Jared Carboy" userId="6125d4e8-06bb-44b1-a4ea-03dbade77421" providerId="ADAL" clId="{4B03D17A-3213-8B43-B2F3-684A06C04BF6}" dt="2022-11-06T21:24:05.167" v="2482"/>
          <ac:spMkLst>
            <pc:docMk/>
            <pc:sldMk cId="702841071" sldId="407"/>
            <ac:spMk id="492" creationId="{FADBD378-2FDF-E80B-5FE6-609BB808D82B}"/>
          </ac:spMkLst>
        </pc:spChg>
        <pc:spChg chg="add del mod">
          <ac:chgData name="Jared Carboy" userId="6125d4e8-06bb-44b1-a4ea-03dbade77421" providerId="ADAL" clId="{4B03D17A-3213-8B43-B2F3-684A06C04BF6}" dt="2022-11-06T21:24:05.167" v="2482"/>
          <ac:spMkLst>
            <pc:docMk/>
            <pc:sldMk cId="702841071" sldId="407"/>
            <ac:spMk id="493" creationId="{71B70CDD-F3DE-E4F3-3AB0-3D2A689768AF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95" creationId="{46527338-1B67-9739-9AB4-2C4B64DDA8E4}"/>
          </ac:spMkLst>
        </pc:spChg>
        <pc:spChg chg="mod">
          <ac:chgData name="Jared Carboy" userId="6125d4e8-06bb-44b1-a4ea-03dbade77421" providerId="ADAL" clId="{4B03D17A-3213-8B43-B2F3-684A06C04BF6}" dt="2022-11-06T21:24:01.127" v="2481"/>
          <ac:spMkLst>
            <pc:docMk/>
            <pc:sldMk cId="702841071" sldId="407"/>
            <ac:spMk id="496" creationId="{4E168413-4472-F3DF-6ECF-8958FB197B12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498" creationId="{907519E8-527C-7B18-6446-921E97411013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02" creationId="{DFA20F01-FB1E-3888-ED0E-A603287206D5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03" creationId="{8A614164-20E7-82A3-467F-CC5A0F066E5F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05" creationId="{D2C8D593-5854-8A40-760D-2301B00D0F53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06" creationId="{3B8DCA56-F979-440A-6FD9-A8F2CED1A1F7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07" creationId="{7A263AFE-48A3-1FA5-D5D2-3E0349141BD1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09" creationId="{15DF0EAE-3075-2903-0F16-D37F91FE9ABE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14" creationId="{891F2A15-6D5B-054B-8A33-800C32571E03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15" creationId="{4F6C3B75-EF4B-49F5-6DCD-170098A76ECC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16" creationId="{CCE411BC-A104-A373-111F-A64920ADF117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18" creationId="{AF73D245-2DD4-2ACC-BAF7-39D659406251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19" creationId="{0E8A8094-40D1-E7F4-E506-C3804809BBB8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20" creationId="{EDEC62AF-2265-299E-D0E4-A495E0FC85AA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21" creationId="{C3F91FED-49EC-DD71-0FE0-C499B899237F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22" creationId="{45EB083A-7590-9944-1921-863B334471BC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23" creationId="{80EC4697-9456-417B-C8ED-6ABA2B52F78B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24" creationId="{14FCF010-2CAF-A26F-235C-B51183C3F488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25" creationId="{523BDE45-F048-AE8F-7902-1AAC721EDF86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26" creationId="{E807EB84-9606-5F67-2BD1-A75D521C4BB6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27" creationId="{3E2BFD8C-C58E-9A52-5467-54A1A745774A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28" creationId="{3DD3A52F-E8F5-DA86-EB8C-239307A3D91B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29" creationId="{26940320-F5BD-8C88-E904-BD7B08A91293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30" creationId="{D7E48520-B5ED-A327-8D39-EBDAA46A5E56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31" creationId="{11C33318-BC9E-D7D7-59CF-87AF7B7F11E7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32" creationId="{9E1205D2-4FBC-7C64-3BFC-9FC3325C2568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33" creationId="{169C82A4-2FB4-18A3-F13C-35CD34B7505F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34" creationId="{88DA7077-79F0-79A2-0635-3E2155B39CB3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35" creationId="{09D720A7-F58B-2532-F51A-474AEA0B696D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36" creationId="{82D0FA07-6491-011C-368A-14A076C05149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37" creationId="{9C681FDB-E14F-BABB-527B-0C917C721B51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38" creationId="{C1B529B9-FAD4-A738-1992-CB8BE948F187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39" creationId="{F563AA09-949E-C463-525B-67F30ED9D26E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40" creationId="{FF4A489F-9C7A-67BA-2DE5-58B7AA1AA44D}"/>
          </ac:spMkLst>
        </pc:spChg>
        <pc:spChg chg="mod">
          <ac:chgData name="Jared Carboy" userId="6125d4e8-06bb-44b1-a4ea-03dbade77421" providerId="ADAL" clId="{4B03D17A-3213-8B43-B2F3-684A06C04BF6}" dt="2022-11-06T21:24:54.438" v="2492"/>
          <ac:spMkLst>
            <pc:docMk/>
            <pc:sldMk cId="702841071" sldId="407"/>
            <ac:spMk id="541" creationId="{7A66A0B6-1E65-B494-A8C1-D6B858E82BDB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43" creationId="{F3433596-6562-580C-E7B6-69151897AF06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46" creationId="{59770864-DA33-1F8B-BB84-3D9C9FBD534B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47" creationId="{06383E35-2837-0626-7700-1DA75041C84C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51" creationId="{8071DDB5-554F-EB4B-01DC-01E6A70B8879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52" creationId="{0EAA4491-9A11-187E-B94C-AB74F93A50C8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54" creationId="{CBFA7EFD-7FC8-6150-6162-37FB23BD64FC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55" creationId="{A655F964-4481-9273-C629-E4EC860CF0E4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56" creationId="{53ACEE66-93E1-A6E3-38F5-0FB24BB10BBB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58" creationId="{8F15EE7C-A1D6-90DB-411F-337192246D77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63" creationId="{C1E2E511-A503-499E-BD42-7AE093168768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64" creationId="{425B900F-615E-67B3-A29D-6A20D908C550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65" creationId="{1D44B148-8392-90C3-B21C-31B359FB739F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67" creationId="{44260B90-C6C5-073E-D4A5-2527CAD62B9E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68" creationId="{EB7F89E5-37CD-3847-491F-39BCB3A14739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69" creationId="{A38846F5-9757-E81A-F25E-F263F7B6F817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70" creationId="{AFCD0919-0CF1-460F-DEC2-B6C2CE428D5F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71" creationId="{0C0C67AC-25EA-1451-8801-72CF736909AF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72" creationId="{55D926B6-CB21-792E-71A2-52F88AEFED84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73" creationId="{0514FF01-2527-4F94-8823-48EF8B82757C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74" creationId="{76445396-8DB5-7BB2-98DB-B5DE1EC4636E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75" creationId="{4708B3CD-1374-58FB-0A46-686ECD5CC1EE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76" creationId="{B00E7D40-75D7-5ECB-10A5-1F29C87E46E7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77" creationId="{AE462D9B-AF15-8837-1203-18ECB2253C47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78" creationId="{11630D69-6F2C-51F3-FDB4-2C88B539B4C9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79" creationId="{4C2D9AC5-5D5F-E982-58EF-930185FB21A3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80" creationId="{6A0BDDC5-3D53-9E2C-E502-A1E88499A1A2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81" creationId="{441184CF-1814-B7A7-7EF5-BBA487D86833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82" creationId="{C148588C-ED58-8D1F-4381-1E6EA0D6A538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83" creationId="{62F7949E-EA1B-1082-5DCD-B6B2111D73CD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84" creationId="{0AF7BA3E-D266-01FC-5402-7E7FA3525DD9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85" creationId="{434D7BC3-9F68-61DF-2CD7-F6018DEECA7E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86" creationId="{2E1EE78F-2562-C483-63BF-36C180522E61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87" creationId="{39AFA304-1094-75F8-CD8C-E66FF4CBAB08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88" creationId="{024AE922-CFA1-9F5D-1439-40FF4E14D08B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89" creationId="{9CDF0D66-4B2D-C3C4-4242-2AE7A38020D3}"/>
          </ac:spMkLst>
        </pc:spChg>
        <pc:spChg chg="mod">
          <ac:chgData name="Jared Carboy" userId="6125d4e8-06bb-44b1-a4ea-03dbade77421" providerId="ADAL" clId="{4B03D17A-3213-8B43-B2F3-684A06C04BF6}" dt="2022-11-06T21:26:09.074" v="2511"/>
          <ac:spMkLst>
            <pc:docMk/>
            <pc:sldMk cId="702841071" sldId="407"/>
            <ac:spMk id="590" creationId="{A099F047-4688-6F29-47CE-2AEC1480FA6D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591" creationId="{9836A611-75B9-6AE6-41DF-8B9CA6537463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595" creationId="{E3933EA1-132E-0B49-F020-20DB4C73C4C3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596" creationId="{21E4FEB2-13DD-6FA0-6A28-9415917D3FB8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597" creationId="{BA3B22C7-CD99-7A5C-66EC-6BEDE2E96AC1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598" creationId="{29642F28-125A-4E6F-4F55-8ABF53E6AF71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03" creationId="{DE7B2F31-1C01-A758-55C0-CE3F3D765C55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04" creationId="{DB4A2EA3-5EA8-4137-F1B9-B99B0ACCF5D6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05" creationId="{4752F909-D67C-29C2-635E-AF791D79B26F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06" creationId="{FD5D7F1A-E23A-321E-1CCB-653D57057C5D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07" creationId="{DFBDE82A-596F-2F46-7782-48002A5C055A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08" creationId="{A636696C-A0A7-4014-7491-D0D044614260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09" creationId="{3C14760A-67D9-AB91-633F-2900DB6E674B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10" creationId="{3875678B-8BBB-2B60-3770-DF5530BE669C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11" creationId="{1F5E8008-B51F-7587-D866-4E3596172F10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12" creationId="{BA528217-0160-31AE-B55A-E6A8BA6956DF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13" creationId="{0A028C42-4CA3-9BD8-6C60-9E6CCA30A975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14" creationId="{9771547B-53D4-BF00-CECF-8BDDF29AE264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15" creationId="{58C73FCD-915D-F029-80E6-927422907C0F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16" creationId="{AD38BD3A-E541-2FA6-F41F-C9AFF3EC3A88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17" creationId="{73576EED-3E05-C4BE-0AE3-EA734834FE97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18" creationId="{433254D8-5527-30DC-994B-F17A304AE5A1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19" creationId="{FCE61072-CD16-603D-C090-9E398F3BA77C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20" creationId="{2A19280C-795E-BFA0-EF51-284A37239836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21" creationId="{11715DD2-5E9B-8E0D-1168-537802554D7F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24" creationId="{EDF70BF4-D562-788A-D40F-0DFD1C6C58C8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25" creationId="{4FD39C81-4176-CE44-0A27-85BC0C77707C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26" creationId="{EC27C407-D5D3-02F0-BCF9-768DEBD9E555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27" creationId="{9E948EEF-26E4-86B1-C1AD-DEA3AFC3F0F3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30" creationId="{D2AD8333-2204-62EA-F393-3EA001013FF5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31" creationId="{CAF4DE60-07BD-50C0-5674-23B8A4023D8C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32" creationId="{3EE2BC15-F66F-0B5E-9DCC-EF538B0D61AB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33" creationId="{79D30B16-C4AA-CBA8-C706-3AF266EA4A95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38" creationId="{8FE106CE-C219-5F16-7066-8EC13DAE296A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39" creationId="{B413F071-5555-9552-594B-3BD1C65947E2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40" creationId="{9F9AB06B-E256-2FCA-66FA-529EE52D1D0E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41" creationId="{5C82E3FA-E617-BB1D-8A54-59E02037745D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42" creationId="{9D02D4BA-D336-4D6B-81E1-64483C94917B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43" creationId="{5B4D0FBF-AE2B-F28A-9DE2-E27A85F10F2F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44" creationId="{25A26254-B45C-217E-3FDB-1B89BABC9DB4}"/>
          </ac:spMkLst>
        </pc:spChg>
        <pc:spChg chg="mod">
          <ac:chgData name="Jared Carboy" userId="6125d4e8-06bb-44b1-a4ea-03dbade77421" providerId="ADAL" clId="{4B03D17A-3213-8B43-B2F3-684A06C04BF6}" dt="2022-11-06T21:26:47.764" v="2515"/>
          <ac:spMkLst>
            <pc:docMk/>
            <pc:sldMk cId="702841071" sldId="407"/>
            <ac:spMk id="645" creationId="{AE7E1E69-D497-677E-3924-F56C0D5BA7FF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46" creationId="{ADD2D6A1-1FF3-3840-BC31-BD8170320555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47" creationId="{206ECBA8-42AD-51C7-CD1F-C6E547E7DE22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48" creationId="{36C2BADC-397D-D3EB-E784-0109468475BA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49" creationId="{ED6FD07B-6626-675C-5C0A-805EC42317E6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50" creationId="{009E72E6-3DB1-7FE9-3672-BAED7E6FF9EC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51" creationId="{3577E793-DF59-C695-DD8B-5F4AAE32527F}"/>
          </ac:spMkLst>
        </pc:spChg>
        <pc:spChg chg="add del mod">
          <ac:chgData name="Jared Carboy" userId="6125d4e8-06bb-44b1-a4ea-03dbade77421" providerId="ADAL" clId="{4B03D17A-3213-8B43-B2F3-684A06C04BF6}" dt="2022-11-06T21:26:49.352" v="2516" actId="478"/>
          <ac:spMkLst>
            <pc:docMk/>
            <pc:sldMk cId="702841071" sldId="407"/>
            <ac:spMk id="652" creationId="{B0A88409-5EB0-A54C-3324-8928A60D6FEB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53" creationId="{9D589E78-3689-120D-DBC5-762FEA0997E2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54" creationId="{A9BAA923-1CBC-030F-F286-11D74C1E5FD9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58" creationId="{24C10128-DA00-C956-25EE-F92B4805C0B3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59" creationId="{4C6A1580-9D03-4E39-C522-8ECDF10FC5E5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60" creationId="{FE0735E5-9670-C188-7749-39CA4EEE8753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61" creationId="{75C2D3D1-894E-86CF-A948-7D2A9B9A486B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66" creationId="{526BE374-9F33-8E2A-16B8-2609E83CC582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67" creationId="{15D37272-B41A-4E54-88E4-A3D36270D03C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68" creationId="{A63516FB-EEE2-F1F6-506A-D754F2A6B500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69" creationId="{BB51C602-AAF3-C61F-5B16-098133957A18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70" creationId="{F0B0D4C7-4573-0BD9-9E2A-57BFDD4717BA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71" creationId="{8EB9D830-421D-B796-DB50-EFED80A92AEB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72" creationId="{003E001B-56CF-71DF-B876-6D3B1F2CBC77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73" creationId="{515936D5-6D38-D070-B3A1-17D78D97B222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74" creationId="{55E6F7C0-C9C4-754A-D845-1E4ADB0D1D7B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75" creationId="{30060C84-BCBA-FA96-08CA-B5136A4BF93D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76" creationId="{C7CEC04E-8B57-8CCD-33AC-541AB5910CA8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77" creationId="{B2D49FCA-F029-1FF9-D83F-0B8F4ED0D130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78" creationId="{5A98F328-DAB7-D162-4C4A-749A2AEB61CD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79" creationId="{F17C1D3B-0AA2-BE3E-D99E-EF4501B60FAA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80" creationId="{25B605CD-29B5-5A4F-D1C4-9F408BFD0895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81" creationId="{B36FE3D2-185E-3B11-1429-02AB58005096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82" creationId="{BECE93B0-455E-146C-DDBD-480025F72F49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83" creationId="{78010447-1C78-AB8F-23B3-D2A532E5EDAA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84" creationId="{360B8216-562F-D4D6-CA82-E9238F9E58FA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87" creationId="{10B0DA70-4365-3984-0792-B807E0395749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88" creationId="{7557488F-A41E-ADC3-60D3-19495233ABE7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89" creationId="{6108C418-50DB-D9DE-4FF7-BC858F715801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90" creationId="{DA04326A-7B06-0460-8B30-CBCD57A08788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93" creationId="{F550D46B-FA3C-5DD3-03F0-A5EE27CE5870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94" creationId="{EBA9EF8D-C589-83EB-E140-68809BD05C65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95" creationId="{EC8336BF-9921-613D-8FB0-546AD87EEA9F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696" creationId="{C03E6F9A-CA58-795B-4711-17491F028083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01" creationId="{904FB223-BCA3-E29E-43F0-4DE47FAB5335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02" creationId="{79AB7160-E07D-D437-3E0E-BAD9AD6E29BF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03" creationId="{E944DA66-877E-DC5C-EF30-AB0CD102D18F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04" creationId="{704BF301-D9AB-2E04-4C1F-378D1D1FBEB4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05" creationId="{7C28FB02-509E-3BFF-4639-3D66F43D6309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06" creationId="{08ED6B37-9A26-4323-1D50-E64A77A420E3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07" creationId="{2067FDA5-DCE8-45CA-5287-554456228A82}"/>
          </ac:spMkLst>
        </pc:spChg>
        <pc:spChg chg="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08" creationId="{27491C04-F905-6597-E3BD-0648187C10B6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09" creationId="{DD420847-F344-D1CE-F2F2-4891A29E30B5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10" creationId="{1FC258CE-3157-3FBD-3016-3D90175079E3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11" creationId="{FB0BA1B1-EB28-CF25-628D-7E7D3DA2728B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12" creationId="{E47D4805-4214-CE69-3F18-37365312D0F7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13" creationId="{AEC1C35D-BA5B-9007-1156-30EB1D401ECE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14" creationId="{64D08E88-6DA8-EE4C-50C6-D414BF03A985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15" creationId="{6601165E-BC9A-6118-CD85-BA2DA978DEA6}"/>
          </ac:spMkLst>
        </pc:spChg>
        <pc:spChg chg="add mod">
          <ac:chgData name="Jared Carboy" userId="6125d4e8-06bb-44b1-a4ea-03dbade77421" providerId="ADAL" clId="{4B03D17A-3213-8B43-B2F3-684A06C04BF6}" dt="2022-11-06T21:27:02.252" v="2517"/>
          <ac:spMkLst>
            <pc:docMk/>
            <pc:sldMk cId="702841071" sldId="407"/>
            <ac:spMk id="716" creationId="{5F883276-1C93-FE27-75F7-C1E3BC0ABED7}"/>
          </ac:spMkLst>
        </pc:spChg>
        <pc:spChg chg="add del mod">
          <ac:chgData name="Jared Carboy" userId="6125d4e8-06bb-44b1-a4ea-03dbade77421" providerId="ADAL" clId="{4B03D17A-3213-8B43-B2F3-684A06C04BF6}" dt="2022-11-06T21:27:59.959" v="2527"/>
          <ac:spMkLst>
            <pc:docMk/>
            <pc:sldMk cId="702841071" sldId="407"/>
            <ac:spMk id="718" creationId="{85E367EB-9758-A9E6-D14F-7312A7EAAD84}"/>
          </ac:spMkLst>
        </pc:spChg>
        <pc:spChg chg="add del mod">
          <ac:chgData name="Jared Carboy" userId="6125d4e8-06bb-44b1-a4ea-03dbade77421" providerId="ADAL" clId="{4B03D17A-3213-8B43-B2F3-684A06C04BF6}" dt="2022-11-06T21:27:59.959" v="2527"/>
          <ac:spMkLst>
            <pc:docMk/>
            <pc:sldMk cId="702841071" sldId="407"/>
            <ac:spMk id="719" creationId="{5DBD3B0B-E660-59D9-A7AC-54D55FCB11B5}"/>
          </ac:spMkLst>
        </pc:spChg>
        <pc:spChg chg="add del mod">
          <ac:chgData name="Jared Carboy" userId="6125d4e8-06bb-44b1-a4ea-03dbade77421" providerId="ADAL" clId="{4B03D17A-3213-8B43-B2F3-684A06C04BF6}" dt="2022-11-06T21:27:59.959" v="2527"/>
          <ac:spMkLst>
            <pc:docMk/>
            <pc:sldMk cId="702841071" sldId="407"/>
            <ac:spMk id="720" creationId="{B01B9A8F-72A0-873A-D518-F3DD97103A56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24" creationId="{A041ED04-9B4A-9835-6E48-0072F6721BC8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25" creationId="{53196C86-B4A4-A532-11D1-1254E73266EE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26" creationId="{483FD364-F8EA-52C4-A61A-49E01D409E50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27" creationId="{AB2F170A-796B-1062-537B-AC14A7392337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32" creationId="{2108552E-B245-F4FC-3680-C2A325CB055A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33" creationId="{203BE8A2-99F1-9BA8-9651-6F0A4356B1ED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34" creationId="{4F185F0F-5AA4-00BB-5B80-6793058B8AD5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35" creationId="{BBF44831-F22E-C747-CC0E-2038C4680467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36" creationId="{0F76BA91-3604-1C7A-51B6-3B63EF7B8F6C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37" creationId="{B01F3B2A-6E09-BE18-F0D1-92657CA5AABC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38" creationId="{06924E30-2519-CDEE-2FEA-78FFAC646895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39" creationId="{720D423E-120B-162D-EDDE-BA51BCC4767F}"/>
          </ac:spMkLst>
        </pc:spChg>
        <pc:spChg chg="add del mod">
          <ac:chgData name="Jared Carboy" userId="6125d4e8-06bb-44b1-a4ea-03dbade77421" providerId="ADAL" clId="{4B03D17A-3213-8B43-B2F3-684A06C04BF6}" dt="2022-11-06T21:27:59.959" v="2527"/>
          <ac:spMkLst>
            <pc:docMk/>
            <pc:sldMk cId="702841071" sldId="407"/>
            <ac:spMk id="740" creationId="{035E1A2D-F364-FC07-E0DB-E5C655A42C75}"/>
          </ac:spMkLst>
        </pc:spChg>
        <pc:spChg chg="add del mod">
          <ac:chgData name="Jared Carboy" userId="6125d4e8-06bb-44b1-a4ea-03dbade77421" providerId="ADAL" clId="{4B03D17A-3213-8B43-B2F3-684A06C04BF6}" dt="2022-11-06T21:27:59.959" v="2527"/>
          <ac:spMkLst>
            <pc:docMk/>
            <pc:sldMk cId="702841071" sldId="407"/>
            <ac:spMk id="741" creationId="{C85B5384-FC2E-31C1-7384-690762607E5F}"/>
          </ac:spMkLst>
        </pc:spChg>
        <pc:spChg chg="add del mod">
          <ac:chgData name="Jared Carboy" userId="6125d4e8-06bb-44b1-a4ea-03dbade77421" providerId="ADAL" clId="{4B03D17A-3213-8B43-B2F3-684A06C04BF6}" dt="2022-11-06T21:27:59.959" v="2527"/>
          <ac:spMkLst>
            <pc:docMk/>
            <pc:sldMk cId="702841071" sldId="407"/>
            <ac:spMk id="742" creationId="{2C05364A-5D00-C11C-884A-9ECD361C7234}"/>
          </ac:spMkLst>
        </pc:spChg>
        <pc:spChg chg="add del mod">
          <ac:chgData name="Jared Carboy" userId="6125d4e8-06bb-44b1-a4ea-03dbade77421" providerId="ADAL" clId="{4B03D17A-3213-8B43-B2F3-684A06C04BF6}" dt="2022-11-06T21:27:59.959" v="2527"/>
          <ac:spMkLst>
            <pc:docMk/>
            <pc:sldMk cId="702841071" sldId="407"/>
            <ac:spMk id="743" creationId="{81129563-23A1-801A-FEAF-363378F03BD6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45" creationId="{96EA1758-E783-EAF3-2642-05A7A74B96BC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46" creationId="{0B73DCCA-D8E1-AA89-D9B1-31AFE2C7BA07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47" creationId="{B6D6E63E-8B24-57CF-B5DE-C59FAC53C5C7}"/>
          </ac:spMkLst>
        </pc:spChg>
        <pc:spChg chg="add del mod">
          <ac:chgData name="Jared Carboy" userId="6125d4e8-06bb-44b1-a4ea-03dbade77421" providerId="ADAL" clId="{4B03D17A-3213-8B43-B2F3-684A06C04BF6}" dt="2022-11-06T21:27:59.959" v="2527"/>
          <ac:spMkLst>
            <pc:docMk/>
            <pc:sldMk cId="702841071" sldId="407"/>
            <ac:spMk id="748" creationId="{83E7A025-BA81-677E-085B-AFE634AB4636}"/>
          </ac:spMkLst>
        </pc:spChg>
        <pc:spChg chg="add del mod">
          <ac:chgData name="Jared Carboy" userId="6125d4e8-06bb-44b1-a4ea-03dbade77421" providerId="ADAL" clId="{4B03D17A-3213-8B43-B2F3-684A06C04BF6}" dt="2022-11-06T21:27:59.959" v="2527"/>
          <ac:spMkLst>
            <pc:docMk/>
            <pc:sldMk cId="702841071" sldId="407"/>
            <ac:spMk id="749" creationId="{876307D5-1885-D7ED-4908-75456EA6A8F6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51" creationId="{B99F6312-3A3C-621E-75A3-6CF14E8B107C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52" creationId="{3E121208-CF6E-7431-EBDD-9F80FF6E1E23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53" creationId="{6055A4E0-B8A4-47A7-1256-C90699B47C2F}"/>
          </ac:spMkLst>
        </pc:spChg>
        <pc:spChg chg="mod">
          <ac:chgData name="Jared Carboy" userId="6125d4e8-06bb-44b1-a4ea-03dbade77421" providerId="ADAL" clId="{4B03D17A-3213-8B43-B2F3-684A06C04BF6}" dt="2022-11-06T21:27:53.643" v="2526"/>
          <ac:spMkLst>
            <pc:docMk/>
            <pc:sldMk cId="702841071" sldId="407"/>
            <ac:spMk id="754" creationId="{32E29450-6319-A8BC-FE6D-5487BBEDCA83}"/>
          </ac:spMkLst>
        </pc:spChg>
        <pc:spChg chg="add del mod">
          <ac:chgData name="Jared Carboy" userId="6125d4e8-06bb-44b1-a4ea-03dbade77421" providerId="ADAL" clId="{4B03D17A-3213-8B43-B2F3-684A06C04BF6}" dt="2022-11-06T21:27:59.959" v="2527"/>
          <ac:spMkLst>
            <pc:docMk/>
            <pc:sldMk cId="702841071" sldId="407"/>
            <ac:spMk id="755" creationId="{0ECCBB3A-5E66-5160-394C-B6B480559927}"/>
          </ac:spMkLst>
        </pc:spChg>
        <pc:spChg chg="add del mod">
          <ac:chgData name="Jared Carboy" userId="6125d4e8-06bb-44b1-a4ea-03dbade77421" providerId="ADAL" clId="{4B03D17A-3213-8B43-B2F3-684A06C04BF6}" dt="2022-11-06T21:27:59.959" v="2527"/>
          <ac:spMkLst>
            <pc:docMk/>
            <pc:sldMk cId="702841071" sldId="407"/>
            <ac:spMk id="756" creationId="{F6F0D065-0E34-0788-1272-E26F7FEC61AD}"/>
          </ac:spMkLst>
        </pc:spChg>
        <pc:spChg chg="add 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57" creationId="{B72530FA-135C-CE5F-516A-174178708A37}"/>
          </ac:spMkLst>
        </pc:spChg>
        <pc:spChg chg="add 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58" creationId="{DD4FB8C8-4843-0AA0-6251-C3864396D88C}"/>
          </ac:spMkLst>
        </pc:spChg>
        <pc:spChg chg="add 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59" creationId="{1824ED18-8BDC-8DE5-5623-AF6E54269B1A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63" creationId="{AB15F225-A89D-E00B-7D4A-3026DEB2A75A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64" creationId="{E5C674C3-CCF8-8CE1-5AE4-397084F47E26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65" creationId="{27C8AB37-2966-F87C-C571-CA53DD7A7C85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66" creationId="{C57B7DEF-66D1-6F59-66E9-17635A22027B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71" creationId="{83D0A1BC-F1AF-7E72-DCF2-790E862F762C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72" creationId="{937926CC-C809-3A7E-55FB-84B77DDD6925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73" creationId="{8DDD8444-A0B6-5CC1-8B58-C5C25D240251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74" creationId="{DB309A82-5A05-2369-D2FB-9C43F4A24484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75" creationId="{7771F6DB-CD42-2E08-25D2-B903D7862C4C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76" creationId="{90F742D1-39F3-1963-A921-08843C571342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77" creationId="{07157807-B895-005E-28B2-BD1F94560068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78" creationId="{09ECEB1F-F616-8086-5FEA-8D102F4217A5}"/>
          </ac:spMkLst>
        </pc:spChg>
        <pc:spChg chg="add 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79" creationId="{A52F07CF-309E-AE16-DD5F-AF8322B29AEE}"/>
          </ac:spMkLst>
        </pc:spChg>
        <pc:spChg chg="add 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80" creationId="{CDB52B54-B612-0DC1-D02D-B8A5BBE9577A}"/>
          </ac:spMkLst>
        </pc:spChg>
        <pc:spChg chg="add 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81" creationId="{708B6029-6EC9-DD1A-C719-2AC9F739F9CD}"/>
          </ac:spMkLst>
        </pc:spChg>
        <pc:spChg chg="add 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82" creationId="{FCD6E6D4-6432-2B8B-205F-17F87513A48A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84" creationId="{C355102C-96D9-BBD6-CCEC-21D33135B307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85" creationId="{A261FC7C-2031-75C4-407F-992C497C060A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86" creationId="{93DC65B5-27C6-F740-51D9-FCFF410151B6}"/>
          </ac:spMkLst>
        </pc:spChg>
        <pc:spChg chg="add 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87" creationId="{815D2DA1-48FB-B6D2-84C9-69728C6A9359}"/>
          </ac:spMkLst>
        </pc:spChg>
        <pc:spChg chg="add 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88" creationId="{77396D8D-0719-9F03-5623-F79CCA019D86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90" creationId="{754474A9-BBEF-8FD9-F11A-98C5CA5A2F72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91" creationId="{48D0886D-09EE-EB05-CA7C-4F02484CE9B7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92" creationId="{274693B5-115D-477F-5EE1-6D9C35BB83BE}"/>
          </ac:spMkLst>
        </pc:spChg>
        <pc:spChg chg="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93" creationId="{A534EBA5-5252-B10D-80FB-C0D8309A6D84}"/>
          </ac:spMkLst>
        </pc:spChg>
        <pc:spChg chg="add 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94" creationId="{6B4F1774-601A-7E41-B777-8427A4F8CCF7}"/>
          </ac:spMkLst>
        </pc:spChg>
        <pc:spChg chg="add mod">
          <ac:chgData name="Jared Carboy" userId="6125d4e8-06bb-44b1-a4ea-03dbade77421" providerId="ADAL" clId="{4B03D17A-3213-8B43-B2F3-684A06C04BF6}" dt="2022-11-06T21:28:01.018" v="2528"/>
          <ac:spMkLst>
            <pc:docMk/>
            <pc:sldMk cId="702841071" sldId="407"/>
            <ac:spMk id="795" creationId="{ED8C0716-B957-5511-5077-FD88133133E5}"/>
          </ac:spMkLst>
        </pc:spChg>
        <pc:grpChg chg="del">
          <ac:chgData name="Jared Carboy" userId="6125d4e8-06bb-44b1-a4ea-03dbade77421" providerId="ADAL" clId="{4B03D17A-3213-8B43-B2F3-684A06C04BF6}" dt="2022-11-06T20:34:21.566" v="2096" actId="478"/>
          <ac:grpSpMkLst>
            <pc:docMk/>
            <pc:sldMk cId="702841071" sldId="407"/>
            <ac:grpSpMk id="14" creationId="{06973A3E-0855-89B0-FC08-79E2AF127C20}"/>
          </ac:grpSpMkLst>
        </pc:grpChg>
        <pc:grpChg chg="del">
          <ac:chgData name="Jared Carboy" userId="6125d4e8-06bb-44b1-a4ea-03dbade77421" providerId="ADAL" clId="{4B03D17A-3213-8B43-B2F3-684A06C04BF6}" dt="2022-11-06T20:34:21.566" v="2096" actId="478"/>
          <ac:grpSpMkLst>
            <pc:docMk/>
            <pc:sldMk cId="702841071" sldId="407"/>
            <ac:grpSpMk id="49" creationId="{86DA1147-92AD-0ABF-5893-5C94F7D9C5F9}"/>
          </ac:grpSpMkLst>
        </pc:grpChg>
        <pc:grpChg chg="add mod">
          <ac:chgData name="Jared Carboy" userId="6125d4e8-06bb-44b1-a4ea-03dbade77421" providerId="ADAL" clId="{4B03D17A-3213-8B43-B2F3-684A06C04BF6}" dt="2022-11-06T21:16:47.776" v="2428" actId="14100"/>
          <ac:grpSpMkLst>
            <pc:docMk/>
            <pc:sldMk cId="702841071" sldId="407"/>
            <ac:grpSpMk id="57" creationId="{27673034-0DE5-F753-1538-47BCA3A4FB67}"/>
          </ac:grpSpMkLst>
        </pc:grpChg>
        <pc:grpChg chg="mod">
          <ac:chgData name="Jared Carboy" userId="6125d4e8-06bb-44b1-a4ea-03dbade77421" providerId="ADAL" clId="{4B03D17A-3213-8B43-B2F3-684A06C04BF6}" dt="2022-11-06T21:16:31.705" v="2423"/>
          <ac:grpSpMkLst>
            <pc:docMk/>
            <pc:sldMk cId="702841071" sldId="407"/>
            <ac:grpSpMk id="58" creationId="{8CF044CE-C9EE-F9C4-03F1-1DBFCF6A33F4}"/>
          </ac:grpSpMkLst>
        </pc:grpChg>
        <pc:grpChg chg="mod">
          <ac:chgData name="Jared Carboy" userId="6125d4e8-06bb-44b1-a4ea-03dbade77421" providerId="ADAL" clId="{4B03D17A-3213-8B43-B2F3-684A06C04BF6}" dt="2022-11-06T21:16:31.705" v="2423"/>
          <ac:grpSpMkLst>
            <pc:docMk/>
            <pc:sldMk cId="702841071" sldId="407"/>
            <ac:grpSpMk id="64" creationId="{EC9F92AF-8442-4798-9946-998406CC909D}"/>
          </ac:grpSpMkLst>
        </pc:grpChg>
        <pc:grpChg chg="del">
          <ac:chgData name="Jared Carboy" userId="6125d4e8-06bb-44b1-a4ea-03dbade77421" providerId="ADAL" clId="{4B03D17A-3213-8B43-B2F3-684A06C04BF6}" dt="2022-11-06T20:34:21.566" v="2096" actId="478"/>
          <ac:grpSpMkLst>
            <pc:docMk/>
            <pc:sldMk cId="702841071" sldId="407"/>
            <ac:grpSpMk id="65" creationId="{6C841800-141C-0C0F-49DE-C3F4C595FF57}"/>
          </ac:grpSpMkLst>
        </pc:grpChg>
        <pc:grpChg chg="mod">
          <ac:chgData name="Jared Carboy" userId="6125d4e8-06bb-44b1-a4ea-03dbade77421" providerId="ADAL" clId="{4B03D17A-3213-8B43-B2F3-684A06C04BF6}" dt="2022-11-06T21:16:31.705" v="2423"/>
          <ac:grpSpMkLst>
            <pc:docMk/>
            <pc:sldMk cId="702841071" sldId="407"/>
            <ac:grpSpMk id="71" creationId="{460DBABB-815F-C667-88CF-B6ECEB64F717}"/>
          </ac:grpSpMkLst>
        </pc:grpChg>
        <pc:grpChg chg="mod">
          <ac:chgData name="Jared Carboy" userId="6125d4e8-06bb-44b1-a4ea-03dbade77421" providerId="ADAL" clId="{4B03D17A-3213-8B43-B2F3-684A06C04BF6}" dt="2022-11-06T21:16:31.705" v="2423"/>
          <ac:grpSpMkLst>
            <pc:docMk/>
            <pc:sldMk cId="702841071" sldId="407"/>
            <ac:grpSpMk id="76" creationId="{C4212C71-BC2F-CCDB-A4A0-681C09896F0C}"/>
          </ac:grpSpMkLst>
        </pc:grpChg>
        <pc:grpChg chg="del">
          <ac:chgData name="Jared Carboy" userId="6125d4e8-06bb-44b1-a4ea-03dbade77421" providerId="ADAL" clId="{4B03D17A-3213-8B43-B2F3-684A06C04BF6}" dt="2022-11-06T20:34:28.144" v="2098" actId="478"/>
          <ac:grpSpMkLst>
            <pc:docMk/>
            <pc:sldMk cId="702841071" sldId="407"/>
            <ac:grpSpMk id="79" creationId="{F9B69A8F-0BF1-9102-8F6F-BA4F03B1571B}"/>
          </ac:grpSpMkLst>
        </pc:grpChg>
        <pc:grpChg chg="mod">
          <ac:chgData name="Jared Carboy" userId="6125d4e8-06bb-44b1-a4ea-03dbade77421" providerId="ADAL" clId="{4B03D17A-3213-8B43-B2F3-684A06C04BF6}" dt="2022-11-06T21:16:31.705" v="2423"/>
          <ac:grpSpMkLst>
            <pc:docMk/>
            <pc:sldMk cId="702841071" sldId="407"/>
            <ac:grpSpMk id="87" creationId="{B721B5DA-3284-BCC9-DD32-68ABAE130D62}"/>
          </ac:grpSpMkLst>
        </pc:grpChg>
        <pc:grpChg chg="add">
          <ac:chgData name="Jared Carboy" userId="6125d4e8-06bb-44b1-a4ea-03dbade77421" providerId="ADAL" clId="{4B03D17A-3213-8B43-B2F3-684A06C04BF6}" dt="2022-11-06T21:16:59.931" v="2429" actId="164"/>
          <ac:grpSpMkLst>
            <pc:docMk/>
            <pc:sldMk cId="702841071" sldId="407"/>
            <ac:grpSpMk id="96" creationId="{3C7A72C3-B556-BAAD-12C5-40DDB2688F38}"/>
          </ac:grpSpMkLst>
        </pc:grpChg>
        <pc:grpChg chg="add mod">
          <ac:chgData name="Jared Carboy" userId="6125d4e8-06bb-44b1-a4ea-03dbade77421" providerId="ADAL" clId="{4B03D17A-3213-8B43-B2F3-684A06C04BF6}" dt="2022-11-06T21:17:43.291" v="2440" actId="1076"/>
          <ac:grpSpMkLst>
            <pc:docMk/>
            <pc:sldMk cId="702841071" sldId="407"/>
            <ac:grpSpMk id="97" creationId="{EE636C2B-E9C7-FD6A-0091-6E61C9860C49}"/>
          </ac:grpSpMkLst>
        </pc:grpChg>
        <pc:grpChg chg="mod">
          <ac:chgData name="Jared Carboy" userId="6125d4e8-06bb-44b1-a4ea-03dbade77421" providerId="ADAL" clId="{4B03D17A-3213-8B43-B2F3-684A06C04BF6}" dt="2022-11-06T21:17:21.939" v="2432"/>
          <ac:grpSpMkLst>
            <pc:docMk/>
            <pc:sldMk cId="702841071" sldId="407"/>
            <ac:grpSpMk id="98" creationId="{1A5B9808-BFD0-F8ED-A639-67DA22C90B9D}"/>
          </ac:grpSpMkLst>
        </pc:grpChg>
        <pc:grpChg chg="mod">
          <ac:chgData name="Jared Carboy" userId="6125d4e8-06bb-44b1-a4ea-03dbade77421" providerId="ADAL" clId="{4B03D17A-3213-8B43-B2F3-684A06C04BF6}" dt="2022-11-06T21:17:21.939" v="2432"/>
          <ac:grpSpMkLst>
            <pc:docMk/>
            <pc:sldMk cId="702841071" sldId="407"/>
            <ac:grpSpMk id="101" creationId="{9CE841FF-776C-D08D-E68F-90DDC13C10AF}"/>
          </ac:grpSpMkLst>
        </pc:grpChg>
        <pc:grpChg chg="mod">
          <ac:chgData name="Jared Carboy" userId="6125d4e8-06bb-44b1-a4ea-03dbade77421" providerId="ADAL" clId="{4B03D17A-3213-8B43-B2F3-684A06C04BF6}" dt="2022-11-06T21:17:21.939" v="2432"/>
          <ac:grpSpMkLst>
            <pc:docMk/>
            <pc:sldMk cId="702841071" sldId="407"/>
            <ac:grpSpMk id="102" creationId="{2A377806-9813-7668-1ECA-916F91A7DFDB}"/>
          </ac:grpSpMkLst>
        </pc:grpChg>
        <pc:grpChg chg="mod">
          <ac:chgData name="Jared Carboy" userId="6125d4e8-06bb-44b1-a4ea-03dbade77421" providerId="ADAL" clId="{4B03D17A-3213-8B43-B2F3-684A06C04BF6}" dt="2022-11-06T21:17:21.939" v="2432"/>
          <ac:grpSpMkLst>
            <pc:docMk/>
            <pc:sldMk cId="702841071" sldId="407"/>
            <ac:grpSpMk id="107" creationId="{2B6B72D8-6108-E4C2-6C7A-DA0D4F3473D8}"/>
          </ac:grpSpMkLst>
        </pc:grpChg>
        <pc:grpChg chg="mod">
          <ac:chgData name="Jared Carboy" userId="6125d4e8-06bb-44b1-a4ea-03dbade77421" providerId="ADAL" clId="{4B03D17A-3213-8B43-B2F3-684A06C04BF6}" dt="2022-11-06T21:17:21.939" v="2432"/>
          <ac:grpSpMkLst>
            <pc:docMk/>
            <pc:sldMk cId="702841071" sldId="407"/>
            <ac:grpSpMk id="110" creationId="{0E609151-AD8D-8219-8170-6CC24B352378}"/>
          </ac:grpSpMkLst>
        </pc:grpChg>
        <pc:grpChg chg="add mod">
          <ac:chgData name="Jared Carboy" userId="6125d4e8-06bb-44b1-a4ea-03dbade77421" providerId="ADAL" clId="{4B03D17A-3213-8B43-B2F3-684A06C04BF6}" dt="2022-11-06T21:17:47.947" v="2441" actId="1076"/>
          <ac:grpSpMkLst>
            <pc:docMk/>
            <pc:sldMk cId="702841071" sldId="407"/>
            <ac:grpSpMk id="119" creationId="{AD2CDA2F-B111-15CE-4355-9548A77DB8F8}"/>
          </ac:grpSpMkLst>
        </pc:grpChg>
        <pc:grpChg chg="mod">
          <ac:chgData name="Jared Carboy" userId="6125d4e8-06bb-44b1-a4ea-03dbade77421" providerId="ADAL" clId="{4B03D17A-3213-8B43-B2F3-684A06C04BF6}" dt="2022-11-06T21:17:30.273" v="2436"/>
          <ac:grpSpMkLst>
            <pc:docMk/>
            <pc:sldMk cId="702841071" sldId="407"/>
            <ac:grpSpMk id="120" creationId="{58DB013C-954F-DEA2-5C49-8258D86AD7DB}"/>
          </ac:grpSpMkLst>
        </pc:grpChg>
        <pc:grpChg chg="mod">
          <ac:chgData name="Jared Carboy" userId="6125d4e8-06bb-44b1-a4ea-03dbade77421" providerId="ADAL" clId="{4B03D17A-3213-8B43-B2F3-684A06C04BF6}" dt="2022-11-06T21:17:30.273" v="2436"/>
          <ac:grpSpMkLst>
            <pc:docMk/>
            <pc:sldMk cId="702841071" sldId="407"/>
            <ac:grpSpMk id="123" creationId="{6B7A3567-ED3E-A454-17A3-E66F562CC228}"/>
          </ac:grpSpMkLst>
        </pc:grpChg>
        <pc:grpChg chg="mod">
          <ac:chgData name="Jared Carboy" userId="6125d4e8-06bb-44b1-a4ea-03dbade77421" providerId="ADAL" clId="{4B03D17A-3213-8B43-B2F3-684A06C04BF6}" dt="2022-11-06T21:17:30.273" v="2436"/>
          <ac:grpSpMkLst>
            <pc:docMk/>
            <pc:sldMk cId="702841071" sldId="407"/>
            <ac:grpSpMk id="124" creationId="{CC969FCE-1730-CA9D-6DC9-E09DD36D2145}"/>
          </ac:grpSpMkLst>
        </pc:grpChg>
        <pc:grpChg chg="mod">
          <ac:chgData name="Jared Carboy" userId="6125d4e8-06bb-44b1-a4ea-03dbade77421" providerId="ADAL" clId="{4B03D17A-3213-8B43-B2F3-684A06C04BF6}" dt="2022-11-06T21:17:30.273" v="2436"/>
          <ac:grpSpMkLst>
            <pc:docMk/>
            <pc:sldMk cId="702841071" sldId="407"/>
            <ac:grpSpMk id="129" creationId="{61D94212-494C-0858-ECA9-D31C8793A326}"/>
          </ac:grpSpMkLst>
        </pc:grpChg>
        <pc:grpChg chg="mod">
          <ac:chgData name="Jared Carboy" userId="6125d4e8-06bb-44b1-a4ea-03dbade77421" providerId="ADAL" clId="{4B03D17A-3213-8B43-B2F3-684A06C04BF6}" dt="2022-11-06T21:17:30.273" v="2436"/>
          <ac:grpSpMkLst>
            <pc:docMk/>
            <pc:sldMk cId="702841071" sldId="407"/>
            <ac:grpSpMk id="132" creationId="{FCC99E90-5827-1743-AC3A-7AB2F699E843}"/>
          </ac:grpSpMkLst>
        </pc:grpChg>
        <pc:grpChg chg="add mod">
          <ac:chgData name="Jared Carboy" userId="6125d4e8-06bb-44b1-a4ea-03dbade77421" providerId="ADAL" clId="{4B03D17A-3213-8B43-B2F3-684A06C04BF6}" dt="2022-11-06T21:17:55.842" v="2442" actId="1076"/>
          <ac:grpSpMkLst>
            <pc:docMk/>
            <pc:sldMk cId="702841071" sldId="407"/>
            <ac:grpSpMk id="141" creationId="{F535EAD9-02E6-6277-A76D-90267AB0C0A5}"/>
          </ac:grpSpMkLst>
        </pc:grpChg>
        <pc:grpChg chg="mod">
          <ac:chgData name="Jared Carboy" userId="6125d4e8-06bb-44b1-a4ea-03dbade77421" providerId="ADAL" clId="{4B03D17A-3213-8B43-B2F3-684A06C04BF6}" dt="2022-11-06T21:17:35.246" v="2438"/>
          <ac:grpSpMkLst>
            <pc:docMk/>
            <pc:sldMk cId="702841071" sldId="407"/>
            <ac:grpSpMk id="142" creationId="{82A07D4B-1E18-26A5-A191-7BCDFB18F00C}"/>
          </ac:grpSpMkLst>
        </pc:grpChg>
        <pc:grpChg chg="mod">
          <ac:chgData name="Jared Carboy" userId="6125d4e8-06bb-44b1-a4ea-03dbade77421" providerId="ADAL" clId="{4B03D17A-3213-8B43-B2F3-684A06C04BF6}" dt="2022-11-06T21:17:35.246" v="2438"/>
          <ac:grpSpMkLst>
            <pc:docMk/>
            <pc:sldMk cId="702841071" sldId="407"/>
            <ac:grpSpMk id="145" creationId="{AFAF084F-7031-D9B7-8076-DE71D1CD051A}"/>
          </ac:grpSpMkLst>
        </pc:grpChg>
        <pc:grpChg chg="mod">
          <ac:chgData name="Jared Carboy" userId="6125d4e8-06bb-44b1-a4ea-03dbade77421" providerId="ADAL" clId="{4B03D17A-3213-8B43-B2F3-684A06C04BF6}" dt="2022-11-06T21:17:35.246" v="2438"/>
          <ac:grpSpMkLst>
            <pc:docMk/>
            <pc:sldMk cId="702841071" sldId="407"/>
            <ac:grpSpMk id="146" creationId="{42A2BD32-55AA-8F06-A192-532E6E36DA57}"/>
          </ac:grpSpMkLst>
        </pc:grpChg>
        <pc:grpChg chg="mod">
          <ac:chgData name="Jared Carboy" userId="6125d4e8-06bb-44b1-a4ea-03dbade77421" providerId="ADAL" clId="{4B03D17A-3213-8B43-B2F3-684A06C04BF6}" dt="2022-11-06T21:17:35.246" v="2438"/>
          <ac:grpSpMkLst>
            <pc:docMk/>
            <pc:sldMk cId="702841071" sldId="407"/>
            <ac:grpSpMk id="151" creationId="{9877AAA5-D385-5677-B3CD-339DBBF9575B}"/>
          </ac:grpSpMkLst>
        </pc:grpChg>
        <pc:grpChg chg="mod">
          <ac:chgData name="Jared Carboy" userId="6125d4e8-06bb-44b1-a4ea-03dbade77421" providerId="ADAL" clId="{4B03D17A-3213-8B43-B2F3-684A06C04BF6}" dt="2022-11-06T21:17:35.246" v="2438"/>
          <ac:grpSpMkLst>
            <pc:docMk/>
            <pc:sldMk cId="702841071" sldId="407"/>
            <ac:grpSpMk id="154" creationId="{15D38B16-8910-C34C-AFD8-473B88E5A65A}"/>
          </ac:grpSpMkLst>
        </pc:grpChg>
        <pc:grpChg chg="add mod">
          <ac:chgData name="Jared Carboy" userId="6125d4e8-06bb-44b1-a4ea-03dbade77421" providerId="ADAL" clId="{4B03D17A-3213-8B43-B2F3-684A06C04BF6}" dt="2022-11-06T21:19:19.337" v="2449" actId="1076"/>
          <ac:grpSpMkLst>
            <pc:docMk/>
            <pc:sldMk cId="702841071" sldId="407"/>
            <ac:grpSpMk id="163" creationId="{80176CB1-4888-83C3-9C51-B3F3CC5C6391}"/>
          </ac:grpSpMkLst>
        </pc:grpChg>
        <pc:grpChg chg="mod">
          <ac:chgData name="Jared Carboy" userId="6125d4e8-06bb-44b1-a4ea-03dbade77421" providerId="ADAL" clId="{4B03D17A-3213-8B43-B2F3-684A06C04BF6}" dt="2022-11-06T21:18:09.041" v="2443"/>
          <ac:grpSpMkLst>
            <pc:docMk/>
            <pc:sldMk cId="702841071" sldId="407"/>
            <ac:grpSpMk id="165" creationId="{EF7DF1A7-C3A4-D4A7-63C6-3C1E7E9A7C0F}"/>
          </ac:grpSpMkLst>
        </pc:grpChg>
        <pc:grpChg chg="mod">
          <ac:chgData name="Jared Carboy" userId="6125d4e8-06bb-44b1-a4ea-03dbade77421" providerId="ADAL" clId="{4B03D17A-3213-8B43-B2F3-684A06C04BF6}" dt="2022-11-06T21:18:09.041" v="2443"/>
          <ac:grpSpMkLst>
            <pc:docMk/>
            <pc:sldMk cId="702841071" sldId="407"/>
            <ac:grpSpMk id="168" creationId="{42160205-87E6-35ED-99BD-A22EE7A51B2E}"/>
          </ac:grpSpMkLst>
        </pc:grpChg>
        <pc:grpChg chg="mod">
          <ac:chgData name="Jared Carboy" userId="6125d4e8-06bb-44b1-a4ea-03dbade77421" providerId="ADAL" clId="{4B03D17A-3213-8B43-B2F3-684A06C04BF6}" dt="2022-11-06T21:18:09.041" v="2443"/>
          <ac:grpSpMkLst>
            <pc:docMk/>
            <pc:sldMk cId="702841071" sldId="407"/>
            <ac:grpSpMk id="171" creationId="{733C6AEC-EC22-030F-51F8-0F1B7D1C684F}"/>
          </ac:grpSpMkLst>
        </pc:grpChg>
        <pc:grpChg chg="mod">
          <ac:chgData name="Jared Carboy" userId="6125d4e8-06bb-44b1-a4ea-03dbade77421" providerId="ADAL" clId="{4B03D17A-3213-8B43-B2F3-684A06C04BF6}" dt="2022-11-06T21:18:09.041" v="2443"/>
          <ac:grpSpMkLst>
            <pc:docMk/>
            <pc:sldMk cId="702841071" sldId="407"/>
            <ac:grpSpMk id="172" creationId="{D41653B7-DED9-5F0B-3EFD-6483CC5A2FFC}"/>
          </ac:grpSpMkLst>
        </pc:grpChg>
        <pc:grpChg chg="mod">
          <ac:chgData name="Jared Carboy" userId="6125d4e8-06bb-44b1-a4ea-03dbade77421" providerId="ADAL" clId="{4B03D17A-3213-8B43-B2F3-684A06C04BF6}" dt="2022-11-06T21:18:09.041" v="2443"/>
          <ac:grpSpMkLst>
            <pc:docMk/>
            <pc:sldMk cId="702841071" sldId="407"/>
            <ac:grpSpMk id="177" creationId="{55AB4A49-17F0-9AF6-2D74-65EC5AE91DFA}"/>
          </ac:grpSpMkLst>
        </pc:grpChg>
        <pc:grpChg chg="mod">
          <ac:chgData name="Jared Carboy" userId="6125d4e8-06bb-44b1-a4ea-03dbade77421" providerId="ADAL" clId="{4B03D17A-3213-8B43-B2F3-684A06C04BF6}" dt="2022-11-06T21:18:09.041" v="2443"/>
          <ac:grpSpMkLst>
            <pc:docMk/>
            <pc:sldMk cId="702841071" sldId="407"/>
            <ac:grpSpMk id="180" creationId="{58E75E97-3D9D-AF76-49CC-EF7C549ADEF0}"/>
          </ac:grpSpMkLst>
        </pc:grpChg>
        <pc:grpChg chg="mod">
          <ac:chgData name="Jared Carboy" userId="6125d4e8-06bb-44b1-a4ea-03dbade77421" providerId="ADAL" clId="{4B03D17A-3213-8B43-B2F3-684A06C04BF6}" dt="2022-11-06T21:18:09.041" v="2443"/>
          <ac:grpSpMkLst>
            <pc:docMk/>
            <pc:sldMk cId="702841071" sldId="407"/>
            <ac:grpSpMk id="189" creationId="{E1E35F7A-86BE-C459-CE7A-DE93514AB1DB}"/>
          </ac:grpSpMkLst>
        </pc:grpChg>
        <pc:grpChg chg="mod">
          <ac:chgData name="Jared Carboy" userId="6125d4e8-06bb-44b1-a4ea-03dbade77421" providerId="ADAL" clId="{4B03D17A-3213-8B43-B2F3-684A06C04BF6}" dt="2022-11-06T21:18:09.041" v="2443"/>
          <ac:grpSpMkLst>
            <pc:docMk/>
            <pc:sldMk cId="702841071" sldId="407"/>
            <ac:grpSpMk id="190" creationId="{54B7D514-10F7-B345-18FF-947F50253464}"/>
          </ac:grpSpMkLst>
        </pc:grpChg>
        <pc:grpChg chg="mod">
          <ac:chgData name="Jared Carboy" userId="6125d4e8-06bb-44b1-a4ea-03dbade77421" providerId="ADAL" clId="{4B03D17A-3213-8B43-B2F3-684A06C04BF6}" dt="2022-11-06T21:18:09.041" v="2443"/>
          <ac:grpSpMkLst>
            <pc:docMk/>
            <pc:sldMk cId="702841071" sldId="407"/>
            <ac:grpSpMk id="195" creationId="{521D9ED9-3E8B-5B55-84FD-31F9459F12F3}"/>
          </ac:grpSpMkLst>
        </pc:grpChg>
        <pc:grpChg chg="mod">
          <ac:chgData name="Jared Carboy" userId="6125d4e8-06bb-44b1-a4ea-03dbade77421" providerId="ADAL" clId="{4B03D17A-3213-8B43-B2F3-684A06C04BF6}" dt="2022-11-06T21:18:09.041" v="2443"/>
          <ac:grpSpMkLst>
            <pc:docMk/>
            <pc:sldMk cId="702841071" sldId="407"/>
            <ac:grpSpMk id="198" creationId="{A95B871B-4B46-613E-7C45-D58C965C50D4}"/>
          </ac:grpSpMkLst>
        </pc:grpChg>
        <pc:grpChg chg="add">
          <ac:chgData name="Jared Carboy" userId="6125d4e8-06bb-44b1-a4ea-03dbade77421" providerId="ADAL" clId="{4B03D17A-3213-8B43-B2F3-684A06C04BF6}" dt="2022-11-06T21:19:44.045" v="2452" actId="164"/>
          <ac:grpSpMkLst>
            <pc:docMk/>
            <pc:sldMk cId="702841071" sldId="407"/>
            <ac:grpSpMk id="207" creationId="{240B6D6A-C247-F0A5-8D5A-DECC6C42E730}"/>
          </ac:grpSpMkLst>
        </pc:grpChg>
        <pc:grpChg chg="add del mod">
          <ac:chgData name="Jared Carboy" userId="6125d4e8-06bb-44b1-a4ea-03dbade77421" providerId="ADAL" clId="{4B03D17A-3213-8B43-B2F3-684A06C04BF6}" dt="2022-11-06T21:20:31.609" v="2458" actId="478"/>
          <ac:grpSpMkLst>
            <pc:docMk/>
            <pc:sldMk cId="702841071" sldId="407"/>
            <ac:grpSpMk id="208" creationId="{481EB634-14F6-E421-AC13-2544F40F52C6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09" creationId="{0A45DFC5-D4C7-C74C-8955-A3041033402D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10" creationId="{3585E2A2-363F-FF9A-F236-396D41158415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11" creationId="{1F6BEE82-BEB3-9312-7291-406D78A5FC75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15" creationId="{F04B2273-86B0-791B-832F-F7805BE2E6C9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16" creationId="{BB7C4173-15EB-865B-0F7A-DBA9F34697D9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17" creationId="{2E95D1C4-4C74-AAD5-529C-836F73F4B7B6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18" creationId="{F6ECA205-F90C-8328-A766-879F0584F912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19" creationId="{72A40EB9-F69F-D89A-7AAA-E270A9F51AAD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24" creationId="{A07BCF33-15F0-4AD4-3875-6ABE11B6C8E3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27" creationId="{9BA993C2-3935-C820-5B36-9B61E1CF91A8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36" creationId="{066F2755-A1EA-D4C2-3187-16C5990BF053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43" creationId="{AD236954-2154-87A2-CCF6-E2D7A2DF4149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44" creationId="{0DAF9B21-766B-7183-B133-212638FD8A47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49" creationId="{971FC9E7-6473-C235-1B7B-8C7DB322537B}"/>
          </ac:grpSpMkLst>
        </pc:grpChg>
        <pc:grpChg chg="mod">
          <ac:chgData name="Jared Carboy" userId="6125d4e8-06bb-44b1-a4ea-03dbade77421" providerId="ADAL" clId="{4B03D17A-3213-8B43-B2F3-684A06C04BF6}" dt="2022-11-06T21:20:26.906" v="2456"/>
          <ac:grpSpMkLst>
            <pc:docMk/>
            <pc:sldMk cId="702841071" sldId="407"/>
            <ac:grpSpMk id="252" creationId="{2CED5DDD-6BBC-A068-C98C-846F452AC06F}"/>
          </ac:grpSpMkLst>
        </pc:grpChg>
        <pc:grpChg chg="add del mod">
          <ac:chgData name="Jared Carboy" userId="6125d4e8-06bb-44b1-a4ea-03dbade77421" providerId="ADAL" clId="{4B03D17A-3213-8B43-B2F3-684A06C04BF6}" dt="2022-11-06T21:20:49.534" v="2463" actId="478"/>
          <ac:grpSpMkLst>
            <pc:docMk/>
            <pc:sldMk cId="702841071" sldId="407"/>
            <ac:grpSpMk id="261" creationId="{290AD086-C9ED-FDB4-93C1-7C7998615C9F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62" creationId="{570D8E54-D65A-5D2B-9C4E-E4FEE76E68C5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63" creationId="{FD087BE5-BA8B-5369-2364-3398653C0983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64" creationId="{EFD6CAE9-1AB3-187A-C837-C47F0579A8A1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68" creationId="{12297173-1CA3-57CD-36E4-D2AC38740C62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69" creationId="{AAF5E582-87F3-5FA6-C774-FF0D8F9CCC4D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70" creationId="{72199840-DDF9-D131-8678-04C1A0183336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71" creationId="{7D28AF3E-0655-6632-39C2-1D29F5BFB4E0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72" creationId="{0AD13250-7BD9-2086-3C98-FC4170BB13E6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77" creationId="{E05797BB-A04A-94D8-C840-8BCD59292636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80" creationId="{502B9447-44AE-A7F9-A80F-31CFEB6C75A7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89" creationId="{E40D55DB-DB1D-AC86-C059-40B8398D1F01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96" creationId="{170367E7-CC77-2C23-B81F-C4E1A4B73056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297" creationId="{ACC6CD20-A939-2968-A107-8A092071A096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302" creationId="{13C9094A-8AE0-EB1F-B911-16D0859542FF}"/>
          </ac:grpSpMkLst>
        </pc:grpChg>
        <pc:grpChg chg="mod">
          <ac:chgData name="Jared Carboy" userId="6125d4e8-06bb-44b1-a4ea-03dbade77421" providerId="ADAL" clId="{4B03D17A-3213-8B43-B2F3-684A06C04BF6}" dt="2022-11-06T21:20:32.161" v="2459"/>
          <ac:grpSpMkLst>
            <pc:docMk/>
            <pc:sldMk cId="702841071" sldId="407"/>
            <ac:grpSpMk id="305" creationId="{0B05000E-C4B7-F0AA-34B5-FD04C9116CAB}"/>
          </ac:grpSpMkLst>
        </pc:grpChg>
        <pc:grpChg chg="add del mod">
          <ac:chgData name="Jared Carboy" userId="6125d4e8-06bb-44b1-a4ea-03dbade77421" providerId="ADAL" clId="{4B03D17A-3213-8B43-B2F3-684A06C04BF6}" dt="2022-11-06T21:21:12.565" v="2467" actId="478"/>
          <ac:grpSpMkLst>
            <pc:docMk/>
            <pc:sldMk cId="702841071" sldId="407"/>
            <ac:grpSpMk id="314" creationId="{22CFF461-B6A5-20E6-C2F8-928DA0E0AC32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15" creationId="{D989A7EB-5CCA-4CA4-EA4A-FAF80CFF849C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16" creationId="{63E2E5A9-32B6-EF76-D5FE-641D54EBB343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17" creationId="{C742849F-8C06-EC67-2A9D-77C8642921EC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21" creationId="{094CE354-278A-437D-CFE2-A1BEB21DAC36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22" creationId="{EFD95979-5631-E527-DACE-F0A1FA23B705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23" creationId="{E40AB5AA-02D2-7978-C42B-682C9B2F7C2B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24" creationId="{4F48D124-CB39-543F-1072-883CEFF31150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25" creationId="{845B212F-4E98-E1E9-7A47-FD5234F9FA0C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30" creationId="{F0881E57-39FC-BC0A-2471-C243277D231B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33" creationId="{3F5ED685-4EE3-3F75-3B23-1622750E48CF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42" creationId="{9B90D41D-8992-45E3-362F-FFEDF81A6ACB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49" creationId="{DA05896B-3DD3-0BCE-7CA0-122D47B1C05B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50" creationId="{B33BBCB6-B797-83A1-B5A5-D142D4F555AF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55" creationId="{AD7780ED-8524-9C15-E600-83DB882EDF3E}"/>
          </ac:grpSpMkLst>
        </pc:grpChg>
        <pc:grpChg chg="mod">
          <ac:chgData name="Jared Carboy" userId="6125d4e8-06bb-44b1-a4ea-03dbade77421" providerId="ADAL" clId="{4B03D17A-3213-8B43-B2F3-684A06C04BF6}" dt="2022-11-06T21:20:51.051" v="2464"/>
          <ac:grpSpMkLst>
            <pc:docMk/>
            <pc:sldMk cId="702841071" sldId="407"/>
            <ac:grpSpMk id="358" creationId="{F50E7694-14FB-DA86-F36C-8A6E5ACB26CC}"/>
          </ac:grpSpMkLst>
        </pc:grpChg>
        <pc:grpChg chg="add mod">
          <ac:chgData name="Jared Carboy" userId="6125d4e8-06bb-44b1-a4ea-03dbade77421" providerId="ADAL" clId="{4B03D17A-3213-8B43-B2F3-684A06C04BF6}" dt="2022-11-06T21:21:23.829" v="2470" actId="1076"/>
          <ac:grpSpMkLst>
            <pc:docMk/>
            <pc:sldMk cId="702841071" sldId="407"/>
            <ac:grpSpMk id="367" creationId="{22DCDFB2-D462-9B26-CB4D-BB106C9BCB4D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368" creationId="{C0FD412C-6655-1186-A9F7-D6D54F8B4847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369" creationId="{9974367F-6F0D-AA65-307D-41549B2F1254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370" creationId="{54E13471-DC7B-D6F5-3872-0A43D5DD58B4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374" creationId="{3A6F69BD-E300-EAA8-8F00-989755C57919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375" creationId="{2A57F45D-D4D1-6E53-31E1-D897DA0AE001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376" creationId="{A9481F40-6371-7053-3FBD-3D9EE14D1E33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377" creationId="{DAF00783-CF3C-8775-614B-241A22EEF6C0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378" creationId="{471DDE41-C22A-55FA-E7B2-962A9EE31EA7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383" creationId="{C7F81F45-14E8-D284-208A-492D10966404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386" creationId="{D4D4A50C-3853-E4DE-8EB4-5CAE31EEC351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395" creationId="{507A2F2B-0483-3083-1955-74FB0C5D9B96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402" creationId="{51B60D53-B8BB-5F02-713A-1EE42102EE75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403" creationId="{0444B82C-7A5D-C64F-091E-840CBA62655C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408" creationId="{AEF25840-38BA-A73A-EF85-1CFDB2AE3B9A}"/>
          </ac:grpSpMkLst>
        </pc:grpChg>
        <pc:grpChg chg="mod">
          <ac:chgData name="Jared Carboy" userId="6125d4e8-06bb-44b1-a4ea-03dbade77421" providerId="ADAL" clId="{4B03D17A-3213-8B43-B2F3-684A06C04BF6}" dt="2022-11-06T21:21:13.486" v="2468"/>
          <ac:grpSpMkLst>
            <pc:docMk/>
            <pc:sldMk cId="702841071" sldId="407"/>
            <ac:grpSpMk id="411" creationId="{2F60A809-18B9-BC0E-7FB7-1DF5E69B6895}"/>
          </ac:grpSpMkLst>
        </pc:grpChg>
        <pc:grpChg chg="add">
          <ac:chgData name="Jared Carboy" userId="6125d4e8-06bb-44b1-a4ea-03dbade77421" providerId="ADAL" clId="{4B03D17A-3213-8B43-B2F3-684A06C04BF6}" dt="2022-11-06T21:21:31.561" v="2471" actId="164"/>
          <ac:grpSpMkLst>
            <pc:docMk/>
            <pc:sldMk cId="702841071" sldId="407"/>
            <ac:grpSpMk id="420" creationId="{C0226458-60C5-0840-FB1F-E349A1F05ABE}"/>
          </ac:grpSpMkLst>
        </pc:grpChg>
        <pc:grpChg chg="add mod">
          <ac:chgData name="Jared Carboy" userId="6125d4e8-06bb-44b1-a4ea-03dbade77421" providerId="ADAL" clId="{4B03D17A-3213-8B43-B2F3-684A06C04BF6}" dt="2022-11-06T21:23:37.039" v="2480" actId="1076"/>
          <ac:grpSpMkLst>
            <pc:docMk/>
            <pc:sldMk cId="702841071" sldId="407"/>
            <ac:grpSpMk id="421" creationId="{A7D639E3-6EB1-8C88-5EA0-41A16E20EAA4}"/>
          </ac:grpSpMkLst>
        </pc:grpChg>
        <pc:grpChg chg="mod">
          <ac:chgData name="Jared Carboy" userId="6125d4e8-06bb-44b1-a4ea-03dbade77421" providerId="ADAL" clId="{4B03D17A-3213-8B43-B2F3-684A06C04BF6}" dt="2022-11-06T21:21:51.398" v="2472"/>
          <ac:grpSpMkLst>
            <pc:docMk/>
            <pc:sldMk cId="702841071" sldId="407"/>
            <ac:grpSpMk id="422" creationId="{A8D4162E-7BD6-8A53-8409-9BE9DF887433}"/>
          </ac:grpSpMkLst>
        </pc:grpChg>
        <pc:grpChg chg="mod">
          <ac:chgData name="Jared Carboy" userId="6125d4e8-06bb-44b1-a4ea-03dbade77421" providerId="ADAL" clId="{4B03D17A-3213-8B43-B2F3-684A06C04BF6}" dt="2022-11-06T21:21:51.398" v="2472"/>
          <ac:grpSpMkLst>
            <pc:docMk/>
            <pc:sldMk cId="702841071" sldId="407"/>
            <ac:grpSpMk id="424" creationId="{D170F62B-6668-BD4B-3254-88FF1CB5CA77}"/>
          </ac:grpSpMkLst>
        </pc:grpChg>
        <pc:grpChg chg="mod">
          <ac:chgData name="Jared Carboy" userId="6125d4e8-06bb-44b1-a4ea-03dbade77421" providerId="ADAL" clId="{4B03D17A-3213-8B43-B2F3-684A06C04BF6}" dt="2022-11-06T21:21:51.398" v="2472"/>
          <ac:grpSpMkLst>
            <pc:docMk/>
            <pc:sldMk cId="702841071" sldId="407"/>
            <ac:grpSpMk id="427" creationId="{16A1B5B0-C564-623A-90B1-FE23F39F9C88}"/>
          </ac:grpSpMkLst>
        </pc:grpChg>
        <pc:grpChg chg="mod">
          <ac:chgData name="Jared Carboy" userId="6125d4e8-06bb-44b1-a4ea-03dbade77421" providerId="ADAL" clId="{4B03D17A-3213-8B43-B2F3-684A06C04BF6}" dt="2022-11-06T21:21:51.398" v="2472"/>
          <ac:grpSpMkLst>
            <pc:docMk/>
            <pc:sldMk cId="702841071" sldId="407"/>
            <ac:grpSpMk id="435" creationId="{89CE3F1D-FC49-6576-55BC-BBA9E600D82B}"/>
          </ac:grpSpMkLst>
        </pc:grpChg>
        <pc:grpChg chg="mod">
          <ac:chgData name="Jared Carboy" userId="6125d4e8-06bb-44b1-a4ea-03dbade77421" providerId="ADAL" clId="{4B03D17A-3213-8B43-B2F3-684A06C04BF6}" dt="2022-11-06T21:21:51.398" v="2472"/>
          <ac:grpSpMkLst>
            <pc:docMk/>
            <pc:sldMk cId="702841071" sldId="407"/>
            <ac:grpSpMk id="436" creationId="{D35BDD5F-E0B5-BCEF-AE46-08F1CC94C335}"/>
          </ac:grpSpMkLst>
        </pc:grpChg>
        <pc:grpChg chg="mod">
          <ac:chgData name="Jared Carboy" userId="6125d4e8-06bb-44b1-a4ea-03dbade77421" providerId="ADAL" clId="{4B03D17A-3213-8B43-B2F3-684A06C04BF6}" dt="2022-11-06T21:21:51.398" v="2472"/>
          <ac:grpSpMkLst>
            <pc:docMk/>
            <pc:sldMk cId="702841071" sldId="407"/>
            <ac:grpSpMk id="441" creationId="{C161D7A5-D1DE-A1A7-4322-FEAE5C8AEE33}"/>
          </ac:grpSpMkLst>
        </pc:grpChg>
        <pc:grpChg chg="mod">
          <ac:chgData name="Jared Carboy" userId="6125d4e8-06bb-44b1-a4ea-03dbade77421" providerId="ADAL" clId="{4B03D17A-3213-8B43-B2F3-684A06C04BF6}" dt="2022-11-06T21:21:51.398" v="2472"/>
          <ac:grpSpMkLst>
            <pc:docMk/>
            <pc:sldMk cId="702841071" sldId="407"/>
            <ac:grpSpMk id="444" creationId="{2FB7E059-F319-D32F-0CC3-E4915EFE1E06}"/>
          </ac:grpSpMkLst>
        </pc:grpChg>
        <pc:grpChg chg="add del mod">
          <ac:chgData name="Jared Carboy" userId="6125d4e8-06bb-44b1-a4ea-03dbade77421" providerId="ADAL" clId="{4B03D17A-3213-8B43-B2F3-684A06C04BF6}" dt="2022-11-06T21:24:05.167" v="2482"/>
          <ac:grpSpMkLst>
            <pc:docMk/>
            <pc:sldMk cId="702841071" sldId="407"/>
            <ac:grpSpMk id="454" creationId="{722F5E7C-C02C-85DD-B719-C45D823BE704}"/>
          </ac:grpSpMkLst>
        </pc:grpChg>
        <pc:grpChg chg="add del mod">
          <ac:chgData name="Jared Carboy" userId="6125d4e8-06bb-44b1-a4ea-03dbade77421" providerId="ADAL" clId="{4B03D17A-3213-8B43-B2F3-684A06C04BF6}" dt="2022-11-06T21:24:05.167" v="2482"/>
          <ac:grpSpMkLst>
            <pc:docMk/>
            <pc:sldMk cId="702841071" sldId="407"/>
            <ac:grpSpMk id="457" creationId="{BBC2D120-D009-FD83-FE0A-A4AC03293C09}"/>
          </ac:grpSpMkLst>
        </pc:grpChg>
        <pc:grpChg chg="add del mod">
          <ac:chgData name="Jared Carboy" userId="6125d4e8-06bb-44b1-a4ea-03dbade77421" providerId="ADAL" clId="{4B03D17A-3213-8B43-B2F3-684A06C04BF6}" dt="2022-11-06T21:24:05.167" v="2482"/>
          <ac:grpSpMkLst>
            <pc:docMk/>
            <pc:sldMk cId="702841071" sldId="407"/>
            <ac:grpSpMk id="460" creationId="{B9C1B22F-6575-1854-7168-35C22D72A8D9}"/>
          </ac:grpSpMkLst>
        </pc:grpChg>
        <pc:grpChg chg="add del mod">
          <ac:chgData name="Jared Carboy" userId="6125d4e8-06bb-44b1-a4ea-03dbade77421" providerId="ADAL" clId="{4B03D17A-3213-8B43-B2F3-684A06C04BF6}" dt="2022-11-06T21:24:05.167" v="2482"/>
          <ac:grpSpMkLst>
            <pc:docMk/>
            <pc:sldMk cId="702841071" sldId="407"/>
            <ac:grpSpMk id="467" creationId="{71C492AE-AE74-4C7A-580D-2098ED4CB77F}"/>
          </ac:grpSpMkLst>
        </pc:grpChg>
        <pc:grpChg chg="add del mod">
          <ac:chgData name="Jared Carboy" userId="6125d4e8-06bb-44b1-a4ea-03dbade77421" providerId="ADAL" clId="{4B03D17A-3213-8B43-B2F3-684A06C04BF6}" dt="2022-11-06T21:24:05.167" v="2482"/>
          <ac:grpSpMkLst>
            <pc:docMk/>
            <pc:sldMk cId="702841071" sldId="407"/>
            <ac:grpSpMk id="475" creationId="{7E46A050-BE60-B54C-8F09-657B63744678}"/>
          </ac:grpSpMkLst>
        </pc:grpChg>
        <pc:grpChg chg="add del mod">
          <ac:chgData name="Jared Carboy" userId="6125d4e8-06bb-44b1-a4ea-03dbade77421" providerId="ADAL" clId="{4B03D17A-3213-8B43-B2F3-684A06C04BF6}" dt="2022-11-06T21:24:05.167" v="2482"/>
          <ac:grpSpMkLst>
            <pc:docMk/>
            <pc:sldMk cId="702841071" sldId="407"/>
            <ac:grpSpMk id="481" creationId="{D67AE106-B3EC-4E13-20A0-A1FB68A05B2F}"/>
          </ac:grpSpMkLst>
        </pc:grpChg>
        <pc:grpChg chg="add del mod">
          <ac:chgData name="Jared Carboy" userId="6125d4e8-06bb-44b1-a4ea-03dbade77421" providerId="ADAL" clId="{4B03D17A-3213-8B43-B2F3-684A06C04BF6}" dt="2022-11-06T21:24:05.167" v="2482"/>
          <ac:grpSpMkLst>
            <pc:docMk/>
            <pc:sldMk cId="702841071" sldId="407"/>
            <ac:grpSpMk id="486" creationId="{F0C72730-E8FB-5109-80C5-0A66D3335646}"/>
          </ac:grpSpMkLst>
        </pc:grpChg>
        <pc:grpChg chg="add del mod">
          <ac:chgData name="Jared Carboy" userId="6125d4e8-06bb-44b1-a4ea-03dbade77421" providerId="ADAL" clId="{4B03D17A-3213-8B43-B2F3-684A06C04BF6}" dt="2022-11-06T21:24:05.167" v="2482"/>
          <ac:grpSpMkLst>
            <pc:docMk/>
            <pc:sldMk cId="702841071" sldId="407"/>
            <ac:grpSpMk id="494" creationId="{916CCC83-C92E-A93F-56EA-7252716116A6}"/>
          </ac:grpSpMkLst>
        </pc:grpChg>
        <pc:grpChg chg="add del mod">
          <ac:chgData name="Jared Carboy" userId="6125d4e8-06bb-44b1-a4ea-03dbade77421" providerId="ADAL" clId="{4B03D17A-3213-8B43-B2F3-684A06C04BF6}" dt="2022-11-06T21:25:00.395" v="2495" actId="478"/>
          <ac:grpSpMkLst>
            <pc:docMk/>
            <pc:sldMk cId="702841071" sldId="407"/>
            <ac:grpSpMk id="497" creationId="{1F81ACD1-67E3-B714-CF4C-2A0DFFBB64EF}"/>
          </ac:grpSpMkLst>
        </pc:grpChg>
        <pc:grpChg chg="mod">
          <ac:chgData name="Jared Carboy" userId="6125d4e8-06bb-44b1-a4ea-03dbade77421" providerId="ADAL" clId="{4B03D17A-3213-8B43-B2F3-684A06C04BF6}" dt="2022-11-06T21:24:54.438" v="2492"/>
          <ac:grpSpMkLst>
            <pc:docMk/>
            <pc:sldMk cId="702841071" sldId="407"/>
            <ac:grpSpMk id="499" creationId="{316F99DB-516C-D9D0-E33E-C2F77EFAE1A5}"/>
          </ac:grpSpMkLst>
        </pc:grpChg>
        <pc:grpChg chg="mod">
          <ac:chgData name="Jared Carboy" userId="6125d4e8-06bb-44b1-a4ea-03dbade77421" providerId="ADAL" clId="{4B03D17A-3213-8B43-B2F3-684A06C04BF6}" dt="2022-11-06T21:24:54.438" v="2492"/>
          <ac:grpSpMkLst>
            <pc:docMk/>
            <pc:sldMk cId="702841071" sldId="407"/>
            <ac:grpSpMk id="500" creationId="{0E7DFB2C-AAA6-88C0-EAA0-1E7A6585EA35}"/>
          </ac:grpSpMkLst>
        </pc:grpChg>
        <pc:grpChg chg="mod">
          <ac:chgData name="Jared Carboy" userId="6125d4e8-06bb-44b1-a4ea-03dbade77421" providerId="ADAL" clId="{4B03D17A-3213-8B43-B2F3-684A06C04BF6}" dt="2022-11-06T21:24:54.438" v="2492"/>
          <ac:grpSpMkLst>
            <pc:docMk/>
            <pc:sldMk cId="702841071" sldId="407"/>
            <ac:grpSpMk id="501" creationId="{C1DBCD0C-37E8-E84A-7BBA-146F76BC563B}"/>
          </ac:grpSpMkLst>
        </pc:grpChg>
        <pc:grpChg chg="mod">
          <ac:chgData name="Jared Carboy" userId="6125d4e8-06bb-44b1-a4ea-03dbade77421" providerId="ADAL" clId="{4B03D17A-3213-8B43-B2F3-684A06C04BF6}" dt="2022-11-06T21:24:54.438" v="2492"/>
          <ac:grpSpMkLst>
            <pc:docMk/>
            <pc:sldMk cId="702841071" sldId="407"/>
            <ac:grpSpMk id="504" creationId="{308508B7-2EB8-1A25-7A35-239F1F499373}"/>
          </ac:grpSpMkLst>
        </pc:grpChg>
        <pc:grpChg chg="mod">
          <ac:chgData name="Jared Carboy" userId="6125d4e8-06bb-44b1-a4ea-03dbade77421" providerId="ADAL" clId="{4B03D17A-3213-8B43-B2F3-684A06C04BF6}" dt="2022-11-06T21:24:54.438" v="2492"/>
          <ac:grpSpMkLst>
            <pc:docMk/>
            <pc:sldMk cId="702841071" sldId="407"/>
            <ac:grpSpMk id="508" creationId="{7F90649E-FD4C-896B-943D-8C60F395EAD4}"/>
          </ac:grpSpMkLst>
        </pc:grpChg>
        <pc:grpChg chg="mod">
          <ac:chgData name="Jared Carboy" userId="6125d4e8-06bb-44b1-a4ea-03dbade77421" providerId="ADAL" clId="{4B03D17A-3213-8B43-B2F3-684A06C04BF6}" dt="2022-11-06T21:24:54.438" v="2492"/>
          <ac:grpSpMkLst>
            <pc:docMk/>
            <pc:sldMk cId="702841071" sldId="407"/>
            <ac:grpSpMk id="510" creationId="{F4CCD57E-5B14-B16E-F37B-3B0C05025AED}"/>
          </ac:grpSpMkLst>
        </pc:grpChg>
        <pc:grpChg chg="mod">
          <ac:chgData name="Jared Carboy" userId="6125d4e8-06bb-44b1-a4ea-03dbade77421" providerId="ADAL" clId="{4B03D17A-3213-8B43-B2F3-684A06C04BF6}" dt="2022-11-06T21:24:54.438" v="2492"/>
          <ac:grpSpMkLst>
            <pc:docMk/>
            <pc:sldMk cId="702841071" sldId="407"/>
            <ac:grpSpMk id="513" creationId="{D6B3139D-D274-82AA-5198-E7B2BD5CF0B2}"/>
          </ac:grpSpMkLst>
        </pc:grpChg>
        <pc:grpChg chg="mod">
          <ac:chgData name="Jared Carboy" userId="6125d4e8-06bb-44b1-a4ea-03dbade77421" providerId="ADAL" clId="{4B03D17A-3213-8B43-B2F3-684A06C04BF6}" dt="2022-11-06T21:24:54.438" v="2492"/>
          <ac:grpSpMkLst>
            <pc:docMk/>
            <pc:sldMk cId="702841071" sldId="407"/>
            <ac:grpSpMk id="517" creationId="{963BF471-D771-6E3E-B8E3-32BEA4438E94}"/>
          </ac:grpSpMkLst>
        </pc:grpChg>
        <pc:grpChg chg="add mod">
          <ac:chgData name="Jared Carboy" userId="6125d4e8-06bb-44b1-a4ea-03dbade77421" providerId="ADAL" clId="{4B03D17A-3213-8B43-B2F3-684A06C04BF6}" dt="2022-11-06T21:26:29.074" v="2514" actId="1076"/>
          <ac:grpSpMkLst>
            <pc:docMk/>
            <pc:sldMk cId="702841071" sldId="407"/>
            <ac:grpSpMk id="542" creationId="{1A027F5B-23F8-9F63-D68E-D5CA022E6090}"/>
          </ac:grpSpMkLst>
        </pc:grpChg>
        <pc:grpChg chg="mod">
          <ac:chgData name="Jared Carboy" userId="6125d4e8-06bb-44b1-a4ea-03dbade77421" providerId="ADAL" clId="{4B03D17A-3213-8B43-B2F3-684A06C04BF6}" dt="2022-11-06T21:26:09.074" v="2511"/>
          <ac:grpSpMkLst>
            <pc:docMk/>
            <pc:sldMk cId="702841071" sldId="407"/>
            <ac:grpSpMk id="544" creationId="{6535D20D-C772-A502-9A9C-152CC8FEEED3}"/>
          </ac:grpSpMkLst>
        </pc:grpChg>
        <pc:grpChg chg="mod">
          <ac:chgData name="Jared Carboy" userId="6125d4e8-06bb-44b1-a4ea-03dbade77421" providerId="ADAL" clId="{4B03D17A-3213-8B43-B2F3-684A06C04BF6}" dt="2022-11-06T21:26:09.074" v="2511"/>
          <ac:grpSpMkLst>
            <pc:docMk/>
            <pc:sldMk cId="702841071" sldId="407"/>
            <ac:grpSpMk id="545" creationId="{AED85FF1-8B49-0885-9871-D5E615F0BDAD}"/>
          </ac:grpSpMkLst>
        </pc:grpChg>
        <pc:grpChg chg="mod">
          <ac:chgData name="Jared Carboy" userId="6125d4e8-06bb-44b1-a4ea-03dbade77421" providerId="ADAL" clId="{4B03D17A-3213-8B43-B2F3-684A06C04BF6}" dt="2022-11-06T21:26:09.074" v="2511"/>
          <ac:grpSpMkLst>
            <pc:docMk/>
            <pc:sldMk cId="702841071" sldId="407"/>
            <ac:grpSpMk id="548" creationId="{B8A5E840-1FF2-B661-696E-9DDEF1D4A83B}"/>
          </ac:grpSpMkLst>
        </pc:grpChg>
        <pc:grpChg chg="mod">
          <ac:chgData name="Jared Carboy" userId="6125d4e8-06bb-44b1-a4ea-03dbade77421" providerId="ADAL" clId="{4B03D17A-3213-8B43-B2F3-684A06C04BF6}" dt="2022-11-06T21:26:09.074" v="2511"/>
          <ac:grpSpMkLst>
            <pc:docMk/>
            <pc:sldMk cId="702841071" sldId="407"/>
            <ac:grpSpMk id="549" creationId="{0EB90276-9EFB-D725-34EE-E90BBCF6918F}"/>
          </ac:grpSpMkLst>
        </pc:grpChg>
        <pc:grpChg chg="mod">
          <ac:chgData name="Jared Carboy" userId="6125d4e8-06bb-44b1-a4ea-03dbade77421" providerId="ADAL" clId="{4B03D17A-3213-8B43-B2F3-684A06C04BF6}" dt="2022-11-06T21:26:09.074" v="2511"/>
          <ac:grpSpMkLst>
            <pc:docMk/>
            <pc:sldMk cId="702841071" sldId="407"/>
            <ac:grpSpMk id="550" creationId="{A8ADD514-F28F-1648-9879-1E452BB9BDC6}"/>
          </ac:grpSpMkLst>
        </pc:grpChg>
        <pc:grpChg chg="mod">
          <ac:chgData name="Jared Carboy" userId="6125d4e8-06bb-44b1-a4ea-03dbade77421" providerId="ADAL" clId="{4B03D17A-3213-8B43-B2F3-684A06C04BF6}" dt="2022-11-06T21:26:09.074" v="2511"/>
          <ac:grpSpMkLst>
            <pc:docMk/>
            <pc:sldMk cId="702841071" sldId="407"/>
            <ac:grpSpMk id="553" creationId="{329A1CF4-827F-DA8D-91B6-0C7B69DBD7BB}"/>
          </ac:grpSpMkLst>
        </pc:grpChg>
        <pc:grpChg chg="mod">
          <ac:chgData name="Jared Carboy" userId="6125d4e8-06bb-44b1-a4ea-03dbade77421" providerId="ADAL" clId="{4B03D17A-3213-8B43-B2F3-684A06C04BF6}" dt="2022-11-06T21:26:09.074" v="2511"/>
          <ac:grpSpMkLst>
            <pc:docMk/>
            <pc:sldMk cId="702841071" sldId="407"/>
            <ac:grpSpMk id="557" creationId="{55DB6B65-0A81-EEA0-4961-2C6891EEB488}"/>
          </ac:grpSpMkLst>
        </pc:grpChg>
        <pc:grpChg chg="mod">
          <ac:chgData name="Jared Carboy" userId="6125d4e8-06bb-44b1-a4ea-03dbade77421" providerId="ADAL" clId="{4B03D17A-3213-8B43-B2F3-684A06C04BF6}" dt="2022-11-06T21:26:09.074" v="2511"/>
          <ac:grpSpMkLst>
            <pc:docMk/>
            <pc:sldMk cId="702841071" sldId="407"/>
            <ac:grpSpMk id="559" creationId="{E9953277-D790-4F43-FFC5-5B03A7DB9A0E}"/>
          </ac:grpSpMkLst>
        </pc:grpChg>
        <pc:grpChg chg="mod">
          <ac:chgData name="Jared Carboy" userId="6125d4e8-06bb-44b1-a4ea-03dbade77421" providerId="ADAL" clId="{4B03D17A-3213-8B43-B2F3-684A06C04BF6}" dt="2022-11-06T21:26:09.074" v="2511"/>
          <ac:grpSpMkLst>
            <pc:docMk/>
            <pc:sldMk cId="702841071" sldId="407"/>
            <ac:grpSpMk id="562" creationId="{23BB8177-30D6-36D4-C368-626DF705F30E}"/>
          </ac:grpSpMkLst>
        </pc:grpChg>
        <pc:grpChg chg="mod">
          <ac:chgData name="Jared Carboy" userId="6125d4e8-06bb-44b1-a4ea-03dbade77421" providerId="ADAL" clId="{4B03D17A-3213-8B43-B2F3-684A06C04BF6}" dt="2022-11-06T21:26:09.074" v="2511"/>
          <ac:grpSpMkLst>
            <pc:docMk/>
            <pc:sldMk cId="702841071" sldId="407"/>
            <ac:grpSpMk id="566" creationId="{B3D6EE9A-5AC7-2BED-EDB9-5E30BED3D76F}"/>
          </ac:grpSpMkLst>
        </pc:grpChg>
        <pc:grpChg chg="add del mod">
          <ac:chgData name="Jared Carboy" userId="6125d4e8-06bb-44b1-a4ea-03dbade77421" providerId="ADAL" clId="{4B03D17A-3213-8B43-B2F3-684A06C04BF6}" dt="2022-11-06T21:26:49.352" v="2516" actId="478"/>
          <ac:grpSpMkLst>
            <pc:docMk/>
            <pc:sldMk cId="702841071" sldId="407"/>
            <ac:grpSpMk id="592" creationId="{E52BF1BD-323E-CAC4-A63C-8C5172AA3F44}"/>
          </ac:grpSpMkLst>
        </pc:grpChg>
        <pc:grpChg chg="mod">
          <ac:chgData name="Jared Carboy" userId="6125d4e8-06bb-44b1-a4ea-03dbade77421" providerId="ADAL" clId="{4B03D17A-3213-8B43-B2F3-684A06C04BF6}" dt="2022-11-06T21:26:47.764" v="2515"/>
          <ac:grpSpMkLst>
            <pc:docMk/>
            <pc:sldMk cId="702841071" sldId="407"/>
            <ac:grpSpMk id="593" creationId="{51B0F115-6317-EF22-8AB5-9806CC3BD7B1}"/>
          </ac:grpSpMkLst>
        </pc:grpChg>
        <pc:grpChg chg="mod">
          <ac:chgData name="Jared Carboy" userId="6125d4e8-06bb-44b1-a4ea-03dbade77421" providerId="ADAL" clId="{4B03D17A-3213-8B43-B2F3-684A06C04BF6}" dt="2022-11-06T21:26:47.764" v="2515"/>
          <ac:grpSpMkLst>
            <pc:docMk/>
            <pc:sldMk cId="702841071" sldId="407"/>
            <ac:grpSpMk id="594" creationId="{CB99B254-DF40-9ED9-5201-86FA568848BF}"/>
          </ac:grpSpMkLst>
        </pc:grpChg>
        <pc:grpChg chg="mod">
          <ac:chgData name="Jared Carboy" userId="6125d4e8-06bb-44b1-a4ea-03dbade77421" providerId="ADAL" clId="{4B03D17A-3213-8B43-B2F3-684A06C04BF6}" dt="2022-11-06T21:26:47.764" v="2515"/>
          <ac:grpSpMkLst>
            <pc:docMk/>
            <pc:sldMk cId="702841071" sldId="407"/>
            <ac:grpSpMk id="599" creationId="{A0C944A6-BB1E-356B-D5BD-132E031B94F3}"/>
          </ac:grpSpMkLst>
        </pc:grpChg>
        <pc:grpChg chg="mod">
          <ac:chgData name="Jared Carboy" userId="6125d4e8-06bb-44b1-a4ea-03dbade77421" providerId="ADAL" clId="{4B03D17A-3213-8B43-B2F3-684A06C04BF6}" dt="2022-11-06T21:26:47.764" v="2515"/>
          <ac:grpSpMkLst>
            <pc:docMk/>
            <pc:sldMk cId="702841071" sldId="407"/>
            <ac:grpSpMk id="602" creationId="{739BEFAE-F97E-C06A-6824-D59D975C06EF}"/>
          </ac:grpSpMkLst>
        </pc:grpChg>
        <pc:grpChg chg="add del mod">
          <ac:chgData name="Jared Carboy" userId="6125d4e8-06bb-44b1-a4ea-03dbade77421" providerId="ADAL" clId="{4B03D17A-3213-8B43-B2F3-684A06C04BF6}" dt="2022-11-06T21:26:49.352" v="2516" actId="478"/>
          <ac:grpSpMkLst>
            <pc:docMk/>
            <pc:sldMk cId="702841071" sldId="407"/>
            <ac:grpSpMk id="622" creationId="{4EB235A1-AE1B-1D57-4A77-10EE8A8B4951}"/>
          </ac:grpSpMkLst>
        </pc:grpChg>
        <pc:grpChg chg="mod">
          <ac:chgData name="Jared Carboy" userId="6125d4e8-06bb-44b1-a4ea-03dbade77421" providerId="ADAL" clId="{4B03D17A-3213-8B43-B2F3-684A06C04BF6}" dt="2022-11-06T21:26:47.764" v="2515"/>
          <ac:grpSpMkLst>
            <pc:docMk/>
            <pc:sldMk cId="702841071" sldId="407"/>
            <ac:grpSpMk id="623" creationId="{A65004D8-C1C4-D61F-B44F-F6A7F6B9B564}"/>
          </ac:grpSpMkLst>
        </pc:grpChg>
        <pc:grpChg chg="mod">
          <ac:chgData name="Jared Carboy" userId="6125d4e8-06bb-44b1-a4ea-03dbade77421" providerId="ADAL" clId="{4B03D17A-3213-8B43-B2F3-684A06C04BF6}" dt="2022-11-06T21:26:47.764" v="2515"/>
          <ac:grpSpMkLst>
            <pc:docMk/>
            <pc:sldMk cId="702841071" sldId="407"/>
            <ac:grpSpMk id="628" creationId="{CBABA63C-832C-E1C3-C425-F8CA7E50FF04}"/>
          </ac:grpSpMkLst>
        </pc:grpChg>
        <pc:grpChg chg="mod">
          <ac:chgData name="Jared Carboy" userId="6125d4e8-06bb-44b1-a4ea-03dbade77421" providerId="ADAL" clId="{4B03D17A-3213-8B43-B2F3-684A06C04BF6}" dt="2022-11-06T21:26:47.764" v="2515"/>
          <ac:grpSpMkLst>
            <pc:docMk/>
            <pc:sldMk cId="702841071" sldId="407"/>
            <ac:grpSpMk id="629" creationId="{6537323E-6701-7388-0B79-858F64843122}"/>
          </ac:grpSpMkLst>
        </pc:grpChg>
        <pc:grpChg chg="mod">
          <ac:chgData name="Jared Carboy" userId="6125d4e8-06bb-44b1-a4ea-03dbade77421" providerId="ADAL" clId="{4B03D17A-3213-8B43-B2F3-684A06C04BF6}" dt="2022-11-06T21:26:47.764" v="2515"/>
          <ac:grpSpMkLst>
            <pc:docMk/>
            <pc:sldMk cId="702841071" sldId="407"/>
            <ac:grpSpMk id="634" creationId="{80F4F181-BA57-8783-0E48-64EDC865E9F9}"/>
          </ac:grpSpMkLst>
        </pc:grpChg>
        <pc:grpChg chg="mod">
          <ac:chgData name="Jared Carboy" userId="6125d4e8-06bb-44b1-a4ea-03dbade77421" providerId="ADAL" clId="{4B03D17A-3213-8B43-B2F3-684A06C04BF6}" dt="2022-11-06T21:26:47.764" v="2515"/>
          <ac:grpSpMkLst>
            <pc:docMk/>
            <pc:sldMk cId="702841071" sldId="407"/>
            <ac:grpSpMk id="637" creationId="{81917FEF-BD8F-E5BB-54DB-752BDC191069}"/>
          </ac:grpSpMkLst>
        </pc:grpChg>
        <pc:grpChg chg="add mod">
          <ac:chgData name="Jared Carboy" userId="6125d4e8-06bb-44b1-a4ea-03dbade77421" providerId="ADAL" clId="{4B03D17A-3213-8B43-B2F3-684A06C04BF6}" dt="2022-11-06T21:27:02.252" v="2517"/>
          <ac:grpSpMkLst>
            <pc:docMk/>
            <pc:sldMk cId="702841071" sldId="407"/>
            <ac:grpSpMk id="655" creationId="{D4CE2DA1-7794-EE12-F678-57AF805FEA16}"/>
          </ac:grpSpMkLst>
        </pc:grpChg>
        <pc:grpChg chg="mod">
          <ac:chgData name="Jared Carboy" userId="6125d4e8-06bb-44b1-a4ea-03dbade77421" providerId="ADAL" clId="{4B03D17A-3213-8B43-B2F3-684A06C04BF6}" dt="2022-11-06T21:27:02.252" v="2517"/>
          <ac:grpSpMkLst>
            <pc:docMk/>
            <pc:sldMk cId="702841071" sldId="407"/>
            <ac:grpSpMk id="656" creationId="{FD38D011-E042-101C-B40F-8F4FD5A4CD65}"/>
          </ac:grpSpMkLst>
        </pc:grpChg>
        <pc:grpChg chg="mod">
          <ac:chgData name="Jared Carboy" userId="6125d4e8-06bb-44b1-a4ea-03dbade77421" providerId="ADAL" clId="{4B03D17A-3213-8B43-B2F3-684A06C04BF6}" dt="2022-11-06T21:27:02.252" v="2517"/>
          <ac:grpSpMkLst>
            <pc:docMk/>
            <pc:sldMk cId="702841071" sldId="407"/>
            <ac:grpSpMk id="657" creationId="{57C2B57F-FF84-2531-2DEC-043B112E0230}"/>
          </ac:grpSpMkLst>
        </pc:grpChg>
        <pc:grpChg chg="mod">
          <ac:chgData name="Jared Carboy" userId="6125d4e8-06bb-44b1-a4ea-03dbade77421" providerId="ADAL" clId="{4B03D17A-3213-8B43-B2F3-684A06C04BF6}" dt="2022-11-06T21:27:02.252" v="2517"/>
          <ac:grpSpMkLst>
            <pc:docMk/>
            <pc:sldMk cId="702841071" sldId="407"/>
            <ac:grpSpMk id="662" creationId="{652D7AC6-AF3A-467D-83DD-DABE64CDDA7A}"/>
          </ac:grpSpMkLst>
        </pc:grpChg>
        <pc:grpChg chg="mod">
          <ac:chgData name="Jared Carboy" userId="6125d4e8-06bb-44b1-a4ea-03dbade77421" providerId="ADAL" clId="{4B03D17A-3213-8B43-B2F3-684A06C04BF6}" dt="2022-11-06T21:27:02.252" v="2517"/>
          <ac:grpSpMkLst>
            <pc:docMk/>
            <pc:sldMk cId="702841071" sldId="407"/>
            <ac:grpSpMk id="665" creationId="{F46C53C3-B3C2-D4C9-3204-395CF78B98A5}"/>
          </ac:grpSpMkLst>
        </pc:grpChg>
        <pc:grpChg chg="add mod">
          <ac:chgData name="Jared Carboy" userId="6125d4e8-06bb-44b1-a4ea-03dbade77421" providerId="ADAL" clId="{4B03D17A-3213-8B43-B2F3-684A06C04BF6}" dt="2022-11-06T21:27:02.252" v="2517"/>
          <ac:grpSpMkLst>
            <pc:docMk/>
            <pc:sldMk cId="702841071" sldId="407"/>
            <ac:grpSpMk id="685" creationId="{512328A4-F641-F70E-69A5-3A89AF03ABA2}"/>
          </ac:grpSpMkLst>
        </pc:grpChg>
        <pc:grpChg chg="mod">
          <ac:chgData name="Jared Carboy" userId="6125d4e8-06bb-44b1-a4ea-03dbade77421" providerId="ADAL" clId="{4B03D17A-3213-8B43-B2F3-684A06C04BF6}" dt="2022-11-06T21:27:02.252" v="2517"/>
          <ac:grpSpMkLst>
            <pc:docMk/>
            <pc:sldMk cId="702841071" sldId="407"/>
            <ac:grpSpMk id="686" creationId="{76A58F58-BD0D-02FB-F3CB-D10AF8219D53}"/>
          </ac:grpSpMkLst>
        </pc:grpChg>
        <pc:grpChg chg="mod">
          <ac:chgData name="Jared Carboy" userId="6125d4e8-06bb-44b1-a4ea-03dbade77421" providerId="ADAL" clId="{4B03D17A-3213-8B43-B2F3-684A06C04BF6}" dt="2022-11-06T21:27:02.252" v="2517"/>
          <ac:grpSpMkLst>
            <pc:docMk/>
            <pc:sldMk cId="702841071" sldId="407"/>
            <ac:grpSpMk id="691" creationId="{AADE7FB2-3D64-ABEE-EBEC-A2159394CC97}"/>
          </ac:grpSpMkLst>
        </pc:grpChg>
        <pc:grpChg chg="mod">
          <ac:chgData name="Jared Carboy" userId="6125d4e8-06bb-44b1-a4ea-03dbade77421" providerId="ADAL" clId="{4B03D17A-3213-8B43-B2F3-684A06C04BF6}" dt="2022-11-06T21:27:02.252" v="2517"/>
          <ac:grpSpMkLst>
            <pc:docMk/>
            <pc:sldMk cId="702841071" sldId="407"/>
            <ac:grpSpMk id="692" creationId="{C1608FE4-BA58-2018-A90E-D9B64BBC9DBE}"/>
          </ac:grpSpMkLst>
        </pc:grpChg>
        <pc:grpChg chg="mod">
          <ac:chgData name="Jared Carboy" userId="6125d4e8-06bb-44b1-a4ea-03dbade77421" providerId="ADAL" clId="{4B03D17A-3213-8B43-B2F3-684A06C04BF6}" dt="2022-11-06T21:27:02.252" v="2517"/>
          <ac:grpSpMkLst>
            <pc:docMk/>
            <pc:sldMk cId="702841071" sldId="407"/>
            <ac:grpSpMk id="697" creationId="{5802A1ED-16EE-0430-D26E-A6ED4780F576}"/>
          </ac:grpSpMkLst>
        </pc:grpChg>
        <pc:grpChg chg="mod">
          <ac:chgData name="Jared Carboy" userId="6125d4e8-06bb-44b1-a4ea-03dbade77421" providerId="ADAL" clId="{4B03D17A-3213-8B43-B2F3-684A06C04BF6}" dt="2022-11-06T21:27:02.252" v="2517"/>
          <ac:grpSpMkLst>
            <pc:docMk/>
            <pc:sldMk cId="702841071" sldId="407"/>
            <ac:grpSpMk id="700" creationId="{ABA54569-FC05-2DB0-1AE8-1320BABBB38D}"/>
          </ac:grpSpMkLst>
        </pc:grpChg>
        <pc:grpChg chg="add mod">
          <ac:chgData name="Jared Carboy" userId="6125d4e8-06bb-44b1-a4ea-03dbade77421" providerId="ADAL" clId="{4B03D17A-3213-8B43-B2F3-684A06C04BF6}" dt="2022-11-06T21:27:38.881" v="2525" actId="1076"/>
          <ac:grpSpMkLst>
            <pc:docMk/>
            <pc:sldMk cId="702841071" sldId="407"/>
            <ac:grpSpMk id="717" creationId="{DB450E75-6B6C-89C2-36E0-2ECD28989F51}"/>
          </ac:grpSpMkLst>
        </pc:grpChg>
        <pc:grpChg chg="add del mod">
          <ac:chgData name="Jared Carboy" userId="6125d4e8-06bb-44b1-a4ea-03dbade77421" providerId="ADAL" clId="{4B03D17A-3213-8B43-B2F3-684A06C04BF6}" dt="2022-11-06T21:27:59.959" v="2527"/>
          <ac:grpSpMkLst>
            <pc:docMk/>
            <pc:sldMk cId="702841071" sldId="407"/>
            <ac:grpSpMk id="721" creationId="{209EAFFD-7C16-4CB0-DEB6-3715A675375D}"/>
          </ac:grpSpMkLst>
        </pc:grpChg>
        <pc:grpChg chg="mod">
          <ac:chgData name="Jared Carboy" userId="6125d4e8-06bb-44b1-a4ea-03dbade77421" providerId="ADAL" clId="{4B03D17A-3213-8B43-B2F3-684A06C04BF6}" dt="2022-11-06T21:27:53.643" v="2526"/>
          <ac:grpSpMkLst>
            <pc:docMk/>
            <pc:sldMk cId="702841071" sldId="407"/>
            <ac:grpSpMk id="722" creationId="{C175518F-A9F5-A23F-54DD-5B24A977E195}"/>
          </ac:grpSpMkLst>
        </pc:grpChg>
        <pc:grpChg chg="mod">
          <ac:chgData name="Jared Carboy" userId="6125d4e8-06bb-44b1-a4ea-03dbade77421" providerId="ADAL" clId="{4B03D17A-3213-8B43-B2F3-684A06C04BF6}" dt="2022-11-06T21:27:53.643" v="2526"/>
          <ac:grpSpMkLst>
            <pc:docMk/>
            <pc:sldMk cId="702841071" sldId="407"/>
            <ac:grpSpMk id="723" creationId="{8C911AA3-B1C4-ECA8-E3D2-D15FD23F91AF}"/>
          </ac:grpSpMkLst>
        </pc:grpChg>
        <pc:grpChg chg="mod">
          <ac:chgData name="Jared Carboy" userId="6125d4e8-06bb-44b1-a4ea-03dbade77421" providerId="ADAL" clId="{4B03D17A-3213-8B43-B2F3-684A06C04BF6}" dt="2022-11-06T21:27:53.643" v="2526"/>
          <ac:grpSpMkLst>
            <pc:docMk/>
            <pc:sldMk cId="702841071" sldId="407"/>
            <ac:grpSpMk id="728" creationId="{C94C78CC-5068-23C0-8E1F-3FD0784D1BE9}"/>
          </ac:grpSpMkLst>
        </pc:grpChg>
        <pc:grpChg chg="mod">
          <ac:chgData name="Jared Carboy" userId="6125d4e8-06bb-44b1-a4ea-03dbade77421" providerId="ADAL" clId="{4B03D17A-3213-8B43-B2F3-684A06C04BF6}" dt="2022-11-06T21:27:53.643" v="2526"/>
          <ac:grpSpMkLst>
            <pc:docMk/>
            <pc:sldMk cId="702841071" sldId="407"/>
            <ac:grpSpMk id="731" creationId="{92F1AD2B-EEF9-0AE0-AEDD-6E64E4572010}"/>
          </ac:grpSpMkLst>
        </pc:grpChg>
        <pc:grpChg chg="add del mod">
          <ac:chgData name="Jared Carboy" userId="6125d4e8-06bb-44b1-a4ea-03dbade77421" providerId="ADAL" clId="{4B03D17A-3213-8B43-B2F3-684A06C04BF6}" dt="2022-11-06T21:27:59.959" v="2527"/>
          <ac:grpSpMkLst>
            <pc:docMk/>
            <pc:sldMk cId="702841071" sldId="407"/>
            <ac:grpSpMk id="744" creationId="{101E22B2-EBAA-7D8E-F663-36E84E6554B3}"/>
          </ac:grpSpMkLst>
        </pc:grpChg>
        <pc:grpChg chg="add del mod">
          <ac:chgData name="Jared Carboy" userId="6125d4e8-06bb-44b1-a4ea-03dbade77421" providerId="ADAL" clId="{4B03D17A-3213-8B43-B2F3-684A06C04BF6}" dt="2022-11-06T21:27:59.959" v="2527"/>
          <ac:grpSpMkLst>
            <pc:docMk/>
            <pc:sldMk cId="702841071" sldId="407"/>
            <ac:grpSpMk id="750" creationId="{93CA923F-6C7F-72F1-BD35-EDD9528257B7}"/>
          </ac:grpSpMkLst>
        </pc:grpChg>
        <pc:grpChg chg="add mod">
          <ac:chgData name="Jared Carboy" userId="6125d4e8-06bb-44b1-a4ea-03dbade77421" providerId="ADAL" clId="{4B03D17A-3213-8B43-B2F3-684A06C04BF6}" dt="2022-11-06T21:28:01.018" v="2528"/>
          <ac:grpSpMkLst>
            <pc:docMk/>
            <pc:sldMk cId="702841071" sldId="407"/>
            <ac:grpSpMk id="760" creationId="{97019733-2484-05ED-B41A-E13FAA1ACF01}"/>
          </ac:grpSpMkLst>
        </pc:grpChg>
        <pc:grpChg chg="mod">
          <ac:chgData name="Jared Carboy" userId="6125d4e8-06bb-44b1-a4ea-03dbade77421" providerId="ADAL" clId="{4B03D17A-3213-8B43-B2F3-684A06C04BF6}" dt="2022-11-06T21:28:01.018" v="2528"/>
          <ac:grpSpMkLst>
            <pc:docMk/>
            <pc:sldMk cId="702841071" sldId="407"/>
            <ac:grpSpMk id="761" creationId="{A16F1906-CF2D-9114-094A-58038083190F}"/>
          </ac:grpSpMkLst>
        </pc:grpChg>
        <pc:grpChg chg="mod">
          <ac:chgData name="Jared Carboy" userId="6125d4e8-06bb-44b1-a4ea-03dbade77421" providerId="ADAL" clId="{4B03D17A-3213-8B43-B2F3-684A06C04BF6}" dt="2022-11-06T21:28:01.018" v="2528"/>
          <ac:grpSpMkLst>
            <pc:docMk/>
            <pc:sldMk cId="702841071" sldId="407"/>
            <ac:grpSpMk id="762" creationId="{97AE680F-DAE0-8127-439E-F786BDD668DC}"/>
          </ac:grpSpMkLst>
        </pc:grpChg>
        <pc:grpChg chg="mod">
          <ac:chgData name="Jared Carboy" userId="6125d4e8-06bb-44b1-a4ea-03dbade77421" providerId="ADAL" clId="{4B03D17A-3213-8B43-B2F3-684A06C04BF6}" dt="2022-11-06T21:28:01.018" v="2528"/>
          <ac:grpSpMkLst>
            <pc:docMk/>
            <pc:sldMk cId="702841071" sldId="407"/>
            <ac:grpSpMk id="767" creationId="{6ADFF123-EE64-81E3-6243-B2ED30BBDF76}"/>
          </ac:grpSpMkLst>
        </pc:grpChg>
        <pc:grpChg chg="mod">
          <ac:chgData name="Jared Carboy" userId="6125d4e8-06bb-44b1-a4ea-03dbade77421" providerId="ADAL" clId="{4B03D17A-3213-8B43-B2F3-684A06C04BF6}" dt="2022-11-06T21:28:01.018" v="2528"/>
          <ac:grpSpMkLst>
            <pc:docMk/>
            <pc:sldMk cId="702841071" sldId="407"/>
            <ac:grpSpMk id="770" creationId="{5D8CACCD-9EEE-8BC4-859F-88955D36DF94}"/>
          </ac:grpSpMkLst>
        </pc:grpChg>
        <pc:grpChg chg="add mod">
          <ac:chgData name="Jared Carboy" userId="6125d4e8-06bb-44b1-a4ea-03dbade77421" providerId="ADAL" clId="{4B03D17A-3213-8B43-B2F3-684A06C04BF6}" dt="2022-11-06T21:28:01.018" v="2528"/>
          <ac:grpSpMkLst>
            <pc:docMk/>
            <pc:sldMk cId="702841071" sldId="407"/>
            <ac:grpSpMk id="783" creationId="{89278C1F-460B-B110-3C14-C9A06144B3C8}"/>
          </ac:grpSpMkLst>
        </pc:grpChg>
        <pc:grpChg chg="add mod">
          <ac:chgData name="Jared Carboy" userId="6125d4e8-06bb-44b1-a4ea-03dbade77421" providerId="ADAL" clId="{4B03D17A-3213-8B43-B2F3-684A06C04BF6}" dt="2022-11-06T21:28:01.018" v="2528"/>
          <ac:grpSpMkLst>
            <pc:docMk/>
            <pc:sldMk cId="702841071" sldId="407"/>
            <ac:grpSpMk id="789" creationId="{CE3615C7-878E-5A36-4EA7-7DE8FC1E44CB}"/>
          </ac:grpSpMkLst>
        </pc:grpChg>
        <pc:grpChg chg="add mod">
          <ac:chgData name="Jared Carboy" userId="6125d4e8-06bb-44b1-a4ea-03dbade77421" providerId="ADAL" clId="{4B03D17A-3213-8B43-B2F3-684A06C04BF6}" dt="2022-11-06T21:28:16.734" v="2531" actId="1076"/>
          <ac:grpSpMkLst>
            <pc:docMk/>
            <pc:sldMk cId="702841071" sldId="407"/>
            <ac:grpSpMk id="796" creationId="{F426812C-B2F4-63D9-CDCE-8AE6D2225D81}"/>
          </ac:grpSpMkLst>
        </pc:grpChg>
        <pc:grpChg chg="add">
          <ac:chgData name="Jared Carboy" userId="6125d4e8-06bb-44b1-a4ea-03dbade77421" providerId="ADAL" clId="{4B03D17A-3213-8B43-B2F3-684A06C04BF6}" dt="2022-11-06T21:28:25.757" v="2532" actId="164"/>
          <ac:grpSpMkLst>
            <pc:docMk/>
            <pc:sldMk cId="702841071" sldId="407"/>
            <ac:grpSpMk id="797" creationId="{BB7C6917-C642-D9BA-B7F0-20F7E54046A8}"/>
          </ac:grpSpMkLst>
        </pc:grpChg>
        <pc:grpChg chg="add">
          <ac:chgData name="Jared Carboy" userId="6125d4e8-06bb-44b1-a4ea-03dbade77421" providerId="ADAL" clId="{4B03D17A-3213-8B43-B2F3-684A06C04BF6}" dt="2022-11-06T21:28:33.069" v="2533" actId="164"/>
          <ac:grpSpMkLst>
            <pc:docMk/>
            <pc:sldMk cId="702841071" sldId="407"/>
            <ac:grpSpMk id="798" creationId="{2D3ABCD3-5F46-0A06-B65F-4C8530DAF841}"/>
          </ac:grpSpMkLst>
        </pc:grpChg>
        <pc:grpChg chg="add">
          <ac:chgData name="Jared Carboy" userId="6125d4e8-06bb-44b1-a4ea-03dbade77421" providerId="ADAL" clId="{4B03D17A-3213-8B43-B2F3-684A06C04BF6}" dt="2022-11-06T21:28:39.302" v="2534" actId="164"/>
          <ac:grpSpMkLst>
            <pc:docMk/>
            <pc:sldMk cId="702841071" sldId="407"/>
            <ac:grpSpMk id="799" creationId="{C82BFFC4-56E4-C8D5-25CF-67493BDE9CDA}"/>
          </ac:grpSpMkLst>
        </pc:grpChg>
        <pc:grpChg chg="add">
          <ac:chgData name="Jared Carboy" userId="6125d4e8-06bb-44b1-a4ea-03dbade77421" providerId="ADAL" clId="{4B03D17A-3213-8B43-B2F3-684A06C04BF6}" dt="2022-11-06T21:28:45.065" v="2535" actId="164"/>
          <ac:grpSpMkLst>
            <pc:docMk/>
            <pc:sldMk cId="702841071" sldId="407"/>
            <ac:grpSpMk id="800" creationId="{B004C644-20D0-CC08-6F76-E473948E9278}"/>
          </ac:grpSpMkLst>
        </pc:grpChg>
        <pc:cxnChg chg="mod">
          <ac:chgData name="Jared Carboy" userId="6125d4e8-06bb-44b1-a4ea-03dbade77421" providerId="ADAL" clId="{4B03D17A-3213-8B43-B2F3-684A06C04BF6}" dt="2022-11-06T21:16:31.705" v="2423"/>
          <ac:cxnSpMkLst>
            <pc:docMk/>
            <pc:sldMk cId="702841071" sldId="407"/>
            <ac:cxnSpMk id="77" creationId="{5744E942-D77C-29C1-F3CE-9DFC9E91EC22}"/>
          </ac:cxnSpMkLst>
        </pc:cxnChg>
        <pc:cxnChg chg="mod">
          <ac:chgData name="Jared Carboy" userId="6125d4e8-06bb-44b1-a4ea-03dbade77421" providerId="ADAL" clId="{4B03D17A-3213-8B43-B2F3-684A06C04BF6}" dt="2022-11-06T21:16:31.705" v="2423"/>
          <ac:cxnSpMkLst>
            <pc:docMk/>
            <pc:sldMk cId="702841071" sldId="407"/>
            <ac:cxnSpMk id="78" creationId="{5A799C7C-1B13-EEF0-402B-CBBE2D563448}"/>
          </ac:cxnSpMkLst>
        </pc:cxnChg>
        <pc:cxnChg chg="mod">
          <ac:chgData name="Jared Carboy" userId="6125d4e8-06bb-44b1-a4ea-03dbade77421" providerId="ADAL" clId="{4B03D17A-3213-8B43-B2F3-684A06C04BF6}" dt="2022-11-06T21:17:21.939" v="2432"/>
          <ac:cxnSpMkLst>
            <pc:docMk/>
            <pc:sldMk cId="702841071" sldId="407"/>
            <ac:cxnSpMk id="108" creationId="{0F2732F2-3FB3-2D53-2A88-9CBD853065F4}"/>
          </ac:cxnSpMkLst>
        </pc:cxnChg>
        <pc:cxnChg chg="mod">
          <ac:chgData name="Jared Carboy" userId="6125d4e8-06bb-44b1-a4ea-03dbade77421" providerId="ADAL" clId="{4B03D17A-3213-8B43-B2F3-684A06C04BF6}" dt="2022-11-06T21:17:21.939" v="2432"/>
          <ac:cxnSpMkLst>
            <pc:docMk/>
            <pc:sldMk cId="702841071" sldId="407"/>
            <ac:cxnSpMk id="109" creationId="{353D2965-E208-4DEC-C185-5FD5C81B52A4}"/>
          </ac:cxnSpMkLst>
        </pc:cxnChg>
        <pc:cxnChg chg="mod">
          <ac:chgData name="Jared Carboy" userId="6125d4e8-06bb-44b1-a4ea-03dbade77421" providerId="ADAL" clId="{4B03D17A-3213-8B43-B2F3-684A06C04BF6}" dt="2022-11-06T21:17:30.273" v="2436"/>
          <ac:cxnSpMkLst>
            <pc:docMk/>
            <pc:sldMk cId="702841071" sldId="407"/>
            <ac:cxnSpMk id="130" creationId="{B225D707-919C-65A8-3366-2C83CBA93C9C}"/>
          </ac:cxnSpMkLst>
        </pc:cxnChg>
        <pc:cxnChg chg="mod">
          <ac:chgData name="Jared Carboy" userId="6125d4e8-06bb-44b1-a4ea-03dbade77421" providerId="ADAL" clId="{4B03D17A-3213-8B43-B2F3-684A06C04BF6}" dt="2022-11-06T21:17:30.273" v="2436"/>
          <ac:cxnSpMkLst>
            <pc:docMk/>
            <pc:sldMk cId="702841071" sldId="407"/>
            <ac:cxnSpMk id="131" creationId="{A38848BB-15AA-893C-CBF3-1A8B7A71E26E}"/>
          </ac:cxnSpMkLst>
        </pc:cxnChg>
        <pc:cxnChg chg="mod">
          <ac:chgData name="Jared Carboy" userId="6125d4e8-06bb-44b1-a4ea-03dbade77421" providerId="ADAL" clId="{4B03D17A-3213-8B43-B2F3-684A06C04BF6}" dt="2022-11-06T21:17:35.246" v="2438"/>
          <ac:cxnSpMkLst>
            <pc:docMk/>
            <pc:sldMk cId="702841071" sldId="407"/>
            <ac:cxnSpMk id="152" creationId="{69AB8229-F50D-DFD9-B34F-9F6EBB9676EC}"/>
          </ac:cxnSpMkLst>
        </pc:cxnChg>
        <pc:cxnChg chg="mod">
          <ac:chgData name="Jared Carboy" userId="6125d4e8-06bb-44b1-a4ea-03dbade77421" providerId="ADAL" clId="{4B03D17A-3213-8B43-B2F3-684A06C04BF6}" dt="2022-11-06T21:17:35.246" v="2438"/>
          <ac:cxnSpMkLst>
            <pc:docMk/>
            <pc:sldMk cId="702841071" sldId="407"/>
            <ac:cxnSpMk id="153" creationId="{39DE6F5F-2323-D33D-DA96-150ABD20DBAC}"/>
          </ac:cxnSpMkLst>
        </pc:cxnChg>
        <pc:cxnChg chg="mod">
          <ac:chgData name="Jared Carboy" userId="6125d4e8-06bb-44b1-a4ea-03dbade77421" providerId="ADAL" clId="{4B03D17A-3213-8B43-B2F3-684A06C04BF6}" dt="2022-11-06T21:18:09.041" v="2443"/>
          <ac:cxnSpMkLst>
            <pc:docMk/>
            <pc:sldMk cId="702841071" sldId="407"/>
            <ac:cxnSpMk id="178" creationId="{E9B4107C-2336-EB6D-8444-20ECD545A26E}"/>
          </ac:cxnSpMkLst>
        </pc:cxnChg>
        <pc:cxnChg chg="mod">
          <ac:chgData name="Jared Carboy" userId="6125d4e8-06bb-44b1-a4ea-03dbade77421" providerId="ADAL" clId="{4B03D17A-3213-8B43-B2F3-684A06C04BF6}" dt="2022-11-06T21:18:09.041" v="2443"/>
          <ac:cxnSpMkLst>
            <pc:docMk/>
            <pc:sldMk cId="702841071" sldId="407"/>
            <ac:cxnSpMk id="179" creationId="{319E9659-614D-F01A-4316-FA0F4D92BCF9}"/>
          </ac:cxnSpMkLst>
        </pc:cxnChg>
        <pc:cxnChg chg="mod">
          <ac:chgData name="Jared Carboy" userId="6125d4e8-06bb-44b1-a4ea-03dbade77421" providerId="ADAL" clId="{4B03D17A-3213-8B43-B2F3-684A06C04BF6}" dt="2022-11-06T21:18:09.041" v="2443"/>
          <ac:cxnSpMkLst>
            <pc:docMk/>
            <pc:sldMk cId="702841071" sldId="407"/>
            <ac:cxnSpMk id="196" creationId="{B436250C-317C-1BBD-66DE-43893FE45387}"/>
          </ac:cxnSpMkLst>
        </pc:cxnChg>
        <pc:cxnChg chg="mod">
          <ac:chgData name="Jared Carboy" userId="6125d4e8-06bb-44b1-a4ea-03dbade77421" providerId="ADAL" clId="{4B03D17A-3213-8B43-B2F3-684A06C04BF6}" dt="2022-11-06T21:18:09.041" v="2443"/>
          <ac:cxnSpMkLst>
            <pc:docMk/>
            <pc:sldMk cId="702841071" sldId="407"/>
            <ac:cxnSpMk id="197" creationId="{15E27DCE-D982-04A4-CC54-4C7E5F2C36F1}"/>
          </ac:cxnSpMkLst>
        </pc:cxnChg>
        <pc:cxnChg chg="mod">
          <ac:chgData name="Jared Carboy" userId="6125d4e8-06bb-44b1-a4ea-03dbade77421" providerId="ADAL" clId="{4B03D17A-3213-8B43-B2F3-684A06C04BF6}" dt="2022-11-06T21:20:26.906" v="2456"/>
          <ac:cxnSpMkLst>
            <pc:docMk/>
            <pc:sldMk cId="702841071" sldId="407"/>
            <ac:cxnSpMk id="225" creationId="{8452C73C-2245-B8AE-554B-55EF9BC16930}"/>
          </ac:cxnSpMkLst>
        </pc:cxnChg>
        <pc:cxnChg chg="mod">
          <ac:chgData name="Jared Carboy" userId="6125d4e8-06bb-44b1-a4ea-03dbade77421" providerId="ADAL" clId="{4B03D17A-3213-8B43-B2F3-684A06C04BF6}" dt="2022-11-06T21:20:26.906" v="2456"/>
          <ac:cxnSpMkLst>
            <pc:docMk/>
            <pc:sldMk cId="702841071" sldId="407"/>
            <ac:cxnSpMk id="226" creationId="{0A3A5842-45AD-5047-EE24-5CEAC920FC24}"/>
          </ac:cxnSpMkLst>
        </pc:cxnChg>
        <pc:cxnChg chg="mod">
          <ac:chgData name="Jared Carboy" userId="6125d4e8-06bb-44b1-a4ea-03dbade77421" providerId="ADAL" clId="{4B03D17A-3213-8B43-B2F3-684A06C04BF6}" dt="2022-11-06T21:20:26.906" v="2456"/>
          <ac:cxnSpMkLst>
            <pc:docMk/>
            <pc:sldMk cId="702841071" sldId="407"/>
            <ac:cxnSpMk id="250" creationId="{B258BB4A-7EAC-0312-701A-CCA990B3C0EF}"/>
          </ac:cxnSpMkLst>
        </pc:cxnChg>
        <pc:cxnChg chg="mod">
          <ac:chgData name="Jared Carboy" userId="6125d4e8-06bb-44b1-a4ea-03dbade77421" providerId="ADAL" clId="{4B03D17A-3213-8B43-B2F3-684A06C04BF6}" dt="2022-11-06T21:20:26.906" v="2456"/>
          <ac:cxnSpMkLst>
            <pc:docMk/>
            <pc:sldMk cId="702841071" sldId="407"/>
            <ac:cxnSpMk id="251" creationId="{A46F8581-136C-2B47-33E2-72C31963C64D}"/>
          </ac:cxnSpMkLst>
        </pc:cxnChg>
        <pc:cxnChg chg="mod">
          <ac:chgData name="Jared Carboy" userId="6125d4e8-06bb-44b1-a4ea-03dbade77421" providerId="ADAL" clId="{4B03D17A-3213-8B43-B2F3-684A06C04BF6}" dt="2022-11-06T21:20:32.161" v="2459"/>
          <ac:cxnSpMkLst>
            <pc:docMk/>
            <pc:sldMk cId="702841071" sldId="407"/>
            <ac:cxnSpMk id="278" creationId="{CE371F5F-172F-0D8A-3D42-286DF914ADD0}"/>
          </ac:cxnSpMkLst>
        </pc:cxnChg>
        <pc:cxnChg chg="mod">
          <ac:chgData name="Jared Carboy" userId="6125d4e8-06bb-44b1-a4ea-03dbade77421" providerId="ADAL" clId="{4B03D17A-3213-8B43-B2F3-684A06C04BF6}" dt="2022-11-06T21:20:32.161" v="2459"/>
          <ac:cxnSpMkLst>
            <pc:docMk/>
            <pc:sldMk cId="702841071" sldId="407"/>
            <ac:cxnSpMk id="279" creationId="{ADD9B616-6CD5-CCD8-67FD-69F2D235A67D}"/>
          </ac:cxnSpMkLst>
        </pc:cxnChg>
        <pc:cxnChg chg="mod">
          <ac:chgData name="Jared Carboy" userId="6125d4e8-06bb-44b1-a4ea-03dbade77421" providerId="ADAL" clId="{4B03D17A-3213-8B43-B2F3-684A06C04BF6}" dt="2022-11-06T21:20:32.161" v="2459"/>
          <ac:cxnSpMkLst>
            <pc:docMk/>
            <pc:sldMk cId="702841071" sldId="407"/>
            <ac:cxnSpMk id="303" creationId="{2762B5AE-812F-64A8-8C69-04B749861FE9}"/>
          </ac:cxnSpMkLst>
        </pc:cxnChg>
        <pc:cxnChg chg="mod">
          <ac:chgData name="Jared Carboy" userId="6125d4e8-06bb-44b1-a4ea-03dbade77421" providerId="ADAL" clId="{4B03D17A-3213-8B43-B2F3-684A06C04BF6}" dt="2022-11-06T21:20:32.161" v="2459"/>
          <ac:cxnSpMkLst>
            <pc:docMk/>
            <pc:sldMk cId="702841071" sldId="407"/>
            <ac:cxnSpMk id="304" creationId="{8CB3922F-F742-7373-6DEF-4DF7435FFB54}"/>
          </ac:cxnSpMkLst>
        </pc:cxnChg>
        <pc:cxnChg chg="mod">
          <ac:chgData name="Jared Carboy" userId="6125d4e8-06bb-44b1-a4ea-03dbade77421" providerId="ADAL" clId="{4B03D17A-3213-8B43-B2F3-684A06C04BF6}" dt="2022-11-06T21:20:51.051" v="2464"/>
          <ac:cxnSpMkLst>
            <pc:docMk/>
            <pc:sldMk cId="702841071" sldId="407"/>
            <ac:cxnSpMk id="331" creationId="{90D8951F-6388-0432-3ABE-FC32B971F256}"/>
          </ac:cxnSpMkLst>
        </pc:cxnChg>
        <pc:cxnChg chg="mod">
          <ac:chgData name="Jared Carboy" userId="6125d4e8-06bb-44b1-a4ea-03dbade77421" providerId="ADAL" clId="{4B03D17A-3213-8B43-B2F3-684A06C04BF6}" dt="2022-11-06T21:20:51.051" v="2464"/>
          <ac:cxnSpMkLst>
            <pc:docMk/>
            <pc:sldMk cId="702841071" sldId="407"/>
            <ac:cxnSpMk id="332" creationId="{FA7A199B-D461-7620-51D5-1180B5BA4175}"/>
          </ac:cxnSpMkLst>
        </pc:cxnChg>
        <pc:cxnChg chg="mod">
          <ac:chgData name="Jared Carboy" userId="6125d4e8-06bb-44b1-a4ea-03dbade77421" providerId="ADAL" clId="{4B03D17A-3213-8B43-B2F3-684A06C04BF6}" dt="2022-11-06T21:20:51.051" v="2464"/>
          <ac:cxnSpMkLst>
            <pc:docMk/>
            <pc:sldMk cId="702841071" sldId="407"/>
            <ac:cxnSpMk id="356" creationId="{4AB3EE69-0462-E77A-359A-5380D973D98E}"/>
          </ac:cxnSpMkLst>
        </pc:cxnChg>
        <pc:cxnChg chg="mod">
          <ac:chgData name="Jared Carboy" userId="6125d4e8-06bb-44b1-a4ea-03dbade77421" providerId="ADAL" clId="{4B03D17A-3213-8B43-B2F3-684A06C04BF6}" dt="2022-11-06T21:20:51.051" v="2464"/>
          <ac:cxnSpMkLst>
            <pc:docMk/>
            <pc:sldMk cId="702841071" sldId="407"/>
            <ac:cxnSpMk id="357" creationId="{1854B0E6-01B4-F2D4-70FD-80FA6CD40ECE}"/>
          </ac:cxnSpMkLst>
        </pc:cxnChg>
        <pc:cxnChg chg="mod">
          <ac:chgData name="Jared Carboy" userId="6125d4e8-06bb-44b1-a4ea-03dbade77421" providerId="ADAL" clId="{4B03D17A-3213-8B43-B2F3-684A06C04BF6}" dt="2022-11-06T21:21:13.486" v="2468"/>
          <ac:cxnSpMkLst>
            <pc:docMk/>
            <pc:sldMk cId="702841071" sldId="407"/>
            <ac:cxnSpMk id="384" creationId="{36813F14-FEA9-28B2-001A-8999D45D1F5D}"/>
          </ac:cxnSpMkLst>
        </pc:cxnChg>
        <pc:cxnChg chg="mod">
          <ac:chgData name="Jared Carboy" userId="6125d4e8-06bb-44b1-a4ea-03dbade77421" providerId="ADAL" clId="{4B03D17A-3213-8B43-B2F3-684A06C04BF6}" dt="2022-11-06T21:21:13.486" v="2468"/>
          <ac:cxnSpMkLst>
            <pc:docMk/>
            <pc:sldMk cId="702841071" sldId="407"/>
            <ac:cxnSpMk id="385" creationId="{5ABB97ED-9EA0-AC6D-CBEF-405F2F11717F}"/>
          </ac:cxnSpMkLst>
        </pc:cxnChg>
        <pc:cxnChg chg="mod">
          <ac:chgData name="Jared Carboy" userId="6125d4e8-06bb-44b1-a4ea-03dbade77421" providerId="ADAL" clId="{4B03D17A-3213-8B43-B2F3-684A06C04BF6}" dt="2022-11-06T21:21:13.486" v="2468"/>
          <ac:cxnSpMkLst>
            <pc:docMk/>
            <pc:sldMk cId="702841071" sldId="407"/>
            <ac:cxnSpMk id="409" creationId="{C350069C-74FC-005F-ED12-2B1F6E9EBFB5}"/>
          </ac:cxnSpMkLst>
        </pc:cxnChg>
        <pc:cxnChg chg="mod">
          <ac:chgData name="Jared Carboy" userId="6125d4e8-06bb-44b1-a4ea-03dbade77421" providerId="ADAL" clId="{4B03D17A-3213-8B43-B2F3-684A06C04BF6}" dt="2022-11-06T21:21:13.486" v="2468"/>
          <ac:cxnSpMkLst>
            <pc:docMk/>
            <pc:sldMk cId="702841071" sldId="407"/>
            <ac:cxnSpMk id="410" creationId="{5598BE25-345D-F5E4-32D9-306A8AD9EE67}"/>
          </ac:cxnSpMkLst>
        </pc:cxnChg>
        <pc:cxnChg chg="mod">
          <ac:chgData name="Jared Carboy" userId="6125d4e8-06bb-44b1-a4ea-03dbade77421" providerId="ADAL" clId="{4B03D17A-3213-8B43-B2F3-684A06C04BF6}" dt="2022-11-06T21:21:51.398" v="2472"/>
          <ac:cxnSpMkLst>
            <pc:docMk/>
            <pc:sldMk cId="702841071" sldId="407"/>
            <ac:cxnSpMk id="442" creationId="{5F13FDED-7240-64CA-21E7-40655E892160}"/>
          </ac:cxnSpMkLst>
        </pc:cxnChg>
        <pc:cxnChg chg="mod">
          <ac:chgData name="Jared Carboy" userId="6125d4e8-06bb-44b1-a4ea-03dbade77421" providerId="ADAL" clId="{4B03D17A-3213-8B43-B2F3-684A06C04BF6}" dt="2022-11-06T21:21:51.398" v="2472"/>
          <ac:cxnSpMkLst>
            <pc:docMk/>
            <pc:sldMk cId="702841071" sldId="407"/>
            <ac:cxnSpMk id="443" creationId="{3A336F16-6821-5AFB-738F-B2EBF73CF339}"/>
          </ac:cxnSpMkLst>
        </pc:cxnChg>
        <pc:cxnChg chg="add del mod">
          <ac:chgData name="Jared Carboy" userId="6125d4e8-06bb-44b1-a4ea-03dbade77421" providerId="ADAL" clId="{4B03D17A-3213-8B43-B2F3-684A06C04BF6}" dt="2022-11-06T21:24:05.167" v="2482"/>
          <ac:cxnSpMkLst>
            <pc:docMk/>
            <pc:sldMk cId="702841071" sldId="407"/>
            <ac:cxnSpMk id="484" creationId="{057C84E6-C687-BCB1-C671-D0011500EA60}"/>
          </ac:cxnSpMkLst>
        </pc:cxnChg>
        <pc:cxnChg chg="add del mod">
          <ac:chgData name="Jared Carboy" userId="6125d4e8-06bb-44b1-a4ea-03dbade77421" providerId="ADAL" clId="{4B03D17A-3213-8B43-B2F3-684A06C04BF6}" dt="2022-11-06T21:24:05.167" v="2482"/>
          <ac:cxnSpMkLst>
            <pc:docMk/>
            <pc:sldMk cId="702841071" sldId="407"/>
            <ac:cxnSpMk id="485" creationId="{77CD083F-46AA-D74A-3841-A008B6210B6D}"/>
          </ac:cxnSpMkLst>
        </pc:cxnChg>
        <pc:cxnChg chg="mod">
          <ac:chgData name="Jared Carboy" userId="6125d4e8-06bb-44b1-a4ea-03dbade77421" providerId="ADAL" clId="{4B03D17A-3213-8B43-B2F3-684A06C04BF6}" dt="2022-11-06T21:24:54.438" v="2492"/>
          <ac:cxnSpMkLst>
            <pc:docMk/>
            <pc:sldMk cId="702841071" sldId="407"/>
            <ac:cxnSpMk id="511" creationId="{39A7EC4A-CD56-1D19-0493-5912B9A2A8E2}"/>
          </ac:cxnSpMkLst>
        </pc:cxnChg>
        <pc:cxnChg chg="mod">
          <ac:chgData name="Jared Carboy" userId="6125d4e8-06bb-44b1-a4ea-03dbade77421" providerId="ADAL" clId="{4B03D17A-3213-8B43-B2F3-684A06C04BF6}" dt="2022-11-06T21:24:54.438" v="2492"/>
          <ac:cxnSpMkLst>
            <pc:docMk/>
            <pc:sldMk cId="702841071" sldId="407"/>
            <ac:cxnSpMk id="512" creationId="{658A68EA-2934-547B-B90C-2B50225FBD1C}"/>
          </ac:cxnSpMkLst>
        </pc:cxnChg>
        <pc:cxnChg chg="mod">
          <ac:chgData name="Jared Carboy" userId="6125d4e8-06bb-44b1-a4ea-03dbade77421" providerId="ADAL" clId="{4B03D17A-3213-8B43-B2F3-684A06C04BF6}" dt="2022-11-06T21:26:09.074" v="2511"/>
          <ac:cxnSpMkLst>
            <pc:docMk/>
            <pc:sldMk cId="702841071" sldId="407"/>
            <ac:cxnSpMk id="560" creationId="{2DF73F4B-0927-AC74-934E-F2C3527E3BB4}"/>
          </ac:cxnSpMkLst>
        </pc:cxnChg>
        <pc:cxnChg chg="mod">
          <ac:chgData name="Jared Carboy" userId="6125d4e8-06bb-44b1-a4ea-03dbade77421" providerId="ADAL" clId="{4B03D17A-3213-8B43-B2F3-684A06C04BF6}" dt="2022-11-06T21:26:09.074" v="2511"/>
          <ac:cxnSpMkLst>
            <pc:docMk/>
            <pc:sldMk cId="702841071" sldId="407"/>
            <ac:cxnSpMk id="561" creationId="{84A6C55C-934E-DD5B-E575-C4AFB704BA35}"/>
          </ac:cxnSpMkLst>
        </pc:cxnChg>
        <pc:cxnChg chg="mod">
          <ac:chgData name="Jared Carboy" userId="6125d4e8-06bb-44b1-a4ea-03dbade77421" providerId="ADAL" clId="{4B03D17A-3213-8B43-B2F3-684A06C04BF6}" dt="2022-11-06T21:26:47.764" v="2515"/>
          <ac:cxnSpMkLst>
            <pc:docMk/>
            <pc:sldMk cId="702841071" sldId="407"/>
            <ac:cxnSpMk id="600" creationId="{588D4310-F9CA-B4D8-1373-E776D109C917}"/>
          </ac:cxnSpMkLst>
        </pc:cxnChg>
        <pc:cxnChg chg="mod">
          <ac:chgData name="Jared Carboy" userId="6125d4e8-06bb-44b1-a4ea-03dbade77421" providerId="ADAL" clId="{4B03D17A-3213-8B43-B2F3-684A06C04BF6}" dt="2022-11-06T21:26:47.764" v="2515"/>
          <ac:cxnSpMkLst>
            <pc:docMk/>
            <pc:sldMk cId="702841071" sldId="407"/>
            <ac:cxnSpMk id="601" creationId="{6C86FBA0-571B-CFFF-82C8-4C4FDD98280C}"/>
          </ac:cxnSpMkLst>
        </pc:cxnChg>
        <pc:cxnChg chg="mod">
          <ac:chgData name="Jared Carboy" userId="6125d4e8-06bb-44b1-a4ea-03dbade77421" providerId="ADAL" clId="{4B03D17A-3213-8B43-B2F3-684A06C04BF6}" dt="2022-11-06T21:26:47.764" v="2515"/>
          <ac:cxnSpMkLst>
            <pc:docMk/>
            <pc:sldMk cId="702841071" sldId="407"/>
            <ac:cxnSpMk id="635" creationId="{D0E21CFE-2219-100C-774C-247833558E39}"/>
          </ac:cxnSpMkLst>
        </pc:cxnChg>
        <pc:cxnChg chg="mod">
          <ac:chgData name="Jared Carboy" userId="6125d4e8-06bb-44b1-a4ea-03dbade77421" providerId="ADAL" clId="{4B03D17A-3213-8B43-B2F3-684A06C04BF6}" dt="2022-11-06T21:26:47.764" v="2515"/>
          <ac:cxnSpMkLst>
            <pc:docMk/>
            <pc:sldMk cId="702841071" sldId="407"/>
            <ac:cxnSpMk id="636" creationId="{A1D818D7-F17B-59FF-3AC6-E882C600F668}"/>
          </ac:cxnSpMkLst>
        </pc:cxnChg>
        <pc:cxnChg chg="mod">
          <ac:chgData name="Jared Carboy" userId="6125d4e8-06bb-44b1-a4ea-03dbade77421" providerId="ADAL" clId="{4B03D17A-3213-8B43-B2F3-684A06C04BF6}" dt="2022-11-06T21:27:02.252" v="2517"/>
          <ac:cxnSpMkLst>
            <pc:docMk/>
            <pc:sldMk cId="702841071" sldId="407"/>
            <ac:cxnSpMk id="663" creationId="{E657B142-C336-D9BD-BF20-917811AAA9C3}"/>
          </ac:cxnSpMkLst>
        </pc:cxnChg>
        <pc:cxnChg chg="mod">
          <ac:chgData name="Jared Carboy" userId="6125d4e8-06bb-44b1-a4ea-03dbade77421" providerId="ADAL" clId="{4B03D17A-3213-8B43-B2F3-684A06C04BF6}" dt="2022-11-06T21:27:02.252" v="2517"/>
          <ac:cxnSpMkLst>
            <pc:docMk/>
            <pc:sldMk cId="702841071" sldId="407"/>
            <ac:cxnSpMk id="664" creationId="{9D3C2A58-EDF8-BD07-CB07-C19AACBE08EC}"/>
          </ac:cxnSpMkLst>
        </pc:cxnChg>
        <pc:cxnChg chg="mod">
          <ac:chgData name="Jared Carboy" userId="6125d4e8-06bb-44b1-a4ea-03dbade77421" providerId="ADAL" clId="{4B03D17A-3213-8B43-B2F3-684A06C04BF6}" dt="2022-11-06T21:27:02.252" v="2517"/>
          <ac:cxnSpMkLst>
            <pc:docMk/>
            <pc:sldMk cId="702841071" sldId="407"/>
            <ac:cxnSpMk id="698" creationId="{35C1EC7A-C565-6B53-F718-7D1F68B807AF}"/>
          </ac:cxnSpMkLst>
        </pc:cxnChg>
        <pc:cxnChg chg="mod">
          <ac:chgData name="Jared Carboy" userId="6125d4e8-06bb-44b1-a4ea-03dbade77421" providerId="ADAL" clId="{4B03D17A-3213-8B43-B2F3-684A06C04BF6}" dt="2022-11-06T21:27:02.252" v="2517"/>
          <ac:cxnSpMkLst>
            <pc:docMk/>
            <pc:sldMk cId="702841071" sldId="407"/>
            <ac:cxnSpMk id="699" creationId="{F88348E2-E5D6-4072-A22C-BF406E2F44C8}"/>
          </ac:cxnSpMkLst>
        </pc:cxnChg>
        <pc:cxnChg chg="mod">
          <ac:chgData name="Jared Carboy" userId="6125d4e8-06bb-44b1-a4ea-03dbade77421" providerId="ADAL" clId="{4B03D17A-3213-8B43-B2F3-684A06C04BF6}" dt="2022-11-06T21:27:53.643" v="2526"/>
          <ac:cxnSpMkLst>
            <pc:docMk/>
            <pc:sldMk cId="702841071" sldId="407"/>
            <ac:cxnSpMk id="729" creationId="{D075D583-9E4D-C509-2C69-55DDBD9E8502}"/>
          </ac:cxnSpMkLst>
        </pc:cxnChg>
        <pc:cxnChg chg="mod">
          <ac:chgData name="Jared Carboy" userId="6125d4e8-06bb-44b1-a4ea-03dbade77421" providerId="ADAL" clId="{4B03D17A-3213-8B43-B2F3-684A06C04BF6}" dt="2022-11-06T21:27:53.643" v="2526"/>
          <ac:cxnSpMkLst>
            <pc:docMk/>
            <pc:sldMk cId="702841071" sldId="407"/>
            <ac:cxnSpMk id="730" creationId="{94FBE9A9-E255-2EF5-E5CE-68BAA5CF59BA}"/>
          </ac:cxnSpMkLst>
        </pc:cxnChg>
        <pc:cxnChg chg="mod">
          <ac:chgData name="Jared Carboy" userId="6125d4e8-06bb-44b1-a4ea-03dbade77421" providerId="ADAL" clId="{4B03D17A-3213-8B43-B2F3-684A06C04BF6}" dt="2022-11-06T21:28:01.018" v="2528"/>
          <ac:cxnSpMkLst>
            <pc:docMk/>
            <pc:sldMk cId="702841071" sldId="407"/>
            <ac:cxnSpMk id="768" creationId="{A816C9F3-B128-0ACA-1BEA-DF72E78AB575}"/>
          </ac:cxnSpMkLst>
        </pc:cxnChg>
        <pc:cxnChg chg="mod">
          <ac:chgData name="Jared Carboy" userId="6125d4e8-06bb-44b1-a4ea-03dbade77421" providerId="ADAL" clId="{4B03D17A-3213-8B43-B2F3-684A06C04BF6}" dt="2022-11-06T21:28:01.018" v="2528"/>
          <ac:cxnSpMkLst>
            <pc:docMk/>
            <pc:sldMk cId="702841071" sldId="407"/>
            <ac:cxnSpMk id="769" creationId="{E5D8CCA9-98CC-2CE9-C572-126DF28FA8EA}"/>
          </ac:cxnSpMkLst>
        </pc:cxnChg>
      </pc:sldChg>
      <pc:sldChg chg="modSp mod">
        <pc:chgData name="Jared Carboy" userId="6125d4e8-06bb-44b1-a4ea-03dbade77421" providerId="ADAL" clId="{4B03D17A-3213-8B43-B2F3-684A06C04BF6}" dt="2022-11-06T21:06:21.007" v="2328" actId="313"/>
        <pc:sldMkLst>
          <pc:docMk/>
          <pc:sldMk cId="3203390804" sldId="408"/>
        </pc:sldMkLst>
        <pc:spChg chg="mod">
          <ac:chgData name="Jared Carboy" userId="6125d4e8-06bb-44b1-a4ea-03dbade77421" providerId="ADAL" clId="{4B03D17A-3213-8B43-B2F3-684A06C04BF6}" dt="2022-11-06T21:06:21.007" v="2328" actId="313"/>
          <ac:spMkLst>
            <pc:docMk/>
            <pc:sldMk cId="3203390804" sldId="408"/>
            <ac:spMk id="58" creationId="{4919553D-D27F-49C4-878A-4185295A8688}"/>
          </ac:spMkLst>
        </pc:spChg>
      </pc:sldChg>
      <pc:sldChg chg="delSp modSp add mod modTransition">
        <pc:chgData name="Jared Carboy" userId="6125d4e8-06bb-44b1-a4ea-03dbade77421" providerId="ADAL" clId="{4B03D17A-3213-8B43-B2F3-684A06C04BF6}" dt="2022-11-06T21:35:44.253" v="2584"/>
        <pc:sldMkLst>
          <pc:docMk/>
          <pc:sldMk cId="3428605372" sldId="414"/>
        </pc:sldMkLst>
        <pc:spChg chg="del">
          <ac:chgData name="Jared Carboy" userId="6125d4e8-06bb-44b1-a4ea-03dbade77421" providerId="ADAL" clId="{4B03D17A-3213-8B43-B2F3-684A06C04BF6}" dt="2022-11-06T21:29:17.013" v="2537" actId="478"/>
          <ac:spMkLst>
            <pc:docMk/>
            <pc:sldMk cId="3428605372" sldId="414"/>
            <ac:spMk id="36" creationId="{97418437-451C-B7FF-0A89-885B1D817AB3}"/>
          </ac:spMkLst>
        </pc:spChg>
        <pc:grpChg chg="mod">
          <ac:chgData name="Jared Carboy" userId="6125d4e8-06bb-44b1-a4ea-03dbade77421" providerId="ADAL" clId="{4B03D17A-3213-8B43-B2F3-684A06C04BF6}" dt="2022-11-06T21:33:37.889" v="2574" actId="1076"/>
          <ac:grpSpMkLst>
            <pc:docMk/>
            <pc:sldMk cId="3428605372" sldId="414"/>
            <ac:grpSpMk id="96" creationId="{3C7A72C3-B556-BAAD-12C5-40DDB2688F38}"/>
          </ac:grpSpMkLst>
        </pc:grpChg>
        <pc:grpChg chg="del">
          <ac:chgData name="Jared Carboy" userId="6125d4e8-06bb-44b1-a4ea-03dbade77421" providerId="ADAL" clId="{4B03D17A-3213-8B43-B2F3-684A06C04BF6}" dt="2022-11-06T21:29:17.013" v="2537" actId="478"/>
          <ac:grpSpMkLst>
            <pc:docMk/>
            <pc:sldMk cId="3428605372" sldId="414"/>
            <ac:grpSpMk id="97" creationId="{EE636C2B-E9C7-FD6A-0091-6E61C9860C49}"/>
          </ac:grpSpMkLst>
        </pc:grpChg>
        <pc:grpChg chg="del">
          <ac:chgData name="Jared Carboy" userId="6125d4e8-06bb-44b1-a4ea-03dbade77421" providerId="ADAL" clId="{4B03D17A-3213-8B43-B2F3-684A06C04BF6}" dt="2022-11-06T21:29:17.013" v="2537" actId="478"/>
          <ac:grpSpMkLst>
            <pc:docMk/>
            <pc:sldMk cId="3428605372" sldId="414"/>
            <ac:grpSpMk id="119" creationId="{AD2CDA2F-B111-15CE-4355-9548A77DB8F8}"/>
          </ac:grpSpMkLst>
        </pc:grpChg>
        <pc:grpChg chg="del">
          <ac:chgData name="Jared Carboy" userId="6125d4e8-06bb-44b1-a4ea-03dbade77421" providerId="ADAL" clId="{4B03D17A-3213-8B43-B2F3-684A06C04BF6}" dt="2022-11-06T21:29:17.013" v="2537" actId="478"/>
          <ac:grpSpMkLst>
            <pc:docMk/>
            <pc:sldMk cId="3428605372" sldId="414"/>
            <ac:grpSpMk id="141" creationId="{F535EAD9-02E6-6277-A76D-90267AB0C0A5}"/>
          </ac:grpSpMkLst>
        </pc:grpChg>
        <pc:grpChg chg="mod">
          <ac:chgData name="Jared Carboy" userId="6125d4e8-06bb-44b1-a4ea-03dbade77421" providerId="ADAL" clId="{4B03D17A-3213-8B43-B2F3-684A06C04BF6}" dt="2022-11-06T21:32:41.028" v="2567" actId="1076"/>
          <ac:grpSpMkLst>
            <pc:docMk/>
            <pc:sldMk cId="3428605372" sldId="414"/>
            <ac:grpSpMk id="207" creationId="{240B6D6A-C247-F0A5-8D5A-DECC6C42E730}"/>
          </ac:grpSpMkLst>
        </pc:grpChg>
        <pc:grpChg chg="mod">
          <ac:chgData name="Jared Carboy" userId="6125d4e8-06bb-44b1-a4ea-03dbade77421" providerId="ADAL" clId="{4B03D17A-3213-8B43-B2F3-684A06C04BF6}" dt="2022-11-06T21:32:26.952" v="2565" actId="1076"/>
          <ac:grpSpMkLst>
            <pc:docMk/>
            <pc:sldMk cId="3428605372" sldId="414"/>
            <ac:grpSpMk id="420" creationId="{C0226458-60C5-0840-FB1F-E349A1F05ABE}"/>
          </ac:grpSpMkLst>
        </pc:grpChg>
        <pc:grpChg chg="mod">
          <ac:chgData name="Jared Carboy" userId="6125d4e8-06bb-44b1-a4ea-03dbade77421" providerId="ADAL" clId="{4B03D17A-3213-8B43-B2F3-684A06C04BF6}" dt="2022-11-06T21:35:18.896" v="2581" actId="14100"/>
          <ac:grpSpMkLst>
            <pc:docMk/>
            <pc:sldMk cId="3428605372" sldId="414"/>
            <ac:grpSpMk id="797" creationId="{BB7C6917-C642-D9BA-B7F0-20F7E54046A8}"/>
          </ac:grpSpMkLst>
        </pc:grpChg>
        <pc:grpChg chg="mod">
          <ac:chgData name="Jared Carboy" userId="6125d4e8-06bb-44b1-a4ea-03dbade77421" providerId="ADAL" clId="{4B03D17A-3213-8B43-B2F3-684A06C04BF6}" dt="2022-11-06T21:34:58.775" v="2579" actId="1076"/>
          <ac:grpSpMkLst>
            <pc:docMk/>
            <pc:sldMk cId="3428605372" sldId="414"/>
            <ac:grpSpMk id="798" creationId="{2D3ABCD3-5F46-0A06-B65F-4C8530DAF841}"/>
          </ac:grpSpMkLst>
        </pc:grpChg>
        <pc:grpChg chg="mod">
          <ac:chgData name="Jared Carboy" userId="6125d4e8-06bb-44b1-a4ea-03dbade77421" providerId="ADAL" clId="{4B03D17A-3213-8B43-B2F3-684A06C04BF6}" dt="2022-11-06T21:32:35.483" v="2566" actId="1076"/>
          <ac:grpSpMkLst>
            <pc:docMk/>
            <pc:sldMk cId="3428605372" sldId="414"/>
            <ac:grpSpMk id="799" creationId="{C82BFFC4-56E4-C8D5-25CF-67493BDE9CDA}"/>
          </ac:grpSpMkLst>
        </pc:grpChg>
        <pc:grpChg chg="del">
          <ac:chgData name="Jared Carboy" userId="6125d4e8-06bb-44b1-a4ea-03dbade77421" providerId="ADAL" clId="{4B03D17A-3213-8B43-B2F3-684A06C04BF6}" dt="2022-11-06T21:29:36.411" v="2538" actId="478"/>
          <ac:grpSpMkLst>
            <pc:docMk/>
            <pc:sldMk cId="3428605372" sldId="414"/>
            <ac:grpSpMk id="800" creationId="{B004C644-20D0-CC08-6F76-E473948E9278}"/>
          </ac:grpSpMkLst>
        </pc:grpChg>
      </pc:sldChg>
      <pc:sldChg chg="add del">
        <pc:chgData name="Jared Carboy" userId="6125d4e8-06bb-44b1-a4ea-03dbade77421" providerId="ADAL" clId="{4B03D17A-3213-8B43-B2F3-684A06C04BF6}" dt="2022-11-06T21:45:12.101" v="2621" actId="2696"/>
        <pc:sldMkLst>
          <pc:docMk/>
          <pc:sldMk cId="401442319" sldId="415"/>
        </pc:sldMkLst>
      </pc:sldChg>
      <pc:sldChg chg="addSp delSp modSp add mod">
        <pc:chgData name="Jared Carboy" userId="6125d4e8-06bb-44b1-a4ea-03dbade77421" providerId="ADAL" clId="{4B03D17A-3213-8B43-B2F3-684A06C04BF6}" dt="2022-11-06T21:39:42.969" v="2599" actId="1076"/>
        <pc:sldMkLst>
          <pc:docMk/>
          <pc:sldMk cId="3917223533" sldId="416"/>
        </pc:sldMkLst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4" creationId="{2067D357-D0BE-1F20-0B49-D5736CC13A5A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8" creationId="{C181DA4E-A1B7-161D-D3B6-2E827810EFEA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11" creationId="{364F470D-32AA-A68B-D817-C0A09448E435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12" creationId="{362B6CAE-06FB-6648-B92D-C32DBA6503D6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14" creationId="{FD26A52E-21E1-33AE-9FE4-792D0A92C0FC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15" creationId="{4AF9F2A0-AF75-1BC1-674A-53EB27C8A891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16" creationId="{41F0FA64-B879-85A4-7118-94024A084688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17" creationId="{DF780623-5CD0-507E-C787-3CD13DAB31AF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18" creationId="{50B996DE-4BC8-C56A-8B00-DBD9CC9192D4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19" creationId="{421A2AA5-17C8-A64D-E5AA-EF16F4D2C30D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20" creationId="{DB66C011-422C-A3D8-F52B-FC2DFCFF2E03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23" creationId="{DD80D828-3343-A3AB-EFFB-D45E55BC46EF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24" creationId="{AE0A91DE-84DF-7B95-0A3A-8C4703D5696F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25" creationId="{A4437EE1-4E4C-E42F-4586-597EA7488026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26" creationId="{57E574E8-9889-5C79-3999-4AEC1DBFC9CA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31" creationId="{D93A31D9-6908-9451-B98F-890235A0C6B6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32" creationId="{9473461E-C324-FEB1-A02A-660801EDB830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33" creationId="{666C3CE2-6F9F-8BD2-D0DE-39B749D89239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35" creationId="{A67CB0F3-ED1D-039E-1385-390301C28481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36" creationId="{9C2E5BFB-D158-D913-1951-5D3749827C23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40" creationId="{42D050AC-5091-9CF5-A267-4FAC111C5A29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41" creationId="{E8474E6F-B879-71ED-D12B-A721139D1D08}"/>
          </ac:spMkLst>
        </pc:spChg>
        <pc:spChg chg="mod">
          <ac:chgData name="Jared Carboy" userId="6125d4e8-06bb-44b1-a4ea-03dbade77421" providerId="ADAL" clId="{4B03D17A-3213-8B43-B2F3-684A06C04BF6}" dt="2022-11-06T21:38:27.767" v="2588"/>
          <ac:spMkLst>
            <pc:docMk/>
            <pc:sldMk cId="3917223533" sldId="416"/>
            <ac:spMk id="42" creationId="{2D1C37E2-DA2A-7EE4-8E6D-8B07A64E7C46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44" creationId="{E1EBA981-1633-23C6-92D5-0E301926B811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46" creationId="{E0E176AA-C135-92A5-DBA4-7E453A777D55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49" creationId="{F7C65EEC-7DAE-83C5-A2E5-1CCDDD0652E1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50" creationId="{080358BB-F9FD-7CA8-E8A5-1E80682A1423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55" creationId="{39DAC324-B01B-E44F-0A87-94E0DFE06BDB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65" creationId="{8A2BE15D-F0A4-FAE2-CF0A-5B27A821B393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67" creationId="{414FB167-83DC-177F-3E93-E3AB7C765020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68" creationId="{2EE5EB35-BA4A-9742-A4D8-B555CFC1EB08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69" creationId="{FE226ACC-C1AE-3EA5-B7D9-2EAC6107C57F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79" creationId="{86B70242-C8E0-2BE0-9E02-BF198E91673A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84" creationId="{6021018D-9A11-F92A-2378-A2CDC81B144B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85" creationId="{834FE198-350F-F4D7-5CD6-EC09804ECBBD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86" creationId="{D235D9C2-B678-C920-92F0-02298B3B75A4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98" creationId="{2C38E1F5-FBB2-7A84-6000-A5F8510A650B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99" creationId="{E389CFE9-A78F-F94B-74E5-2F54FF25859C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00" creationId="{8F347396-0842-7578-8D6C-0B6BCF8E8267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01" creationId="{E33ADCD5-4809-00C4-B3D6-ECBA3CF8DEC8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02" creationId="{1390405A-0268-CF12-18B8-CB5370EE1BAD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03" creationId="{C5AB7158-A087-8B64-E946-D61EFADE8F98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04" creationId="{C8B103BD-0AFA-9D27-E660-0AC0133D5649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05" creationId="{684903A0-E1E0-EBE7-9744-5C0C02DDEDDF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06" creationId="{1612F7E7-99B0-982E-8CB4-211230F98221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07" creationId="{A4C6CD95-9577-0380-A520-814747ECE941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08" creationId="{DD1E4B07-2E24-7624-051F-C51044FCB591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09" creationId="{67F981C4-77E2-FC14-5817-0468A59FDADD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10" creationId="{E8D46262-9D05-3E01-5BD9-39C5B253A0CC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11" creationId="{1551F4E1-4824-3772-92FB-74D5BC68D120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12" creationId="{2862749A-3B7D-A7D8-9134-3FBD9F1EF50A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13" creationId="{178D42A7-381F-2D9C-54FE-9FA62B349899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14" creationId="{64820AA1-9E06-AF1F-D20D-01A0DEA8740E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15" creationId="{4C0D73CA-C7C3-6072-0899-0C6805C5A6CE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16" creationId="{5B737DA8-AEA2-F065-A5B3-1A5E14143CF3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17" creationId="{D0C950B4-B98E-DF1C-CA5D-60FC59C4BB1B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18" creationId="{484EB4D5-D02A-CA74-11A0-37DED4E720A1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19" creationId="{E2F994C0-F612-5B30-8221-4FFE2AEEF103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20" creationId="{10547E50-27D3-43CF-E398-E45A724BD402}"/>
          </ac:spMkLst>
        </pc:spChg>
        <pc:spChg chg="mod">
          <ac:chgData name="Jared Carboy" userId="6125d4e8-06bb-44b1-a4ea-03dbade77421" providerId="ADAL" clId="{4B03D17A-3213-8B43-B2F3-684A06C04BF6}" dt="2022-11-06T21:39:03.696" v="2593"/>
          <ac:spMkLst>
            <pc:docMk/>
            <pc:sldMk cId="3917223533" sldId="416"/>
            <ac:spMk id="121" creationId="{1CC1C8F3-D6D3-006C-4D06-7A7F22791EF1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123" creationId="{4A3D86B7-E409-1F37-F4FB-53163C113FA9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125" creationId="{8E511C26-1B9B-5198-29BE-484B6F88501A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126" creationId="{307023EE-74F6-21B1-A435-94DB8EF9E1D4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127" creationId="{C2953B5C-891D-E306-F2D2-AAD1049DA0A8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13" creationId="{AAE6273D-43FA-B926-D9EB-7189AA0839EF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14" creationId="{9F33DC8D-7B27-CCAB-0F96-32F19522B76A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15" creationId="{58B7E024-9753-F9F0-0AFD-7AE344EECC61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16" creationId="{A3B43D63-012D-9ECB-1A35-7800D8256289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18" creationId="{BE74C08F-B292-FE41-7192-6A9A34104FB3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19" creationId="{CA3AF41E-8542-5FDC-598C-C7749F6B21AA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21" creationId="{11A3219B-9B8E-A0A6-7233-C6CF0B021D0D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22" creationId="{F52F5D88-EEF3-157E-9D9C-F0F0E75E554B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23" creationId="{6088EE38-0D0A-05C9-3138-2767BB36491B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24" creationId="{67FB1431-2A8F-9539-BF9E-1EC0128986D5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25" creationId="{0B90548C-5883-5317-1E87-3F2F7EF23837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26" creationId="{9A162854-767D-7428-3D94-C6102EF26BFC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27" creationId="{DFA0B8EE-0EB5-4D1F-710C-CF3AA44A0E97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28" creationId="{1D0B4FA4-FF32-C3C0-BA32-DDF11ED4AC27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29" creationId="{37FD21B8-9881-65A0-8A25-869F867B4671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32" creationId="{86C6AF36-C8B8-472A-4B20-CEB001E7ED31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33" creationId="{88DD0762-2ECC-496B-FDCB-2C1FE3585035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34" creationId="{75D46A68-23AE-ABF0-F9E6-A50FCE924582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35" creationId="{1D5E9FB3-ED7F-F052-996E-7BAA899376EB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40" creationId="{1ADCD458-DBA8-A598-5323-D0768342DD00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41" creationId="{9E8CD893-0AFD-E7DF-6955-CF0B9AEACCF4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91" creationId="{67B55FE8-0BC5-43BB-899A-D32912005748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92" creationId="{F691AC9D-90D7-119F-CBC8-5C0A952B1C80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93" creationId="{1F07FF97-515E-05BE-B393-970B94315D15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94" creationId="{E7516A87-CC54-C018-B0AD-5032E47614E3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95" creationId="{DA383080-B8D6-1A9C-DE06-2BA63EA2C607}"/>
          </ac:spMkLst>
        </pc:spChg>
        <pc:spChg chg="mod">
          <ac:chgData name="Jared Carboy" userId="6125d4e8-06bb-44b1-a4ea-03dbade77421" providerId="ADAL" clId="{4B03D17A-3213-8B43-B2F3-684A06C04BF6}" dt="2022-11-06T21:39:24.285" v="2597"/>
          <ac:spMkLst>
            <pc:docMk/>
            <pc:sldMk cId="3917223533" sldId="416"/>
            <ac:spMk id="596" creationId="{16B89A23-D2F1-1376-578C-A08263A962E2}"/>
          </ac:spMkLst>
        </pc:spChg>
        <pc:grpChg chg="add mod">
          <ac:chgData name="Jared Carboy" userId="6125d4e8-06bb-44b1-a4ea-03dbade77421" providerId="ADAL" clId="{4B03D17A-3213-8B43-B2F3-684A06C04BF6}" dt="2022-11-06T21:38:56.943" v="2592" actId="1076"/>
          <ac:grpSpMkLst>
            <pc:docMk/>
            <pc:sldMk cId="3917223533" sldId="416"/>
            <ac:grpSpMk id="2" creationId="{B70FF195-C59F-67DD-BB16-E967EFB3CEDE}"/>
          </ac:grpSpMkLst>
        </pc:grpChg>
        <pc:grpChg chg="mod">
          <ac:chgData name="Jared Carboy" userId="6125d4e8-06bb-44b1-a4ea-03dbade77421" providerId="ADAL" clId="{4B03D17A-3213-8B43-B2F3-684A06C04BF6}" dt="2022-11-06T21:38:27.767" v="2588"/>
          <ac:grpSpMkLst>
            <pc:docMk/>
            <pc:sldMk cId="3917223533" sldId="416"/>
            <ac:grpSpMk id="6" creationId="{87EFCC13-D321-820A-E135-02F4200D9B20}"/>
          </ac:grpSpMkLst>
        </pc:grpChg>
        <pc:grpChg chg="mod">
          <ac:chgData name="Jared Carboy" userId="6125d4e8-06bb-44b1-a4ea-03dbade77421" providerId="ADAL" clId="{4B03D17A-3213-8B43-B2F3-684A06C04BF6}" dt="2022-11-06T21:38:27.767" v="2588"/>
          <ac:grpSpMkLst>
            <pc:docMk/>
            <pc:sldMk cId="3917223533" sldId="416"/>
            <ac:grpSpMk id="7" creationId="{A5ADADC0-822E-1E7F-4CE1-17DF73D72D4C}"/>
          </ac:grpSpMkLst>
        </pc:grpChg>
        <pc:grpChg chg="mod">
          <ac:chgData name="Jared Carboy" userId="6125d4e8-06bb-44b1-a4ea-03dbade77421" providerId="ADAL" clId="{4B03D17A-3213-8B43-B2F3-684A06C04BF6}" dt="2022-11-06T21:38:27.767" v="2588"/>
          <ac:grpSpMkLst>
            <pc:docMk/>
            <pc:sldMk cId="3917223533" sldId="416"/>
            <ac:grpSpMk id="10" creationId="{C62D2941-4FC7-E180-C58B-301C30C785B3}"/>
          </ac:grpSpMkLst>
        </pc:grpChg>
        <pc:grpChg chg="mod">
          <ac:chgData name="Jared Carboy" userId="6125d4e8-06bb-44b1-a4ea-03dbade77421" providerId="ADAL" clId="{4B03D17A-3213-8B43-B2F3-684A06C04BF6}" dt="2022-11-06T21:38:27.767" v="2588"/>
          <ac:grpSpMkLst>
            <pc:docMk/>
            <pc:sldMk cId="3917223533" sldId="416"/>
            <ac:grpSpMk id="13" creationId="{80D0AD7E-A2A3-A35D-4C7B-5F77BEF0540D}"/>
          </ac:grpSpMkLst>
        </pc:grpChg>
        <pc:grpChg chg="mod">
          <ac:chgData name="Jared Carboy" userId="6125d4e8-06bb-44b1-a4ea-03dbade77421" providerId="ADAL" clId="{4B03D17A-3213-8B43-B2F3-684A06C04BF6}" dt="2022-11-06T21:38:27.767" v="2588"/>
          <ac:grpSpMkLst>
            <pc:docMk/>
            <pc:sldMk cId="3917223533" sldId="416"/>
            <ac:grpSpMk id="21" creationId="{62D1EFD5-C3C8-B372-5C4E-E0473D65F759}"/>
          </ac:grpSpMkLst>
        </pc:grpChg>
        <pc:grpChg chg="mod">
          <ac:chgData name="Jared Carboy" userId="6125d4e8-06bb-44b1-a4ea-03dbade77421" providerId="ADAL" clId="{4B03D17A-3213-8B43-B2F3-684A06C04BF6}" dt="2022-11-06T21:38:27.767" v="2588"/>
          <ac:grpSpMkLst>
            <pc:docMk/>
            <pc:sldMk cId="3917223533" sldId="416"/>
            <ac:grpSpMk id="22" creationId="{3B998BD7-954E-3FFA-D3FC-574F509A5E85}"/>
          </ac:grpSpMkLst>
        </pc:grpChg>
        <pc:grpChg chg="mod">
          <ac:chgData name="Jared Carboy" userId="6125d4e8-06bb-44b1-a4ea-03dbade77421" providerId="ADAL" clId="{4B03D17A-3213-8B43-B2F3-684A06C04BF6}" dt="2022-11-06T21:38:27.767" v="2588"/>
          <ac:grpSpMkLst>
            <pc:docMk/>
            <pc:sldMk cId="3917223533" sldId="416"/>
            <ac:grpSpMk id="27" creationId="{6DA88110-D347-63CD-ADE9-005960C7DC98}"/>
          </ac:grpSpMkLst>
        </pc:grpChg>
        <pc:grpChg chg="mod">
          <ac:chgData name="Jared Carboy" userId="6125d4e8-06bb-44b1-a4ea-03dbade77421" providerId="ADAL" clId="{4B03D17A-3213-8B43-B2F3-684A06C04BF6}" dt="2022-11-06T21:38:27.767" v="2588"/>
          <ac:grpSpMkLst>
            <pc:docMk/>
            <pc:sldMk cId="3917223533" sldId="416"/>
            <ac:grpSpMk id="30" creationId="{80DB5D11-8B55-3608-C9A6-4294704CE411}"/>
          </ac:grpSpMkLst>
        </pc:grpChg>
        <pc:grpChg chg="add mod">
          <ac:chgData name="Jared Carboy" userId="6125d4e8-06bb-44b1-a4ea-03dbade77421" providerId="ADAL" clId="{4B03D17A-3213-8B43-B2F3-684A06C04BF6}" dt="2022-11-06T21:39:12.228" v="2596" actId="1076"/>
          <ac:grpSpMkLst>
            <pc:docMk/>
            <pc:sldMk cId="3917223533" sldId="416"/>
            <ac:grpSpMk id="43" creationId="{7843AA3A-C734-E7D8-A664-A83083926046}"/>
          </ac:grpSpMkLst>
        </pc:grpChg>
        <pc:grpChg chg="mod">
          <ac:chgData name="Jared Carboy" userId="6125d4e8-06bb-44b1-a4ea-03dbade77421" providerId="ADAL" clId="{4B03D17A-3213-8B43-B2F3-684A06C04BF6}" dt="2022-11-06T21:39:03.696" v="2593"/>
          <ac:grpSpMkLst>
            <pc:docMk/>
            <pc:sldMk cId="3917223533" sldId="416"/>
            <ac:grpSpMk id="45" creationId="{53DC0D28-4D86-E198-20F0-F45F2651AAD3}"/>
          </ac:grpSpMkLst>
        </pc:grpChg>
        <pc:grpChg chg="mod">
          <ac:chgData name="Jared Carboy" userId="6125d4e8-06bb-44b1-a4ea-03dbade77421" providerId="ADAL" clId="{4B03D17A-3213-8B43-B2F3-684A06C04BF6}" dt="2022-11-06T21:39:03.696" v="2593"/>
          <ac:grpSpMkLst>
            <pc:docMk/>
            <pc:sldMk cId="3917223533" sldId="416"/>
            <ac:grpSpMk id="47" creationId="{A06D3A1B-13FC-D8FF-5B1E-F958B299A476}"/>
          </ac:grpSpMkLst>
        </pc:grpChg>
        <pc:grpChg chg="mod">
          <ac:chgData name="Jared Carboy" userId="6125d4e8-06bb-44b1-a4ea-03dbade77421" providerId="ADAL" clId="{4B03D17A-3213-8B43-B2F3-684A06C04BF6}" dt="2022-11-06T21:39:03.696" v="2593"/>
          <ac:grpSpMkLst>
            <pc:docMk/>
            <pc:sldMk cId="3917223533" sldId="416"/>
            <ac:grpSpMk id="48" creationId="{E104B485-341A-8A24-E43F-D0FB1B5CA494}"/>
          </ac:grpSpMkLst>
        </pc:grpChg>
        <pc:grpChg chg="mod">
          <ac:chgData name="Jared Carboy" userId="6125d4e8-06bb-44b1-a4ea-03dbade77421" providerId="ADAL" clId="{4B03D17A-3213-8B43-B2F3-684A06C04BF6}" dt="2022-11-06T21:39:03.696" v="2593"/>
          <ac:grpSpMkLst>
            <pc:docMk/>
            <pc:sldMk cId="3917223533" sldId="416"/>
            <ac:grpSpMk id="52" creationId="{52CE5D61-8C4F-C4CC-A9EC-9F2AF31C60C0}"/>
          </ac:grpSpMkLst>
        </pc:grpChg>
        <pc:grpChg chg="mod">
          <ac:chgData name="Jared Carboy" userId="6125d4e8-06bb-44b1-a4ea-03dbade77421" providerId="ADAL" clId="{4B03D17A-3213-8B43-B2F3-684A06C04BF6}" dt="2022-11-06T21:39:03.696" v="2593"/>
          <ac:grpSpMkLst>
            <pc:docMk/>
            <pc:sldMk cId="3917223533" sldId="416"/>
            <ac:grpSpMk id="53" creationId="{BAFEC106-AF33-529F-62CF-7BF3A5A34AD8}"/>
          </ac:grpSpMkLst>
        </pc:grpChg>
        <pc:grpChg chg="mod">
          <ac:chgData name="Jared Carboy" userId="6125d4e8-06bb-44b1-a4ea-03dbade77421" providerId="ADAL" clId="{4B03D17A-3213-8B43-B2F3-684A06C04BF6}" dt="2022-11-06T21:39:03.696" v="2593"/>
          <ac:grpSpMkLst>
            <pc:docMk/>
            <pc:sldMk cId="3917223533" sldId="416"/>
            <ac:grpSpMk id="54" creationId="{C2536CC0-3441-470B-5EBC-88E6198CE1F4}"/>
          </ac:grpSpMkLst>
        </pc:grpChg>
        <pc:grpChg chg="mod">
          <ac:chgData name="Jared Carboy" userId="6125d4e8-06bb-44b1-a4ea-03dbade77421" providerId="ADAL" clId="{4B03D17A-3213-8B43-B2F3-684A06C04BF6}" dt="2022-11-06T21:39:03.696" v="2593"/>
          <ac:grpSpMkLst>
            <pc:docMk/>
            <pc:sldMk cId="3917223533" sldId="416"/>
            <ac:grpSpMk id="66" creationId="{16573457-1FBA-9E43-CDD0-C3CF4DB31929}"/>
          </ac:grpSpMkLst>
        </pc:grpChg>
        <pc:grpChg chg="mod">
          <ac:chgData name="Jared Carboy" userId="6125d4e8-06bb-44b1-a4ea-03dbade77421" providerId="ADAL" clId="{4B03D17A-3213-8B43-B2F3-684A06C04BF6}" dt="2022-11-06T21:39:03.696" v="2593"/>
          <ac:grpSpMkLst>
            <pc:docMk/>
            <pc:sldMk cId="3917223533" sldId="416"/>
            <ac:grpSpMk id="70" creationId="{D4B78EE5-717B-DBB0-4296-F8E138A0E89D}"/>
          </ac:grpSpMkLst>
        </pc:grpChg>
        <pc:grpChg chg="mod">
          <ac:chgData name="Jared Carboy" userId="6125d4e8-06bb-44b1-a4ea-03dbade77421" providerId="ADAL" clId="{4B03D17A-3213-8B43-B2F3-684A06C04BF6}" dt="2022-11-06T21:39:03.696" v="2593"/>
          <ac:grpSpMkLst>
            <pc:docMk/>
            <pc:sldMk cId="3917223533" sldId="416"/>
            <ac:grpSpMk id="80" creationId="{A5525E87-8AD2-CB56-BB0E-FB2DDEA05087}"/>
          </ac:grpSpMkLst>
        </pc:grpChg>
        <pc:grpChg chg="mod">
          <ac:chgData name="Jared Carboy" userId="6125d4e8-06bb-44b1-a4ea-03dbade77421" providerId="ADAL" clId="{4B03D17A-3213-8B43-B2F3-684A06C04BF6}" dt="2022-11-06T21:39:03.696" v="2593"/>
          <ac:grpSpMkLst>
            <pc:docMk/>
            <pc:sldMk cId="3917223533" sldId="416"/>
            <ac:grpSpMk id="83" creationId="{B002B21C-68CB-4A87-670C-C860DDCDBAF6}"/>
          </ac:grpSpMkLst>
        </pc:grpChg>
        <pc:grpChg chg="del">
          <ac:chgData name="Jared Carboy" userId="6125d4e8-06bb-44b1-a4ea-03dbade77421" providerId="ADAL" clId="{4B03D17A-3213-8B43-B2F3-684A06C04BF6}" dt="2022-11-06T21:38:26.913" v="2587" actId="478"/>
          <ac:grpSpMkLst>
            <pc:docMk/>
            <pc:sldMk cId="3917223533" sldId="416"/>
            <ac:grpSpMk id="96" creationId="{3C7A72C3-B556-BAAD-12C5-40DDB2688F38}"/>
          </ac:grpSpMkLst>
        </pc:grpChg>
        <pc:grpChg chg="mod">
          <ac:chgData name="Jared Carboy" userId="6125d4e8-06bb-44b1-a4ea-03dbade77421" providerId="ADAL" clId="{4B03D17A-3213-8B43-B2F3-684A06C04BF6}" dt="2022-11-06T21:39:03.696" v="2593"/>
          <ac:grpSpMkLst>
            <pc:docMk/>
            <pc:sldMk cId="3917223533" sldId="416"/>
            <ac:grpSpMk id="97" creationId="{50F31ED9-B1B9-3083-4618-866CF46FC48E}"/>
          </ac:grpSpMkLst>
        </pc:grpChg>
        <pc:grpChg chg="add mod">
          <ac:chgData name="Jared Carboy" userId="6125d4e8-06bb-44b1-a4ea-03dbade77421" providerId="ADAL" clId="{4B03D17A-3213-8B43-B2F3-684A06C04BF6}" dt="2022-11-06T21:39:42.969" v="2599" actId="1076"/>
          <ac:grpSpMkLst>
            <pc:docMk/>
            <pc:sldMk cId="3917223533" sldId="416"/>
            <ac:grpSpMk id="122" creationId="{90BADBB5-4D4A-6F06-4F21-AD0794FB28DA}"/>
          </ac:grpSpMkLst>
        </pc:grpChg>
        <pc:grpChg chg="mod">
          <ac:chgData name="Jared Carboy" userId="6125d4e8-06bb-44b1-a4ea-03dbade77421" providerId="ADAL" clId="{4B03D17A-3213-8B43-B2F3-684A06C04BF6}" dt="2022-11-06T21:39:24.285" v="2597"/>
          <ac:grpSpMkLst>
            <pc:docMk/>
            <pc:sldMk cId="3917223533" sldId="416"/>
            <ac:grpSpMk id="124" creationId="{988AF2E0-0ADA-86C5-D568-D3D099BCF0B0}"/>
          </ac:grpSpMkLst>
        </pc:grpChg>
        <pc:grpChg chg="del">
          <ac:chgData name="Jared Carboy" userId="6125d4e8-06bb-44b1-a4ea-03dbade77421" providerId="ADAL" clId="{4B03D17A-3213-8B43-B2F3-684A06C04BF6}" dt="2022-11-06T21:38:26.913" v="2587" actId="478"/>
          <ac:grpSpMkLst>
            <pc:docMk/>
            <pc:sldMk cId="3917223533" sldId="416"/>
            <ac:grpSpMk id="207" creationId="{240B6D6A-C247-F0A5-8D5A-DECC6C42E730}"/>
          </ac:grpSpMkLst>
        </pc:grpChg>
        <pc:grpChg chg="del">
          <ac:chgData name="Jared Carboy" userId="6125d4e8-06bb-44b1-a4ea-03dbade77421" providerId="ADAL" clId="{4B03D17A-3213-8B43-B2F3-684A06C04BF6}" dt="2022-11-06T21:38:26.913" v="2587" actId="478"/>
          <ac:grpSpMkLst>
            <pc:docMk/>
            <pc:sldMk cId="3917223533" sldId="416"/>
            <ac:grpSpMk id="420" creationId="{C0226458-60C5-0840-FB1F-E349A1F05ABE}"/>
          </ac:grpSpMkLst>
        </pc:grpChg>
        <pc:grpChg chg="mod">
          <ac:chgData name="Jared Carboy" userId="6125d4e8-06bb-44b1-a4ea-03dbade77421" providerId="ADAL" clId="{4B03D17A-3213-8B43-B2F3-684A06C04BF6}" dt="2022-11-06T21:39:24.285" v="2597"/>
          <ac:grpSpMkLst>
            <pc:docMk/>
            <pc:sldMk cId="3917223533" sldId="416"/>
            <ac:grpSpMk id="512" creationId="{127F0053-39E7-6B74-6240-EA143A892ED7}"/>
          </ac:grpSpMkLst>
        </pc:grpChg>
        <pc:grpChg chg="mod">
          <ac:chgData name="Jared Carboy" userId="6125d4e8-06bb-44b1-a4ea-03dbade77421" providerId="ADAL" clId="{4B03D17A-3213-8B43-B2F3-684A06C04BF6}" dt="2022-11-06T21:39:24.285" v="2597"/>
          <ac:grpSpMkLst>
            <pc:docMk/>
            <pc:sldMk cId="3917223533" sldId="416"/>
            <ac:grpSpMk id="517" creationId="{92909B14-9395-9533-F432-F638E8836E06}"/>
          </ac:grpSpMkLst>
        </pc:grpChg>
        <pc:grpChg chg="mod">
          <ac:chgData name="Jared Carboy" userId="6125d4e8-06bb-44b1-a4ea-03dbade77421" providerId="ADAL" clId="{4B03D17A-3213-8B43-B2F3-684A06C04BF6}" dt="2022-11-06T21:39:24.285" v="2597"/>
          <ac:grpSpMkLst>
            <pc:docMk/>
            <pc:sldMk cId="3917223533" sldId="416"/>
            <ac:grpSpMk id="520" creationId="{065302E6-7529-CF3D-7936-8A8AC4F6B322}"/>
          </ac:grpSpMkLst>
        </pc:grpChg>
        <pc:grpChg chg="mod">
          <ac:chgData name="Jared Carboy" userId="6125d4e8-06bb-44b1-a4ea-03dbade77421" providerId="ADAL" clId="{4B03D17A-3213-8B43-B2F3-684A06C04BF6}" dt="2022-11-06T21:39:24.285" v="2597"/>
          <ac:grpSpMkLst>
            <pc:docMk/>
            <pc:sldMk cId="3917223533" sldId="416"/>
            <ac:grpSpMk id="530" creationId="{079C89B4-300D-BBE6-1A73-5C9CF15647C2}"/>
          </ac:grpSpMkLst>
        </pc:grpChg>
        <pc:grpChg chg="mod">
          <ac:chgData name="Jared Carboy" userId="6125d4e8-06bb-44b1-a4ea-03dbade77421" providerId="ADAL" clId="{4B03D17A-3213-8B43-B2F3-684A06C04BF6}" dt="2022-11-06T21:39:24.285" v="2597"/>
          <ac:grpSpMkLst>
            <pc:docMk/>
            <pc:sldMk cId="3917223533" sldId="416"/>
            <ac:grpSpMk id="531" creationId="{01123FFC-8A56-710A-3951-22040065B397}"/>
          </ac:grpSpMkLst>
        </pc:grpChg>
        <pc:grpChg chg="mod">
          <ac:chgData name="Jared Carboy" userId="6125d4e8-06bb-44b1-a4ea-03dbade77421" providerId="ADAL" clId="{4B03D17A-3213-8B43-B2F3-684A06C04BF6}" dt="2022-11-06T21:39:24.285" v="2597"/>
          <ac:grpSpMkLst>
            <pc:docMk/>
            <pc:sldMk cId="3917223533" sldId="416"/>
            <ac:grpSpMk id="536" creationId="{76B10084-84C2-8377-D441-A3D0FEFFDA17}"/>
          </ac:grpSpMkLst>
        </pc:grpChg>
        <pc:grpChg chg="mod">
          <ac:chgData name="Jared Carboy" userId="6125d4e8-06bb-44b1-a4ea-03dbade77421" providerId="ADAL" clId="{4B03D17A-3213-8B43-B2F3-684A06C04BF6}" dt="2022-11-06T21:39:24.285" v="2597"/>
          <ac:grpSpMkLst>
            <pc:docMk/>
            <pc:sldMk cId="3917223533" sldId="416"/>
            <ac:grpSpMk id="539" creationId="{64A9238D-E712-F305-DCA3-B9AAA5B5139A}"/>
          </ac:grpSpMkLst>
        </pc:grpChg>
        <pc:grpChg chg="del">
          <ac:chgData name="Jared Carboy" userId="6125d4e8-06bb-44b1-a4ea-03dbade77421" providerId="ADAL" clId="{4B03D17A-3213-8B43-B2F3-684A06C04BF6}" dt="2022-11-06T21:38:26.913" v="2587" actId="478"/>
          <ac:grpSpMkLst>
            <pc:docMk/>
            <pc:sldMk cId="3917223533" sldId="416"/>
            <ac:grpSpMk id="797" creationId="{BB7C6917-C642-D9BA-B7F0-20F7E54046A8}"/>
          </ac:grpSpMkLst>
        </pc:grpChg>
        <pc:grpChg chg="del">
          <ac:chgData name="Jared Carboy" userId="6125d4e8-06bb-44b1-a4ea-03dbade77421" providerId="ADAL" clId="{4B03D17A-3213-8B43-B2F3-684A06C04BF6}" dt="2022-11-06T21:38:26.913" v="2587" actId="478"/>
          <ac:grpSpMkLst>
            <pc:docMk/>
            <pc:sldMk cId="3917223533" sldId="416"/>
            <ac:grpSpMk id="798" creationId="{2D3ABCD3-5F46-0A06-B65F-4C8530DAF841}"/>
          </ac:grpSpMkLst>
        </pc:grpChg>
        <pc:grpChg chg="del">
          <ac:chgData name="Jared Carboy" userId="6125d4e8-06bb-44b1-a4ea-03dbade77421" providerId="ADAL" clId="{4B03D17A-3213-8B43-B2F3-684A06C04BF6}" dt="2022-11-06T21:38:26.913" v="2587" actId="478"/>
          <ac:grpSpMkLst>
            <pc:docMk/>
            <pc:sldMk cId="3917223533" sldId="416"/>
            <ac:grpSpMk id="799" creationId="{C82BFFC4-56E4-C8D5-25CF-67493BDE9CDA}"/>
          </ac:grpSpMkLst>
        </pc:grpChg>
        <pc:cxnChg chg="mod">
          <ac:chgData name="Jared Carboy" userId="6125d4e8-06bb-44b1-a4ea-03dbade77421" providerId="ADAL" clId="{4B03D17A-3213-8B43-B2F3-684A06C04BF6}" dt="2022-11-06T21:38:27.767" v="2588"/>
          <ac:cxnSpMkLst>
            <pc:docMk/>
            <pc:sldMk cId="3917223533" sldId="416"/>
            <ac:cxnSpMk id="28" creationId="{A720C722-A4F1-73CE-A083-DFD9D9DE08CA}"/>
          </ac:cxnSpMkLst>
        </pc:cxnChg>
        <pc:cxnChg chg="mod">
          <ac:chgData name="Jared Carboy" userId="6125d4e8-06bb-44b1-a4ea-03dbade77421" providerId="ADAL" clId="{4B03D17A-3213-8B43-B2F3-684A06C04BF6}" dt="2022-11-06T21:38:27.767" v="2588"/>
          <ac:cxnSpMkLst>
            <pc:docMk/>
            <pc:sldMk cId="3917223533" sldId="416"/>
            <ac:cxnSpMk id="29" creationId="{66939C29-116B-E331-E42D-C9C467360C33}"/>
          </ac:cxnSpMkLst>
        </pc:cxnChg>
        <pc:cxnChg chg="mod">
          <ac:chgData name="Jared Carboy" userId="6125d4e8-06bb-44b1-a4ea-03dbade77421" providerId="ADAL" clId="{4B03D17A-3213-8B43-B2F3-684A06C04BF6}" dt="2022-11-06T21:39:03.696" v="2593"/>
          <ac:cxnSpMkLst>
            <pc:docMk/>
            <pc:sldMk cId="3917223533" sldId="416"/>
            <ac:cxnSpMk id="81" creationId="{1CAA51BF-5CD7-3597-FE7A-A3FA370F0329}"/>
          </ac:cxnSpMkLst>
        </pc:cxnChg>
        <pc:cxnChg chg="mod">
          <ac:chgData name="Jared Carboy" userId="6125d4e8-06bb-44b1-a4ea-03dbade77421" providerId="ADAL" clId="{4B03D17A-3213-8B43-B2F3-684A06C04BF6}" dt="2022-11-06T21:39:03.696" v="2593"/>
          <ac:cxnSpMkLst>
            <pc:docMk/>
            <pc:sldMk cId="3917223533" sldId="416"/>
            <ac:cxnSpMk id="82" creationId="{763B72AC-2610-51B8-8AFD-D3386F32007E}"/>
          </ac:cxnSpMkLst>
        </pc:cxnChg>
        <pc:cxnChg chg="mod">
          <ac:chgData name="Jared Carboy" userId="6125d4e8-06bb-44b1-a4ea-03dbade77421" providerId="ADAL" clId="{4B03D17A-3213-8B43-B2F3-684A06C04BF6}" dt="2022-11-06T21:39:24.285" v="2597"/>
          <ac:cxnSpMkLst>
            <pc:docMk/>
            <pc:sldMk cId="3917223533" sldId="416"/>
            <ac:cxnSpMk id="537" creationId="{0A72778D-CB2B-EC27-88F1-429B2722AC76}"/>
          </ac:cxnSpMkLst>
        </pc:cxnChg>
        <pc:cxnChg chg="mod">
          <ac:chgData name="Jared Carboy" userId="6125d4e8-06bb-44b1-a4ea-03dbade77421" providerId="ADAL" clId="{4B03D17A-3213-8B43-B2F3-684A06C04BF6}" dt="2022-11-06T21:39:24.285" v="2597"/>
          <ac:cxnSpMkLst>
            <pc:docMk/>
            <pc:sldMk cId="3917223533" sldId="416"/>
            <ac:cxnSpMk id="538" creationId="{C50031AE-3066-EF43-559A-BD8FF503FEE2}"/>
          </ac:cxnSpMkLst>
        </pc:cxnChg>
      </pc:sldChg>
      <pc:sldChg chg="addSp delSp modSp mod">
        <pc:chgData name="Jared Carboy" userId="6125d4e8-06bb-44b1-a4ea-03dbade77421" providerId="ADAL" clId="{4B03D17A-3213-8B43-B2F3-684A06C04BF6}" dt="2022-11-06T21:54:32.330" v="2970" actId="207"/>
        <pc:sldMkLst>
          <pc:docMk/>
          <pc:sldMk cId="3720049209" sldId="417"/>
        </pc:sldMkLst>
        <pc:spChg chg="mod">
          <ac:chgData name="Jared Carboy" userId="6125d4e8-06bb-44b1-a4ea-03dbade77421" providerId="ADAL" clId="{4B03D17A-3213-8B43-B2F3-684A06C04BF6}" dt="2022-11-06T21:51:41.609" v="2951" actId="20577"/>
          <ac:spMkLst>
            <pc:docMk/>
            <pc:sldMk cId="3720049209" sldId="417"/>
            <ac:spMk id="7" creationId="{45EE2706-E2D8-F6D1-84ED-A40B992468EF}"/>
          </ac:spMkLst>
        </pc:spChg>
        <pc:spChg chg="mod">
          <ac:chgData name="Jared Carboy" userId="6125d4e8-06bb-44b1-a4ea-03dbade77421" providerId="ADAL" clId="{4B03D17A-3213-8B43-B2F3-684A06C04BF6}" dt="2022-11-06T21:51:11.110" v="2887" actId="20577"/>
          <ac:spMkLst>
            <pc:docMk/>
            <pc:sldMk cId="3720049209" sldId="417"/>
            <ac:spMk id="9" creationId="{1433797B-C9E1-533A-67BE-65D39CE6FDF4}"/>
          </ac:spMkLst>
        </pc:spChg>
        <pc:spChg chg="mod">
          <ac:chgData name="Jared Carboy" userId="6125d4e8-06bb-44b1-a4ea-03dbade77421" providerId="ADAL" clId="{4B03D17A-3213-8B43-B2F3-684A06C04BF6}" dt="2022-11-06T21:51:18.808" v="2908" actId="20577"/>
          <ac:spMkLst>
            <pc:docMk/>
            <pc:sldMk cId="3720049209" sldId="417"/>
            <ac:spMk id="11" creationId="{25BB3BCC-CCB2-D5E4-29EE-6E04254C20E9}"/>
          </ac:spMkLst>
        </pc:spChg>
        <pc:spChg chg="mod">
          <ac:chgData name="Jared Carboy" userId="6125d4e8-06bb-44b1-a4ea-03dbade77421" providerId="ADAL" clId="{4B03D17A-3213-8B43-B2F3-684A06C04BF6}" dt="2022-11-06T21:51:44.436" v="2952" actId="20577"/>
          <ac:spMkLst>
            <pc:docMk/>
            <pc:sldMk cId="3720049209" sldId="417"/>
            <ac:spMk id="13" creationId="{21AF875F-38A9-B8F3-4F2F-52BF01838023}"/>
          </ac:spMkLst>
        </pc:spChg>
        <pc:picChg chg="add mod">
          <ac:chgData name="Jared Carboy" userId="6125d4e8-06bb-44b1-a4ea-03dbade77421" providerId="ADAL" clId="{4B03D17A-3213-8B43-B2F3-684A06C04BF6}" dt="2022-11-06T21:52:30.427" v="2961" actId="1076"/>
          <ac:picMkLst>
            <pc:docMk/>
            <pc:sldMk cId="3720049209" sldId="417"/>
            <ac:picMk id="6" creationId="{0F4DA414-70C4-4EA8-377C-9ADC3B72B649}"/>
          </ac:picMkLst>
        </pc:picChg>
        <pc:picChg chg="add mod">
          <ac:chgData name="Jared Carboy" userId="6125d4e8-06bb-44b1-a4ea-03dbade77421" providerId="ADAL" clId="{4B03D17A-3213-8B43-B2F3-684A06C04BF6}" dt="2022-11-06T21:54:32.330" v="2970" actId="207"/>
          <ac:picMkLst>
            <pc:docMk/>
            <pc:sldMk cId="3720049209" sldId="417"/>
            <ac:picMk id="10" creationId="{BEA6A5A7-5551-5A8F-F5FA-ECA387E0EDB3}"/>
          </ac:picMkLst>
        </pc:picChg>
        <pc:picChg chg="mod">
          <ac:chgData name="Jared Carboy" userId="6125d4e8-06bb-44b1-a4ea-03dbade77421" providerId="ADAL" clId="{4B03D17A-3213-8B43-B2F3-684A06C04BF6}" dt="2022-11-06T21:50:59.586" v="2872" actId="1076"/>
          <ac:picMkLst>
            <pc:docMk/>
            <pc:sldMk cId="3720049209" sldId="417"/>
            <ac:picMk id="17" creationId="{E1927C45-C71F-CBC0-2112-2D98F40B7DFC}"/>
          </ac:picMkLst>
        </pc:picChg>
        <pc:picChg chg="mod">
          <ac:chgData name="Jared Carboy" userId="6125d4e8-06bb-44b1-a4ea-03dbade77421" providerId="ADAL" clId="{4B03D17A-3213-8B43-B2F3-684A06C04BF6}" dt="2022-11-06T21:50:56.120" v="2871" actId="1076"/>
          <ac:picMkLst>
            <pc:docMk/>
            <pc:sldMk cId="3720049209" sldId="417"/>
            <ac:picMk id="19" creationId="{063E3F1B-DD55-2866-EC25-997BEE25F5E5}"/>
          </ac:picMkLst>
        </pc:picChg>
        <pc:picChg chg="del mod">
          <ac:chgData name="Jared Carboy" userId="6125d4e8-06bb-44b1-a4ea-03dbade77421" providerId="ADAL" clId="{4B03D17A-3213-8B43-B2F3-684A06C04BF6}" dt="2022-11-06T21:51:52.505" v="2953" actId="478"/>
          <ac:picMkLst>
            <pc:docMk/>
            <pc:sldMk cId="3720049209" sldId="417"/>
            <ac:picMk id="20" creationId="{74EDC058-BE90-9961-4529-50B26DB84219}"/>
          </ac:picMkLst>
        </pc:picChg>
        <pc:picChg chg="del">
          <ac:chgData name="Jared Carboy" userId="6125d4e8-06bb-44b1-a4ea-03dbade77421" providerId="ADAL" clId="{4B03D17A-3213-8B43-B2F3-684A06C04BF6}" dt="2022-11-06T21:50:46.625" v="2869" actId="478"/>
          <ac:picMkLst>
            <pc:docMk/>
            <pc:sldMk cId="3720049209" sldId="417"/>
            <ac:picMk id="21" creationId="{4F958B5A-8B6D-3FEF-AD09-DF9801580EAF}"/>
          </ac:picMkLst>
        </pc:picChg>
        <pc:picChg chg="add del">
          <ac:chgData name="Jared Carboy" userId="6125d4e8-06bb-44b1-a4ea-03dbade77421" providerId="ADAL" clId="{4B03D17A-3213-8B43-B2F3-684A06C04BF6}" dt="2022-11-06T21:53:26.539" v="2963" actId="478"/>
          <ac:picMkLst>
            <pc:docMk/>
            <pc:sldMk cId="3720049209" sldId="417"/>
            <ac:picMk id="1026" creationId="{8FE5B866-C346-9265-7B7C-AEE22A2826BF}"/>
          </ac:picMkLst>
        </pc:picChg>
      </pc:sldChg>
      <pc:sldChg chg="delSp modSp add mod">
        <pc:chgData name="Jared Carboy" userId="6125d4e8-06bb-44b1-a4ea-03dbade77421" providerId="ADAL" clId="{4B03D17A-3213-8B43-B2F3-684A06C04BF6}" dt="2022-11-06T21:41:55.809" v="2604" actId="20577"/>
        <pc:sldMkLst>
          <pc:docMk/>
          <pc:sldMk cId="3230825787" sldId="419"/>
        </pc:sldMkLst>
        <pc:spChg chg="mod">
          <ac:chgData name="Jared Carboy" userId="6125d4e8-06bb-44b1-a4ea-03dbade77421" providerId="ADAL" clId="{4B03D17A-3213-8B43-B2F3-684A06C04BF6}" dt="2022-11-06T21:41:55.809" v="2604" actId="20577"/>
          <ac:spMkLst>
            <pc:docMk/>
            <pc:sldMk cId="3230825787" sldId="419"/>
            <ac:spMk id="9" creationId="{4A3FB97B-0C98-985F-3E27-BFAEC0BB4D29}"/>
          </ac:spMkLst>
        </pc:spChg>
        <pc:spChg chg="del">
          <ac:chgData name="Jared Carboy" userId="6125d4e8-06bb-44b1-a4ea-03dbade77421" providerId="ADAL" clId="{4B03D17A-3213-8B43-B2F3-684A06C04BF6}" dt="2022-11-06T21:41:51" v="2601" actId="478"/>
          <ac:spMkLst>
            <pc:docMk/>
            <pc:sldMk cId="3230825787" sldId="419"/>
            <ac:spMk id="36" creationId="{97418437-451C-B7FF-0A89-885B1D817AB3}"/>
          </ac:spMkLst>
        </pc:spChg>
        <pc:grpChg chg="del">
          <ac:chgData name="Jared Carboy" userId="6125d4e8-06bb-44b1-a4ea-03dbade77421" providerId="ADAL" clId="{4B03D17A-3213-8B43-B2F3-684A06C04BF6}" dt="2022-11-06T21:41:51" v="2601" actId="478"/>
          <ac:grpSpMkLst>
            <pc:docMk/>
            <pc:sldMk cId="3230825787" sldId="419"/>
            <ac:grpSpMk id="96" creationId="{3C7A72C3-B556-BAAD-12C5-40DDB2688F38}"/>
          </ac:grpSpMkLst>
        </pc:grpChg>
        <pc:grpChg chg="del">
          <ac:chgData name="Jared Carboy" userId="6125d4e8-06bb-44b1-a4ea-03dbade77421" providerId="ADAL" clId="{4B03D17A-3213-8B43-B2F3-684A06C04BF6}" dt="2022-11-06T21:41:51" v="2601" actId="478"/>
          <ac:grpSpMkLst>
            <pc:docMk/>
            <pc:sldMk cId="3230825787" sldId="419"/>
            <ac:grpSpMk id="97" creationId="{EE636C2B-E9C7-FD6A-0091-6E61C9860C49}"/>
          </ac:grpSpMkLst>
        </pc:grpChg>
        <pc:grpChg chg="del">
          <ac:chgData name="Jared Carboy" userId="6125d4e8-06bb-44b1-a4ea-03dbade77421" providerId="ADAL" clId="{4B03D17A-3213-8B43-B2F3-684A06C04BF6}" dt="2022-11-06T21:41:51" v="2601" actId="478"/>
          <ac:grpSpMkLst>
            <pc:docMk/>
            <pc:sldMk cId="3230825787" sldId="419"/>
            <ac:grpSpMk id="119" creationId="{AD2CDA2F-B111-15CE-4355-9548A77DB8F8}"/>
          </ac:grpSpMkLst>
        </pc:grpChg>
        <pc:grpChg chg="del">
          <ac:chgData name="Jared Carboy" userId="6125d4e8-06bb-44b1-a4ea-03dbade77421" providerId="ADAL" clId="{4B03D17A-3213-8B43-B2F3-684A06C04BF6}" dt="2022-11-06T21:41:51" v="2601" actId="478"/>
          <ac:grpSpMkLst>
            <pc:docMk/>
            <pc:sldMk cId="3230825787" sldId="419"/>
            <ac:grpSpMk id="141" creationId="{F535EAD9-02E6-6277-A76D-90267AB0C0A5}"/>
          </ac:grpSpMkLst>
        </pc:grpChg>
        <pc:grpChg chg="del">
          <ac:chgData name="Jared Carboy" userId="6125d4e8-06bb-44b1-a4ea-03dbade77421" providerId="ADAL" clId="{4B03D17A-3213-8B43-B2F3-684A06C04BF6}" dt="2022-11-06T21:41:51" v="2601" actId="478"/>
          <ac:grpSpMkLst>
            <pc:docMk/>
            <pc:sldMk cId="3230825787" sldId="419"/>
            <ac:grpSpMk id="207" creationId="{240B6D6A-C247-F0A5-8D5A-DECC6C42E730}"/>
          </ac:grpSpMkLst>
        </pc:grpChg>
        <pc:grpChg chg="del">
          <ac:chgData name="Jared Carboy" userId="6125d4e8-06bb-44b1-a4ea-03dbade77421" providerId="ADAL" clId="{4B03D17A-3213-8B43-B2F3-684A06C04BF6}" dt="2022-11-06T21:41:51" v="2601" actId="478"/>
          <ac:grpSpMkLst>
            <pc:docMk/>
            <pc:sldMk cId="3230825787" sldId="419"/>
            <ac:grpSpMk id="420" creationId="{C0226458-60C5-0840-FB1F-E349A1F05ABE}"/>
          </ac:grpSpMkLst>
        </pc:grpChg>
        <pc:grpChg chg="del">
          <ac:chgData name="Jared Carboy" userId="6125d4e8-06bb-44b1-a4ea-03dbade77421" providerId="ADAL" clId="{4B03D17A-3213-8B43-B2F3-684A06C04BF6}" dt="2022-11-06T21:41:51" v="2601" actId="478"/>
          <ac:grpSpMkLst>
            <pc:docMk/>
            <pc:sldMk cId="3230825787" sldId="419"/>
            <ac:grpSpMk id="797" creationId="{BB7C6917-C642-D9BA-B7F0-20F7E54046A8}"/>
          </ac:grpSpMkLst>
        </pc:grpChg>
        <pc:grpChg chg="del">
          <ac:chgData name="Jared Carboy" userId="6125d4e8-06bb-44b1-a4ea-03dbade77421" providerId="ADAL" clId="{4B03D17A-3213-8B43-B2F3-684A06C04BF6}" dt="2022-11-06T21:41:51" v="2601" actId="478"/>
          <ac:grpSpMkLst>
            <pc:docMk/>
            <pc:sldMk cId="3230825787" sldId="419"/>
            <ac:grpSpMk id="798" creationId="{2D3ABCD3-5F46-0A06-B65F-4C8530DAF841}"/>
          </ac:grpSpMkLst>
        </pc:grpChg>
        <pc:grpChg chg="del">
          <ac:chgData name="Jared Carboy" userId="6125d4e8-06bb-44b1-a4ea-03dbade77421" providerId="ADAL" clId="{4B03D17A-3213-8B43-B2F3-684A06C04BF6}" dt="2022-11-06T21:41:51" v="2601" actId="478"/>
          <ac:grpSpMkLst>
            <pc:docMk/>
            <pc:sldMk cId="3230825787" sldId="419"/>
            <ac:grpSpMk id="799" creationId="{C82BFFC4-56E4-C8D5-25CF-67493BDE9CDA}"/>
          </ac:grpSpMkLst>
        </pc:grpChg>
        <pc:grpChg chg="del">
          <ac:chgData name="Jared Carboy" userId="6125d4e8-06bb-44b1-a4ea-03dbade77421" providerId="ADAL" clId="{4B03D17A-3213-8B43-B2F3-684A06C04BF6}" dt="2022-11-06T21:41:51" v="2601" actId="478"/>
          <ac:grpSpMkLst>
            <pc:docMk/>
            <pc:sldMk cId="3230825787" sldId="419"/>
            <ac:grpSpMk id="800" creationId="{B004C644-20D0-CC08-6F76-E473948E9278}"/>
          </ac:grpSpMkLst>
        </pc:grpChg>
      </pc:sldChg>
      <pc:sldChg chg="delSp modSp add mod modTransition">
        <pc:chgData name="Jared Carboy" userId="6125d4e8-06bb-44b1-a4ea-03dbade77421" providerId="ADAL" clId="{4B03D17A-3213-8B43-B2F3-684A06C04BF6}" dt="2022-11-06T21:54:10.731" v="2966"/>
        <pc:sldMkLst>
          <pc:docMk/>
          <pc:sldMk cId="846270945" sldId="421"/>
        </pc:sldMkLst>
        <pc:spChg chg="del mod">
          <ac:chgData name="Jared Carboy" userId="6125d4e8-06bb-44b1-a4ea-03dbade77421" providerId="ADAL" clId="{4B03D17A-3213-8B43-B2F3-684A06C04BF6}" dt="2022-11-06T21:50:21.862" v="2866" actId="478"/>
          <ac:spMkLst>
            <pc:docMk/>
            <pc:sldMk cId="846270945" sldId="421"/>
            <ac:spMk id="3" creationId="{F0EE5535-4B82-7105-8BCC-D972B74FFC3B}"/>
          </ac:spMkLst>
        </pc:spChg>
        <pc:spChg chg="mod">
          <ac:chgData name="Jared Carboy" userId="6125d4e8-06bb-44b1-a4ea-03dbade77421" providerId="ADAL" clId="{4B03D17A-3213-8B43-B2F3-684A06C04BF6}" dt="2022-11-06T21:50:28.378" v="2867" actId="14100"/>
          <ac:spMkLst>
            <pc:docMk/>
            <pc:sldMk cId="846270945" sldId="421"/>
            <ac:spMk id="4" creationId="{CFDF6D72-11B0-5785-DD6D-45C04EE9DFD8}"/>
          </ac:spMkLst>
        </pc:spChg>
        <pc:picChg chg="mod">
          <ac:chgData name="Jared Carboy" userId="6125d4e8-06bb-44b1-a4ea-03dbade77421" providerId="ADAL" clId="{4B03D17A-3213-8B43-B2F3-684A06C04BF6}" dt="2022-11-06T21:54:04.753" v="2965" actId="1076"/>
          <ac:picMkLst>
            <pc:docMk/>
            <pc:sldMk cId="846270945" sldId="421"/>
            <ac:picMk id="2" creationId="{7AE4D3CC-AD52-41EC-8C69-30C27A39E8F7}"/>
          </ac:picMkLst>
        </pc:picChg>
      </pc:sldChg>
    </pc:docChg>
  </pc:docChgLst>
  <pc:docChgLst>
    <pc:chgData name="Axcell Vargas" userId="S::ajv19@fsu.edu::d3e20673-b461-4605-87a8-187574c0db93" providerId="AD" clId="Web-{6784997E-4825-4701-8494-80BDDDF39D60}"/>
    <pc:docChg chg="modSld">
      <pc:chgData name="Axcell Vargas" userId="S::ajv19@fsu.edu::d3e20673-b461-4605-87a8-187574c0db93" providerId="AD" clId="Web-{6784997E-4825-4701-8494-80BDDDF39D60}" dt="2022-10-06T20:19:57.986" v="3" actId="1076"/>
      <pc:docMkLst>
        <pc:docMk/>
      </pc:docMkLst>
      <pc:sldChg chg="addSp modSp">
        <pc:chgData name="Axcell Vargas" userId="S::ajv19@fsu.edu::d3e20673-b461-4605-87a8-187574c0db93" providerId="AD" clId="Web-{6784997E-4825-4701-8494-80BDDDF39D60}" dt="2022-10-06T20:19:57.986" v="3" actId="1076"/>
        <pc:sldMkLst>
          <pc:docMk/>
          <pc:sldMk cId="3642966151" sldId="286"/>
        </pc:sldMkLst>
        <pc:picChg chg="add mod">
          <ac:chgData name="Axcell Vargas" userId="S::ajv19@fsu.edu::d3e20673-b461-4605-87a8-187574c0db93" providerId="AD" clId="Web-{6784997E-4825-4701-8494-80BDDDF39D60}" dt="2022-10-06T20:19:22.032" v="1" actId="1076"/>
          <ac:picMkLst>
            <pc:docMk/>
            <pc:sldMk cId="3642966151" sldId="286"/>
            <ac:picMk id="3" creationId="{EE571B57-688F-B0E6-9DC4-9439F3EE0006}"/>
          </ac:picMkLst>
        </pc:picChg>
        <pc:picChg chg="add mod">
          <ac:chgData name="Axcell Vargas" userId="S::ajv19@fsu.edu::d3e20673-b461-4605-87a8-187574c0db93" providerId="AD" clId="Web-{6784997E-4825-4701-8494-80BDDDF39D60}" dt="2022-10-06T20:19:57.986" v="3" actId="1076"/>
          <ac:picMkLst>
            <pc:docMk/>
            <pc:sldMk cId="3642966151" sldId="286"/>
            <ac:picMk id="6" creationId="{3C0B1339-6049-D8D3-F516-A4FA2EDF107B}"/>
          </ac:picMkLst>
        </pc:picChg>
      </pc:sldChg>
    </pc:docChg>
  </pc:docChgLst>
  <pc:docChgLst>
    <pc:chgData name="Carlos Sanchez-Sarmiento" userId="S::cas19w@fsu.edu::2326a0ff-7c8d-4f5b-b5b2-e1c852c29958" providerId="AD" clId="Web-{695111AC-C375-4670-B3DD-9BC052188D2A}"/>
    <pc:docChg chg="modSld">
      <pc:chgData name="Carlos Sanchez-Sarmiento" userId="S::cas19w@fsu.edu::2326a0ff-7c8d-4f5b-b5b2-e1c852c29958" providerId="AD" clId="Web-{695111AC-C375-4670-B3DD-9BC052188D2A}" dt="2022-10-07T06:27:37.484" v="1"/>
      <pc:docMkLst>
        <pc:docMk/>
      </pc:docMkLst>
      <pc:sldChg chg="mod modShow">
        <pc:chgData name="Carlos Sanchez-Sarmiento" userId="S::cas19w@fsu.edu::2326a0ff-7c8d-4f5b-b5b2-e1c852c29958" providerId="AD" clId="Web-{695111AC-C375-4670-B3DD-9BC052188D2A}" dt="2022-10-07T06:27:35.468" v="0"/>
        <pc:sldMkLst>
          <pc:docMk/>
          <pc:sldMk cId="3549147574" sldId="261"/>
        </pc:sldMkLst>
      </pc:sldChg>
      <pc:sldChg chg="mod modShow">
        <pc:chgData name="Carlos Sanchez-Sarmiento" userId="S::cas19w@fsu.edu::2326a0ff-7c8d-4f5b-b5b2-e1c852c29958" providerId="AD" clId="Web-{695111AC-C375-4670-B3DD-9BC052188D2A}" dt="2022-10-07T06:27:37.484" v="1"/>
        <pc:sldMkLst>
          <pc:docMk/>
          <pc:sldMk cId="2497431159" sldId="262"/>
        </pc:sldMkLst>
      </pc:sldChg>
    </pc:docChg>
  </pc:docChgLst>
  <pc:docChgLst>
    <pc:chgData name="Kaden Lane" userId="S::ksl18b@fsu.edu::dc6a4fb0-72d0-4b29-a208-a1782b391b34" providerId="AD" clId="Web-{1728B67A-BB20-4FD3-AA76-DD4DE45C0F36}"/>
    <pc:docChg chg="modSld">
      <pc:chgData name="Kaden Lane" userId="S::ksl18b@fsu.edu::dc6a4fb0-72d0-4b29-a208-a1782b391b34" providerId="AD" clId="Web-{1728B67A-BB20-4FD3-AA76-DD4DE45C0F36}" dt="2023-01-26T05:18:38.412" v="17" actId="20577"/>
      <pc:docMkLst>
        <pc:docMk/>
      </pc:docMkLst>
      <pc:sldChg chg="modSp">
        <pc:chgData name="Kaden Lane" userId="S::ksl18b@fsu.edu::dc6a4fb0-72d0-4b29-a208-a1782b391b34" providerId="AD" clId="Web-{1728B67A-BB20-4FD3-AA76-DD4DE45C0F36}" dt="2023-01-26T05:18:38.412" v="17" actId="20577"/>
        <pc:sldMkLst>
          <pc:docMk/>
          <pc:sldMk cId="3640303941" sldId="429"/>
        </pc:sldMkLst>
        <pc:spChg chg="mod">
          <ac:chgData name="Kaden Lane" userId="S::ksl18b@fsu.edu::dc6a4fb0-72d0-4b29-a208-a1782b391b34" providerId="AD" clId="Web-{1728B67A-BB20-4FD3-AA76-DD4DE45C0F36}" dt="2023-01-26T05:18:38.412" v="17" actId="20577"/>
          <ac:spMkLst>
            <pc:docMk/>
            <pc:sldMk cId="3640303941" sldId="429"/>
            <ac:spMk id="7" creationId="{95825D60-345A-0BB0-5D4D-64822AF2F8AE}"/>
          </ac:spMkLst>
        </pc:spChg>
      </pc:sldChg>
    </pc:docChg>
  </pc:docChgLst>
</pc:chgInfo>
</file>

<file path=ppt/comments/modernComment_15B_AFB5FA6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CB4DB9D-6166-4D2A-93FD-80975B45114E}" authorId="{B7F72BF6-43C8-4A3D-1FBF-BC0E3D8D7BBB}" status="resolved" created="2022-10-07T20:57:26.262" complete="100000">
    <pc:sldMkLst xmlns:pc="http://schemas.microsoft.com/office/powerpoint/2013/main/command">
      <pc:docMk/>
      <pc:sldMk cId="985778820" sldId="302"/>
    </pc:sldMkLst>
    <p188:txBody>
      <a:bodyPr/>
      <a:lstStyle/>
      <a:p>
        <a:r>
          <a:rPr lang="en-US"/>
          <a:t>What is your payload. Picking up a ball is harder than picking up a crate. </a:t>
        </a:r>
      </a:p>
    </p188:txBody>
  </p188:cm>
</p188:cmLst>
</file>

<file path=ppt/comments/modernComment_15C_838647A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CB4DB9D-6166-4D2A-93FD-80975B45114E}" authorId="{B7F72BF6-43C8-4A3D-1FBF-BC0E3D8D7BBB}" created="2022-10-07T20:57:26.262">
    <pc:sldMkLst xmlns:pc="http://schemas.microsoft.com/office/powerpoint/2013/main/command">
      <pc:docMk/>
      <pc:sldMk cId="985778820" sldId="302"/>
    </pc:sldMkLst>
    <p188:txBody>
      <a:bodyPr/>
      <a:lstStyle/>
      <a:p>
        <a:r>
          <a:rPr lang="en-US"/>
          <a:t>What is your payload. Picking up a ball is harder than picking up a crate.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74021F-59AE-46EA-8401-36CD2E67B4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071243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B48BC-9B0C-42CB-A617-3F3F96AC0F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786755" y="0"/>
            <a:ext cx="206965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1E761-E9AD-4430-85C3-D01DBB56AB16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85E95E-4566-4FFC-8CA6-DBE42CC9508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90B42-9504-46B6-9114-7DF13AC25B9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/>
              <a:t>smcconomy@eng.famu.fsu.edu</a:t>
            </a:r>
          </a:p>
          <a:p>
            <a:fld id="{E5502715-8AF7-405F-8576-DA4A9D63FBE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2EBB33-D848-4F95-A1EB-228BD4442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169" y="296789"/>
            <a:ext cx="2149661" cy="49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036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606861" y="229395"/>
            <a:ext cx="4020952" cy="4954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626108" y="1074136"/>
            <a:ext cx="5138928" cy="289064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6107" y="4065367"/>
            <a:ext cx="5138923" cy="359612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https://www.eng.famu.fsu.edu/me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63E3A2-B100-44FA-B00C-8D1AD09B1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9394"/>
            <a:ext cx="2149661" cy="4954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073935-00DB-40B0-81D2-CE38601149DD}"/>
              </a:ext>
            </a:extLst>
          </p:cNvPr>
          <p:cNvSpPr txBox="1"/>
          <p:nvPr/>
        </p:nvSpPr>
        <p:spPr>
          <a:xfrm>
            <a:off x="3884613" y="8614524"/>
            <a:ext cx="19960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Shayne McConomy</a:t>
            </a:r>
          </a:p>
          <a:p>
            <a:r>
              <a:rPr lang="en-US" sz="1100"/>
              <a:t>smcconomy@eng.famu.fsu.edu</a:t>
            </a:r>
          </a:p>
          <a:p>
            <a:r>
              <a:rPr lang="en-US" sz="1100"/>
              <a:t>(850) 410-6624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D01A8D-3B6F-4E06-9819-79FD0124D10D}"/>
              </a:ext>
            </a:extLst>
          </p:cNvPr>
          <p:cNvCxnSpPr>
            <a:cxnSpLocks/>
          </p:cNvCxnSpPr>
          <p:nvPr/>
        </p:nvCxnSpPr>
        <p:spPr>
          <a:xfrm flipV="1">
            <a:off x="0" y="965852"/>
            <a:ext cx="6856413" cy="2213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2A66369-0746-45EF-9742-FC2E6F9A8672}"/>
              </a:ext>
            </a:extLst>
          </p:cNvPr>
          <p:cNvCxnSpPr>
            <a:cxnSpLocks/>
          </p:cNvCxnSpPr>
          <p:nvPr/>
        </p:nvCxnSpPr>
        <p:spPr>
          <a:xfrm>
            <a:off x="0" y="7773052"/>
            <a:ext cx="6858000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DF93CB-4779-4B45-882C-0062685E3C2B}"/>
              </a:ext>
            </a:extLst>
          </p:cNvPr>
          <p:cNvCxnSpPr>
            <a:cxnSpLocks/>
          </p:cNvCxnSpPr>
          <p:nvPr/>
        </p:nvCxnSpPr>
        <p:spPr>
          <a:xfrm>
            <a:off x="1522349" y="965852"/>
            <a:ext cx="0" cy="680720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Customize your title slide to be appealing to the audience. This is the first thing they see apply some graphic design elements that may summarize your presentation.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48D8C-6117-40E4-8E16-004DA18562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70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76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76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06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886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16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30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74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92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6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86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945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412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49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296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695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890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300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118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276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683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36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1169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463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177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56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92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22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347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071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7018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28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2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16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7670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375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633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453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00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042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344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870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220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627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713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129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1257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686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7578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79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6324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0504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8509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21812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82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4527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6636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3266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8121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4952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5408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760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7002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5861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Theses</a:t>
            </a:r>
            <a:r>
              <a:rPr lang="en-US"/>
              <a:t> are the official color palettes of the college of engineering.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4969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college colors as prioritized within this PowerPoint Template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457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2571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has the rule of third layout tool. The rule thirds layout helps with the sizing of elements.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1306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slide has the rule of third layout tool. The rule thirds layout helps with the sizing of elements.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3980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“it is important to note that FSI</a:t>
            </a:r>
            <a:r>
              <a:rPr lang="en-US" baseline="0"/>
              <a:t> is planning to add a UCF software engineering team to automate the transport system starting in the spring</a:t>
            </a:r>
            <a:r>
              <a:rPr lang="en-US"/>
              <a:t>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659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“it is important to note that FSI</a:t>
            </a:r>
            <a:r>
              <a:rPr lang="en-US" baseline="0"/>
              <a:t> is planning to add a UCF software engineering team to automate the transport system starting in the spring</a:t>
            </a:r>
            <a:r>
              <a:rPr lang="en-US"/>
              <a:t>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2963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599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“it is important to note that FSI</a:t>
            </a:r>
            <a:r>
              <a:rPr lang="en-US" baseline="0"/>
              <a:t> is planning to add a UCF software engineering team to automate the transport system starting in the spring</a:t>
            </a:r>
            <a:r>
              <a:rPr lang="en-US"/>
              <a:t>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954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/>
              <a:t>   </a:t>
            </a:r>
            <a:fld id="{EA048D8C-6117-40E4-8E16-004DA18562C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31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63637"/>
            <a:ext cx="10515599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81400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6BF63-DF03-4231-9E82-1EABBCBC2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5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121101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121101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242099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9242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382810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535099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383446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6538282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543549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747492" y="1762010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46101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AF4C4AFD-DAB0-4A83-B278-D6E0A4C63590}"/>
              </a:ext>
            </a:extLst>
          </p:cNvPr>
          <p:cNvSpPr>
            <a:spLocks noGrp="1" noChangeAspect="1"/>
          </p:cNvSpPr>
          <p:nvPr userDrawn="1">
            <p:ph type="pic" sz="quarter" idx="14" hasCustomPrompt="1"/>
          </p:nvPr>
        </p:nvSpPr>
        <p:spPr>
          <a:xfrm>
            <a:off x="9615708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C7D8C72-CD85-41D3-8FC2-FAE0A9FD36A4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398654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964546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181600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964546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5181600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Picture Placeholder 10">
            <a:extLst>
              <a:ext uri="{FF2B5EF4-FFF2-40B4-BE49-F238E27FC236}">
                <a16:creationId xmlns:a16="http://schemas.microsoft.com/office/drawing/2014/main" id="{73C059D6-E741-42CC-A542-9D4932C58371}"/>
              </a:ext>
            </a:extLst>
          </p:cNvPr>
          <p:cNvSpPr>
            <a:spLocks noGrp="1" noChangeAspect="1"/>
          </p:cNvSpPr>
          <p:nvPr userDrawn="1">
            <p:ph type="pic" sz="quarter" idx="20" hasCustomPrompt="1"/>
          </p:nvPr>
        </p:nvSpPr>
        <p:spPr>
          <a:xfrm>
            <a:off x="7398654" y="1750546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FB58AD78-5A57-4ACC-B158-43905D1ACAE2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615708" y="455021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</p:spTree>
    <p:extLst>
      <p:ext uri="{BB962C8B-B14F-4D97-AF65-F5344CB8AC3E}">
        <p14:creationId xmlns:p14="http://schemas.microsoft.com/office/powerpoint/2010/main" val="2066007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572317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89189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2379981" y="4953548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270773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2447823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4323329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DC3070B3-33CC-4752-82C0-2E02BD5497EA}"/>
              </a:ext>
            </a:extLst>
          </p:cNvPr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6161565" y="4953548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39" name="Picture Placeholder 10">
            <a:extLst>
              <a:ext uri="{FF2B5EF4-FFF2-40B4-BE49-F238E27FC236}">
                <a16:creationId xmlns:a16="http://schemas.microsoft.com/office/drawing/2014/main" id="{9F81B4CE-BFE9-47AB-930C-7091A76655A0}"/>
              </a:ext>
            </a:extLst>
          </p:cNvPr>
          <p:cNvSpPr>
            <a:spLocks noGrp="1" noChangeAspect="1"/>
          </p:cNvSpPr>
          <p:nvPr userDrawn="1">
            <p:ph type="pic" sz="quarter" idx="21" hasCustomPrompt="1"/>
          </p:nvPr>
        </p:nvSpPr>
        <p:spPr>
          <a:xfrm>
            <a:off x="6198835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BEC63AC5-EDAA-4A6D-BC88-25D0E7E60CF9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7975925" y="405534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41" name="Picture Placeholder 10">
            <a:extLst>
              <a:ext uri="{FF2B5EF4-FFF2-40B4-BE49-F238E27FC236}">
                <a16:creationId xmlns:a16="http://schemas.microsoft.com/office/drawing/2014/main" id="{4E45F98E-5CDD-4102-81A4-37DA2C61AD48}"/>
              </a:ext>
            </a:extLst>
          </p:cNvPr>
          <p:cNvSpPr>
            <a:spLocks noGrp="1" noChangeAspect="1"/>
          </p:cNvSpPr>
          <p:nvPr userDrawn="1">
            <p:ph type="pic" sz="quarter" idx="23" hasCustomPrompt="1"/>
          </p:nvPr>
        </p:nvSpPr>
        <p:spPr>
          <a:xfrm>
            <a:off x="8074341" y="1499197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9559D387-FF5A-4217-8098-5CB112B20F27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9866718" y="4950970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43" name="Picture Placeholder 10">
            <a:extLst>
              <a:ext uri="{FF2B5EF4-FFF2-40B4-BE49-F238E27FC236}">
                <a16:creationId xmlns:a16="http://schemas.microsoft.com/office/drawing/2014/main" id="{24A5C05A-141A-4C9C-BA3B-5138D955AE14}"/>
              </a:ext>
            </a:extLst>
          </p:cNvPr>
          <p:cNvSpPr>
            <a:spLocks noGrp="1" noChangeAspect="1"/>
          </p:cNvSpPr>
          <p:nvPr userDrawn="1">
            <p:ph type="pic" sz="quarter" idx="25" hasCustomPrompt="1"/>
          </p:nvPr>
        </p:nvSpPr>
        <p:spPr>
          <a:xfrm>
            <a:off x="9949846" y="2397084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4013764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440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33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56FC1-A007-4F63-A177-2FF05B15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9627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130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17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18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73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D711B50-3A59-48A2-A209-B476E7DC43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3C81F90-0DC2-4709-914C-368BE8FBB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21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50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46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4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81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73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83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402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36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81400"/>
            <a:ext cx="10515600" cy="15001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2400" smtClean="0"/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EAF8300-918A-433D-BF68-25467BF04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0"/>
            <a:ext cx="10515600" cy="2286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8165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11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38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06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Sponsor and Advisor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3153949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2623885" y="5063314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7577816" y="2912764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2623885" y="1451620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7272C54-5A6D-4724-8B95-EDB6DC6A0B1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47752" y="5098443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969843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Intr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76AB-F119-4BF4-B6FE-65609E265EE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Team Introductions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2B2C5-23D7-4BE5-8D9C-116633FEEF5D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F15EF-908A-4A2F-8A2F-C97604D4585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E7B6735-E21D-4383-BF36-FFDFA7CC38C9}"/>
              </a:ext>
            </a:extLst>
          </p:cNvPr>
          <p:cNvSpPr>
            <a:spLocks noGrp="1" noChangeAspect="1"/>
          </p:cNvSpPr>
          <p:nvPr userDrawn="1">
            <p:ph type="pic" sz="quarter" idx="12" hasCustomPrompt="1"/>
          </p:nvPr>
        </p:nvSpPr>
        <p:spPr>
          <a:xfrm>
            <a:off x="1709485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7111BF-3B41-4BC7-882B-A6C58C7A632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1698138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A88CC144-05AD-4141-B9BC-438D9983CC35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79144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BA7CC36-2AE1-4601-A462-AC681EC05267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8660150" y="455374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B8E041AA-5F33-4AAA-B332-1DAA4D27C4B8}"/>
              </a:ext>
            </a:extLst>
          </p:cNvPr>
          <p:cNvSpPr>
            <a:spLocks noGrp="1" noChangeAspect="1"/>
          </p:cNvSpPr>
          <p:nvPr userDrawn="1">
            <p:ph type="pic" sz="quarter" idx="18" hasCustomPrompt="1"/>
          </p:nvPr>
        </p:nvSpPr>
        <p:spPr>
          <a:xfrm>
            <a:off x="5179144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5B8A992F-CF95-4AE0-A036-BE27B0E18FE5}"/>
              </a:ext>
            </a:extLst>
          </p:cNvPr>
          <p:cNvSpPr>
            <a:spLocks noGrp="1" noChangeAspect="1"/>
          </p:cNvSpPr>
          <p:nvPr userDrawn="1">
            <p:ph type="pic" sz="quarter" idx="19" hasCustomPrompt="1"/>
          </p:nvPr>
        </p:nvSpPr>
        <p:spPr>
          <a:xfrm>
            <a:off x="8648803" y="1759302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216046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C3CDBDC-C2F6-4CBB-8A2A-1FE18D18CEAE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7011"/>
            <a:ext cx="10515600" cy="429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53076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1823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/>
        </p:nvSpPr>
        <p:spPr>
          <a:xfrm>
            <a:off x="114300" y="6246912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58491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9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708" r:id="rId8"/>
    <p:sldLayoutId id="2147483705" r:id="rId9"/>
    <p:sldLayoutId id="2147483704" r:id="rId10"/>
    <p:sldLayoutId id="2147483706" r:id="rId11"/>
    <p:sldLayoutId id="2147483707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B7B09C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72" userDrawn="1">
          <p15:clr>
            <a:srgbClr val="F26B43"/>
          </p15:clr>
        </p15:guide>
        <p15:guide id="11" orient="horz" pos="4248" userDrawn="1">
          <p15:clr>
            <a:srgbClr val="F26B43"/>
          </p15:clr>
        </p15:guide>
        <p15:guide id="12" pos="72" userDrawn="1">
          <p15:clr>
            <a:srgbClr val="F26B43"/>
          </p15:clr>
        </p15:guide>
        <p15:guide id="13" pos="7608" userDrawn="1">
          <p15:clr>
            <a:srgbClr val="F26B43"/>
          </p15:clr>
        </p15:guide>
        <p15:guide id="15" orient="horz" pos="3648" userDrawn="1">
          <p15:clr>
            <a:srgbClr val="F26B43"/>
          </p15:clr>
        </p15:guide>
        <p15:guide id="19" orient="horz" pos="2160" userDrawn="1">
          <p15:clr>
            <a:srgbClr val="F26B43"/>
          </p15:clr>
        </p15:guide>
        <p15:guide id="21" pos="3840" userDrawn="1">
          <p15:clr>
            <a:srgbClr val="F26B43"/>
          </p15:clr>
        </p15:guide>
        <p15:guide id="22" orient="horz" pos="23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4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8.wdp"/><Relationship Id="rId7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microsoft.com/office/2007/relationships/hdphoto" Target="../media/hdphoto11.wdp"/><Relationship Id="rId5" Type="http://schemas.openxmlformats.org/officeDocument/2006/relationships/image" Target="../media/image36.svg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microsoft.com/office/2007/relationships/hdphoto" Target="../media/hdphoto10.wdp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svg"/><Relationship Id="rId7" Type="http://schemas.microsoft.com/office/2007/relationships/hdphoto" Target="../media/hdphoto1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9.wdp"/><Relationship Id="rId4" Type="http://schemas.openxmlformats.org/officeDocument/2006/relationships/image" Target="../media/image37.png"/><Relationship Id="rId9" Type="http://schemas.microsoft.com/office/2007/relationships/hdphoto" Target="../media/hdphoto1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microsoft.com/office/2007/relationships/hdphoto" Target="../media/hdphoto1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9.wdp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5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10" Type="http://schemas.openxmlformats.org/officeDocument/2006/relationships/image" Target="../media/image44.svg"/><Relationship Id="rId4" Type="http://schemas.openxmlformats.org/officeDocument/2006/relationships/image" Target="../media/image54.svg"/><Relationship Id="rId9" Type="http://schemas.openxmlformats.org/officeDocument/2006/relationships/image" Target="../media/image4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58.png"/><Relationship Id="rId4" Type="http://schemas.microsoft.com/office/2007/relationships/hdphoto" Target="../media/hdphoto13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microsoft.com/office/2007/relationships/hdphoto" Target="../media/hdphoto14.wdp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Relationship Id="rId9" Type="http://schemas.openxmlformats.org/officeDocument/2006/relationships/image" Target="../media/image69.sv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B_AFB5FA6A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C_838647AB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5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microsoft.com/office/2007/relationships/hdphoto" Target="../media/hdphoto14.wdp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0" t="25514" r="28720"/>
          <a:stretch/>
        </p:blipFill>
        <p:spPr>
          <a:xfrm rot="5400000">
            <a:off x="3122508" y="-3122507"/>
            <a:ext cx="7193280" cy="134382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233AB9-F451-4350-AE5E-9E3DD0BCE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349" y="2346962"/>
            <a:ext cx="8605520" cy="1910982"/>
          </a:xfrm>
        </p:spPr>
        <p:txBody>
          <a:bodyPr>
            <a:normAutofit/>
          </a:bodyPr>
          <a:lstStyle/>
          <a:p>
            <a:pPr algn="l"/>
            <a:r>
              <a:rPr lang="en-US" sz="5000">
                <a:solidFill>
                  <a:schemeClr val="bg1"/>
                </a:solidFill>
              </a:rPr>
              <a:t>RE-RASSOR:</a:t>
            </a:r>
            <a:br>
              <a:rPr lang="en-US" sz="5000">
                <a:solidFill>
                  <a:schemeClr val="bg1"/>
                </a:solidFill>
              </a:rPr>
            </a:br>
            <a:r>
              <a:rPr lang="en-US" sz="5000">
                <a:solidFill>
                  <a:schemeClr val="bg1"/>
                </a:solidFill>
              </a:rPr>
              <a:t>LUNAR TRANSPORTER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471951" y="3853858"/>
            <a:ext cx="3662680" cy="8081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</a:rPr>
              <a:t>Team 513</a:t>
            </a:r>
          </a:p>
        </p:txBody>
      </p:sp>
    </p:spTree>
    <p:extLst>
      <p:ext uri="{BB962C8B-B14F-4D97-AF65-F5344CB8AC3E}">
        <p14:creationId xmlns:p14="http://schemas.microsoft.com/office/powerpoint/2010/main" val="1799507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40D82BA-94FD-4747-A1E9-9EDC87D6A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7737" y="1495044"/>
            <a:ext cx="3689239" cy="330630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Axcell Vargas</a:t>
            </a:r>
            <a:endParaRPr lang="en-US"/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Payloads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06C6AC-2EE4-4B99-97F8-ECC0F3168620}"/>
              </a:ext>
            </a:extLst>
          </p:cNvPr>
          <p:cNvCxnSpPr>
            <a:cxnSpLocks/>
          </p:cNvCxnSpPr>
          <p:nvPr/>
        </p:nvCxnSpPr>
        <p:spPr>
          <a:xfrm flipH="1">
            <a:off x="4903160" y="4769289"/>
            <a:ext cx="1" cy="34997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E81BBB-E629-4C22-8FA3-437D62F536BD}"/>
              </a:ext>
            </a:extLst>
          </p:cNvPr>
          <p:cNvCxnSpPr>
            <a:cxnSpLocks/>
          </p:cNvCxnSpPr>
          <p:nvPr/>
        </p:nvCxnSpPr>
        <p:spPr>
          <a:xfrm>
            <a:off x="2197634" y="4963089"/>
            <a:ext cx="2705526" cy="5707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84DA9B4-ADD1-EC81-8BA3-F58DD70C3F2B}"/>
              </a:ext>
            </a:extLst>
          </p:cNvPr>
          <p:cNvGrpSpPr/>
          <p:nvPr/>
        </p:nvGrpSpPr>
        <p:grpSpPr>
          <a:xfrm>
            <a:off x="1251300" y="4138209"/>
            <a:ext cx="946652" cy="968537"/>
            <a:chOff x="4554042" y="4694387"/>
            <a:chExt cx="946652" cy="96853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33BA84-7C54-471A-9DE9-53E824033E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0376" y="5337506"/>
              <a:ext cx="318" cy="3254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F95C2E1-83F4-4CA1-AE40-C2DB211E41C5}"/>
                </a:ext>
              </a:extLst>
            </p:cNvPr>
            <p:cNvCxnSpPr/>
            <p:nvPr/>
          </p:nvCxnSpPr>
          <p:spPr>
            <a:xfrm flipH="1">
              <a:off x="4554715" y="4694387"/>
              <a:ext cx="318" cy="34926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D474BC3-1FBB-4E88-92AA-3B2E605814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54042" y="4891446"/>
              <a:ext cx="940012" cy="605975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548CA7D-D34A-CDCF-F5D7-69C6BD02BC0F}"/>
              </a:ext>
            </a:extLst>
          </p:cNvPr>
          <p:cNvGrpSpPr/>
          <p:nvPr/>
        </p:nvGrpSpPr>
        <p:grpSpPr>
          <a:xfrm>
            <a:off x="447987" y="1522107"/>
            <a:ext cx="803313" cy="2633820"/>
            <a:chOff x="1561465" y="3451908"/>
            <a:chExt cx="803313" cy="1589956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DADEC9F-97C5-40D2-8F31-38FFFFF2C0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16464" y="5041863"/>
              <a:ext cx="348314" cy="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834570C-053C-4E79-8FB0-35C6DA08CF65}"/>
                </a:ext>
              </a:extLst>
            </p:cNvPr>
            <p:cNvCxnSpPr/>
            <p:nvPr/>
          </p:nvCxnSpPr>
          <p:spPr>
            <a:xfrm flipH="1" flipV="1">
              <a:off x="2016464" y="3451908"/>
              <a:ext cx="348314" cy="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7660DD6-B06B-4517-BE57-15AD5487712B}"/>
                </a:ext>
              </a:extLst>
            </p:cNvPr>
            <p:cNvCxnSpPr/>
            <p:nvPr/>
          </p:nvCxnSpPr>
          <p:spPr>
            <a:xfrm>
              <a:off x="2190620" y="3451908"/>
              <a:ext cx="0" cy="1589955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EA47E80-C68B-4DA8-A1AE-DC8DF8D789C9}"/>
                </a:ext>
              </a:extLst>
            </p:cNvPr>
            <p:cNvSpPr txBox="1"/>
            <p:nvPr/>
          </p:nvSpPr>
          <p:spPr>
            <a:xfrm>
              <a:off x="1561465" y="4042225"/>
              <a:ext cx="6066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MS PGothic" panose="020B0600070205080204" pitchFamily="34" charset="-128"/>
                  <a:ea typeface="MS PGothic" panose="020B0600070205080204" pitchFamily="34" charset="-128"/>
                </a:rPr>
                <a:t>2m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381D0D5-388C-474D-A3EB-313061CC3BA3}"/>
              </a:ext>
            </a:extLst>
          </p:cNvPr>
          <p:cNvSpPr txBox="1"/>
          <p:nvPr/>
        </p:nvSpPr>
        <p:spPr>
          <a:xfrm>
            <a:off x="1236592" y="4534643"/>
            <a:ext cx="555473" cy="37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2m</a:t>
            </a:r>
          </a:p>
        </p:txBody>
      </p:sp>
      <p:sp>
        <p:nvSpPr>
          <p:cNvPr id="48" name="Can 9">
            <a:extLst>
              <a:ext uri="{FF2B5EF4-FFF2-40B4-BE49-F238E27FC236}">
                <a16:creationId xmlns:a16="http://schemas.microsoft.com/office/drawing/2014/main" id="{6AAB7F35-018A-4F0D-812E-E29F0BA540FC}"/>
              </a:ext>
            </a:extLst>
          </p:cNvPr>
          <p:cNvSpPr/>
          <p:nvPr/>
        </p:nvSpPr>
        <p:spPr>
          <a:xfrm rot="16200000">
            <a:off x="8452772" y="1192882"/>
            <a:ext cx="641199" cy="4682974"/>
          </a:xfrm>
          <a:prstGeom prst="can">
            <a:avLst/>
          </a:prstGeom>
          <a:solidFill>
            <a:srgbClr val="D5A57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5C5008-19F8-4845-948D-E597BBDF2EF4}"/>
              </a:ext>
            </a:extLst>
          </p:cNvPr>
          <p:cNvCxnSpPr/>
          <p:nvPr/>
        </p:nvCxnSpPr>
        <p:spPr>
          <a:xfrm>
            <a:off x="6518848" y="2885650"/>
            <a:ext cx="0" cy="36120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E4020B7-918E-4C4B-91EC-60F23F72B116}"/>
              </a:ext>
            </a:extLst>
          </p:cNvPr>
          <p:cNvCxnSpPr/>
          <p:nvPr/>
        </p:nvCxnSpPr>
        <p:spPr>
          <a:xfrm>
            <a:off x="11047884" y="2872750"/>
            <a:ext cx="0" cy="36120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6044559-F8E6-4ED3-9325-CE8C70C180C2}"/>
              </a:ext>
            </a:extLst>
          </p:cNvPr>
          <p:cNvCxnSpPr>
            <a:cxnSpLocks/>
          </p:cNvCxnSpPr>
          <p:nvPr/>
        </p:nvCxnSpPr>
        <p:spPr>
          <a:xfrm flipH="1">
            <a:off x="5998785" y="3213768"/>
            <a:ext cx="50925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C01F1D5-7CF7-48FE-9DAA-3C7B5A6DC4EE}"/>
              </a:ext>
            </a:extLst>
          </p:cNvPr>
          <p:cNvCxnSpPr/>
          <p:nvPr/>
        </p:nvCxnSpPr>
        <p:spPr>
          <a:xfrm flipH="1">
            <a:off x="6042129" y="3854969"/>
            <a:ext cx="50059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05E96A5-62B2-4C17-A3F8-129D5ACC7AC2}"/>
              </a:ext>
            </a:extLst>
          </p:cNvPr>
          <p:cNvCxnSpPr>
            <a:cxnSpLocks/>
          </p:cNvCxnSpPr>
          <p:nvPr/>
        </p:nvCxnSpPr>
        <p:spPr>
          <a:xfrm>
            <a:off x="6335581" y="3213768"/>
            <a:ext cx="0" cy="62830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D062F3D-E376-4A6C-9340-62690221D743}"/>
              </a:ext>
            </a:extLst>
          </p:cNvPr>
          <p:cNvCxnSpPr>
            <a:cxnSpLocks/>
          </p:cNvCxnSpPr>
          <p:nvPr/>
        </p:nvCxnSpPr>
        <p:spPr>
          <a:xfrm>
            <a:off x="6502610" y="3066254"/>
            <a:ext cx="4545274" cy="641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1126522-7478-4247-8A8B-B0217F4CB6C9}"/>
              </a:ext>
            </a:extLst>
          </p:cNvPr>
          <p:cNvSpPr txBox="1"/>
          <p:nvPr/>
        </p:nvSpPr>
        <p:spPr>
          <a:xfrm>
            <a:off x="5349074" y="3251721"/>
            <a:ext cx="1207315" cy="55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0.5m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7352C2D-6A6E-4857-B7BD-B290F4D55F53}"/>
              </a:ext>
            </a:extLst>
          </p:cNvPr>
          <p:cNvSpPr txBox="1"/>
          <p:nvPr/>
        </p:nvSpPr>
        <p:spPr>
          <a:xfrm>
            <a:off x="8122759" y="2637160"/>
            <a:ext cx="930710" cy="53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5m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536793-4232-5630-2D09-2170F93D5597}"/>
              </a:ext>
            </a:extLst>
          </p:cNvPr>
          <p:cNvSpPr txBox="1"/>
          <p:nvPr/>
        </p:nvSpPr>
        <p:spPr>
          <a:xfrm>
            <a:off x="3223720" y="4883992"/>
            <a:ext cx="555473" cy="37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2m</a:t>
            </a:r>
          </a:p>
        </p:txBody>
      </p:sp>
    </p:spTree>
    <p:extLst>
      <p:ext uri="{BB962C8B-B14F-4D97-AF65-F5344CB8AC3E}">
        <p14:creationId xmlns:p14="http://schemas.microsoft.com/office/powerpoint/2010/main" val="347251875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0A80C6-3B14-B8CB-D080-B1D939679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6A6B0D-DC8C-365D-E15F-E59F025E8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100</a:t>
            </a:fld>
            <a:endParaRPr lang="en-US"/>
          </a:p>
        </p:txBody>
      </p:sp>
      <p:pic>
        <p:nvPicPr>
          <p:cNvPr id="5" name="videoplayback">
            <a:hlinkClick r:id="" action="ppaction://media"/>
            <a:extLst>
              <a:ext uri="{FF2B5EF4-FFF2-40B4-BE49-F238E27FC236}">
                <a16:creationId xmlns:a16="http://schemas.microsoft.com/office/drawing/2014/main" id="{BB402DB7-B3C2-40D1-94B7-54DA8986D6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5003" y="466589"/>
            <a:ext cx="4677117" cy="516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0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964A79-8E35-4E7A-B357-03B5BEF00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C8187F-9842-4E8C-8323-EB11724CD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7DD0E1-31EE-4A91-AFBC-5FBE232A2DB5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793932"/>
            <a:ext cx="13199392" cy="7380185"/>
            <a:chOff x="-503697" y="-793932"/>
            <a:chExt cx="13199392" cy="738018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A065D1-ADE7-45BA-BC17-49A2C731574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9C0F161-7433-4989-ACFC-C41A2D87C74E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11C6E0C-6BF6-4E3C-B9E6-B0D7A211F9B5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008F4D3-2441-4652-838C-79E2A2409611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2D6AEAC-F5C6-4900-A125-DAB2D3A1CF3F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7862937-6807-44F3-B5A7-BEC707D9A792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96B649-711C-4618-A80D-8D93502EA178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C3F7F29-A218-4EAF-8BE3-8EED1B906B76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B557117-2669-48D2-9B7F-B18BF7BF8A17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85C544B-71FA-409E-944D-5A9EB3307E35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0385839-4956-42E9-AE8A-B3E40436490F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0F366087-C4EC-4027-9D63-33C5D2E7DF33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03CBA04-51B9-49CF-BE7E-3F502F528A9F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972E385-3DA3-42D6-9BBE-5D15D907211E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B5E994C-93EB-4655-B1AC-C422A3F5CDEA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EE5F6D6-06E3-4CCA-8827-D733828043F5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02BDF6E-B374-4C23-BFAD-2240FABA8C81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F0F45BF-D64A-4806-AE89-D35AB2B46EA1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2EA11FE-B9D1-4064-9E9C-42F274DF4EC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6A84F86-D7EC-4F88-9AE5-338BE0DDACFA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4ED158A-DA57-4454-A6CE-A71844BC03A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6156385-6F5A-4AC3-B64C-5C381F2FA87B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118C0BE-6B32-45E0-9E44-52D9CA8E248E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40BD8B77-2AAA-499F-B99D-B3E585BE2425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A07873A-914A-402D-8CBF-A8E1A19720E9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200101B-3F4C-4467-A864-A3F120402502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E8EEA91-6C7C-4C25-8045-E010FD0E3F60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75C3F11-96F8-4F4B-9792-D00AFA33CCE5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CE51088-2BC3-47CA-BD66-32D786B93C8B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219C083-D12F-4FB9-8FDC-7E300019DA35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5FBEF30-0819-423B-8AC5-C9BAA968D355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1DB8CCC-7061-4F52-9F0A-E1CEB397E80A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5D7F8ED-4B87-4046-A6F8-D5599D58897B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27D4DA6-73BE-4DE1-B033-BB9D4BC9F2DA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8E3FC4F-A8E5-43EB-A3AA-3B6C3855AB08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905BF3D-6FD2-4032-B7C3-A040B4F9BB99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A12AB61-328A-4118-AC72-47A511E5A672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6ED8E28C-C577-4E12-87DF-63B082574A3F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2CE71FB9-DA13-45A9-990D-74F17F0AD15D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ADDD992-623F-41B1-8A25-4CB8E05908AE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E3127D3-8DDF-48E4-AF59-0966DEB08611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BC7F650D-3ECE-4CF8-B9AF-3EFC5B0F4D2B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F7B1816-58C6-4017-883B-7ED413FC5532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DF027D1-D3D3-4E27-8C6F-AD07E7E0F8DC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32C1CBD-1576-4294-B466-7E7752F84E15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352375EF-FB01-4BD6-95DE-56B2A6FBC9E1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4EF4874-D7A4-4321-BADA-8FFD367EAA72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898432A-5054-44F8-B798-2BD0F8A80284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22FB375-4AAA-4EEA-8963-81614A42EDEE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7D54152A-6C28-4112-BBC0-96056305B60E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31016CD-2564-438A-B652-E0584E4CF025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7FD79A7F-5C85-4EE7-8DD0-9F2D3BE82BFB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20B830D5-90F4-48D0-894B-2A8492EA994A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A1A77BFF-D60C-47DB-8B8F-F8AA939A0B03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6D14882-2A78-4AB6-890D-8D262D82E78C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436186CB-EC8A-4821-8753-6902CB5EAA3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97D8BF9-30C4-48B0-AF51-AE9B73395436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C3F3FCAE-86DB-419F-9DA1-6EB518348256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0EA498E8-B817-4774-841E-CE3994FC8CED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22661CFE-2603-49BF-9AFF-D80A6168CFA1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E70753E2-E433-4FEE-95DA-67125E7AA6B4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4C9A4E14-7436-4D06-8459-37EFE3196E9B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F3BCD504-060D-4A5F-8BCB-D6BC1A6563EE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A9ABA2A9-0B81-404A-8D46-A61DE80A32DA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672539FA-819B-497C-9DE7-8BA8316096EB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159054EE-A53E-410D-83E9-444D37F9379F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BBA912A1-F833-4299-9A0A-0B4B50488E4C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C6710EC4-59A4-4126-9E4D-C490E329F416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33767FE1-89EA-4631-900C-3B8C3B74344D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CFEA790B-E8D8-4BE5-8492-CE67142E482A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7D9FF73-CC43-44D6-BE82-7DC488226537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EC47A4B2-B829-4E58-9027-8AB3EF6E1266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88D7B42-DF37-45C5-A35D-658CC9629BBA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90729E53-BB35-401C-A17B-2E15DA27102C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CB58B07B-0090-4640-90AD-96088CC62D5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9BEA65F4-5928-44F8-9EB4-E5C9A04EC92A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D23A0F25-C8C3-42CF-9DDB-63A527E81CC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FC669A8-B480-4F2B-BA13-4C3626147EE3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7BC5504E-EADC-4A66-BD7A-5EF3DF69E0FD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BE23FEA-737E-4357-8C82-AB3311FAA6B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FE7972CA-77E7-4EAD-B750-B9BC39DE5015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C67C44B1-D9D0-40BB-9892-CA966BA81AB7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ECBC6743-63F3-4A1D-A684-E26871DCA0CA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A0BA6C7F-39B6-47B4-AFD9-0B15A5AF566C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679BF7C3-C61D-4AE4-A522-A476A94B8D77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6A73B986-8ABB-4C8E-9F03-8328F1F0F00A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817EBB61-236D-40DF-B33A-60AE787CE981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09945F1E-CBC3-4A3A-887D-4EE64199DF82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ACF41AA2-1337-4C1B-BDD4-F11256EAD420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1641A980-2217-46F7-AA3F-9D1B64DD3D1C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2D1AF876-AD55-4023-82C1-9547228106D1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67330DFF-5BB7-4E8C-96D4-D2A016873B6C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DBC1C336-11AD-40EA-8F28-8F2050F6F517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E0E75E2B-1D2D-4433-A0F1-3EAF4444B647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60F5CE84-8D09-411A-B56D-0ECA25E262EF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2463BECF-983D-46E2-8EFD-5574A2F4A685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B5ED7E84-AEDC-4970-BA40-E279D62775DB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4C4BEE40-BFC1-43F1-BE0C-B2782A62CB8B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ADD7F407-0E29-475D-B720-57DEDF349D86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E7160001-18FB-447C-9288-0671B9C5A7DD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C00A28C7-8415-48A3-9FBE-267475E738B4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C83935A2-1C8C-4F3C-BCC7-080ABDEF29BA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E84599B0-486A-4A36-B04E-402DB3CDE7B4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A112242F-B6E6-41AF-B4B3-4C2D81710B1C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ED15A1F7-F342-45B0-A8C2-5E5812525157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14B274B8-AA33-4AF4-8F6B-C86F0B9168A0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2494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3E15EC3-EE95-49A0-C392-4A0FAF9AB482}"/>
              </a:ext>
            </a:extLst>
          </p:cNvPr>
          <p:cNvCxnSpPr>
            <a:cxnSpLocks/>
            <a:stCxn id="33" idx="3"/>
            <a:endCxn id="34" idx="4"/>
          </p:cNvCxnSpPr>
          <p:nvPr/>
        </p:nvCxnSpPr>
        <p:spPr>
          <a:xfrm>
            <a:off x="5688550" y="2978810"/>
            <a:ext cx="2178320" cy="239146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40D82BA-94FD-4747-A1E9-9EDC87D6A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7737" y="1495044"/>
            <a:ext cx="3689239" cy="330630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Axcell Vargas</a:t>
            </a:r>
            <a:endParaRPr lang="en-US"/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Payloads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06C6AC-2EE4-4B99-97F8-ECC0F3168620}"/>
              </a:ext>
            </a:extLst>
          </p:cNvPr>
          <p:cNvCxnSpPr>
            <a:cxnSpLocks/>
          </p:cNvCxnSpPr>
          <p:nvPr/>
        </p:nvCxnSpPr>
        <p:spPr>
          <a:xfrm flipH="1">
            <a:off x="4903160" y="4769289"/>
            <a:ext cx="1" cy="34997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E81BBB-E629-4C22-8FA3-437D62F536BD}"/>
              </a:ext>
            </a:extLst>
          </p:cNvPr>
          <p:cNvCxnSpPr>
            <a:cxnSpLocks/>
          </p:cNvCxnSpPr>
          <p:nvPr/>
        </p:nvCxnSpPr>
        <p:spPr>
          <a:xfrm>
            <a:off x="2197634" y="4963089"/>
            <a:ext cx="2705526" cy="5707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84DA9B4-ADD1-EC81-8BA3-F58DD70C3F2B}"/>
              </a:ext>
            </a:extLst>
          </p:cNvPr>
          <p:cNvGrpSpPr/>
          <p:nvPr/>
        </p:nvGrpSpPr>
        <p:grpSpPr>
          <a:xfrm>
            <a:off x="1251300" y="4138209"/>
            <a:ext cx="946652" cy="968537"/>
            <a:chOff x="4554042" y="4694387"/>
            <a:chExt cx="946652" cy="96853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33BA84-7C54-471A-9DE9-53E824033E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0376" y="5337506"/>
              <a:ext cx="318" cy="32541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F95C2E1-83F4-4CA1-AE40-C2DB211E41C5}"/>
                </a:ext>
              </a:extLst>
            </p:cNvPr>
            <p:cNvCxnSpPr/>
            <p:nvPr/>
          </p:nvCxnSpPr>
          <p:spPr>
            <a:xfrm flipH="1">
              <a:off x="4554715" y="4694387"/>
              <a:ext cx="318" cy="34926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D474BC3-1FBB-4E88-92AA-3B2E6058141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54042" y="4891446"/>
              <a:ext cx="940012" cy="605975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548CA7D-D34A-CDCF-F5D7-69C6BD02BC0F}"/>
              </a:ext>
            </a:extLst>
          </p:cNvPr>
          <p:cNvGrpSpPr/>
          <p:nvPr/>
        </p:nvGrpSpPr>
        <p:grpSpPr>
          <a:xfrm>
            <a:off x="447987" y="1522107"/>
            <a:ext cx="803313" cy="2633820"/>
            <a:chOff x="1561465" y="3451908"/>
            <a:chExt cx="803313" cy="1589956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DADEC9F-97C5-40D2-8F31-38FFFFF2C0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16464" y="5041863"/>
              <a:ext cx="348314" cy="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834570C-053C-4E79-8FB0-35C6DA08CF65}"/>
                </a:ext>
              </a:extLst>
            </p:cNvPr>
            <p:cNvCxnSpPr/>
            <p:nvPr/>
          </p:nvCxnSpPr>
          <p:spPr>
            <a:xfrm flipH="1" flipV="1">
              <a:off x="2016464" y="3451908"/>
              <a:ext cx="348314" cy="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7660DD6-B06B-4517-BE57-15AD5487712B}"/>
                </a:ext>
              </a:extLst>
            </p:cNvPr>
            <p:cNvCxnSpPr/>
            <p:nvPr/>
          </p:nvCxnSpPr>
          <p:spPr>
            <a:xfrm>
              <a:off x="2190620" y="3451908"/>
              <a:ext cx="0" cy="1589955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EA47E80-C68B-4DA8-A1AE-DC8DF8D789C9}"/>
                </a:ext>
              </a:extLst>
            </p:cNvPr>
            <p:cNvSpPr txBox="1"/>
            <p:nvPr/>
          </p:nvSpPr>
          <p:spPr>
            <a:xfrm>
              <a:off x="1561465" y="4042225"/>
              <a:ext cx="6066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MS PGothic" panose="020B0600070205080204" pitchFamily="34" charset="-128"/>
                  <a:ea typeface="MS PGothic" panose="020B0600070205080204" pitchFamily="34" charset="-128"/>
                </a:rPr>
                <a:t>2m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381D0D5-388C-474D-A3EB-313061CC3BA3}"/>
              </a:ext>
            </a:extLst>
          </p:cNvPr>
          <p:cNvSpPr txBox="1"/>
          <p:nvPr/>
        </p:nvSpPr>
        <p:spPr>
          <a:xfrm>
            <a:off x="1236592" y="4534643"/>
            <a:ext cx="555473" cy="37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2m</a:t>
            </a:r>
          </a:p>
        </p:txBody>
      </p:sp>
      <p:sp>
        <p:nvSpPr>
          <p:cNvPr id="48" name="Can 9">
            <a:extLst>
              <a:ext uri="{FF2B5EF4-FFF2-40B4-BE49-F238E27FC236}">
                <a16:creationId xmlns:a16="http://schemas.microsoft.com/office/drawing/2014/main" id="{6AAB7F35-018A-4F0D-812E-E29F0BA540FC}"/>
              </a:ext>
            </a:extLst>
          </p:cNvPr>
          <p:cNvSpPr/>
          <p:nvPr/>
        </p:nvSpPr>
        <p:spPr>
          <a:xfrm rot="16200000">
            <a:off x="8452772" y="77829"/>
            <a:ext cx="641199" cy="4682974"/>
          </a:xfrm>
          <a:prstGeom prst="can">
            <a:avLst/>
          </a:prstGeom>
          <a:solidFill>
            <a:srgbClr val="D5A57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5C5008-19F8-4845-948D-E597BBDF2EF4}"/>
              </a:ext>
            </a:extLst>
          </p:cNvPr>
          <p:cNvCxnSpPr/>
          <p:nvPr/>
        </p:nvCxnSpPr>
        <p:spPr>
          <a:xfrm>
            <a:off x="6518848" y="1770597"/>
            <a:ext cx="0" cy="36120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E4020B7-918E-4C4B-91EC-60F23F72B116}"/>
              </a:ext>
            </a:extLst>
          </p:cNvPr>
          <p:cNvCxnSpPr/>
          <p:nvPr/>
        </p:nvCxnSpPr>
        <p:spPr>
          <a:xfrm>
            <a:off x="11047884" y="1757697"/>
            <a:ext cx="0" cy="36120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6044559-F8E6-4ED3-9325-CE8C70C180C2}"/>
              </a:ext>
            </a:extLst>
          </p:cNvPr>
          <p:cNvCxnSpPr>
            <a:cxnSpLocks/>
          </p:cNvCxnSpPr>
          <p:nvPr/>
        </p:nvCxnSpPr>
        <p:spPr>
          <a:xfrm flipH="1">
            <a:off x="5998785" y="2098715"/>
            <a:ext cx="50925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C01F1D5-7CF7-48FE-9DAA-3C7B5A6DC4EE}"/>
              </a:ext>
            </a:extLst>
          </p:cNvPr>
          <p:cNvCxnSpPr>
            <a:cxnSpLocks/>
          </p:cNvCxnSpPr>
          <p:nvPr/>
        </p:nvCxnSpPr>
        <p:spPr>
          <a:xfrm flipH="1">
            <a:off x="6042129" y="2739916"/>
            <a:ext cx="50059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05E96A5-62B2-4C17-A3F8-129D5ACC7AC2}"/>
              </a:ext>
            </a:extLst>
          </p:cNvPr>
          <p:cNvCxnSpPr>
            <a:cxnSpLocks/>
          </p:cNvCxnSpPr>
          <p:nvPr/>
        </p:nvCxnSpPr>
        <p:spPr>
          <a:xfrm>
            <a:off x="6335581" y="2098715"/>
            <a:ext cx="0" cy="62830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D062F3D-E376-4A6C-9340-62690221D743}"/>
              </a:ext>
            </a:extLst>
          </p:cNvPr>
          <p:cNvCxnSpPr>
            <a:cxnSpLocks/>
          </p:cNvCxnSpPr>
          <p:nvPr/>
        </p:nvCxnSpPr>
        <p:spPr>
          <a:xfrm>
            <a:off x="6502610" y="1951201"/>
            <a:ext cx="4545274" cy="641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1126522-7478-4247-8A8B-B0217F4CB6C9}"/>
              </a:ext>
            </a:extLst>
          </p:cNvPr>
          <p:cNvSpPr txBox="1"/>
          <p:nvPr/>
        </p:nvSpPr>
        <p:spPr>
          <a:xfrm>
            <a:off x="5349074" y="2136668"/>
            <a:ext cx="12073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0.5m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7352C2D-6A6E-4857-B7BD-B290F4D55F53}"/>
              </a:ext>
            </a:extLst>
          </p:cNvPr>
          <p:cNvSpPr txBox="1"/>
          <p:nvPr/>
        </p:nvSpPr>
        <p:spPr>
          <a:xfrm>
            <a:off x="8122759" y="1522107"/>
            <a:ext cx="930710" cy="53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5m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536793-4232-5630-2D09-2170F93D5597}"/>
              </a:ext>
            </a:extLst>
          </p:cNvPr>
          <p:cNvSpPr txBox="1"/>
          <p:nvPr/>
        </p:nvSpPr>
        <p:spPr>
          <a:xfrm>
            <a:off x="3223720" y="4883992"/>
            <a:ext cx="555473" cy="37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2m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6117E83-A66A-91CC-2E6F-FDECF2900611}"/>
              </a:ext>
            </a:extLst>
          </p:cNvPr>
          <p:cNvSpPr/>
          <p:nvPr/>
        </p:nvSpPr>
        <p:spPr>
          <a:xfrm>
            <a:off x="5438619" y="1522107"/>
            <a:ext cx="1706634" cy="1706634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615FF49-50E3-0ADC-5EB4-6C7EA2D4CDEA}"/>
              </a:ext>
            </a:extLst>
          </p:cNvPr>
          <p:cNvCxnSpPr>
            <a:cxnSpLocks/>
            <a:stCxn id="33" idx="7"/>
            <a:endCxn id="34" idx="0"/>
          </p:cNvCxnSpPr>
          <p:nvPr/>
        </p:nvCxnSpPr>
        <p:spPr>
          <a:xfrm>
            <a:off x="6895322" y="1772038"/>
            <a:ext cx="2579710" cy="160413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BEF17B69-8C7A-8625-07F2-829A051F4247}"/>
              </a:ext>
            </a:extLst>
          </p:cNvPr>
          <p:cNvSpPr/>
          <p:nvPr/>
        </p:nvSpPr>
        <p:spPr>
          <a:xfrm rot="2333091">
            <a:off x="7136422" y="3092345"/>
            <a:ext cx="3069058" cy="256175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AEB3DE25-3439-6024-EC61-10B5423BF01F}"/>
              </a:ext>
            </a:extLst>
          </p:cNvPr>
          <p:cNvGrpSpPr/>
          <p:nvPr/>
        </p:nvGrpSpPr>
        <p:grpSpPr>
          <a:xfrm>
            <a:off x="7560754" y="3297832"/>
            <a:ext cx="2293883" cy="2242480"/>
            <a:chOff x="7692032" y="3338178"/>
            <a:chExt cx="2293883" cy="2242480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C2162C8-E006-F55F-990E-E6701F2F8ECF}"/>
                </a:ext>
              </a:extLst>
            </p:cNvPr>
            <p:cNvSpPr/>
            <p:nvPr/>
          </p:nvSpPr>
          <p:spPr>
            <a:xfrm>
              <a:off x="7692032" y="3338178"/>
              <a:ext cx="1801800" cy="1801800"/>
            </a:xfrm>
            <a:custGeom>
              <a:avLst/>
              <a:gdLst>
                <a:gd name="connsiteX0" fmla="*/ 896081 w 1801800"/>
                <a:gd name="connsiteY0" fmla="*/ 228391 h 1801800"/>
                <a:gd name="connsiteX1" fmla="*/ 240294 w 1801800"/>
                <a:gd name="connsiteY1" fmla="*/ 884178 h 1801800"/>
                <a:gd name="connsiteX2" fmla="*/ 896081 w 1801800"/>
                <a:gd name="connsiteY2" fmla="*/ 1539965 h 1801800"/>
                <a:gd name="connsiteX3" fmla="*/ 1551868 w 1801800"/>
                <a:gd name="connsiteY3" fmla="*/ 884178 h 1801800"/>
                <a:gd name="connsiteX4" fmla="*/ 896081 w 1801800"/>
                <a:gd name="connsiteY4" fmla="*/ 228391 h 1801800"/>
                <a:gd name="connsiteX5" fmla="*/ 900900 w 1801800"/>
                <a:gd name="connsiteY5" fmla="*/ 0 h 1801800"/>
                <a:gd name="connsiteX6" fmla="*/ 1801800 w 1801800"/>
                <a:gd name="connsiteY6" fmla="*/ 900900 h 1801800"/>
                <a:gd name="connsiteX7" fmla="*/ 900900 w 1801800"/>
                <a:gd name="connsiteY7" fmla="*/ 1801800 h 1801800"/>
                <a:gd name="connsiteX8" fmla="*/ 0 w 1801800"/>
                <a:gd name="connsiteY8" fmla="*/ 900900 h 1801800"/>
                <a:gd name="connsiteX9" fmla="*/ 900900 w 1801800"/>
                <a:gd name="connsiteY9" fmla="*/ 0 h 1801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1800" h="1801800">
                  <a:moveTo>
                    <a:pt x="896081" y="228391"/>
                  </a:moveTo>
                  <a:cubicBezTo>
                    <a:pt x="533900" y="228391"/>
                    <a:pt x="240294" y="521997"/>
                    <a:pt x="240294" y="884178"/>
                  </a:cubicBezTo>
                  <a:cubicBezTo>
                    <a:pt x="240294" y="1246359"/>
                    <a:pt x="533900" y="1539965"/>
                    <a:pt x="896081" y="1539965"/>
                  </a:cubicBezTo>
                  <a:cubicBezTo>
                    <a:pt x="1258262" y="1539965"/>
                    <a:pt x="1551868" y="1246359"/>
                    <a:pt x="1551868" y="884178"/>
                  </a:cubicBezTo>
                  <a:cubicBezTo>
                    <a:pt x="1551868" y="521997"/>
                    <a:pt x="1258262" y="228391"/>
                    <a:pt x="896081" y="228391"/>
                  </a:cubicBezTo>
                  <a:close/>
                  <a:moveTo>
                    <a:pt x="900900" y="0"/>
                  </a:moveTo>
                  <a:cubicBezTo>
                    <a:pt x="1398453" y="0"/>
                    <a:pt x="1801800" y="403347"/>
                    <a:pt x="1801800" y="900900"/>
                  </a:cubicBezTo>
                  <a:cubicBezTo>
                    <a:pt x="1801800" y="1398453"/>
                    <a:pt x="1398453" y="1801800"/>
                    <a:pt x="900900" y="1801800"/>
                  </a:cubicBezTo>
                  <a:cubicBezTo>
                    <a:pt x="403347" y="1801800"/>
                    <a:pt x="0" y="1398453"/>
                    <a:pt x="0" y="900900"/>
                  </a:cubicBezTo>
                  <a:cubicBezTo>
                    <a:pt x="0" y="403347"/>
                    <a:pt x="403347" y="0"/>
                    <a:pt x="900900" y="0"/>
                  </a:cubicBezTo>
                  <a:close/>
                </a:path>
              </a:pathLst>
            </a:custGeom>
            <a:solidFill>
              <a:srgbClr val="E6C9AA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8C75EB2-7DD4-F67F-43D0-340592CB163B}"/>
                </a:ext>
              </a:extLst>
            </p:cNvPr>
            <p:cNvCxnSpPr>
              <a:cxnSpLocks/>
            </p:cNvCxnSpPr>
            <p:nvPr/>
          </p:nvCxnSpPr>
          <p:spPr>
            <a:xfrm>
              <a:off x="9237037" y="4193083"/>
              <a:ext cx="0" cy="99989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5638879-648F-5595-9747-F164B07A0C0B}"/>
                </a:ext>
              </a:extLst>
            </p:cNvPr>
            <p:cNvCxnSpPr>
              <a:cxnSpLocks/>
            </p:cNvCxnSpPr>
            <p:nvPr/>
          </p:nvCxnSpPr>
          <p:spPr>
            <a:xfrm>
              <a:off x="9493832" y="4182279"/>
              <a:ext cx="0" cy="100851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5CB666A2-D020-A116-C3E6-9F34D791F0C5}"/>
                </a:ext>
              </a:extLst>
            </p:cNvPr>
            <p:cNvCxnSpPr>
              <a:cxnSpLocks/>
            </p:cNvCxnSpPr>
            <p:nvPr/>
          </p:nvCxnSpPr>
          <p:spPr>
            <a:xfrm>
              <a:off x="9237037" y="5023786"/>
              <a:ext cx="256797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8E1EF70-A07D-49D6-E18D-DEB0EC67FAB9}"/>
                </a:ext>
              </a:extLst>
            </p:cNvPr>
            <p:cNvSpPr txBox="1"/>
            <p:nvPr/>
          </p:nvSpPr>
          <p:spPr>
            <a:xfrm>
              <a:off x="8778600" y="5149771"/>
              <a:ext cx="120731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MS PGothic" panose="020B0600070205080204" pitchFamily="34" charset="-128"/>
                  <a:ea typeface="MS PGothic" panose="020B0600070205080204" pitchFamily="34" charset="-128"/>
                </a:rPr>
                <a:t>5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696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40D82BA-94FD-4747-A1E9-9EDC87D6A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7737" y="1495044"/>
            <a:ext cx="3689239" cy="330630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Axcell Vargas</a:t>
            </a:r>
            <a:endParaRPr lang="en-US"/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Payloads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06C6AC-2EE4-4B99-97F8-ECC0F3168620}"/>
              </a:ext>
            </a:extLst>
          </p:cNvPr>
          <p:cNvCxnSpPr>
            <a:cxnSpLocks/>
          </p:cNvCxnSpPr>
          <p:nvPr/>
        </p:nvCxnSpPr>
        <p:spPr>
          <a:xfrm flipH="1">
            <a:off x="4903160" y="4769289"/>
            <a:ext cx="1" cy="34997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E81BBB-E629-4C22-8FA3-437D62F536BD}"/>
              </a:ext>
            </a:extLst>
          </p:cNvPr>
          <p:cNvCxnSpPr>
            <a:cxnSpLocks/>
          </p:cNvCxnSpPr>
          <p:nvPr/>
        </p:nvCxnSpPr>
        <p:spPr>
          <a:xfrm>
            <a:off x="2197634" y="4963089"/>
            <a:ext cx="2705526" cy="5707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833BA84-7C54-471A-9DE9-53E824033EC2}"/>
              </a:ext>
            </a:extLst>
          </p:cNvPr>
          <p:cNvCxnSpPr>
            <a:cxnSpLocks/>
          </p:cNvCxnSpPr>
          <p:nvPr/>
        </p:nvCxnSpPr>
        <p:spPr>
          <a:xfrm flipH="1">
            <a:off x="2197634" y="4781328"/>
            <a:ext cx="318" cy="32541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F95C2E1-83F4-4CA1-AE40-C2DB211E41C5}"/>
              </a:ext>
            </a:extLst>
          </p:cNvPr>
          <p:cNvCxnSpPr/>
          <p:nvPr/>
        </p:nvCxnSpPr>
        <p:spPr>
          <a:xfrm flipH="1">
            <a:off x="1251973" y="4138209"/>
            <a:ext cx="318" cy="34926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474BC3-1FBB-4E88-92AA-3B2E60581413}"/>
              </a:ext>
            </a:extLst>
          </p:cNvPr>
          <p:cNvCxnSpPr>
            <a:cxnSpLocks/>
          </p:cNvCxnSpPr>
          <p:nvPr/>
        </p:nvCxnSpPr>
        <p:spPr>
          <a:xfrm flipH="1" flipV="1">
            <a:off x="1251300" y="4335268"/>
            <a:ext cx="940012" cy="60597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3548CA7D-D34A-CDCF-F5D7-69C6BD02BC0F}"/>
              </a:ext>
            </a:extLst>
          </p:cNvPr>
          <p:cNvGrpSpPr/>
          <p:nvPr/>
        </p:nvGrpSpPr>
        <p:grpSpPr>
          <a:xfrm>
            <a:off x="447987" y="1522107"/>
            <a:ext cx="803313" cy="2633820"/>
            <a:chOff x="1561465" y="3451908"/>
            <a:chExt cx="803313" cy="1589956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DADEC9F-97C5-40D2-8F31-38FFFFF2C0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16464" y="5041863"/>
              <a:ext cx="348314" cy="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834570C-053C-4E79-8FB0-35C6DA08CF65}"/>
                </a:ext>
              </a:extLst>
            </p:cNvPr>
            <p:cNvCxnSpPr/>
            <p:nvPr/>
          </p:nvCxnSpPr>
          <p:spPr>
            <a:xfrm flipH="1" flipV="1">
              <a:off x="2016464" y="3451908"/>
              <a:ext cx="348314" cy="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7660DD6-B06B-4517-BE57-15AD5487712B}"/>
                </a:ext>
              </a:extLst>
            </p:cNvPr>
            <p:cNvCxnSpPr/>
            <p:nvPr/>
          </p:nvCxnSpPr>
          <p:spPr>
            <a:xfrm>
              <a:off x="2190620" y="3451908"/>
              <a:ext cx="0" cy="1589955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EA47E80-C68B-4DA8-A1AE-DC8DF8D789C9}"/>
                </a:ext>
              </a:extLst>
            </p:cNvPr>
            <p:cNvSpPr txBox="1"/>
            <p:nvPr/>
          </p:nvSpPr>
          <p:spPr>
            <a:xfrm>
              <a:off x="1561465" y="4042225"/>
              <a:ext cx="6066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MS PGothic" panose="020B0600070205080204" pitchFamily="34" charset="-128"/>
                  <a:ea typeface="MS PGothic" panose="020B0600070205080204" pitchFamily="34" charset="-128"/>
                </a:rPr>
                <a:t>2m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381D0D5-388C-474D-A3EB-313061CC3BA3}"/>
              </a:ext>
            </a:extLst>
          </p:cNvPr>
          <p:cNvSpPr txBox="1"/>
          <p:nvPr/>
        </p:nvSpPr>
        <p:spPr>
          <a:xfrm>
            <a:off x="1236592" y="4534643"/>
            <a:ext cx="555473" cy="37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2m</a:t>
            </a:r>
          </a:p>
        </p:txBody>
      </p:sp>
      <p:sp>
        <p:nvSpPr>
          <p:cNvPr id="48" name="Can 9">
            <a:extLst>
              <a:ext uri="{FF2B5EF4-FFF2-40B4-BE49-F238E27FC236}">
                <a16:creationId xmlns:a16="http://schemas.microsoft.com/office/drawing/2014/main" id="{6AAB7F35-018A-4F0D-812E-E29F0BA540FC}"/>
              </a:ext>
            </a:extLst>
          </p:cNvPr>
          <p:cNvSpPr/>
          <p:nvPr/>
        </p:nvSpPr>
        <p:spPr>
          <a:xfrm rot="16200000">
            <a:off x="8452772" y="280147"/>
            <a:ext cx="641199" cy="4682974"/>
          </a:xfrm>
          <a:prstGeom prst="can">
            <a:avLst/>
          </a:prstGeom>
          <a:solidFill>
            <a:srgbClr val="D5A57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5C5008-19F8-4845-948D-E597BBDF2EF4}"/>
              </a:ext>
            </a:extLst>
          </p:cNvPr>
          <p:cNvCxnSpPr/>
          <p:nvPr/>
        </p:nvCxnSpPr>
        <p:spPr>
          <a:xfrm>
            <a:off x="6518848" y="1972915"/>
            <a:ext cx="0" cy="36120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E4020B7-918E-4C4B-91EC-60F23F72B116}"/>
              </a:ext>
            </a:extLst>
          </p:cNvPr>
          <p:cNvCxnSpPr/>
          <p:nvPr/>
        </p:nvCxnSpPr>
        <p:spPr>
          <a:xfrm>
            <a:off x="11047884" y="1960015"/>
            <a:ext cx="0" cy="36120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6044559-F8E6-4ED3-9325-CE8C70C180C2}"/>
              </a:ext>
            </a:extLst>
          </p:cNvPr>
          <p:cNvCxnSpPr>
            <a:cxnSpLocks/>
          </p:cNvCxnSpPr>
          <p:nvPr/>
        </p:nvCxnSpPr>
        <p:spPr>
          <a:xfrm flipH="1">
            <a:off x="5998785" y="2301033"/>
            <a:ext cx="50925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C01F1D5-7CF7-48FE-9DAA-3C7B5A6DC4EE}"/>
              </a:ext>
            </a:extLst>
          </p:cNvPr>
          <p:cNvCxnSpPr/>
          <p:nvPr/>
        </p:nvCxnSpPr>
        <p:spPr>
          <a:xfrm flipH="1">
            <a:off x="6042129" y="2942234"/>
            <a:ext cx="50059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05E96A5-62B2-4C17-A3F8-129D5ACC7AC2}"/>
              </a:ext>
            </a:extLst>
          </p:cNvPr>
          <p:cNvCxnSpPr>
            <a:cxnSpLocks/>
          </p:cNvCxnSpPr>
          <p:nvPr/>
        </p:nvCxnSpPr>
        <p:spPr>
          <a:xfrm>
            <a:off x="6335581" y="2301033"/>
            <a:ext cx="0" cy="62830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D062F3D-E376-4A6C-9340-62690221D743}"/>
              </a:ext>
            </a:extLst>
          </p:cNvPr>
          <p:cNvCxnSpPr>
            <a:cxnSpLocks/>
          </p:cNvCxnSpPr>
          <p:nvPr/>
        </p:nvCxnSpPr>
        <p:spPr>
          <a:xfrm>
            <a:off x="6502610" y="2153519"/>
            <a:ext cx="4545274" cy="641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1126522-7478-4247-8A8B-B0217F4CB6C9}"/>
              </a:ext>
            </a:extLst>
          </p:cNvPr>
          <p:cNvSpPr txBox="1"/>
          <p:nvPr/>
        </p:nvSpPr>
        <p:spPr>
          <a:xfrm>
            <a:off x="5349074" y="2338986"/>
            <a:ext cx="1207315" cy="55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0.5m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7352C2D-6A6E-4857-B7BD-B290F4D55F53}"/>
              </a:ext>
            </a:extLst>
          </p:cNvPr>
          <p:cNvSpPr txBox="1"/>
          <p:nvPr/>
        </p:nvSpPr>
        <p:spPr>
          <a:xfrm>
            <a:off x="8122759" y="1724425"/>
            <a:ext cx="930710" cy="53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5m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9C699CB-0562-4952-B8CC-5608C9B10AD5}"/>
              </a:ext>
            </a:extLst>
          </p:cNvPr>
          <p:cNvGrpSpPr/>
          <p:nvPr/>
        </p:nvGrpSpPr>
        <p:grpSpPr>
          <a:xfrm>
            <a:off x="10448290" y="2729048"/>
            <a:ext cx="676964" cy="327083"/>
            <a:chOff x="2055417" y="4356451"/>
            <a:chExt cx="2476639" cy="119661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1BFA589-53D3-4672-9A64-FE70E2ED89E1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F80F526E-4F2B-477E-BDD4-B407663B220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67362B9-2500-4FA3-A8AC-7B23DECC0094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96FA679-B2D6-4843-9EE9-FA06178CC780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71E3D77F-4FC1-4F08-A5E9-4F4C1BF33469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6315D620-FA8C-4B00-8C6B-D4D80033F811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Flowchart: Terminator 62">
              <a:extLst>
                <a:ext uri="{FF2B5EF4-FFF2-40B4-BE49-F238E27FC236}">
                  <a16:creationId xmlns:a16="http://schemas.microsoft.com/office/drawing/2014/main" id="{FFCDA29E-8415-4D17-8A71-B7A8465DAC58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FBBBD747-39FB-4469-9A7A-48AE29413D44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ounded Rectangle 43">
              <a:extLst>
                <a:ext uri="{FF2B5EF4-FFF2-40B4-BE49-F238E27FC236}">
                  <a16:creationId xmlns:a16="http://schemas.microsoft.com/office/drawing/2014/main" id="{33E7E925-C441-4AB9-B188-2F5E745F5204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lowchart: Terminator 65">
              <a:extLst>
                <a:ext uri="{FF2B5EF4-FFF2-40B4-BE49-F238E27FC236}">
                  <a16:creationId xmlns:a16="http://schemas.microsoft.com/office/drawing/2014/main" id="{913FEFA5-C974-4FCE-A206-50FEA5BEB355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DAA614D6-0092-40DD-8DCA-FD7A93F2EF24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DDBD691F-0B2A-4AAA-AF46-EC8DACFC9F5E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CD64A6C7-7840-4CDF-8102-2B6573D00E86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7E69DFB-8B15-4C49-99B2-25DBA2AE0BC1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7F8F835-BAB9-4AA7-840E-EC997726C285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CAB1F4D-BA2D-48DA-B392-8F22C3A18025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FE26835-40FF-46F7-BDCD-F7755E7B612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37A54E39-B66C-4B84-80EF-7FAB53FBD225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829904-8C7B-6D93-0E5C-3ED58178F605}"/>
              </a:ext>
            </a:extLst>
          </p:cNvPr>
          <p:cNvGrpSpPr/>
          <p:nvPr/>
        </p:nvGrpSpPr>
        <p:grpSpPr>
          <a:xfrm>
            <a:off x="6889037" y="3627581"/>
            <a:ext cx="4328863" cy="2034577"/>
            <a:chOff x="7803215" y="4056271"/>
            <a:chExt cx="2982001" cy="1401548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BF1B3437-E952-4367-8D55-89CA18275CA1}"/>
                </a:ext>
              </a:extLst>
            </p:cNvPr>
            <p:cNvGrpSpPr/>
            <p:nvPr/>
          </p:nvGrpSpPr>
          <p:grpSpPr>
            <a:xfrm>
              <a:off x="7803215" y="4056271"/>
              <a:ext cx="1955912" cy="945021"/>
              <a:chOff x="2055417" y="4356451"/>
              <a:chExt cx="2476639" cy="1196616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A0D5471C-A7A1-4534-A58F-01E5513DBE02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45C13EFF-0797-4DE1-8685-26F997253C3C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AF25E9AE-7ECE-4240-96C9-4059F0E57387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012C1700-80A4-4538-9E73-47C4460F13D4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0D952368-B341-48B5-AE22-7D45147AD72B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3013A16C-4E92-4753-A684-7BC4EE804C3A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1" name="Flowchart: Terminator 100">
                <a:extLst>
                  <a:ext uri="{FF2B5EF4-FFF2-40B4-BE49-F238E27FC236}">
                    <a16:creationId xmlns:a16="http://schemas.microsoft.com/office/drawing/2014/main" id="{50852DD4-19F5-4A1B-A82E-9CC68D752E1D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 46">
                <a:extLst>
                  <a:ext uri="{FF2B5EF4-FFF2-40B4-BE49-F238E27FC236}">
                    <a16:creationId xmlns:a16="http://schemas.microsoft.com/office/drawing/2014/main" id="{EB5BD617-088B-4104-93BE-D7E30AACAF5C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ounded Rectangle 43">
                <a:extLst>
                  <a:ext uri="{FF2B5EF4-FFF2-40B4-BE49-F238E27FC236}">
                    <a16:creationId xmlns:a16="http://schemas.microsoft.com/office/drawing/2014/main" id="{632269B3-4C65-4D88-A104-D4EF921C7D12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Flowchart: Terminator 103">
                <a:extLst>
                  <a:ext uri="{FF2B5EF4-FFF2-40B4-BE49-F238E27FC236}">
                    <a16:creationId xmlns:a16="http://schemas.microsoft.com/office/drawing/2014/main" id="{C832DA4F-6F6A-45FD-BE5F-BCB3D290C9C0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882B0477-719F-4817-9E64-01F5B6C11711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7A7C1693-C4D9-4F03-AB2F-23765A810451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608D75A1-12B5-4772-AE7D-F54196251E6D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0D000EDA-6CB8-4103-B324-DBF9B408733F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9C170CDA-29F2-4461-8650-C3B19CBBDA95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4F2BEEEE-5D5B-4213-BEC0-7B3866712E60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8205CE8A-C420-4C40-BEC5-C39C0038AFA0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D6847237-3577-4D46-A1EE-F6013740DC40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23CF9420-D073-47E5-B35C-14B71E23C907}"/>
                </a:ext>
              </a:extLst>
            </p:cNvPr>
            <p:cNvCxnSpPr>
              <a:cxnSpLocks/>
            </p:cNvCxnSpPr>
            <p:nvPr/>
          </p:nvCxnSpPr>
          <p:spPr>
            <a:xfrm>
              <a:off x="9853134" y="4241127"/>
              <a:ext cx="0" cy="710763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B085A422-0264-4C46-A46D-15FF06199AAF}"/>
                </a:ext>
              </a:extLst>
            </p:cNvPr>
            <p:cNvSpPr txBox="1"/>
            <p:nvPr/>
          </p:nvSpPr>
          <p:spPr>
            <a:xfrm>
              <a:off x="9577901" y="4401870"/>
              <a:ext cx="120731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MS PGothic" panose="020B0600070205080204" pitchFamily="34" charset="-128"/>
                  <a:ea typeface="MS PGothic" panose="020B0600070205080204" pitchFamily="34" charset="-128"/>
                </a:rPr>
                <a:t>0.18m</a:t>
              </a:r>
            </a:p>
          </p:txBody>
        </p: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C6D2D461-B278-43AD-BB0F-2789A82ED3F3}"/>
                </a:ext>
              </a:extLst>
            </p:cNvPr>
            <p:cNvCxnSpPr>
              <a:cxnSpLocks/>
            </p:cNvCxnSpPr>
            <p:nvPr/>
          </p:nvCxnSpPr>
          <p:spPr>
            <a:xfrm>
              <a:off x="8284646" y="5060909"/>
              <a:ext cx="1475332" cy="19723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A2FDC28B-CE0A-491F-A0F0-35B84CDFCD50}"/>
                </a:ext>
              </a:extLst>
            </p:cNvPr>
            <p:cNvSpPr txBox="1"/>
            <p:nvPr/>
          </p:nvSpPr>
          <p:spPr>
            <a:xfrm>
              <a:off x="8460550" y="5026932"/>
              <a:ext cx="120731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MS PGothic" panose="020B0600070205080204" pitchFamily="34" charset="-128"/>
                  <a:ea typeface="MS PGothic" panose="020B0600070205080204" pitchFamily="34" charset="-128"/>
                </a:rPr>
                <a:t>0.4m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663BC4A-DBB0-4141-8215-026898F60483}"/>
                </a:ext>
              </a:extLst>
            </p:cNvPr>
            <p:cNvCxnSpPr/>
            <p:nvPr/>
          </p:nvCxnSpPr>
          <p:spPr>
            <a:xfrm flipV="1">
              <a:off x="8284646" y="4839593"/>
              <a:ext cx="0" cy="2890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A483F19-5AF7-4E4F-A539-809FC9F380F6}"/>
                </a:ext>
              </a:extLst>
            </p:cNvPr>
            <p:cNvCxnSpPr/>
            <p:nvPr/>
          </p:nvCxnSpPr>
          <p:spPr>
            <a:xfrm flipV="1">
              <a:off x="9759127" y="4861673"/>
              <a:ext cx="0" cy="28908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62AF86BC-59BA-4020-B925-339ECCE333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48028" y="4966221"/>
              <a:ext cx="35183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69E295F7-70D9-4D29-9229-E33963A08E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16887" y="4241127"/>
              <a:ext cx="351833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E536793-4232-5630-2D09-2170F93D5597}"/>
              </a:ext>
            </a:extLst>
          </p:cNvPr>
          <p:cNvSpPr txBox="1"/>
          <p:nvPr/>
        </p:nvSpPr>
        <p:spPr>
          <a:xfrm>
            <a:off x="3223720" y="4883992"/>
            <a:ext cx="555473" cy="37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2m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C0EC69-5E1D-9375-46E6-1BF47C828986}"/>
              </a:ext>
            </a:extLst>
          </p:cNvPr>
          <p:cNvGrpSpPr/>
          <p:nvPr/>
        </p:nvGrpSpPr>
        <p:grpSpPr>
          <a:xfrm>
            <a:off x="4255235" y="4511394"/>
            <a:ext cx="870068" cy="420384"/>
            <a:chOff x="2055417" y="4356451"/>
            <a:chExt cx="2476639" cy="119661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537F9AC-FD37-4B19-82E0-DD1C0F2C5F8F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23FDEEF-A0EF-1401-84F3-0FA628AC50F4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85D3356-75FF-9334-9003-453B15067E84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3034BBD-5846-3134-D929-385976E11C16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C5B68CC-BB58-037B-4B7D-209B7353C2C2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614DD0F-A62C-A0F0-4236-7F036927A178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Flowchart: Terminator 9">
              <a:extLst>
                <a:ext uri="{FF2B5EF4-FFF2-40B4-BE49-F238E27FC236}">
                  <a16:creationId xmlns:a16="http://schemas.microsoft.com/office/drawing/2014/main" id="{CA3F3521-DC3F-1007-147E-D6EC5F5023AD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46">
              <a:extLst>
                <a:ext uri="{FF2B5EF4-FFF2-40B4-BE49-F238E27FC236}">
                  <a16:creationId xmlns:a16="http://schemas.microsoft.com/office/drawing/2014/main" id="{4FA756A5-056F-43CB-61CB-E01828693098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43">
              <a:extLst>
                <a:ext uri="{FF2B5EF4-FFF2-40B4-BE49-F238E27FC236}">
                  <a16:creationId xmlns:a16="http://schemas.microsoft.com/office/drawing/2014/main" id="{DDDB9D12-A0BB-AED6-C644-5D9B0077AAAC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lowchart: Terminator 13">
              <a:extLst>
                <a:ext uri="{FF2B5EF4-FFF2-40B4-BE49-F238E27FC236}">
                  <a16:creationId xmlns:a16="http://schemas.microsoft.com/office/drawing/2014/main" id="{5185FAA9-9E59-8E16-05FF-05083C0DC387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119D92D-6617-B5A4-38ED-ABAFCC51AC2C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34E13726-6219-F74D-6FD7-F9D8DAA9DAA3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06D4578B-F5DA-1699-0DFD-14A0D69C9F11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7EC4ABF-6784-9146-6B3B-00D6D96C9EAE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3C69EB3-4E9F-D409-50E0-D7D0B04C2E20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C0F359A-5FE0-3FAE-C164-020FB9CD0DF4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F35AF7C3-0FD7-9469-DB16-F2D553C0B9A7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1E0ED15-89DE-6404-BC16-736F2620910B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2765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Axcell Vargas</a:t>
            </a:r>
            <a:endParaRPr lang="en-US"/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Environment</a:t>
            </a:r>
          </a:p>
        </p:txBody>
      </p:sp>
      <p:pic>
        <p:nvPicPr>
          <p:cNvPr id="1028" name="Picture 4" descr="What's Actually Under The Moon's Surface, According To NASA">
            <a:extLst>
              <a:ext uri="{FF2B5EF4-FFF2-40B4-BE49-F238E27FC236}">
                <a16:creationId xmlns:a16="http://schemas.microsoft.com/office/drawing/2014/main" id="{652E97D5-0FAE-6D11-D132-610E92766A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0" b="94661" l="813" r="99250">
                        <a14:foregroundMark x1="13313" y1="42269" x2="938" y2="43270"/>
                        <a14:foregroundMark x1="938" y1="43270" x2="688" y2="51724"/>
                        <a14:foregroundMark x1="688" y1="51724" x2="11188" y2="61958"/>
                        <a14:foregroundMark x1="11188" y1="61958" x2="91063" y2="43270"/>
                        <a14:foregroundMark x1="91063" y1="43270" x2="95750" y2="43826"/>
                        <a14:foregroundMark x1="95750" y1="43826" x2="98188" y2="58621"/>
                        <a14:foregroundMark x1="98188" y1="58621" x2="97563" y2="79422"/>
                        <a14:foregroundMark x1="97563" y1="79422" x2="87563" y2="94883"/>
                        <a14:foregroundMark x1="87563" y1="94883" x2="19000" y2="89544"/>
                        <a14:foregroundMark x1="19000" y1="89544" x2="8750" y2="79422"/>
                        <a14:foregroundMark x1="8750" y1="79422" x2="5063" y2="60400"/>
                        <a14:foregroundMark x1="5063" y1="60400" x2="5438" y2="56174"/>
                        <a14:foregroundMark x1="53563" y1="82202" x2="51750" y2="85984"/>
                        <a14:foregroundMark x1="90750" y1="48832" x2="96000" y2="45717"/>
                        <a14:foregroundMark x1="96000" y1="45717" x2="98938" y2="60957"/>
                        <a14:foregroundMark x1="98938" y1="60957" x2="99250" y2="81646"/>
                        <a14:foregroundMark x1="99250" y1="81646" x2="97125" y2="90211"/>
                        <a14:foregroundMark x1="2625" y1="43604" x2="63" y2="63404"/>
                        <a14:foregroundMark x1="63" y1="63404" x2="938" y2="81313"/>
                        <a14:foregroundMark x1="938" y1="81313" x2="3375" y2="89766"/>
                        <a14:foregroundMark x1="3375" y1="89766" x2="10188" y2="93882"/>
                        <a14:foregroundMark x1="10188" y1="93882" x2="23813" y2="94661"/>
                        <a14:foregroundMark x1="1188" y1="47831" x2="813" y2="62180"/>
                        <a14:foregroundMark x1="68500" y1="59177" x2="68500" y2="59177"/>
                        <a14:foregroundMark x1="69125" y1="59844" x2="70313" y2="61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274"/>
          <a:stretch/>
        </p:blipFill>
        <p:spPr bwMode="auto">
          <a:xfrm>
            <a:off x="0" y="1039862"/>
            <a:ext cx="12192000" cy="491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DFD9513B-3118-0450-B83D-85CB0D9A474E}"/>
              </a:ext>
            </a:extLst>
          </p:cNvPr>
          <p:cNvGrpSpPr/>
          <p:nvPr/>
        </p:nvGrpSpPr>
        <p:grpSpPr>
          <a:xfrm>
            <a:off x="4598773" y="1442765"/>
            <a:ext cx="2689451" cy="3030346"/>
            <a:chOff x="1163100" y="985622"/>
            <a:chExt cx="3944987" cy="444502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EF2653D-F95F-DE56-F730-7FBE3E21A163}"/>
                </a:ext>
              </a:extLst>
            </p:cNvPr>
            <p:cNvGrpSpPr/>
            <p:nvPr/>
          </p:nvGrpSpPr>
          <p:grpSpPr>
            <a:xfrm>
              <a:off x="1163100" y="2949958"/>
              <a:ext cx="2783479" cy="1866098"/>
              <a:chOff x="3882248" y="2834899"/>
              <a:chExt cx="2783479" cy="1866098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DE11A88-D092-4C66-2D97-0AB27B200B60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A4AD24A-A300-8494-76B3-1AF67871DDEA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2EF7932-B920-80F8-D374-88FE8DC1FA34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14F8222-7DA5-1480-FD87-53C92520EA15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8664C59-4438-DB88-A848-94E63BB7633C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E31D841-A381-C7F0-AF5C-75D85DD93512}"/>
                </a:ext>
              </a:extLst>
            </p:cNvPr>
            <p:cNvGrpSpPr/>
            <p:nvPr/>
          </p:nvGrpSpPr>
          <p:grpSpPr>
            <a:xfrm>
              <a:off x="1755044" y="3787301"/>
              <a:ext cx="3353043" cy="1643345"/>
              <a:chOff x="3599064" y="2494958"/>
              <a:chExt cx="5662090" cy="2775022"/>
            </a:xfrm>
          </p:grpSpPr>
          <p:sp>
            <p:nvSpPr>
              <p:cNvPr id="44" name="Hexagon 43">
                <a:extLst>
                  <a:ext uri="{FF2B5EF4-FFF2-40B4-BE49-F238E27FC236}">
                    <a16:creationId xmlns:a16="http://schemas.microsoft.com/office/drawing/2014/main" id="{3E1A3BEA-0A66-7BB9-8701-0610308AC6A8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481A389-D8D9-A75D-B72A-4613AB6B112D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6A7F7105-FD18-A94F-71D8-DA06777E9585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7C980D99-45C8-F19A-2150-DF5AF3D378B6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43410FEE-6238-F8D5-F071-2482B1F4A5D6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84" name="Freeform 106">
                    <a:extLst>
                      <a:ext uri="{FF2B5EF4-FFF2-40B4-BE49-F238E27FC236}">
                        <a16:creationId xmlns:a16="http://schemas.microsoft.com/office/drawing/2014/main" id="{3982FE3D-D552-A24F-1A05-6BEC845659AF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D8D5751C-4C67-B4BC-A37B-AE50D0A92DFB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7453E95B-66EB-0FEF-9341-3FD3A748ADB1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BAB23931-8A6E-8B42-F3C0-E8C02330780B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9482BFD5-D213-468C-E825-8EFB1ECE5044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81" name="Freeform 103">
                    <a:extLst>
                      <a:ext uri="{FF2B5EF4-FFF2-40B4-BE49-F238E27FC236}">
                        <a16:creationId xmlns:a16="http://schemas.microsoft.com/office/drawing/2014/main" id="{2953334C-98C7-7A14-F324-BAD0A4AAD65F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D9034FE4-48CA-E9C5-9D55-ED321C320F14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34F698BE-A89A-70DC-6CDD-5F00CE1A13F3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9AD8A32-B4D6-6E4D-AC24-35641ACA508E}"/>
                </a:ext>
              </a:extLst>
            </p:cNvPr>
            <p:cNvGrpSpPr/>
            <p:nvPr/>
          </p:nvGrpSpPr>
          <p:grpSpPr>
            <a:xfrm>
              <a:off x="1429913" y="985622"/>
              <a:ext cx="2077092" cy="2077092"/>
              <a:chOff x="5993505" y="1380593"/>
              <a:chExt cx="4034001" cy="4034001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EF8F908D-7205-4E12-3B40-00AFDD030DDD}"/>
                  </a:ext>
                </a:extLst>
              </p:cNvPr>
              <p:cNvGrpSpPr/>
              <p:nvPr/>
            </p:nvGrpSpPr>
            <p:grpSpPr>
              <a:xfrm>
                <a:off x="5993505" y="1380593"/>
                <a:ext cx="4034001" cy="4034001"/>
                <a:chOff x="5993505" y="1380593"/>
                <a:chExt cx="4034001" cy="4034001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05806FD7-D174-6D92-BAB5-43797E989875}"/>
                    </a:ext>
                  </a:extLst>
                </p:cNvPr>
                <p:cNvSpPr/>
                <p:nvPr/>
              </p:nvSpPr>
              <p:spPr>
                <a:xfrm>
                  <a:off x="6181637" y="1590466"/>
                  <a:ext cx="3657736" cy="3614257"/>
                </a:xfrm>
                <a:prstGeom prst="rect">
                  <a:avLst/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Cross 90">
                  <a:extLst>
                    <a:ext uri="{FF2B5EF4-FFF2-40B4-BE49-F238E27FC236}">
                      <a16:creationId xmlns:a16="http://schemas.microsoft.com/office/drawing/2014/main" id="{8B63647A-A5F6-4ADE-2DFB-F6ABAD47AA4D}"/>
                    </a:ext>
                  </a:extLst>
                </p:cNvPr>
                <p:cNvSpPr/>
                <p:nvPr/>
              </p:nvSpPr>
              <p:spPr>
                <a:xfrm rot="2700000">
                  <a:off x="5993505" y="1380593"/>
                  <a:ext cx="4034001" cy="4034001"/>
                </a:xfrm>
                <a:prstGeom prst="plus">
                  <a:avLst>
                    <a:gd name="adj" fmla="val 44510"/>
                  </a:avLst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Freeform 123">
                <a:extLst>
                  <a:ext uri="{FF2B5EF4-FFF2-40B4-BE49-F238E27FC236}">
                    <a16:creationId xmlns:a16="http://schemas.microsoft.com/office/drawing/2014/main" id="{9430D3C1-C2E5-CB38-9962-81133BFA835C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custGeom>
                <a:avLst/>
                <a:gdLst>
                  <a:gd name="connsiteX0" fmla="*/ 476052 w 4132385"/>
                  <a:gd name="connsiteY0" fmla="*/ 346404 h 3006969"/>
                  <a:gd name="connsiteX1" fmla="*/ 476052 w 4132385"/>
                  <a:gd name="connsiteY1" fmla="*/ 2660566 h 3006969"/>
                  <a:gd name="connsiteX2" fmla="*/ 3656334 w 4132385"/>
                  <a:gd name="connsiteY2" fmla="*/ 2660566 h 3006969"/>
                  <a:gd name="connsiteX3" fmla="*/ 3656334 w 4132385"/>
                  <a:gd name="connsiteY3" fmla="*/ 346404 h 3006969"/>
                  <a:gd name="connsiteX4" fmla="*/ 0 w 4132385"/>
                  <a:gd name="connsiteY4" fmla="*/ 0 h 3006969"/>
                  <a:gd name="connsiteX5" fmla="*/ 4132385 w 4132385"/>
                  <a:gd name="connsiteY5" fmla="*/ 0 h 3006969"/>
                  <a:gd name="connsiteX6" fmla="*/ 4132385 w 4132385"/>
                  <a:gd name="connsiteY6" fmla="*/ 3006969 h 3006969"/>
                  <a:gd name="connsiteX7" fmla="*/ 0 w 4132385"/>
                  <a:gd name="connsiteY7" fmla="*/ 3006969 h 300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2385" h="3006969">
                    <a:moveTo>
                      <a:pt x="476052" y="346404"/>
                    </a:moveTo>
                    <a:lnTo>
                      <a:pt x="476052" y="2660566"/>
                    </a:lnTo>
                    <a:lnTo>
                      <a:pt x="3656334" y="2660566"/>
                    </a:lnTo>
                    <a:lnTo>
                      <a:pt x="3656334" y="346404"/>
                    </a:lnTo>
                    <a:close/>
                    <a:moveTo>
                      <a:pt x="0" y="0"/>
                    </a:moveTo>
                    <a:lnTo>
                      <a:pt x="4132385" y="0"/>
                    </a:lnTo>
                    <a:lnTo>
                      <a:pt x="4132385" y="3006969"/>
                    </a:lnTo>
                    <a:lnTo>
                      <a:pt x="0" y="3006969"/>
                    </a:lnTo>
                    <a:close/>
                  </a:path>
                </a:pathLst>
              </a:cu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6754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Axcell Vargas</a:t>
            </a:r>
            <a:endParaRPr lang="en-US"/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Environment</a:t>
            </a:r>
          </a:p>
        </p:txBody>
      </p:sp>
      <p:pic>
        <p:nvPicPr>
          <p:cNvPr id="1028" name="Picture 4" descr="What's Actually Under The Moon's Surface, According To NASA">
            <a:extLst>
              <a:ext uri="{FF2B5EF4-FFF2-40B4-BE49-F238E27FC236}">
                <a16:creationId xmlns:a16="http://schemas.microsoft.com/office/drawing/2014/main" id="{652E97D5-0FAE-6D11-D132-610E92766A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0" b="94661" l="813" r="99250">
                        <a14:foregroundMark x1="13313" y1="42269" x2="938" y2="43270"/>
                        <a14:foregroundMark x1="938" y1="43270" x2="688" y2="51724"/>
                        <a14:foregroundMark x1="688" y1="51724" x2="11188" y2="61958"/>
                        <a14:foregroundMark x1="11188" y1="61958" x2="91063" y2="43270"/>
                        <a14:foregroundMark x1="91063" y1="43270" x2="95750" y2="43826"/>
                        <a14:foregroundMark x1="95750" y1="43826" x2="98188" y2="58621"/>
                        <a14:foregroundMark x1="98188" y1="58621" x2="97563" y2="79422"/>
                        <a14:foregroundMark x1="97563" y1="79422" x2="87563" y2="94883"/>
                        <a14:foregroundMark x1="87563" y1="94883" x2="19000" y2="89544"/>
                        <a14:foregroundMark x1="19000" y1="89544" x2="8750" y2="79422"/>
                        <a14:foregroundMark x1="8750" y1="79422" x2="5063" y2="60400"/>
                        <a14:foregroundMark x1="5063" y1="60400" x2="5438" y2="56174"/>
                        <a14:foregroundMark x1="53563" y1="82202" x2="51750" y2="85984"/>
                        <a14:foregroundMark x1="90750" y1="48832" x2="96000" y2="45717"/>
                        <a14:foregroundMark x1="96000" y1="45717" x2="98938" y2="60957"/>
                        <a14:foregroundMark x1="98938" y1="60957" x2="99250" y2="81646"/>
                        <a14:foregroundMark x1="99250" y1="81646" x2="97125" y2="90211"/>
                        <a14:foregroundMark x1="2625" y1="43604" x2="63" y2="63404"/>
                        <a14:foregroundMark x1="63" y1="63404" x2="938" y2="81313"/>
                        <a14:foregroundMark x1="938" y1="81313" x2="3375" y2="89766"/>
                        <a14:foregroundMark x1="3375" y1="89766" x2="10188" y2="93882"/>
                        <a14:foregroundMark x1="10188" y1="93882" x2="23813" y2="94661"/>
                        <a14:foregroundMark x1="1188" y1="47831" x2="813" y2="62180"/>
                        <a14:foregroundMark x1="68500" y1="59177" x2="68500" y2="59177"/>
                        <a14:foregroundMark x1="69125" y1="59844" x2="70313" y2="61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274"/>
          <a:stretch/>
        </p:blipFill>
        <p:spPr bwMode="auto">
          <a:xfrm>
            <a:off x="0" y="1039862"/>
            <a:ext cx="12192000" cy="491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DFD9513B-3118-0450-B83D-85CB0D9A474E}"/>
              </a:ext>
            </a:extLst>
          </p:cNvPr>
          <p:cNvGrpSpPr/>
          <p:nvPr/>
        </p:nvGrpSpPr>
        <p:grpSpPr>
          <a:xfrm>
            <a:off x="4598773" y="1442765"/>
            <a:ext cx="2689451" cy="3030346"/>
            <a:chOff x="1163100" y="985622"/>
            <a:chExt cx="3944987" cy="444502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EF2653D-F95F-DE56-F730-7FBE3E21A163}"/>
                </a:ext>
              </a:extLst>
            </p:cNvPr>
            <p:cNvGrpSpPr/>
            <p:nvPr/>
          </p:nvGrpSpPr>
          <p:grpSpPr>
            <a:xfrm>
              <a:off x="1163100" y="2949958"/>
              <a:ext cx="2783479" cy="1866098"/>
              <a:chOff x="3882248" y="2834899"/>
              <a:chExt cx="2783479" cy="1866098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DE11A88-D092-4C66-2D97-0AB27B200B60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A4AD24A-A300-8494-76B3-1AF67871DDEA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2EF7932-B920-80F8-D374-88FE8DC1FA34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14F8222-7DA5-1480-FD87-53C92520EA15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8664C59-4438-DB88-A848-94E63BB7633C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E31D841-A381-C7F0-AF5C-75D85DD93512}"/>
                </a:ext>
              </a:extLst>
            </p:cNvPr>
            <p:cNvGrpSpPr/>
            <p:nvPr/>
          </p:nvGrpSpPr>
          <p:grpSpPr>
            <a:xfrm>
              <a:off x="1755044" y="3787301"/>
              <a:ext cx="3353043" cy="1643345"/>
              <a:chOff x="3599064" y="2494958"/>
              <a:chExt cx="5662090" cy="2775022"/>
            </a:xfrm>
          </p:grpSpPr>
          <p:sp>
            <p:nvSpPr>
              <p:cNvPr id="44" name="Hexagon 43">
                <a:extLst>
                  <a:ext uri="{FF2B5EF4-FFF2-40B4-BE49-F238E27FC236}">
                    <a16:creationId xmlns:a16="http://schemas.microsoft.com/office/drawing/2014/main" id="{3E1A3BEA-0A66-7BB9-8701-0610308AC6A8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481A389-D8D9-A75D-B72A-4613AB6B112D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6A7F7105-FD18-A94F-71D8-DA06777E9585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7C980D99-45C8-F19A-2150-DF5AF3D378B6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43410FEE-6238-F8D5-F071-2482B1F4A5D6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84" name="Freeform 106">
                    <a:extLst>
                      <a:ext uri="{FF2B5EF4-FFF2-40B4-BE49-F238E27FC236}">
                        <a16:creationId xmlns:a16="http://schemas.microsoft.com/office/drawing/2014/main" id="{3982FE3D-D552-A24F-1A05-6BEC845659AF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D8D5751C-4C67-B4BC-A37B-AE50D0A92DFB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7453E95B-66EB-0FEF-9341-3FD3A748ADB1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BAB23931-8A6E-8B42-F3C0-E8C02330780B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9482BFD5-D213-468C-E825-8EFB1ECE5044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81" name="Freeform 103">
                    <a:extLst>
                      <a:ext uri="{FF2B5EF4-FFF2-40B4-BE49-F238E27FC236}">
                        <a16:creationId xmlns:a16="http://schemas.microsoft.com/office/drawing/2014/main" id="{2953334C-98C7-7A14-F324-BAD0A4AAD65F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D9034FE4-48CA-E9C5-9D55-ED321C320F14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34F698BE-A89A-70DC-6CDD-5F00CE1A13F3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9AD8A32-B4D6-6E4D-AC24-35641ACA508E}"/>
                </a:ext>
              </a:extLst>
            </p:cNvPr>
            <p:cNvGrpSpPr/>
            <p:nvPr/>
          </p:nvGrpSpPr>
          <p:grpSpPr>
            <a:xfrm>
              <a:off x="1429913" y="985622"/>
              <a:ext cx="2077092" cy="2077092"/>
              <a:chOff x="5993505" y="1380593"/>
              <a:chExt cx="4034001" cy="4034001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EF8F908D-7205-4E12-3B40-00AFDD030DDD}"/>
                  </a:ext>
                </a:extLst>
              </p:cNvPr>
              <p:cNvGrpSpPr/>
              <p:nvPr/>
            </p:nvGrpSpPr>
            <p:grpSpPr>
              <a:xfrm>
                <a:off x="5993505" y="1380593"/>
                <a:ext cx="4034001" cy="4034001"/>
                <a:chOff x="5993505" y="1380593"/>
                <a:chExt cx="4034001" cy="4034001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05806FD7-D174-6D92-BAB5-43797E989875}"/>
                    </a:ext>
                  </a:extLst>
                </p:cNvPr>
                <p:cNvSpPr/>
                <p:nvPr/>
              </p:nvSpPr>
              <p:spPr>
                <a:xfrm>
                  <a:off x="6181637" y="1590466"/>
                  <a:ext cx="3657736" cy="3614257"/>
                </a:xfrm>
                <a:prstGeom prst="rect">
                  <a:avLst/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Cross 90">
                  <a:extLst>
                    <a:ext uri="{FF2B5EF4-FFF2-40B4-BE49-F238E27FC236}">
                      <a16:creationId xmlns:a16="http://schemas.microsoft.com/office/drawing/2014/main" id="{8B63647A-A5F6-4ADE-2DFB-F6ABAD47AA4D}"/>
                    </a:ext>
                  </a:extLst>
                </p:cNvPr>
                <p:cNvSpPr/>
                <p:nvPr/>
              </p:nvSpPr>
              <p:spPr>
                <a:xfrm rot="2700000">
                  <a:off x="5993505" y="1380593"/>
                  <a:ext cx="4034001" cy="4034001"/>
                </a:xfrm>
                <a:prstGeom prst="plus">
                  <a:avLst>
                    <a:gd name="adj" fmla="val 44510"/>
                  </a:avLst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Freeform 123">
                <a:extLst>
                  <a:ext uri="{FF2B5EF4-FFF2-40B4-BE49-F238E27FC236}">
                    <a16:creationId xmlns:a16="http://schemas.microsoft.com/office/drawing/2014/main" id="{9430D3C1-C2E5-CB38-9962-81133BFA835C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custGeom>
                <a:avLst/>
                <a:gdLst>
                  <a:gd name="connsiteX0" fmla="*/ 476052 w 4132385"/>
                  <a:gd name="connsiteY0" fmla="*/ 346404 h 3006969"/>
                  <a:gd name="connsiteX1" fmla="*/ 476052 w 4132385"/>
                  <a:gd name="connsiteY1" fmla="*/ 2660566 h 3006969"/>
                  <a:gd name="connsiteX2" fmla="*/ 3656334 w 4132385"/>
                  <a:gd name="connsiteY2" fmla="*/ 2660566 h 3006969"/>
                  <a:gd name="connsiteX3" fmla="*/ 3656334 w 4132385"/>
                  <a:gd name="connsiteY3" fmla="*/ 346404 h 3006969"/>
                  <a:gd name="connsiteX4" fmla="*/ 0 w 4132385"/>
                  <a:gd name="connsiteY4" fmla="*/ 0 h 3006969"/>
                  <a:gd name="connsiteX5" fmla="*/ 4132385 w 4132385"/>
                  <a:gd name="connsiteY5" fmla="*/ 0 h 3006969"/>
                  <a:gd name="connsiteX6" fmla="*/ 4132385 w 4132385"/>
                  <a:gd name="connsiteY6" fmla="*/ 3006969 h 3006969"/>
                  <a:gd name="connsiteX7" fmla="*/ 0 w 4132385"/>
                  <a:gd name="connsiteY7" fmla="*/ 3006969 h 300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2385" h="3006969">
                    <a:moveTo>
                      <a:pt x="476052" y="346404"/>
                    </a:moveTo>
                    <a:lnTo>
                      <a:pt x="476052" y="2660566"/>
                    </a:lnTo>
                    <a:lnTo>
                      <a:pt x="3656334" y="2660566"/>
                    </a:lnTo>
                    <a:lnTo>
                      <a:pt x="3656334" y="346404"/>
                    </a:lnTo>
                    <a:close/>
                    <a:moveTo>
                      <a:pt x="0" y="0"/>
                    </a:moveTo>
                    <a:lnTo>
                      <a:pt x="4132385" y="0"/>
                    </a:lnTo>
                    <a:lnTo>
                      <a:pt x="4132385" y="3006969"/>
                    </a:lnTo>
                    <a:lnTo>
                      <a:pt x="0" y="3006969"/>
                    </a:lnTo>
                    <a:close/>
                  </a:path>
                </a:pathLst>
              </a:cu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3" name="Rounded Rectangle 74">
            <a:extLst>
              <a:ext uri="{FF2B5EF4-FFF2-40B4-BE49-F238E27FC236}">
                <a16:creationId xmlns:a16="http://schemas.microsoft.com/office/drawing/2014/main" id="{26FBFFBF-8E65-36C7-0DB9-EF9541CC464B}"/>
              </a:ext>
            </a:extLst>
          </p:cNvPr>
          <p:cNvSpPr/>
          <p:nvPr/>
        </p:nvSpPr>
        <p:spPr>
          <a:xfrm>
            <a:off x="413302" y="2802577"/>
            <a:ext cx="3747916" cy="1387831"/>
          </a:xfrm>
          <a:prstGeom prst="roundRect">
            <a:avLst>
              <a:gd name="adj" fmla="val 20461"/>
            </a:avLst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Transport Surfaces will be paved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452175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Axcell Vargas</a:t>
            </a:r>
            <a:endParaRPr lang="en-US"/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Environment</a:t>
            </a:r>
          </a:p>
        </p:txBody>
      </p:sp>
      <p:pic>
        <p:nvPicPr>
          <p:cNvPr id="1028" name="Picture 4" descr="What's Actually Under The Moon's Surface, According To NASA">
            <a:extLst>
              <a:ext uri="{FF2B5EF4-FFF2-40B4-BE49-F238E27FC236}">
                <a16:creationId xmlns:a16="http://schemas.microsoft.com/office/drawing/2014/main" id="{652E97D5-0FAE-6D11-D132-610E92766A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0" b="94661" l="813" r="99250">
                        <a14:foregroundMark x1="13313" y1="42269" x2="938" y2="43270"/>
                        <a14:foregroundMark x1="938" y1="43270" x2="688" y2="51724"/>
                        <a14:foregroundMark x1="688" y1="51724" x2="11188" y2="61958"/>
                        <a14:foregroundMark x1="11188" y1="61958" x2="91063" y2="43270"/>
                        <a14:foregroundMark x1="91063" y1="43270" x2="95750" y2="43826"/>
                        <a14:foregroundMark x1="95750" y1="43826" x2="98188" y2="58621"/>
                        <a14:foregroundMark x1="98188" y1="58621" x2="97563" y2="79422"/>
                        <a14:foregroundMark x1="97563" y1="79422" x2="87563" y2="94883"/>
                        <a14:foregroundMark x1="87563" y1="94883" x2="19000" y2="89544"/>
                        <a14:foregroundMark x1="19000" y1="89544" x2="8750" y2="79422"/>
                        <a14:foregroundMark x1="8750" y1="79422" x2="5063" y2="60400"/>
                        <a14:foregroundMark x1="5063" y1="60400" x2="5438" y2="56174"/>
                        <a14:foregroundMark x1="53563" y1="82202" x2="51750" y2="85984"/>
                        <a14:foregroundMark x1="90750" y1="48832" x2="96000" y2="45717"/>
                        <a14:foregroundMark x1="96000" y1="45717" x2="98938" y2="60957"/>
                        <a14:foregroundMark x1="98938" y1="60957" x2="99250" y2="81646"/>
                        <a14:foregroundMark x1="99250" y1="81646" x2="97125" y2="90211"/>
                        <a14:foregroundMark x1="2625" y1="43604" x2="63" y2="63404"/>
                        <a14:foregroundMark x1="63" y1="63404" x2="938" y2="81313"/>
                        <a14:foregroundMark x1="938" y1="81313" x2="3375" y2="89766"/>
                        <a14:foregroundMark x1="3375" y1="89766" x2="10188" y2="93882"/>
                        <a14:foregroundMark x1="10188" y1="93882" x2="23813" y2="94661"/>
                        <a14:foregroundMark x1="1188" y1="47831" x2="813" y2="62180"/>
                        <a14:foregroundMark x1="68500" y1="59177" x2="68500" y2="59177"/>
                        <a14:foregroundMark x1="69125" y1="59844" x2="70313" y2="61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274"/>
          <a:stretch/>
        </p:blipFill>
        <p:spPr bwMode="auto">
          <a:xfrm>
            <a:off x="0" y="1039862"/>
            <a:ext cx="12192000" cy="491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DFD9513B-3118-0450-B83D-85CB0D9A474E}"/>
              </a:ext>
            </a:extLst>
          </p:cNvPr>
          <p:cNvGrpSpPr/>
          <p:nvPr/>
        </p:nvGrpSpPr>
        <p:grpSpPr>
          <a:xfrm>
            <a:off x="4598773" y="1442765"/>
            <a:ext cx="2689451" cy="3030346"/>
            <a:chOff x="1163100" y="985622"/>
            <a:chExt cx="3944987" cy="444502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EF2653D-F95F-DE56-F730-7FBE3E21A163}"/>
                </a:ext>
              </a:extLst>
            </p:cNvPr>
            <p:cNvGrpSpPr/>
            <p:nvPr/>
          </p:nvGrpSpPr>
          <p:grpSpPr>
            <a:xfrm>
              <a:off x="1163100" y="2949958"/>
              <a:ext cx="2783479" cy="1866098"/>
              <a:chOff x="3882248" y="2834899"/>
              <a:chExt cx="2783479" cy="1866098"/>
            </a:xfrm>
          </p:grpSpPr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9DE11A88-D092-4C66-2D97-0AB27B200B60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EA4AD24A-A300-8494-76B3-1AF67871DDEA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2EF7932-B920-80F8-D374-88FE8DC1FA34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14F8222-7DA5-1480-FD87-53C92520EA15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8664C59-4438-DB88-A848-94E63BB7633C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E31D841-A381-C7F0-AF5C-75D85DD93512}"/>
                </a:ext>
              </a:extLst>
            </p:cNvPr>
            <p:cNvGrpSpPr/>
            <p:nvPr/>
          </p:nvGrpSpPr>
          <p:grpSpPr>
            <a:xfrm>
              <a:off x="1755044" y="3787301"/>
              <a:ext cx="3353043" cy="1643345"/>
              <a:chOff x="3599064" y="2494958"/>
              <a:chExt cx="5662090" cy="2775022"/>
            </a:xfrm>
          </p:grpSpPr>
          <p:sp>
            <p:nvSpPr>
              <p:cNvPr id="44" name="Hexagon 43">
                <a:extLst>
                  <a:ext uri="{FF2B5EF4-FFF2-40B4-BE49-F238E27FC236}">
                    <a16:creationId xmlns:a16="http://schemas.microsoft.com/office/drawing/2014/main" id="{3E1A3BEA-0A66-7BB9-8701-0610308AC6A8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C481A389-D8D9-A75D-B72A-4613AB6B112D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6A7F7105-FD18-A94F-71D8-DA06777E9585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7C980D99-45C8-F19A-2150-DF5AF3D378B6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43410FEE-6238-F8D5-F071-2482B1F4A5D6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84" name="Freeform 106">
                    <a:extLst>
                      <a:ext uri="{FF2B5EF4-FFF2-40B4-BE49-F238E27FC236}">
                        <a16:creationId xmlns:a16="http://schemas.microsoft.com/office/drawing/2014/main" id="{3982FE3D-D552-A24F-1A05-6BEC845659AF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D8D5751C-4C67-B4BC-A37B-AE50D0A92DFB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Oval 85">
                    <a:extLst>
                      <a:ext uri="{FF2B5EF4-FFF2-40B4-BE49-F238E27FC236}">
                        <a16:creationId xmlns:a16="http://schemas.microsoft.com/office/drawing/2014/main" id="{7453E95B-66EB-0FEF-9341-3FD3A748ADB1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BAB23931-8A6E-8B42-F3C0-E8C02330780B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9482BFD5-D213-468C-E825-8EFB1ECE5044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81" name="Freeform 103">
                    <a:extLst>
                      <a:ext uri="{FF2B5EF4-FFF2-40B4-BE49-F238E27FC236}">
                        <a16:creationId xmlns:a16="http://schemas.microsoft.com/office/drawing/2014/main" id="{2953334C-98C7-7A14-F324-BAD0A4AAD65F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Oval 81">
                    <a:extLst>
                      <a:ext uri="{FF2B5EF4-FFF2-40B4-BE49-F238E27FC236}">
                        <a16:creationId xmlns:a16="http://schemas.microsoft.com/office/drawing/2014/main" id="{D9034FE4-48CA-E9C5-9D55-ED321C320F14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Oval 82">
                    <a:extLst>
                      <a:ext uri="{FF2B5EF4-FFF2-40B4-BE49-F238E27FC236}">
                        <a16:creationId xmlns:a16="http://schemas.microsoft.com/office/drawing/2014/main" id="{34F698BE-A89A-70DC-6CDD-5F00CE1A13F3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9AD8A32-B4D6-6E4D-AC24-35641ACA508E}"/>
                </a:ext>
              </a:extLst>
            </p:cNvPr>
            <p:cNvGrpSpPr/>
            <p:nvPr/>
          </p:nvGrpSpPr>
          <p:grpSpPr>
            <a:xfrm>
              <a:off x="1429913" y="985622"/>
              <a:ext cx="2077092" cy="2077092"/>
              <a:chOff x="5993505" y="1380593"/>
              <a:chExt cx="4034001" cy="4034001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EF8F908D-7205-4E12-3B40-00AFDD030DDD}"/>
                  </a:ext>
                </a:extLst>
              </p:cNvPr>
              <p:cNvGrpSpPr/>
              <p:nvPr/>
            </p:nvGrpSpPr>
            <p:grpSpPr>
              <a:xfrm>
                <a:off x="5993505" y="1380593"/>
                <a:ext cx="4034001" cy="4034001"/>
                <a:chOff x="5993505" y="1380593"/>
                <a:chExt cx="4034001" cy="4034001"/>
              </a:xfrm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05806FD7-D174-6D92-BAB5-43797E989875}"/>
                    </a:ext>
                  </a:extLst>
                </p:cNvPr>
                <p:cNvSpPr/>
                <p:nvPr/>
              </p:nvSpPr>
              <p:spPr>
                <a:xfrm>
                  <a:off x="6181637" y="1590466"/>
                  <a:ext cx="3657736" cy="3614257"/>
                </a:xfrm>
                <a:prstGeom prst="rect">
                  <a:avLst/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Cross 90">
                  <a:extLst>
                    <a:ext uri="{FF2B5EF4-FFF2-40B4-BE49-F238E27FC236}">
                      <a16:creationId xmlns:a16="http://schemas.microsoft.com/office/drawing/2014/main" id="{8B63647A-A5F6-4ADE-2DFB-F6ABAD47AA4D}"/>
                    </a:ext>
                  </a:extLst>
                </p:cNvPr>
                <p:cNvSpPr/>
                <p:nvPr/>
              </p:nvSpPr>
              <p:spPr>
                <a:xfrm rot="2700000">
                  <a:off x="5993505" y="1380593"/>
                  <a:ext cx="4034001" cy="4034001"/>
                </a:xfrm>
                <a:prstGeom prst="plus">
                  <a:avLst>
                    <a:gd name="adj" fmla="val 44510"/>
                  </a:avLst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Freeform 123">
                <a:extLst>
                  <a:ext uri="{FF2B5EF4-FFF2-40B4-BE49-F238E27FC236}">
                    <a16:creationId xmlns:a16="http://schemas.microsoft.com/office/drawing/2014/main" id="{9430D3C1-C2E5-CB38-9962-81133BFA835C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custGeom>
                <a:avLst/>
                <a:gdLst>
                  <a:gd name="connsiteX0" fmla="*/ 476052 w 4132385"/>
                  <a:gd name="connsiteY0" fmla="*/ 346404 h 3006969"/>
                  <a:gd name="connsiteX1" fmla="*/ 476052 w 4132385"/>
                  <a:gd name="connsiteY1" fmla="*/ 2660566 h 3006969"/>
                  <a:gd name="connsiteX2" fmla="*/ 3656334 w 4132385"/>
                  <a:gd name="connsiteY2" fmla="*/ 2660566 h 3006969"/>
                  <a:gd name="connsiteX3" fmla="*/ 3656334 w 4132385"/>
                  <a:gd name="connsiteY3" fmla="*/ 346404 h 3006969"/>
                  <a:gd name="connsiteX4" fmla="*/ 0 w 4132385"/>
                  <a:gd name="connsiteY4" fmla="*/ 0 h 3006969"/>
                  <a:gd name="connsiteX5" fmla="*/ 4132385 w 4132385"/>
                  <a:gd name="connsiteY5" fmla="*/ 0 h 3006969"/>
                  <a:gd name="connsiteX6" fmla="*/ 4132385 w 4132385"/>
                  <a:gd name="connsiteY6" fmla="*/ 3006969 h 3006969"/>
                  <a:gd name="connsiteX7" fmla="*/ 0 w 4132385"/>
                  <a:gd name="connsiteY7" fmla="*/ 3006969 h 300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2385" h="3006969">
                    <a:moveTo>
                      <a:pt x="476052" y="346404"/>
                    </a:moveTo>
                    <a:lnTo>
                      <a:pt x="476052" y="2660566"/>
                    </a:lnTo>
                    <a:lnTo>
                      <a:pt x="3656334" y="2660566"/>
                    </a:lnTo>
                    <a:lnTo>
                      <a:pt x="3656334" y="346404"/>
                    </a:lnTo>
                    <a:close/>
                    <a:moveTo>
                      <a:pt x="0" y="0"/>
                    </a:moveTo>
                    <a:lnTo>
                      <a:pt x="4132385" y="0"/>
                    </a:lnTo>
                    <a:lnTo>
                      <a:pt x="4132385" y="3006969"/>
                    </a:lnTo>
                    <a:lnTo>
                      <a:pt x="0" y="3006969"/>
                    </a:lnTo>
                    <a:close/>
                  </a:path>
                </a:pathLst>
              </a:cu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3" name="Rounded Rectangle 74">
            <a:extLst>
              <a:ext uri="{FF2B5EF4-FFF2-40B4-BE49-F238E27FC236}">
                <a16:creationId xmlns:a16="http://schemas.microsoft.com/office/drawing/2014/main" id="{26FBFFBF-8E65-36C7-0DB9-EF9541CC464B}"/>
              </a:ext>
            </a:extLst>
          </p:cNvPr>
          <p:cNvSpPr/>
          <p:nvPr/>
        </p:nvSpPr>
        <p:spPr>
          <a:xfrm>
            <a:off x="413302" y="2802577"/>
            <a:ext cx="3747916" cy="1387831"/>
          </a:xfrm>
          <a:prstGeom prst="roundRect">
            <a:avLst>
              <a:gd name="adj" fmla="val 20461"/>
            </a:avLst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Transport Surfaces will be paved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</p:txBody>
      </p:sp>
      <p:sp>
        <p:nvSpPr>
          <p:cNvPr id="94" name="Rounded Rectangle 74">
            <a:extLst>
              <a:ext uri="{FF2B5EF4-FFF2-40B4-BE49-F238E27FC236}">
                <a16:creationId xmlns:a16="http://schemas.microsoft.com/office/drawing/2014/main" id="{44F76666-7611-571E-EC7A-01C2ACD45CE1}"/>
              </a:ext>
            </a:extLst>
          </p:cNvPr>
          <p:cNvSpPr/>
          <p:nvPr/>
        </p:nvSpPr>
        <p:spPr>
          <a:xfrm>
            <a:off x="7744384" y="2502655"/>
            <a:ext cx="3747916" cy="1852690"/>
          </a:xfrm>
          <a:prstGeom prst="roundRect">
            <a:avLst>
              <a:gd name="adj" fmla="val 20461"/>
            </a:avLst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And have a maximum of 2.5 degree inclines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05204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Axcell Vargas</a:t>
            </a:r>
            <a:endParaRPr lang="en-US"/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Design Components</a:t>
            </a:r>
          </a:p>
        </p:txBody>
      </p:sp>
      <p:sp>
        <p:nvSpPr>
          <p:cNvPr id="33" name="Rounded Rectangle 81">
            <a:extLst>
              <a:ext uri="{FF2B5EF4-FFF2-40B4-BE49-F238E27FC236}">
                <a16:creationId xmlns:a16="http://schemas.microsoft.com/office/drawing/2014/main" id="{2BFDDFA2-1BCC-074A-4361-F0D8F9CE180A}"/>
              </a:ext>
            </a:extLst>
          </p:cNvPr>
          <p:cNvSpPr/>
          <p:nvPr/>
        </p:nvSpPr>
        <p:spPr>
          <a:xfrm>
            <a:off x="376737" y="1501254"/>
            <a:ext cx="5481850" cy="4221040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Lifting Mechanism</a:t>
            </a:r>
          </a:p>
        </p:txBody>
      </p:sp>
      <p:sp>
        <p:nvSpPr>
          <p:cNvPr id="34" name="Rounded Rectangle 81">
            <a:extLst>
              <a:ext uri="{FF2B5EF4-FFF2-40B4-BE49-F238E27FC236}">
                <a16:creationId xmlns:a16="http://schemas.microsoft.com/office/drawing/2014/main" id="{F0F66C63-822E-007D-5BEB-8CC0C9D386C5}"/>
              </a:ext>
            </a:extLst>
          </p:cNvPr>
          <p:cNvSpPr/>
          <p:nvPr/>
        </p:nvSpPr>
        <p:spPr>
          <a:xfrm>
            <a:off x="596238" y="2459649"/>
            <a:ext cx="5042847" cy="3068305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81" name="Rounded Rectangle 81">
            <a:extLst>
              <a:ext uri="{FF2B5EF4-FFF2-40B4-BE49-F238E27FC236}">
                <a16:creationId xmlns:a16="http://schemas.microsoft.com/office/drawing/2014/main" id="{D642EEB9-E85C-98ED-A480-3EC37E787E63}"/>
              </a:ext>
            </a:extLst>
          </p:cNvPr>
          <p:cNvSpPr/>
          <p:nvPr/>
        </p:nvSpPr>
        <p:spPr>
          <a:xfrm>
            <a:off x="6333415" y="1506475"/>
            <a:ext cx="5481850" cy="4221040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Payload Connector 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BD5FA47C-9546-624B-B72E-540DB369DF9A}"/>
              </a:ext>
            </a:extLst>
          </p:cNvPr>
          <p:cNvSpPr/>
          <p:nvPr/>
        </p:nvSpPr>
        <p:spPr>
          <a:xfrm>
            <a:off x="6552916" y="2464870"/>
            <a:ext cx="5042847" cy="3068305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188" name="Picture 188" descr="Icon&#10;&#10;Description automatically generated">
            <a:extLst>
              <a:ext uri="{FF2B5EF4-FFF2-40B4-BE49-F238E27FC236}">
                <a16:creationId xmlns:a16="http://schemas.microsoft.com/office/drawing/2014/main" id="{275EAC04-E56D-623B-05D8-67B0FD0F2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345" y="2702045"/>
            <a:ext cx="2482611" cy="2589722"/>
          </a:xfrm>
          <a:prstGeom prst="rect">
            <a:avLst/>
          </a:prstGeom>
        </p:spPr>
      </p:pic>
      <p:pic>
        <p:nvPicPr>
          <p:cNvPr id="189" name="Picture 189" descr="A picture containing shape&#10;&#10;Description automatically generated">
            <a:extLst>
              <a:ext uri="{FF2B5EF4-FFF2-40B4-BE49-F238E27FC236}">
                <a16:creationId xmlns:a16="http://schemas.microsoft.com/office/drawing/2014/main" id="{E5EACC89-B363-EBB7-413B-EEE62C0A8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287" y="3053299"/>
            <a:ext cx="2743200" cy="18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10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Axcell Vargas</a:t>
            </a:r>
            <a:endParaRPr lang="en-US"/>
          </a:p>
          <a:p>
            <a:endParaRPr lang="en-US"/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0643D918-7CD3-4388-BC22-4EA504BF29B5}"/>
              </a:ext>
            </a:extLst>
          </p:cNvPr>
          <p:cNvSpPr/>
          <p:nvPr/>
        </p:nvSpPr>
        <p:spPr>
          <a:xfrm rot="10800000">
            <a:off x="2355784" y="1602338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11E5B3-802E-446F-9037-83E613F5180F}"/>
              </a:ext>
            </a:extLst>
          </p:cNvPr>
          <p:cNvSpPr/>
          <p:nvPr/>
        </p:nvSpPr>
        <p:spPr>
          <a:xfrm>
            <a:off x="4129199" y="3854166"/>
            <a:ext cx="426687" cy="4218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3BAD88-3097-4AF4-99B7-F80C1BECC76A}"/>
              </a:ext>
            </a:extLst>
          </p:cNvPr>
          <p:cNvGrpSpPr/>
          <p:nvPr/>
        </p:nvGrpSpPr>
        <p:grpSpPr>
          <a:xfrm>
            <a:off x="2055417" y="4390530"/>
            <a:ext cx="832338" cy="773722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0CEFBF5-B1A0-455B-BB21-86C7DEC666A0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7116752-656F-4234-9544-CA0F8391D5E3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18C4F8-D027-4FC9-9E91-13AF9ECC9E07}"/>
              </a:ext>
            </a:extLst>
          </p:cNvPr>
          <p:cNvGrpSpPr/>
          <p:nvPr/>
        </p:nvGrpSpPr>
        <p:grpSpPr>
          <a:xfrm>
            <a:off x="3056317" y="4356451"/>
            <a:ext cx="832338" cy="773722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B36B882-526F-419F-BDBB-F7792BF1702E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4250A74-250F-439A-9FAC-62DF976A574F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D2A15B-C6B8-43BF-A97A-F68A77134A39}"/>
              </a:ext>
            </a:extLst>
          </p:cNvPr>
          <p:cNvGrpSpPr/>
          <p:nvPr/>
        </p:nvGrpSpPr>
        <p:grpSpPr>
          <a:xfrm rot="10243210" flipH="1">
            <a:off x="3598532" y="4095925"/>
            <a:ext cx="932287" cy="793872"/>
            <a:chOff x="3001979" y="3798448"/>
            <a:chExt cx="932287" cy="793872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C31E0B6-1382-453C-AF60-412FEEAFA6EA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929EF67-FDC4-4A1B-B479-340C3210FC99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D4FD877-9FB1-4BAB-9C83-8513BCE291BF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64">
              <a:extLst>
                <a:ext uri="{FF2B5EF4-FFF2-40B4-BE49-F238E27FC236}">
                  <a16:creationId xmlns:a16="http://schemas.microsoft.com/office/drawing/2014/main" id="{8D7E8BA4-12F1-4FFC-85A8-5B49998556F4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EB65FA41-02B3-47C8-A6CE-35712E9AD153}"/>
              </a:ext>
            </a:extLst>
          </p:cNvPr>
          <p:cNvSpPr/>
          <p:nvPr/>
        </p:nvSpPr>
        <p:spPr>
          <a:xfrm rot="1778879">
            <a:off x="3254072" y="4722734"/>
            <a:ext cx="1184761" cy="4740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0FE35C-CA70-429F-890A-4B7E789F9744}"/>
              </a:ext>
            </a:extLst>
          </p:cNvPr>
          <p:cNvSpPr/>
          <p:nvPr/>
        </p:nvSpPr>
        <p:spPr>
          <a:xfrm>
            <a:off x="1513098" y="4070226"/>
            <a:ext cx="426687" cy="4218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30DA09-158B-4DDE-9848-10DA6A431924}"/>
              </a:ext>
            </a:extLst>
          </p:cNvPr>
          <p:cNvGrpSpPr/>
          <p:nvPr/>
        </p:nvGrpSpPr>
        <p:grpSpPr>
          <a:xfrm>
            <a:off x="1592235" y="2992813"/>
            <a:ext cx="1283715" cy="1489210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F076600-7DB7-417C-B4BC-0DD7914E44A0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A6C29FD-162D-4B1D-BEAA-97D6D765DFE8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711255F-ADAC-491D-9156-CC1711E851CE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31">
              <a:extLst>
                <a:ext uri="{FF2B5EF4-FFF2-40B4-BE49-F238E27FC236}">
                  <a16:creationId xmlns:a16="http://schemas.microsoft.com/office/drawing/2014/main" id="{944E0EAF-5DC9-44B1-93EA-7B795FE2D6BB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 46">
            <a:extLst>
              <a:ext uri="{FF2B5EF4-FFF2-40B4-BE49-F238E27FC236}">
                <a16:creationId xmlns:a16="http://schemas.microsoft.com/office/drawing/2014/main" id="{0C1608B3-84AD-4F51-AC87-4E01B574BE9C}"/>
              </a:ext>
            </a:extLst>
          </p:cNvPr>
          <p:cNvSpPr/>
          <p:nvPr/>
        </p:nvSpPr>
        <p:spPr>
          <a:xfrm rot="2060467">
            <a:off x="2641128" y="4370084"/>
            <a:ext cx="1053564" cy="74609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43">
            <a:extLst>
              <a:ext uri="{FF2B5EF4-FFF2-40B4-BE49-F238E27FC236}">
                <a16:creationId xmlns:a16="http://schemas.microsoft.com/office/drawing/2014/main" id="{FAF63F79-E817-4018-915C-1901D56D0EA0}"/>
              </a:ext>
            </a:extLst>
          </p:cNvPr>
          <p:cNvSpPr/>
          <p:nvPr/>
        </p:nvSpPr>
        <p:spPr>
          <a:xfrm>
            <a:off x="2882147" y="4616626"/>
            <a:ext cx="809367" cy="377171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41DB93A0-8E32-4890-A850-E91F220CE8A2}"/>
              </a:ext>
            </a:extLst>
          </p:cNvPr>
          <p:cNvSpPr/>
          <p:nvPr/>
        </p:nvSpPr>
        <p:spPr>
          <a:xfrm rot="1778879">
            <a:off x="2253172" y="4756813"/>
            <a:ext cx="1184761" cy="4740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AF75F8-4966-4D80-9219-8422F2B6612D}"/>
              </a:ext>
            </a:extLst>
          </p:cNvPr>
          <p:cNvGrpSpPr/>
          <p:nvPr/>
        </p:nvGrpSpPr>
        <p:grpSpPr>
          <a:xfrm>
            <a:off x="1646956" y="4167571"/>
            <a:ext cx="932287" cy="793872"/>
            <a:chOff x="3001979" y="3798448"/>
            <a:chExt cx="932287" cy="79387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980536B-87A3-4FF4-A3D0-2EDCB8B7D203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D2DB1A3-B6A4-487F-A1A0-47AD7EF52BA3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8E8AA1-51BB-4604-9443-4E8BB1F5A990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6">
              <a:extLst>
                <a:ext uri="{FF2B5EF4-FFF2-40B4-BE49-F238E27FC236}">
                  <a16:creationId xmlns:a16="http://schemas.microsoft.com/office/drawing/2014/main" id="{E28596E3-E9E1-428A-98FB-B1026775C921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61A47B55-32EC-4B72-952C-32FFE0AF8818}"/>
              </a:ext>
            </a:extLst>
          </p:cNvPr>
          <p:cNvSpPr/>
          <p:nvPr/>
        </p:nvSpPr>
        <p:spPr>
          <a:xfrm>
            <a:off x="1567757" y="4115362"/>
            <a:ext cx="451419" cy="4514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8ACF02-0C4E-4210-A8B4-CD1BE5E35C9D}"/>
              </a:ext>
            </a:extLst>
          </p:cNvPr>
          <p:cNvGrpSpPr/>
          <p:nvPr/>
        </p:nvGrpSpPr>
        <p:grpSpPr>
          <a:xfrm>
            <a:off x="2532350" y="4624600"/>
            <a:ext cx="998806" cy="92846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49206C5-4181-4DC3-89A0-1351A2910935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17D07D2-CFC2-42DF-95CF-1B647D96C90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C69C8C-FD11-4CC4-8FDB-491FBD3A9259}"/>
              </a:ext>
            </a:extLst>
          </p:cNvPr>
          <p:cNvCxnSpPr/>
          <p:nvPr/>
        </p:nvCxnSpPr>
        <p:spPr>
          <a:xfrm>
            <a:off x="2665021" y="4550428"/>
            <a:ext cx="180531" cy="8718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F24890-8B32-4F12-8877-FFA96A441346}"/>
              </a:ext>
            </a:extLst>
          </p:cNvPr>
          <p:cNvCxnSpPr/>
          <p:nvPr/>
        </p:nvCxnSpPr>
        <p:spPr>
          <a:xfrm>
            <a:off x="2720636" y="4500076"/>
            <a:ext cx="247421" cy="1159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7F77F0-EF0A-46C0-9053-E1A0F11FD390}"/>
              </a:ext>
            </a:extLst>
          </p:cNvPr>
          <p:cNvGrpSpPr/>
          <p:nvPr/>
        </p:nvGrpSpPr>
        <p:grpSpPr>
          <a:xfrm rot="10275897" flipH="1">
            <a:off x="3170520" y="2820729"/>
            <a:ext cx="1302043" cy="1489210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3E00DDF-5AE0-4123-BB35-549156C9B5B8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7793012-0B29-4F88-BC81-D31B00CFDF59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B62FF1E-1A4E-4663-A44E-DD6ABD58E419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57">
              <a:extLst>
                <a:ext uri="{FF2B5EF4-FFF2-40B4-BE49-F238E27FC236}">
                  <a16:creationId xmlns:a16="http://schemas.microsoft.com/office/drawing/2014/main" id="{FB5235A1-C082-4487-8069-BE87027F5671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414437E0-DCAD-48B8-AFDA-EBC07BC36722}"/>
              </a:ext>
            </a:extLst>
          </p:cNvPr>
          <p:cNvSpPr/>
          <p:nvPr/>
        </p:nvSpPr>
        <p:spPr>
          <a:xfrm>
            <a:off x="4203187" y="3901178"/>
            <a:ext cx="451419" cy="4514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70">
            <a:extLst>
              <a:ext uri="{FF2B5EF4-FFF2-40B4-BE49-F238E27FC236}">
                <a16:creationId xmlns:a16="http://schemas.microsoft.com/office/drawing/2014/main" id="{986BF39C-F497-4D14-A24C-35C48A7ACD13}"/>
              </a:ext>
            </a:extLst>
          </p:cNvPr>
          <p:cNvSpPr/>
          <p:nvPr/>
        </p:nvSpPr>
        <p:spPr>
          <a:xfrm>
            <a:off x="2351653" y="2441581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70">
            <a:extLst>
              <a:ext uri="{FF2B5EF4-FFF2-40B4-BE49-F238E27FC236}">
                <a16:creationId xmlns:a16="http://schemas.microsoft.com/office/drawing/2014/main" id="{588CBBA5-3FC0-45EF-BAFE-97C6F9B8D7B6}"/>
              </a:ext>
            </a:extLst>
          </p:cNvPr>
          <p:cNvSpPr/>
          <p:nvPr/>
        </p:nvSpPr>
        <p:spPr>
          <a:xfrm>
            <a:off x="3251927" y="2445831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514CA1-B229-4075-9FB3-8D42C46A40D3}"/>
              </a:ext>
            </a:extLst>
          </p:cNvPr>
          <p:cNvGrpSpPr/>
          <p:nvPr/>
        </p:nvGrpSpPr>
        <p:grpSpPr>
          <a:xfrm>
            <a:off x="3533250" y="4590521"/>
            <a:ext cx="998806" cy="92846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DBB0DB5-06AC-4116-8B84-8132F39C6E72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777409D-3AB6-490C-96D7-E594323BFA8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Block Arc 24">
            <a:extLst>
              <a:ext uri="{FF2B5EF4-FFF2-40B4-BE49-F238E27FC236}">
                <a16:creationId xmlns:a16="http://schemas.microsoft.com/office/drawing/2014/main" id="{632FD85D-38D5-4072-9C39-21A37475E5B1}"/>
              </a:ext>
            </a:extLst>
          </p:cNvPr>
          <p:cNvSpPr/>
          <p:nvPr/>
        </p:nvSpPr>
        <p:spPr>
          <a:xfrm rot="10800000">
            <a:off x="2454732" y="1638853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0557F0-6347-72E1-D42D-2CE021E46B3A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Lifting Mechanism</a:t>
            </a:r>
          </a:p>
        </p:txBody>
      </p:sp>
      <p:sp>
        <p:nvSpPr>
          <p:cNvPr id="4" name="Rounded Rectangle 74">
            <a:extLst>
              <a:ext uri="{FF2B5EF4-FFF2-40B4-BE49-F238E27FC236}">
                <a16:creationId xmlns:a16="http://schemas.microsoft.com/office/drawing/2014/main" id="{43EA7C82-57DD-C4BB-7804-D1D28825915F}"/>
              </a:ext>
            </a:extLst>
          </p:cNvPr>
          <p:cNvSpPr/>
          <p:nvPr/>
        </p:nvSpPr>
        <p:spPr>
          <a:xfrm>
            <a:off x="6096000" y="1638853"/>
            <a:ext cx="5627427" cy="3778211"/>
          </a:xfrm>
          <a:prstGeom prst="roundRect">
            <a:avLst>
              <a:gd name="adj" fmla="val 2046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 Driven “Five”-bar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Based</a:t>
            </a: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 on already available Motors and joints</a:t>
            </a:r>
            <a:endParaRPr lang="en-US" sz="2400">
              <a:solidFill>
                <a:schemeClr val="bg1"/>
              </a:solidFill>
              <a:cs typeface="Arial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5-bar Geometry yields high mechanical advantage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Lifting is not constrained to the vertical axis</a:t>
            </a:r>
          </a:p>
        </p:txBody>
      </p:sp>
    </p:spTree>
    <p:extLst>
      <p:ext uri="{BB962C8B-B14F-4D97-AF65-F5344CB8AC3E}">
        <p14:creationId xmlns:p14="http://schemas.microsoft.com/office/powerpoint/2010/main" val="56669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Axcell Vargas</a:t>
            </a:r>
            <a:endParaRPr lang="en-US"/>
          </a:p>
          <a:p>
            <a:endParaRPr lang="en-US"/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0643D918-7CD3-4388-BC22-4EA504BF29B5}"/>
              </a:ext>
            </a:extLst>
          </p:cNvPr>
          <p:cNvSpPr/>
          <p:nvPr/>
        </p:nvSpPr>
        <p:spPr>
          <a:xfrm rot="10800000">
            <a:off x="2497209" y="939618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11E5B3-802E-446F-9037-83E613F5180F}"/>
              </a:ext>
            </a:extLst>
          </p:cNvPr>
          <p:cNvSpPr/>
          <p:nvPr/>
        </p:nvSpPr>
        <p:spPr>
          <a:xfrm>
            <a:off x="3739325" y="3606517"/>
            <a:ext cx="426687" cy="4218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3BAD88-3097-4AF4-99B7-F80C1BECC76A}"/>
              </a:ext>
            </a:extLst>
          </p:cNvPr>
          <p:cNvGrpSpPr/>
          <p:nvPr/>
        </p:nvGrpSpPr>
        <p:grpSpPr>
          <a:xfrm>
            <a:off x="2055417" y="4390530"/>
            <a:ext cx="832338" cy="773722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0CEFBF5-B1A0-455B-BB21-86C7DEC666A0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7116752-656F-4234-9544-CA0F8391D5E3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18C4F8-D027-4FC9-9E91-13AF9ECC9E07}"/>
              </a:ext>
            </a:extLst>
          </p:cNvPr>
          <p:cNvGrpSpPr/>
          <p:nvPr/>
        </p:nvGrpSpPr>
        <p:grpSpPr>
          <a:xfrm>
            <a:off x="3056317" y="4356451"/>
            <a:ext cx="832338" cy="773722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B36B882-526F-419F-BDBB-F7792BF1702E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4250A74-250F-439A-9FAC-62DF976A574F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D2A15B-C6B8-43BF-A97A-F68A77134A39}"/>
              </a:ext>
            </a:extLst>
          </p:cNvPr>
          <p:cNvGrpSpPr/>
          <p:nvPr/>
        </p:nvGrpSpPr>
        <p:grpSpPr>
          <a:xfrm rot="8477851" flipH="1">
            <a:off x="3402785" y="3940196"/>
            <a:ext cx="932287" cy="793872"/>
            <a:chOff x="3001979" y="3798448"/>
            <a:chExt cx="932287" cy="793872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C31E0B6-1382-453C-AF60-412FEEAFA6EA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929EF67-FDC4-4A1B-B479-340C3210FC99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D4FD877-9FB1-4BAB-9C83-8513BCE291BF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64">
              <a:extLst>
                <a:ext uri="{FF2B5EF4-FFF2-40B4-BE49-F238E27FC236}">
                  <a16:creationId xmlns:a16="http://schemas.microsoft.com/office/drawing/2014/main" id="{8D7E8BA4-12F1-4FFC-85A8-5B49998556F4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EB65FA41-02B3-47C8-A6CE-35712E9AD153}"/>
              </a:ext>
            </a:extLst>
          </p:cNvPr>
          <p:cNvSpPr/>
          <p:nvPr/>
        </p:nvSpPr>
        <p:spPr>
          <a:xfrm rot="1778879">
            <a:off x="3254072" y="4722734"/>
            <a:ext cx="1184761" cy="4740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0FE35C-CA70-429F-890A-4B7E789F9744}"/>
              </a:ext>
            </a:extLst>
          </p:cNvPr>
          <p:cNvSpPr/>
          <p:nvPr/>
        </p:nvSpPr>
        <p:spPr>
          <a:xfrm>
            <a:off x="2011506" y="3595843"/>
            <a:ext cx="426687" cy="4218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30DA09-158B-4DDE-9848-10DA6A431924}"/>
              </a:ext>
            </a:extLst>
          </p:cNvPr>
          <p:cNvGrpSpPr/>
          <p:nvPr/>
        </p:nvGrpSpPr>
        <p:grpSpPr>
          <a:xfrm rot="20677519">
            <a:off x="1963843" y="2388367"/>
            <a:ext cx="1283715" cy="1489210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F076600-7DB7-417C-B4BC-0DD7914E44A0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A6C29FD-162D-4B1D-BEAA-97D6D765DFE8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711255F-ADAC-491D-9156-CC1711E851CE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31">
              <a:extLst>
                <a:ext uri="{FF2B5EF4-FFF2-40B4-BE49-F238E27FC236}">
                  <a16:creationId xmlns:a16="http://schemas.microsoft.com/office/drawing/2014/main" id="{944E0EAF-5DC9-44B1-93EA-7B795FE2D6BB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 46">
            <a:extLst>
              <a:ext uri="{FF2B5EF4-FFF2-40B4-BE49-F238E27FC236}">
                <a16:creationId xmlns:a16="http://schemas.microsoft.com/office/drawing/2014/main" id="{0C1608B3-84AD-4F51-AC87-4E01B574BE9C}"/>
              </a:ext>
            </a:extLst>
          </p:cNvPr>
          <p:cNvSpPr/>
          <p:nvPr/>
        </p:nvSpPr>
        <p:spPr>
          <a:xfrm rot="2060467">
            <a:off x="2641128" y="4370084"/>
            <a:ext cx="1053564" cy="74609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43">
            <a:extLst>
              <a:ext uri="{FF2B5EF4-FFF2-40B4-BE49-F238E27FC236}">
                <a16:creationId xmlns:a16="http://schemas.microsoft.com/office/drawing/2014/main" id="{FAF63F79-E817-4018-915C-1901D56D0EA0}"/>
              </a:ext>
            </a:extLst>
          </p:cNvPr>
          <p:cNvSpPr/>
          <p:nvPr/>
        </p:nvSpPr>
        <p:spPr>
          <a:xfrm>
            <a:off x="2882147" y="4616626"/>
            <a:ext cx="809367" cy="377171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41DB93A0-8E32-4890-A850-E91F220CE8A2}"/>
              </a:ext>
            </a:extLst>
          </p:cNvPr>
          <p:cNvSpPr/>
          <p:nvPr/>
        </p:nvSpPr>
        <p:spPr>
          <a:xfrm rot="1778879">
            <a:off x="2253172" y="4756813"/>
            <a:ext cx="1184761" cy="4740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AF75F8-4966-4D80-9219-8422F2B6612D}"/>
              </a:ext>
            </a:extLst>
          </p:cNvPr>
          <p:cNvGrpSpPr/>
          <p:nvPr/>
        </p:nvGrpSpPr>
        <p:grpSpPr>
          <a:xfrm rot="2394471">
            <a:off x="1938162" y="3915683"/>
            <a:ext cx="932287" cy="793872"/>
            <a:chOff x="3001979" y="3798448"/>
            <a:chExt cx="932287" cy="79387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980536B-87A3-4FF4-A3D0-2EDCB8B7D203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D2DB1A3-B6A4-487F-A1A0-47AD7EF52BA3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8E8AA1-51BB-4604-9443-4E8BB1F5A990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6">
              <a:extLst>
                <a:ext uri="{FF2B5EF4-FFF2-40B4-BE49-F238E27FC236}">
                  <a16:creationId xmlns:a16="http://schemas.microsoft.com/office/drawing/2014/main" id="{E28596E3-E9E1-428A-98FB-B1026775C921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61A47B55-32EC-4B72-952C-32FFE0AF8818}"/>
              </a:ext>
            </a:extLst>
          </p:cNvPr>
          <p:cNvSpPr/>
          <p:nvPr/>
        </p:nvSpPr>
        <p:spPr>
          <a:xfrm>
            <a:off x="2066165" y="3640979"/>
            <a:ext cx="451419" cy="4514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8ACF02-0C4E-4210-A8B4-CD1BE5E35C9D}"/>
              </a:ext>
            </a:extLst>
          </p:cNvPr>
          <p:cNvGrpSpPr/>
          <p:nvPr/>
        </p:nvGrpSpPr>
        <p:grpSpPr>
          <a:xfrm>
            <a:off x="2532350" y="4624600"/>
            <a:ext cx="998806" cy="92846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49206C5-4181-4DC3-89A0-1351A2910935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17D07D2-CFC2-42DF-95CF-1B647D96C90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C69C8C-FD11-4CC4-8FDB-491FBD3A9259}"/>
              </a:ext>
            </a:extLst>
          </p:cNvPr>
          <p:cNvCxnSpPr/>
          <p:nvPr/>
        </p:nvCxnSpPr>
        <p:spPr>
          <a:xfrm>
            <a:off x="2665021" y="4550428"/>
            <a:ext cx="180531" cy="8718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F24890-8B32-4F12-8877-FFA96A441346}"/>
              </a:ext>
            </a:extLst>
          </p:cNvPr>
          <p:cNvCxnSpPr/>
          <p:nvPr/>
        </p:nvCxnSpPr>
        <p:spPr>
          <a:xfrm>
            <a:off x="2720636" y="4500076"/>
            <a:ext cx="247421" cy="1159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7F77F0-EF0A-46C0-9053-E1A0F11FD390}"/>
              </a:ext>
            </a:extLst>
          </p:cNvPr>
          <p:cNvGrpSpPr/>
          <p:nvPr/>
        </p:nvGrpSpPr>
        <p:grpSpPr>
          <a:xfrm rot="11782133" flipH="1">
            <a:off x="3054925" y="2350426"/>
            <a:ext cx="1302043" cy="1489210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3E00DDF-5AE0-4123-BB35-549156C9B5B8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7793012-0B29-4F88-BC81-D31B00CFDF59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B62FF1E-1A4E-4663-A44E-DD6ABD58E419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57">
              <a:extLst>
                <a:ext uri="{FF2B5EF4-FFF2-40B4-BE49-F238E27FC236}">
                  <a16:creationId xmlns:a16="http://schemas.microsoft.com/office/drawing/2014/main" id="{FB5235A1-C082-4487-8069-BE87027F5671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414437E0-DCAD-48B8-AFDA-EBC07BC36722}"/>
              </a:ext>
            </a:extLst>
          </p:cNvPr>
          <p:cNvSpPr/>
          <p:nvPr/>
        </p:nvSpPr>
        <p:spPr>
          <a:xfrm>
            <a:off x="3813313" y="3653529"/>
            <a:ext cx="451419" cy="4514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Block Arc 24">
            <a:extLst>
              <a:ext uri="{FF2B5EF4-FFF2-40B4-BE49-F238E27FC236}">
                <a16:creationId xmlns:a16="http://schemas.microsoft.com/office/drawing/2014/main" id="{632FD85D-38D5-4072-9C39-21A37475E5B1}"/>
              </a:ext>
            </a:extLst>
          </p:cNvPr>
          <p:cNvSpPr/>
          <p:nvPr/>
        </p:nvSpPr>
        <p:spPr>
          <a:xfrm rot="10800000">
            <a:off x="2596157" y="976133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70">
            <a:extLst>
              <a:ext uri="{FF2B5EF4-FFF2-40B4-BE49-F238E27FC236}">
                <a16:creationId xmlns:a16="http://schemas.microsoft.com/office/drawing/2014/main" id="{986BF39C-F497-4D14-A24C-35C48A7ACD13}"/>
              </a:ext>
            </a:extLst>
          </p:cNvPr>
          <p:cNvSpPr/>
          <p:nvPr/>
        </p:nvSpPr>
        <p:spPr>
          <a:xfrm>
            <a:off x="2493078" y="1778861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70">
            <a:extLst>
              <a:ext uri="{FF2B5EF4-FFF2-40B4-BE49-F238E27FC236}">
                <a16:creationId xmlns:a16="http://schemas.microsoft.com/office/drawing/2014/main" id="{588CBBA5-3FC0-45EF-BAFE-97C6F9B8D7B6}"/>
              </a:ext>
            </a:extLst>
          </p:cNvPr>
          <p:cNvSpPr/>
          <p:nvPr/>
        </p:nvSpPr>
        <p:spPr>
          <a:xfrm>
            <a:off x="3393352" y="1783111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514CA1-B229-4075-9FB3-8D42C46A40D3}"/>
              </a:ext>
            </a:extLst>
          </p:cNvPr>
          <p:cNvGrpSpPr/>
          <p:nvPr/>
        </p:nvGrpSpPr>
        <p:grpSpPr>
          <a:xfrm>
            <a:off x="3533250" y="4590521"/>
            <a:ext cx="998806" cy="92846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DBB0DB5-06AC-4116-8B84-8132F39C6E72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777409D-3AB6-490C-96D7-E594323BFA8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A1AD995-0159-A9FD-51C7-50B8C1A889BE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Lifting Mechanism</a:t>
            </a:r>
          </a:p>
        </p:txBody>
      </p:sp>
      <p:sp>
        <p:nvSpPr>
          <p:cNvPr id="28" name="Rounded Rectangle 74">
            <a:extLst>
              <a:ext uri="{FF2B5EF4-FFF2-40B4-BE49-F238E27FC236}">
                <a16:creationId xmlns:a16="http://schemas.microsoft.com/office/drawing/2014/main" id="{75073216-9061-43ED-FFCA-D4C71837CE8E}"/>
              </a:ext>
            </a:extLst>
          </p:cNvPr>
          <p:cNvSpPr/>
          <p:nvPr/>
        </p:nvSpPr>
        <p:spPr>
          <a:xfrm>
            <a:off x="6096000" y="1638853"/>
            <a:ext cx="5627427" cy="3778211"/>
          </a:xfrm>
          <a:prstGeom prst="roundRect">
            <a:avLst>
              <a:gd name="adj" fmla="val 2046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 Driven “Five”-bar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Based</a:t>
            </a: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 on already available Motors and joints</a:t>
            </a:r>
            <a:endParaRPr lang="en-US" sz="2400">
              <a:solidFill>
                <a:schemeClr val="bg1"/>
              </a:solidFill>
              <a:cs typeface="Arial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5-bar Geometry yields high mechanical advantage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Lifting is not constrained to the vertical axis</a:t>
            </a:r>
          </a:p>
        </p:txBody>
      </p:sp>
    </p:spTree>
    <p:extLst>
      <p:ext uri="{BB962C8B-B14F-4D97-AF65-F5344CB8AC3E}">
        <p14:creationId xmlns:p14="http://schemas.microsoft.com/office/powerpoint/2010/main" val="3170304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Axcell Vargas</a:t>
            </a:r>
            <a:endParaRPr lang="en-US"/>
          </a:p>
          <a:p>
            <a:endParaRPr lang="en-US"/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0643D918-7CD3-4388-BC22-4EA504BF29B5}"/>
              </a:ext>
            </a:extLst>
          </p:cNvPr>
          <p:cNvSpPr/>
          <p:nvPr/>
        </p:nvSpPr>
        <p:spPr>
          <a:xfrm rot="10800000">
            <a:off x="2497209" y="939618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11E5B3-802E-446F-9037-83E613F5180F}"/>
              </a:ext>
            </a:extLst>
          </p:cNvPr>
          <p:cNvSpPr/>
          <p:nvPr/>
        </p:nvSpPr>
        <p:spPr>
          <a:xfrm>
            <a:off x="3739325" y="3606517"/>
            <a:ext cx="426687" cy="4218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3BAD88-3097-4AF4-99B7-F80C1BECC76A}"/>
              </a:ext>
            </a:extLst>
          </p:cNvPr>
          <p:cNvGrpSpPr/>
          <p:nvPr/>
        </p:nvGrpSpPr>
        <p:grpSpPr>
          <a:xfrm>
            <a:off x="2055417" y="4390530"/>
            <a:ext cx="832338" cy="773722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0CEFBF5-B1A0-455B-BB21-86C7DEC666A0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7116752-656F-4234-9544-CA0F8391D5E3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18C4F8-D027-4FC9-9E91-13AF9ECC9E07}"/>
              </a:ext>
            </a:extLst>
          </p:cNvPr>
          <p:cNvGrpSpPr/>
          <p:nvPr/>
        </p:nvGrpSpPr>
        <p:grpSpPr>
          <a:xfrm>
            <a:off x="3056317" y="4356451"/>
            <a:ext cx="832338" cy="773722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B36B882-526F-419F-BDBB-F7792BF1702E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4250A74-250F-439A-9FAC-62DF976A574F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D2A15B-C6B8-43BF-A97A-F68A77134A39}"/>
              </a:ext>
            </a:extLst>
          </p:cNvPr>
          <p:cNvGrpSpPr/>
          <p:nvPr/>
        </p:nvGrpSpPr>
        <p:grpSpPr>
          <a:xfrm rot="8477851" flipH="1">
            <a:off x="3402785" y="3940196"/>
            <a:ext cx="932287" cy="793872"/>
            <a:chOff x="3001979" y="3798448"/>
            <a:chExt cx="932287" cy="793872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C31E0B6-1382-453C-AF60-412FEEAFA6EA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929EF67-FDC4-4A1B-B479-340C3210FC99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D4FD877-9FB1-4BAB-9C83-8513BCE291BF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64">
              <a:extLst>
                <a:ext uri="{FF2B5EF4-FFF2-40B4-BE49-F238E27FC236}">
                  <a16:creationId xmlns:a16="http://schemas.microsoft.com/office/drawing/2014/main" id="{8D7E8BA4-12F1-4FFC-85A8-5B49998556F4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EB65FA41-02B3-47C8-A6CE-35712E9AD153}"/>
              </a:ext>
            </a:extLst>
          </p:cNvPr>
          <p:cNvSpPr/>
          <p:nvPr/>
        </p:nvSpPr>
        <p:spPr>
          <a:xfrm rot="1778879">
            <a:off x="3254072" y="4722734"/>
            <a:ext cx="1184761" cy="4740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0FE35C-CA70-429F-890A-4B7E789F9744}"/>
              </a:ext>
            </a:extLst>
          </p:cNvPr>
          <p:cNvSpPr/>
          <p:nvPr/>
        </p:nvSpPr>
        <p:spPr>
          <a:xfrm>
            <a:off x="2011506" y="3595843"/>
            <a:ext cx="426687" cy="4218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30DA09-158B-4DDE-9848-10DA6A431924}"/>
              </a:ext>
            </a:extLst>
          </p:cNvPr>
          <p:cNvGrpSpPr/>
          <p:nvPr/>
        </p:nvGrpSpPr>
        <p:grpSpPr>
          <a:xfrm rot="20677519">
            <a:off x="1963843" y="2388367"/>
            <a:ext cx="1283715" cy="1489210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F076600-7DB7-417C-B4BC-0DD7914E44A0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A6C29FD-162D-4B1D-BEAA-97D6D765DFE8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711255F-ADAC-491D-9156-CC1711E851CE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31">
              <a:extLst>
                <a:ext uri="{FF2B5EF4-FFF2-40B4-BE49-F238E27FC236}">
                  <a16:creationId xmlns:a16="http://schemas.microsoft.com/office/drawing/2014/main" id="{944E0EAF-5DC9-44B1-93EA-7B795FE2D6BB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 46">
            <a:extLst>
              <a:ext uri="{FF2B5EF4-FFF2-40B4-BE49-F238E27FC236}">
                <a16:creationId xmlns:a16="http://schemas.microsoft.com/office/drawing/2014/main" id="{0C1608B3-84AD-4F51-AC87-4E01B574BE9C}"/>
              </a:ext>
            </a:extLst>
          </p:cNvPr>
          <p:cNvSpPr/>
          <p:nvPr/>
        </p:nvSpPr>
        <p:spPr>
          <a:xfrm rot="2060467">
            <a:off x="2641128" y="4370084"/>
            <a:ext cx="1053564" cy="74609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43">
            <a:extLst>
              <a:ext uri="{FF2B5EF4-FFF2-40B4-BE49-F238E27FC236}">
                <a16:creationId xmlns:a16="http://schemas.microsoft.com/office/drawing/2014/main" id="{FAF63F79-E817-4018-915C-1901D56D0EA0}"/>
              </a:ext>
            </a:extLst>
          </p:cNvPr>
          <p:cNvSpPr/>
          <p:nvPr/>
        </p:nvSpPr>
        <p:spPr>
          <a:xfrm>
            <a:off x="2882147" y="4616626"/>
            <a:ext cx="809367" cy="377171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41DB93A0-8E32-4890-A850-E91F220CE8A2}"/>
              </a:ext>
            </a:extLst>
          </p:cNvPr>
          <p:cNvSpPr/>
          <p:nvPr/>
        </p:nvSpPr>
        <p:spPr>
          <a:xfrm rot="1778879">
            <a:off x="2253172" y="4756813"/>
            <a:ext cx="1184761" cy="4740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AF75F8-4966-4D80-9219-8422F2B6612D}"/>
              </a:ext>
            </a:extLst>
          </p:cNvPr>
          <p:cNvGrpSpPr/>
          <p:nvPr/>
        </p:nvGrpSpPr>
        <p:grpSpPr>
          <a:xfrm rot="2394471">
            <a:off x="1938162" y="3915683"/>
            <a:ext cx="932287" cy="793872"/>
            <a:chOff x="3001979" y="3798448"/>
            <a:chExt cx="932287" cy="79387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980536B-87A3-4FF4-A3D0-2EDCB8B7D203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D2DB1A3-B6A4-487F-A1A0-47AD7EF52BA3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8E8AA1-51BB-4604-9443-4E8BB1F5A990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6">
              <a:extLst>
                <a:ext uri="{FF2B5EF4-FFF2-40B4-BE49-F238E27FC236}">
                  <a16:creationId xmlns:a16="http://schemas.microsoft.com/office/drawing/2014/main" id="{E28596E3-E9E1-428A-98FB-B1026775C921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61A47B55-32EC-4B72-952C-32FFE0AF8818}"/>
              </a:ext>
            </a:extLst>
          </p:cNvPr>
          <p:cNvSpPr/>
          <p:nvPr/>
        </p:nvSpPr>
        <p:spPr>
          <a:xfrm>
            <a:off x="2066165" y="3640979"/>
            <a:ext cx="451419" cy="4514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8ACF02-0C4E-4210-A8B4-CD1BE5E35C9D}"/>
              </a:ext>
            </a:extLst>
          </p:cNvPr>
          <p:cNvGrpSpPr/>
          <p:nvPr/>
        </p:nvGrpSpPr>
        <p:grpSpPr>
          <a:xfrm>
            <a:off x="2532350" y="4624600"/>
            <a:ext cx="998806" cy="92846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49206C5-4181-4DC3-89A0-1351A2910935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17D07D2-CFC2-42DF-95CF-1B647D96C90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C69C8C-FD11-4CC4-8FDB-491FBD3A9259}"/>
              </a:ext>
            </a:extLst>
          </p:cNvPr>
          <p:cNvCxnSpPr/>
          <p:nvPr/>
        </p:nvCxnSpPr>
        <p:spPr>
          <a:xfrm>
            <a:off x="2665021" y="4550428"/>
            <a:ext cx="180531" cy="8718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F24890-8B32-4F12-8877-FFA96A441346}"/>
              </a:ext>
            </a:extLst>
          </p:cNvPr>
          <p:cNvCxnSpPr/>
          <p:nvPr/>
        </p:nvCxnSpPr>
        <p:spPr>
          <a:xfrm>
            <a:off x="2720636" y="4500076"/>
            <a:ext cx="247421" cy="1159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7F77F0-EF0A-46C0-9053-E1A0F11FD390}"/>
              </a:ext>
            </a:extLst>
          </p:cNvPr>
          <p:cNvGrpSpPr/>
          <p:nvPr/>
        </p:nvGrpSpPr>
        <p:grpSpPr>
          <a:xfrm rot="11782133" flipH="1">
            <a:off x="3054925" y="2350426"/>
            <a:ext cx="1302043" cy="1489210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3E00DDF-5AE0-4123-BB35-549156C9B5B8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7793012-0B29-4F88-BC81-D31B00CFDF59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B62FF1E-1A4E-4663-A44E-DD6ABD58E419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57">
              <a:extLst>
                <a:ext uri="{FF2B5EF4-FFF2-40B4-BE49-F238E27FC236}">
                  <a16:creationId xmlns:a16="http://schemas.microsoft.com/office/drawing/2014/main" id="{FB5235A1-C082-4487-8069-BE87027F5671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414437E0-DCAD-48B8-AFDA-EBC07BC36722}"/>
              </a:ext>
            </a:extLst>
          </p:cNvPr>
          <p:cNvSpPr/>
          <p:nvPr/>
        </p:nvSpPr>
        <p:spPr>
          <a:xfrm>
            <a:off x="3813313" y="3653529"/>
            <a:ext cx="451419" cy="4514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Block Arc 24">
            <a:extLst>
              <a:ext uri="{FF2B5EF4-FFF2-40B4-BE49-F238E27FC236}">
                <a16:creationId xmlns:a16="http://schemas.microsoft.com/office/drawing/2014/main" id="{632FD85D-38D5-4072-9C39-21A37475E5B1}"/>
              </a:ext>
            </a:extLst>
          </p:cNvPr>
          <p:cNvSpPr/>
          <p:nvPr/>
        </p:nvSpPr>
        <p:spPr>
          <a:xfrm rot="10800000">
            <a:off x="2596157" y="976133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70">
            <a:extLst>
              <a:ext uri="{FF2B5EF4-FFF2-40B4-BE49-F238E27FC236}">
                <a16:creationId xmlns:a16="http://schemas.microsoft.com/office/drawing/2014/main" id="{986BF39C-F497-4D14-A24C-35C48A7ACD13}"/>
              </a:ext>
            </a:extLst>
          </p:cNvPr>
          <p:cNvSpPr/>
          <p:nvPr/>
        </p:nvSpPr>
        <p:spPr>
          <a:xfrm>
            <a:off x="2493078" y="1778861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70">
            <a:extLst>
              <a:ext uri="{FF2B5EF4-FFF2-40B4-BE49-F238E27FC236}">
                <a16:creationId xmlns:a16="http://schemas.microsoft.com/office/drawing/2014/main" id="{588CBBA5-3FC0-45EF-BAFE-97C6F9B8D7B6}"/>
              </a:ext>
            </a:extLst>
          </p:cNvPr>
          <p:cNvSpPr/>
          <p:nvPr/>
        </p:nvSpPr>
        <p:spPr>
          <a:xfrm>
            <a:off x="3393352" y="1783111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514CA1-B229-4075-9FB3-8D42C46A40D3}"/>
              </a:ext>
            </a:extLst>
          </p:cNvPr>
          <p:cNvGrpSpPr/>
          <p:nvPr/>
        </p:nvGrpSpPr>
        <p:grpSpPr>
          <a:xfrm>
            <a:off x="3533250" y="4590521"/>
            <a:ext cx="998806" cy="92846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DBB0DB5-06AC-4116-8B84-8132F39C6E72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777409D-3AB6-490C-96D7-E594323BFA8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A1AD995-0159-A9FD-51C7-50B8C1A889BE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Lifting Mechanism</a:t>
            </a:r>
          </a:p>
        </p:txBody>
      </p:sp>
      <p:sp>
        <p:nvSpPr>
          <p:cNvPr id="28" name="Rounded Rectangle 74">
            <a:extLst>
              <a:ext uri="{FF2B5EF4-FFF2-40B4-BE49-F238E27FC236}">
                <a16:creationId xmlns:a16="http://schemas.microsoft.com/office/drawing/2014/main" id="{75073216-9061-43ED-FFCA-D4C71837CE8E}"/>
              </a:ext>
            </a:extLst>
          </p:cNvPr>
          <p:cNvSpPr/>
          <p:nvPr/>
        </p:nvSpPr>
        <p:spPr>
          <a:xfrm>
            <a:off x="6096000" y="1638853"/>
            <a:ext cx="5627427" cy="3778211"/>
          </a:xfrm>
          <a:prstGeom prst="roundRect">
            <a:avLst>
              <a:gd name="adj" fmla="val 2046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 Driven “Five”-bar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Based</a:t>
            </a: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 on already available Motors and joints</a:t>
            </a:r>
            <a:endParaRPr lang="en-US" sz="2400">
              <a:solidFill>
                <a:schemeClr val="bg1"/>
              </a:solidFill>
              <a:cs typeface="Arial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5-bar Geometry yields high mechanical advantage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Lifting is not constrained to the vertical axis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46CE8A2-D513-165D-6A47-070498881085}"/>
              </a:ext>
            </a:extLst>
          </p:cNvPr>
          <p:cNvSpPr/>
          <p:nvPr/>
        </p:nvSpPr>
        <p:spPr>
          <a:xfrm>
            <a:off x="2558617" y="4875756"/>
            <a:ext cx="194442" cy="19444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2D142B0-71BA-8CF3-62DC-A2FBF2755333}"/>
              </a:ext>
            </a:extLst>
          </p:cNvPr>
          <p:cNvSpPr/>
          <p:nvPr/>
        </p:nvSpPr>
        <p:spPr>
          <a:xfrm>
            <a:off x="3698617" y="4860426"/>
            <a:ext cx="194442" cy="19444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8619E9-2EEB-F1CC-58C6-F6B55A85D352}"/>
              </a:ext>
            </a:extLst>
          </p:cNvPr>
          <p:cNvSpPr/>
          <p:nvPr/>
        </p:nvSpPr>
        <p:spPr>
          <a:xfrm>
            <a:off x="3941379" y="3777293"/>
            <a:ext cx="194442" cy="19444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E979EAB-BF82-EF1D-92D6-EC6E36E0B61D}"/>
              </a:ext>
            </a:extLst>
          </p:cNvPr>
          <p:cNvSpPr/>
          <p:nvPr/>
        </p:nvSpPr>
        <p:spPr>
          <a:xfrm>
            <a:off x="3305257" y="2334623"/>
            <a:ext cx="194442" cy="19444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9158FDB-69CD-CC0C-8C1C-1EB2DA71E01C}"/>
              </a:ext>
            </a:extLst>
          </p:cNvPr>
          <p:cNvSpPr/>
          <p:nvPr/>
        </p:nvSpPr>
        <p:spPr>
          <a:xfrm>
            <a:off x="2871764" y="2324862"/>
            <a:ext cx="194442" cy="19444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74FE614D-3F01-565C-60EE-F0E77E431C24}"/>
              </a:ext>
            </a:extLst>
          </p:cNvPr>
          <p:cNvSpPr/>
          <p:nvPr/>
        </p:nvSpPr>
        <p:spPr>
          <a:xfrm>
            <a:off x="2212469" y="3776363"/>
            <a:ext cx="194442" cy="19444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1DD9E1D3-BDE7-602D-13B3-952668089F03}"/>
              </a:ext>
            </a:extLst>
          </p:cNvPr>
          <p:cNvCxnSpPr>
            <a:cxnSpLocks/>
          </p:cNvCxnSpPr>
          <p:nvPr/>
        </p:nvCxnSpPr>
        <p:spPr>
          <a:xfrm>
            <a:off x="2961414" y="2422083"/>
            <a:ext cx="43223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EC545E5-271E-EA7D-BC23-E7821B65B342}"/>
              </a:ext>
            </a:extLst>
          </p:cNvPr>
          <p:cNvCxnSpPr>
            <a:cxnSpLocks/>
          </p:cNvCxnSpPr>
          <p:nvPr/>
        </p:nvCxnSpPr>
        <p:spPr>
          <a:xfrm flipV="1">
            <a:off x="2321893" y="2413262"/>
            <a:ext cx="628697" cy="144399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442F5E9-5AC0-3912-067C-8B6BE4D3FEE7}"/>
              </a:ext>
            </a:extLst>
          </p:cNvPr>
          <p:cNvCxnSpPr>
            <a:cxnSpLocks/>
          </p:cNvCxnSpPr>
          <p:nvPr/>
        </p:nvCxnSpPr>
        <p:spPr>
          <a:xfrm flipH="1" flipV="1">
            <a:off x="3413870" y="2441891"/>
            <a:ext cx="649083" cy="143252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8D21962-1AA5-2B68-C226-85E0251D2C52}"/>
              </a:ext>
            </a:extLst>
          </p:cNvPr>
          <p:cNvCxnSpPr>
            <a:cxnSpLocks/>
          </p:cNvCxnSpPr>
          <p:nvPr/>
        </p:nvCxnSpPr>
        <p:spPr>
          <a:xfrm flipH="1">
            <a:off x="3780148" y="3912124"/>
            <a:ext cx="273378" cy="105580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5CC13D2-390F-75FF-1F25-6962C4270342}"/>
              </a:ext>
            </a:extLst>
          </p:cNvPr>
          <p:cNvCxnSpPr>
            <a:cxnSpLocks/>
          </p:cNvCxnSpPr>
          <p:nvPr/>
        </p:nvCxnSpPr>
        <p:spPr>
          <a:xfrm flipH="1">
            <a:off x="2724346" y="4949594"/>
            <a:ext cx="1075455" cy="27759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90FA9D6-D2D4-7430-E346-46C3C4151218}"/>
              </a:ext>
            </a:extLst>
          </p:cNvPr>
          <p:cNvCxnSpPr>
            <a:cxnSpLocks/>
          </p:cNvCxnSpPr>
          <p:nvPr/>
        </p:nvCxnSpPr>
        <p:spPr>
          <a:xfrm flipH="1" flipV="1">
            <a:off x="2300116" y="3864312"/>
            <a:ext cx="332248" cy="1144106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682328F0-BCD8-93B9-0A01-DBACB1B9A07E}"/>
              </a:ext>
            </a:extLst>
          </p:cNvPr>
          <p:cNvSpPr txBox="1"/>
          <p:nvPr/>
        </p:nvSpPr>
        <p:spPr>
          <a:xfrm>
            <a:off x="3042935" y="4970399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+mj-lt"/>
              </a:rPr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455DDCE-F112-24C0-4C09-9B1DA94B41EF}"/>
              </a:ext>
            </a:extLst>
          </p:cNvPr>
          <p:cNvSpPr txBox="1"/>
          <p:nvPr/>
        </p:nvSpPr>
        <p:spPr>
          <a:xfrm>
            <a:off x="1817935" y="4129664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+mj-lt"/>
              </a:rPr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B2A41E3-F416-6982-8553-F9B7DC6C2A23}"/>
              </a:ext>
            </a:extLst>
          </p:cNvPr>
          <p:cNvSpPr txBox="1"/>
          <p:nvPr/>
        </p:nvSpPr>
        <p:spPr>
          <a:xfrm>
            <a:off x="2021654" y="2788095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+mj-lt"/>
              </a:rPr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8065AB0-D67C-1EB5-EEB0-1B407A4829C4}"/>
              </a:ext>
            </a:extLst>
          </p:cNvPr>
          <p:cNvSpPr txBox="1"/>
          <p:nvPr/>
        </p:nvSpPr>
        <p:spPr>
          <a:xfrm>
            <a:off x="2938619" y="1791624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+mj-lt"/>
              </a:rPr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7FEBBC0-0A00-AA1F-D6A0-943BF7AB4CE8}"/>
              </a:ext>
            </a:extLst>
          </p:cNvPr>
          <p:cNvSpPr txBox="1"/>
          <p:nvPr/>
        </p:nvSpPr>
        <p:spPr>
          <a:xfrm>
            <a:off x="3846452" y="276517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+mj-lt"/>
              </a:rPr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4FCFBDB-09EB-8BA6-050A-8F970BFD6AD5}"/>
              </a:ext>
            </a:extLst>
          </p:cNvPr>
          <p:cNvSpPr txBox="1"/>
          <p:nvPr/>
        </p:nvSpPr>
        <p:spPr>
          <a:xfrm>
            <a:off x="3999607" y="4228462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B050"/>
                </a:solidFill>
                <a:latin typeface="+mj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54019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32BC4-B5E4-4FA4-8633-D91C8E94A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Axcell Vargas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3600648" y="3353477"/>
            <a:ext cx="2325361" cy="1944270"/>
          </a:xfrm>
          <a:prstGeom prst="roundRect">
            <a:avLst/>
          </a:prstGeom>
          <a:solidFill>
            <a:srgbClr val="23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6530917" y="3356158"/>
            <a:ext cx="2325361" cy="1941589"/>
          </a:xfrm>
          <a:prstGeom prst="roundRect">
            <a:avLst/>
          </a:prstGeom>
          <a:solidFill>
            <a:srgbClr val="23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Rounded Rectangle 67"/>
          <p:cNvSpPr/>
          <p:nvPr/>
        </p:nvSpPr>
        <p:spPr>
          <a:xfrm>
            <a:off x="9461186" y="3353477"/>
            <a:ext cx="2325361" cy="1944270"/>
          </a:xfrm>
          <a:prstGeom prst="roundRect">
            <a:avLst/>
          </a:prstGeom>
          <a:solidFill>
            <a:srgbClr val="23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Rounded Rectangle 64"/>
          <p:cNvSpPr/>
          <p:nvPr/>
        </p:nvSpPr>
        <p:spPr>
          <a:xfrm>
            <a:off x="670379" y="3353477"/>
            <a:ext cx="2325361" cy="1944270"/>
          </a:xfrm>
          <a:prstGeom prst="roundRect">
            <a:avLst/>
          </a:prstGeom>
          <a:solidFill>
            <a:srgbClr val="2361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6"/>
          <a:stretch/>
        </p:blipFill>
        <p:spPr>
          <a:xfrm>
            <a:off x="6530917" y="1577355"/>
            <a:ext cx="2325361" cy="285070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4"/>
          <a:srcRect l="2745" r="2745"/>
          <a:stretch/>
        </p:blipFill>
        <p:spPr>
          <a:xfrm>
            <a:off x="9461186" y="1577355"/>
            <a:ext cx="2325361" cy="2850706"/>
          </a:xfrm>
          <a:prstGeom prst="rect">
            <a:avLst/>
          </a:prstGeom>
        </p:spPr>
      </p:pic>
      <p:sp>
        <p:nvSpPr>
          <p:cNvPr id="69" name="TextBox 68"/>
          <p:cNvSpPr txBox="1"/>
          <p:nvPr/>
        </p:nvSpPr>
        <p:spPr>
          <a:xfrm>
            <a:off x="6455699" y="4415810"/>
            <a:ext cx="24757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Carlos Sanchez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Mechatronic Engineer</a:t>
            </a:r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9461184" y="4415810"/>
            <a:ext cx="2325362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 err="1">
                <a:solidFill>
                  <a:schemeClr val="bg1"/>
                </a:solidFill>
                <a:latin typeface="MS PGothic"/>
                <a:ea typeface="MS PGothic"/>
              </a:rPr>
              <a:t>Axcell</a:t>
            </a:r>
            <a:r>
              <a:rPr lang="en-US" sz="2400" b="1">
                <a:solidFill>
                  <a:schemeClr val="bg1"/>
                </a:solidFill>
                <a:latin typeface="MS PGothic"/>
                <a:ea typeface="MS PGothic"/>
              </a:rPr>
              <a:t> Vargas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MS PGothic"/>
                <a:ea typeface="MS PGothic"/>
              </a:rPr>
              <a:t>Controls Engineer</a:t>
            </a:r>
            <a:endParaRPr lang="en-US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3600645" y="4428367"/>
            <a:ext cx="23253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Kaden Lane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Design Engineer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69956" y="4415810"/>
            <a:ext cx="232536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Jared Carboy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MS PGothic"/>
                <a:ea typeface="MS PGothic"/>
              </a:rPr>
              <a:t>Systems Engineer</a:t>
            </a:r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Team 513: Members</a:t>
            </a:r>
          </a:p>
        </p:txBody>
      </p:sp>
      <p:pic>
        <p:nvPicPr>
          <p:cNvPr id="3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0F8F528-25BD-01CF-6E55-0C07837D9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32" y="1583411"/>
            <a:ext cx="2325361" cy="28446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66A9E67-1BA0-19ED-FCA5-DE1E33656050}"/>
              </a:ext>
            </a:extLst>
          </p:cNvPr>
          <p:cNvSpPr/>
          <p:nvPr/>
        </p:nvSpPr>
        <p:spPr>
          <a:xfrm>
            <a:off x="3597729" y="1574800"/>
            <a:ext cx="2329540" cy="2846612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59736CD-D452-240E-B1B3-AFEF438146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730" y="1572932"/>
            <a:ext cx="2320963" cy="284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33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Axcell Vargas</a:t>
            </a:r>
            <a:endParaRPr lang="en-US"/>
          </a:p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A1AD995-0159-A9FD-51C7-50B8C1A889BE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Lifting Mechanism</a:t>
            </a:r>
          </a:p>
        </p:txBody>
      </p:sp>
      <p:sp>
        <p:nvSpPr>
          <p:cNvPr id="28" name="Rounded Rectangle 74">
            <a:extLst>
              <a:ext uri="{FF2B5EF4-FFF2-40B4-BE49-F238E27FC236}">
                <a16:creationId xmlns:a16="http://schemas.microsoft.com/office/drawing/2014/main" id="{75073216-9061-43ED-FFCA-D4C71837CE8E}"/>
              </a:ext>
            </a:extLst>
          </p:cNvPr>
          <p:cNvSpPr/>
          <p:nvPr/>
        </p:nvSpPr>
        <p:spPr>
          <a:xfrm>
            <a:off x="6096000" y="1638853"/>
            <a:ext cx="5627427" cy="3778211"/>
          </a:xfrm>
          <a:prstGeom prst="roundRect">
            <a:avLst>
              <a:gd name="adj" fmla="val 2046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 Driven “Five”-bar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Based</a:t>
            </a: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 on already available Motors and joints</a:t>
            </a:r>
            <a:endParaRPr lang="en-US" sz="2400">
              <a:solidFill>
                <a:schemeClr val="bg1"/>
              </a:solidFill>
              <a:cs typeface="Arial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5-bar Geometry yields high mechanical advantage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Lifting is not constrained to the vertical axis</a:t>
            </a:r>
          </a:p>
        </p:txBody>
      </p:sp>
      <p:pic>
        <p:nvPicPr>
          <p:cNvPr id="57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8727F50E-1C70-F0BB-A141-7CC94C244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73" y="2078684"/>
            <a:ext cx="4975988" cy="316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174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6C37D75A-D2E5-13FC-EC03-C38E7EC11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856" y="1715196"/>
            <a:ext cx="4975988" cy="316232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0557F0-6347-72E1-D42D-2CE021E46B3A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Lifting Mechanism</a:t>
            </a:r>
          </a:p>
        </p:txBody>
      </p:sp>
      <p:sp>
        <p:nvSpPr>
          <p:cNvPr id="70" name="Arrow: Bent 69">
            <a:extLst>
              <a:ext uri="{FF2B5EF4-FFF2-40B4-BE49-F238E27FC236}">
                <a16:creationId xmlns:a16="http://schemas.microsoft.com/office/drawing/2014/main" id="{C59C353A-3B19-9F36-37D7-77DC6814DD71}"/>
              </a:ext>
            </a:extLst>
          </p:cNvPr>
          <p:cNvSpPr/>
          <p:nvPr/>
        </p:nvSpPr>
        <p:spPr>
          <a:xfrm rot="8002195" flipH="1">
            <a:off x="6227581" y="3838170"/>
            <a:ext cx="2059481" cy="2229691"/>
          </a:xfrm>
          <a:prstGeom prst="bentArrow">
            <a:avLst>
              <a:gd name="adj1" fmla="val 23441"/>
              <a:gd name="adj2" fmla="val 25000"/>
              <a:gd name="adj3" fmla="val 25000"/>
              <a:gd name="adj4" fmla="val 4375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Rounded Rectangle 74">
            <a:extLst>
              <a:ext uri="{FF2B5EF4-FFF2-40B4-BE49-F238E27FC236}">
                <a16:creationId xmlns:a16="http://schemas.microsoft.com/office/drawing/2014/main" id="{D1651405-96E6-F1A3-F600-50CEA699DEE1}"/>
              </a:ext>
            </a:extLst>
          </p:cNvPr>
          <p:cNvSpPr/>
          <p:nvPr/>
        </p:nvSpPr>
        <p:spPr>
          <a:xfrm>
            <a:off x="720811" y="1588426"/>
            <a:ext cx="5627427" cy="3778211"/>
          </a:xfrm>
          <a:prstGeom prst="roundRect">
            <a:avLst>
              <a:gd name="adj" fmla="val 2046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 Gearbox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Designed by a Senior Design team at Florida Polytechnic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Shoulders output 25 </a:t>
            </a:r>
            <a:r>
              <a:rPr lang="en-US" sz="2400" err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lbs</a:t>
            </a: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-ft of torque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Theoretical minimum lifting force of </a:t>
            </a:r>
            <a:r>
              <a:rPr lang="en-US" sz="2400" b="1" u="sng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88 </a:t>
            </a:r>
            <a:r>
              <a:rPr lang="en-US" sz="2400" b="1" u="sng" err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lbs</a:t>
            </a:r>
            <a:endParaRPr lang="en-US" sz="2400" b="1" u="sng">
              <a:solidFill>
                <a:schemeClr val="bg1"/>
              </a:solidFill>
              <a:latin typeface="MS PGothic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endParaRPr lang="en-US" sz="2400">
              <a:solidFill>
                <a:schemeClr val="bg1"/>
              </a:solidFill>
              <a:latin typeface="MS PGothic"/>
              <a:ea typeface="MS PGothic"/>
            </a:endParaRPr>
          </a:p>
        </p:txBody>
      </p:sp>
      <p:sp>
        <p:nvSpPr>
          <p:cNvPr id="28" name="Footer Placeholder 3">
            <a:extLst>
              <a:ext uri="{FF2B5EF4-FFF2-40B4-BE49-F238E27FC236}">
                <a16:creationId xmlns:a16="http://schemas.microsoft.com/office/drawing/2014/main" id="{7887D4BF-24C4-DF9E-070C-03BE509F6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Axcell Vargas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390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0643D918-7CD3-4388-BC22-4EA504BF29B5}"/>
              </a:ext>
            </a:extLst>
          </p:cNvPr>
          <p:cNvSpPr/>
          <p:nvPr/>
        </p:nvSpPr>
        <p:spPr>
          <a:xfrm rot="10800000">
            <a:off x="8294169" y="823810"/>
            <a:ext cx="1632347" cy="2283532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11E5B3-802E-446F-9037-83E613F5180F}"/>
              </a:ext>
            </a:extLst>
          </p:cNvPr>
          <p:cNvSpPr/>
          <p:nvPr/>
        </p:nvSpPr>
        <p:spPr>
          <a:xfrm>
            <a:off x="10625975" y="3552813"/>
            <a:ext cx="578001" cy="571406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3BAD88-3097-4AF4-99B7-F80C1BECC76A}"/>
              </a:ext>
            </a:extLst>
          </p:cNvPr>
          <p:cNvGrpSpPr/>
          <p:nvPr/>
        </p:nvGrpSpPr>
        <p:grpSpPr>
          <a:xfrm>
            <a:off x="7804756" y="3480124"/>
            <a:ext cx="1127505" cy="1048103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0CEFBF5-B1A0-455B-BB21-86C7DEC666A0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7116752-656F-4234-9544-CA0F8391D5E3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18C4F8-D027-4FC9-9E91-13AF9ECC9E07}"/>
              </a:ext>
            </a:extLst>
          </p:cNvPr>
          <p:cNvGrpSpPr/>
          <p:nvPr/>
        </p:nvGrpSpPr>
        <p:grpSpPr>
          <a:xfrm>
            <a:off x="9160599" y="3433960"/>
            <a:ext cx="1127505" cy="1048103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B36B882-526F-419F-BDBB-F7792BF1702E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4250A74-250F-439A-9FAC-62DF976A574F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D2A15B-C6B8-43BF-A97A-F68A77134A39}"/>
              </a:ext>
            </a:extLst>
          </p:cNvPr>
          <p:cNvGrpSpPr/>
          <p:nvPr/>
        </p:nvGrpSpPr>
        <p:grpSpPr>
          <a:xfrm rot="12600000" flipH="1">
            <a:off x="9859366" y="3430644"/>
            <a:ext cx="1262899" cy="1075398"/>
            <a:chOff x="3001979" y="3798448"/>
            <a:chExt cx="932287" cy="793872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C31E0B6-1382-453C-AF60-412FEEAFA6EA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929EF67-FDC4-4A1B-B479-340C3210FC99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D4FD877-9FB1-4BAB-9C83-8513BCE291BF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64">
              <a:extLst>
                <a:ext uri="{FF2B5EF4-FFF2-40B4-BE49-F238E27FC236}">
                  <a16:creationId xmlns:a16="http://schemas.microsoft.com/office/drawing/2014/main" id="{8D7E8BA4-12F1-4FFC-85A8-5B49998556F4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EB65FA41-02B3-47C8-A6CE-35712E9AD153}"/>
              </a:ext>
            </a:extLst>
          </p:cNvPr>
          <p:cNvSpPr/>
          <p:nvPr/>
        </p:nvSpPr>
        <p:spPr>
          <a:xfrm rot="1778879">
            <a:off x="9428483" y="3930136"/>
            <a:ext cx="1604906" cy="642194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0FE35C-CA70-429F-890A-4B7E789F9744}"/>
              </a:ext>
            </a:extLst>
          </p:cNvPr>
          <p:cNvSpPr/>
          <p:nvPr/>
        </p:nvSpPr>
        <p:spPr>
          <a:xfrm>
            <a:off x="7000518" y="3786661"/>
            <a:ext cx="578001" cy="571406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30DA09-158B-4DDE-9848-10DA6A431924}"/>
              </a:ext>
            </a:extLst>
          </p:cNvPr>
          <p:cNvGrpSpPr/>
          <p:nvPr/>
        </p:nvGrpSpPr>
        <p:grpSpPr>
          <a:xfrm rot="914353">
            <a:off x="7246260" y="2549004"/>
            <a:ext cx="1738951" cy="2017320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F076600-7DB7-417C-B4BC-0DD7914E44A0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A6C29FD-162D-4B1D-BEAA-97D6D765DFE8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711255F-ADAC-491D-9156-CC1711E851CE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31">
              <a:extLst>
                <a:ext uri="{FF2B5EF4-FFF2-40B4-BE49-F238E27FC236}">
                  <a16:creationId xmlns:a16="http://schemas.microsoft.com/office/drawing/2014/main" id="{944E0EAF-5DC9-44B1-93EA-7B795FE2D6BB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 46">
            <a:extLst>
              <a:ext uri="{FF2B5EF4-FFF2-40B4-BE49-F238E27FC236}">
                <a16:creationId xmlns:a16="http://schemas.microsoft.com/office/drawing/2014/main" id="{0C1608B3-84AD-4F51-AC87-4E01B574BE9C}"/>
              </a:ext>
            </a:extLst>
          </p:cNvPr>
          <p:cNvSpPr/>
          <p:nvPr/>
        </p:nvSpPr>
        <p:spPr>
          <a:xfrm rot="2060467">
            <a:off x="8598174" y="3452427"/>
            <a:ext cx="1427183" cy="1010673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43">
            <a:extLst>
              <a:ext uri="{FF2B5EF4-FFF2-40B4-BE49-F238E27FC236}">
                <a16:creationId xmlns:a16="http://schemas.microsoft.com/office/drawing/2014/main" id="{FAF63F79-E817-4018-915C-1901D56D0EA0}"/>
              </a:ext>
            </a:extLst>
          </p:cNvPr>
          <p:cNvSpPr/>
          <p:nvPr/>
        </p:nvSpPr>
        <p:spPr>
          <a:xfrm>
            <a:off x="8924664" y="3786399"/>
            <a:ext cx="1096388" cy="510925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41DB93A0-8E32-4890-A850-E91F220CE8A2}"/>
              </a:ext>
            </a:extLst>
          </p:cNvPr>
          <p:cNvSpPr/>
          <p:nvPr/>
        </p:nvSpPr>
        <p:spPr>
          <a:xfrm rot="1778879">
            <a:off x="8072639" y="3976300"/>
            <a:ext cx="1604906" cy="642194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AF75F8-4966-4D80-9219-8422F2B6612D}"/>
              </a:ext>
            </a:extLst>
          </p:cNvPr>
          <p:cNvGrpSpPr/>
          <p:nvPr/>
        </p:nvGrpSpPr>
        <p:grpSpPr>
          <a:xfrm rot="19523347">
            <a:off x="7223428" y="3603231"/>
            <a:ext cx="1262899" cy="1075398"/>
            <a:chOff x="3001979" y="3798448"/>
            <a:chExt cx="932287" cy="79387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980536B-87A3-4FF4-A3D0-2EDCB8B7D203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D2DB1A3-B6A4-487F-A1A0-47AD7EF52BA3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8E8AA1-51BB-4604-9443-4E8BB1F5A990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6">
              <a:extLst>
                <a:ext uri="{FF2B5EF4-FFF2-40B4-BE49-F238E27FC236}">
                  <a16:creationId xmlns:a16="http://schemas.microsoft.com/office/drawing/2014/main" id="{E28596E3-E9E1-428A-98FB-B1026775C921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61A47B55-32EC-4B72-952C-32FFE0AF8818}"/>
              </a:ext>
            </a:extLst>
          </p:cNvPr>
          <p:cNvSpPr/>
          <p:nvPr/>
        </p:nvSpPr>
        <p:spPr>
          <a:xfrm>
            <a:off x="7074560" y="3847803"/>
            <a:ext cx="611503" cy="611503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8ACF02-0C4E-4210-A8B4-CD1BE5E35C9D}"/>
              </a:ext>
            </a:extLst>
          </p:cNvPr>
          <p:cNvGrpSpPr/>
          <p:nvPr/>
        </p:nvGrpSpPr>
        <p:grpSpPr>
          <a:xfrm>
            <a:off x="8450821" y="3797201"/>
            <a:ext cx="1353007" cy="1257724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49206C5-4181-4DC3-89A0-1351A2910935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17D07D2-CFC2-42DF-95CF-1B647D96C90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C69C8C-FD11-4CC4-8FDB-491FBD3A9259}"/>
              </a:ext>
            </a:extLst>
          </p:cNvPr>
          <p:cNvCxnSpPr/>
          <p:nvPr/>
        </p:nvCxnSpPr>
        <p:spPr>
          <a:xfrm>
            <a:off x="8630540" y="3696726"/>
            <a:ext cx="244552" cy="1181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F24890-8B32-4F12-8877-FFA96A441346}"/>
              </a:ext>
            </a:extLst>
          </p:cNvPr>
          <p:cNvCxnSpPr/>
          <p:nvPr/>
        </p:nvCxnSpPr>
        <p:spPr>
          <a:xfrm>
            <a:off x="8705877" y="3628518"/>
            <a:ext cx="335162" cy="15703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7F77F0-EF0A-46C0-9053-E1A0F11FD390}"/>
              </a:ext>
            </a:extLst>
          </p:cNvPr>
          <p:cNvGrpSpPr/>
          <p:nvPr/>
        </p:nvGrpSpPr>
        <p:grpSpPr>
          <a:xfrm rot="9791451" flipH="1">
            <a:off x="9454422" y="2407045"/>
            <a:ext cx="1763779" cy="2017320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3E00DDF-5AE0-4123-BB35-549156C9B5B8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7793012-0B29-4F88-BC81-D31B00CFDF59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B62FF1E-1A4E-4663-A44E-DD6ABD58E419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57">
              <a:extLst>
                <a:ext uri="{FF2B5EF4-FFF2-40B4-BE49-F238E27FC236}">
                  <a16:creationId xmlns:a16="http://schemas.microsoft.com/office/drawing/2014/main" id="{FB5235A1-C082-4487-8069-BE87027F5671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414437E0-DCAD-48B8-AFDA-EBC07BC36722}"/>
              </a:ext>
            </a:extLst>
          </p:cNvPr>
          <p:cNvSpPr/>
          <p:nvPr/>
        </p:nvSpPr>
        <p:spPr>
          <a:xfrm>
            <a:off x="10791201" y="3627513"/>
            <a:ext cx="611503" cy="611503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70">
            <a:extLst>
              <a:ext uri="{FF2B5EF4-FFF2-40B4-BE49-F238E27FC236}">
                <a16:creationId xmlns:a16="http://schemas.microsoft.com/office/drawing/2014/main" id="{986BF39C-F497-4D14-A24C-35C48A7ACD13}"/>
              </a:ext>
            </a:extLst>
          </p:cNvPr>
          <p:cNvSpPr/>
          <p:nvPr/>
        </p:nvSpPr>
        <p:spPr>
          <a:xfrm>
            <a:off x="8288573" y="1960669"/>
            <a:ext cx="552447" cy="58970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70">
            <a:extLst>
              <a:ext uri="{FF2B5EF4-FFF2-40B4-BE49-F238E27FC236}">
                <a16:creationId xmlns:a16="http://schemas.microsoft.com/office/drawing/2014/main" id="{588CBBA5-3FC0-45EF-BAFE-97C6F9B8D7B6}"/>
              </a:ext>
            </a:extLst>
          </p:cNvPr>
          <p:cNvSpPr/>
          <p:nvPr/>
        </p:nvSpPr>
        <p:spPr>
          <a:xfrm>
            <a:off x="9508106" y="1966426"/>
            <a:ext cx="552447" cy="58970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514CA1-B229-4075-9FB3-8D42C46A40D3}"/>
              </a:ext>
            </a:extLst>
          </p:cNvPr>
          <p:cNvGrpSpPr/>
          <p:nvPr/>
        </p:nvGrpSpPr>
        <p:grpSpPr>
          <a:xfrm>
            <a:off x="9806664" y="3751037"/>
            <a:ext cx="1353007" cy="1257724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DBB0DB5-06AC-4116-8B84-8132F39C6E72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777409D-3AB6-490C-96D7-E594323BFA8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Block Arc 24">
            <a:extLst>
              <a:ext uri="{FF2B5EF4-FFF2-40B4-BE49-F238E27FC236}">
                <a16:creationId xmlns:a16="http://schemas.microsoft.com/office/drawing/2014/main" id="{632FD85D-38D5-4072-9C39-21A37475E5B1}"/>
              </a:ext>
            </a:extLst>
          </p:cNvPr>
          <p:cNvSpPr/>
          <p:nvPr/>
        </p:nvSpPr>
        <p:spPr>
          <a:xfrm rot="10800000">
            <a:off x="8428207" y="873274"/>
            <a:ext cx="1632347" cy="2283532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0557F0-6347-72E1-D42D-2CE021E46B3A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Lifting Mechanism</a:t>
            </a:r>
          </a:p>
        </p:txBody>
      </p:sp>
      <p:sp>
        <p:nvSpPr>
          <p:cNvPr id="70" name="Arrow: Bent 69">
            <a:extLst>
              <a:ext uri="{FF2B5EF4-FFF2-40B4-BE49-F238E27FC236}">
                <a16:creationId xmlns:a16="http://schemas.microsoft.com/office/drawing/2014/main" id="{C59C353A-3B19-9F36-37D7-77DC6814DD71}"/>
              </a:ext>
            </a:extLst>
          </p:cNvPr>
          <p:cNvSpPr/>
          <p:nvPr/>
        </p:nvSpPr>
        <p:spPr>
          <a:xfrm rot="8002195" flipH="1">
            <a:off x="6227581" y="3838170"/>
            <a:ext cx="2059481" cy="2229691"/>
          </a:xfrm>
          <a:prstGeom prst="bentArrow">
            <a:avLst>
              <a:gd name="adj1" fmla="val 23441"/>
              <a:gd name="adj2" fmla="val 25000"/>
              <a:gd name="adj3" fmla="val 25000"/>
              <a:gd name="adj4" fmla="val 4375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1" name="Rounded Rectangle 74">
            <a:extLst>
              <a:ext uri="{FF2B5EF4-FFF2-40B4-BE49-F238E27FC236}">
                <a16:creationId xmlns:a16="http://schemas.microsoft.com/office/drawing/2014/main" id="{D1651405-96E6-F1A3-F600-50CEA699DEE1}"/>
              </a:ext>
            </a:extLst>
          </p:cNvPr>
          <p:cNvSpPr/>
          <p:nvPr/>
        </p:nvSpPr>
        <p:spPr>
          <a:xfrm>
            <a:off x="720811" y="1588426"/>
            <a:ext cx="5627427" cy="3778211"/>
          </a:xfrm>
          <a:prstGeom prst="roundRect">
            <a:avLst>
              <a:gd name="adj" fmla="val 2046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 Gearbox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Designed by a Senior Design team at Florida Polytechnic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Shoulders output 25 </a:t>
            </a:r>
            <a:r>
              <a:rPr lang="en-US" sz="2400" err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lbs</a:t>
            </a: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-ft of torque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Theoretical minimum lifting force of </a:t>
            </a:r>
            <a:r>
              <a:rPr lang="en-US" sz="2400" b="1" u="sng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88 </a:t>
            </a:r>
            <a:r>
              <a:rPr lang="en-US" sz="2400" b="1" u="sng" err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lbs</a:t>
            </a:r>
            <a:endParaRPr lang="en-US" sz="2400" b="1" u="sng">
              <a:solidFill>
                <a:schemeClr val="bg1"/>
              </a:solidFill>
              <a:latin typeface="MS PGothic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endParaRPr lang="en-US" sz="2400">
              <a:solidFill>
                <a:schemeClr val="bg1"/>
              </a:solidFill>
              <a:latin typeface="MS PGothic"/>
              <a:ea typeface="MS PGothic"/>
            </a:endParaRPr>
          </a:p>
        </p:txBody>
      </p:sp>
      <p:sp>
        <p:nvSpPr>
          <p:cNvPr id="99" name="Footer Placeholder 3">
            <a:extLst>
              <a:ext uri="{FF2B5EF4-FFF2-40B4-BE49-F238E27FC236}">
                <a16:creationId xmlns:a16="http://schemas.microsoft.com/office/drawing/2014/main" id="{8F6803DC-EF6A-8576-7938-B58C67AAEA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 err="1"/>
              <a:t>Axcell</a:t>
            </a:r>
            <a:r>
              <a:rPr lang="en-US"/>
              <a:t> Vargas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46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0643D918-7CD3-4388-BC22-4EA504BF29B5}"/>
              </a:ext>
            </a:extLst>
          </p:cNvPr>
          <p:cNvSpPr/>
          <p:nvPr/>
        </p:nvSpPr>
        <p:spPr>
          <a:xfrm rot="10800000">
            <a:off x="8294169" y="823810"/>
            <a:ext cx="1632347" cy="2283532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11E5B3-802E-446F-9037-83E613F5180F}"/>
              </a:ext>
            </a:extLst>
          </p:cNvPr>
          <p:cNvSpPr/>
          <p:nvPr/>
        </p:nvSpPr>
        <p:spPr>
          <a:xfrm>
            <a:off x="10625975" y="3552813"/>
            <a:ext cx="578001" cy="571406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3BAD88-3097-4AF4-99B7-F80C1BECC76A}"/>
              </a:ext>
            </a:extLst>
          </p:cNvPr>
          <p:cNvGrpSpPr/>
          <p:nvPr/>
        </p:nvGrpSpPr>
        <p:grpSpPr>
          <a:xfrm>
            <a:off x="7804756" y="3480124"/>
            <a:ext cx="1127505" cy="1048103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0CEFBF5-B1A0-455B-BB21-86C7DEC666A0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7116752-656F-4234-9544-CA0F8391D5E3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18C4F8-D027-4FC9-9E91-13AF9ECC9E07}"/>
              </a:ext>
            </a:extLst>
          </p:cNvPr>
          <p:cNvGrpSpPr/>
          <p:nvPr/>
        </p:nvGrpSpPr>
        <p:grpSpPr>
          <a:xfrm>
            <a:off x="9160599" y="3433960"/>
            <a:ext cx="1127505" cy="1048103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B36B882-526F-419F-BDBB-F7792BF1702E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4250A74-250F-439A-9FAC-62DF976A574F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D2A15B-C6B8-43BF-A97A-F68A77134A39}"/>
              </a:ext>
            </a:extLst>
          </p:cNvPr>
          <p:cNvGrpSpPr/>
          <p:nvPr/>
        </p:nvGrpSpPr>
        <p:grpSpPr>
          <a:xfrm rot="12600000" flipH="1">
            <a:off x="9859366" y="3430644"/>
            <a:ext cx="1262899" cy="1075398"/>
            <a:chOff x="3001979" y="3798448"/>
            <a:chExt cx="932287" cy="793872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C31E0B6-1382-453C-AF60-412FEEAFA6EA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929EF67-FDC4-4A1B-B479-340C3210FC99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D4FD877-9FB1-4BAB-9C83-8513BCE291BF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64">
              <a:extLst>
                <a:ext uri="{FF2B5EF4-FFF2-40B4-BE49-F238E27FC236}">
                  <a16:creationId xmlns:a16="http://schemas.microsoft.com/office/drawing/2014/main" id="{8D7E8BA4-12F1-4FFC-85A8-5B49998556F4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EB65FA41-02B3-47C8-A6CE-35712E9AD153}"/>
              </a:ext>
            </a:extLst>
          </p:cNvPr>
          <p:cNvSpPr/>
          <p:nvPr/>
        </p:nvSpPr>
        <p:spPr>
          <a:xfrm rot="1778879">
            <a:off x="9428483" y="3930136"/>
            <a:ext cx="1604906" cy="642194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0FE35C-CA70-429F-890A-4B7E789F9744}"/>
              </a:ext>
            </a:extLst>
          </p:cNvPr>
          <p:cNvSpPr/>
          <p:nvPr/>
        </p:nvSpPr>
        <p:spPr>
          <a:xfrm>
            <a:off x="7000518" y="3786661"/>
            <a:ext cx="578001" cy="571406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30DA09-158B-4DDE-9848-10DA6A431924}"/>
              </a:ext>
            </a:extLst>
          </p:cNvPr>
          <p:cNvGrpSpPr/>
          <p:nvPr/>
        </p:nvGrpSpPr>
        <p:grpSpPr>
          <a:xfrm rot="914353">
            <a:off x="7246260" y="2549004"/>
            <a:ext cx="1738951" cy="2017320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F076600-7DB7-417C-B4BC-0DD7914E44A0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A6C29FD-162D-4B1D-BEAA-97D6D765DFE8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711255F-ADAC-491D-9156-CC1711E851CE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31">
              <a:extLst>
                <a:ext uri="{FF2B5EF4-FFF2-40B4-BE49-F238E27FC236}">
                  <a16:creationId xmlns:a16="http://schemas.microsoft.com/office/drawing/2014/main" id="{944E0EAF-5DC9-44B1-93EA-7B795FE2D6BB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 46">
            <a:extLst>
              <a:ext uri="{FF2B5EF4-FFF2-40B4-BE49-F238E27FC236}">
                <a16:creationId xmlns:a16="http://schemas.microsoft.com/office/drawing/2014/main" id="{0C1608B3-84AD-4F51-AC87-4E01B574BE9C}"/>
              </a:ext>
            </a:extLst>
          </p:cNvPr>
          <p:cNvSpPr/>
          <p:nvPr/>
        </p:nvSpPr>
        <p:spPr>
          <a:xfrm rot="2060467">
            <a:off x="8598174" y="3452427"/>
            <a:ext cx="1427183" cy="1010673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43">
            <a:extLst>
              <a:ext uri="{FF2B5EF4-FFF2-40B4-BE49-F238E27FC236}">
                <a16:creationId xmlns:a16="http://schemas.microsoft.com/office/drawing/2014/main" id="{FAF63F79-E817-4018-915C-1901D56D0EA0}"/>
              </a:ext>
            </a:extLst>
          </p:cNvPr>
          <p:cNvSpPr/>
          <p:nvPr/>
        </p:nvSpPr>
        <p:spPr>
          <a:xfrm>
            <a:off x="8924664" y="3786399"/>
            <a:ext cx="1096388" cy="510925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41DB93A0-8E32-4890-A850-E91F220CE8A2}"/>
              </a:ext>
            </a:extLst>
          </p:cNvPr>
          <p:cNvSpPr/>
          <p:nvPr/>
        </p:nvSpPr>
        <p:spPr>
          <a:xfrm rot="1778879">
            <a:off x="8072639" y="3976300"/>
            <a:ext cx="1604906" cy="642194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AF75F8-4966-4D80-9219-8422F2B6612D}"/>
              </a:ext>
            </a:extLst>
          </p:cNvPr>
          <p:cNvGrpSpPr/>
          <p:nvPr/>
        </p:nvGrpSpPr>
        <p:grpSpPr>
          <a:xfrm rot="19523347">
            <a:off x="7223428" y="3603231"/>
            <a:ext cx="1262899" cy="1075398"/>
            <a:chOff x="3001979" y="3798448"/>
            <a:chExt cx="932287" cy="79387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980536B-87A3-4FF4-A3D0-2EDCB8B7D203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D2DB1A3-B6A4-487F-A1A0-47AD7EF52BA3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8E8AA1-51BB-4604-9443-4E8BB1F5A990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6">
              <a:extLst>
                <a:ext uri="{FF2B5EF4-FFF2-40B4-BE49-F238E27FC236}">
                  <a16:creationId xmlns:a16="http://schemas.microsoft.com/office/drawing/2014/main" id="{E28596E3-E9E1-428A-98FB-B1026775C921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61A47B55-32EC-4B72-952C-32FFE0AF8818}"/>
              </a:ext>
            </a:extLst>
          </p:cNvPr>
          <p:cNvSpPr/>
          <p:nvPr/>
        </p:nvSpPr>
        <p:spPr>
          <a:xfrm>
            <a:off x="7074560" y="3847803"/>
            <a:ext cx="611503" cy="611503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8ACF02-0C4E-4210-A8B4-CD1BE5E35C9D}"/>
              </a:ext>
            </a:extLst>
          </p:cNvPr>
          <p:cNvGrpSpPr/>
          <p:nvPr/>
        </p:nvGrpSpPr>
        <p:grpSpPr>
          <a:xfrm>
            <a:off x="8450821" y="3797201"/>
            <a:ext cx="1353007" cy="1257724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49206C5-4181-4DC3-89A0-1351A2910935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17D07D2-CFC2-42DF-95CF-1B647D96C90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C69C8C-FD11-4CC4-8FDB-491FBD3A9259}"/>
              </a:ext>
            </a:extLst>
          </p:cNvPr>
          <p:cNvCxnSpPr/>
          <p:nvPr/>
        </p:nvCxnSpPr>
        <p:spPr>
          <a:xfrm>
            <a:off x="8630540" y="3696726"/>
            <a:ext cx="244552" cy="11810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F24890-8B32-4F12-8877-FFA96A441346}"/>
              </a:ext>
            </a:extLst>
          </p:cNvPr>
          <p:cNvCxnSpPr/>
          <p:nvPr/>
        </p:nvCxnSpPr>
        <p:spPr>
          <a:xfrm>
            <a:off x="8705877" y="3628518"/>
            <a:ext cx="335162" cy="15703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7F77F0-EF0A-46C0-9053-E1A0F11FD390}"/>
              </a:ext>
            </a:extLst>
          </p:cNvPr>
          <p:cNvGrpSpPr/>
          <p:nvPr/>
        </p:nvGrpSpPr>
        <p:grpSpPr>
          <a:xfrm rot="9791451" flipH="1">
            <a:off x="9454422" y="2407045"/>
            <a:ext cx="1763779" cy="2017320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3E00DDF-5AE0-4123-BB35-549156C9B5B8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7793012-0B29-4F88-BC81-D31B00CFDF59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B62FF1E-1A4E-4663-A44E-DD6ABD58E419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57">
              <a:extLst>
                <a:ext uri="{FF2B5EF4-FFF2-40B4-BE49-F238E27FC236}">
                  <a16:creationId xmlns:a16="http://schemas.microsoft.com/office/drawing/2014/main" id="{FB5235A1-C082-4487-8069-BE87027F5671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414437E0-DCAD-48B8-AFDA-EBC07BC36722}"/>
              </a:ext>
            </a:extLst>
          </p:cNvPr>
          <p:cNvSpPr/>
          <p:nvPr/>
        </p:nvSpPr>
        <p:spPr>
          <a:xfrm>
            <a:off x="10791201" y="3627513"/>
            <a:ext cx="611503" cy="611503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70">
            <a:extLst>
              <a:ext uri="{FF2B5EF4-FFF2-40B4-BE49-F238E27FC236}">
                <a16:creationId xmlns:a16="http://schemas.microsoft.com/office/drawing/2014/main" id="{986BF39C-F497-4D14-A24C-35C48A7ACD13}"/>
              </a:ext>
            </a:extLst>
          </p:cNvPr>
          <p:cNvSpPr/>
          <p:nvPr/>
        </p:nvSpPr>
        <p:spPr>
          <a:xfrm>
            <a:off x="8288573" y="1960669"/>
            <a:ext cx="552447" cy="58970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70">
            <a:extLst>
              <a:ext uri="{FF2B5EF4-FFF2-40B4-BE49-F238E27FC236}">
                <a16:creationId xmlns:a16="http://schemas.microsoft.com/office/drawing/2014/main" id="{588CBBA5-3FC0-45EF-BAFE-97C6F9B8D7B6}"/>
              </a:ext>
            </a:extLst>
          </p:cNvPr>
          <p:cNvSpPr/>
          <p:nvPr/>
        </p:nvSpPr>
        <p:spPr>
          <a:xfrm>
            <a:off x="9508106" y="1966426"/>
            <a:ext cx="552447" cy="58970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514CA1-B229-4075-9FB3-8D42C46A40D3}"/>
              </a:ext>
            </a:extLst>
          </p:cNvPr>
          <p:cNvGrpSpPr/>
          <p:nvPr/>
        </p:nvGrpSpPr>
        <p:grpSpPr>
          <a:xfrm>
            <a:off x="9806664" y="3751037"/>
            <a:ext cx="1353007" cy="1257724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DBB0DB5-06AC-4116-8B84-8132F39C6E72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777409D-3AB6-490C-96D7-E594323BFA8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Block Arc 24">
            <a:extLst>
              <a:ext uri="{FF2B5EF4-FFF2-40B4-BE49-F238E27FC236}">
                <a16:creationId xmlns:a16="http://schemas.microsoft.com/office/drawing/2014/main" id="{632FD85D-38D5-4072-9C39-21A37475E5B1}"/>
              </a:ext>
            </a:extLst>
          </p:cNvPr>
          <p:cNvSpPr/>
          <p:nvPr/>
        </p:nvSpPr>
        <p:spPr>
          <a:xfrm rot="10800000">
            <a:off x="8428207" y="873274"/>
            <a:ext cx="1632347" cy="2283532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0557F0-6347-72E1-D42D-2CE021E46B3A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Lifting Mechanism</a:t>
            </a:r>
          </a:p>
        </p:txBody>
      </p:sp>
      <p:sp>
        <p:nvSpPr>
          <p:cNvPr id="4" name="Rounded Rectangle 74">
            <a:extLst>
              <a:ext uri="{FF2B5EF4-FFF2-40B4-BE49-F238E27FC236}">
                <a16:creationId xmlns:a16="http://schemas.microsoft.com/office/drawing/2014/main" id="{43EA7C82-57DD-C4BB-7804-D1D28825915F}"/>
              </a:ext>
            </a:extLst>
          </p:cNvPr>
          <p:cNvSpPr/>
          <p:nvPr/>
        </p:nvSpPr>
        <p:spPr>
          <a:xfrm>
            <a:off x="720811" y="1588426"/>
            <a:ext cx="5627427" cy="3778211"/>
          </a:xfrm>
          <a:prstGeom prst="roundRect">
            <a:avLst>
              <a:gd name="adj" fmla="val 2046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 Gearbox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Designed by a Senior Design team at Florida Polytechnic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Shoulders output 25 </a:t>
            </a:r>
            <a:r>
              <a:rPr lang="en-US" sz="2400" err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lbs</a:t>
            </a: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-ft of torque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Theoretical minimum lifting force of </a:t>
            </a:r>
            <a:r>
              <a:rPr lang="en-US" sz="2400" b="1" u="sng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88 </a:t>
            </a:r>
            <a:r>
              <a:rPr lang="en-US" sz="2400" b="1" u="sng" err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lbs</a:t>
            </a:r>
            <a:endParaRPr lang="en-US" sz="2400" b="1" u="sng">
              <a:solidFill>
                <a:schemeClr val="bg1"/>
              </a:solidFill>
              <a:latin typeface="MS PGothic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endParaRPr lang="en-US" sz="2400">
              <a:solidFill>
                <a:schemeClr val="bg1"/>
              </a:solidFill>
              <a:latin typeface="MS PGothic"/>
              <a:ea typeface="MS PGothic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CAE4563-7596-907D-C45A-A5409FD474ED}"/>
              </a:ext>
            </a:extLst>
          </p:cNvPr>
          <p:cNvCxnSpPr>
            <a:cxnSpLocks/>
          </p:cNvCxnSpPr>
          <p:nvPr/>
        </p:nvCxnSpPr>
        <p:spPr>
          <a:xfrm>
            <a:off x="9201340" y="4343488"/>
            <a:ext cx="0" cy="1109246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A792DC4-A7BA-8A02-4FB9-2E80616714CB}"/>
              </a:ext>
            </a:extLst>
          </p:cNvPr>
          <p:cNvCxnSpPr>
            <a:cxnSpLocks/>
          </p:cNvCxnSpPr>
          <p:nvPr/>
        </p:nvCxnSpPr>
        <p:spPr>
          <a:xfrm>
            <a:off x="7351422" y="4738297"/>
            <a:ext cx="1851248" cy="16712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96034B2-6A50-DF27-855F-F368ECDEE6DC}"/>
              </a:ext>
            </a:extLst>
          </p:cNvPr>
          <p:cNvCxnSpPr>
            <a:cxnSpLocks/>
          </p:cNvCxnSpPr>
          <p:nvPr/>
        </p:nvCxnSpPr>
        <p:spPr>
          <a:xfrm>
            <a:off x="7366815" y="4273427"/>
            <a:ext cx="0" cy="1149043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CF8A6E7-27ED-9074-FF88-019A682B6435}"/>
              </a:ext>
            </a:extLst>
          </p:cNvPr>
          <p:cNvSpPr txBox="1"/>
          <p:nvPr/>
        </p:nvSpPr>
        <p:spPr>
          <a:xfrm>
            <a:off x="7587594" y="4742324"/>
            <a:ext cx="131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0.6 ft</a:t>
            </a:r>
          </a:p>
        </p:txBody>
      </p:sp>
      <p:sp>
        <p:nvSpPr>
          <p:cNvPr id="2" name="Arrow: Up 1">
            <a:extLst>
              <a:ext uri="{FF2B5EF4-FFF2-40B4-BE49-F238E27FC236}">
                <a16:creationId xmlns:a16="http://schemas.microsoft.com/office/drawing/2014/main" id="{CF0D45C8-2400-7C2C-C452-DBA336E485F5}"/>
              </a:ext>
            </a:extLst>
          </p:cNvPr>
          <p:cNvSpPr/>
          <p:nvPr/>
        </p:nvSpPr>
        <p:spPr>
          <a:xfrm>
            <a:off x="7007038" y="3180342"/>
            <a:ext cx="710557" cy="895041"/>
          </a:xfrm>
          <a:prstGeom prst="upArrow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D22F04-1498-5DB6-FAC7-F014AA31D078}"/>
              </a:ext>
            </a:extLst>
          </p:cNvPr>
          <p:cNvSpPr txBox="1"/>
          <p:nvPr/>
        </p:nvSpPr>
        <p:spPr>
          <a:xfrm>
            <a:off x="6739628" y="2542176"/>
            <a:ext cx="131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B05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44 </a:t>
            </a:r>
            <a:r>
              <a:rPr lang="en-US" sz="3600" err="1">
                <a:solidFill>
                  <a:srgbClr val="00B05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3600">
              <a:solidFill>
                <a:srgbClr val="00B05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29" name="Arrow: Up 28">
            <a:extLst>
              <a:ext uri="{FF2B5EF4-FFF2-40B4-BE49-F238E27FC236}">
                <a16:creationId xmlns:a16="http://schemas.microsoft.com/office/drawing/2014/main" id="{DB858272-AE41-6B85-C716-1003CB5CB726}"/>
              </a:ext>
            </a:extLst>
          </p:cNvPr>
          <p:cNvSpPr/>
          <p:nvPr/>
        </p:nvSpPr>
        <p:spPr>
          <a:xfrm>
            <a:off x="10760632" y="3060058"/>
            <a:ext cx="710557" cy="895041"/>
          </a:xfrm>
          <a:prstGeom prst="upArrow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811A6CC-70C4-E7FB-B4FE-6F66387C62D7}"/>
              </a:ext>
            </a:extLst>
          </p:cNvPr>
          <p:cNvSpPr txBox="1"/>
          <p:nvPr/>
        </p:nvSpPr>
        <p:spPr>
          <a:xfrm>
            <a:off x="10493222" y="2421892"/>
            <a:ext cx="131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B05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44 </a:t>
            </a:r>
            <a:r>
              <a:rPr lang="en-US" sz="3600" err="1">
                <a:solidFill>
                  <a:srgbClr val="00B05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3600">
              <a:solidFill>
                <a:srgbClr val="00B05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1" name="Arrow: Up 60">
            <a:extLst>
              <a:ext uri="{FF2B5EF4-FFF2-40B4-BE49-F238E27FC236}">
                <a16:creationId xmlns:a16="http://schemas.microsoft.com/office/drawing/2014/main" id="{47774D0C-557B-9D60-72BC-C7B574E4D79C}"/>
              </a:ext>
            </a:extLst>
          </p:cNvPr>
          <p:cNvSpPr/>
          <p:nvPr/>
        </p:nvSpPr>
        <p:spPr>
          <a:xfrm>
            <a:off x="8906803" y="1607777"/>
            <a:ext cx="710557" cy="1357690"/>
          </a:xfrm>
          <a:prstGeom prst="upArrow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67AE63B-E7CE-C744-285F-0A475673EA64}"/>
              </a:ext>
            </a:extLst>
          </p:cNvPr>
          <p:cNvSpPr txBox="1"/>
          <p:nvPr/>
        </p:nvSpPr>
        <p:spPr>
          <a:xfrm>
            <a:off x="8476581" y="1029570"/>
            <a:ext cx="1646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88 </a:t>
            </a:r>
            <a:r>
              <a:rPr lang="en-US" sz="3600" b="1" err="1">
                <a:solidFill>
                  <a:srgbClr val="00B050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3600" b="1">
              <a:solidFill>
                <a:srgbClr val="00B050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3" name="Footer Placeholder 3">
            <a:extLst>
              <a:ext uri="{FF2B5EF4-FFF2-40B4-BE49-F238E27FC236}">
                <a16:creationId xmlns:a16="http://schemas.microsoft.com/office/drawing/2014/main" id="{D4C6EBB8-4796-E3F2-9808-F2FCCAD522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 err="1"/>
              <a:t>Axcell</a:t>
            </a:r>
            <a:r>
              <a:rPr lang="en-US"/>
              <a:t> Vargas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1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picture containing shape&#10;&#10;Description automatically generated">
            <a:extLst>
              <a:ext uri="{FF2B5EF4-FFF2-40B4-BE49-F238E27FC236}">
                <a16:creationId xmlns:a16="http://schemas.microsoft.com/office/drawing/2014/main" id="{77B3E390-2EBF-CE4C-D1B8-1EF387835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1894" y="2202637"/>
            <a:ext cx="2890432" cy="25904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03E6F9-C8E3-87BC-48B8-FF2B4AAF98F5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Payload Connection</a:t>
            </a:r>
          </a:p>
        </p:txBody>
      </p:sp>
      <p:sp>
        <p:nvSpPr>
          <p:cNvPr id="3" name="Cylinder 2">
            <a:extLst>
              <a:ext uri="{FF2B5EF4-FFF2-40B4-BE49-F238E27FC236}">
                <a16:creationId xmlns:a16="http://schemas.microsoft.com/office/drawing/2014/main" id="{03759615-27F9-0DDA-8AFD-2228BA6486DA}"/>
              </a:ext>
            </a:extLst>
          </p:cNvPr>
          <p:cNvSpPr/>
          <p:nvPr/>
        </p:nvSpPr>
        <p:spPr>
          <a:xfrm rot="16200000" flipH="1">
            <a:off x="2691011" y="3179380"/>
            <a:ext cx="229857" cy="668414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7B22D0-EFCB-0643-9363-E33DEA9F35A4}"/>
              </a:ext>
            </a:extLst>
          </p:cNvPr>
          <p:cNvGrpSpPr/>
          <p:nvPr/>
        </p:nvGrpSpPr>
        <p:grpSpPr>
          <a:xfrm flipH="1">
            <a:off x="662317" y="2306376"/>
            <a:ext cx="1308097" cy="1722246"/>
            <a:chOff x="4258700" y="3663224"/>
            <a:chExt cx="1308097" cy="1722246"/>
          </a:xfrm>
        </p:grpSpPr>
        <p:sp>
          <p:nvSpPr>
            <p:cNvPr id="6" name="Block Arc 5">
              <a:extLst>
                <a:ext uri="{FF2B5EF4-FFF2-40B4-BE49-F238E27FC236}">
                  <a16:creationId xmlns:a16="http://schemas.microsoft.com/office/drawing/2014/main" id="{E68C50C2-7385-29CF-3D7E-2E35A546EE7B}"/>
                </a:ext>
              </a:extLst>
            </p:cNvPr>
            <p:cNvSpPr/>
            <p:nvPr/>
          </p:nvSpPr>
          <p:spPr>
            <a:xfrm rot="10800000">
              <a:off x="4262831" y="3663224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Block Arc 27">
              <a:extLst>
                <a:ext uri="{FF2B5EF4-FFF2-40B4-BE49-F238E27FC236}">
                  <a16:creationId xmlns:a16="http://schemas.microsoft.com/office/drawing/2014/main" id="{D20532B4-B654-361B-91E9-2746831CB200}"/>
                </a:ext>
              </a:extLst>
            </p:cNvPr>
            <p:cNvSpPr/>
            <p:nvPr/>
          </p:nvSpPr>
          <p:spPr>
            <a:xfrm rot="10800000">
              <a:off x="4361779" y="3699739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Rectangle 70">
              <a:extLst>
                <a:ext uri="{FF2B5EF4-FFF2-40B4-BE49-F238E27FC236}">
                  <a16:creationId xmlns:a16="http://schemas.microsoft.com/office/drawing/2014/main" id="{327984F9-22F8-3366-98B2-B7650F99CB41}"/>
                </a:ext>
              </a:extLst>
            </p:cNvPr>
            <p:cNvSpPr/>
            <p:nvPr/>
          </p:nvSpPr>
          <p:spPr>
            <a:xfrm>
              <a:off x="4258700" y="450246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70">
              <a:extLst>
                <a:ext uri="{FF2B5EF4-FFF2-40B4-BE49-F238E27FC236}">
                  <a16:creationId xmlns:a16="http://schemas.microsoft.com/office/drawing/2014/main" id="{9D529980-9D0A-DFF1-2E93-FB40A5AEE7B0}"/>
                </a:ext>
              </a:extLst>
            </p:cNvPr>
            <p:cNvSpPr/>
            <p:nvPr/>
          </p:nvSpPr>
          <p:spPr>
            <a:xfrm>
              <a:off x="5158974" y="450671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Cylinder 56">
            <a:extLst>
              <a:ext uri="{FF2B5EF4-FFF2-40B4-BE49-F238E27FC236}">
                <a16:creationId xmlns:a16="http://schemas.microsoft.com/office/drawing/2014/main" id="{119E0EDF-988A-251B-1D60-6D1897D67AA2}"/>
              </a:ext>
            </a:extLst>
          </p:cNvPr>
          <p:cNvSpPr/>
          <p:nvPr/>
        </p:nvSpPr>
        <p:spPr>
          <a:xfrm rot="16200000" flipH="1">
            <a:off x="2268352" y="3348897"/>
            <a:ext cx="406762" cy="297893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3" name="Rounded Rectangle 74">
            <a:extLst>
              <a:ext uri="{FF2B5EF4-FFF2-40B4-BE49-F238E27FC236}">
                <a16:creationId xmlns:a16="http://schemas.microsoft.com/office/drawing/2014/main" id="{7A4720FC-DE80-7081-69DB-DE63B2F15B4B}"/>
              </a:ext>
            </a:extLst>
          </p:cNvPr>
          <p:cNvSpPr/>
          <p:nvPr/>
        </p:nvSpPr>
        <p:spPr>
          <a:xfrm>
            <a:off x="6096000" y="2043098"/>
            <a:ext cx="5627427" cy="2925210"/>
          </a:xfrm>
          <a:prstGeom prst="roundRect">
            <a:avLst>
              <a:gd name="adj" fmla="val 2046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U-Shaped Peg Connector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Can be lifted from directly underneath</a:t>
            </a:r>
            <a:endParaRPr lang="en-US" sz="2400">
              <a:solidFill>
                <a:schemeClr val="bg1"/>
              </a:solidFill>
              <a:cs typeface="Arial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Allows RE-RASSOR to tilt the payload to compensate for incline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2DA858E4-440F-735C-B04B-119A4AAF0E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16065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97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picture containing shape&#10;&#10;Description automatically generated">
            <a:extLst>
              <a:ext uri="{FF2B5EF4-FFF2-40B4-BE49-F238E27FC236}">
                <a16:creationId xmlns:a16="http://schemas.microsoft.com/office/drawing/2014/main" id="{77B3E390-2EBF-CE4C-D1B8-1EF387835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1894" y="2202637"/>
            <a:ext cx="2890432" cy="25904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03E6F9-C8E3-87BC-48B8-FF2B4AAF98F5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Payload Connection</a:t>
            </a:r>
          </a:p>
        </p:txBody>
      </p:sp>
      <p:sp>
        <p:nvSpPr>
          <p:cNvPr id="3" name="Cylinder 2">
            <a:extLst>
              <a:ext uri="{FF2B5EF4-FFF2-40B4-BE49-F238E27FC236}">
                <a16:creationId xmlns:a16="http://schemas.microsoft.com/office/drawing/2014/main" id="{03759615-27F9-0DDA-8AFD-2228BA6486DA}"/>
              </a:ext>
            </a:extLst>
          </p:cNvPr>
          <p:cNvSpPr/>
          <p:nvPr/>
        </p:nvSpPr>
        <p:spPr>
          <a:xfrm rot="16200000" flipH="1">
            <a:off x="2691011" y="3179380"/>
            <a:ext cx="229857" cy="668414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7B22D0-EFCB-0643-9363-E33DEA9F35A4}"/>
              </a:ext>
            </a:extLst>
          </p:cNvPr>
          <p:cNvGrpSpPr/>
          <p:nvPr/>
        </p:nvGrpSpPr>
        <p:grpSpPr>
          <a:xfrm flipH="1">
            <a:off x="1497842" y="3628516"/>
            <a:ext cx="1308097" cy="1722246"/>
            <a:chOff x="4258700" y="3663224"/>
            <a:chExt cx="1308097" cy="1722246"/>
          </a:xfrm>
        </p:grpSpPr>
        <p:sp>
          <p:nvSpPr>
            <p:cNvPr id="6" name="Block Arc 5">
              <a:extLst>
                <a:ext uri="{FF2B5EF4-FFF2-40B4-BE49-F238E27FC236}">
                  <a16:creationId xmlns:a16="http://schemas.microsoft.com/office/drawing/2014/main" id="{E68C50C2-7385-29CF-3D7E-2E35A546EE7B}"/>
                </a:ext>
              </a:extLst>
            </p:cNvPr>
            <p:cNvSpPr/>
            <p:nvPr/>
          </p:nvSpPr>
          <p:spPr>
            <a:xfrm rot="10800000">
              <a:off x="4262831" y="3663224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Block Arc 27">
              <a:extLst>
                <a:ext uri="{FF2B5EF4-FFF2-40B4-BE49-F238E27FC236}">
                  <a16:creationId xmlns:a16="http://schemas.microsoft.com/office/drawing/2014/main" id="{D20532B4-B654-361B-91E9-2746831CB200}"/>
                </a:ext>
              </a:extLst>
            </p:cNvPr>
            <p:cNvSpPr/>
            <p:nvPr/>
          </p:nvSpPr>
          <p:spPr>
            <a:xfrm rot="10800000">
              <a:off x="4361779" y="3699739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Rectangle 70">
              <a:extLst>
                <a:ext uri="{FF2B5EF4-FFF2-40B4-BE49-F238E27FC236}">
                  <a16:creationId xmlns:a16="http://schemas.microsoft.com/office/drawing/2014/main" id="{327984F9-22F8-3366-98B2-B7650F99CB41}"/>
                </a:ext>
              </a:extLst>
            </p:cNvPr>
            <p:cNvSpPr/>
            <p:nvPr/>
          </p:nvSpPr>
          <p:spPr>
            <a:xfrm>
              <a:off x="4258700" y="450246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70">
              <a:extLst>
                <a:ext uri="{FF2B5EF4-FFF2-40B4-BE49-F238E27FC236}">
                  <a16:creationId xmlns:a16="http://schemas.microsoft.com/office/drawing/2014/main" id="{9D529980-9D0A-DFF1-2E93-FB40A5AEE7B0}"/>
                </a:ext>
              </a:extLst>
            </p:cNvPr>
            <p:cNvSpPr/>
            <p:nvPr/>
          </p:nvSpPr>
          <p:spPr>
            <a:xfrm>
              <a:off x="5158974" y="450671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Cylinder 56">
            <a:extLst>
              <a:ext uri="{FF2B5EF4-FFF2-40B4-BE49-F238E27FC236}">
                <a16:creationId xmlns:a16="http://schemas.microsoft.com/office/drawing/2014/main" id="{119E0EDF-988A-251B-1D60-6D1897D67AA2}"/>
              </a:ext>
            </a:extLst>
          </p:cNvPr>
          <p:cNvSpPr/>
          <p:nvPr/>
        </p:nvSpPr>
        <p:spPr>
          <a:xfrm rot="16200000" flipH="1">
            <a:off x="2268352" y="3348897"/>
            <a:ext cx="406762" cy="297893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Rounded Rectangle 74">
            <a:extLst>
              <a:ext uri="{FF2B5EF4-FFF2-40B4-BE49-F238E27FC236}">
                <a16:creationId xmlns:a16="http://schemas.microsoft.com/office/drawing/2014/main" id="{E1B6704D-1B1D-BC77-D522-947232AF2D8E}"/>
              </a:ext>
            </a:extLst>
          </p:cNvPr>
          <p:cNvSpPr/>
          <p:nvPr/>
        </p:nvSpPr>
        <p:spPr>
          <a:xfrm>
            <a:off x="6096000" y="2043098"/>
            <a:ext cx="5627427" cy="2925210"/>
          </a:xfrm>
          <a:prstGeom prst="roundRect">
            <a:avLst>
              <a:gd name="adj" fmla="val 2046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U-Shaped Peg Connector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Can be lifted from directly underneath</a:t>
            </a:r>
            <a:endParaRPr lang="en-US" sz="2400">
              <a:solidFill>
                <a:schemeClr val="bg1"/>
              </a:solidFill>
              <a:cs typeface="Arial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Allows RE-RASSOR to tilt the payload to compensate for incline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A7365CF-4F41-3FBA-6671-9AA740009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910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A picture containing shape&#10;&#10;Description automatically generated">
            <a:extLst>
              <a:ext uri="{FF2B5EF4-FFF2-40B4-BE49-F238E27FC236}">
                <a16:creationId xmlns:a16="http://schemas.microsoft.com/office/drawing/2014/main" id="{77B3E390-2EBF-CE4C-D1B8-1EF387835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6107" y="2202637"/>
            <a:ext cx="2890432" cy="25904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03E6F9-C8E3-87BC-48B8-FF2B4AAF98F5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Payload Connection</a:t>
            </a:r>
          </a:p>
        </p:txBody>
      </p:sp>
      <p:sp>
        <p:nvSpPr>
          <p:cNvPr id="3" name="Cylinder 2">
            <a:extLst>
              <a:ext uri="{FF2B5EF4-FFF2-40B4-BE49-F238E27FC236}">
                <a16:creationId xmlns:a16="http://schemas.microsoft.com/office/drawing/2014/main" id="{03759615-27F9-0DDA-8AFD-2228BA6486DA}"/>
              </a:ext>
            </a:extLst>
          </p:cNvPr>
          <p:cNvSpPr/>
          <p:nvPr/>
        </p:nvSpPr>
        <p:spPr>
          <a:xfrm rot="16200000" flipH="1">
            <a:off x="2295224" y="3179380"/>
            <a:ext cx="229857" cy="668414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7B22D0-EFCB-0643-9363-E33DEA9F35A4}"/>
              </a:ext>
            </a:extLst>
          </p:cNvPr>
          <p:cNvGrpSpPr/>
          <p:nvPr/>
        </p:nvGrpSpPr>
        <p:grpSpPr>
          <a:xfrm flipH="1">
            <a:off x="1497842" y="2338795"/>
            <a:ext cx="1308097" cy="1722246"/>
            <a:chOff x="4258700" y="3663224"/>
            <a:chExt cx="1308097" cy="1722246"/>
          </a:xfrm>
        </p:grpSpPr>
        <p:sp>
          <p:nvSpPr>
            <p:cNvPr id="6" name="Block Arc 5">
              <a:extLst>
                <a:ext uri="{FF2B5EF4-FFF2-40B4-BE49-F238E27FC236}">
                  <a16:creationId xmlns:a16="http://schemas.microsoft.com/office/drawing/2014/main" id="{E68C50C2-7385-29CF-3D7E-2E35A546EE7B}"/>
                </a:ext>
              </a:extLst>
            </p:cNvPr>
            <p:cNvSpPr/>
            <p:nvPr/>
          </p:nvSpPr>
          <p:spPr>
            <a:xfrm rot="10800000">
              <a:off x="4262831" y="3663224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Block Arc 27">
              <a:extLst>
                <a:ext uri="{FF2B5EF4-FFF2-40B4-BE49-F238E27FC236}">
                  <a16:creationId xmlns:a16="http://schemas.microsoft.com/office/drawing/2014/main" id="{D20532B4-B654-361B-91E9-2746831CB200}"/>
                </a:ext>
              </a:extLst>
            </p:cNvPr>
            <p:cNvSpPr/>
            <p:nvPr/>
          </p:nvSpPr>
          <p:spPr>
            <a:xfrm rot="10800000">
              <a:off x="4361779" y="3699739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Rectangle 70">
              <a:extLst>
                <a:ext uri="{FF2B5EF4-FFF2-40B4-BE49-F238E27FC236}">
                  <a16:creationId xmlns:a16="http://schemas.microsoft.com/office/drawing/2014/main" id="{327984F9-22F8-3366-98B2-B7650F99CB41}"/>
                </a:ext>
              </a:extLst>
            </p:cNvPr>
            <p:cNvSpPr/>
            <p:nvPr/>
          </p:nvSpPr>
          <p:spPr>
            <a:xfrm>
              <a:off x="4258700" y="450246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70">
              <a:extLst>
                <a:ext uri="{FF2B5EF4-FFF2-40B4-BE49-F238E27FC236}">
                  <a16:creationId xmlns:a16="http://schemas.microsoft.com/office/drawing/2014/main" id="{9D529980-9D0A-DFF1-2E93-FB40A5AEE7B0}"/>
                </a:ext>
              </a:extLst>
            </p:cNvPr>
            <p:cNvSpPr/>
            <p:nvPr/>
          </p:nvSpPr>
          <p:spPr>
            <a:xfrm>
              <a:off x="5158974" y="450671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Cylinder 56">
            <a:extLst>
              <a:ext uri="{FF2B5EF4-FFF2-40B4-BE49-F238E27FC236}">
                <a16:creationId xmlns:a16="http://schemas.microsoft.com/office/drawing/2014/main" id="{119E0EDF-988A-251B-1D60-6D1897D67AA2}"/>
              </a:ext>
            </a:extLst>
          </p:cNvPr>
          <p:cNvSpPr/>
          <p:nvPr/>
        </p:nvSpPr>
        <p:spPr>
          <a:xfrm rot="16200000" flipH="1">
            <a:off x="1872565" y="3348897"/>
            <a:ext cx="406762" cy="297893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Can 9">
            <a:extLst>
              <a:ext uri="{FF2B5EF4-FFF2-40B4-BE49-F238E27FC236}">
                <a16:creationId xmlns:a16="http://schemas.microsoft.com/office/drawing/2014/main" id="{9442BCF2-A9CC-34CD-102A-39692EFE12C4}"/>
              </a:ext>
            </a:extLst>
          </p:cNvPr>
          <p:cNvSpPr/>
          <p:nvPr/>
        </p:nvSpPr>
        <p:spPr>
          <a:xfrm rot="16200000">
            <a:off x="7935553" y="2250707"/>
            <a:ext cx="2374711" cy="2550887"/>
          </a:xfrm>
          <a:prstGeom prst="can">
            <a:avLst/>
          </a:prstGeom>
          <a:solidFill>
            <a:srgbClr val="D5A57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Cylinder 7">
            <a:extLst>
              <a:ext uri="{FF2B5EF4-FFF2-40B4-BE49-F238E27FC236}">
                <a16:creationId xmlns:a16="http://schemas.microsoft.com/office/drawing/2014/main" id="{35BDF0CC-E180-51AF-2D80-0E4F8DC000E2}"/>
              </a:ext>
            </a:extLst>
          </p:cNvPr>
          <p:cNvSpPr/>
          <p:nvPr/>
        </p:nvSpPr>
        <p:spPr>
          <a:xfrm rot="16200000" flipH="1">
            <a:off x="7678115" y="3209722"/>
            <a:ext cx="229857" cy="668414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Cylinder 8">
            <a:extLst>
              <a:ext uri="{FF2B5EF4-FFF2-40B4-BE49-F238E27FC236}">
                <a16:creationId xmlns:a16="http://schemas.microsoft.com/office/drawing/2014/main" id="{46384C97-890A-728F-215B-EE411229EEE4}"/>
              </a:ext>
            </a:extLst>
          </p:cNvPr>
          <p:cNvSpPr/>
          <p:nvPr/>
        </p:nvSpPr>
        <p:spPr>
          <a:xfrm rot="16200000" flipH="1">
            <a:off x="7255456" y="3379239"/>
            <a:ext cx="406762" cy="297893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ounded Rectangle 74">
            <a:extLst>
              <a:ext uri="{FF2B5EF4-FFF2-40B4-BE49-F238E27FC236}">
                <a16:creationId xmlns:a16="http://schemas.microsoft.com/office/drawing/2014/main" id="{F21992A4-30EA-F619-6EE8-F8E42B3A6048}"/>
              </a:ext>
            </a:extLst>
          </p:cNvPr>
          <p:cNvSpPr/>
          <p:nvPr/>
        </p:nvSpPr>
        <p:spPr>
          <a:xfrm>
            <a:off x="6096000" y="2043098"/>
            <a:ext cx="5627427" cy="2925210"/>
          </a:xfrm>
          <a:prstGeom prst="roundRect">
            <a:avLst>
              <a:gd name="adj" fmla="val 20461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U-Shaped Peg Connector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Can be lifted from directly underneath</a:t>
            </a:r>
            <a:endParaRPr lang="en-US" sz="2400">
              <a:solidFill>
                <a:schemeClr val="bg1"/>
              </a:solidFill>
              <a:cs typeface="Arial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Allows RE-RASSOR to tilt the payload to compensate for incline</a:t>
            </a:r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BCF54399-C474-DB5B-5AE2-283839400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44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n 9">
            <a:extLst>
              <a:ext uri="{FF2B5EF4-FFF2-40B4-BE49-F238E27FC236}">
                <a16:creationId xmlns:a16="http://schemas.microsoft.com/office/drawing/2014/main" id="{49C6CF66-93B3-ABD6-7A8C-75DD0726EFCE}"/>
              </a:ext>
            </a:extLst>
          </p:cNvPr>
          <p:cNvSpPr/>
          <p:nvPr/>
        </p:nvSpPr>
        <p:spPr>
          <a:xfrm rot="16200000">
            <a:off x="7935553" y="2250707"/>
            <a:ext cx="2374711" cy="2550887"/>
          </a:xfrm>
          <a:prstGeom prst="can">
            <a:avLst/>
          </a:prstGeom>
          <a:solidFill>
            <a:srgbClr val="D5A57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8" name="Picture 57" descr="A picture containing shape&#10;&#10;Description automatically generated">
            <a:extLst>
              <a:ext uri="{FF2B5EF4-FFF2-40B4-BE49-F238E27FC236}">
                <a16:creationId xmlns:a16="http://schemas.microsoft.com/office/drawing/2014/main" id="{77B3E390-2EBF-CE4C-D1B8-1EF387835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6107" y="2202637"/>
            <a:ext cx="2890432" cy="25904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03E6F9-C8E3-87BC-48B8-FF2B4AAF98F5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Payload Connection</a:t>
            </a:r>
          </a:p>
        </p:txBody>
      </p:sp>
      <p:sp>
        <p:nvSpPr>
          <p:cNvPr id="3" name="Cylinder 2">
            <a:extLst>
              <a:ext uri="{FF2B5EF4-FFF2-40B4-BE49-F238E27FC236}">
                <a16:creationId xmlns:a16="http://schemas.microsoft.com/office/drawing/2014/main" id="{03759615-27F9-0DDA-8AFD-2228BA6486DA}"/>
              </a:ext>
            </a:extLst>
          </p:cNvPr>
          <p:cNvSpPr/>
          <p:nvPr/>
        </p:nvSpPr>
        <p:spPr>
          <a:xfrm rot="16200000" flipH="1">
            <a:off x="2295224" y="3179380"/>
            <a:ext cx="229857" cy="668414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7B22D0-EFCB-0643-9363-E33DEA9F35A4}"/>
              </a:ext>
            </a:extLst>
          </p:cNvPr>
          <p:cNvGrpSpPr/>
          <p:nvPr/>
        </p:nvGrpSpPr>
        <p:grpSpPr>
          <a:xfrm flipH="1">
            <a:off x="1497842" y="2338795"/>
            <a:ext cx="1308097" cy="1722246"/>
            <a:chOff x="4258700" y="3663224"/>
            <a:chExt cx="1308097" cy="1722246"/>
          </a:xfrm>
        </p:grpSpPr>
        <p:sp>
          <p:nvSpPr>
            <p:cNvPr id="6" name="Block Arc 5">
              <a:extLst>
                <a:ext uri="{FF2B5EF4-FFF2-40B4-BE49-F238E27FC236}">
                  <a16:creationId xmlns:a16="http://schemas.microsoft.com/office/drawing/2014/main" id="{E68C50C2-7385-29CF-3D7E-2E35A546EE7B}"/>
                </a:ext>
              </a:extLst>
            </p:cNvPr>
            <p:cNvSpPr/>
            <p:nvPr/>
          </p:nvSpPr>
          <p:spPr>
            <a:xfrm rot="10800000">
              <a:off x="4262831" y="3663224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Block Arc 27">
              <a:extLst>
                <a:ext uri="{FF2B5EF4-FFF2-40B4-BE49-F238E27FC236}">
                  <a16:creationId xmlns:a16="http://schemas.microsoft.com/office/drawing/2014/main" id="{D20532B4-B654-361B-91E9-2746831CB200}"/>
                </a:ext>
              </a:extLst>
            </p:cNvPr>
            <p:cNvSpPr/>
            <p:nvPr/>
          </p:nvSpPr>
          <p:spPr>
            <a:xfrm rot="10800000">
              <a:off x="4361779" y="3699739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Rectangle 70">
              <a:extLst>
                <a:ext uri="{FF2B5EF4-FFF2-40B4-BE49-F238E27FC236}">
                  <a16:creationId xmlns:a16="http://schemas.microsoft.com/office/drawing/2014/main" id="{327984F9-22F8-3366-98B2-B7650F99CB41}"/>
                </a:ext>
              </a:extLst>
            </p:cNvPr>
            <p:cNvSpPr/>
            <p:nvPr/>
          </p:nvSpPr>
          <p:spPr>
            <a:xfrm>
              <a:off x="4258700" y="450246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70">
              <a:extLst>
                <a:ext uri="{FF2B5EF4-FFF2-40B4-BE49-F238E27FC236}">
                  <a16:creationId xmlns:a16="http://schemas.microsoft.com/office/drawing/2014/main" id="{9D529980-9D0A-DFF1-2E93-FB40A5AEE7B0}"/>
                </a:ext>
              </a:extLst>
            </p:cNvPr>
            <p:cNvSpPr/>
            <p:nvPr/>
          </p:nvSpPr>
          <p:spPr>
            <a:xfrm>
              <a:off x="5158974" y="450671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Cylinder 56">
            <a:extLst>
              <a:ext uri="{FF2B5EF4-FFF2-40B4-BE49-F238E27FC236}">
                <a16:creationId xmlns:a16="http://schemas.microsoft.com/office/drawing/2014/main" id="{119E0EDF-988A-251B-1D60-6D1897D67AA2}"/>
              </a:ext>
            </a:extLst>
          </p:cNvPr>
          <p:cNvSpPr/>
          <p:nvPr/>
        </p:nvSpPr>
        <p:spPr>
          <a:xfrm rot="16200000" flipH="1">
            <a:off x="1872565" y="3348897"/>
            <a:ext cx="406762" cy="297893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Cylinder 8">
            <a:extLst>
              <a:ext uri="{FF2B5EF4-FFF2-40B4-BE49-F238E27FC236}">
                <a16:creationId xmlns:a16="http://schemas.microsoft.com/office/drawing/2014/main" id="{0E2F51BB-24F1-BB4D-A81B-6F83FE75557B}"/>
              </a:ext>
            </a:extLst>
          </p:cNvPr>
          <p:cNvSpPr/>
          <p:nvPr/>
        </p:nvSpPr>
        <p:spPr>
          <a:xfrm rot="16200000" flipH="1">
            <a:off x="7678115" y="3209722"/>
            <a:ext cx="229857" cy="668414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Cylinder 9">
            <a:extLst>
              <a:ext uri="{FF2B5EF4-FFF2-40B4-BE49-F238E27FC236}">
                <a16:creationId xmlns:a16="http://schemas.microsoft.com/office/drawing/2014/main" id="{F61ABAD9-286E-B957-D6C5-68F2531993B7}"/>
              </a:ext>
            </a:extLst>
          </p:cNvPr>
          <p:cNvSpPr/>
          <p:nvPr/>
        </p:nvSpPr>
        <p:spPr>
          <a:xfrm rot="16200000" flipH="1">
            <a:off x="7255456" y="3379239"/>
            <a:ext cx="406762" cy="297893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8539D88-CD88-903C-35F2-188939381F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52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n 9">
            <a:extLst>
              <a:ext uri="{FF2B5EF4-FFF2-40B4-BE49-F238E27FC236}">
                <a16:creationId xmlns:a16="http://schemas.microsoft.com/office/drawing/2014/main" id="{49C6CF66-93B3-ABD6-7A8C-75DD0726EFCE}"/>
              </a:ext>
            </a:extLst>
          </p:cNvPr>
          <p:cNvSpPr/>
          <p:nvPr/>
        </p:nvSpPr>
        <p:spPr>
          <a:xfrm rot="16200000">
            <a:off x="7935553" y="2250707"/>
            <a:ext cx="2374711" cy="2550887"/>
          </a:xfrm>
          <a:prstGeom prst="can">
            <a:avLst/>
          </a:prstGeom>
          <a:solidFill>
            <a:srgbClr val="D5A57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Cylinder 10">
            <a:extLst>
              <a:ext uri="{FF2B5EF4-FFF2-40B4-BE49-F238E27FC236}">
                <a16:creationId xmlns:a16="http://schemas.microsoft.com/office/drawing/2014/main" id="{89037C74-0E4C-04F7-EBEA-B70592A01741}"/>
              </a:ext>
            </a:extLst>
          </p:cNvPr>
          <p:cNvSpPr/>
          <p:nvPr/>
        </p:nvSpPr>
        <p:spPr>
          <a:xfrm rot="16200000" flipH="1">
            <a:off x="7297435" y="2557978"/>
            <a:ext cx="2655275" cy="1944596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8" name="Picture 57" descr="A picture containing shape&#10;&#10;Description automatically generated">
            <a:extLst>
              <a:ext uri="{FF2B5EF4-FFF2-40B4-BE49-F238E27FC236}">
                <a16:creationId xmlns:a16="http://schemas.microsoft.com/office/drawing/2014/main" id="{77B3E390-2EBF-CE4C-D1B8-1EF387835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6107" y="2202637"/>
            <a:ext cx="2890432" cy="25904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03E6F9-C8E3-87BC-48B8-FF2B4AAF98F5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Selected Payload Connection</a:t>
            </a:r>
          </a:p>
        </p:txBody>
      </p:sp>
      <p:sp>
        <p:nvSpPr>
          <p:cNvPr id="3" name="Cylinder 2">
            <a:extLst>
              <a:ext uri="{FF2B5EF4-FFF2-40B4-BE49-F238E27FC236}">
                <a16:creationId xmlns:a16="http://schemas.microsoft.com/office/drawing/2014/main" id="{03759615-27F9-0DDA-8AFD-2228BA6486DA}"/>
              </a:ext>
            </a:extLst>
          </p:cNvPr>
          <p:cNvSpPr/>
          <p:nvPr/>
        </p:nvSpPr>
        <p:spPr>
          <a:xfrm rot="16200000" flipH="1">
            <a:off x="2295224" y="3179380"/>
            <a:ext cx="229857" cy="668414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7B22D0-EFCB-0643-9363-E33DEA9F35A4}"/>
              </a:ext>
            </a:extLst>
          </p:cNvPr>
          <p:cNvGrpSpPr/>
          <p:nvPr/>
        </p:nvGrpSpPr>
        <p:grpSpPr>
          <a:xfrm flipH="1">
            <a:off x="1497842" y="2338795"/>
            <a:ext cx="1308097" cy="1722246"/>
            <a:chOff x="4258700" y="3663224"/>
            <a:chExt cx="1308097" cy="1722246"/>
          </a:xfrm>
        </p:grpSpPr>
        <p:sp>
          <p:nvSpPr>
            <p:cNvPr id="6" name="Block Arc 5">
              <a:extLst>
                <a:ext uri="{FF2B5EF4-FFF2-40B4-BE49-F238E27FC236}">
                  <a16:creationId xmlns:a16="http://schemas.microsoft.com/office/drawing/2014/main" id="{E68C50C2-7385-29CF-3D7E-2E35A546EE7B}"/>
                </a:ext>
              </a:extLst>
            </p:cNvPr>
            <p:cNvSpPr/>
            <p:nvPr/>
          </p:nvSpPr>
          <p:spPr>
            <a:xfrm rot="10800000">
              <a:off x="4262831" y="3663224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Block Arc 27">
              <a:extLst>
                <a:ext uri="{FF2B5EF4-FFF2-40B4-BE49-F238E27FC236}">
                  <a16:creationId xmlns:a16="http://schemas.microsoft.com/office/drawing/2014/main" id="{D20532B4-B654-361B-91E9-2746831CB200}"/>
                </a:ext>
              </a:extLst>
            </p:cNvPr>
            <p:cNvSpPr/>
            <p:nvPr/>
          </p:nvSpPr>
          <p:spPr>
            <a:xfrm rot="10800000">
              <a:off x="4361779" y="3699739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Rectangle 70">
              <a:extLst>
                <a:ext uri="{FF2B5EF4-FFF2-40B4-BE49-F238E27FC236}">
                  <a16:creationId xmlns:a16="http://schemas.microsoft.com/office/drawing/2014/main" id="{327984F9-22F8-3366-98B2-B7650F99CB41}"/>
                </a:ext>
              </a:extLst>
            </p:cNvPr>
            <p:cNvSpPr/>
            <p:nvPr/>
          </p:nvSpPr>
          <p:spPr>
            <a:xfrm>
              <a:off x="4258700" y="450246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70">
              <a:extLst>
                <a:ext uri="{FF2B5EF4-FFF2-40B4-BE49-F238E27FC236}">
                  <a16:creationId xmlns:a16="http://schemas.microsoft.com/office/drawing/2014/main" id="{9D529980-9D0A-DFF1-2E93-FB40A5AEE7B0}"/>
                </a:ext>
              </a:extLst>
            </p:cNvPr>
            <p:cNvSpPr/>
            <p:nvPr/>
          </p:nvSpPr>
          <p:spPr>
            <a:xfrm>
              <a:off x="5158974" y="450671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Cylinder 56">
            <a:extLst>
              <a:ext uri="{FF2B5EF4-FFF2-40B4-BE49-F238E27FC236}">
                <a16:creationId xmlns:a16="http://schemas.microsoft.com/office/drawing/2014/main" id="{119E0EDF-988A-251B-1D60-6D1897D67AA2}"/>
              </a:ext>
            </a:extLst>
          </p:cNvPr>
          <p:cNvSpPr/>
          <p:nvPr/>
        </p:nvSpPr>
        <p:spPr>
          <a:xfrm rot="16200000" flipH="1">
            <a:off x="1872565" y="3348897"/>
            <a:ext cx="406762" cy="297893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Cylinder 8">
            <a:extLst>
              <a:ext uri="{FF2B5EF4-FFF2-40B4-BE49-F238E27FC236}">
                <a16:creationId xmlns:a16="http://schemas.microsoft.com/office/drawing/2014/main" id="{0E2F51BB-24F1-BB4D-A81B-6F83FE75557B}"/>
              </a:ext>
            </a:extLst>
          </p:cNvPr>
          <p:cNvSpPr/>
          <p:nvPr/>
        </p:nvSpPr>
        <p:spPr>
          <a:xfrm rot="16200000" flipH="1">
            <a:off x="7432452" y="3209722"/>
            <a:ext cx="229857" cy="668414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Cylinder 9">
            <a:extLst>
              <a:ext uri="{FF2B5EF4-FFF2-40B4-BE49-F238E27FC236}">
                <a16:creationId xmlns:a16="http://schemas.microsoft.com/office/drawing/2014/main" id="{F61ABAD9-286E-B957-D6C5-68F2531993B7}"/>
              </a:ext>
            </a:extLst>
          </p:cNvPr>
          <p:cNvSpPr/>
          <p:nvPr/>
        </p:nvSpPr>
        <p:spPr>
          <a:xfrm rot="16200000" flipH="1">
            <a:off x="7009793" y="3379239"/>
            <a:ext cx="406762" cy="297893"/>
          </a:xfrm>
          <a:prstGeom prst="can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55B48839-1179-48FC-865D-DC15135C12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8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40D82BA-94FD-4747-A1E9-9EDC87D6A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9057" y="1700784"/>
            <a:ext cx="3689239" cy="330630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Lifting Technique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548CA7D-D34A-CDCF-F5D7-69C6BD02BC0F}"/>
              </a:ext>
            </a:extLst>
          </p:cNvPr>
          <p:cNvGrpSpPr/>
          <p:nvPr/>
        </p:nvGrpSpPr>
        <p:grpSpPr>
          <a:xfrm>
            <a:off x="7420057" y="4404755"/>
            <a:ext cx="1751580" cy="580661"/>
            <a:chOff x="1592251" y="3253773"/>
            <a:chExt cx="1751580" cy="1788091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DADEC9F-97C5-40D2-8F31-38FFFFF2C0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16464" y="5041863"/>
              <a:ext cx="348314" cy="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834570C-053C-4E79-8FB0-35C6DA08CF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2251" y="3253773"/>
              <a:ext cx="772527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7660DD6-B06B-4517-BE57-15AD5487712B}"/>
                </a:ext>
              </a:extLst>
            </p:cNvPr>
            <p:cNvCxnSpPr>
              <a:cxnSpLocks/>
            </p:cNvCxnSpPr>
            <p:nvPr/>
          </p:nvCxnSpPr>
          <p:spPr>
            <a:xfrm>
              <a:off x="2190620" y="3253773"/>
              <a:ext cx="0" cy="1788091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EA47E80-C68B-4DA8-A1AE-DC8DF8D789C9}"/>
                </a:ext>
              </a:extLst>
            </p:cNvPr>
            <p:cNvSpPr txBox="1"/>
            <p:nvPr/>
          </p:nvSpPr>
          <p:spPr>
            <a:xfrm>
              <a:off x="2041794" y="3566225"/>
              <a:ext cx="1302037" cy="1326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MS PGothic" panose="020B0600070205080204" pitchFamily="34" charset="-128"/>
                  <a:ea typeface="MS PGothic" panose="020B0600070205080204" pitchFamily="34" charset="-128"/>
                </a:rPr>
                <a:t>0.25m</a:t>
              </a: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434ADFA4-573C-9838-BC3D-D869F6815304}"/>
              </a:ext>
            </a:extLst>
          </p:cNvPr>
          <p:cNvSpPr/>
          <p:nvPr/>
        </p:nvSpPr>
        <p:spPr>
          <a:xfrm>
            <a:off x="5651554" y="4140289"/>
            <a:ext cx="191601" cy="19160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254743C-770B-BA41-EFEB-B90AEEABC565}"/>
              </a:ext>
            </a:extLst>
          </p:cNvPr>
          <p:cNvGrpSpPr/>
          <p:nvPr/>
        </p:nvGrpSpPr>
        <p:grpSpPr>
          <a:xfrm rot="5400000">
            <a:off x="6931675" y="4490740"/>
            <a:ext cx="1316006" cy="1302037"/>
            <a:chOff x="1592251" y="2224914"/>
            <a:chExt cx="1316006" cy="4009501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CF54778-38A1-3314-9B60-5954AB7BE787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1975838" y="4649347"/>
              <a:ext cx="34887" cy="75006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DA61DC1-EED4-916B-81AC-DFA905F26B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92251" y="3451907"/>
              <a:ext cx="772527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7D09132-8DE6-FF33-EDDB-43645CA8116E}"/>
                </a:ext>
              </a:extLst>
            </p:cNvPr>
            <p:cNvCxnSpPr>
              <a:cxnSpLocks/>
            </p:cNvCxnSpPr>
            <p:nvPr/>
          </p:nvCxnSpPr>
          <p:spPr>
            <a:xfrm>
              <a:off x="2190620" y="3451908"/>
              <a:ext cx="0" cy="1589955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2F061F1-2F5B-DA00-4682-E02A4216B6F9}"/>
                </a:ext>
              </a:extLst>
            </p:cNvPr>
            <p:cNvSpPr txBox="1"/>
            <p:nvPr/>
          </p:nvSpPr>
          <p:spPr>
            <a:xfrm rot="16200000">
              <a:off x="688063" y="4014221"/>
              <a:ext cx="400950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MS PGothic" panose="020B0600070205080204" pitchFamily="34" charset="-128"/>
                  <a:ea typeface="MS PGothic" panose="020B0600070205080204" pitchFamily="34" charset="-128"/>
                </a:rPr>
                <a:t>0.25m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E32510A-9DA9-A56E-D01D-AA2134DFD4DA}"/>
              </a:ext>
            </a:extLst>
          </p:cNvPr>
          <p:cNvGrpSpPr/>
          <p:nvPr/>
        </p:nvGrpSpPr>
        <p:grpSpPr>
          <a:xfrm>
            <a:off x="7114474" y="4191758"/>
            <a:ext cx="459686" cy="417877"/>
            <a:chOff x="2291216" y="4232395"/>
            <a:chExt cx="369606" cy="33599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D88D14F-2DB8-6FDC-D33E-3909F62D2905}"/>
                </a:ext>
              </a:extLst>
            </p:cNvPr>
            <p:cNvSpPr/>
            <p:nvPr/>
          </p:nvSpPr>
          <p:spPr>
            <a:xfrm>
              <a:off x="2291216" y="4234308"/>
              <a:ext cx="154055" cy="15405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10CB431-978F-94AD-FF7D-86DC274CBD13}"/>
                </a:ext>
              </a:extLst>
            </p:cNvPr>
            <p:cNvSpPr/>
            <p:nvPr/>
          </p:nvSpPr>
          <p:spPr>
            <a:xfrm>
              <a:off x="2316555" y="4232395"/>
              <a:ext cx="300345" cy="30034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3FF9199-2F1C-565E-4FC6-6A709A33D7BF}"/>
                </a:ext>
              </a:extLst>
            </p:cNvPr>
            <p:cNvSpPr/>
            <p:nvPr/>
          </p:nvSpPr>
          <p:spPr>
            <a:xfrm>
              <a:off x="2360477" y="4268040"/>
              <a:ext cx="300345" cy="30034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D81BCEA-BA9A-2239-E736-AA300843B0A4}"/>
              </a:ext>
            </a:extLst>
          </p:cNvPr>
          <p:cNvGrpSpPr/>
          <p:nvPr/>
        </p:nvGrpSpPr>
        <p:grpSpPr>
          <a:xfrm>
            <a:off x="5667829" y="4145530"/>
            <a:ext cx="428171" cy="417877"/>
            <a:chOff x="2656544" y="4069376"/>
            <a:chExt cx="428171" cy="417877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37504D0-9612-91BE-3228-15FD115E9CA2}"/>
                </a:ext>
              </a:extLst>
            </p:cNvPr>
            <p:cNvSpPr/>
            <p:nvPr/>
          </p:nvSpPr>
          <p:spPr>
            <a:xfrm>
              <a:off x="2656544" y="4069376"/>
              <a:ext cx="373545" cy="37354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C5AC8CB-2E74-F71F-E56E-00C9F3C972B1}"/>
                </a:ext>
              </a:extLst>
            </p:cNvPr>
            <p:cNvSpPr/>
            <p:nvPr/>
          </p:nvSpPr>
          <p:spPr>
            <a:xfrm>
              <a:off x="2711170" y="4113708"/>
              <a:ext cx="373545" cy="37354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E6AED5EC-6BC8-3A8C-0949-58F35A5AF3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32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32BC4-B5E4-4FA4-8633-D91C8E94A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Axcell Vargas</a:t>
            </a:r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Sponsor &amp; Advisor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2DB3EC-037F-972B-DDD0-17AD478A16BE}"/>
              </a:ext>
            </a:extLst>
          </p:cNvPr>
          <p:cNvGrpSpPr/>
          <p:nvPr/>
        </p:nvGrpSpPr>
        <p:grpSpPr>
          <a:xfrm>
            <a:off x="838200" y="1912047"/>
            <a:ext cx="4844144" cy="3138855"/>
            <a:chOff x="838200" y="1912047"/>
            <a:chExt cx="4844144" cy="3138855"/>
          </a:xfrm>
        </p:grpSpPr>
        <p:sp>
          <p:nvSpPr>
            <p:cNvPr id="65" name="Rounded Rectangle 64"/>
            <p:cNvSpPr/>
            <p:nvPr/>
          </p:nvSpPr>
          <p:spPr>
            <a:xfrm>
              <a:off x="2369796" y="1912047"/>
              <a:ext cx="3312548" cy="3138855"/>
            </a:xfrm>
            <a:prstGeom prst="roundRect">
              <a:avLst/>
            </a:prstGeom>
            <a:solidFill>
              <a:srgbClr val="EE2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333911" y="2040021"/>
              <a:ext cx="2348433" cy="923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200" b="1">
                  <a:solidFill>
                    <a:schemeClr val="bg1"/>
                  </a:solidFill>
                </a:rPr>
                <a:t>Mike Conroy</a:t>
              </a:r>
            </a:p>
            <a:p>
              <a:pPr algn="ctr"/>
              <a:r>
                <a:rPr lang="en-US" sz="1600">
                  <a:solidFill>
                    <a:schemeClr val="bg1"/>
                  </a:solidFill>
                </a:rPr>
                <a:t>Engineering Support</a:t>
              </a:r>
              <a:endParaRPr lang="en-US" sz="1600">
                <a:solidFill>
                  <a:schemeClr val="bg1"/>
                </a:solidFill>
                <a:cs typeface="Arial"/>
              </a:endParaRPr>
            </a:p>
            <a:p>
              <a:pPr algn="ctr"/>
              <a:r>
                <a:rPr lang="en-US" sz="1600">
                  <a:solidFill>
                    <a:schemeClr val="bg1"/>
                  </a:solidFill>
                  <a:cs typeface="Arial"/>
                </a:rPr>
                <a:t>Senior Design</a:t>
              </a: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A9E4637-5901-C7E1-354D-57FE4538A07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6" r="11036"/>
            <a:stretch/>
          </p:blipFill>
          <p:spPr bwMode="auto">
            <a:xfrm>
              <a:off x="838200" y="1912047"/>
              <a:ext cx="2495711" cy="3138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Florida Space Grant Consortium - Florida Space Institut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351" b="96622" l="2365" r="96959">
                          <a14:foregroundMark x1="69257" y1="47973" x2="65203" y2="33108"/>
                          <a14:foregroundMark x1="53378" y1="23311" x2="20270" y2="34797"/>
                          <a14:foregroundMark x1="42905" y1="33784" x2="51351" y2="52027"/>
                          <a14:foregroundMark x1="86824" y1="30743" x2="55405" y2="2703"/>
                          <a14:foregroundMark x1="58108" y1="5743" x2="14527" y2="18243"/>
                          <a14:foregroundMark x1="14527" y1="18243" x2="2365" y2="54392"/>
                          <a14:foregroundMark x1="4730" y1="55743" x2="18581" y2="85473"/>
                          <a14:foregroundMark x1="8784" y1="51689" x2="8108" y2="54730"/>
                          <a14:foregroundMark x1="16554" y1="76351" x2="34459" y2="87162"/>
                          <a14:foregroundMark x1="18243" y1="84122" x2="31757" y2="93243"/>
                          <a14:foregroundMark x1="35811" y1="96622" x2="65203" y2="95608"/>
                          <a14:foregroundMark x1="66554" y1="95608" x2="92230" y2="71284"/>
                          <a14:foregroundMark x1="15203" y1="16216" x2="47297" y2="2027"/>
                          <a14:foregroundMark x1="90878" y1="25676" x2="58446" y2="1689"/>
                          <a14:foregroundMark x1="81757" y1="15541" x2="67905" y2="5405"/>
                          <a14:foregroundMark x1="88514" y1="26689" x2="95946" y2="35473"/>
                          <a14:foregroundMark x1="88176" y1="33784" x2="96959" y2="45608"/>
                          <a14:foregroundMark x1="91554" y1="47973" x2="96622" y2="61486"/>
                          <a14:foregroundMark x1="86486" y1="35135" x2="90878" y2="61486"/>
                          <a14:foregroundMark x1="92230" y1="58108" x2="75676" y2="83446"/>
                          <a14:foregroundMark x1="69932" y1="88851" x2="25338" y2="86486"/>
                          <a14:foregroundMark x1="14189" y1="71284" x2="11149" y2="314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5975" y="2917958"/>
              <a:ext cx="2018024" cy="2018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412C4FB-0316-0309-38B7-DEF9CACD0292}"/>
              </a:ext>
            </a:extLst>
          </p:cNvPr>
          <p:cNvGrpSpPr/>
          <p:nvPr/>
        </p:nvGrpSpPr>
        <p:grpSpPr>
          <a:xfrm>
            <a:off x="6216064" y="1922533"/>
            <a:ext cx="4805521" cy="3138855"/>
            <a:chOff x="6216064" y="1922533"/>
            <a:chExt cx="4805521" cy="3138855"/>
          </a:xfrm>
        </p:grpSpPr>
        <p:sp>
          <p:nvSpPr>
            <p:cNvPr id="69" name="Rounded Rectangle 68"/>
            <p:cNvSpPr/>
            <p:nvPr/>
          </p:nvSpPr>
          <p:spPr>
            <a:xfrm>
              <a:off x="7359613" y="1922533"/>
              <a:ext cx="3645372" cy="3138855"/>
            </a:xfrm>
            <a:prstGeom prst="roundRect">
              <a:avLst/>
            </a:prstGeom>
            <a:solidFill>
              <a:srgbClr val="EE2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028" name="Picture 4" descr="Keith Larson">
              <a:extLst>
                <a:ext uri="{FF2B5EF4-FFF2-40B4-BE49-F238E27FC236}">
                  <a16:creationId xmlns:a16="http://schemas.microsoft.com/office/drawing/2014/main" id="{C85BBC92-F097-29D2-1ACB-7F379CE9E19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02" b="2968"/>
            <a:stretch/>
          </p:blipFill>
          <p:spPr bwMode="auto">
            <a:xfrm>
              <a:off x="6216064" y="1922533"/>
              <a:ext cx="2499292" cy="3138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/>
            <p:cNvSpPr txBox="1"/>
            <p:nvPr/>
          </p:nvSpPr>
          <p:spPr>
            <a:xfrm>
              <a:off x="8696225" y="2050507"/>
              <a:ext cx="2325360" cy="923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bg1"/>
                  </a:solidFill>
                </a:rPr>
                <a:t>Keith Larson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ME Professor</a:t>
              </a:r>
            </a:p>
            <a:p>
              <a:pPr algn="ctr"/>
              <a:endParaRPr lang="en-US" sz="1600" dirty="0">
                <a:solidFill>
                  <a:schemeClr val="bg1"/>
                </a:solidFill>
                <a:cs typeface="Arial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404" y="2826742"/>
              <a:ext cx="1759238" cy="1972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26667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Oval 107">
            <a:extLst>
              <a:ext uri="{FF2B5EF4-FFF2-40B4-BE49-F238E27FC236}">
                <a16:creationId xmlns:a16="http://schemas.microsoft.com/office/drawing/2014/main" id="{2F3B8EFE-E09F-AC0F-C4B7-A11C8022E234}"/>
              </a:ext>
            </a:extLst>
          </p:cNvPr>
          <p:cNvSpPr/>
          <p:nvPr/>
        </p:nvSpPr>
        <p:spPr>
          <a:xfrm>
            <a:off x="4440082" y="3383677"/>
            <a:ext cx="191601" cy="19160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B862E45C-97F4-6651-233C-ECC0E49663C7}"/>
              </a:ext>
            </a:extLst>
          </p:cNvPr>
          <p:cNvSpPr/>
          <p:nvPr/>
        </p:nvSpPr>
        <p:spPr>
          <a:xfrm>
            <a:off x="5051250" y="3970233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2369354D-367A-B7F0-680B-DA6EF8EBB1EB}"/>
              </a:ext>
            </a:extLst>
          </p:cNvPr>
          <p:cNvGrpSpPr/>
          <p:nvPr/>
        </p:nvGrpSpPr>
        <p:grpSpPr>
          <a:xfrm>
            <a:off x="4188557" y="3948006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11BCF528-C82D-B316-76C6-D3F47266ACA9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FBF65A26-109D-9A64-34B6-1D03CC6A30CA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EE309368-D8CC-0EC5-EEAA-18B00ABC4D8C}"/>
              </a:ext>
            </a:extLst>
          </p:cNvPr>
          <p:cNvGrpSpPr/>
          <p:nvPr/>
        </p:nvGrpSpPr>
        <p:grpSpPr>
          <a:xfrm>
            <a:off x="4603157" y="3933889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4E58D92C-BCD3-023A-EFFB-F8A668F082F0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13215631-CF34-A81B-9823-66C1D9B63DC6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6ACE4277-9EFD-B8B0-A4C6-E9A525E0C0FB}"/>
              </a:ext>
            </a:extLst>
          </p:cNvPr>
          <p:cNvGrpSpPr/>
          <p:nvPr/>
        </p:nvGrpSpPr>
        <p:grpSpPr>
          <a:xfrm rot="12600000" flipH="1">
            <a:off x="4816831" y="3932875"/>
            <a:ext cx="386179" cy="328843"/>
            <a:chOff x="3001979" y="3798448"/>
            <a:chExt cx="932287" cy="793872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15543120-40D6-69BF-1ACF-F1FC4A78316C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2A0D2D5-342B-DE99-CFE5-A2DEEFB69F39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33E368E4-850B-DF68-B0AF-DDD3E0519882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ounded Rectangle 64">
              <a:extLst>
                <a:ext uri="{FF2B5EF4-FFF2-40B4-BE49-F238E27FC236}">
                  <a16:creationId xmlns:a16="http://schemas.microsoft.com/office/drawing/2014/main" id="{C8651DA6-3CBF-2455-E642-4F45E9455CB0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1" name="Flowchart: Terminator 120">
            <a:extLst>
              <a:ext uri="{FF2B5EF4-FFF2-40B4-BE49-F238E27FC236}">
                <a16:creationId xmlns:a16="http://schemas.microsoft.com/office/drawing/2014/main" id="{4D6D88A6-CB67-C2AB-7C0A-D7ABDDFA3631}"/>
              </a:ext>
            </a:extLst>
          </p:cNvPr>
          <p:cNvSpPr/>
          <p:nvPr/>
        </p:nvSpPr>
        <p:spPr>
          <a:xfrm rot="1778879">
            <a:off x="4685072" y="4085614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26123BD6-C8B2-FCA6-64CE-3D8C9C966A73}"/>
              </a:ext>
            </a:extLst>
          </p:cNvPr>
          <p:cNvSpPr/>
          <p:nvPr/>
        </p:nvSpPr>
        <p:spPr>
          <a:xfrm>
            <a:off x="3942631" y="4041741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D8116F1-B2D7-F569-F97C-AE61A12B3AD3}"/>
              </a:ext>
            </a:extLst>
          </p:cNvPr>
          <p:cNvGrpSpPr/>
          <p:nvPr/>
        </p:nvGrpSpPr>
        <p:grpSpPr>
          <a:xfrm rot="914353">
            <a:off x="4017776" y="3663281"/>
            <a:ext cx="531749" cy="616871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F2F82467-69FD-DCE1-8219-4D451D912688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EED8690E-6099-AF37-87F5-A01D84F1978B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EA636745-1396-1C2E-01D2-2CE2761E1FCF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ounded Rectangle 31">
              <a:extLst>
                <a:ext uri="{FF2B5EF4-FFF2-40B4-BE49-F238E27FC236}">
                  <a16:creationId xmlns:a16="http://schemas.microsoft.com/office/drawing/2014/main" id="{B356A97D-0FE9-7DCC-6328-E4385CD029A0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8" name="Freeform 46">
            <a:extLst>
              <a:ext uri="{FF2B5EF4-FFF2-40B4-BE49-F238E27FC236}">
                <a16:creationId xmlns:a16="http://schemas.microsoft.com/office/drawing/2014/main" id="{EC922495-1A72-FF8B-B7DC-5912CA870881}"/>
              </a:ext>
            </a:extLst>
          </p:cNvPr>
          <p:cNvSpPr/>
          <p:nvPr/>
        </p:nvSpPr>
        <p:spPr>
          <a:xfrm rot="2060467">
            <a:off x="4431174" y="3939536"/>
            <a:ext cx="436415" cy="30905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ounded Rectangle 43">
            <a:extLst>
              <a:ext uri="{FF2B5EF4-FFF2-40B4-BE49-F238E27FC236}">
                <a16:creationId xmlns:a16="http://schemas.microsoft.com/office/drawing/2014/main" id="{E6FA7B75-9E3A-AC10-1338-8748721ED5D2}"/>
              </a:ext>
            </a:extLst>
          </p:cNvPr>
          <p:cNvSpPr/>
          <p:nvPr/>
        </p:nvSpPr>
        <p:spPr>
          <a:xfrm>
            <a:off x="4531011" y="4041661"/>
            <a:ext cx="335262" cy="15623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Flowchart: Terminator 129">
            <a:extLst>
              <a:ext uri="{FF2B5EF4-FFF2-40B4-BE49-F238E27FC236}">
                <a16:creationId xmlns:a16="http://schemas.microsoft.com/office/drawing/2014/main" id="{B2BD3455-A1AF-0B27-82B3-1A707B1D2678}"/>
              </a:ext>
            </a:extLst>
          </p:cNvPr>
          <p:cNvSpPr/>
          <p:nvPr/>
        </p:nvSpPr>
        <p:spPr>
          <a:xfrm rot="1778879">
            <a:off x="4270472" y="4099730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FDF8FE39-67FF-66A6-D53A-E66593D63602}"/>
              </a:ext>
            </a:extLst>
          </p:cNvPr>
          <p:cNvGrpSpPr/>
          <p:nvPr/>
        </p:nvGrpSpPr>
        <p:grpSpPr>
          <a:xfrm rot="19523347">
            <a:off x="4010794" y="3985650"/>
            <a:ext cx="386179" cy="328843"/>
            <a:chOff x="3001979" y="3798448"/>
            <a:chExt cx="932287" cy="793872"/>
          </a:xfrm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DD8BB9A4-6B66-93FA-2BDF-138A82F421AD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7387A20A-662A-D74C-62CD-AEADBD10A4F2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7DE0AB4F-5DBA-9EEE-33C2-4A66390E6363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ounded Rectangle 16">
              <a:extLst>
                <a:ext uri="{FF2B5EF4-FFF2-40B4-BE49-F238E27FC236}">
                  <a16:creationId xmlns:a16="http://schemas.microsoft.com/office/drawing/2014/main" id="{AAE6436C-0817-FFE2-80E7-BBA646B0A710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6" name="Oval 135">
            <a:extLst>
              <a:ext uri="{FF2B5EF4-FFF2-40B4-BE49-F238E27FC236}">
                <a16:creationId xmlns:a16="http://schemas.microsoft.com/office/drawing/2014/main" id="{3734202C-194C-B107-F310-019360F240AD}"/>
              </a:ext>
            </a:extLst>
          </p:cNvPr>
          <p:cNvSpPr/>
          <p:nvPr/>
        </p:nvSpPr>
        <p:spPr>
          <a:xfrm>
            <a:off x="3965272" y="4060437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64E4886A-F214-3FCE-ED9B-60F52F6126D1}"/>
              </a:ext>
            </a:extLst>
          </p:cNvPr>
          <p:cNvGrpSpPr/>
          <p:nvPr/>
        </p:nvGrpSpPr>
        <p:grpSpPr>
          <a:xfrm>
            <a:off x="4386115" y="4044964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5A699932-8A0A-889F-B8EC-C91732EFF1F9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0EF7BE0F-0097-E3EE-F5F3-24DFEA100469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6FFDBE4D-381A-60CF-BFB5-7ACEC58A2C89}"/>
              </a:ext>
            </a:extLst>
          </p:cNvPr>
          <p:cNvCxnSpPr/>
          <p:nvPr/>
        </p:nvCxnSpPr>
        <p:spPr>
          <a:xfrm>
            <a:off x="4441071" y="4014240"/>
            <a:ext cx="74781" cy="3611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651062ED-ACCB-3BE9-FC7D-4FB2A1E2C39D}"/>
              </a:ext>
            </a:extLst>
          </p:cNvPr>
          <p:cNvCxnSpPr/>
          <p:nvPr/>
        </p:nvCxnSpPr>
        <p:spPr>
          <a:xfrm>
            <a:off x="4464108" y="3993383"/>
            <a:ext cx="102488" cy="480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0B49B7D7-0EBD-E40E-0372-B66ACE292449}"/>
              </a:ext>
            </a:extLst>
          </p:cNvPr>
          <p:cNvGrpSpPr/>
          <p:nvPr/>
        </p:nvGrpSpPr>
        <p:grpSpPr>
          <a:xfrm rot="9791451" flipH="1">
            <a:off x="4693004" y="3619871"/>
            <a:ext cx="539341" cy="616871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2050CC87-66F5-38DC-0ACD-C93CF4434C5C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BAB05980-C8E7-552B-EE21-3747A708D4C6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610D8C3A-0BD0-F24E-1159-A956E4C1C85A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ounded Rectangle 57">
              <a:extLst>
                <a:ext uri="{FF2B5EF4-FFF2-40B4-BE49-F238E27FC236}">
                  <a16:creationId xmlns:a16="http://schemas.microsoft.com/office/drawing/2014/main" id="{AA853527-122C-5B90-26DF-EAF4923D2FD2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7" name="Oval 146">
            <a:extLst>
              <a:ext uri="{FF2B5EF4-FFF2-40B4-BE49-F238E27FC236}">
                <a16:creationId xmlns:a16="http://schemas.microsoft.com/office/drawing/2014/main" id="{8905E0A6-4285-4570-83EC-9DC52F541A0D}"/>
              </a:ext>
            </a:extLst>
          </p:cNvPr>
          <p:cNvSpPr/>
          <p:nvPr/>
        </p:nvSpPr>
        <p:spPr>
          <a:xfrm>
            <a:off x="5101774" y="3993075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70">
            <a:extLst>
              <a:ext uri="{FF2B5EF4-FFF2-40B4-BE49-F238E27FC236}">
                <a16:creationId xmlns:a16="http://schemas.microsoft.com/office/drawing/2014/main" id="{3B2C1F2A-35B6-26D0-0D13-7688D52A0B62}"/>
              </a:ext>
            </a:extLst>
          </p:cNvPr>
          <p:cNvSpPr/>
          <p:nvPr/>
        </p:nvSpPr>
        <p:spPr>
          <a:xfrm>
            <a:off x="4336502" y="3483375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70">
            <a:extLst>
              <a:ext uri="{FF2B5EF4-FFF2-40B4-BE49-F238E27FC236}">
                <a16:creationId xmlns:a16="http://schemas.microsoft.com/office/drawing/2014/main" id="{3969C462-B940-015D-267D-F83136E58B18}"/>
              </a:ext>
            </a:extLst>
          </p:cNvPr>
          <p:cNvSpPr/>
          <p:nvPr/>
        </p:nvSpPr>
        <p:spPr>
          <a:xfrm>
            <a:off x="4709420" y="3485136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F6A0C1A4-5730-F419-3BB8-3719F12209DD}"/>
              </a:ext>
            </a:extLst>
          </p:cNvPr>
          <p:cNvGrpSpPr/>
          <p:nvPr/>
        </p:nvGrpSpPr>
        <p:grpSpPr>
          <a:xfrm>
            <a:off x="4800715" y="4030847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CE16376A-CD15-204A-E59B-BCD4B1574AFA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EB98BDC9-5B10-C695-5C6C-47967D443090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A5BFF3AE-92CE-51B8-2B7F-34C17C862DAB}"/>
              </a:ext>
            </a:extLst>
          </p:cNvPr>
          <p:cNvGrpSpPr/>
          <p:nvPr/>
        </p:nvGrpSpPr>
        <p:grpSpPr>
          <a:xfrm>
            <a:off x="4456357" y="3388918"/>
            <a:ext cx="428171" cy="417877"/>
            <a:chOff x="2656544" y="4069376"/>
            <a:chExt cx="428171" cy="417877"/>
          </a:xfrm>
        </p:grpSpPr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9897B6AD-77B4-600F-893D-B2C966434E73}"/>
                </a:ext>
              </a:extLst>
            </p:cNvPr>
            <p:cNvSpPr/>
            <p:nvPr/>
          </p:nvSpPr>
          <p:spPr>
            <a:xfrm>
              <a:off x="2656544" y="4069376"/>
              <a:ext cx="373545" cy="37354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A3BD8558-8813-C224-AADC-DB4A6F832D5D}"/>
                </a:ext>
              </a:extLst>
            </p:cNvPr>
            <p:cNvSpPr/>
            <p:nvPr/>
          </p:nvSpPr>
          <p:spPr>
            <a:xfrm>
              <a:off x="2711170" y="4113708"/>
              <a:ext cx="373545" cy="37354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6" name="Oval 155">
            <a:extLst>
              <a:ext uri="{FF2B5EF4-FFF2-40B4-BE49-F238E27FC236}">
                <a16:creationId xmlns:a16="http://schemas.microsoft.com/office/drawing/2014/main" id="{51A4F04C-9F1E-D8AD-BDB8-037F0E956A47}"/>
              </a:ext>
            </a:extLst>
          </p:cNvPr>
          <p:cNvSpPr/>
          <p:nvPr/>
        </p:nvSpPr>
        <p:spPr>
          <a:xfrm>
            <a:off x="5903002" y="3437525"/>
            <a:ext cx="191601" cy="19160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A1D87195-A1BF-7F2D-4D78-C5CACE915E0B}"/>
              </a:ext>
            </a:extLst>
          </p:cNvPr>
          <p:cNvSpPr/>
          <p:nvPr/>
        </p:nvSpPr>
        <p:spPr>
          <a:xfrm>
            <a:off x="6547322" y="3994379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39400FB2-5AF5-B53D-E6CA-12F7A920430C}"/>
              </a:ext>
            </a:extLst>
          </p:cNvPr>
          <p:cNvGrpSpPr/>
          <p:nvPr/>
        </p:nvGrpSpPr>
        <p:grpSpPr>
          <a:xfrm>
            <a:off x="5684629" y="3972152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FE8B8457-461D-4388-94F4-F86ADB248BF0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68BC0B37-5311-E0C8-129A-10CF5D967773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C64BEC0F-4577-1597-16EC-DD68E03752AE}"/>
              </a:ext>
            </a:extLst>
          </p:cNvPr>
          <p:cNvGrpSpPr/>
          <p:nvPr/>
        </p:nvGrpSpPr>
        <p:grpSpPr>
          <a:xfrm>
            <a:off x="6099229" y="3958035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2A0677F6-1D0A-BD59-816C-E8F180F5193D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01F4BFB4-CB6B-0704-3453-43912EF4097D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CB30A03C-1CB4-2650-1BF3-7A7C06CBF58E}"/>
              </a:ext>
            </a:extLst>
          </p:cNvPr>
          <p:cNvGrpSpPr/>
          <p:nvPr/>
        </p:nvGrpSpPr>
        <p:grpSpPr>
          <a:xfrm rot="12600000" flipH="1">
            <a:off x="6312903" y="3957021"/>
            <a:ext cx="386179" cy="328843"/>
            <a:chOff x="3001979" y="3798448"/>
            <a:chExt cx="932287" cy="793872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13A67C47-3430-B77F-27C0-8832943E4E89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D6859217-C02B-8B43-018D-DFAC8F6F16A7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66B1BDBC-7ECB-7669-740C-68C58CEA8707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ounded Rectangle 64">
              <a:extLst>
                <a:ext uri="{FF2B5EF4-FFF2-40B4-BE49-F238E27FC236}">
                  <a16:creationId xmlns:a16="http://schemas.microsoft.com/office/drawing/2014/main" id="{33D77D8D-312C-449C-3155-6E2E16BA1B42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9" name="Flowchart: Terminator 168">
            <a:extLst>
              <a:ext uri="{FF2B5EF4-FFF2-40B4-BE49-F238E27FC236}">
                <a16:creationId xmlns:a16="http://schemas.microsoft.com/office/drawing/2014/main" id="{2DFD7D29-5A69-7F95-69C0-5BC7606267DD}"/>
              </a:ext>
            </a:extLst>
          </p:cNvPr>
          <p:cNvSpPr/>
          <p:nvPr/>
        </p:nvSpPr>
        <p:spPr>
          <a:xfrm rot="1778879">
            <a:off x="6181144" y="4109760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6EEE9E2F-F49E-FB4F-CA5E-B43FD5051024}"/>
              </a:ext>
            </a:extLst>
          </p:cNvPr>
          <p:cNvSpPr/>
          <p:nvPr/>
        </p:nvSpPr>
        <p:spPr>
          <a:xfrm>
            <a:off x="5438703" y="4065887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C6160EE2-D39E-0EDC-02B0-79BA9FB2F53D}"/>
              </a:ext>
            </a:extLst>
          </p:cNvPr>
          <p:cNvGrpSpPr/>
          <p:nvPr/>
        </p:nvGrpSpPr>
        <p:grpSpPr>
          <a:xfrm rot="914353">
            <a:off x="5513848" y="3687427"/>
            <a:ext cx="531749" cy="616871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D4469F90-FD7C-0ED0-C441-95EE290339EB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4CD1904F-AF91-8DD1-1CD4-DDED27A5C2C4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FBF68946-FE86-63F1-8C0C-07A3B1EBF592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ounded Rectangle 31">
              <a:extLst>
                <a:ext uri="{FF2B5EF4-FFF2-40B4-BE49-F238E27FC236}">
                  <a16:creationId xmlns:a16="http://schemas.microsoft.com/office/drawing/2014/main" id="{5B4FE52B-8B83-DA08-481B-A6735FC18D30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6" name="Freeform 46">
            <a:extLst>
              <a:ext uri="{FF2B5EF4-FFF2-40B4-BE49-F238E27FC236}">
                <a16:creationId xmlns:a16="http://schemas.microsoft.com/office/drawing/2014/main" id="{BF661CE1-6BD5-C309-45FD-6A6650760677}"/>
              </a:ext>
            </a:extLst>
          </p:cNvPr>
          <p:cNvSpPr/>
          <p:nvPr/>
        </p:nvSpPr>
        <p:spPr>
          <a:xfrm rot="2060467">
            <a:off x="5927246" y="3963682"/>
            <a:ext cx="436415" cy="30905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Rounded Rectangle 43">
            <a:extLst>
              <a:ext uri="{FF2B5EF4-FFF2-40B4-BE49-F238E27FC236}">
                <a16:creationId xmlns:a16="http://schemas.microsoft.com/office/drawing/2014/main" id="{73208CAD-5A7C-6B74-3B3A-0D522A598AC9}"/>
              </a:ext>
            </a:extLst>
          </p:cNvPr>
          <p:cNvSpPr/>
          <p:nvPr/>
        </p:nvSpPr>
        <p:spPr>
          <a:xfrm>
            <a:off x="6027083" y="4065807"/>
            <a:ext cx="335262" cy="15623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Flowchart: Terminator 177">
            <a:extLst>
              <a:ext uri="{FF2B5EF4-FFF2-40B4-BE49-F238E27FC236}">
                <a16:creationId xmlns:a16="http://schemas.microsoft.com/office/drawing/2014/main" id="{4C69073B-A7E9-B479-93E1-ECD595EBAE89}"/>
              </a:ext>
            </a:extLst>
          </p:cNvPr>
          <p:cNvSpPr/>
          <p:nvPr/>
        </p:nvSpPr>
        <p:spPr>
          <a:xfrm rot="1778879">
            <a:off x="5766544" y="4123876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7F1EAD8E-3AE5-2F16-F529-A32DFFFD7C84}"/>
              </a:ext>
            </a:extLst>
          </p:cNvPr>
          <p:cNvGrpSpPr/>
          <p:nvPr/>
        </p:nvGrpSpPr>
        <p:grpSpPr>
          <a:xfrm rot="19523347">
            <a:off x="5506866" y="4009796"/>
            <a:ext cx="386179" cy="328843"/>
            <a:chOff x="3001979" y="3798448"/>
            <a:chExt cx="932287" cy="793872"/>
          </a:xfrm>
        </p:grpSpPr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7460954F-A742-9B39-DAC5-70B739FF375B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8D5BD8F2-BE11-D569-2FE7-FC798ABE1956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420B278-0AB0-F589-D98C-AAF808E818D4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ounded Rectangle 16">
              <a:extLst>
                <a:ext uri="{FF2B5EF4-FFF2-40B4-BE49-F238E27FC236}">
                  <a16:creationId xmlns:a16="http://schemas.microsoft.com/office/drawing/2014/main" id="{47C62971-6C2A-1B75-014C-55ABF439E48E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4" name="Oval 183">
            <a:extLst>
              <a:ext uri="{FF2B5EF4-FFF2-40B4-BE49-F238E27FC236}">
                <a16:creationId xmlns:a16="http://schemas.microsoft.com/office/drawing/2014/main" id="{096C219E-C75B-15A0-F42F-8D584E0782B4}"/>
              </a:ext>
            </a:extLst>
          </p:cNvPr>
          <p:cNvSpPr/>
          <p:nvPr/>
        </p:nvSpPr>
        <p:spPr>
          <a:xfrm>
            <a:off x="5461344" y="4084583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E13285DC-090F-CE91-F48A-154161A24348}"/>
              </a:ext>
            </a:extLst>
          </p:cNvPr>
          <p:cNvGrpSpPr/>
          <p:nvPr/>
        </p:nvGrpSpPr>
        <p:grpSpPr>
          <a:xfrm>
            <a:off x="5882187" y="4069110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96105300-01AA-B219-0DA7-AB219EA07CDF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F317DBB7-C059-8A70-3F87-552645E36DD0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B4354200-D3F4-E2BC-0B3F-49F94A94414C}"/>
              </a:ext>
            </a:extLst>
          </p:cNvPr>
          <p:cNvCxnSpPr/>
          <p:nvPr/>
        </p:nvCxnSpPr>
        <p:spPr>
          <a:xfrm>
            <a:off x="5937143" y="4038386"/>
            <a:ext cx="74781" cy="3611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9AB772C7-BA1B-C734-6571-E970D3105476}"/>
              </a:ext>
            </a:extLst>
          </p:cNvPr>
          <p:cNvCxnSpPr/>
          <p:nvPr/>
        </p:nvCxnSpPr>
        <p:spPr>
          <a:xfrm>
            <a:off x="5960180" y="4017529"/>
            <a:ext cx="102488" cy="480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81BE593E-1D98-37CE-925A-892792D2DA80}"/>
              </a:ext>
            </a:extLst>
          </p:cNvPr>
          <p:cNvGrpSpPr/>
          <p:nvPr/>
        </p:nvGrpSpPr>
        <p:grpSpPr>
          <a:xfrm rot="9791451" flipH="1">
            <a:off x="6189076" y="3644017"/>
            <a:ext cx="539341" cy="616871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617D6F79-233D-5D2D-4667-BA5F4170DBCE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6AA99589-F596-7295-163D-CF348AE17800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F7034545-9ECB-440C-9FB9-AD9174F7D912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ounded Rectangle 57">
              <a:extLst>
                <a:ext uri="{FF2B5EF4-FFF2-40B4-BE49-F238E27FC236}">
                  <a16:creationId xmlns:a16="http://schemas.microsoft.com/office/drawing/2014/main" id="{F7BC2659-16D7-FABA-4792-79F91A6DBB56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5" name="Oval 194">
            <a:extLst>
              <a:ext uri="{FF2B5EF4-FFF2-40B4-BE49-F238E27FC236}">
                <a16:creationId xmlns:a16="http://schemas.microsoft.com/office/drawing/2014/main" id="{2E78AF0D-ECC9-00B3-B972-12E03867FA4F}"/>
              </a:ext>
            </a:extLst>
          </p:cNvPr>
          <p:cNvSpPr/>
          <p:nvPr/>
        </p:nvSpPr>
        <p:spPr>
          <a:xfrm>
            <a:off x="6597846" y="4017221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Rectangle 70">
            <a:extLst>
              <a:ext uri="{FF2B5EF4-FFF2-40B4-BE49-F238E27FC236}">
                <a16:creationId xmlns:a16="http://schemas.microsoft.com/office/drawing/2014/main" id="{B4A05B34-ACF7-ADB1-B743-198425FC6624}"/>
              </a:ext>
            </a:extLst>
          </p:cNvPr>
          <p:cNvSpPr/>
          <p:nvPr/>
        </p:nvSpPr>
        <p:spPr>
          <a:xfrm>
            <a:off x="5832574" y="3507521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Rectangle 70">
            <a:extLst>
              <a:ext uri="{FF2B5EF4-FFF2-40B4-BE49-F238E27FC236}">
                <a16:creationId xmlns:a16="http://schemas.microsoft.com/office/drawing/2014/main" id="{436D6540-489E-67D8-DF11-77D42D5D78E1}"/>
              </a:ext>
            </a:extLst>
          </p:cNvPr>
          <p:cNvSpPr/>
          <p:nvPr/>
        </p:nvSpPr>
        <p:spPr>
          <a:xfrm>
            <a:off x="6205492" y="3509282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3FE0DECB-A691-B50D-543E-FA71E5D0E319}"/>
              </a:ext>
            </a:extLst>
          </p:cNvPr>
          <p:cNvGrpSpPr/>
          <p:nvPr/>
        </p:nvGrpSpPr>
        <p:grpSpPr>
          <a:xfrm>
            <a:off x="6296787" y="4054993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DC65E183-0612-674C-B77E-FECD2E905D20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ABE36A8B-370E-45B6-1B0F-8C41BFF70F29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1" name="Oval 200">
            <a:extLst>
              <a:ext uri="{FF2B5EF4-FFF2-40B4-BE49-F238E27FC236}">
                <a16:creationId xmlns:a16="http://schemas.microsoft.com/office/drawing/2014/main" id="{4F10CCAB-08B0-B582-BF1C-9D141BB68793}"/>
              </a:ext>
            </a:extLst>
          </p:cNvPr>
          <p:cNvSpPr/>
          <p:nvPr/>
        </p:nvSpPr>
        <p:spPr>
          <a:xfrm>
            <a:off x="5934517" y="3435146"/>
            <a:ext cx="373545" cy="37354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BF1CE8AD-E12F-8D54-5F1E-240E1AE69FFE}"/>
              </a:ext>
            </a:extLst>
          </p:cNvPr>
          <p:cNvSpPr/>
          <p:nvPr/>
        </p:nvSpPr>
        <p:spPr>
          <a:xfrm>
            <a:off x="5989143" y="3479478"/>
            <a:ext cx="373545" cy="373545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40D82BA-94FD-4747-A1E9-9EDC87D6A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9057" y="1700784"/>
            <a:ext cx="3689239" cy="330630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Lifting Technique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34ADFA4-573C-9838-BC3D-D869F6815304}"/>
              </a:ext>
            </a:extLst>
          </p:cNvPr>
          <p:cNvSpPr/>
          <p:nvPr/>
        </p:nvSpPr>
        <p:spPr>
          <a:xfrm>
            <a:off x="5651554" y="4140289"/>
            <a:ext cx="191601" cy="19160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Block Arc 1">
            <a:extLst>
              <a:ext uri="{FF2B5EF4-FFF2-40B4-BE49-F238E27FC236}">
                <a16:creationId xmlns:a16="http://schemas.microsoft.com/office/drawing/2014/main" id="{60FF0D97-2566-3CF8-8793-14E8BF7E2431}"/>
              </a:ext>
            </a:extLst>
          </p:cNvPr>
          <p:cNvSpPr/>
          <p:nvPr/>
        </p:nvSpPr>
        <p:spPr>
          <a:xfrm rot="10800000">
            <a:off x="5549685" y="3892350"/>
            <a:ext cx="499151" cy="698275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F487EBF-BBC4-4D24-C210-DDE339EE55D1}"/>
              </a:ext>
            </a:extLst>
          </p:cNvPr>
          <p:cNvSpPr/>
          <p:nvPr/>
        </p:nvSpPr>
        <p:spPr>
          <a:xfrm>
            <a:off x="6262722" y="4726845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311EA3-861C-191E-F542-160DD22B35F5}"/>
              </a:ext>
            </a:extLst>
          </p:cNvPr>
          <p:cNvGrpSpPr/>
          <p:nvPr/>
        </p:nvGrpSpPr>
        <p:grpSpPr>
          <a:xfrm>
            <a:off x="5400029" y="4704618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D7D981-0C8C-D59E-D8BA-603EAF26D434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B071FA9-B438-B092-2D7E-849D255CBF4A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CFFBF1-1D2F-B378-B7CB-402122F781BF}"/>
              </a:ext>
            </a:extLst>
          </p:cNvPr>
          <p:cNvGrpSpPr/>
          <p:nvPr/>
        </p:nvGrpSpPr>
        <p:grpSpPr>
          <a:xfrm>
            <a:off x="5814629" y="4690501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A6948A4-D3B3-3E1E-73A9-5DC2AAD787B8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12F84B9-76AD-E317-BD3F-F181223DFE57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036F72-6548-C5D8-55E2-F35AE5FA0169}"/>
              </a:ext>
            </a:extLst>
          </p:cNvPr>
          <p:cNvGrpSpPr/>
          <p:nvPr/>
        </p:nvGrpSpPr>
        <p:grpSpPr>
          <a:xfrm rot="12600000" flipH="1">
            <a:off x="6028303" y="4689487"/>
            <a:ext cx="386179" cy="328843"/>
            <a:chOff x="3001979" y="3798448"/>
            <a:chExt cx="932287" cy="79387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A70580-E1DA-9DE5-E376-DA6EC90DC1F4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FC6D954-41CD-94D0-FD69-A985CAF3D9C3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3BDBCBC-ED95-7DC5-3149-6BF976D710D3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64">
              <a:extLst>
                <a:ext uri="{FF2B5EF4-FFF2-40B4-BE49-F238E27FC236}">
                  <a16:creationId xmlns:a16="http://schemas.microsoft.com/office/drawing/2014/main" id="{F8F357B6-504D-7D7A-5262-FC2F78C6DD02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AFC32C63-646C-73A6-8753-AA18A06DB9BC}"/>
              </a:ext>
            </a:extLst>
          </p:cNvPr>
          <p:cNvSpPr/>
          <p:nvPr/>
        </p:nvSpPr>
        <p:spPr>
          <a:xfrm rot="1778879">
            <a:off x="5896544" y="4842226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E2A53F9-E47B-70F7-FD71-3A5672E8A111}"/>
              </a:ext>
            </a:extLst>
          </p:cNvPr>
          <p:cNvSpPr/>
          <p:nvPr/>
        </p:nvSpPr>
        <p:spPr>
          <a:xfrm>
            <a:off x="5154103" y="4798353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2BD925-0B9B-0A66-F935-E8250A713906}"/>
              </a:ext>
            </a:extLst>
          </p:cNvPr>
          <p:cNvGrpSpPr/>
          <p:nvPr/>
        </p:nvGrpSpPr>
        <p:grpSpPr>
          <a:xfrm rot="914353">
            <a:off x="5229248" y="4419893"/>
            <a:ext cx="531749" cy="616871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97EAF5F-CDBE-F218-7CB5-4641BF25CA40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F4B61B0-654A-5C32-DEC9-17FF75A110C5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9E06B92-E43E-E30C-3911-022F3A776B0F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1">
              <a:extLst>
                <a:ext uri="{FF2B5EF4-FFF2-40B4-BE49-F238E27FC236}">
                  <a16:creationId xmlns:a16="http://schemas.microsoft.com/office/drawing/2014/main" id="{3E11620F-5C35-A148-6016-36554C8A7622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Freeform 46">
            <a:extLst>
              <a:ext uri="{FF2B5EF4-FFF2-40B4-BE49-F238E27FC236}">
                <a16:creationId xmlns:a16="http://schemas.microsoft.com/office/drawing/2014/main" id="{42D210DE-A4F8-EEE4-D917-75C6A4D427D9}"/>
              </a:ext>
            </a:extLst>
          </p:cNvPr>
          <p:cNvSpPr/>
          <p:nvPr/>
        </p:nvSpPr>
        <p:spPr>
          <a:xfrm rot="2060467">
            <a:off x="5642646" y="4696148"/>
            <a:ext cx="436415" cy="30905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3">
            <a:extLst>
              <a:ext uri="{FF2B5EF4-FFF2-40B4-BE49-F238E27FC236}">
                <a16:creationId xmlns:a16="http://schemas.microsoft.com/office/drawing/2014/main" id="{EF5064D5-13D4-9740-E592-EFA57831ECE2}"/>
              </a:ext>
            </a:extLst>
          </p:cNvPr>
          <p:cNvSpPr/>
          <p:nvPr/>
        </p:nvSpPr>
        <p:spPr>
          <a:xfrm>
            <a:off x="5742483" y="4798273"/>
            <a:ext cx="335262" cy="15623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Terminator 42">
            <a:extLst>
              <a:ext uri="{FF2B5EF4-FFF2-40B4-BE49-F238E27FC236}">
                <a16:creationId xmlns:a16="http://schemas.microsoft.com/office/drawing/2014/main" id="{976961FC-FB70-B31D-8D87-356C256867B0}"/>
              </a:ext>
            </a:extLst>
          </p:cNvPr>
          <p:cNvSpPr/>
          <p:nvPr/>
        </p:nvSpPr>
        <p:spPr>
          <a:xfrm rot="1778879">
            <a:off x="5481944" y="4856342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CE99545-1B45-59B4-33D7-D639771AF256}"/>
              </a:ext>
            </a:extLst>
          </p:cNvPr>
          <p:cNvGrpSpPr/>
          <p:nvPr/>
        </p:nvGrpSpPr>
        <p:grpSpPr>
          <a:xfrm rot="19523347">
            <a:off x="5222266" y="4742262"/>
            <a:ext cx="386179" cy="328843"/>
            <a:chOff x="3001979" y="3798448"/>
            <a:chExt cx="932287" cy="793872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0E7BB62-1D62-4C80-D515-2FE250D4AD6A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25229F1-FF94-95D5-14B7-08371E0E5C0D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F1C25D3-B0F8-20F6-7968-F8C946EADF43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16">
              <a:extLst>
                <a:ext uri="{FF2B5EF4-FFF2-40B4-BE49-F238E27FC236}">
                  <a16:creationId xmlns:a16="http://schemas.microsoft.com/office/drawing/2014/main" id="{9050EAFA-272C-B944-A741-F683C0FE9160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7803D705-5312-938D-B030-FDBE4B9A86A4}"/>
              </a:ext>
            </a:extLst>
          </p:cNvPr>
          <p:cNvSpPr/>
          <p:nvPr/>
        </p:nvSpPr>
        <p:spPr>
          <a:xfrm>
            <a:off x="5176744" y="4817049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1D950EC-C94B-6915-BF8A-F844EEC77FF6}"/>
              </a:ext>
            </a:extLst>
          </p:cNvPr>
          <p:cNvGrpSpPr/>
          <p:nvPr/>
        </p:nvGrpSpPr>
        <p:grpSpPr>
          <a:xfrm>
            <a:off x="5597587" y="4801576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169D5E8-5D90-33D0-2EF0-54F8E428A430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2F30DF1-A791-FF52-E392-1FE03BD4E69C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3E4A4FF-5356-73E4-E3B3-00319B12D6CC}"/>
              </a:ext>
            </a:extLst>
          </p:cNvPr>
          <p:cNvCxnSpPr/>
          <p:nvPr/>
        </p:nvCxnSpPr>
        <p:spPr>
          <a:xfrm>
            <a:off x="5652543" y="4770852"/>
            <a:ext cx="74781" cy="3611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122C7C4-B2D8-1D2A-EA9C-E48BEEE4110E}"/>
              </a:ext>
            </a:extLst>
          </p:cNvPr>
          <p:cNvCxnSpPr/>
          <p:nvPr/>
        </p:nvCxnSpPr>
        <p:spPr>
          <a:xfrm>
            <a:off x="5675580" y="4749995"/>
            <a:ext cx="102488" cy="480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DFD1D95-ECC6-3A61-134B-67AC2DE9DB9D}"/>
              </a:ext>
            </a:extLst>
          </p:cNvPr>
          <p:cNvGrpSpPr/>
          <p:nvPr/>
        </p:nvGrpSpPr>
        <p:grpSpPr>
          <a:xfrm rot="9791451" flipH="1">
            <a:off x="5904476" y="4376483"/>
            <a:ext cx="539341" cy="616871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6D6F1D1-80A0-6EF0-75FE-71D4C48A2BFC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8E1E0C1-9664-D005-BC73-AEF3B676DB4A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634F22A-531C-E86C-24CB-864635386561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ounded Rectangle 57">
              <a:extLst>
                <a:ext uri="{FF2B5EF4-FFF2-40B4-BE49-F238E27FC236}">
                  <a16:creationId xmlns:a16="http://schemas.microsoft.com/office/drawing/2014/main" id="{9F4CAE56-C6B2-4FD0-A9EE-D52BDFD2F7DC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Oval 62">
            <a:extLst>
              <a:ext uri="{FF2B5EF4-FFF2-40B4-BE49-F238E27FC236}">
                <a16:creationId xmlns:a16="http://schemas.microsoft.com/office/drawing/2014/main" id="{B4DBCF66-7590-A83C-39F8-96368B2C0CE2}"/>
              </a:ext>
            </a:extLst>
          </p:cNvPr>
          <p:cNvSpPr/>
          <p:nvPr/>
        </p:nvSpPr>
        <p:spPr>
          <a:xfrm>
            <a:off x="6313246" y="4749687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70">
            <a:extLst>
              <a:ext uri="{FF2B5EF4-FFF2-40B4-BE49-F238E27FC236}">
                <a16:creationId xmlns:a16="http://schemas.microsoft.com/office/drawing/2014/main" id="{2849F6AA-C3B7-3023-0414-56043B940AB6}"/>
              </a:ext>
            </a:extLst>
          </p:cNvPr>
          <p:cNvSpPr/>
          <p:nvPr/>
        </p:nvSpPr>
        <p:spPr>
          <a:xfrm>
            <a:off x="5547974" y="4239987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70">
            <a:extLst>
              <a:ext uri="{FF2B5EF4-FFF2-40B4-BE49-F238E27FC236}">
                <a16:creationId xmlns:a16="http://schemas.microsoft.com/office/drawing/2014/main" id="{00D1002B-DAB3-FB7D-777B-8506B6155D6F}"/>
              </a:ext>
            </a:extLst>
          </p:cNvPr>
          <p:cNvSpPr/>
          <p:nvPr/>
        </p:nvSpPr>
        <p:spPr>
          <a:xfrm>
            <a:off x="5920892" y="4241748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C285167-1A01-E93E-FD53-152B4A2ABBE2}"/>
              </a:ext>
            </a:extLst>
          </p:cNvPr>
          <p:cNvGrpSpPr/>
          <p:nvPr/>
        </p:nvGrpSpPr>
        <p:grpSpPr>
          <a:xfrm>
            <a:off x="6012187" y="4787459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9454EBC-A67B-0D2D-BEA2-68305B6350C1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2240D34-46DC-6B1A-4541-6F14884B9B44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Block Arc 68">
            <a:extLst>
              <a:ext uri="{FF2B5EF4-FFF2-40B4-BE49-F238E27FC236}">
                <a16:creationId xmlns:a16="http://schemas.microsoft.com/office/drawing/2014/main" id="{E0A5A241-F76B-2B9F-E5C0-692EC8F11E27}"/>
              </a:ext>
            </a:extLst>
          </p:cNvPr>
          <p:cNvSpPr/>
          <p:nvPr/>
        </p:nvSpPr>
        <p:spPr>
          <a:xfrm rot="10800000">
            <a:off x="5590672" y="3907475"/>
            <a:ext cx="499151" cy="698275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D81BCEA-BA9A-2239-E736-AA300843B0A4}"/>
              </a:ext>
            </a:extLst>
          </p:cNvPr>
          <p:cNvGrpSpPr/>
          <p:nvPr/>
        </p:nvGrpSpPr>
        <p:grpSpPr>
          <a:xfrm>
            <a:off x="5667829" y="4145530"/>
            <a:ext cx="428171" cy="417877"/>
            <a:chOff x="2656544" y="4069376"/>
            <a:chExt cx="428171" cy="417877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37504D0-9612-91BE-3228-15FD115E9CA2}"/>
                </a:ext>
              </a:extLst>
            </p:cNvPr>
            <p:cNvSpPr/>
            <p:nvPr/>
          </p:nvSpPr>
          <p:spPr>
            <a:xfrm>
              <a:off x="2656544" y="4069376"/>
              <a:ext cx="373545" cy="37354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C5AC8CB-2E74-F71F-E56E-00C9F3C972B1}"/>
                </a:ext>
              </a:extLst>
            </p:cNvPr>
            <p:cNvSpPr/>
            <p:nvPr/>
          </p:nvSpPr>
          <p:spPr>
            <a:xfrm>
              <a:off x="2711170" y="4113708"/>
              <a:ext cx="373545" cy="37354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CD88D14F-2DB8-6FDC-D33E-3909F62D2905}"/>
              </a:ext>
            </a:extLst>
          </p:cNvPr>
          <p:cNvSpPr/>
          <p:nvPr/>
        </p:nvSpPr>
        <p:spPr>
          <a:xfrm>
            <a:off x="7114474" y="4194137"/>
            <a:ext cx="191601" cy="19160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Block Arc 7">
            <a:extLst>
              <a:ext uri="{FF2B5EF4-FFF2-40B4-BE49-F238E27FC236}">
                <a16:creationId xmlns:a16="http://schemas.microsoft.com/office/drawing/2014/main" id="{CC6C4FBA-F9BD-A283-7737-50EC04A7E551}"/>
              </a:ext>
            </a:extLst>
          </p:cNvPr>
          <p:cNvSpPr/>
          <p:nvPr/>
        </p:nvSpPr>
        <p:spPr>
          <a:xfrm rot="10800000">
            <a:off x="7045757" y="3916496"/>
            <a:ext cx="499151" cy="698275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9988D8-819A-B494-49FC-5458022E27D9}"/>
              </a:ext>
            </a:extLst>
          </p:cNvPr>
          <p:cNvSpPr/>
          <p:nvPr/>
        </p:nvSpPr>
        <p:spPr>
          <a:xfrm>
            <a:off x="7758794" y="4750991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7795F4-1F08-EB39-C27E-34B63247C438}"/>
              </a:ext>
            </a:extLst>
          </p:cNvPr>
          <p:cNvGrpSpPr/>
          <p:nvPr/>
        </p:nvGrpSpPr>
        <p:grpSpPr>
          <a:xfrm>
            <a:off x="6896101" y="4728764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4848E323-28A5-D7E4-7611-3175A701452C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89B12D62-1E0B-2C20-4BC4-85B5D2C14225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FFD2EE-0FED-99A3-1EBF-3FE37FEE4632}"/>
              </a:ext>
            </a:extLst>
          </p:cNvPr>
          <p:cNvGrpSpPr/>
          <p:nvPr/>
        </p:nvGrpSpPr>
        <p:grpSpPr>
          <a:xfrm>
            <a:off x="7310701" y="4714647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32B7FC8D-89D5-A759-6519-85825E8C3501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B6111C7-233E-03EE-9009-A2AE68CB5445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E89E59-B02A-D1FD-1B14-9667B36C5C18}"/>
              </a:ext>
            </a:extLst>
          </p:cNvPr>
          <p:cNvGrpSpPr/>
          <p:nvPr/>
        </p:nvGrpSpPr>
        <p:grpSpPr>
          <a:xfrm rot="12600000" flipH="1">
            <a:off x="7524375" y="4713633"/>
            <a:ext cx="386179" cy="328843"/>
            <a:chOff x="3001979" y="3798448"/>
            <a:chExt cx="932287" cy="793872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8820E35-3882-2493-B837-6E7BA9E42E1B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AA194E3B-708A-E484-685B-EECD3F0FC757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7C798EF9-17EB-05E8-1D65-EE0D0C9824A9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ounded Rectangle 64">
              <a:extLst>
                <a:ext uri="{FF2B5EF4-FFF2-40B4-BE49-F238E27FC236}">
                  <a16:creationId xmlns:a16="http://schemas.microsoft.com/office/drawing/2014/main" id="{B239F127-B265-898A-CA39-4B97A3165397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Flowchart: Terminator 36">
            <a:extLst>
              <a:ext uri="{FF2B5EF4-FFF2-40B4-BE49-F238E27FC236}">
                <a16:creationId xmlns:a16="http://schemas.microsoft.com/office/drawing/2014/main" id="{DCA047F1-5B76-D925-FB4D-66B8621C3A75}"/>
              </a:ext>
            </a:extLst>
          </p:cNvPr>
          <p:cNvSpPr/>
          <p:nvPr/>
        </p:nvSpPr>
        <p:spPr>
          <a:xfrm rot="1778879">
            <a:off x="7392616" y="4866372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37FB8A0-353B-03B4-CF4C-9B9C0E41FA08}"/>
              </a:ext>
            </a:extLst>
          </p:cNvPr>
          <p:cNvSpPr/>
          <p:nvPr/>
        </p:nvSpPr>
        <p:spPr>
          <a:xfrm>
            <a:off x="6650175" y="4822499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E2FA554-5F82-DF2C-92DE-384E72A24050}"/>
              </a:ext>
            </a:extLst>
          </p:cNvPr>
          <p:cNvGrpSpPr/>
          <p:nvPr/>
        </p:nvGrpSpPr>
        <p:grpSpPr>
          <a:xfrm rot="914353">
            <a:off x="6725320" y="4444039"/>
            <a:ext cx="531749" cy="616871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D7EBB762-3391-FFCB-C378-49EE61AC714B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9146F428-C103-A942-84E4-2A2BF152C5EC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AC6E7659-CB15-D9A2-06FF-AF51033E58F7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ounded Rectangle 31">
              <a:extLst>
                <a:ext uri="{FF2B5EF4-FFF2-40B4-BE49-F238E27FC236}">
                  <a16:creationId xmlns:a16="http://schemas.microsoft.com/office/drawing/2014/main" id="{60C46A9B-612B-F332-ECB1-EF6321B491DD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Freeform 46">
            <a:extLst>
              <a:ext uri="{FF2B5EF4-FFF2-40B4-BE49-F238E27FC236}">
                <a16:creationId xmlns:a16="http://schemas.microsoft.com/office/drawing/2014/main" id="{F92A87A2-2B83-AD2C-9DA0-8BF4CE883E83}"/>
              </a:ext>
            </a:extLst>
          </p:cNvPr>
          <p:cNvSpPr/>
          <p:nvPr/>
        </p:nvSpPr>
        <p:spPr>
          <a:xfrm rot="2060467">
            <a:off x="7138718" y="4720294"/>
            <a:ext cx="436415" cy="30905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43">
            <a:extLst>
              <a:ext uri="{FF2B5EF4-FFF2-40B4-BE49-F238E27FC236}">
                <a16:creationId xmlns:a16="http://schemas.microsoft.com/office/drawing/2014/main" id="{8E3F2F26-7EC2-93F1-6635-127849DAF8D1}"/>
              </a:ext>
            </a:extLst>
          </p:cNvPr>
          <p:cNvSpPr/>
          <p:nvPr/>
        </p:nvSpPr>
        <p:spPr>
          <a:xfrm>
            <a:off x="7238555" y="4822419"/>
            <a:ext cx="335262" cy="15623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Flowchart: Terminator 71">
            <a:extLst>
              <a:ext uri="{FF2B5EF4-FFF2-40B4-BE49-F238E27FC236}">
                <a16:creationId xmlns:a16="http://schemas.microsoft.com/office/drawing/2014/main" id="{AF22CD6C-D777-C606-F395-9BCBDABCD5D0}"/>
              </a:ext>
            </a:extLst>
          </p:cNvPr>
          <p:cNvSpPr/>
          <p:nvPr/>
        </p:nvSpPr>
        <p:spPr>
          <a:xfrm rot="1778879">
            <a:off x="6978016" y="4880488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0BA58B2-E489-C2EB-C95F-4469BE5AD604}"/>
              </a:ext>
            </a:extLst>
          </p:cNvPr>
          <p:cNvGrpSpPr/>
          <p:nvPr/>
        </p:nvGrpSpPr>
        <p:grpSpPr>
          <a:xfrm rot="19523347">
            <a:off x="6718338" y="4766408"/>
            <a:ext cx="386179" cy="328843"/>
            <a:chOff x="3001979" y="3798448"/>
            <a:chExt cx="932287" cy="793872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8CA0DB01-2F06-33C6-68EB-3D19A31DD19C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65B69C71-B5B3-4346-B9A5-E62E886938C3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DE72BFAA-B717-00B7-C3DF-E5DD39F970E2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ounded Rectangle 16">
              <a:extLst>
                <a:ext uri="{FF2B5EF4-FFF2-40B4-BE49-F238E27FC236}">
                  <a16:creationId xmlns:a16="http://schemas.microsoft.com/office/drawing/2014/main" id="{68A425CF-359C-B02D-35E7-7C46E79D9FBF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08718D6F-985C-DC6F-6AFF-977677DAB172}"/>
              </a:ext>
            </a:extLst>
          </p:cNvPr>
          <p:cNvSpPr/>
          <p:nvPr/>
        </p:nvSpPr>
        <p:spPr>
          <a:xfrm>
            <a:off x="6672816" y="4841195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119C0E7-37C5-9BD2-65AD-4AE905264D4F}"/>
              </a:ext>
            </a:extLst>
          </p:cNvPr>
          <p:cNvGrpSpPr/>
          <p:nvPr/>
        </p:nvGrpSpPr>
        <p:grpSpPr>
          <a:xfrm>
            <a:off x="7093659" y="4825722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53D9D656-5A57-D7A8-D7A2-DA344E3573BB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2449E66-5D62-B4E8-FA08-9320E724515C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F101A8A-E27C-926E-7824-D53C28CB279D}"/>
              </a:ext>
            </a:extLst>
          </p:cNvPr>
          <p:cNvCxnSpPr/>
          <p:nvPr/>
        </p:nvCxnSpPr>
        <p:spPr>
          <a:xfrm>
            <a:off x="7148615" y="4794998"/>
            <a:ext cx="74781" cy="3611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3E4638DC-86E2-58DC-6149-C8ED0C3F98BE}"/>
              </a:ext>
            </a:extLst>
          </p:cNvPr>
          <p:cNvCxnSpPr/>
          <p:nvPr/>
        </p:nvCxnSpPr>
        <p:spPr>
          <a:xfrm>
            <a:off x="7171652" y="4774141"/>
            <a:ext cx="102488" cy="480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F7F87D5-9D8F-F418-F561-6A1DA14C9E4C}"/>
              </a:ext>
            </a:extLst>
          </p:cNvPr>
          <p:cNvGrpSpPr/>
          <p:nvPr/>
        </p:nvGrpSpPr>
        <p:grpSpPr>
          <a:xfrm rot="9791451" flipH="1">
            <a:off x="7400548" y="4400629"/>
            <a:ext cx="539341" cy="616871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EC0FBB9-4A80-83BD-65E1-FA0AB6499FCB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4B25DAF-C553-F8DF-C49D-153240E32A9F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7EC2948B-52CF-F5C3-B6D2-696E31A230F5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ounded Rectangle 57">
              <a:extLst>
                <a:ext uri="{FF2B5EF4-FFF2-40B4-BE49-F238E27FC236}">
                  <a16:creationId xmlns:a16="http://schemas.microsoft.com/office/drawing/2014/main" id="{B434427D-032F-3B78-BE27-33AD73296DCF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Oval 78">
            <a:extLst>
              <a:ext uri="{FF2B5EF4-FFF2-40B4-BE49-F238E27FC236}">
                <a16:creationId xmlns:a16="http://schemas.microsoft.com/office/drawing/2014/main" id="{8A74C94C-5398-B264-F341-61FF3F0A9DD6}"/>
              </a:ext>
            </a:extLst>
          </p:cNvPr>
          <p:cNvSpPr/>
          <p:nvPr/>
        </p:nvSpPr>
        <p:spPr>
          <a:xfrm>
            <a:off x="7809318" y="4773833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0">
            <a:extLst>
              <a:ext uri="{FF2B5EF4-FFF2-40B4-BE49-F238E27FC236}">
                <a16:creationId xmlns:a16="http://schemas.microsoft.com/office/drawing/2014/main" id="{558A2ED7-369D-F009-2476-3B4CC16E76F9}"/>
              </a:ext>
            </a:extLst>
          </p:cNvPr>
          <p:cNvSpPr/>
          <p:nvPr/>
        </p:nvSpPr>
        <p:spPr>
          <a:xfrm>
            <a:off x="7044046" y="4264133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70">
            <a:extLst>
              <a:ext uri="{FF2B5EF4-FFF2-40B4-BE49-F238E27FC236}">
                <a16:creationId xmlns:a16="http://schemas.microsoft.com/office/drawing/2014/main" id="{9B560522-E832-A887-E570-54DF1F0A321A}"/>
              </a:ext>
            </a:extLst>
          </p:cNvPr>
          <p:cNvSpPr/>
          <p:nvPr/>
        </p:nvSpPr>
        <p:spPr>
          <a:xfrm>
            <a:off x="7416964" y="4265894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8922109-621E-4664-21C1-0F172D362166}"/>
              </a:ext>
            </a:extLst>
          </p:cNvPr>
          <p:cNvGrpSpPr/>
          <p:nvPr/>
        </p:nvGrpSpPr>
        <p:grpSpPr>
          <a:xfrm>
            <a:off x="7508259" y="4811605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B679D23-CAE8-7CBF-6FD5-E4BFB72BD403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3BF048E-1C96-E25D-D92B-3FDD99B76154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3" name="Block Arc 82">
            <a:extLst>
              <a:ext uri="{FF2B5EF4-FFF2-40B4-BE49-F238E27FC236}">
                <a16:creationId xmlns:a16="http://schemas.microsoft.com/office/drawing/2014/main" id="{490EFD77-654B-E179-A3D1-15661188611F}"/>
              </a:ext>
            </a:extLst>
          </p:cNvPr>
          <p:cNvSpPr/>
          <p:nvPr/>
        </p:nvSpPr>
        <p:spPr>
          <a:xfrm rot="10800000">
            <a:off x="7086744" y="3931621"/>
            <a:ext cx="499151" cy="698275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0CB431-978F-94AD-FF7D-86DC274CBD13}"/>
              </a:ext>
            </a:extLst>
          </p:cNvPr>
          <p:cNvSpPr/>
          <p:nvPr/>
        </p:nvSpPr>
        <p:spPr>
          <a:xfrm>
            <a:off x="7145989" y="4191758"/>
            <a:ext cx="373545" cy="37354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FF9199-2F1C-565E-4FC6-6A709A33D7BF}"/>
              </a:ext>
            </a:extLst>
          </p:cNvPr>
          <p:cNvSpPr/>
          <p:nvPr/>
        </p:nvSpPr>
        <p:spPr>
          <a:xfrm>
            <a:off x="7200615" y="4236090"/>
            <a:ext cx="373545" cy="373545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A85CECE-99A6-B6CC-75E6-FB10B9BC3C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Oval 141">
            <a:extLst>
              <a:ext uri="{FF2B5EF4-FFF2-40B4-BE49-F238E27FC236}">
                <a16:creationId xmlns:a16="http://schemas.microsoft.com/office/drawing/2014/main" id="{17717773-774D-3C41-1BCB-1E655DAB5D6C}"/>
              </a:ext>
            </a:extLst>
          </p:cNvPr>
          <p:cNvSpPr/>
          <p:nvPr/>
        </p:nvSpPr>
        <p:spPr>
          <a:xfrm>
            <a:off x="4492193" y="3092216"/>
            <a:ext cx="191601" cy="19160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E746742A-FA5E-44AF-F467-339BC589DCE2}"/>
              </a:ext>
            </a:extLst>
          </p:cNvPr>
          <p:cNvSpPr/>
          <p:nvPr/>
        </p:nvSpPr>
        <p:spPr>
          <a:xfrm>
            <a:off x="5955113" y="3146064"/>
            <a:ext cx="191601" cy="19160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4" name="Block Arc 143">
            <a:extLst>
              <a:ext uri="{FF2B5EF4-FFF2-40B4-BE49-F238E27FC236}">
                <a16:creationId xmlns:a16="http://schemas.microsoft.com/office/drawing/2014/main" id="{6E9A6BE6-B910-4696-06AB-64246CD616B4}"/>
              </a:ext>
            </a:extLst>
          </p:cNvPr>
          <p:cNvSpPr/>
          <p:nvPr/>
        </p:nvSpPr>
        <p:spPr>
          <a:xfrm rot="10800000">
            <a:off x="4390324" y="2809021"/>
            <a:ext cx="499151" cy="698275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F0428613-AA10-2E4A-7071-7E8207EE2D1D}"/>
              </a:ext>
            </a:extLst>
          </p:cNvPr>
          <p:cNvSpPr/>
          <p:nvPr/>
        </p:nvSpPr>
        <p:spPr>
          <a:xfrm>
            <a:off x="5053604" y="3840153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7A3C35AF-64EB-5ABF-2E32-1CB55B9C5E43}"/>
              </a:ext>
            </a:extLst>
          </p:cNvPr>
          <p:cNvGrpSpPr/>
          <p:nvPr/>
        </p:nvGrpSpPr>
        <p:grpSpPr>
          <a:xfrm>
            <a:off x="4240668" y="4017529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196F7E26-A04B-CC0E-32F6-1A3D53A8B7E6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DBEC15CE-0A0A-93AE-8735-C5C1D78082E5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8C8378C-0864-5118-C2C0-BAE1D3AC8D7F}"/>
              </a:ext>
            </a:extLst>
          </p:cNvPr>
          <p:cNvGrpSpPr/>
          <p:nvPr/>
        </p:nvGrpSpPr>
        <p:grpSpPr>
          <a:xfrm>
            <a:off x="4655268" y="4003412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BBADD399-8D2E-EA23-4295-98E59D83005E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6005CACD-D34C-85FA-9ED9-A661770B9A94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8DCBB1B2-A876-BB0B-4FEA-7ACE351DEA45}"/>
              </a:ext>
            </a:extLst>
          </p:cNvPr>
          <p:cNvGrpSpPr/>
          <p:nvPr/>
        </p:nvGrpSpPr>
        <p:grpSpPr>
          <a:xfrm rot="10304569" flipH="1">
            <a:off x="4871252" y="3916875"/>
            <a:ext cx="386179" cy="328843"/>
            <a:chOff x="3001979" y="3798448"/>
            <a:chExt cx="932287" cy="793872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8FDAB3C9-40C2-FCB1-7021-FB7D6564410A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11BC3993-8F55-CD5A-7B6A-DA72F1B29D9F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E3980269-5146-7CEA-06E6-283FE6236679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ounded Rectangle 64">
              <a:extLst>
                <a:ext uri="{FF2B5EF4-FFF2-40B4-BE49-F238E27FC236}">
                  <a16:creationId xmlns:a16="http://schemas.microsoft.com/office/drawing/2014/main" id="{96E46CC9-7250-E4FA-F0BF-71AF3E61EB27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7" name="Flowchart: Terminator 156">
            <a:extLst>
              <a:ext uri="{FF2B5EF4-FFF2-40B4-BE49-F238E27FC236}">
                <a16:creationId xmlns:a16="http://schemas.microsoft.com/office/drawing/2014/main" id="{AF88900C-DBBB-CE60-5E70-06C597BB2163}"/>
              </a:ext>
            </a:extLst>
          </p:cNvPr>
          <p:cNvSpPr/>
          <p:nvPr/>
        </p:nvSpPr>
        <p:spPr>
          <a:xfrm rot="1778879">
            <a:off x="4737183" y="4155137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005C246A-A29F-4FDC-8E3F-69ADDB3B79D5}"/>
              </a:ext>
            </a:extLst>
          </p:cNvPr>
          <p:cNvSpPr/>
          <p:nvPr/>
        </p:nvSpPr>
        <p:spPr>
          <a:xfrm>
            <a:off x="4082122" y="3850063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7E17970D-1503-B595-DFCD-9AFE2AF4B879}"/>
              </a:ext>
            </a:extLst>
          </p:cNvPr>
          <p:cNvGrpSpPr/>
          <p:nvPr/>
        </p:nvGrpSpPr>
        <p:grpSpPr>
          <a:xfrm>
            <a:off x="4129067" y="3371283"/>
            <a:ext cx="531749" cy="616871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A71E0DDC-2444-EACF-AC28-01C8C4ADE183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727F52AA-88CD-D68E-CFB3-C2CACF1E4D61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3865000C-3B29-AFF9-E640-3949497187B9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ounded Rectangle 31">
              <a:extLst>
                <a:ext uri="{FF2B5EF4-FFF2-40B4-BE49-F238E27FC236}">
                  <a16:creationId xmlns:a16="http://schemas.microsoft.com/office/drawing/2014/main" id="{CC89FF65-873B-945A-8EFE-B49CA1CF3747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4" name="Freeform 46">
            <a:extLst>
              <a:ext uri="{FF2B5EF4-FFF2-40B4-BE49-F238E27FC236}">
                <a16:creationId xmlns:a16="http://schemas.microsoft.com/office/drawing/2014/main" id="{2B8D250C-C97C-A148-8E95-9E5F0E9960EC}"/>
              </a:ext>
            </a:extLst>
          </p:cNvPr>
          <p:cNvSpPr/>
          <p:nvPr/>
        </p:nvSpPr>
        <p:spPr>
          <a:xfrm rot="2060467">
            <a:off x="4483285" y="4009059"/>
            <a:ext cx="436415" cy="30905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ounded Rectangle 43">
            <a:extLst>
              <a:ext uri="{FF2B5EF4-FFF2-40B4-BE49-F238E27FC236}">
                <a16:creationId xmlns:a16="http://schemas.microsoft.com/office/drawing/2014/main" id="{AAC0DA41-1856-DE4C-1DDF-DF2543574235}"/>
              </a:ext>
            </a:extLst>
          </p:cNvPr>
          <p:cNvSpPr/>
          <p:nvPr/>
        </p:nvSpPr>
        <p:spPr>
          <a:xfrm>
            <a:off x="4583122" y="4111184"/>
            <a:ext cx="335262" cy="15623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Flowchart: Terminator 165">
            <a:extLst>
              <a:ext uri="{FF2B5EF4-FFF2-40B4-BE49-F238E27FC236}">
                <a16:creationId xmlns:a16="http://schemas.microsoft.com/office/drawing/2014/main" id="{E607972A-E22C-1029-ACFC-5663F3CFF2EF}"/>
              </a:ext>
            </a:extLst>
          </p:cNvPr>
          <p:cNvSpPr/>
          <p:nvPr/>
        </p:nvSpPr>
        <p:spPr>
          <a:xfrm rot="1778879">
            <a:off x="4322583" y="4169253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3EF28712-E436-BAA8-8D86-AE60825F0F43}"/>
              </a:ext>
            </a:extLst>
          </p:cNvPr>
          <p:cNvGrpSpPr/>
          <p:nvPr/>
        </p:nvGrpSpPr>
        <p:grpSpPr>
          <a:xfrm rot="409592">
            <a:off x="4114762" y="3915022"/>
            <a:ext cx="386179" cy="328843"/>
            <a:chOff x="3001979" y="3798448"/>
            <a:chExt cx="932287" cy="793872"/>
          </a:xfrm>
        </p:grpSpPr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170A7AA3-9CE0-6042-5B55-6D2D451BA4FA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8C93B8DC-D440-DF1E-A12E-BB3111792387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AF63B458-5DC0-E760-DB41-EC11791AF644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ounded Rectangle 16">
              <a:extLst>
                <a:ext uri="{FF2B5EF4-FFF2-40B4-BE49-F238E27FC236}">
                  <a16:creationId xmlns:a16="http://schemas.microsoft.com/office/drawing/2014/main" id="{089A97A3-5558-CCD8-3025-14EEB6102BAC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2" name="Oval 171">
            <a:extLst>
              <a:ext uri="{FF2B5EF4-FFF2-40B4-BE49-F238E27FC236}">
                <a16:creationId xmlns:a16="http://schemas.microsoft.com/office/drawing/2014/main" id="{2764981F-E598-EE0F-6CFD-1AE2CD97509B}"/>
              </a:ext>
            </a:extLst>
          </p:cNvPr>
          <p:cNvSpPr/>
          <p:nvPr/>
        </p:nvSpPr>
        <p:spPr>
          <a:xfrm>
            <a:off x="4104763" y="3868759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4BB04758-55B6-3EBF-742E-74664FDD881E}"/>
              </a:ext>
            </a:extLst>
          </p:cNvPr>
          <p:cNvGrpSpPr/>
          <p:nvPr/>
        </p:nvGrpSpPr>
        <p:grpSpPr>
          <a:xfrm>
            <a:off x="4438226" y="4114487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AB1F294-DC12-B3C4-4C71-D28F31D16AC7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772FE8AE-8096-D272-F6A4-A4C806A0C4A5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AF1CF425-A19E-12D1-39BE-3187432E7B83}"/>
              </a:ext>
            </a:extLst>
          </p:cNvPr>
          <p:cNvCxnSpPr/>
          <p:nvPr/>
        </p:nvCxnSpPr>
        <p:spPr>
          <a:xfrm>
            <a:off x="4493182" y="4083763"/>
            <a:ext cx="74781" cy="3611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FAE2BEDF-4BD5-3225-C140-C993245ECA36}"/>
              </a:ext>
            </a:extLst>
          </p:cNvPr>
          <p:cNvCxnSpPr/>
          <p:nvPr/>
        </p:nvCxnSpPr>
        <p:spPr>
          <a:xfrm>
            <a:off x="4516219" y="4062906"/>
            <a:ext cx="102488" cy="480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A282053C-364A-D554-B123-FEEF122C689F}"/>
              </a:ext>
            </a:extLst>
          </p:cNvPr>
          <p:cNvGrpSpPr/>
          <p:nvPr/>
        </p:nvGrpSpPr>
        <p:grpSpPr>
          <a:xfrm rot="10800000" flipH="1">
            <a:off x="4703437" y="3382527"/>
            <a:ext cx="539341" cy="616871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2AFF00FF-1EA6-42CE-BF6C-DE04B81EB4BE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914CB93F-7327-AE62-DD9B-60E9F3EAFD62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04689389-0B62-0C06-2A71-CEBF9AB63952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ounded Rectangle 57">
              <a:extLst>
                <a:ext uri="{FF2B5EF4-FFF2-40B4-BE49-F238E27FC236}">
                  <a16:creationId xmlns:a16="http://schemas.microsoft.com/office/drawing/2014/main" id="{E27FD20C-921C-F789-5C90-254D450116EA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3" name="Oval 182">
            <a:extLst>
              <a:ext uri="{FF2B5EF4-FFF2-40B4-BE49-F238E27FC236}">
                <a16:creationId xmlns:a16="http://schemas.microsoft.com/office/drawing/2014/main" id="{A309ACBD-35F8-4C2A-B19E-DB1CA159DE13}"/>
              </a:ext>
            </a:extLst>
          </p:cNvPr>
          <p:cNvSpPr/>
          <p:nvPr/>
        </p:nvSpPr>
        <p:spPr>
          <a:xfrm>
            <a:off x="5104128" y="3862995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Rectangle 70">
            <a:extLst>
              <a:ext uri="{FF2B5EF4-FFF2-40B4-BE49-F238E27FC236}">
                <a16:creationId xmlns:a16="http://schemas.microsoft.com/office/drawing/2014/main" id="{969F936F-5B4B-948A-37B8-349D72891013}"/>
              </a:ext>
            </a:extLst>
          </p:cNvPr>
          <p:cNvSpPr/>
          <p:nvPr/>
        </p:nvSpPr>
        <p:spPr>
          <a:xfrm>
            <a:off x="4388613" y="3156658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 70">
            <a:extLst>
              <a:ext uri="{FF2B5EF4-FFF2-40B4-BE49-F238E27FC236}">
                <a16:creationId xmlns:a16="http://schemas.microsoft.com/office/drawing/2014/main" id="{82CD4B40-2D2B-42CA-7869-8800BE6DF974}"/>
              </a:ext>
            </a:extLst>
          </p:cNvPr>
          <p:cNvSpPr/>
          <p:nvPr/>
        </p:nvSpPr>
        <p:spPr>
          <a:xfrm>
            <a:off x="4761531" y="3158419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64C7B1F6-8BCA-1A0D-CBF2-C4A5D7BEE3D7}"/>
              </a:ext>
            </a:extLst>
          </p:cNvPr>
          <p:cNvGrpSpPr/>
          <p:nvPr/>
        </p:nvGrpSpPr>
        <p:grpSpPr>
          <a:xfrm>
            <a:off x="4852826" y="4100370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B56CCACC-B6B1-ABED-B264-6DE59F2B5088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7193B331-E5DD-3FAC-2C92-49248D821416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9" name="Block Arc 188">
            <a:extLst>
              <a:ext uri="{FF2B5EF4-FFF2-40B4-BE49-F238E27FC236}">
                <a16:creationId xmlns:a16="http://schemas.microsoft.com/office/drawing/2014/main" id="{E6BCDF94-A560-63DD-78B6-C6E5147BD3AE}"/>
              </a:ext>
            </a:extLst>
          </p:cNvPr>
          <p:cNvSpPr/>
          <p:nvPr/>
        </p:nvSpPr>
        <p:spPr>
          <a:xfrm rot="10800000">
            <a:off x="4431311" y="2824146"/>
            <a:ext cx="499151" cy="698275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EB6CBF6A-282E-870E-A2EC-D3A8B4867E1D}"/>
              </a:ext>
            </a:extLst>
          </p:cNvPr>
          <p:cNvGrpSpPr/>
          <p:nvPr/>
        </p:nvGrpSpPr>
        <p:grpSpPr>
          <a:xfrm>
            <a:off x="4508468" y="3097457"/>
            <a:ext cx="428171" cy="417877"/>
            <a:chOff x="2656544" y="4069376"/>
            <a:chExt cx="428171" cy="417877"/>
          </a:xfrm>
        </p:grpSpPr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B28952E9-4E98-A769-C1AC-43F6879B754E}"/>
                </a:ext>
              </a:extLst>
            </p:cNvPr>
            <p:cNvSpPr/>
            <p:nvPr/>
          </p:nvSpPr>
          <p:spPr>
            <a:xfrm>
              <a:off x="2656544" y="4069376"/>
              <a:ext cx="373545" cy="37354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E7F63B03-4612-8891-42A4-ED77E5B920FC}"/>
                </a:ext>
              </a:extLst>
            </p:cNvPr>
            <p:cNvSpPr/>
            <p:nvPr/>
          </p:nvSpPr>
          <p:spPr>
            <a:xfrm>
              <a:off x="2711170" y="4113708"/>
              <a:ext cx="373545" cy="37354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3" name="Block Arc 192">
            <a:extLst>
              <a:ext uri="{FF2B5EF4-FFF2-40B4-BE49-F238E27FC236}">
                <a16:creationId xmlns:a16="http://schemas.microsoft.com/office/drawing/2014/main" id="{EC09E2A1-FC7F-FDF4-23DB-21186760EDDA}"/>
              </a:ext>
            </a:extLst>
          </p:cNvPr>
          <p:cNvSpPr/>
          <p:nvPr/>
        </p:nvSpPr>
        <p:spPr>
          <a:xfrm rot="10800000">
            <a:off x="5929554" y="2867413"/>
            <a:ext cx="499151" cy="698275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4" name="Oval 193">
            <a:extLst>
              <a:ext uri="{FF2B5EF4-FFF2-40B4-BE49-F238E27FC236}">
                <a16:creationId xmlns:a16="http://schemas.microsoft.com/office/drawing/2014/main" id="{BEFC14C4-0875-FD8E-24DB-8B699456768B}"/>
              </a:ext>
            </a:extLst>
          </p:cNvPr>
          <p:cNvSpPr/>
          <p:nvPr/>
        </p:nvSpPr>
        <p:spPr>
          <a:xfrm>
            <a:off x="6592834" y="3898545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910C6CA6-F0DA-9883-C199-6A91C1AEC8DD}"/>
              </a:ext>
            </a:extLst>
          </p:cNvPr>
          <p:cNvGrpSpPr/>
          <p:nvPr/>
        </p:nvGrpSpPr>
        <p:grpSpPr>
          <a:xfrm>
            <a:off x="5779898" y="4075921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18169464-0317-A65C-3776-279B40786794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536F061C-D86F-5250-A648-D2A096286B33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C55670E8-F47F-2684-CB91-8944BD067E41}"/>
              </a:ext>
            </a:extLst>
          </p:cNvPr>
          <p:cNvGrpSpPr/>
          <p:nvPr/>
        </p:nvGrpSpPr>
        <p:grpSpPr>
          <a:xfrm>
            <a:off x="6194498" y="4061804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3F6AC06B-C32D-B263-72F2-146FADCF6BAB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EEBE9F7D-3CE4-D63C-63D6-00E18A078E47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0D9D9539-2246-15A8-175A-EE20ECB4F6C5}"/>
              </a:ext>
            </a:extLst>
          </p:cNvPr>
          <p:cNvGrpSpPr/>
          <p:nvPr/>
        </p:nvGrpSpPr>
        <p:grpSpPr>
          <a:xfrm rot="10304569" flipH="1">
            <a:off x="6410482" y="3975267"/>
            <a:ext cx="386179" cy="328843"/>
            <a:chOff x="3001979" y="3798448"/>
            <a:chExt cx="932287" cy="793872"/>
          </a:xfrm>
        </p:grpSpPr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F866418A-5C52-3A6B-941F-8F3527A323BE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D3366640-50A0-B87E-1543-E7D28B5FF0EA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9A5FAE87-B63D-1E2D-E465-25800AF2E463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ounded Rectangle 64">
              <a:extLst>
                <a:ext uri="{FF2B5EF4-FFF2-40B4-BE49-F238E27FC236}">
                  <a16:creationId xmlns:a16="http://schemas.microsoft.com/office/drawing/2014/main" id="{9C0708ED-BD1D-2924-C25A-5735C4B44D11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6" name="Flowchart: Terminator 205">
            <a:extLst>
              <a:ext uri="{FF2B5EF4-FFF2-40B4-BE49-F238E27FC236}">
                <a16:creationId xmlns:a16="http://schemas.microsoft.com/office/drawing/2014/main" id="{1EC52FB1-544C-BCFB-973A-4227EFA10C37}"/>
              </a:ext>
            </a:extLst>
          </p:cNvPr>
          <p:cNvSpPr/>
          <p:nvPr/>
        </p:nvSpPr>
        <p:spPr>
          <a:xfrm rot="1778879">
            <a:off x="6276413" y="4213529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46E31C3A-778D-2D9C-CA95-9BB0267BB330}"/>
              </a:ext>
            </a:extLst>
          </p:cNvPr>
          <p:cNvSpPr/>
          <p:nvPr/>
        </p:nvSpPr>
        <p:spPr>
          <a:xfrm>
            <a:off x="5621352" y="3908455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C44F52E4-CCE8-6E8D-E14B-0CFACF52FA74}"/>
              </a:ext>
            </a:extLst>
          </p:cNvPr>
          <p:cNvGrpSpPr/>
          <p:nvPr/>
        </p:nvGrpSpPr>
        <p:grpSpPr>
          <a:xfrm>
            <a:off x="5668297" y="3429675"/>
            <a:ext cx="531749" cy="616871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6C045073-3710-279B-0372-C9BB57FB3737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FC92DD03-0F08-32BC-2E52-F2BB44DF39D6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9B5CF703-FF90-24B3-3432-9A738ADB601C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ounded Rectangle 31">
              <a:extLst>
                <a:ext uri="{FF2B5EF4-FFF2-40B4-BE49-F238E27FC236}">
                  <a16:creationId xmlns:a16="http://schemas.microsoft.com/office/drawing/2014/main" id="{1A8CCA0F-260B-D9A7-F725-7B37C8EDAC0C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3" name="Freeform 46">
            <a:extLst>
              <a:ext uri="{FF2B5EF4-FFF2-40B4-BE49-F238E27FC236}">
                <a16:creationId xmlns:a16="http://schemas.microsoft.com/office/drawing/2014/main" id="{7C0D4B01-831F-8DB9-CF57-B377786FB54F}"/>
              </a:ext>
            </a:extLst>
          </p:cNvPr>
          <p:cNvSpPr/>
          <p:nvPr/>
        </p:nvSpPr>
        <p:spPr>
          <a:xfrm rot="2060467">
            <a:off x="6022515" y="4067451"/>
            <a:ext cx="436415" cy="30905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Rounded Rectangle 43">
            <a:extLst>
              <a:ext uri="{FF2B5EF4-FFF2-40B4-BE49-F238E27FC236}">
                <a16:creationId xmlns:a16="http://schemas.microsoft.com/office/drawing/2014/main" id="{770E6C2B-06DA-0E16-3563-6ACEC6903E06}"/>
              </a:ext>
            </a:extLst>
          </p:cNvPr>
          <p:cNvSpPr/>
          <p:nvPr/>
        </p:nvSpPr>
        <p:spPr>
          <a:xfrm>
            <a:off x="6122352" y="4169576"/>
            <a:ext cx="335262" cy="15623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Flowchart: Terminator 214">
            <a:extLst>
              <a:ext uri="{FF2B5EF4-FFF2-40B4-BE49-F238E27FC236}">
                <a16:creationId xmlns:a16="http://schemas.microsoft.com/office/drawing/2014/main" id="{3220C3FA-5618-4CCE-473E-1E983E798CA7}"/>
              </a:ext>
            </a:extLst>
          </p:cNvPr>
          <p:cNvSpPr/>
          <p:nvPr/>
        </p:nvSpPr>
        <p:spPr>
          <a:xfrm rot="1778879">
            <a:off x="5861813" y="4227645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6BBBAF1F-E29E-F46D-48E3-F8931EBEDCF5}"/>
              </a:ext>
            </a:extLst>
          </p:cNvPr>
          <p:cNvGrpSpPr/>
          <p:nvPr/>
        </p:nvGrpSpPr>
        <p:grpSpPr>
          <a:xfrm rot="409592">
            <a:off x="5653992" y="3973414"/>
            <a:ext cx="386179" cy="328843"/>
            <a:chOff x="3001979" y="3798448"/>
            <a:chExt cx="932287" cy="793872"/>
          </a:xfrm>
        </p:grpSpPr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19B8D665-B30D-6EB0-6012-B10E09E31970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E6B110DD-123D-AA2C-075F-40B20983757A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AC21AC6F-9E4E-58E1-2A2D-9BFEFBF68632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ounded Rectangle 16">
              <a:extLst>
                <a:ext uri="{FF2B5EF4-FFF2-40B4-BE49-F238E27FC236}">
                  <a16:creationId xmlns:a16="http://schemas.microsoft.com/office/drawing/2014/main" id="{AC80E02D-E1CE-984A-82D8-53BCF37C67A4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1" name="Oval 220">
            <a:extLst>
              <a:ext uri="{FF2B5EF4-FFF2-40B4-BE49-F238E27FC236}">
                <a16:creationId xmlns:a16="http://schemas.microsoft.com/office/drawing/2014/main" id="{5B4163B7-E358-2AD2-B64B-089B1E62A184}"/>
              </a:ext>
            </a:extLst>
          </p:cNvPr>
          <p:cNvSpPr/>
          <p:nvPr/>
        </p:nvSpPr>
        <p:spPr>
          <a:xfrm>
            <a:off x="5643993" y="3927151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B5F65C71-A737-A177-3B93-B60C6DAD335B}"/>
              </a:ext>
            </a:extLst>
          </p:cNvPr>
          <p:cNvGrpSpPr/>
          <p:nvPr/>
        </p:nvGrpSpPr>
        <p:grpSpPr>
          <a:xfrm>
            <a:off x="5977456" y="4172879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F4EAE5C0-1937-F78F-1AE6-64177565B88B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F6387B8E-D44C-4A84-F925-452EEE08B8E9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E26DA51A-C067-5D02-426B-E0B99DDDBE85}"/>
              </a:ext>
            </a:extLst>
          </p:cNvPr>
          <p:cNvCxnSpPr/>
          <p:nvPr/>
        </p:nvCxnSpPr>
        <p:spPr>
          <a:xfrm>
            <a:off x="6032412" y="4142155"/>
            <a:ext cx="74781" cy="3611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8B7875A2-1A89-6BEA-A91A-58D8EE708242}"/>
              </a:ext>
            </a:extLst>
          </p:cNvPr>
          <p:cNvCxnSpPr/>
          <p:nvPr/>
        </p:nvCxnSpPr>
        <p:spPr>
          <a:xfrm>
            <a:off x="6055449" y="4121298"/>
            <a:ext cx="102488" cy="480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042D466E-BF0D-4A65-91C7-B2645CC730B1}"/>
              </a:ext>
            </a:extLst>
          </p:cNvPr>
          <p:cNvGrpSpPr/>
          <p:nvPr/>
        </p:nvGrpSpPr>
        <p:grpSpPr>
          <a:xfrm rot="10800000" flipH="1">
            <a:off x="6242667" y="3440919"/>
            <a:ext cx="539341" cy="616871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147EF7E0-470E-8B39-C4F1-668458728FCF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554B291D-094B-5A06-F066-06AD191D5568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7706EF7F-0609-A64F-BAC5-CA30778D54EE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ounded Rectangle 57">
              <a:extLst>
                <a:ext uri="{FF2B5EF4-FFF2-40B4-BE49-F238E27FC236}">
                  <a16:creationId xmlns:a16="http://schemas.microsoft.com/office/drawing/2014/main" id="{7B0A1A40-1B5B-9F98-BECC-09E749A5C9CB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2" name="Oval 231">
            <a:extLst>
              <a:ext uri="{FF2B5EF4-FFF2-40B4-BE49-F238E27FC236}">
                <a16:creationId xmlns:a16="http://schemas.microsoft.com/office/drawing/2014/main" id="{5F23B29C-7046-6743-A8E5-0F9DFEEB7C13}"/>
              </a:ext>
            </a:extLst>
          </p:cNvPr>
          <p:cNvSpPr/>
          <p:nvPr/>
        </p:nvSpPr>
        <p:spPr>
          <a:xfrm>
            <a:off x="6643358" y="3921387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3" name="Rectangle 70">
            <a:extLst>
              <a:ext uri="{FF2B5EF4-FFF2-40B4-BE49-F238E27FC236}">
                <a16:creationId xmlns:a16="http://schemas.microsoft.com/office/drawing/2014/main" id="{7354C6D7-2287-811F-A8CF-8FC0A920A55D}"/>
              </a:ext>
            </a:extLst>
          </p:cNvPr>
          <p:cNvSpPr/>
          <p:nvPr/>
        </p:nvSpPr>
        <p:spPr>
          <a:xfrm>
            <a:off x="5927843" y="3215050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Rectangle 70">
            <a:extLst>
              <a:ext uri="{FF2B5EF4-FFF2-40B4-BE49-F238E27FC236}">
                <a16:creationId xmlns:a16="http://schemas.microsoft.com/office/drawing/2014/main" id="{FD9E7F32-8407-D999-68DB-CF994EBD2B8D}"/>
              </a:ext>
            </a:extLst>
          </p:cNvPr>
          <p:cNvSpPr/>
          <p:nvPr/>
        </p:nvSpPr>
        <p:spPr>
          <a:xfrm>
            <a:off x="6300761" y="3216811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CCE28B09-DF97-E5CC-49EF-6115F4451431}"/>
              </a:ext>
            </a:extLst>
          </p:cNvPr>
          <p:cNvGrpSpPr/>
          <p:nvPr/>
        </p:nvGrpSpPr>
        <p:grpSpPr>
          <a:xfrm>
            <a:off x="6392056" y="4158762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9B016B2C-898C-B5AF-AE06-A267AE3F8D4D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18A1BD00-CD04-5E39-5FE6-F3B2F0435597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8" name="Block Arc 237">
            <a:extLst>
              <a:ext uri="{FF2B5EF4-FFF2-40B4-BE49-F238E27FC236}">
                <a16:creationId xmlns:a16="http://schemas.microsoft.com/office/drawing/2014/main" id="{E854582B-6B68-18FE-C5F2-C0CBA872FBE9}"/>
              </a:ext>
            </a:extLst>
          </p:cNvPr>
          <p:cNvSpPr/>
          <p:nvPr/>
        </p:nvSpPr>
        <p:spPr>
          <a:xfrm rot="10800000">
            <a:off x="5970541" y="2882538"/>
            <a:ext cx="499151" cy="698275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9" name="Oval 238">
            <a:extLst>
              <a:ext uri="{FF2B5EF4-FFF2-40B4-BE49-F238E27FC236}">
                <a16:creationId xmlns:a16="http://schemas.microsoft.com/office/drawing/2014/main" id="{39E58734-E4FD-B9B8-79F2-B44575781502}"/>
              </a:ext>
            </a:extLst>
          </p:cNvPr>
          <p:cNvSpPr/>
          <p:nvPr/>
        </p:nvSpPr>
        <p:spPr>
          <a:xfrm>
            <a:off x="5986628" y="3143685"/>
            <a:ext cx="373545" cy="37354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D43219F1-490B-5783-6009-273A8283B909}"/>
              </a:ext>
            </a:extLst>
          </p:cNvPr>
          <p:cNvSpPr/>
          <p:nvPr/>
        </p:nvSpPr>
        <p:spPr>
          <a:xfrm>
            <a:off x="6041254" y="3188017"/>
            <a:ext cx="373545" cy="373545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940D82BA-94FD-4747-A1E9-9EDC87D6A7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79057" y="1339800"/>
            <a:ext cx="3689239" cy="330630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Lifting Technique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34ADFA4-573C-9838-BC3D-D869F6815304}"/>
              </a:ext>
            </a:extLst>
          </p:cNvPr>
          <p:cNvSpPr/>
          <p:nvPr/>
        </p:nvSpPr>
        <p:spPr>
          <a:xfrm>
            <a:off x="5651554" y="3779305"/>
            <a:ext cx="191601" cy="19160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88D14F-2DB8-6FDC-D33E-3909F62D2905}"/>
              </a:ext>
            </a:extLst>
          </p:cNvPr>
          <p:cNvSpPr/>
          <p:nvPr/>
        </p:nvSpPr>
        <p:spPr>
          <a:xfrm>
            <a:off x="7114474" y="3833153"/>
            <a:ext cx="191601" cy="191601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Block Arc 1">
            <a:extLst>
              <a:ext uri="{FF2B5EF4-FFF2-40B4-BE49-F238E27FC236}">
                <a16:creationId xmlns:a16="http://schemas.microsoft.com/office/drawing/2014/main" id="{60FF0D97-2566-3CF8-8793-14E8BF7E2431}"/>
              </a:ext>
            </a:extLst>
          </p:cNvPr>
          <p:cNvSpPr/>
          <p:nvPr/>
        </p:nvSpPr>
        <p:spPr>
          <a:xfrm rot="10800000">
            <a:off x="5549685" y="3496110"/>
            <a:ext cx="499151" cy="698275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F487EBF-BBC4-4D24-C210-DDE339EE55D1}"/>
              </a:ext>
            </a:extLst>
          </p:cNvPr>
          <p:cNvSpPr/>
          <p:nvPr/>
        </p:nvSpPr>
        <p:spPr>
          <a:xfrm>
            <a:off x="6212965" y="4527242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4311EA3-861C-191E-F542-160DD22B35F5}"/>
              </a:ext>
            </a:extLst>
          </p:cNvPr>
          <p:cNvGrpSpPr/>
          <p:nvPr/>
        </p:nvGrpSpPr>
        <p:grpSpPr>
          <a:xfrm>
            <a:off x="5400029" y="4704618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D7D981-0C8C-D59E-D8BA-603EAF26D434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B071FA9-B438-B092-2D7E-849D255CBF4A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CFFBF1-1D2F-B378-B7CB-402122F781BF}"/>
              </a:ext>
            </a:extLst>
          </p:cNvPr>
          <p:cNvGrpSpPr/>
          <p:nvPr/>
        </p:nvGrpSpPr>
        <p:grpSpPr>
          <a:xfrm>
            <a:off x="5814629" y="4690501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A6948A4-D3B3-3E1E-73A9-5DC2AAD787B8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12F84B9-76AD-E317-BD3F-F181223DFE57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036F72-6548-C5D8-55E2-F35AE5FA0169}"/>
              </a:ext>
            </a:extLst>
          </p:cNvPr>
          <p:cNvGrpSpPr/>
          <p:nvPr/>
        </p:nvGrpSpPr>
        <p:grpSpPr>
          <a:xfrm rot="10304569" flipH="1">
            <a:off x="6030613" y="4603964"/>
            <a:ext cx="386179" cy="328843"/>
            <a:chOff x="3001979" y="3798448"/>
            <a:chExt cx="932287" cy="79387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7A70580-E1DA-9DE5-E376-DA6EC90DC1F4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FC6D954-41CD-94D0-FD69-A985CAF3D9C3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3BDBCBC-ED95-7DC5-3149-6BF976D710D3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64">
              <a:extLst>
                <a:ext uri="{FF2B5EF4-FFF2-40B4-BE49-F238E27FC236}">
                  <a16:creationId xmlns:a16="http://schemas.microsoft.com/office/drawing/2014/main" id="{F8F357B6-504D-7D7A-5262-FC2F78C6DD02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lowchart: Terminator 24">
            <a:extLst>
              <a:ext uri="{FF2B5EF4-FFF2-40B4-BE49-F238E27FC236}">
                <a16:creationId xmlns:a16="http://schemas.microsoft.com/office/drawing/2014/main" id="{AFC32C63-646C-73A6-8753-AA18A06DB9BC}"/>
              </a:ext>
            </a:extLst>
          </p:cNvPr>
          <p:cNvSpPr/>
          <p:nvPr/>
        </p:nvSpPr>
        <p:spPr>
          <a:xfrm rot="1778879">
            <a:off x="5896544" y="4842226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E2A53F9-E47B-70F7-FD71-3A5672E8A111}"/>
              </a:ext>
            </a:extLst>
          </p:cNvPr>
          <p:cNvSpPr/>
          <p:nvPr/>
        </p:nvSpPr>
        <p:spPr>
          <a:xfrm>
            <a:off x="5241483" y="4537152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F2BD925-0B9B-0A66-F935-E8250A713906}"/>
              </a:ext>
            </a:extLst>
          </p:cNvPr>
          <p:cNvGrpSpPr/>
          <p:nvPr/>
        </p:nvGrpSpPr>
        <p:grpSpPr>
          <a:xfrm>
            <a:off x="5288428" y="4058372"/>
            <a:ext cx="531749" cy="616871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97EAF5F-CDBE-F218-7CB5-4641BF25CA40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F4B61B0-654A-5C32-DEC9-17FF75A110C5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9E06B92-E43E-E30C-3911-022F3A776B0F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1">
              <a:extLst>
                <a:ext uri="{FF2B5EF4-FFF2-40B4-BE49-F238E27FC236}">
                  <a16:creationId xmlns:a16="http://schemas.microsoft.com/office/drawing/2014/main" id="{3E11620F-5C35-A148-6016-36554C8A7622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Freeform 46">
            <a:extLst>
              <a:ext uri="{FF2B5EF4-FFF2-40B4-BE49-F238E27FC236}">
                <a16:creationId xmlns:a16="http://schemas.microsoft.com/office/drawing/2014/main" id="{42D210DE-A4F8-EEE4-D917-75C6A4D427D9}"/>
              </a:ext>
            </a:extLst>
          </p:cNvPr>
          <p:cNvSpPr/>
          <p:nvPr/>
        </p:nvSpPr>
        <p:spPr>
          <a:xfrm rot="2060467">
            <a:off x="5642646" y="4696148"/>
            <a:ext cx="436415" cy="30905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3">
            <a:extLst>
              <a:ext uri="{FF2B5EF4-FFF2-40B4-BE49-F238E27FC236}">
                <a16:creationId xmlns:a16="http://schemas.microsoft.com/office/drawing/2014/main" id="{EF5064D5-13D4-9740-E592-EFA57831ECE2}"/>
              </a:ext>
            </a:extLst>
          </p:cNvPr>
          <p:cNvSpPr/>
          <p:nvPr/>
        </p:nvSpPr>
        <p:spPr>
          <a:xfrm>
            <a:off x="5742483" y="4798273"/>
            <a:ext cx="335262" cy="15623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Terminator 42">
            <a:extLst>
              <a:ext uri="{FF2B5EF4-FFF2-40B4-BE49-F238E27FC236}">
                <a16:creationId xmlns:a16="http://schemas.microsoft.com/office/drawing/2014/main" id="{976961FC-FB70-B31D-8D87-356C256867B0}"/>
              </a:ext>
            </a:extLst>
          </p:cNvPr>
          <p:cNvSpPr/>
          <p:nvPr/>
        </p:nvSpPr>
        <p:spPr>
          <a:xfrm rot="1778879">
            <a:off x="5481944" y="4856342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CE99545-1B45-59B4-33D7-D639771AF256}"/>
              </a:ext>
            </a:extLst>
          </p:cNvPr>
          <p:cNvGrpSpPr/>
          <p:nvPr/>
        </p:nvGrpSpPr>
        <p:grpSpPr>
          <a:xfrm rot="409592">
            <a:off x="5274123" y="4602111"/>
            <a:ext cx="386179" cy="328843"/>
            <a:chOff x="3001979" y="3798448"/>
            <a:chExt cx="932287" cy="793872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0E7BB62-1D62-4C80-D515-2FE250D4AD6A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25229F1-FF94-95D5-14B7-08371E0E5C0D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F1C25D3-B0F8-20F6-7968-F8C946EADF43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16">
              <a:extLst>
                <a:ext uri="{FF2B5EF4-FFF2-40B4-BE49-F238E27FC236}">
                  <a16:creationId xmlns:a16="http://schemas.microsoft.com/office/drawing/2014/main" id="{9050EAFA-272C-B944-A741-F683C0FE9160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7803D705-5312-938D-B030-FDBE4B9A86A4}"/>
              </a:ext>
            </a:extLst>
          </p:cNvPr>
          <p:cNvSpPr/>
          <p:nvPr/>
        </p:nvSpPr>
        <p:spPr>
          <a:xfrm>
            <a:off x="5264124" y="4555848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1D950EC-C94B-6915-BF8A-F844EEC77FF6}"/>
              </a:ext>
            </a:extLst>
          </p:cNvPr>
          <p:cNvGrpSpPr/>
          <p:nvPr/>
        </p:nvGrpSpPr>
        <p:grpSpPr>
          <a:xfrm>
            <a:off x="5597587" y="4801576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169D5E8-5D90-33D0-2EF0-54F8E428A430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2F30DF1-A791-FF52-E392-1FE03BD4E69C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3E4A4FF-5356-73E4-E3B3-00319B12D6CC}"/>
              </a:ext>
            </a:extLst>
          </p:cNvPr>
          <p:cNvCxnSpPr/>
          <p:nvPr/>
        </p:nvCxnSpPr>
        <p:spPr>
          <a:xfrm>
            <a:off x="5652543" y="4770852"/>
            <a:ext cx="74781" cy="3611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122C7C4-B2D8-1D2A-EA9C-E48BEEE4110E}"/>
              </a:ext>
            </a:extLst>
          </p:cNvPr>
          <p:cNvCxnSpPr/>
          <p:nvPr/>
        </p:nvCxnSpPr>
        <p:spPr>
          <a:xfrm>
            <a:off x="5675580" y="4749995"/>
            <a:ext cx="102488" cy="480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DFD1D95-ECC6-3A61-134B-67AC2DE9DB9D}"/>
              </a:ext>
            </a:extLst>
          </p:cNvPr>
          <p:cNvGrpSpPr/>
          <p:nvPr/>
        </p:nvGrpSpPr>
        <p:grpSpPr>
          <a:xfrm rot="10800000" flipH="1">
            <a:off x="5862798" y="4069616"/>
            <a:ext cx="539341" cy="616871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6D6F1D1-80A0-6EF0-75FE-71D4C48A2BFC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8E1E0C1-9664-D005-BC73-AEF3B676DB4A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634F22A-531C-E86C-24CB-864635386561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ounded Rectangle 57">
              <a:extLst>
                <a:ext uri="{FF2B5EF4-FFF2-40B4-BE49-F238E27FC236}">
                  <a16:creationId xmlns:a16="http://schemas.microsoft.com/office/drawing/2014/main" id="{9F4CAE56-C6B2-4FD0-A9EE-D52BDFD2F7DC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Oval 62">
            <a:extLst>
              <a:ext uri="{FF2B5EF4-FFF2-40B4-BE49-F238E27FC236}">
                <a16:creationId xmlns:a16="http://schemas.microsoft.com/office/drawing/2014/main" id="{B4DBCF66-7590-A83C-39F8-96368B2C0CE2}"/>
              </a:ext>
            </a:extLst>
          </p:cNvPr>
          <p:cNvSpPr/>
          <p:nvPr/>
        </p:nvSpPr>
        <p:spPr>
          <a:xfrm>
            <a:off x="6263489" y="4550084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70">
            <a:extLst>
              <a:ext uri="{FF2B5EF4-FFF2-40B4-BE49-F238E27FC236}">
                <a16:creationId xmlns:a16="http://schemas.microsoft.com/office/drawing/2014/main" id="{2849F6AA-C3B7-3023-0414-56043B940AB6}"/>
              </a:ext>
            </a:extLst>
          </p:cNvPr>
          <p:cNvSpPr/>
          <p:nvPr/>
        </p:nvSpPr>
        <p:spPr>
          <a:xfrm>
            <a:off x="5547974" y="3843747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70">
            <a:extLst>
              <a:ext uri="{FF2B5EF4-FFF2-40B4-BE49-F238E27FC236}">
                <a16:creationId xmlns:a16="http://schemas.microsoft.com/office/drawing/2014/main" id="{00D1002B-DAB3-FB7D-777B-8506B6155D6F}"/>
              </a:ext>
            </a:extLst>
          </p:cNvPr>
          <p:cNvSpPr/>
          <p:nvPr/>
        </p:nvSpPr>
        <p:spPr>
          <a:xfrm>
            <a:off x="5920892" y="3845508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C285167-1A01-E93E-FD53-152B4A2ABBE2}"/>
              </a:ext>
            </a:extLst>
          </p:cNvPr>
          <p:cNvGrpSpPr/>
          <p:nvPr/>
        </p:nvGrpSpPr>
        <p:grpSpPr>
          <a:xfrm>
            <a:off x="6012187" y="4787459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9454EBC-A67B-0D2D-BEA2-68305B6350C1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2240D34-46DC-6B1A-4541-6F14884B9B44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Block Arc 68">
            <a:extLst>
              <a:ext uri="{FF2B5EF4-FFF2-40B4-BE49-F238E27FC236}">
                <a16:creationId xmlns:a16="http://schemas.microsoft.com/office/drawing/2014/main" id="{E0A5A241-F76B-2B9F-E5C0-692EC8F11E27}"/>
              </a:ext>
            </a:extLst>
          </p:cNvPr>
          <p:cNvSpPr/>
          <p:nvPr/>
        </p:nvSpPr>
        <p:spPr>
          <a:xfrm rot="10800000">
            <a:off x="5590672" y="3511235"/>
            <a:ext cx="499151" cy="698275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D81BCEA-BA9A-2239-E736-AA300843B0A4}"/>
              </a:ext>
            </a:extLst>
          </p:cNvPr>
          <p:cNvGrpSpPr/>
          <p:nvPr/>
        </p:nvGrpSpPr>
        <p:grpSpPr>
          <a:xfrm>
            <a:off x="5667829" y="3784546"/>
            <a:ext cx="428171" cy="417877"/>
            <a:chOff x="2656544" y="4069376"/>
            <a:chExt cx="428171" cy="417877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37504D0-9612-91BE-3228-15FD115E9CA2}"/>
                </a:ext>
              </a:extLst>
            </p:cNvPr>
            <p:cNvSpPr/>
            <p:nvPr/>
          </p:nvSpPr>
          <p:spPr>
            <a:xfrm>
              <a:off x="2656544" y="4069376"/>
              <a:ext cx="373545" cy="37354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C5AC8CB-2E74-F71F-E56E-00C9F3C972B1}"/>
                </a:ext>
              </a:extLst>
            </p:cNvPr>
            <p:cNvSpPr/>
            <p:nvPr/>
          </p:nvSpPr>
          <p:spPr>
            <a:xfrm>
              <a:off x="2711170" y="4113708"/>
              <a:ext cx="373545" cy="37354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5" name="Block Arc 94">
            <a:extLst>
              <a:ext uri="{FF2B5EF4-FFF2-40B4-BE49-F238E27FC236}">
                <a16:creationId xmlns:a16="http://schemas.microsoft.com/office/drawing/2014/main" id="{FCE6A110-686A-82AF-6155-2345AD547D0A}"/>
              </a:ext>
            </a:extLst>
          </p:cNvPr>
          <p:cNvSpPr/>
          <p:nvPr/>
        </p:nvSpPr>
        <p:spPr>
          <a:xfrm rot="10800000">
            <a:off x="7088915" y="3554502"/>
            <a:ext cx="499151" cy="698275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E5C602FF-86A9-34DB-F682-80982E94E77F}"/>
              </a:ext>
            </a:extLst>
          </p:cNvPr>
          <p:cNvSpPr/>
          <p:nvPr/>
        </p:nvSpPr>
        <p:spPr>
          <a:xfrm>
            <a:off x="7752195" y="4585634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E45244F-C66E-6333-675F-6DF54FB60AE3}"/>
              </a:ext>
            </a:extLst>
          </p:cNvPr>
          <p:cNvGrpSpPr/>
          <p:nvPr/>
        </p:nvGrpSpPr>
        <p:grpSpPr>
          <a:xfrm>
            <a:off x="6939259" y="4763010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87E39D79-4FD7-1C56-01E5-E470990E2F18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2A4112F2-34DE-2455-FB11-EE36C988B6CA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DA84DC47-2F18-A00A-4782-EC1B34455144}"/>
              </a:ext>
            </a:extLst>
          </p:cNvPr>
          <p:cNvGrpSpPr/>
          <p:nvPr/>
        </p:nvGrpSpPr>
        <p:grpSpPr>
          <a:xfrm>
            <a:off x="7353859" y="4748893"/>
            <a:ext cx="344777" cy="32049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634B3056-AE51-2FF7-AB81-79531CDF405E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61300F26-7E60-4651-7EB5-4A226A5F4BC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602D7EA-5679-B2BB-B50A-A809C86FA3F0}"/>
              </a:ext>
            </a:extLst>
          </p:cNvPr>
          <p:cNvGrpSpPr/>
          <p:nvPr/>
        </p:nvGrpSpPr>
        <p:grpSpPr>
          <a:xfrm rot="10304569" flipH="1">
            <a:off x="7569843" y="4662356"/>
            <a:ext cx="386179" cy="328843"/>
            <a:chOff x="3001979" y="3798448"/>
            <a:chExt cx="932287" cy="793872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EF98CBBE-6A54-7D15-1974-2C765A580B3C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501275F5-066A-C448-A7ED-3A81E07545D2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3CF96CBF-D43E-98AD-3365-C484948B7E87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ounded Rectangle 64">
              <a:extLst>
                <a:ext uri="{FF2B5EF4-FFF2-40B4-BE49-F238E27FC236}">
                  <a16:creationId xmlns:a16="http://schemas.microsoft.com/office/drawing/2014/main" id="{7B903569-07A4-59BE-E37F-D594CEB00BFA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8" name="Flowchart: Terminator 107">
            <a:extLst>
              <a:ext uri="{FF2B5EF4-FFF2-40B4-BE49-F238E27FC236}">
                <a16:creationId xmlns:a16="http://schemas.microsoft.com/office/drawing/2014/main" id="{240313FC-49A7-7829-9D72-5E29EF7234F0}"/>
              </a:ext>
            </a:extLst>
          </p:cNvPr>
          <p:cNvSpPr/>
          <p:nvPr/>
        </p:nvSpPr>
        <p:spPr>
          <a:xfrm rot="1778879">
            <a:off x="7435774" y="4900618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122F59DC-C920-6592-5775-376155F33507}"/>
              </a:ext>
            </a:extLst>
          </p:cNvPr>
          <p:cNvSpPr/>
          <p:nvPr/>
        </p:nvSpPr>
        <p:spPr>
          <a:xfrm>
            <a:off x="6780713" y="4595544"/>
            <a:ext cx="176745" cy="17472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9A06D8C-3EFF-D5E2-16AA-9A6E3479EE3E}"/>
              </a:ext>
            </a:extLst>
          </p:cNvPr>
          <p:cNvGrpSpPr/>
          <p:nvPr/>
        </p:nvGrpSpPr>
        <p:grpSpPr>
          <a:xfrm>
            <a:off x="6827658" y="4116764"/>
            <a:ext cx="531749" cy="616871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534F26CC-3686-6534-AE0A-B2B7A685F4EE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20504D0-C902-B7F5-1009-B7697A561480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6EEA2096-C346-592C-F8C6-757A58DA125A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ounded Rectangle 31">
              <a:extLst>
                <a:ext uri="{FF2B5EF4-FFF2-40B4-BE49-F238E27FC236}">
                  <a16:creationId xmlns:a16="http://schemas.microsoft.com/office/drawing/2014/main" id="{B09FB669-8693-9E75-B382-C5012F9C11DF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Freeform 46">
            <a:extLst>
              <a:ext uri="{FF2B5EF4-FFF2-40B4-BE49-F238E27FC236}">
                <a16:creationId xmlns:a16="http://schemas.microsoft.com/office/drawing/2014/main" id="{56CDFCB3-E069-859F-3702-7CB09B0BF8BD}"/>
              </a:ext>
            </a:extLst>
          </p:cNvPr>
          <p:cNvSpPr/>
          <p:nvPr/>
        </p:nvSpPr>
        <p:spPr>
          <a:xfrm rot="2060467">
            <a:off x="7181876" y="4754540"/>
            <a:ext cx="436415" cy="30905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ounded Rectangle 43">
            <a:extLst>
              <a:ext uri="{FF2B5EF4-FFF2-40B4-BE49-F238E27FC236}">
                <a16:creationId xmlns:a16="http://schemas.microsoft.com/office/drawing/2014/main" id="{ED7E97DC-410D-4A9A-3433-5E8AEE78332C}"/>
              </a:ext>
            </a:extLst>
          </p:cNvPr>
          <p:cNvSpPr/>
          <p:nvPr/>
        </p:nvSpPr>
        <p:spPr>
          <a:xfrm>
            <a:off x="7281713" y="4856665"/>
            <a:ext cx="335262" cy="156234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lowchart: Terminator 116">
            <a:extLst>
              <a:ext uri="{FF2B5EF4-FFF2-40B4-BE49-F238E27FC236}">
                <a16:creationId xmlns:a16="http://schemas.microsoft.com/office/drawing/2014/main" id="{E011B5B6-1921-EE55-4060-135FFFF11E5C}"/>
              </a:ext>
            </a:extLst>
          </p:cNvPr>
          <p:cNvSpPr/>
          <p:nvPr/>
        </p:nvSpPr>
        <p:spPr>
          <a:xfrm rot="1778879">
            <a:off x="7021174" y="4914734"/>
            <a:ext cx="490760" cy="1963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C0B70FF-759B-4AA5-7FDB-05F5E77E6B9C}"/>
              </a:ext>
            </a:extLst>
          </p:cNvPr>
          <p:cNvGrpSpPr/>
          <p:nvPr/>
        </p:nvGrpSpPr>
        <p:grpSpPr>
          <a:xfrm rot="409592">
            <a:off x="6813353" y="4660503"/>
            <a:ext cx="386179" cy="328843"/>
            <a:chOff x="3001979" y="3798448"/>
            <a:chExt cx="932287" cy="793872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D832885A-C115-C98C-69E9-59E5A80DE367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F931E4A5-CA04-8689-F7A0-EBECB5A0AC11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7FD579DE-A84C-1E85-F924-6F9940E59A8C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6">
              <a:extLst>
                <a:ext uri="{FF2B5EF4-FFF2-40B4-BE49-F238E27FC236}">
                  <a16:creationId xmlns:a16="http://schemas.microsoft.com/office/drawing/2014/main" id="{2C534D2F-0A7E-7F66-7946-C7B20E45B92E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3" name="Oval 122">
            <a:extLst>
              <a:ext uri="{FF2B5EF4-FFF2-40B4-BE49-F238E27FC236}">
                <a16:creationId xmlns:a16="http://schemas.microsoft.com/office/drawing/2014/main" id="{C3A7CCFA-838B-CB9A-6C84-EA3A46D2FF89}"/>
              </a:ext>
            </a:extLst>
          </p:cNvPr>
          <p:cNvSpPr/>
          <p:nvPr/>
        </p:nvSpPr>
        <p:spPr>
          <a:xfrm>
            <a:off x="6803354" y="4614240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012D9D3-83ED-BAF5-F6AA-BADE16A18D5A}"/>
              </a:ext>
            </a:extLst>
          </p:cNvPr>
          <p:cNvGrpSpPr/>
          <p:nvPr/>
        </p:nvGrpSpPr>
        <p:grpSpPr>
          <a:xfrm>
            <a:off x="7136817" y="4859968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7F4DBE30-B0AB-ECFB-522D-AFD665B7B951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C85565D5-B5F8-C172-5897-356E7C67835A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4A481828-94BB-4D7B-0B4C-4E1D1B440489}"/>
              </a:ext>
            </a:extLst>
          </p:cNvPr>
          <p:cNvCxnSpPr/>
          <p:nvPr/>
        </p:nvCxnSpPr>
        <p:spPr>
          <a:xfrm>
            <a:off x="7191773" y="4829244"/>
            <a:ext cx="74781" cy="3611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08E141B5-EEF4-0226-A8B3-71A022C77ED9}"/>
              </a:ext>
            </a:extLst>
          </p:cNvPr>
          <p:cNvCxnSpPr/>
          <p:nvPr/>
        </p:nvCxnSpPr>
        <p:spPr>
          <a:xfrm>
            <a:off x="7214810" y="4808387"/>
            <a:ext cx="102488" cy="480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BD9FF91-5977-5E4D-0467-044312AB3D3E}"/>
              </a:ext>
            </a:extLst>
          </p:cNvPr>
          <p:cNvGrpSpPr/>
          <p:nvPr/>
        </p:nvGrpSpPr>
        <p:grpSpPr>
          <a:xfrm rot="10800000" flipH="1">
            <a:off x="7402028" y="4128008"/>
            <a:ext cx="539341" cy="616871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9A3D5C0-8D25-01DA-B425-0C45D92C1803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64FC5517-A7E9-843E-B5EF-CBF239A1B264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1DCA1C06-C32B-410B-D108-7919EAC884C8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ounded Rectangle 57">
              <a:extLst>
                <a:ext uri="{FF2B5EF4-FFF2-40B4-BE49-F238E27FC236}">
                  <a16:creationId xmlns:a16="http://schemas.microsoft.com/office/drawing/2014/main" id="{9808701C-1B12-F764-6050-456C09456686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4" name="Oval 133">
            <a:extLst>
              <a:ext uri="{FF2B5EF4-FFF2-40B4-BE49-F238E27FC236}">
                <a16:creationId xmlns:a16="http://schemas.microsoft.com/office/drawing/2014/main" id="{FA322F07-4C4E-8071-954B-87B95AD6CEBA}"/>
              </a:ext>
            </a:extLst>
          </p:cNvPr>
          <p:cNvSpPr/>
          <p:nvPr/>
        </p:nvSpPr>
        <p:spPr>
          <a:xfrm>
            <a:off x="7802719" y="4608476"/>
            <a:ext cx="186990" cy="186990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70">
            <a:extLst>
              <a:ext uri="{FF2B5EF4-FFF2-40B4-BE49-F238E27FC236}">
                <a16:creationId xmlns:a16="http://schemas.microsoft.com/office/drawing/2014/main" id="{7FBE8AA1-D5FD-1BC3-9158-77A99A92A908}"/>
              </a:ext>
            </a:extLst>
          </p:cNvPr>
          <p:cNvSpPr/>
          <p:nvPr/>
        </p:nvSpPr>
        <p:spPr>
          <a:xfrm>
            <a:off x="7087204" y="3902139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70">
            <a:extLst>
              <a:ext uri="{FF2B5EF4-FFF2-40B4-BE49-F238E27FC236}">
                <a16:creationId xmlns:a16="http://schemas.microsoft.com/office/drawing/2014/main" id="{2BC78C9A-B43D-75A3-51B0-37E9DC503BB0}"/>
              </a:ext>
            </a:extLst>
          </p:cNvPr>
          <p:cNvSpPr/>
          <p:nvPr/>
        </p:nvSpPr>
        <p:spPr>
          <a:xfrm>
            <a:off x="7460122" y="3903900"/>
            <a:ext cx="168931" cy="180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74C985CA-6C2B-80B7-1856-386E83B59FF4}"/>
              </a:ext>
            </a:extLst>
          </p:cNvPr>
          <p:cNvGrpSpPr/>
          <p:nvPr/>
        </p:nvGrpSpPr>
        <p:grpSpPr>
          <a:xfrm>
            <a:off x="7551417" y="4845851"/>
            <a:ext cx="413732" cy="38459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41D090F3-A100-03D8-B2F1-6536D6819F3C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CBCD9E79-E161-59E6-7F8D-559F9DA658ED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Block Arc 139">
            <a:extLst>
              <a:ext uri="{FF2B5EF4-FFF2-40B4-BE49-F238E27FC236}">
                <a16:creationId xmlns:a16="http://schemas.microsoft.com/office/drawing/2014/main" id="{EED4CF36-217F-3124-3B7B-D539D7921F2A}"/>
              </a:ext>
            </a:extLst>
          </p:cNvPr>
          <p:cNvSpPr/>
          <p:nvPr/>
        </p:nvSpPr>
        <p:spPr>
          <a:xfrm rot="10800000">
            <a:off x="7129902" y="3569627"/>
            <a:ext cx="499151" cy="698275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0CB431-978F-94AD-FF7D-86DC274CBD13}"/>
              </a:ext>
            </a:extLst>
          </p:cNvPr>
          <p:cNvSpPr/>
          <p:nvPr/>
        </p:nvSpPr>
        <p:spPr>
          <a:xfrm>
            <a:off x="7145989" y="3830774"/>
            <a:ext cx="373545" cy="373545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FF9199-2F1C-565E-4FC6-6A709A33D7BF}"/>
              </a:ext>
            </a:extLst>
          </p:cNvPr>
          <p:cNvSpPr/>
          <p:nvPr/>
        </p:nvSpPr>
        <p:spPr>
          <a:xfrm>
            <a:off x="7200615" y="3875106"/>
            <a:ext cx="373545" cy="373545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72759B5-A126-9CC5-EC3C-62940D2F0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1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Lifting Technique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4EEB1ED-7269-F5AF-E0E6-5B0753075F6E}"/>
              </a:ext>
            </a:extLst>
          </p:cNvPr>
          <p:cNvGrpSpPr/>
          <p:nvPr/>
        </p:nvGrpSpPr>
        <p:grpSpPr>
          <a:xfrm>
            <a:off x="4082122" y="1339800"/>
            <a:ext cx="3907587" cy="3904764"/>
            <a:chOff x="4082122" y="1339800"/>
            <a:chExt cx="3907587" cy="3904764"/>
          </a:xfrm>
        </p:grpSpPr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17717773-774D-3C41-1BCB-1E655DAB5D6C}"/>
                </a:ext>
              </a:extLst>
            </p:cNvPr>
            <p:cNvSpPr/>
            <p:nvPr/>
          </p:nvSpPr>
          <p:spPr>
            <a:xfrm>
              <a:off x="4492193" y="3092216"/>
              <a:ext cx="191601" cy="19160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E746742A-FA5E-44AF-F467-339BC589DCE2}"/>
                </a:ext>
              </a:extLst>
            </p:cNvPr>
            <p:cNvSpPr/>
            <p:nvPr/>
          </p:nvSpPr>
          <p:spPr>
            <a:xfrm>
              <a:off x="5955113" y="3146064"/>
              <a:ext cx="191601" cy="19160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Block Arc 143">
              <a:extLst>
                <a:ext uri="{FF2B5EF4-FFF2-40B4-BE49-F238E27FC236}">
                  <a16:creationId xmlns:a16="http://schemas.microsoft.com/office/drawing/2014/main" id="{6E9A6BE6-B910-4696-06AB-64246CD616B4}"/>
                </a:ext>
              </a:extLst>
            </p:cNvPr>
            <p:cNvSpPr/>
            <p:nvPr/>
          </p:nvSpPr>
          <p:spPr>
            <a:xfrm rot="10800000">
              <a:off x="4390324" y="2809021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F0428613-AA10-2E4A-7071-7E8207EE2D1D}"/>
                </a:ext>
              </a:extLst>
            </p:cNvPr>
            <p:cNvSpPr/>
            <p:nvPr/>
          </p:nvSpPr>
          <p:spPr>
            <a:xfrm>
              <a:off x="5053604" y="3840153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7A3C35AF-64EB-5ABF-2E32-1CB55B9C5E43}"/>
                </a:ext>
              </a:extLst>
            </p:cNvPr>
            <p:cNvGrpSpPr/>
            <p:nvPr/>
          </p:nvGrpSpPr>
          <p:grpSpPr>
            <a:xfrm>
              <a:off x="4240668" y="4017529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196F7E26-A04B-CC0E-32F6-1A3D53A8B7E6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DBEC15CE-0A0A-93AE-8735-C5C1D78082E5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D8C8378C-0864-5118-C2C0-BAE1D3AC8D7F}"/>
                </a:ext>
              </a:extLst>
            </p:cNvPr>
            <p:cNvGrpSpPr/>
            <p:nvPr/>
          </p:nvGrpSpPr>
          <p:grpSpPr>
            <a:xfrm>
              <a:off x="4655268" y="4003412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BBADD399-8D2E-EA23-4295-98E59D83005E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6005CACD-D34C-85FA-9ED9-A661770B9A94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8DCBB1B2-A876-BB0B-4FEA-7ACE351DEA45}"/>
                </a:ext>
              </a:extLst>
            </p:cNvPr>
            <p:cNvGrpSpPr/>
            <p:nvPr/>
          </p:nvGrpSpPr>
          <p:grpSpPr>
            <a:xfrm rot="10304569" flipH="1">
              <a:off x="4871252" y="3916875"/>
              <a:ext cx="386179" cy="328843"/>
              <a:chOff x="3001979" y="3798448"/>
              <a:chExt cx="932287" cy="793872"/>
            </a:xfrm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8FDAB3C9-40C2-FCB1-7021-FB7D6564410A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11BC3993-8F55-CD5A-7B6A-DA72F1B29D9F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E3980269-5146-7CEA-06E6-283FE6236679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ounded Rectangle 64">
                <a:extLst>
                  <a:ext uri="{FF2B5EF4-FFF2-40B4-BE49-F238E27FC236}">
                    <a16:creationId xmlns:a16="http://schemas.microsoft.com/office/drawing/2014/main" id="{96E46CC9-7250-E4FA-F0BF-71AF3E61EB27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7" name="Flowchart: Terminator 156">
              <a:extLst>
                <a:ext uri="{FF2B5EF4-FFF2-40B4-BE49-F238E27FC236}">
                  <a16:creationId xmlns:a16="http://schemas.microsoft.com/office/drawing/2014/main" id="{AF88900C-DBBB-CE60-5E70-06C597BB2163}"/>
                </a:ext>
              </a:extLst>
            </p:cNvPr>
            <p:cNvSpPr/>
            <p:nvPr/>
          </p:nvSpPr>
          <p:spPr>
            <a:xfrm rot="1778879">
              <a:off x="4737183" y="4155137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005C246A-A29F-4FDC-8E3F-69ADDB3B79D5}"/>
                </a:ext>
              </a:extLst>
            </p:cNvPr>
            <p:cNvSpPr/>
            <p:nvPr/>
          </p:nvSpPr>
          <p:spPr>
            <a:xfrm>
              <a:off x="4082122" y="3850063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7E17970D-1503-B595-DFCD-9AFE2AF4B879}"/>
                </a:ext>
              </a:extLst>
            </p:cNvPr>
            <p:cNvGrpSpPr/>
            <p:nvPr/>
          </p:nvGrpSpPr>
          <p:grpSpPr>
            <a:xfrm>
              <a:off x="4129067" y="3371283"/>
              <a:ext cx="531749" cy="616871"/>
              <a:chOff x="3310035" y="2094216"/>
              <a:chExt cx="1283715" cy="1489210"/>
            </a:xfrm>
            <a:solidFill>
              <a:srgbClr val="FF0000"/>
            </a:solidFill>
          </p:grpSpPr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A71E0DDC-2444-EACF-AC28-01C8C4ADE183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727F52AA-88CD-D68E-CFB3-C2CACF1E4D61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3865000C-3B29-AFF9-E640-3949497187B9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ounded Rectangle 31">
                <a:extLst>
                  <a:ext uri="{FF2B5EF4-FFF2-40B4-BE49-F238E27FC236}">
                    <a16:creationId xmlns:a16="http://schemas.microsoft.com/office/drawing/2014/main" id="{CC89FF65-873B-945A-8EFE-B49CA1CF3747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" name="Freeform 46">
              <a:extLst>
                <a:ext uri="{FF2B5EF4-FFF2-40B4-BE49-F238E27FC236}">
                  <a16:creationId xmlns:a16="http://schemas.microsoft.com/office/drawing/2014/main" id="{2B8D250C-C97C-A148-8E95-9E5F0E9960EC}"/>
                </a:ext>
              </a:extLst>
            </p:cNvPr>
            <p:cNvSpPr/>
            <p:nvPr/>
          </p:nvSpPr>
          <p:spPr>
            <a:xfrm rot="2060467">
              <a:off x="4483285" y="4009059"/>
              <a:ext cx="436415" cy="30905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ounded Rectangle 43">
              <a:extLst>
                <a:ext uri="{FF2B5EF4-FFF2-40B4-BE49-F238E27FC236}">
                  <a16:creationId xmlns:a16="http://schemas.microsoft.com/office/drawing/2014/main" id="{AAC0DA41-1856-DE4C-1DDF-DF2543574235}"/>
                </a:ext>
              </a:extLst>
            </p:cNvPr>
            <p:cNvSpPr/>
            <p:nvPr/>
          </p:nvSpPr>
          <p:spPr>
            <a:xfrm>
              <a:off x="4583122" y="4111184"/>
              <a:ext cx="335262" cy="156234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Flowchart: Terminator 165">
              <a:extLst>
                <a:ext uri="{FF2B5EF4-FFF2-40B4-BE49-F238E27FC236}">
                  <a16:creationId xmlns:a16="http://schemas.microsoft.com/office/drawing/2014/main" id="{E607972A-E22C-1029-ACFC-5663F3CFF2EF}"/>
                </a:ext>
              </a:extLst>
            </p:cNvPr>
            <p:cNvSpPr/>
            <p:nvPr/>
          </p:nvSpPr>
          <p:spPr>
            <a:xfrm rot="1778879">
              <a:off x="4322583" y="4169253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3EF28712-E436-BAA8-8D86-AE60825F0F43}"/>
                </a:ext>
              </a:extLst>
            </p:cNvPr>
            <p:cNvGrpSpPr/>
            <p:nvPr/>
          </p:nvGrpSpPr>
          <p:grpSpPr>
            <a:xfrm rot="409592">
              <a:off x="4114762" y="3915022"/>
              <a:ext cx="386179" cy="328843"/>
              <a:chOff x="3001979" y="3798448"/>
              <a:chExt cx="932287" cy="793872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170A7AA3-9CE0-6042-5B55-6D2D451BA4FA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8C93B8DC-D440-DF1E-A12E-BB3111792387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AF63B458-5DC0-E760-DB41-EC11791AF644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ounded Rectangle 16">
                <a:extLst>
                  <a:ext uri="{FF2B5EF4-FFF2-40B4-BE49-F238E27FC236}">
                    <a16:creationId xmlns:a16="http://schemas.microsoft.com/office/drawing/2014/main" id="{089A97A3-5558-CCD8-3025-14EEB6102BAC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2764981F-E598-EE0F-6CFD-1AE2CD97509B}"/>
                </a:ext>
              </a:extLst>
            </p:cNvPr>
            <p:cNvSpPr/>
            <p:nvPr/>
          </p:nvSpPr>
          <p:spPr>
            <a:xfrm>
              <a:off x="4104763" y="3868759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4BB04758-55B6-3EBF-742E-74664FDD881E}"/>
                </a:ext>
              </a:extLst>
            </p:cNvPr>
            <p:cNvGrpSpPr/>
            <p:nvPr/>
          </p:nvGrpSpPr>
          <p:grpSpPr>
            <a:xfrm>
              <a:off x="4438226" y="4114487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5AB1F294-DC12-B3C4-4C71-D28F31D16AC7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772FE8AE-8096-D272-F6A4-A4C806A0C4A5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AF1CF425-A19E-12D1-39BE-3187432E7B83}"/>
                </a:ext>
              </a:extLst>
            </p:cNvPr>
            <p:cNvCxnSpPr>
              <a:cxnSpLocks/>
            </p:cNvCxnSpPr>
            <p:nvPr/>
          </p:nvCxnSpPr>
          <p:spPr>
            <a:xfrm>
              <a:off x="4493182" y="4083763"/>
              <a:ext cx="74781" cy="361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FAE2BEDF-4BD5-3225-C140-C993245ECA36}"/>
                </a:ext>
              </a:extLst>
            </p:cNvPr>
            <p:cNvCxnSpPr>
              <a:cxnSpLocks/>
            </p:cNvCxnSpPr>
            <p:nvPr/>
          </p:nvCxnSpPr>
          <p:spPr>
            <a:xfrm>
              <a:off x="4516219" y="4062906"/>
              <a:ext cx="102488" cy="480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A282053C-364A-D554-B123-FEEF122C689F}"/>
                </a:ext>
              </a:extLst>
            </p:cNvPr>
            <p:cNvGrpSpPr/>
            <p:nvPr/>
          </p:nvGrpSpPr>
          <p:grpSpPr>
            <a:xfrm rot="10800000" flipH="1">
              <a:off x="4703437" y="3382527"/>
              <a:ext cx="539341" cy="616871"/>
              <a:chOff x="5746402" y="2578481"/>
              <a:chExt cx="1302043" cy="1489210"/>
            </a:xfrm>
            <a:solidFill>
              <a:srgbClr val="FF0000"/>
            </a:solidFill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2AFF00FF-1EA6-42CE-BF6C-DE04B81EB4BE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914CB93F-7327-AE62-DD9B-60E9F3EAFD62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04689389-0B62-0C06-2A71-CEBF9AB63952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ounded Rectangle 57">
                <a:extLst>
                  <a:ext uri="{FF2B5EF4-FFF2-40B4-BE49-F238E27FC236}">
                    <a16:creationId xmlns:a16="http://schemas.microsoft.com/office/drawing/2014/main" id="{E27FD20C-921C-F789-5C90-254D450116EA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A309ACBD-35F8-4C2A-B19E-DB1CA159DE13}"/>
                </a:ext>
              </a:extLst>
            </p:cNvPr>
            <p:cNvSpPr/>
            <p:nvPr/>
          </p:nvSpPr>
          <p:spPr>
            <a:xfrm>
              <a:off x="5104128" y="3862995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70">
              <a:extLst>
                <a:ext uri="{FF2B5EF4-FFF2-40B4-BE49-F238E27FC236}">
                  <a16:creationId xmlns:a16="http://schemas.microsoft.com/office/drawing/2014/main" id="{969F936F-5B4B-948A-37B8-349D72891013}"/>
                </a:ext>
              </a:extLst>
            </p:cNvPr>
            <p:cNvSpPr/>
            <p:nvPr/>
          </p:nvSpPr>
          <p:spPr>
            <a:xfrm>
              <a:off x="4388613" y="3156658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70">
              <a:extLst>
                <a:ext uri="{FF2B5EF4-FFF2-40B4-BE49-F238E27FC236}">
                  <a16:creationId xmlns:a16="http://schemas.microsoft.com/office/drawing/2014/main" id="{82CD4B40-2D2B-42CA-7869-8800BE6DF974}"/>
                </a:ext>
              </a:extLst>
            </p:cNvPr>
            <p:cNvSpPr/>
            <p:nvPr/>
          </p:nvSpPr>
          <p:spPr>
            <a:xfrm>
              <a:off x="4761531" y="3158419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64C7B1F6-8BCA-1A0D-CBF2-C4A5D7BEE3D7}"/>
                </a:ext>
              </a:extLst>
            </p:cNvPr>
            <p:cNvGrpSpPr/>
            <p:nvPr/>
          </p:nvGrpSpPr>
          <p:grpSpPr>
            <a:xfrm>
              <a:off x="4852826" y="4100370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B56CCACC-B6B1-ABED-B264-6DE59F2B508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7193B331-E5DD-3FAC-2C92-49248D821416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9" name="Block Arc 188">
              <a:extLst>
                <a:ext uri="{FF2B5EF4-FFF2-40B4-BE49-F238E27FC236}">
                  <a16:creationId xmlns:a16="http://schemas.microsoft.com/office/drawing/2014/main" id="{E6BCDF94-A560-63DD-78B6-C6E5147BD3AE}"/>
                </a:ext>
              </a:extLst>
            </p:cNvPr>
            <p:cNvSpPr/>
            <p:nvPr/>
          </p:nvSpPr>
          <p:spPr>
            <a:xfrm rot="10800000">
              <a:off x="4431311" y="2824146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EB6CBF6A-282E-870E-A2EC-D3A8B4867E1D}"/>
                </a:ext>
              </a:extLst>
            </p:cNvPr>
            <p:cNvGrpSpPr/>
            <p:nvPr/>
          </p:nvGrpSpPr>
          <p:grpSpPr>
            <a:xfrm>
              <a:off x="4508468" y="3097457"/>
              <a:ext cx="428171" cy="417877"/>
              <a:chOff x="2656544" y="4069376"/>
              <a:chExt cx="428171" cy="417877"/>
            </a:xfrm>
          </p:grpSpPr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B28952E9-4E98-A769-C1AC-43F6879B754E}"/>
                  </a:ext>
                </a:extLst>
              </p:cNvPr>
              <p:cNvSpPr/>
              <p:nvPr/>
            </p:nvSpPr>
            <p:spPr>
              <a:xfrm>
                <a:off x="2656544" y="4069376"/>
                <a:ext cx="373545" cy="37354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E7F63B03-4612-8891-42A4-ED77E5B920FC}"/>
                  </a:ext>
                </a:extLst>
              </p:cNvPr>
              <p:cNvSpPr/>
              <p:nvPr/>
            </p:nvSpPr>
            <p:spPr>
              <a:xfrm>
                <a:off x="2711170" y="4113708"/>
                <a:ext cx="373545" cy="373545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93" name="Block Arc 192">
              <a:extLst>
                <a:ext uri="{FF2B5EF4-FFF2-40B4-BE49-F238E27FC236}">
                  <a16:creationId xmlns:a16="http://schemas.microsoft.com/office/drawing/2014/main" id="{EC09E2A1-FC7F-FDF4-23DB-21186760EDDA}"/>
                </a:ext>
              </a:extLst>
            </p:cNvPr>
            <p:cNvSpPr/>
            <p:nvPr/>
          </p:nvSpPr>
          <p:spPr>
            <a:xfrm rot="10800000">
              <a:off x="5929554" y="2867413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EFC14C4-0875-FD8E-24DB-8B699456768B}"/>
                </a:ext>
              </a:extLst>
            </p:cNvPr>
            <p:cNvSpPr/>
            <p:nvPr/>
          </p:nvSpPr>
          <p:spPr>
            <a:xfrm>
              <a:off x="6592834" y="3898545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910C6CA6-F0DA-9883-C199-6A91C1AEC8DD}"/>
                </a:ext>
              </a:extLst>
            </p:cNvPr>
            <p:cNvGrpSpPr/>
            <p:nvPr/>
          </p:nvGrpSpPr>
          <p:grpSpPr>
            <a:xfrm>
              <a:off x="5779898" y="4075921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18169464-0317-A65C-3776-279B40786794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536F061C-D86F-5250-A648-D2A096286B33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C55670E8-F47F-2684-CB91-8944BD067E41}"/>
                </a:ext>
              </a:extLst>
            </p:cNvPr>
            <p:cNvGrpSpPr/>
            <p:nvPr/>
          </p:nvGrpSpPr>
          <p:grpSpPr>
            <a:xfrm>
              <a:off x="6194498" y="4061804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3F6AC06B-C32D-B263-72F2-146FADCF6BA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EEBE9F7D-3CE4-D63C-63D6-00E18A078E4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0D9D9539-2246-15A8-175A-EE20ECB4F6C5}"/>
                </a:ext>
              </a:extLst>
            </p:cNvPr>
            <p:cNvGrpSpPr/>
            <p:nvPr/>
          </p:nvGrpSpPr>
          <p:grpSpPr>
            <a:xfrm rot="10304569" flipH="1">
              <a:off x="6410482" y="3975267"/>
              <a:ext cx="386179" cy="328843"/>
              <a:chOff x="3001979" y="3798448"/>
              <a:chExt cx="932287" cy="793872"/>
            </a:xfrm>
          </p:grpSpPr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F866418A-5C52-3A6B-941F-8F3527A323BE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3366640-50A0-B87E-1543-E7D28B5FF0EA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9A5FAE87-B63D-1E2D-E465-25800AF2E463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ounded Rectangle 64">
                <a:extLst>
                  <a:ext uri="{FF2B5EF4-FFF2-40B4-BE49-F238E27FC236}">
                    <a16:creationId xmlns:a16="http://schemas.microsoft.com/office/drawing/2014/main" id="{9C0708ED-BD1D-2924-C25A-5735C4B44D11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6" name="Flowchart: Terminator 205">
              <a:extLst>
                <a:ext uri="{FF2B5EF4-FFF2-40B4-BE49-F238E27FC236}">
                  <a16:creationId xmlns:a16="http://schemas.microsoft.com/office/drawing/2014/main" id="{1EC52FB1-544C-BCFB-973A-4227EFA10C37}"/>
                </a:ext>
              </a:extLst>
            </p:cNvPr>
            <p:cNvSpPr/>
            <p:nvPr/>
          </p:nvSpPr>
          <p:spPr>
            <a:xfrm rot="1778879">
              <a:off x="6276413" y="4213529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46E31C3A-778D-2D9C-CA95-9BB0267BB330}"/>
                </a:ext>
              </a:extLst>
            </p:cNvPr>
            <p:cNvSpPr/>
            <p:nvPr/>
          </p:nvSpPr>
          <p:spPr>
            <a:xfrm>
              <a:off x="5621352" y="3908455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C44F52E4-CCE8-6E8D-E14B-0CFACF52FA74}"/>
                </a:ext>
              </a:extLst>
            </p:cNvPr>
            <p:cNvGrpSpPr/>
            <p:nvPr/>
          </p:nvGrpSpPr>
          <p:grpSpPr>
            <a:xfrm>
              <a:off x="5668297" y="3429675"/>
              <a:ext cx="531749" cy="616871"/>
              <a:chOff x="3310035" y="2094216"/>
              <a:chExt cx="1283715" cy="1489210"/>
            </a:xfrm>
            <a:solidFill>
              <a:srgbClr val="FF0000"/>
            </a:solidFill>
          </p:grpSpPr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6C045073-3710-279B-0372-C9BB57FB3737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FC92DD03-0F08-32BC-2E52-F2BB44DF39D6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9B5CF703-FF90-24B3-3432-9A738ADB601C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Rounded Rectangle 31">
                <a:extLst>
                  <a:ext uri="{FF2B5EF4-FFF2-40B4-BE49-F238E27FC236}">
                    <a16:creationId xmlns:a16="http://schemas.microsoft.com/office/drawing/2014/main" id="{1A8CCA0F-260B-D9A7-F725-7B37C8EDAC0C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3" name="Freeform 46">
              <a:extLst>
                <a:ext uri="{FF2B5EF4-FFF2-40B4-BE49-F238E27FC236}">
                  <a16:creationId xmlns:a16="http://schemas.microsoft.com/office/drawing/2014/main" id="{7C0D4B01-831F-8DB9-CF57-B377786FB54F}"/>
                </a:ext>
              </a:extLst>
            </p:cNvPr>
            <p:cNvSpPr/>
            <p:nvPr/>
          </p:nvSpPr>
          <p:spPr>
            <a:xfrm rot="2060467">
              <a:off x="6022515" y="4067451"/>
              <a:ext cx="436415" cy="30905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ounded Rectangle 43">
              <a:extLst>
                <a:ext uri="{FF2B5EF4-FFF2-40B4-BE49-F238E27FC236}">
                  <a16:creationId xmlns:a16="http://schemas.microsoft.com/office/drawing/2014/main" id="{770E6C2B-06DA-0E16-3563-6ACEC6903E06}"/>
                </a:ext>
              </a:extLst>
            </p:cNvPr>
            <p:cNvSpPr/>
            <p:nvPr/>
          </p:nvSpPr>
          <p:spPr>
            <a:xfrm>
              <a:off x="6122352" y="4169576"/>
              <a:ext cx="335262" cy="156234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Flowchart: Terminator 214">
              <a:extLst>
                <a:ext uri="{FF2B5EF4-FFF2-40B4-BE49-F238E27FC236}">
                  <a16:creationId xmlns:a16="http://schemas.microsoft.com/office/drawing/2014/main" id="{3220C3FA-5618-4CCE-473E-1E983E798CA7}"/>
                </a:ext>
              </a:extLst>
            </p:cNvPr>
            <p:cNvSpPr/>
            <p:nvPr/>
          </p:nvSpPr>
          <p:spPr>
            <a:xfrm rot="1778879">
              <a:off x="5861813" y="4227645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BBBAF1F-E29E-F46D-48E3-F8931EBEDCF5}"/>
                </a:ext>
              </a:extLst>
            </p:cNvPr>
            <p:cNvGrpSpPr/>
            <p:nvPr/>
          </p:nvGrpSpPr>
          <p:grpSpPr>
            <a:xfrm rot="409592">
              <a:off x="5653992" y="3973414"/>
              <a:ext cx="386179" cy="328843"/>
              <a:chOff x="3001979" y="3798448"/>
              <a:chExt cx="932287" cy="793872"/>
            </a:xfrm>
          </p:grpSpPr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19B8D665-B30D-6EB0-6012-B10E09E31970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E6B110DD-123D-AA2C-075F-40B20983757A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AC21AC6F-9E4E-58E1-2A2D-9BFEFBF68632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ounded Rectangle 16">
                <a:extLst>
                  <a:ext uri="{FF2B5EF4-FFF2-40B4-BE49-F238E27FC236}">
                    <a16:creationId xmlns:a16="http://schemas.microsoft.com/office/drawing/2014/main" id="{AC80E02D-E1CE-984A-82D8-53BCF37C67A4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5B4163B7-E358-2AD2-B64B-089B1E62A184}"/>
                </a:ext>
              </a:extLst>
            </p:cNvPr>
            <p:cNvSpPr/>
            <p:nvPr/>
          </p:nvSpPr>
          <p:spPr>
            <a:xfrm>
              <a:off x="5643993" y="3927151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B5F65C71-A737-A177-3B93-B60C6DAD335B}"/>
                </a:ext>
              </a:extLst>
            </p:cNvPr>
            <p:cNvGrpSpPr/>
            <p:nvPr/>
          </p:nvGrpSpPr>
          <p:grpSpPr>
            <a:xfrm>
              <a:off x="5977456" y="4172879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F4EAE5C0-1937-F78F-1AE6-64177565B88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F6387B8E-D44C-4A84-F925-452EEE08B8E9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E26DA51A-C067-5D02-426B-E0B99DDDBE85}"/>
                </a:ext>
              </a:extLst>
            </p:cNvPr>
            <p:cNvCxnSpPr>
              <a:cxnSpLocks/>
            </p:cNvCxnSpPr>
            <p:nvPr/>
          </p:nvCxnSpPr>
          <p:spPr>
            <a:xfrm>
              <a:off x="6032412" y="4142155"/>
              <a:ext cx="74781" cy="361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8B7875A2-1A89-6BEA-A91A-58D8EE708242}"/>
                </a:ext>
              </a:extLst>
            </p:cNvPr>
            <p:cNvCxnSpPr>
              <a:cxnSpLocks/>
            </p:cNvCxnSpPr>
            <p:nvPr/>
          </p:nvCxnSpPr>
          <p:spPr>
            <a:xfrm>
              <a:off x="6055449" y="4121298"/>
              <a:ext cx="102488" cy="480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042D466E-BF0D-4A65-91C7-B2645CC730B1}"/>
                </a:ext>
              </a:extLst>
            </p:cNvPr>
            <p:cNvGrpSpPr/>
            <p:nvPr/>
          </p:nvGrpSpPr>
          <p:grpSpPr>
            <a:xfrm rot="10800000" flipH="1">
              <a:off x="6242667" y="3440919"/>
              <a:ext cx="539341" cy="616871"/>
              <a:chOff x="5746402" y="2578481"/>
              <a:chExt cx="1302043" cy="1489210"/>
            </a:xfrm>
            <a:solidFill>
              <a:srgbClr val="FF0000"/>
            </a:solidFill>
          </p:grpSpPr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147EF7E0-470E-8B39-C4F1-668458728FCF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554B291D-094B-5A06-F066-06AD191D5568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7706EF7F-0609-A64F-BAC5-CA30778D54EE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ounded Rectangle 57">
                <a:extLst>
                  <a:ext uri="{FF2B5EF4-FFF2-40B4-BE49-F238E27FC236}">
                    <a16:creationId xmlns:a16="http://schemas.microsoft.com/office/drawing/2014/main" id="{7B0A1A40-1B5B-9F98-BECC-09E749A5C9CB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5F23B29C-7046-6743-A8E5-0F9DFEEB7C13}"/>
                </a:ext>
              </a:extLst>
            </p:cNvPr>
            <p:cNvSpPr/>
            <p:nvPr/>
          </p:nvSpPr>
          <p:spPr>
            <a:xfrm>
              <a:off x="6643358" y="3921387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70">
              <a:extLst>
                <a:ext uri="{FF2B5EF4-FFF2-40B4-BE49-F238E27FC236}">
                  <a16:creationId xmlns:a16="http://schemas.microsoft.com/office/drawing/2014/main" id="{7354C6D7-2287-811F-A8CF-8FC0A920A55D}"/>
                </a:ext>
              </a:extLst>
            </p:cNvPr>
            <p:cNvSpPr/>
            <p:nvPr/>
          </p:nvSpPr>
          <p:spPr>
            <a:xfrm>
              <a:off x="5927843" y="3215050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70">
              <a:extLst>
                <a:ext uri="{FF2B5EF4-FFF2-40B4-BE49-F238E27FC236}">
                  <a16:creationId xmlns:a16="http://schemas.microsoft.com/office/drawing/2014/main" id="{FD9E7F32-8407-D999-68DB-CF994EBD2B8D}"/>
                </a:ext>
              </a:extLst>
            </p:cNvPr>
            <p:cNvSpPr/>
            <p:nvPr/>
          </p:nvSpPr>
          <p:spPr>
            <a:xfrm>
              <a:off x="6300761" y="3216811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CCE28B09-DF97-E5CC-49EF-6115F4451431}"/>
                </a:ext>
              </a:extLst>
            </p:cNvPr>
            <p:cNvGrpSpPr/>
            <p:nvPr/>
          </p:nvGrpSpPr>
          <p:grpSpPr>
            <a:xfrm>
              <a:off x="6392056" y="4158762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9B016B2C-898C-B5AF-AE06-A267AE3F8D4D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18A1BD00-CD04-5E39-5FE6-F3B2F043559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8" name="Block Arc 237">
              <a:extLst>
                <a:ext uri="{FF2B5EF4-FFF2-40B4-BE49-F238E27FC236}">
                  <a16:creationId xmlns:a16="http://schemas.microsoft.com/office/drawing/2014/main" id="{E854582B-6B68-18FE-C5F2-C0CBA872FBE9}"/>
                </a:ext>
              </a:extLst>
            </p:cNvPr>
            <p:cNvSpPr/>
            <p:nvPr/>
          </p:nvSpPr>
          <p:spPr>
            <a:xfrm rot="10800000">
              <a:off x="5970541" y="2882538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39E58734-E4FD-B9B8-79F2-B44575781502}"/>
                </a:ext>
              </a:extLst>
            </p:cNvPr>
            <p:cNvSpPr/>
            <p:nvPr/>
          </p:nvSpPr>
          <p:spPr>
            <a:xfrm>
              <a:off x="5986628" y="3143685"/>
              <a:ext cx="373545" cy="37354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D43219F1-490B-5783-6009-273A8283B909}"/>
                </a:ext>
              </a:extLst>
            </p:cNvPr>
            <p:cNvSpPr/>
            <p:nvPr/>
          </p:nvSpPr>
          <p:spPr>
            <a:xfrm>
              <a:off x="6041254" y="3188017"/>
              <a:ext cx="373545" cy="37354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" name="Picture 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940D82BA-94FD-4747-A1E9-9EDC87D6A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79057" y="1339800"/>
              <a:ext cx="3689239" cy="3306307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34ADFA4-573C-9838-BC3D-D869F6815304}"/>
                </a:ext>
              </a:extLst>
            </p:cNvPr>
            <p:cNvSpPr/>
            <p:nvPr/>
          </p:nvSpPr>
          <p:spPr>
            <a:xfrm>
              <a:off x="5651554" y="3779305"/>
              <a:ext cx="191601" cy="19160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D88D14F-2DB8-6FDC-D33E-3909F62D2905}"/>
                </a:ext>
              </a:extLst>
            </p:cNvPr>
            <p:cNvSpPr/>
            <p:nvPr/>
          </p:nvSpPr>
          <p:spPr>
            <a:xfrm>
              <a:off x="7114474" y="3833153"/>
              <a:ext cx="191601" cy="19160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" name="Block Arc 1">
              <a:extLst>
                <a:ext uri="{FF2B5EF4-FFF2-40B4-BE49-F238E27FC236}">
                  <a16:creationId xmlns:a16="http://schemas.microsoft.com/office/drawing/2014/main" id="{60FF0D97-2566-3CF8-8793-14E8BF7E2431}"/>
                </a:ext>
              </a:extLst>
            </p:cNvPr>
            <p:cNvSpPr/>
            <p:nvPr/>
          </p:nvSpPr>
          <p:spPr>
            <a:xfrm rot="10800000">
              <a:off x="5549685" y="3496110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F487EBF-BBC4-4D24-C210-DDE339EE55D1}"/>
                </a:ext>
              </a:extLst>
            </p:cNvPr>
            <p:cNvSpPr/>
            <p:nvPr/>
          </p:nvSpPr>
          <p:spPr>
            <a:xfrm>
              <a:off x="6212965" y="4527242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311EA3-861C-191E-F542-160DD22B35F5}"/>
                </a:ext>
              </a:extLst>
            </p:cNvPr>
            <p:cNvGrpSpPr/>
            <p:nvPr/>
          </p:nvGrpSpPr>
          <p:grpSpPr>
            <a:xfrm>
              <a:off x="5400029" y="4704618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0D7D981-0C8C-D59E-D8BA-603EAF26D434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B071FA9-B438-B092-2D7E-849D255CBF4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CFFBF1-1D2F-B378-B7CB-402122F781BF}"/>
                </a:ext>
              </a:extLst>
            </p:cNvPr>
            <p:cNvGrpSpPr/>
            <p:nvPr/>
          </p:nvGrpSpPr>
          <p:grpSpPr>
            <a:xfrm>
              <a:off x="5814629" y="4690501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A6948A4-D3B3-3E1E-73A9-5DC2AAD787B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12F84B9-76AD-E317-BD3F-F181223DFE5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1036F72-6548-C5D8-55E2-F35AE5FA0169}"/>
                </a:ext>
              </a:extLst>
            </p:cNvPr>
            <p:cNvGrpSpPr/>
            <p:nvPr/>
          </p:nvGrpSpPr>
          <p:grpSpPr>
            <a:xfrm rot="10304569" flipH="1">
              <a:off x="6030613" y="4603964"/>
              <a:ext cx="386179" cy="328843"/>
              <a:chOff x="3001979" y="3798448"/>
              <a:chExt cx="932287" cy="793872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7A70580-E1DA-9DE5-E376-DA6EC90DC1F4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FC6D954-41CD-94D0-FD69-A985CAF3D9C3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3BDBCBC-ED95-7DC5-3149-6BF976D710D3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ounded Rectangle 64">
                <a:extLst>
                  <a:ext uri="{FF2B5EF4-FFF2-40B4-BE49-F238E27FC236}">
                    <a16:creationId xmlns:a16="http://schemas.microsoft.com/office/drawing/2014/main" id="{F8F357B6-504D-7D7A-5262-FC2F78C6DD02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Flowchart: Terminator 24">
              <a:extLst>
                <a:ext uri="{FF2B5EF4-FFF2-40B4-BE49-F238E27FC236}">
                  <a16:creationId xmlns:a16="http://schemas.microsoft.com/office/drawing/2014/main" id="{AFC32C63-646C-73A6-8753-AA18A06DB9BC}"/>
                </a:ext>
              </a:extLst>
            </p:cNvPr>
            <p:cNvSpPr/>
            <p:nvPr/>
          </p:nvSpPr>
          <p:spPr>
            <a:xfrm rot="1778879">
              <a:off x="5896544" y="4842226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E2A53F9-E47B-70F7-FD71-3A5672E8A111}"/>
                </a:ext>
              </a:extLst>
            </p:cNvPr>
            <p:cNvSpPr/>
            <p:nvPr/>
          </p:nvSpPr>
          <p:spPr>
            <a:xfrm>
              <a:off x="5241483" y="4537152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F2BD925-0B9B-0A66-F935-E8250A713906}"/>
                </a:ext>
              </a:extLst>
            </p:cNvPr>
            <p:cNvGrpSpPr/>
            <p:nvPr/>
          </p:nvGrpSpPr>
          <p:grpSpPr>
            <a:xfrm>
              <a:off x="5288428" y="4058372"/>
              <a:ext cx="531749" cy="616871"/>
              <a:chOff x="3310035" y="2094216"/>
              <a:chExt cx="1283715" cy="1489210"/>
            </a:xfrm>
            <a:solidFill>
              <a:srgbClr val="FF0000"/>
            </a:solidFill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97EAF5F-CDBE-F218-7CB5-4641BF25CA40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F4B61B0-654A-5C32-DEC9-17FF75A110C5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9E06B92-E43E-E30C-3911-022F3A776B0F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ounded Rectangle 31">
                <a:extLst>
                  <a:ext uri="{FF2B5EF4-FFF2-40B4-BE49-F238E27FC236}">
                    <a16:creationId xmlns:a16="http://schemas.microsoft.com/office/drawing/2014/main" id="{3E11620F-5C35-A148-6016-36554C8A7622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Freeform 46">
              <a:extLst>
                <a:ext uri="{FF2B5EF4-FFF2-40B4-BE49-F238E27FC236}">
                  <a16:creationId xmlns:a16="http://schemas.microsoft.com/office/drawing/2014/main" id="{42D210DE-A4F8-EEE4-D917-75C6A4D427D9}"/>
                </a:ext>
              </a:extLst>
            </p:cNvPr>
            <p:cNvSpPr/>
            <p:nvPr/>
          </p:nvSpPr>
          <p:spPr>
            <a:xfrm rot="2060467">
              <a:off x="5642646" y="4696148"/>
              <a:ext cx="436415" cy="30905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43">
              <a:extLst>
                <a:ext uri="{FF2B5EF4-FFF2-40B4-BE49-F238E27FC236}">
                  <a16:creationId xmlns:a16="http://schemas.microsoft.com/office/drawing/2014/main" id="{EF5064D5-13D4-9740-E592-EFA57831ECE2}"/>
                </a:ext>
              </a:extLst>
            </p:cNvPr>
            <p:cNvSpPr/>
            <p:nvPr/>
          </p:nvSpPr>
          <p:spPr>
            <a:xfrm>
              <a:off x="5742483" y="4798273"/>
              <a:ext cx="335262" cy="156234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Terminator 42">
              <a:extLst>
                <a:ext uri="{FF2B5EF4-FFF2-40B4-BE49-F238E27FC236}">
                  <a16:creationId xmlns:a16="http://schemas.microsoft.com/office/drawing/2014/main" id="{976961FC-FB70-B31D-8D87-356C256867B0}"/>
                </a:ext>
              </a:extLst>
            </p:cNvPr>
            <p:cNvSpPr/>
            <p:nvPr/>
          </p:nvSpPr>
          <p:spPr>
            <a:xfrm rot="1778879">
              <a:off x="5481944" y="4856342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CE99545-1B45-59B4-33D7-D639771AF256}"/>
                </a:ext>
              </a:extLst>
            </p:cNvPr>
            <p:cNvGrpSpPr/>
            <p:nvPr/>
          </p:nvGrpSpPr>
          <p:grpSpPr>
            <a:xfrm rot="409592">
              <a:off x="5274123" y="4602111"/>
              <a:ext cx="386179" cy="328843"/>
              <a:chOff x="3001979" y="3798448"/>
              <a:chExt cx="932287" cy="793872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0E7BB62-1D62-4C80-D515-2FE250D4AD6A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25229F1-FF94-95D5-14B7-08371E0E5C0D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F1C25D3-B0F8-20F6-7968-F8C946EADF43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ounded Rectangle 16">
                <a:extLst>
                  <a:ext uri="{FF2B5EF4-FFF2-40B4-BE49-F238E27FC236}">
                    <a16:creationId xmlns:a16="http://schemas.microsoft.com/office/drawing/2014/main" id="{9050EAFA-272C-B944-A741-F683C0FE9160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803D705-5312-938D-B030-FDBE4B9A86A4}"/>
                </a:ext>
              </a:extLst>
            </p:cNvPr>
            <p:cNvSpPr/>
            <p:nvPr/>
          </p:nvSpPr>
          <p:spPr>
            <a:xfrm>
              <a:off x="5264124" y="4555848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1D950EC-C94B-6915-BF8A-F844EEC77FF6}"/>
                </a:ext>
              </a:extLst>
            </p:cNvPr>
            <p:cNvGrpSpPr/>
            <p:nvPr/>
          </p:nvGrpSpPr>
          <p:grpSpPr>
            <a:xfrm>
              <a:off x="5597587" y="4801576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3169D5E8-5D90-33D0-2EF0-54F8E428A430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72F30DF1-A791-FF52-E392-1FE03BD4E69C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3E4A4FF-5356-73E4-E3B3-00319B12D6CC}"/>
                </a:ext>
              </a:extLst>
            </p:cNvPr>
            <p:cNvCxnSpPr>
              <a:cxnSpLocks/>
            </p:cNvCxnSpPr>
            <p:nvPr/>
          </p:nvCxnSpPr>
          <p:spPr>
            <a:xfrm>
              <a:off x="5652543" y="4770852"/>
              <a:ext cx="74781" cy="361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122C7C4-B2D8-1D2A-EA9C-E48BEEE4110E}"/>
                </a:ext>
              </a:extLst>
            </p:cNvPr>
            <p:cNvCxnSpPr>
              <a:cxnSpLocks/>
            </p:cNvCxnSpPr>
            <p:nvPr/>
          </p:nvCxnSpPr>
          <p:spPr>
            <a:xfrm>
              <a:off x="5675580" y="4749995"/>
              <a:ext cx="102488" cy="480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DFD1D95-ECC6-3A61-134B-67AC2DE9DB9D}"/>
                </a:ext>
              </a:extLst>
            </p:cNvPr>
            <p:cNvGrpSpPr/>
            <p:nvPr/>
          </p:nvGrpSpPr>
          <p:grpSpPr>
            <a:xfrm rot="10800000" flipH="1">
              <a:off x="5862798" y="4069616"/>
              <a:ext cx="539341" cy="616871"/>
              <a:chOff x="5746402" y="2578481"/>
              <a:chExt cx="1302043" cy="1489210"/>
            </a:xfrm>
            <a:solidFill>
              <a:srgbClr val="FF0000"/>
            </a:solidFill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6D6F1D1-80A0-6EF0-75FE-71D4C48A2BFC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68E1E0C1-9664-D005-BC73-AEF3B676DB4A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634F22A-531C-E86C-24CB-864635386561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ounded Rectangle 57">
                <a:extLst>
                  <a:ext uri="{FF2B5EF4-FFF2-40B4-BE49-F238E27FC236}">
                    <a16:creationId xmlns:a16="http://schemas.microsoft.com/office/drawing/2014/main" id="{9F4CAE56-C6B2-4FD0-A9EE-D52BDFD2F7DC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4DBCF66-7590-A83C-39F8-96368B2C0CE2}"/>
                </a:ext>
              </a:extLst>
            </p:cNvPr>
            <p:cNvSpPr/>
            <p:nvPr/>
          </p:nvSpPr>
          <p:spPr>
            <a:xfrm>
              <a:off x="6263489" y="4550084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70">
              <a:extLst>
                <a:ext uri="{FF2B5EF4-FFF2-40B4-BE49-F238E27FC236}">
                  <a16:creationId xmlns:a16="http://schemas.microsoft.com/office/drawing/2014/main" id="{2849F6AA-C3B7-3023-0414-56043B940AB6}"/>
                </a:ext>
              </a:extLst>
            </p:cNvPr>
            <p:cNvSpPr/>
            <p:nvPr/>
          </p:nvSpPr>
          <p:spPr>
            <a:xfrm>
              <a:off x="5547974" y="3843747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70">
              <a:extLst>
                <a:ext uri="{FF2B5EF4-FFF2-40B4-BE49-F238E27FC236}">
                  <a16:creationId xmlns:a16="http://schemas.microsoft.com/office/drawing/2014/main" id="{00D1002B-DAB3-FB7D-777B-8506B6155D6F}"/>
                </a:ext>
              </a:extLst>
            </p:cNvPr>
            <p:cNvSpPr/>
            <p:nvPr/>
          </p:nvSpPr>
          <p:spPr>
            <a:xfrm>
              <a:off x="5920892" y="3845508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C285167-1A01-E93E-FD53-152B4A2ABBE2}"/>
                </a:ext>
              </a:extLst>
            </p:cNvPr>
            <p:cNvGrpSpPr/>
            <p:nvPr/>
          </p:nvGrpSpPr>
          <p:grpSpPr>
            <a:xfrm>
              <a:off x="6012187" y="4787459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A9454EBC-A67B-0D2D-BEA2-68305B6350C1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92240D34-46DC-6B1A-4541-6F14884B9B44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Block Arc 68">
              <a:extLst>
                <a:ext uri="{FF2B5EF4-FFF2-40B4-BE49-F238E27FC236}">
                  <a16:creationId xmlns:a16="http://schemas.microsoft.com/office/drawing/2014/main" id="{E0A5A241-F76B-2B9F-E5C0-692EC8F11E27}"/>
                </a:ext>
              </a:extLst>
            </p:cNvPr>
            <p:cNvSpPr/>
            <p:nvPr/>
          </p:nvSpPr>
          <p:spPr>
            <a:xfrm rot="10800000">
              <a:off x="5590672" y="3511235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D81BCEA-BA9A-2239-E736-AA300843B0A4}"/>
                </a:ext>
              </a:extLst>
            </p:cNvPr>
            <p:cNvGrpSpPr/>
            <p:nvPr/>
          </p:nvGrpSpPr>
          <p:grpSpPr>
            <a:xfrm>
              <a:off x="5667829" y="3784546"/>
              <a:ext cx="428171" cy="417877"/>
              <a:chOff x="2656544" y="4069376"/>
              <a:chExt cx="428171" cy="417877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37504D0-9612-91BE-3228-15FD115E9CA2}"/>
                  </a:ext>
                </a:extLst>
              </p:cNvPr>
              <p:cNvSpPr/>
              <p:nvPr/>
            </p:nvSpPr>
            <p:spPr>
              <a:xfrm>
                <a:off x="2656544" y="4069376"/>
                <a:ext cx="373545" cy="37354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C5AC8CB-2E74-F71F-E56E-00C9F3C972B1}"/>
                  </a:ext>
                </a:extLst>
              </p:cNvPr>
              <p:cNvSpPr/>
              <p:nvPr/>
            </p:nvSpPr>
            <p:spPr>
              <a:xfrm>
                <a:off x="2711170" y="4113708"/>
                <a:ext cx="373545" cy="373545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95" name="Block Arc 94">
              <a:extLst>
                <a:ext uri="{FF2B5EF4-FFF2-40B4-BE49-F238E27FC236}">
                  <a16:creationId xmlns:a16="http://schemas.microsoft.com/office/drawing/2014/main" id="{FCE6A110-686A-82AF-6155-2345AD547D0A}"/>
                </a:ext>
              </a:extLst>
            </p:cNvPr>
            <p:cNvSpPr/>
            <p:nvPr/>
          </p:nvSpPr>
          <p:spPr>
            <a:xfrm rot="10800000">
              <a:off x="7088915" y="3554502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5C602FF-86A9-34DB-F682-80982E94E77F}"/>
                </a:ext>
              </a:extLst>
            </p:cNvPr>
            <p:cNvSpPr/>
            <p:nvPr/>
          </p:nvSpPr>
          <p:spPr>
            <a:xfrm>
              <a:off x="7752195" y="4585634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2E45244F-C66E-6333-675F-6DF54FB60AE3}"/>
                </a:ext>
              </a:extLst>
            </p:cNvPr>
            <p:cNvGrpSpPr/>
            <p:nvPr/>
          </p:nvGrpSpPr>
          <p:grpSpPr>
            <a:xfrm>
              <a:off x="6939259" y="4763010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87E39D79-4FD7-1C56-01E5-E470990E2F1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2A4112F2-34DE-2455-FB11-EE36C988B6C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DA84DC47-2F18-A00A-4782-EC1B34455144}"/>
                </a:ext>
              </a:extLst>
            </p:cNvPr>
            <p:cNvGrpSpPr/>
            <p:nvPr/>
          </p:nvGrpSpPr>
          <p:grpSpPr>
            <a:xfrm>
              <a:off x="7353859" y="4748893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634B3056-AE51-2FF7-AB81-79531CDF405E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61300F26-7E60-4651-7EB5-4A226A5F4BCE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C602D7EA-5679-B2BB-B50A-A809C86FA3F0}"/>
                </a:ext>
              </a:extLst>
            </p:cNvPr>
            <p:cNvGrpSpPr/>
            <p:nvPr/>
          </p:nvGrpSpPr>
          <p:grpSpPr>
            <a:xfrm rot="10304569" flipH="1">
              <a:off x="7569843" y="4662356"/>
              <a:ext cx="386179" cy="328843"/>
              <a:chOff x="3001979" y="3798448"/>
              <a:chExt cx="932287" cy="793872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EF98CBBE-6A54-7D15-1974-2C765A580B3C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501275F5-066A-C448-A7ED-3A81E07545D2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3CF96CBF-D43E-98AD-3365-C484948B7E87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ounded Rectangle 64">
                <a:extLst>
                  <a:ext uri="{FF2B5EF4-FFF2-40B4-BE49-F238E27FC236}">
                    <a16:creationId xmlns:a16="http://schemas.microsoft.com/office/drawing/2014/main" id="{7B903569-07A4-59BE-E37F-D594CEB00BFA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8" name="Flowchart: Terminator 107">
              <a:extLst>
                <a:ext uri="{FF2B5EF4-FFF2-40B4-BE49-F238E27FC236}">
                  <a16:creationId xmlns:a16="http://schemas.microsoft.com/office/drawing/2014/main" id="{240313FC-49A7-7829-9D72-5E29EF7234F0}"/>
                </a:ext>
              </a:extLst>
            </p:cNvPr>
            <p:cNvSpPr/>
            <p:nvPr/>
          </p:nvSpPr>
          <p:spPr>
            <a:xfrm rot="1778879">
              <a:off x="7435774" y="4900618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22F59DC-C920-6592-5775-376155F33507}"/>
                </a:ext>
              </a:extLst>
            </p:cNvPr>
            <p:cNvSpPr/>
            <p:nvPr/>
          </p:nvSpPr>
          <p:spPr>
            <a:xfrm>
              <a:off x="6780713" y="4595544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09A06D8C-3EFF-D5E2-16AA-9A6E3479EE3E}"/>
                </a:ext>
              </a:extLst>
            </p:cNvPr>
            <p:cNvGrpSpPr/>
            <p:nvPr/>
          </p:nvGrpSpPr>
          <p:grpSpPr>
            <a:xfrm>
              <a:off x="6827658" y="4116764"/>
              <a:ext cx="531749" cy="616871"/>
              <a:chOff x="3310035" y="2094216"/>
              <a:chExt cx="1283715" cy="1489210"/>
            </a:xfrm>
            <a:solidFill>
              <a:srgbClr val="FF0000"/>
            </a:solidFill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534F26CC-3686-6534-AE0A-B2B7A685F4EE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20504D0-C902-B7F5-1009-B7697A561480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6EEA2096-C346-592C-F8C6-757A58DA125A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ounded Rectangle 31">
                <a:extLst>
                  <a:ext uri="{FF2B5EF4-FFF2-40B4-BE49-F238E27FC236}">
                    <a16:creationId xmlns:a16="http://schemas.microsoft.com/office/drawing/2014/main" id="{B09FB669-8693-9E75-B382-C5012F9C11DF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56CDFCB3-E069-859F-3702-7CB09B0BF8BD}"/>
                </a:ext>
              </a:extLst>
            </p:cNvPr>
            <p:cNvSpPr/>
            <p:nvPr/>
          </p:nvSpPr>
          <p:spPr>
            <a:xfrm rot="2060467">
              <a:off x="7181876" y="4754540"/>
              <a:ext cx="436415" cy="30905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43">
              <a:extLst>
                <a:ext uri="{FF2B5EF4-FFF2-40B4-BE49-F238E27FC236}">
                  <a16:creationId xmlns:a16="http://schemas.microsoft.com/office/drawing/2014/main" id="{ED7E97DC-410D-4A9A-3433-5E8AEE78332C}"/>
                </a:ext>
              </a:extLst>
            </p:cNvPr>
            <p:cNvSpPr/>
            <p:nvPr/>
          </p:nvSpPr>
          <p:spPr>
            <a:xfrm>
              <a:off x="7281713" y="4856665"/>
              <a:ext cx="335262" cy="156234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lowchart: Terminator 116">
              <a:extLst>
                <a:ext uri="{FF2B5EF4-FFF2-40B4-BE49-F238E27FC236}">
                  <a16:creationId xmlns:a16="http://schemas.microsoft.com/office/drawing/2014/main" id="{E011B5B6-1921-EE55-4060-135FFFF11E5C}"/>
                </a:ext>
              </a:extLst>
            </p:cNvPr>
            <p:cNvSpPr/>
            <p:nvPr/>
          </p:nvSpPr>
          <p:spPr>
            <a:xfrm rot="1778879">
              <a:off x="7021174" y="4914734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DC0B70FF-759B-4AA5-7FDB-05F5E77E6B9C}"/>
                </a:ext>
              </a:extLst>
            </p:cNvPr>
            <p:cNvGrpSpPr/>
            <p:nvPr/>
          </p:nvGrpSpPr>
          <p:grpSpPr>
            <a:xfrm rot="409592">
              <a:off x="6813353" y="4660503"/>
              <a:ext cx="386179" cy="328843"/>
              <a:chOff x="3001979" y="3798448"/>
              <a:chExt cx="932287" cy="793872"/>
            </a:xfrm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D832885A-C115-C98C-69E9-59E5A80DE367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931E4A5-CA04-8689-F7A0-EBECB5A0AC11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7FD579DE-A84C-1E85-F924-6F9940E59A8C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ounded Rectangle 16">
                <a:extLst>
                  <a:ext uri="{FF2B5EF4-FFF2-40B4-BE49-F238E27FC236}">
                    <a16:creationId xmlns:a16="http://schemas.microsoft.com/office/drawing/2014/main" id="{2C534D2F-0A7E-7F66-7946-C7B20E45B92E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3A7CCFA-838B-CB9A-6C84-EA3A46D2FF89}"/>
                </a:ext>
              </a:extLst>
            </p:cNvPr>
            <p:cNvSpPr/>
            <p:nvPr/>
          </p:nvSpPr>
          <p:spPr>
            <a:xfrm>
              <a:off x="6803354" y="4614240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B012D9D3-83ED-BAF5-F6AA-BADE16A18D5A}"/>
                </a:ext>
              </a:extLst>
            </p:cNvPr>
            <p:cNvGrpSpPr/>
            <p:nvPr/>
          </p:nvGrpSpPr>
          <p:grpSpPr>
            <a:xfrm>
              <a:off x="7136817" y="4859968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7F4DBE30-B0AB-ECFB-522D-AFD665B7B951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C85565D5-B5F8-C172-5897-356E7C67835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4A481828-94BB-4D7B-0B4C-4E1D1B440489}"/>
                </a:ext>
              </a:extLst>
            </p:cNvPr>
            <p:cNvCxnSpPr>
              <a:cxnSpLocks/>
            </p:cNvCxnSpPr>
            <p:nvPr/>
          </p:nvCxnSpPr>
          <p:spPr>
            <a:xfrm>
              <a:off x="7191773" y="4829244"/>
              <a:ext cx="74781" cy="361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8E141B5-EEF4-0226-A8B3-71A022C77ED9}"/>
                </a:ext>
              </a:extLst>
            </p:cNvPr>
            <p:cNvCxnSpPr>
              <a:cxnSpLocks/>
            </p:cNvCxnSpPr>
            <p:nvPr/>
          </p:nvCxnSpPr>
          <p:spPr>
            <a:xfrm>
              <a:off x="7214810" y="4808387"/>
              <a:ext cx="102488" cy="480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3BD9FF91-5977-5E4D-0467-044312AB3D3E}"/>
                </a:ext>
              </a:extLst>
            </p:cNvPr>
            <p:cNvGrpSpPr/>
            <p:nvPr/>
          </p:nvGrpSpPr>
          <p:grpSpPr>
            <a:xfrm rot="10800000" flipH="1">
              <a:off x="7402028" y="4128008"/>
              <a:ext cx="539341" cy="616871"/>
              <a:chOff x="5746402" y="2578481"/>
              <a:chExt cx="1302043" cy="1489210"/>
            </a:xfrm>
            <a:solidFill>
              <a:srgbClr val="FF0000"/>
            </a:solidFill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59A3D5C0-8D25-01DA-B425-0C45D92C1803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64FC5517-A7E9-843E-B5EF-CBF239A1B264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1DCA1C06-C32B-410B-D108-7919EAC884C8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ounded Rectangle 57">
                <a:extLst>
                  <a:ext uri="{FF2B5EF4-FFF2-40B4-BE49-F238E27FC236}">
                    <a16:creationId xmlns:a16="http://schemas.microsoft.com/office/drawing/2014/main" id="{9808701C-1B12-F764-6050-456C09456686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A322F07-4C4E-8071-954B-87B95AD6CEBA}"/>
                </a:ext>
              </a:extLst>
            </p:cNvPr>
            <p:cNvSpPr/>
            <p:nvPr/>
          </p:nvSpPr>
          <p:spPr>
            <a:xfrm>
              <a:off x="7802719" y="4608476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70">
              <a:extLst>
                <a:ext uri="{FF2B5EF4-FFF2-40B4-BE49-F238E27FC236}">
                  <a16:creationId xmlns:a16="http://schemas.microsoft.com/office/drawing/2014/main" id="{7FBE8AA1-D5FD-1BC3-9158-77A99A92A908}"/>
                </a:ext>
              </a:extLst>
            </p:cNvPr>
            <p:cNvSpPr/>
            <p:nvPr/>
          </p:nvSpPr>
          <p:spPr>
            <a:xfrm>
              <a:off x="7087204" y="3902139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70">
              <a:extLst>
                <a:ext uri="{FF2B5EF4-FFF2-40B4-BE49-F238E27FC236}">
                  <a16:creationId xmlns:a16="http://schemas.microsoft.com/office/drawing/2014/main" id="{2BC78C9A-B43D-75A3-51B0-37E9DC503BB0}"/>
                </a:ext>
              </a:extLst>
            </p:cNvPr>
            <p:cNvSpPr/>
            <p:nvPr/>
          </p:nvSpPr>
          <p:spPr>
            <a:xfrm>
              <a:off x="7460122" y="3903900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74C985CA-6C2B-80B7-1856-386E83B59FF4}"/>
                </a:ext>
              </a:extLst>
            </p:cNvPr>
            <p:cNvGrpSpPr/>
            <p:nvPr/>
          </p:nvGrpSpPr>
          <p:grpSpPr>
            <a:xfrm>
              <a:off x="7551417" y="4845851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41D090F3-A100-03D8-B2F1-6536D6819F3C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CBCD9E79-E161-59E6-7F8D-559F9DA658ED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0" name="Block Arc 139">
              <a:extLst>
                <a:ext uri="{FF2B5EF4-FFF2-40B4-BE49-F238E27FC236}">
                  <a16:creationId xmlns:a16="http://schemas.microsoft.com/office/drawing/2014/main" id="{EED4CF36-217F-3124-3B7B-D539D7921F2A}"/>
                </a:ext>
              </a:extLst>
            </p:cNvPr>
            <p:cNvSpPr/>
            <p:nvPr/>
          </p:nvSpPr>
          <p:spPr>
            <a:xfrm rot="10800000">
              <a:off x="7129902" y="3569627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10CB431-978F-94AD-FF7D-86DC274CBD13}"/>
                </a:ext>
              </a:extLst>
            </p:cNvPr>
            <p:cNvSpPr/>
            <p:nvPr/>
          </p:nvSpPr>
          <p:spPr>
            <a:xfrm>
              <a:off x="7145989" y="3830774"/>
              <a:ext cx="373545" cy="37354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3FF9199-2F1C-565E-4FC6-6A709A33D7BF}"/>
                </a:ext>
              </a:extLst>
            </p:cNvPr>
            <p:cNvSpPr/>
            <p:nvPr/>
          </p:nvSpPr>
          <p:spPr>
            <a:xfrm>
              <a:off x="7200615" y="3875106"/>
              <a:ext cx="373545" cy="37354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0D626A5-E7E9-B1F0-7FCB-2F7993BBE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72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Weight distribution on incline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4EEB1ED-7269-F5AF-E0E6-5B0753075F6E}"/>
              </a:ext>
            </a:extLst>
          </p:cNvPr>
          <p:cNvGrpSpPr/>
          <p:nvPr/>
        </p:nvGrpSpPr>
        <p:grpSpPr>
          <a:xfrm rot="20700000">
            <a:off x="4000842" y="1476618"/>
            <a:ext cx="3907587" cy="3904764"/>
            <a:chOff x="4082122" y="1339800"/>
            <a:chExt cx="3907587" cy="3904764"/>
          </a:xfrm>
        </p:grpSpPr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17717773-774D-3C41-1BCB-1E655DAB5D6C}"/>
                </a:ext>
              </a:extLst>
            </p:cNvPr>
            <p:cNvSpPr/>
            <p:nvPr/>
          </p:nvSpPr>
          <p:spPr>
            <a:xfrm>
              <a:off x="4492193" y="3092216"/>
              <a:ext cx="191601" cy="19160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E746742A-FA5E-44AF-F467-339BC589DCE2}"/>
                </a:ext>
              </a:extLst>
            </p:cNvPr>
            <p:cNvSpPr/>
            <p:nvPr/>
          </p:nvSpPr>
          <p:spPr>
            <a:xfrm>
              <a:off x="5955113" y="3146064"/>
              <a:ext cx="191601" cy="19160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Block Arc 143">
              <a:extLst>
                <a:ext uri="{FF2B5EF4-FFF2-40B4-BE49-F238E27FC236}">
                  <a16:creationId xmlns:a16="http://schemas.microsoft.com/office/drawing/2014/main" id="{6E9A6BE6-B910-4696-06AB-64246CD616B4}"/>
                </a:ext>
              </a:extLst>
            </p:cNvPr>
            <p:cNvSpPr/>
            <p:nvPr/>
          </p:nvSpPr>
          <p:spPr>
            <a:xfrm rot="10800000">
              <a:off x="4390324" y="2809021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F0428613-AA10-2E4A-7071-7E8207EE2D1D}"/>
                </a:ext>
              </a:extLst>
            </p:cNvPr>
            <p:cNvSpPr/>
            <p:nvPr/>
          </p:nvSpPr>
          <p:spPr>
            <a:xfrm>
              <a:off x="5053604" y="3840153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7A3C35AF-64EB-5ABF-2E32-1CB55B9C5E43}"/>
                </a:ext>
              </a:extLst>
            </p:cNvPr>
            <p:cNvGrpSpPr/>
            <p:nvPr/>
          </p:nvGrpSpPr>
          <p:grpSpPr>
            <a:xfrm>
              <a:off x="4240668" y="4017529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196F7E26-A04B-CC0E-32F6-1A3D53A8B7E6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DBEC15CE-0A0A-93AE-8735-C5C1D78082E5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D8C8378C-0864-5118-C2C0-BAE1D3AC8D7F}"/>
                </a:ext>
              </a:extLst>
            </p:cNvPr>
            <p:cNvGrpSpPr/>
            <p:nvPr/>
          </p:nvGrpSpPr>
          <p:grpSpPr>
            <a:xfrm>
              <a:off x="4655268" y="4003412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BBADD399-8D2E-EA23-4295-98E59D83005E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6005CACD-D34C-85FA-9ED9-A661770B9A94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8DCBB1B2-A876-BB0B-4FEA-7ACE351DEA45}"/>
                </a:ext>
              </a:extLst>
            </p:cNvPr>
            <p:cNvGrpSpPr/>
            <p:nvPr/>
          </p:nvGrpSpPr>
          <p:grpSpPr>
            <a:xfrm rot="10304569" flipH="1">
              <a:off x="4871252" y="3916875"/>
              <a:ext cx="386179" cy="328843"/>
              <a:chOff x="3001979" y="3798448"/>
              <a:chExt cx="932287" cy="793872"/>
            </a:xfrm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8FDAB3C9-40C2-FCB1-7021-FB7D6564410A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11BC3993-8F55-CD5A-7B6A-DA72F1B29D9F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E3980269-5146-7CEA-06E6-283FE6236679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ounded Rectangle 64">
                <a:extLst>
                  <a:ext uri="{FF2B5EF4-FFF2-40B4-BE49-F238E27FC236}">
                    <a16:creationId xmlns:a16="http://schemas.microsoft.com/office/drawing/2014/main" id="{96E46CC9-7250-E4FA-F0BF-71AF3E61EB27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7" name="Flowchart: Terminator 156">
              <a:extLst>
                <a:ext uri="{FF2B5EF4-FFF2-40B4-BE49-F238E27FC236}">
                  <a16:creationId xmlns:a16="http://schemas.microsoft.com/office/drawing/2014/main" id="{AF88900C-DBBB-CE60-5E70-06C597BB2163}"/>
                </a:ext>
              </a:extLst>
            </p:cNvPr>
            <p:cNvSpPr/>
            <p:nvPr/>
          </p:nvSpPr>
          <p:spPr>
            <a:xfrm rot="1778879">
              <a:off x="4737183" y="4155137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005C246A-A29F-4FDC-8E3F-69ADDB3B79D5}"/>
                </a:ext>
              </a:extLst>
            </p:cNvPr>
            <p:cNvSpPr/>
            <p:nvPr/>
          </p:nvSpPr>
          <p:spPr>
            <a:xfrm>
              <a:off x="4082122" y="3850063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7E17970D-1503-B595-DFCD-9AFE2AF4B879}"/>
                </a:ext>
              </a:extLst>
            </p:cNvPr>
            <p:cNvGrpSpPr/>
            <p:nvPr/>
          </p:nvGrpSpPr>
          <p:grpSpPr>
            <a:xfrm>
              <a:off x="4129067" y="3371283"/>
              <a:ext cx="531749" cy="616871"/>
              <a:chOff x="3310035" y="2094216"/>
              <a:chExt cx="1283715" cy="1489210"/>
            </a:xfrm>
            <a:solidFill>
              <a:srgbClr val="FF0000"/>
            </a:solidFill>
          </p:grpSpPr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A71E0DDC-2444-EACF-AC28-01C8C4ADE183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727F52AA-88CD-D68E-CFB3-C2CACF1E4D61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3865000C-3B29-AFF9-E640-3949497187B9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ounded Rectangle 31">
                <a:extLst>
                  <a:ext uri="{FF2B5EF4-FFF2-40B4-BE49-F238E27FC236}">
                    <a16:creationId xmlns:a16="http://schemas.microsoft.com/office/drawing/2014/main" id="{CC89FF65-873B-945A-8EFE-B49CA1CF3747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" name="Freeform 46">
              <a:extLst>
                <a:ext uri="{FF2B5EF4-FFF2-40B4-BE49-F238E27FC236}">
                  <a16:creationId xmlns:a16="http://schemas.microsoft.com/office/drawing/2014/main" id="{2B8D250C-C97C-A148-8E95-9E5F0E9960EC}"/>
                </a:ext>
              </a:extLst>
            </p:cNvPr>
            <p:cNvSpPr/>
            <p:nvPr/>
          </p:nvSpPr>
          <p:spPr>
            <a:xfrm rot="2060467">
              <a:off x="4483285" y="4009059"/>
              <a:ext cx="436415" cy="30905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ounded Rectangle 43">
              <a:extLst>
                <a:ext uri="{FF2B5EF4-FFF2-40B4-BE49-F238E27FC236}">
                  <a16:creationId xmlns:a16="http://schemas.microsoft.com/office/drawing/2014/main" id="{AAC0DA41-1856-DE4C-1DDF-DF2543574235}"/>
                </a:ext>
              </a:extLst>
            </p:cNvPr>
            <p:cNvSpPr/>
            <p:nvPr/>
          </p:nvSpPr>
          <p:spPr>
            <a:xfrm>
              <a:off x="4583122" y="4111184"/>
              <a:ext cx="335262" cy="156234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Flowchart: Terminator 165">
              <a:extLst>
                <a:ext uri="{FF2B5EF4-FFF2-40B4-BE49-F238E27FC236}">
                  <a16:creationId xmlns:a16="http://schemas.microsoft.com/office/drawing/2014/main" id="{E607972A-E22C-1029-ACFC-5663F3CFF2EF}"/>
                </a:ext>
              </a:extLst>
            </p:cNvPr>
            <p:cNvSpPr/>
            <p:nvPr/>
          </p:nvSpPr>
          <p:spPr>
            <a:xfrm rot="1778879">
              <a:off x="4322583" y="4169253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3EF28712-E436-BAA8-8D86-AE60825F0F43}"/>
                </a:ext>
              </a:extLst>
            </p:cNvPr>
            <p:cNvGrpSpPr/>
            <p:nvPr/>
          </p:nvGrpSpPr>
          <p:grpSpPr>
            <a:xfrm rot="409592">
              <a:off x="4114762" y="3915022"/>
              <a:ext cx="386179" cy="328843"/>
              <a:chOff x="3001979" y="3798448"/>
              <a:chExt cx="932287" cy="793872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170A7AA3-9CE0-6042-5B55-6D2D451BA4FA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8C93B8DC-D440-DF1E-A12E-BB3111792387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AF63B458-5DC0-E760-DB41-EC11791AF644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ounded Rectangle 16">
                <a:extLst>
                  <a:ext uri="{FF2B5EF4-FFF2-40B4-BE49-F238E27FC236}">
                    <a16:creationId xmlns:a16="http://schemas.microsoft.com/office/drawing/2014/main" id="{089A97A3-5558-CCD8-3025-14EEB6102BAC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2764981F-E598-EE0F-6CFD-1AE2CD97509B}"/>
                </a:ext>
              </a:extLst>
            </p:cNvPr>
            <p:cNvSpPr/>
            <p:nvPr/>
          </p:nvSpPr>
          <p:spPr>
            <a:xfrm>
              <a:off x="4104763" y="3868759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4BB04758-55B6-3EBF-742E-74664FDD881E}"/>
                </a:ext>
              </a:extLst>
            </p:cNvPr>
            <p:cNvGrpSpPr/>
            <p:nvPr/>
          </p:nvGrpSpPr>
          <p:grpSpPr>
            <a:xfrm>
              <a:off x="4438226" y="4114487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5AB1F294-DC12-B3C4-4C71-D28F31D16AC7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772FE8AE-8096-D272-F6A4-A4C806A0C4A5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AF1CF425-A19E-12D1-39BE-3187432E7B83}"/>
                </a:ext>
              </a:extLst>
            </p:cNvPr>
            <p:cNvCxnSpPr>
              <a:cxnSpLocks/>
            </p:cNvCxnSpPr>
            <p:nvPr/>
          </p:nvCxnSpPr>
          <p:spPr>
            <a:xfrm>
              <a:off x="4493182" y="4083763"/>
              <a:ext cx="74781" cy="361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FAE2BEDF-4BD5-3225-C140-C993245ECA36}"/>
                </a:ext>
              </a:extLst>
            </p:cNvPr>
            <p:cNvCxnSpPr>
              <a:cxnSpLocks/>
            </p:cNvCxnSpPr>
            <p:nvPr/>
          </p:nvCxnSpPr>
          <p:spPr>
            <a:xfrm>
              <a:off x="4516219" y="4062906"/>
              <a:ext cx="102488" cy="480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A282053C-364A-D554-B123-FEEF122C689F}"/>
                </a:ext>
              </a:extLst>
            </p:cNvPr>
            <p:cNvGrpSpPr/>
            <p:nvPr/>
          </p:nvGrpSpPr>
          <p:grpSpPr>
            <a:xfrm rot="10800000" flipH="1">
              <a:off x="4703437" y="3382527"/>
              <a:ext cx="539341" cy="616871"/>
              <a:chOff x="5746402" y="2578481"/>
              <a:chExt cx="1302043" cy="1489210"/>
            </a:xfrm>
            <a:solidFill>
              <a:srgbClr val="FF0000"/>
            </a:solidFill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2AFF00FF-1EA6-42CE-BF6C-DE04B81EB4BE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914CB93F-7327-AE62-DD9B-60E9F3EAFD62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04689389-0B62-0C06-2A71-CEBF9AB63952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ounded Rectangle 57">
                <a:extLst>
                  <a:ext uri="{FF2B5EF4-FFF2-40B4-BE49-F238E27FC236}">
                    <a16:creationId xmlns:a16="http://schemas.microsoft.com/office/drawing/2014/main" id="{E27FD20C-921C-F789-5C90-254D450116EA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A309ACBD-35F8-4C2A-B19E-DB1CA159DE13}"/>
                </a:ext>
              </a:extLst>
            </p:cNvPr>
            <p:cNvSpPr/>
            <p:nvPr/>
          </p:nvSpPr>
          <p:spPr>
            <a:xfrm>
              <a:off x="5104128" y="3862995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70">
              <a:extLst>
                <a:ext uri="{FF2B5EF4-FFF2-40B4-BE49-F238E27FC236}">
                  <a16:creationId xmlns:a16="http://schemas.microsoft.com/office/drawing/2014/main" id="{969F936F-5B4B-948A-37B8-349D72891013}"/>
                </a:ext>
              </a:extLst>
            </p:cNvPr>
            <p:cNvSpPr/>
            <p:nvPr/>
          </p:nvSpPr>
          <p:spPr>
            <a:xfrm>
              <a:off x="4388613" y="3156658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70">
              <a:extLst>
                <a:ext uri="{FF2B5EF4-FFF2-40B4-BE49-F238E27FC236}">
                  <a16:creationId xmlns:a16="http://schemas.microsoft.com/office/drawing/2014/main" id="{82CD4B40-2D2B-42CA-7869-8800BE6DF974}"/>
                </a:ext>
              </a:extLst>
            </p:cNvPr>
            <p:cNvSpPr/>
            <p:nvPr/>
          </p:nvSpPr>
          <p:spPr>
            <a:xfrm>
              <a:off x="4761531" y="3158419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64C7B1F6-8BCA-1A0D-CBF2-C4A5D7BEE3D7}"/>
                </a:ext>
              </a:extLst>
            </p:cNvPr>
            <p:cNvGrpSpPr/>
            <p:nvPr/>
          </p:nvGrpSpPr>
          <p:grpSpPr>
            <a:xfrm>
              <a:off x="4852826" y="4100370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B56CCACC-B6B1-ABED-B264-6DE59F2B508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7193B331-E5DD-3FAC-2C92-49248D821416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9" name="Block Arc 188">
              <a:extLst>
                <a:ext uri="{FF2B5EF4-FFF2-40B4-BE49-F238E27FC236}">
                  <a16:creationId xmlns:a16="http://schemas.microsoft.com/office/drawing/2014/main" id="{E6BCDF94-A560-63DD-78B6-C6E5147BD3AE}"/>
                </a:ext>
              </a:extLst>
            </p:cNvPr>
            <p:cNvSpPr/>
            <p:nvPr/>
          </p:nvSpPr>
          <p:spPr>
            <a:xfrm rot="10800000">
              <a:off x="4431311" y="2824146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EB6CBF6A-282E-870E-A2EC-D3A8B4867E1D}"/>
                </a:ext>
              </a:extLst>
            </p:cNvPr>
            <p:cNvGrpSpPr/>
            <p:nvPr/>
          </p:nvGrpSpPr>
          <p:grpSpPr>
            <a:xfrm>
              <a:off x="4508468" y="3097457"/>
              <a:ext cx="428171" cy="417877"/>
              <a:chOff x="2656544" y="4069376"/>
              <a:chExt cx="428171" cy="417877"/>
            </a:xfrm>
          </p:grpSpPr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B28952E9-4E98-A769-C1AC-43F6879B754E}"/>
                  </a:ext>
                </a:extLst>
              </p:cNvPr>
              <p:cNvSpPr/>
              <p:nvPr/>
            </p:nvSpPr>
            <p:spPr>
              <a:xfrm>
                <a:off x="2656544" y="4069376"/>
                <a:ext cx="373545" cy="37354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E7F63B03-4612-8891-42A4-ED77E5B920FC}"/>
                  </a:ext>
                </a:extLst>
              </p:cNvPr>
              <p:cNvSpPr/>
              <p:nvPr/>
            </p:nvSpPr>
            <p:spPr>
              <a:xfrm>
                <a:off x="2711170" y="4113708"/>
                <a:ext cx="373545" cy="373545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93" name="Block Arc 192">
              <a:extLst>
                <a:ext uri="{FF2B5EF4-FFF2-40B4-BE49-F238E27FC236}">
                  <a16:creationId xmlns:a16="http://schemas.microsoft.com/office/drawing/2014/main" id="{EC09E2A1-FC7F-FDF4-23DB-21186760EDDA}"/>
                </a:ext>
              </a:extLst>
            </p:cNvPr>
            <p:cNvSpPr/>
            <p:nvPr/>
          </p:nvSpPr>
          <p:spPr>
            <a:xfrm rot="10800000">
              <a:off x="5929554" y="2867413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EFC14C4-0875-FD8E-24DB-8B699456768B}"/>
                </a:ext>
              </a:extLst>
            </p:cNvPr>
            <p:cNvSpPr/>
            <p:nvPr/>
          </p:nvSpPr>
          <p:spPr>
            <a:xfrm>
              <a:off x="6592834" y="3898545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910C6CA6-F0DA-9883-C199-6A91C1AEC8DD}"/>
                </a:ext>
              </a:extLst>
            </p:cNvPr>
            <p:cNvGrpSpPr/>
            <p:nvPr/>
          </p:nvGrpSpPr>
          <p:grpSpPr>
            <a:xfrm>
              <a:off x="5779898" y="4075921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18169464-0317-A65C-3776-279B40786794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536F061C-D86F-5250-A648-D2A096286B33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C55670E8-F47F-2684-CB91-8944BD067E41}"/>
                </a:ext>
              </a:extLst>
            </p:cNvPr>
            <p:cNvGrpSpPr/>
            <p:nvPr/>
          </p:nvGrpSpPr>
          <p:grpSpPr>
            <a:xfrm>
              <a:off x="6194498" y="4061804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3F6AC06B-C32D-B263-72F2-146FADCF6BA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EEBE9F7D-3CE4-D63C-63D6-00E18A078E4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0D9D9539-2246-15A8-175A-EE20ECB4F6C5}"/>
                </a:ext>
              </a:extLst>
            </p:cNvPr>
            <p:cNvGrpSpPr/>
            <p:nvPr/>
          </p:nvGrpSpPr>
          <p:grpSpPr>
            <a:xfrm rot="10304569" flipH="1">
              <a:off x="6410482" y="3975267"/>
              <a:ext cx="386179" cy="328843"/>
              <a:chOff x="3001979" y="3798448"/>
              <a:chExt cx="932287" cy="793872"/>
            </a:xfrm>
          </p:grpSpPr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F866418A-5C52-3A6B-941F-8F3527A323BE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3366640-50A0-B87E-1543-E7D28B5FF0EA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9A5FAE87-B63D-1E2D-E465-25800AF2E463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ounded Rectangle 64">
                <a:extLst>
                  <a:ext uri="{FF2B5EF4-FFF2-40B4-BE49-F238E27FC236}">
                    <a16:creationId xmlns:a16="http://schemas.microsoft.com/office/drawing/2014/main" id="{9C0708ED-BD1D-2924-C25A-5735C4B44D11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6" name="Flowchart: Terminator 205">
              <a:extLst>
                <a:ext uri="{FF2B5EF4-FFF2-40B4-BE49-F238E27FC236}">
                  <a16:creationId xmlns:a16="http://schemas.microsoft.com/office/drawing/2014/main" id="{1EC52FB1-544C-BCFB-973A-4227EFA10C37}"/>
                </a:ext>
              </a:extLst>
            </p:cNvPr>
            <p:cNvSpPr/>
            <p:nvPr/>
          </p:nvSpPr>
          <p:spPr>
            <a:xfrm rot="1778879">
              <a:off x="6276413" y="4213529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46E31C3A-778D-2D9C-CA95-9BB0267BB330}"/>
                </a:ext>
              </a:extLst>
            </p:cNvPr>
            <p:cNvSpPr/>
            <p:nvPr/>
          </p:nvSpPr>
          <p:spPr>
            <a:xfrm>
              <a:off x="5621352" y="3908455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C44F52E4-CCE8-6E8D-E14B-0CFACF52FA74}"/>
                </a:ext>
              </a:extLst>
            </p:cNvPr>
            <p:cNvGrpSpPr/>
            <p:nvPr/>
          </p:nvGrpSpPr>
          <p:grpSpPr>
            <a:xfrm>
              <a:off x="5668297" y="3429675"/>
              <a:ext cx="531749" cy="616871"/>
              <a:chOff x="3310035" y="2094216"/>
              <a:chExt cx="1283715" cy="1489210"/>
            </a:xfrm>
            <a:solidFill>
              <a:srgbClr val="FF0000"/>
            </a:solidFill>
          </p:grpSpPr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6C045073-3710-279B-0372-C9BB57FB3737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FC92DD03-0F08-32BC-2E52-F2BB44DF39D6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9B5CF703-FF90-24B3-3432-9A738ADB601C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Rounded Rectangle 31">
                <a:extLst>
                  <a:ext uri="{FF2B5EF4-FFF2-40B4-BE49-F238E27FC236}">
                    <a16:creationId xmlns:a16="http://schemas.microsoft.com/office/drawing/2014/main" id="{1A8CCA0F-260B-D9A7-F725-7B37C8EDAC0C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3" name="Freeform 46">
              <a:extLst>
                <a:ext uri="{FF2B5EF4-FFF2-40B4-BE49-F238E27FC236}">
                  <a16:creationId xmlns:a16="http://schemas.microsoft.com/office/drawing/2014/main" id="{7C0D4B01-831F-8DB9-CF57-B377786FB54F}"/>
                </a:ext>
              </a:extLst>
            </p:cNvPr>
            <p:cNvSpPr/>
            <p:nvPr/>
          </p:nvSpPr>
          <p:spPr>
            <a:xfrm rot="2060467">
              <a:off x="6022515" y="4067451"/>
              <a:ext cx="436415" cy="30905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ounded Rectangle 43">
              <a:extLst>
                <a:ext uri="{FF2B5EF4-FFF2-40B4-BE49-F238E27FC236}">
                  <a16:creationId xmlns:a16="http://schemas.microsoft.com/office/drawing/2014/main" id="{770E6C2B-06DA-0E16-3563-6ACEC6903E06}"/>
                </a:ext>
              </a:extLst>
            </p:cNvPr>
            <p:cNvSpPr/>
            <p:nvPr/>
          </p:nvSpPr>
          <p:spPr>
            <a:xfrm>
              <a:off x="6122352" y="4169576"/>
              <a:ext cx="335262" cy="156234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Flowchart: Terminator 214">
              <a:extLst>
                <a:ext uri="{FF2B5EF4-FFF2-40B4-BE49-F238E27FC236}">
                  <a16:creationId xmlns:a16="http://schemas.microsoft.com/office/drawing/2014/main" id="{3220C3FA-5618-4CCE-473E-1E983E798CA7}"/>
                </a:ext>
              </a:extLst>
            </p:cNvPr>
            <p:cNvSpPr/>
            <p:nvPr/>
          </p:nvSpPr>
          <p:spPr>
            <a:xfrm rot="1778879">
              <a:off x="5861813" y="4227645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BBBAF1F-E29E-F46D-48E3-F8931EBEDCF5}"/>
                </a:ext>
              </a:extLst>
            </p:cNvPr>
            <p:cNvGrpSpPr/>
            <p:nvPr/>
          </p:nvGrpSpPr>
          <p:grpSpPr>
            <a:xfrm rot="409592">
              <a:off x="5653992" y="3973414"/>
              <a:ext cx="386179" cy="328843"/>
              <a:chOff x="3001979" y="3798448"/>
              <a:chExt cx="932287" cy="793872"/>
            </a:xfrm>
          </p:grpSpPr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19B8D665-B30D-6EB0-6012-B10E09E31970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E6B110DD-123D-AA2C-075F-40B20983757A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AC21AC6F-9E4E-58E1-2A2D-9BFEFBF68632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ounded Rectangle 16">
                <a:extLst>
                  <a:ext uri="{FF2B5EF4-FFF2-40B4-BE49-F238E27FC236}">
                    <a16:creationId xmlns:a16="http://schemas.microsoft.com/office/drawing/2014/main" id="{AC80E02D-E1CE-984A-82D8-53BCF37C67A4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5B4163B7-E358-2AD2-B64B-089B1E62A184}"/>
                </a:ext>
              </a:extLst>
            </p:cNvPr>
            <p:cNvSpPr/>
            <p:nvPr/>
          </p:nvSpPr>
          <p:spPr>
            <a:xfrm>
              <a:off x="5643993" y="3927151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B5F65C71-A737-A177-3B93-B60C6DAD335B}"/>
                </a:ext>
              </a:extLst>
            </p:cNvPr>
            <p:cNvGrpSpPr/>
            <p:nvPr/>
          </p:nvGrpSpPr>
          <p:grpSpPr>
            <a:xfrm>
              <a:off x="5977456" y="4172879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F4EAE5C0-1937-F78F-1AE6-64177565B88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F6387B8E-D44C-4A84-F925-452EEE08B8E9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E26DA51A-C067-5D02-426B-E0B99DDDBE85}"/>
                </a:ext>
              </a:extLst>
            </p:cNvPr>
            <p:cNvCxnSpPr>
              <a:cxnSpLocks/>
            </p:cNvCxnSpPr>
            <p:nvPr/>
          </p:nvCxnSpPr>
          <p:spPr>
            <a:xfrm>
              <a:off x="6032412" y="4142155"/>
              <a:ext cx="74781" cy="361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8B7875A2-1A89-6BEA-A91A-58D8EE708242}"/>
                </a:ext>
              </a:extLst>
            </p:cNvPr>
            <p:cNvCxnSpPr>
              <a:cxnSpLocks/>
            </p:cNvCxnSpPr>
            <p:nvPr/>
          </p:nvCxnSpPr>
          <p:spPr>
            <a:xfrm>
              <a:off x="6055449" y="4121298"/>
              <a:ext cx="102488" cy="480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042D466E-BF0D-4A65-91C7-B2645CC730B1}"/>
                </a:ext>
              </a:extLst>
            </p:cNvPr>
            <p:cNvGrpSpPr/>
            <p:nvPr/>
          </p:nvGrpSpPr>
          <p:grpSpPr>
            <a:xfrm rot="10800000" flipH="1">
              <a:off x="6242667" y="3440919"/>
              <a:ext cx="539341" cy="616871"/>
              <a:chOff x="5746402" y="2578481"/>
              <a:chExt cx="1302043" cy="1489210"/>
            </a:xfrm>
            <a:solidFill>
              <a:srgbClr val="FF0000"/>
            </a:solidFill>
          </p:grpSpPr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147EF7E0-470E-8B39-C4F1-668458728FCF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554B291D-094B-5A06-F066-06AD191D5568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7706EF7F-0609-A64F-BAC5-CA30778D54EE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ounded Rectangle 57">
                <a:extLst>
                  <a:ext uri="{FF2B5EF4-FFF2-40B4-BE49-F238E27FC236}">
                    <a16:creationId xmlns:a16="http://schemas.microsoft.com/office/drawing/2014/main" id="{7B0A1A40-1B5B-9F98-BECC-09E749A5C9CB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5F23B29C-7046-6743-A8E5-0F9DFEEB7C13}"/>
                </a:ext>
              </a:extLst>
            </p:cNvPr>
            <p:cNvSpPr/>
            <p:nvPr/>
          </p:nvSpPr>
          <p:spPr>
            <a:xfrm>
              <a:off x="6643358" y="3921387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70">
              <a:extLst>
                <a:ext uri="{FF2B5EF4-FFF2-40B4-BE49-F238E27FC236}">
                  <a16:creationId xmlns:a16="http://schemas.microsoft.com/office/drawing/2014/main" id="{7354C6D7-2287-811F-A8CF-8FC0A920A55D}"/>
                </a:ext>
              </a:extLst>
            </p:cNvPr>
            <p:cNvSpPr/>
            <p:nvPr/>
          </p:nvSpPr>
          <p:spPr>
            <a:xfrm>
              <a:off x="5927843" y="3215050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70">
              <a:extLst>
                <a:ext uri="{FF2B5EF4-FFF2-40B4-BE49-F238E27FC236}">
                  <a16:creationId xmlns:a16="http://schemas.microsoft.com/office/drawing/2014/main" id="{FD9E7F32-8407-D999-68DB-CF994EBD2B8D}"/>
                </a:ext>
              </a:extLst>
            </p:cNvPr>
            <p:cNvSpPr/>
            <p:nvPr/>
          </p:nvSpPr>
          <p:spPr>
            <a:xfrm>
              <a:off x="6300761" y="3216811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CCE28B09-DF97-E5CC-49EF-6115F4451431}"/>
                </a:ext>
              </a:extLst>
            </p:cNvPr>
            <p:cNvGrpSpPr/>
            <p:nvPr/>
          </p:nvGrpSpPr>
          <p:grpSpPr>
            <a:xfrm>
              <a:off x="6392056" y="4158762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9B016B2C-898C-B5AF-AE06-A267AE3F8D4D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18A1BD00-CD04-5E39-5FE6-F3B2F043559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8" name="Block Arc 237">
              <a:extLst>
                <a:ext uri="{FF2B5EF4-FFF2-40B4-BE49-F238E27FC236}">
                  <a16:creationId xmlns:a16="http://schemas.microsoft.com/office/drawing/2014/main" id="{E854582B-6B68-18FE-C5F2-C0CBA872FBE9}"/>
                </a:ext>
              </a:extLst>
            </p:cNvPr>
            <p:cNvSpPr/>
            <p:nvPr/>
          </p:nvSpPr>
          <p:spPr>
            <a:xfrm rot="10800000">
              <a:off x="5970541" y="2882538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39E58734-E4FD-B9B8-79F2-B44575781502}"/>
                </a:ext>
              </a:extLst>
            </p:cNvPr>
            <p:cNvSpPr/>
            <p:nvPr/>
          </p:nvSpPr>
          <p:spPr>
            <a:xfrm>
              <a:off x="5986628" y="3143685"/>
              <a:ext cx="373545" cy="37354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D43219F1-490B-5783-6009-273A8283B909}"/>
                </a:ext>
              </a:extLst>
            </p:cNvPr>
            <p:cNvSpPr/>
            <p:nvPr/>
          </p:nvSpPr>
          <p:spPr>
            <a:xfrm>
              <a:off x="6041254" y="3188017"/>
              <a:ext cx="373545" cy="37354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" name="Picture 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940D82BA-94FD-4747-A1E9-9EDC87D6A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79057" y="1339800"/>
              <a:ext cx="3689239" cy="3306307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34ADFA4-573C-9838-BC3D-D869F6815304}"/>
                </a:ext>
              </a:extLst>
            </p:cNvPr>
            <p:cNvSpPr/>
            <p:nvPr/>
          </p:nvSpPr>
          <p:spPr>
            <a:xfrm>
              <a:off x="5651554" y="3779305"/>
              <a:ext cx="191601" cy="19160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D88D14F-2DB8-6FDC-D33E-3909F62D2905}"/>
                </a:ext>
              </a:extLst>
            </p:cNvPr>
            <p:cNvSpPr/>
            <p:nvPr/>
          </p:nvSpPr>
          <p:spPr>
            <a:xfrm>
              <a:off x="7114474" y="3833153"/>
              <a:ext cx="191601" cy="19160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" name="Block Arc 1">
              <a:extLst>
                <a:ext uri="{FF2B5EF4-FFF2-40B4-BE49-F238E27FC236}">
                  <a16:creationId xmlns:a16="http://schemas.microsoft.com/office/drawing/2014/main" id="{60FF0D97-2566-3CF8-8793-14E8BF7E2431}"/>
                </a:ext>
              </a:extLst>
            </p:cNvPr>
            <p:cNvSpPr/>
            <p:nvPr/>
          </p:nvSpPr>
          <p:spPr>
            <a:xfrm rot="10800000">
              <a:off x="5549685" y="3496110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F487EBF-BBC4-4D24-C210-DDE339EE55D1}"/>
                </a:ext>
              </a:extLst>
            </p:cNvPr>
            <p:cNvSpPr/>
            <p:nvPr/>
          </p:nvSpPr>
          <p:spPr>
            <a:xfrm>
              <a:off x="6212965" y="4527242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311EA3-861C-191E-F542-160DD22B35F5}"/>
                </a:ext>
              </a:extLst>
            </p:cNvPr>
            <p:cNvGrpSpPr/>
            <p:nvPr/>
          </p:nvGrpSpPr>
          <p:grpSpPr>
            <a:xfrm>
              <a:off x="5400029" y="4704618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0D7D981-0C8C-D59E-D8BA-603EAF26D434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B071FA9-B438-B092-2D7E-849D255CBF4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CFFBF1-1D2F-B378-B7CB-402122F781BF}"/>
                </a:ext>
              </a:extLst>
            </p:cNvPr>
            <p:cNvGrpSpPr/>
            <p:nvPr/>
          </p:nvGrpSpPr>
          <p:grpSpPr>
            <a:xfrm>
              <a:off x="5814629" y="4690501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A6948A4-D3B3-3E1E-73A9-5DC2AAD787B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12F84B9-76AD-E317-BD3F-F181223DFE5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1036F72-6548-C5D8-55E2-F35AE5FA0169}"/>
                </a:ext>
              </a:extLst>
            </p:cNvPr>
            <p:cNvGrpSpPr/>
            <p:nvPr/>
          </p:nvGrpSpPr>
          <p:grpSpPr>
            <a:xfrm rot="10304569" flipH="1">
              <a:off x="6030613" y="4603964"/>
              <a:ext cx="386179" cy="328843"/>
              <a:chOff x="3001979" y="3798448"/>
              <a:chExt cx="932287" cy="793872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7A70580-E1DA-9DE5-E376-DA6EC90DC1F4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FC6D954-41CD-94D0-FD69-A985CAF3D9C3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3BDBCBC-ED95-7DC5-3149-6BF976D710D3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ounded Rectangle 64">
                <a:extLst>
                  <a:ext uri="{FF2B5EF4-FFF2-40B4-BE49-F238E27FC236}">
                    <a16:creationId xmlns:a16="http://schemas.microsoft.com/office/drawing/2014/main" id="{F8F357B6-504D-7D7A-5262-FC2F78C6DD02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Flowchart: Terminator 24">
              <a:extLst>
                <a:ext uri="{FF2B5EF4-FFF2-40B4-BE49-F238E27FC236}">
                  <a16:creationId xmlns:a16="http://schemas.microsoft.com/office/drawing/2014/main" id="{AFC32C63-646C-73A6-8753-AA18A06DB9BC}"/>
                </a:ext>
              </a:extLst>
            </p:cNvPr>
            <p:cNvSpPr/>
            <p:nvPr/>
          </p:nvSpPr>
          <p:spPr>
            <a:xfrm rot="1778879">
              <a:off x="5896544" y="4842226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E2A53F9-E47B-70F7-FD71-3A5672E8A111}"/>
                </a:ext>
              </a:extLst>
            </p:cNvPr>
            <p:cNvSpPr/>
            <p:nvPr/>
          </p:nvSpPr>
          <p:spPr>
            <a:xfrm>
              <a:off x="5241483" y="4537152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F2BD925-0B9B-0A66-F935-E8250A713906}"/>
                </a:ext>
              </a:extLst>
            </p:cNvPr>
            <p:cNvGrpSpPr/>
            <p:nvPr/>
          </p:nvGrpSpPr>
          <p:grpSpPr>
            <a:xfrm>
              <a:off x="5288428" y="4058372"/>
              <a:ext cx="531749" cy="616871"/>
              <a:chOff x="3310035" y="2094216"/>
              <a:chExt cx="1283715" cy="1489210"/>
            </a:xfrm>
            <a:solidFill>
              <a:srgbClr val="FF0000"/>
            </a:solidFill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97EAF5F-CDBE-F218-7CB5-4641BF25CA40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F4B61B0-654A-5C32-DEC9-17FF75A110C5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9E06B92-E43E-E30C-3911-022F3A776B0F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ounded Rectangle 31">
                <a:extLst>
                  <a:ext uri="{FF2B5EF4-FFF2-40B4-BE49-F238E27FC236}">
                    <a16:creationId xmlns:a16="http://schemas.microsoft.com/office/drawing/2014/main" id="{3E11620F-5C35-A148-6016-36554C8A7622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Freeform 46">
              <a:extLst>
                <a:ext uri="{FF2B5EF4-FFF2-40B4-BE49-F238E27FC236}">
                  <a16:creationId xmlns:a16="http://schemas.microsoft.com/office/drawing/2014/main" id="{42D210DE-A4F8-EEE4-D917-75C6A4D427D9}"/>
                </a:ext>
              </a:extLst>
            </p:cNvPr>
            <p:cNvSpPr/>
            <p:nvPr/>
          </p:nvSpPr>
          <p:spPr>
            <a:xfrm rot="2060467">
              <a:off x="5642646" y="4696148"/>
              <a:ext cx="436415" cy="30905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43">
              <a:extLst>
                <a:ext uri="{FF2B5EF4-FFF2-40B4-BE49-F238E27FC236}">
                  <a16:creationId xmlns:a16="http://schemas.microsoft.com/office/drawing/2014/main" id="{EF5064D5-13D4-9740-E592-EFA57831ECE2}"/>
                </a:ext>
              </a:extLst>
            </p:cNvPr>
            <p:cNvSpPr/>
            <p:nvPr/>
          </p:nvSpPr>
          <p:spPr>
            <a:xfrm>
              <a:off x="5742483" y="4798273"/>
              <a:ext cx="335262" cy="156234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Terminator 42">
              <a:extLst>
                <a:ext uri="{FF2B5EF4-FFF2-40B4-BE49-F238E27FC236}">
                  <a16:creationId xmlns:a16="http://schemas.microsoft.com/office/drawing/2014/main" id="{976961FC-FB70-B31D-8D87-356C256867B0}"/>
                </a:ext>
              </a:extLst>
            </p:cNvPr>
            <p:cNvSpPr/>
            <p:nvPr/>
          </p:nvSpPr>
          <p:spPr>
            <a:xfrm rot="1778879">
              <a:off x="5481944" y="4856342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CE99545-1B45-59B4-33D7-D639771AF256}"/>
                </a:ext>
              </a:extLst>
            </p:cNvPr>
            <p:cNvGrpSpPr/>
            <p:nvPr/>
          </p:nvGrpSpPr>
          <p:grpSpPr>
            <a:xfrm rot="409592">
              <a:off x="5274123" y="4602111"/>
              <a:ext cx="386179" cy="328843"/>
              <a:chOff x="3001979" y="3798448"/>
              <a:chExt cx="932287" cy="793872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0E7BB62-1D62-4C80-D515-2FE250D4AD6A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25229F1-FF94-95D5-14B7-08371E0E5C0D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F1C25D3-B0F8-20F6-7968-F8C946EADF43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ounded Rectangle 16">
                <a:extLst>
                  <a:ext uri="{FF2B5EF4-FFF2-40B4-BE49-F238E27FC236}">
                    <a16:creationId xmlns:a16="http://schemas.microsoft.com/office/drawing/2014/main" id="{9050EAFA-272C-B944-A741-F683C0FE9160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803D705-5312-938D-B030-FDBE4B9A86A4}"/>
                </a:ext>
              </a:extLst>
            </p:cNvPr>
            <p:cNvSpPr/>
            <p:nvPr/>
          </p:nvSpPr>
          <p:spPr>
            <a:xfrm>
              <a:off x="5264124" y="4555848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1D950EC-C94B-6915-BF8A-F844EEC77FF6}"/>
                </a:ext>
              </a:extLst>
            </p:cNvPr>
            <p:cNvGrpSpPr/>
            <p:nvPr/>
          </p:nvGrpSpPr>
          <p:grpSpPr>
            <a:xfrm>
              <a:off x="5597587" y="4801576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3169D5E8-5D90-33D0-2EF0-54F8E428A430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72F30DF1-A791-FF52-E392-1FE03BD4E69C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3E4A4FF-5356-73E4-E3B3-00319B12D6CC}"/>
                </a:ext>
              </a:extLst>
            </p:cNvPr>
            <p:cNvCxnSpPr>
              <a:cxnSpLocks/>
            </p:cNvCxnSpPr>
            <p:nvPr/>
          </p:nvCxnSpPr>
          <p:spPr>
            <a:xfrm>
              <a:off x="5652543" y="4770852"/>
              <a:ext cx="74781" cy="361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122C7C4-B2D8-1D2A-EA9C-E48BEEE4110E}"/>
                </a:ext>
              </a:extLst>
            </p:cNvPr>
            <p:cNvCxnSpPr>
              <a:cxnSpLocks/>
            </p:cNvCxnSpPr>
            <p:nvPr/>
          </p:nvCxnSpPr>
          <p:spPr>
            <a:xfrm>
              <a:off x="5675580" y="4749995"/>
              <a:ext cx="102488" cy="480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DFD1D95-ECC6-3A61-134B-67AC2DE9DB9D}"/>
                </a:ext>
              </a:extLst>
            </p:cNvPr>
            <p:cNvGrpSpPr/>
            <p:nvPr/>
          </p:nvGrpSpPr>
          <p:grpSpPr>
            <a:xfrm rot="10800000" flipH="1">
              <a:off x="5862798" y="4069616"/>
              <a:ext cx="539341" cy="616871"/>
              <a:chOff x="5746402" y="2578481"/>
              <a:chExt cx="1302043" cy="1489210"/>
            </a:xfrm>
            <a:solidFill>
              <a:srgbClr val="FF0000"/>
            </a:solidFill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6D6F1D1-80A0-6EF0-75FE-71D4C48A2BFC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68E1E0C1-9664-D005-BC73-AEF3B676DB4A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634F22A-531C-E86C-24CB-864635386561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ounded Rectangle 57">
                <a:extLst>
                  <a:ext uri="{FF2B5EF4-FFF2-40B4-BE49-F238E27FC236}">
                    <a16:creationId xmlns:a16="http://schemas.microsoft.com/office/drawing/2014/main" id="{9F4CAE56-C6B2-4FD0-A9EE-D52BDFD2F7DC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4DBCF66-7590-A83C-39F8-96368B2C0CE2}"/>
                </a:ext>
              </a:extLst>
            </p:cNvPr>
            <p:cNvSpPr/>
            <p:nvPr/>
          </p:nvSpPr>
          <p:spPr>
            <a:xfrm>
              <a:off x="6263489" y="4550084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70">
              <a:extLst>
                <a:ext uri="{FF2B5EF4-FFF2-40B4-BE49-F238E27FC236}">
                  <a16:creationId xmlns:a16="http://schemas.microsoft.com/office/drawing/2014/main" id="{2849F6AA-C3B7-3023-0414-56043B940AB6}"/>
                </a:ext>
              </a:extLst>
            </p:cNvPr>
            <p:cNvSpPr/>
            <p:nvPr/>
          </p:nvSpPr>
          <p:spPr>
            <a:xfrm>
              <a:off x="5547974" y="3843747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70">
              <a:extLst>
                <a:ext uri="{FF2B5EF4-FFF2-40B4-BE49-F238E27FC236}">
                  <a16:creationId xmlns:a16="http://schemas.microsoft.com/office/drawing/2014/main" id="{00D1002B-DAB3-FB7D-777B-8506B6155D6F}"/>
                </a:ext>
              </a:extLst>
            </p:cNvPr>
            <p:cNvSpPr/>
            <p:nvPr/>
          </p:nvSpPr>
          <p:spPr>
            <a:xfrm>
              <a:off x="5920892" y="3845508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C285167-1A01-E93E-FD53-152B4A2ABBE2}"/>
                </a:ext>
              </a:extLst>
            </p:cNvPr>
            <p:cNvGrpSpPr/>
            <p:nvPr/>
          </p:nvGrpSpPr>
          <p:grpSpPr>
            <a:xfrm>
              <a:off x="6012187" y="4787459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A9454EBC-A67B-0D2D-BEA2-68305B6350C1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92240D34-46DC-6B1A-4541-6F14884B9B44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Block Arc 68">
              <a:extLst>
                <a:ext uri="{FF2B5EF4-FFF2-40B4-BE49-F238E27FC236}">
                  <a16:creationId xmlns:a16="http://schemas.microsoft.com/office/drawing/2014/main" id="{E0A5A241-F76B-2B9F-E5C0-692EC8F11E27}"/>
                </a:ext>
              </a:extLst>
            </p:cNvPr>
            <p:cNvSpPr/>
            <p:nvPr/>
          </p:nvSpPr>
          <p:spPr>
            <a:xfrm rot="10800000">
              <a:off x="5590672" y="3511235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D81BCEA-BA9A-2239-E736-AA300843B0A4}"/>
                </a:ext>
              </a:extLst>
            </p:cNvPr>
            <p:cNvGrpSpPr/>
            <p:nvPr/>
          </p:nvGrpSpPr>
          <p:grpSpPr>
            <a:xfrm>
              <a:off x="5667829" y="3784546"/>
              <a:ext cx="428171" cy="417877"/>
              <a:chOff x="2656544" y="4069376"/>
              <a:chExt cx="428171" cy="417877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37504D0-9612-91BE-3228-15FD115E9CA2}"/>
                  </a:ext>
                </a:extLst>
              </p:cNvPr>
              <p:cNvSpPr/>
              <p:nvPr/>
            </p:nvSpPr>
            <p:spPr>
              <a:xfrm>
                <a:off x="2656544" y="4069376"/>
                <a:ext cx="373545" cy="37354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C5AC8CB-2E74-F71F-E56E-00C9F3C972B1}"/>
                  </a:ext>
                </a:extLst>
              </p:cNvPr>
              <p:cNvSpPr/>
              <p:nvPr/>
            </p:nvSpPr>
            <p:spPr>
              <a:xfrm>
                <a:off x="2711170" y="4113708"/>
                <a:ext cx="373545" cy="373545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95" name="Block Arc 94">
              <a:extLst>
                <a:ext uri="{FF2B5EF4-FFF2-40B4-BE49-F238E27FC236}">
                  <a16:creationId xmlns:a16="http://schemas.microsoft.com/office/drawing/2014/main" id="{FCE6A110-686A-82AF-6155-2345AD547D0A}"/>
                </a:ext>
              </a:extLst>
            </p:cNvPr>
            <p:cNvSpPr/>
            <p:nvPr/>
          </p:nvSpPr>
          <p:spPr>
            <a:xfrm rot="10800000">
              <a:off x="7088915" y="3554502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5C602FF-86A9-34DB-F682-80982E94E77F}"/>
                </a:ext>
              </a:extLst>
            </p:cNvPr>
            <p:cNvSpPr/>
            <p:nvPr/>
          </p:nvSpPr>
          <p:spPr>
            <a:xfrm>
              <a:off x="7752195" y="4585634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2E45244F-C66E-6333-675F-6DF54FB60AE3}"/>
                </a:ext>
              </a:extLst>
            </p:cNvPr>
            <p:cNvGrpSpPr/>
            <p:nvPr/>
          </p:nvGrpSpPr>
          <p:grpSpPr>
            <a:xfrm>
              <a:off x="6939259" y="4763010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87E39D79-4FD7-1C56-01E5-E470990E2F1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2A4112F2-34DE-2455-FB11-EE36C988B6C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DA84DC47-2F18-A00A-4782-EC1B34455144}"/>
                </a:ext>
              </a:extLst>
            </p:cNvPr>
            <p:cNvGrpSpPr/>
            <p:nvPr/>
          </p:nvGrpSpPr>
          <p:grpSpPr>
            <a:xfrm>
              <a:off x="7353859" y="4748893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634B3056-AE51-2FF7-AB81-79531CDF405E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61300F26-7E60-4651-7EB5-4A226A5F4BCE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C602D7EA-5679-B2BB-B50A-A809C86FA3F0}"/>
                </a:ext>
              </a:extLst>
            </p:cNvPr>
            <p:cNvGrpSpPr/>
            <p:nvPr/>
          </p:nvGrpSpPr>
          <p:grpSpPr>
            <a:xfrm rot="10304569" flipH="1">
              <a:off x="7569843" y="4662356"/>
              <a:ext cx="386179" cy="328843"/>
              <a:chOff x="3001979" y="3798448"/>
              <a:chExt cx="932287" cy="793872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EF98CBBE-6A54-7D15-1974-2C765A580B3C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501275F5-066A-C448-A7ED-3A81E07545D2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3CF96CBF-D43E-98AD-3365-C484948B7E87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ounded Rectangle 64">
                <a:extLst>
                  <a:ext uri="{FF2B5EF4-FFF2-40B4-BE49-F238E27FC236}">
                    <a16:creationId xmlns:a16="http://schemas.microsoft.com/office/drawing/2014/main" id="{7B903569-07A4-59BE-E37F-D594CEB00BFA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8" name="Flowchart: Terminator 107">
              <a:extLst>
                <a:ext uri="{FF2B5EF4-FFF2-40B4-BE49-F238E27FC236}">
                  <a16:creationId xmlns:a16="http://schemas.microsoft.com/office/drawing/2014/main" id="{240313FC-49A7-7829-9D72-5E29EF7234F0}"/>
                </a:ext>
              </a:extLst>
            </p:cNvPr>
            <p:cNvSpPr/>
            <p:nvPr/>
          </p:nvSpPr>
          <p:spPr>
            <a:xfrm rot="1778879">
              <a:off x="7435774" y="4900618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22F59DC-C920-6592-5775-376155F33507}"/>
                </a:ext>
              </a:extLst>
            </p:cNvPr>
            <p:cNvSpPr/>
            <p:nvPr/>
          </p:nvSpPr>
          <p:spPr>
            <a:xfrm>
              <a:off x="6780713" y="4595544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09A06D8C-3EFF-D5E2-16AA-9A6E3479EE3E}"/>
                </a:ext>
              </a:extLst>
            </p:cNvPr>
            <p:cNvGrpSpPr/>
            <p:nvPr/>
          </p:nvGrpSpPr>
          <p:grpSpPr>
            <a:xfrm>
              <a:off x="6827658" y="4116764"/>
              <a:ext cx="531749" cy="616871"/>
              <a:chOff x="3310035" y="2094216"/>
              <a:chExt cx="1283715" cy="1489210"/>
            </a:xfrm>
            <a:solidFill>
              <a:srgbClr val="FF0000"/>
            </a:solidFill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534F26CC-3686-6534-AE0A-B2B7A685F4EE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20504D0-C902-B7F5-1009-B7697A561480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6EEA2096-C346-592C-F8C6-757A58DA125A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ounded Rectangle 31">
                <a:extLst>
                  <a:ext uri="{FF2B5EF4-FFF2-40B4-BE49-F238E27FC236}">
                    <a16:creationId xmlns:a16="http://schemas.microsoft.com/office/drawing/2014/main" id="{B09FB669-8693-9E75-B382-C5012F9C11DF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56CDFCB3-E069-859F-3702-7CB09B0BF8BD}"/>
                </a:ext>
              </a:extLst>
            </p:cNvPr>
            <p:cNvSpPr/>
            <p:nvPr/>
          </p:nvSpPr>
          <p:spPr>
            <a:xfrm rot="2060467">
              <a:off x="7181876" y="4754540"/>
              <a:ext cx="436415" cy="30905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43">
              <a:extLst>
                <a:ext uri="{FF2B5EF4-FFF2-40B4-BE49-F238E27FC236}">
                  <a16:creationId xmlns:a16="http://schemas.microsoft.com/office/drawing/2014/main" id="{ED7E97DC-410D-4A9A-3433-5E8AEE78332C}"/>
                </a:ext>
              </a:extLst>
            </p:cNvPr>
            <p:cNvSpPr/>
            <p:nvPr/>
          </p:nvSpPr>
          <p:spPr>
            <a:xfrm>
              <a:off x="7281713" y="4856665"/>
              <a:ext cx="335262" cy="156234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lowchart: Terminator 116">
              <a:extLst>
                <a:ext uri="{FF2B5EF4-FFF2-40B4-BE49-F238E27FC236}">
                  <a16:creationId xmlns:a16="http://schemas.microsoft.com/office/drawing/2014/main" id="{E011B5B6-1921-EE55-4060-135FFFF11E5C}"/>
                </a:ext>
              </a:extLst>
            </p:cNvPr>
            <p:cNvSpPr/>
            <p:nvPr/>
          </p:nvSpPr>
          <p:spPr>
            <a:xfrm rot="1778879">
              <a:off x="7021174" y="4914734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DC0B70FF-759B-4AA5-7FDB-05F5E77E6B9C}"/>
                </a:ext>
              </a:extLst>
            </p:cNvPr>
            <p:cNvGrpSpPr/>
            <p:nvPr/>
          </p:nvGrpSpPr>
          <p:grpSpPr>
            <a:xfrm rot="409592">
              <a:off x="6813353" y="4660503"/>
              <a:ext cx="386179" cy="328843"/>
              <a:chOff x="3001979" y="3798448"/>
              <a:chExt cx="932287" cy="793872"/>
            </a:xfrm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D832885A-C115-C98C-69E9-59E5A80DE367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931E4A5-CA04-8689-F7A0-EBECB5A0AC11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7FD579DE-A84C-1E85-F924-6F9940E59A8C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ounded Rectangle 16">
                <a:extLst>
                  <a:ext uri="{FF2B5EF4-FFF2-40B4-BE49-F238E27FC236}">
                    <a16:creationId xmlns:a16="http://schemas.microsoft.com/office/drawing/2014/main" id="{2C534D2F-0A7E-7F66-7946-C7B20E45B92E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3A7CCFA-838B-CB9A-6C84-EA3A46D2FF89}"/>
                </a:ext>
              </a:extLst>
            </p:cNvPr>
            <p:cNvSpPr/>
            <p:nvPr/>
          </p:nvSpPr>
          <p:spPr>
            <a:xfrm>
              <a:off x="6803354" y="4614240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B012D9D3-83ED-BAF5-F6AA-BADE16A18D5A}"/>
                </a:ext>
              </a:extLst>
            </p:cNvPr>
            <p:cNvGrpSpPr/>
            <p:nvPr/>
          </p:nvGrpSpPr>
          <p:grpSpPr>
            <a:xfrm>
              <a:off x="7136817" y="4859968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7F4DBE30-B0AB-ECFB-522D-AFD665B7B951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C85565D5-B5F8-C172-5897-356E7C67835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4A481828-94BB-4D7B-0B4C-4E1D1B440489}"/>
                </a:ext>
              </a:extLst>
            </p:cNvPr>
            <p:cNvCxnSpPr>
              <a:cxnSpLocks/>
            </p:cNvCxnSpPr>
            <p:nvPr/>
          </p:nvCxnSpPr>
          <p:spPr>
            <a:xfrm>
              <a:off x="7191773" y="4829244"/>
              <a:ext cx="74781" cy="361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8E141B5-EEF4-0226-A8B3-71A022C77ED9}"/>
                </a:ext>
              </a:extLst>
            </p:cNvPr>
            <p:cNvCxnSpPr>
              <a:cxnSpLocks/>
            </p:cNvCxnSpPr>
            <p:nvPr/>
          </p:nvCxnSpPr>
          <p:spPr>
            <a:xfrm>
              <a:off x="7214810" y="4808387"/>
              <a:ext cx="102488" cy="480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3BD9FF91-5977-5E4D-0467-044312AB3D3E}"/>
                </a:ext>
              </a:extLst>
            </p:cNvPr>
            <p:cNvGrpSpPr/>
            <p:nvPr/>
          </p:nvGrpSpPr>
          <p:grpSpPr>
            <a:xfrm rot="10800000" flipH="1">
              <a:off x="7402028" y="4128008"/>
              <a:ext cx="539341" cy="616871"/>
              <a:chOff x="5746402" y="2578481"/>
              <a:chExt cx="1302043" cy="1489210"/>
            </a:xfrm>
            <a:solidFill>
              <a:srgbClr val="FF0000"/>
            </a:solidFill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59A3D5C0-8D25-01DA-B425-0C45D92C1803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64FC5517-A7E9-843E-B5EF-CBF239A1B264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1DCA1C06-C32B-410B-D108-7919EAC884C8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ounded Rectangle 57">
                <a:extLst>
                  <a:ext uri="{FF2B5EF4-FFF2-40B4-BE49-F238E27FC236}">
                    <a16:creationId xmlns:a16="http://schemas.microsoft.com/office/drawing/2014/main" id="{9808701C-1B12-F764-6050-456C09456686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A322F07-4C4E-8071-954B-87B95AD6CEBA}"/>
                </a:ext>
              </a:extLst>
            </p:cNvPr>
            <p:cNvSpPr/>
            <p:nvPr/>
          </p:nvSpPr>
          <p:spPr>
            <a:xfrm>
              <a:off x="7802719" y="4608476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70">
              <a:extLst>
                <a:ext uri="{FF2B5EF4-FFF2-40B4-BE49-F238E27FC236}">
                  <a16:creationId xmlns:a16="http://schemas.microsoft.com/office/drawing/2014/main" id="{7FBE8AA1-D5FD-1BC3-9158-77A99A92A908}"/>
                </a:ext>
              </a:extLst>
            </p:cNvPr>
            <p:cNvSpPr/>
            <p:nvPr/>
          </p:nvSpPr>
          <p:spPr>
            <a:xfrm>
              <a:off x="7087204" y="3902139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70">
              <a:extLst>
                <a:ext uri="{FF2B5EF4-FFF2-40B4-BE49-F238E27FC236}">
                  <a16:creationId xmlns:a16="http://schemas.microsoft.com/office/drawing/2014/main" id="{2BC78C9A-B43D-75A3-51B0-37E9DC503BB0}"/>
                </a:ext>
              </a:extLst>
            </p:cNvPr>
            <p:cNvSpPr/>
            <p:nvPr/>
          </p:nvSpPr>
          <p:spPr>
            <a:xfrm>
              <a:off x="7460122" y="3903900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74C985CA-6C2B-80B7-1856-386E83B59FF4}"/>
                </a:ext>
              </a:extLst>
            </p:cNvPr>
            <p:cNvGrpSpPr/>
            <p:nvPr/>
          </p:nvGrpSpPr>
          <p:grpSpPr>
            <a:xfrm>
              <a:off x="7551417" y="4845851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41D090F3-A100-03D8-B2F1-6536D6819F3C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CBCD9E79-E161-59E6-7F8D-559F9DA658ED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0" name="Block Arc 139">
              <a:extLst>
                <a:ext uri="{FF2B5EF4-FFF2-40B4-BE49-F238E27FC236}">
                  <a16:creationId xmlns:a16="http://schemas.microsoft.com/office/drawing/2014/main" id="{EED4CF36-217F-3124-3B7B-D539D7921F2A}"/>
                </a:ext>
              </a:extLst>
            </p:cNvPr>
            <p:cNvSpPr/>
            <p:nvPr/>
          </p:nvSpPr>
          <p:spPr>
            <a:xfrm rot="10800000">
              <a:off x="7129902" y="3569627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10CB431-978F-94AD-FF7D-86DC274CBD13}"/>
                </a:ext>
              </a:extLst>
            </p:cNvPr>
            <p:cNvSpPr/>
            <p:nvPr/>
          </p:nvSpPr>
          <p:spPr>
            <a:xfrm>
              <a:off x="7145989" y="3830774"/>
              <a:ext cx="373545" cy="37354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3FF9199-2F1C-565E-4FC6-6A709A33D7BF}"/>
                </a:ext>
              </a:extLst>
            </p:cNvPr>
            <p:cNvSpPr/>
            <p:nvPr/>
          </p:nvSpPr>
          <p:spPr>
            <a:xfrm>
              <a:off x="7200615" y="3875106"/>
              <a:ext cx="373545" cy="37354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Rounded Rectangle 74">
            <a:extLst>
              <a:ext uri="{FF2B5EF4-FFF2-40B4-BE49-F238E27FC236}">
                <a16:creationId xmlns:a16="http://schemas.microsoft.com/office/drawing/2014/main" id="{30CED1AB-4ACE-87ED-DF0D-8EDB583DB62F}"/>
              </a:ext>
            </a:extLst>
          </p:cNvPr>
          <p:cNvSpPr/>
          <p:nvPr/>
        </p:nvSpPr>
        <p:spPr>
          <a:xfrm>
            <a:off x="269916" y="2752673"/>
            <a:ext cx="3496243" cy="1899365"/>
          </a:xfrm>
          <a:prstGeom prst="roundRect">
            <a:avLst>
              <a:gd name="adj" fmla="val 2046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Center of gravity moved closer to the back</a:t>
            </a:r>
            <a:endParaRPr lang="en-US" sz="2400">
              <a:solidFill>
                <a:schemeClr val="bg1"/>
              </a:solidFill>
              <a:latin typeface="MS PGothic"/>
              <a:ea typeface="MS PGothic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1AD2D8DE-EF0A-952C-C0E9-7608A5FC8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39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Weight distribution on incline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4EEB1ED-7269-F5AF-E0E6-5B0753075F6E}"/>
              </a:ext>
            </a:extLst>
          </p:cNvPr>
          <p:cNvGrpSpPr/>
          <p:nvPr/>
        </p:nvGrpSpPr>
        <p:grpSpPr>
          <a:xfrm rot="20700000">
            <a:off x="4000842" y="1476618"/>
            <a:ext cx="3907587" cy="3904764"/>
            <a:chOff x="4082122" y="1339800"/>
            <a:chExt cx="3907587" cy="3904764"/>
          </a:xfrm>
        </p:grpSpPr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17717773-774D-3C41-1BCB-1E655DAB5D6C}"/>
                </a:ext>
              </a:extLst>
            </p:cNvPr>
            <p:cNvSpPr/>
            <p:nvPr/>
          </p:nvSpPr>
          <p:spPr>
            <a:xfrm>
              <a:off x="4492193" y="3092216"/>
              <a:ext cx="191601" cy="19160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E746742A-FA5E-44AF-F467-339BC589DCE2}"/>
                </a:ext>
              </a:extLst>
            </p:cNvPr>
            <p:cNvSpPr/>
            <p:nvPr/>
          </p:nvSpPr>
          <p:spPr>
            <a:xfrm>
              <a:off x="5955113" y="3146064"/>
              <a:ext cx="191601" cy="19160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Block Arc 143">
              <a:extLst>
                <a:ext uri="{FF2B5EF4-FFF2-40B4-BE49-F238E27FC236}">
                  <a16:creationId xmlns:a16="http://schemas.microsoft.com/office/drawing/2014/main" id="{6E9A6BE6-B910-4696-06AB-64246CD616B4}"/>
                </a:ext>
              </a:extLst>
            </p:cNvPr>
            <p:cNvSpPr/>
            <p:nvPr/>
          </p:nvSpPr>
          <p:spPr>
            <a:xfrm rot="10800000">
              <a:off x="4390324" y="2809021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F0428613-AA10-2E4A-7071-7E8207EE2D1D}"/>
                </a:ext>
              </a:extLst>
            </p:cNvPr>
            <p:cNvSpPr/>
            <p:nvPr/>
          </p:nvSpPr>
          <p:spPr>
            <a:xfrm>
              <a:off x="5053604" y="3840153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7A3C35AF-64EB-5ABF-2E32-1CB55B9C5E43}"/>
                </a:ext>
              </a:extLst>
            </p:cNvPr>
            <p:cNvGrpSpPr/>
            <p:nvPr/>
          </p:nvGrpSpPr>
          <p:grpSpPr>
            <a:xfrm>
              <a:off x="4240668" y="4017529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196F7E26-A04B-CC0E-32F6-1A3D53A8B7E6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DBEC15CE-0A0A-93AE-8735-C5C1D78082E5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D8C8378C-0864-5118-C2C0-BAE1D3AC8D7F}"/>
                </a:ext>
              </a:extLst>
            </p:cNvPr>
            <p:cNvGrpSpPr/>
            <p:nvPr/>
          </p:nvGrpSpPr>
          <p:grpSpPr>
            <a:xfrm>
              <a:off x="4655268" y="4003412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BBADD399-8D2E-EA23-4295-98E59D83005E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6005CACD-D34C-85FA-9ED9-A661770B9A94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8DCBB1B2-A876-BB0B-4FEA-7ACE351DEA45}"/>
                </a:ext>
              </a:extLst>
            </p:cNvPr>
            <p:cNvGrpSpPr/>
            <p:nvPr/>
          </p:nvGrpSpPr>
          <p:grpSpPr>
            <a:xfrm rot="10304569" flipH="1">
              <a:off x="4871252" y="3916875"/>
              <a:ext cx="386179" cy="328843"/>
              <a:chOff x="3001979" y="3798448"/>
              <a:chExt cx="932287" cy="793872"/>
            </a:xfrm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8FDAB3C9-40C2-FCB1-7021-FB7D6564410A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11BC3993-8F55-CD5A-7B6A-DA72F1B29D9F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E3980269-5146-7CEA-06E6-283FE6236679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ounded Rectangle 64">
                <a:extLst>
                  <a:ext uri="{FF2B5EF4-FFF2-40B4-BE49-F238E27FC236}">
                    <a16:creationId xmlns:a16="http://schemas.microsoft.com/office/drawing/2014/main" id="{96E46CC9-7250-E4FA-F0BF-71AF3E61EB27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7" name="Flowchart: Terminator 156">
              <a:extLst>
                <a:ext uri="{FF2B5EF4-FFF2-40B4-BE49-F238E27FC236}">
                  <a16:creationId xmlns:a16="http://schemas.microsoft.com/office/drawing/2014/main" id="{AF88900C-DBBB-CE60-5E70-06C597BB2163}"/>
                </a:ext>
              </a:extLst>
            </p:cNvPr>
            <p:cNvSpPr/>
            <p:nvPr/>
          </p:nvSpPr>
          <p:spPr>
            <a:xfrm rot="1778879">
              <a:off x="4737183" y="4155137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005C246A-A29F-4FDC-8E3F-69ADDB3B79D5}"/>
                </a:ext>
              </a:extLst>
            </p:cNvPr>
            <p:cNvSpPr/>
            <p:nvPr/>
          </p:nvSpPr>
          <p:spPr>
            <a:xfrm>
              <a:off x="4082122" y="3850063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7E17970D-1503-B595-DFCD-9AFE2AF4B879}"/>
                </a:ext>
              </a:extLst>
            </p:cNvPr>
            <p:cNvGrpSpPr/>
            <p:nvPr/>
          </p:nvGrpSpPr>
          <p:grpSpPr>
            <a:xfrm>
              <a:off x="4129067" y="3371283"/>
              <a:ext cx="531749" cy="616871"/>
              <a:chOff x="3310035" y="2094216"/>
              <a:chExt cx="1283715" cy="1489210"/>
            </a:xfrm>
            <a:solidFill>
              <a:srgbClr val="FF0000"/>
            </a:solidFill>
          </p:grpSpPr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A71E0DDC-2444-EACF-AC28-01C8C4ADE183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727F52AA-88CD-D68E-CFB3-C2CACF1E4D61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3865000C-3B29-AFF9-E640-3949497187B9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ounded Rectangle 31">
                <a:extLst>
                  <a:ext uri="{FF2B5EF4-FFF2-40B4-BE49-F238E27FC236}">
                    <a16:creationId xmlns:a16="http://schemas.microsoft.com/office/drawing/2014/main" id="{CC89FF65-873B-945A-8EFE-B49CA1CF3747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" name="Freeform 46">
              <a:extLst>
                <a:ext uri="{FF2B5EF4-FFF2-40B4-BE49-F238E27FC236}">
                  <a16:creationId xmlns:a16="http://schemas.microsoft.com/office/drawing/2014/main" id="{2B8D250C-C97C-A148-8E95-9E5F0E9960EC}"/>
                </a:ext>
              </a:extLst>
            </p:cNvPr>
            <p:cNvSpPr/>
            <p:nvPr/>
          </p:nvSpPr>
          <p:spPr>
            <a:xfrm rot="2060467">
              <a:off x="4483285" y="4009059"/>
              <a:ext cx="436415" cy="30905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ounded Rectangle 43">
              <a:extLst>
                <a:ext uri="{FF2B5EF4-FFF2-40B4-BE49-F238E27FC236}">
                  <a16:creationId xmlns:a16="http://schemas.microsoft.com/office/drawing/2014/main" id="{AAC0DA41-1856-DE4C-1DDF-DF2543574235}"/>
                </a:ext>
              </a:extLst>
            </p:cNvPr>
            <p:cNvSpPr/>
            <p:nvPr/>
          </p:nvSpPr>
          <p:spPr>
            <a:xfrm>
              <a:off x="4583122" y="4111184"/>
              <a:ext cx="335262" cy="156234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Flowchart: Terminator 165">
              <a:extLst>
                <a:ext uri="{FF2B5EF4-FFF2-40B4-BE49-F238E27FC236}">
                  <a16:creationId xmlns:a16="http://schemas.microsoft.com/office/drawing/2014/main" id="{E607972A-E22C-1029-ACFC-5663F3CFF2EF}"/>
                </a:ext>
              </a:extLst>
            </p:cNvPr>
            <p:cNvSpPr/>
            <p:nvPr/>
          </p:nvSpPr>
          <p:spPr>
            <a:xfrm rot="1778879">
              <a:off x="4322583" y="4169253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3EF28712-E436-BAA8-8D86-AE60825F0F43}"/>
                </a:ext>
              </a:extLst>
            </p:cNvPr>
            <p:cNvGrpSpPr/>
            <p:nvPr/>
          </p:nvGrpSpPr>
          <p:grpSpPr>
            <a:xfrm rot="409592">
              <a:off x="4114762" y="3915022"/>
              <a:ext cx="386179" cy="328843"/>
              <a:chOff x="3001979" y="3798448"/>
              <a:chExt cx="932287" cy="793872"/>
            </a:xfrm>
          </p:grpSpPr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170A7AA3-9CE0-6042-5B55-6D2D451BA4FA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8C93B8DC-D440-DF1E-A12E-BB3111792387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AF63B458-5DC0-E760-DB41-EC11791AF644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ounded Rectangle 16">
                <a:extLst>
                  <a:ext uri="{FF2B5EF4-FFF2-40B4-BE49-F238E27FC236}">
                    <a16:creationId xmlns:a16="http://schemas.microsoft.com/office/drawing/2014/main" id="{089A97A3-5558-CCD8-3025-14EEB6102BAC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2764981F-E598-EE0F-6CFD-1AE2CD97509B}"/>
                </a:ext>
              </a:extLst>
            </p:cNvPr>
            <p:cNvSpPr/>
            <p:nvPr/>
          </p:nvSpPr>
          <p:spPr>
            <a:xfrm>
              <a:off x="4104763" y="3868759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4BB04758-55B6-3EBF-742E-74664FDD881E}"/>
                </a:ext>
              </a:extLst>
            </p:cNvPr>
            <p:cNvGrpSpPr/>
            <p:nvPr/>
          </p:nvGrpSpPr>
          <p:grpSpPr>
            <a:xfrm>
              <a:off x="4438226" y="4114487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5AB1F294-DC12-B3C4-4C71-D28F31D16AC7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772FE8AE-8096-D272-F6A4-A4C806A0C4A5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76" name="Straight Connector 175">
              <a:extLst>
                <a:ext uri="{FF2B5EF4-FFF2-40B4-BE49-F238E27FC236}">
                  <a16:creationId xmlns:a16="http://schemas.microsoft.com/office/drawing/2014/main" id="{AF1CF425-A19E-12D1-39BE-3187432E7B83}"/>
                </a:ext>
              </a:extLst>
            </p:cNvPr>
            <p:cNvCxnSpPr>
              <a:cxnSpLocks/>
            </p:cNvCxnSpPr>
            <p:nvPr/>
          </p:nvCxnSpPr>
          <p:spPr>
            <a:xfrm>
              <a:off x="4493182" y="4083763"/>
              <a:ext cx="74781" cy="361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FAE2BEDF-4BD5-3225-C140-C993245ECA36}"/>
                </a:ext>
              </a:extLst>
            </p:cNvPr>
            <p:cNvCxnSpPr>
              <a:cxnSpLocks/>
            </p:cNvCxnSpPr>
            <p:nvPr/>
          </p:nvCxnSpPr>
          <p:spPr>
            <a:xfrm>
              <a:off x="4516219" y="4062906"/>
              <a:ext cx="102488" cy="480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A282053C-364A-D554-B123-FEEF122C689F}"/>
                </a:ext>
              </a:extLst>
            </p:cNvPr>
            <p:cNvGrpSpPr/>
            <p:nvPr/>
          </p:nvGrpSpPr>
          <p:grpSpPr>
            <a:xfrm rot="10800000" flipH="1">
              <a:off x="4703437" y="3382527"/>
              <a:ext cx="539341" cy="616871"/>
              <a:chOff x="5746402" y="2578481"/>
              <a:chExt cx="1302043" cy="1489210"/>
            </a:xfrm>
            <a:solidFill>
              <a:srgbClr val="FF0000"/>
            </a:solidFill>
          </p:grpSpPr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2AFF00FF-1EA6-42CE-BF6C-DE04B81EB4BE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914CB93F-7327-AE62-DD9B-60E9F3EAFD62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04689389-0B62-0C06-2A71-CEBF9AB63952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ounded Rectangle 57">
                <a:extLst>
                  <a:ext uri="{FF2B5EF4-FFF2-40B4-BE49-F238E27FC236}">
                    <a16:creationId xmlns:a16="http://schemas.microsoft.com/office/drawing/2014/main" id="{E27FD20C-921C-F789-5C90-254D450116EA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A309ACBD-35F8-4C2A-B19E-DB1CA159DE13}"/>
                </a:ext>
              </a:extLst>
            </p:cNvPr>
            <p:cNvSpPr/>
            <p:nvPr/>
          </p:nvSpPr>
          <p:spPr>
            <a:xfrm>
              <a:off x="5104128" y="3862995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70">
              <a:extLst>
                <a:ext uri="{FF2B5EF4-FFF2-40B4-BE49-F238E27FC236}">
                  <a16:creationId xmlns:a16="http://schemas.microsoft.com/office/drawing/2014/main" id="{969F936F-5B4B-948A-37B8-349D72891013}"/>
                </a:ext>
              </a:extLst>
            </p:cNvPr>
            <p:cNvSpPr/>
            <p:nvPr/>
          </p:nvSpPr>
          <p:spPr>
            <a:xfrm>
              <a:off x="4388613" y="3156658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70">
              <a:extLst>
                <a:ext uri="{FF2B5EF4-FFF2-40B4-BE49-F238E27FC236}">
                  <a16:creationId xmlns:a16="http://schemas.microsoft.com/office/drawing/2014/main" id="{82CD4B40-2D2B-42CA-7869-8800BE6DF974}"/>
                </a:ext>
              </a:extLst>
            </p:cNvPr>
            <p:cNvSpPr/>
            <p:nvPr/>
          </p:nvSpPr>
          <p:spPr>
            <a:xfrm>
              <a:off x="4761531" y="3158419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64C7B1F6-8BCA-1A0D-CBF2-C4A5D7BEE3D7}"/>
                </a:ext>
              </a:extLst>
            </p:cNvPr>
            <p:cNvGrpSpPr/>
            <p:nvPr/>
          </p:nvGrpSpPr>
          <p:grpSpPr>
            <a:xfrm>
              <a:off x="4852826" y="4100370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B56CCACC-B6B1-ABED-B264-6DE59F2B508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7193B331-E5DD-3FAC-2C92-49248D821416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9" name="Block Arc 188">
              <a:extLst>
                <a:ext uri="{FF2B5EF4-FFF2-40B4-BE49-F238E27FC236}">
                  <a16:creationId xmlns:a16="http://schemas.microsoft.com/office/drawing/2014/main" id="{E6BCDF94-A560-63DD-78B6-C6E5147BD3AE}"/>
                </a:ext>
              </a:extLst>
            </p:cNvPr>
            <p:cNvSpPr/>
            <p:nvPr/>
          </p:nvSpPr>
          <p:spPr>
            <a:xfrm rot="10800000">
              <a:off x="4431311" y="2824146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EB6CBF6A-282E-870E-A2EC-D3A8B4867E1D}"/>
                </a:ext>
              </a:extLst>
            </p:cNvPr>
            <p:cNvGrpSpPr/>
            <p:nvPr/>
          </p:nvGrpSpPr>
          <p:grpSpPr>
            <a:xfrm>
              <a:off x="4508468" y="3097457"/>
              <a:ext cx="428171" cy="417877"/>
              <a:chOff x="2656544" y="4069376"/>
              <a:chExt cx="428171" cy="417877"/>
            </a:xfrm>
          </p:grpSpPr>
          <p:sp>
            <p:nvSpPr>
              <p:cNvPr id="191" name="Oval 190">
                <a:extLst>
                  <a:ext uri="{FF2B5EF4-FFF2-40B4-BE49-F238E27FC236}">
                    <a16:creationId xmlns:a16="http://schemas.microsoft.com/office/drawing/2014/main" id="{B28952E9-4E98-A769-C1AC-43F6879B754E}"/>
                  </a:ext>
                </a:extLst>
              </p:cNvPr>
              <p:cNvSpPr/>
              <p:nvPr/>
            </p:nvSpPr>
            <p:spPr>
              <a:xfrm>
                <a:off x="2656544" y="4069376"/>
                <a:ext cx="373545" cy="37354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E7F63B03-4612-8891-42A4-ED77E5B920FC}"/>
                  </a:ext>
                </a:extLst>
              </p:cNvPr>
              <p:cNvSpPr/>
              <p:nvPr/>
            </p:nvSpPr>
            <p:spPr>
              <a:xfrm>
                <a:off x="2711170" y="4113708"/>
                <a:ext cx="373545" cy="373545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93" name="Block Arc 192">
              <a:extLst>
                <a:ext uri="{FF2B5EF4-FFF2-40B4-BE49-F238E27FC236}">
                  <a16:creationId xmlns:a16="http://schemas.microsoft.com/office/drawing/2014/main" id="{EC09E2A1-FC7F-FDF4-23DB-21186760EDDA}"/>
                </a:ext>
              </a:extLst>
            </p:cNvPr>
            <p:cNvSpPr/>
            <p:nvPr/>
          </p:nvSpPr>
          <p:spPr>
            <a:xfrm rot="10800000">
              <a:off x="5929554" y="2867413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EFC14C4-0875-FD8E-24DB-8B699456768B}"/>
                </a:ext>
              </a:extLst>
            </p:cNvPr>
            <p:cNvSpPr/>
            <p:nvPr/>
          </p:nvSpPr>
          <p:spPr>
            <a:xfrm>
              <a:off x="6592834" y="3898545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910C6CA6-F0DA-9883-C199-6A91C1AEC8DD}"/>
                </a:ext>
              </a:extLst>
            </p:cNvPr>
            <p:cNvGrpSpPr/>
            <p:nvPr/>
          </p:nvGrpSpPr>
          <p:grpSpPr>
            <a:xfrm>
              <a:off x="5779898" y="4075921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18169464-0317-A65C-3776-279B40786794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536F061C-D86F-5250-A648-D2A096286B33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C55670E8-F47F-2684-CB91-8944BD067E41}"/>
                </a:ext>
              </a:extLst>
            </p:cNvPr>
            <p:cNvGrpSpPr/>
            <p:nvPr/>
          </p:nvGrpSpPr>
          <p:grpSpPr>
            <a:xfrm>
              <a:off x="6194498" y="4061804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3F6AC06B-C32D-B263-72F2-146FADCF6BA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EEBE9F7D-3CE4-D63C-63D6-00E18A078E4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0D9D9539-2246-15A8-175A-EE20ECB4F6C5}"/>
                </a:ext>
              </a:extLst>
            </p:cNvPr>
            <p:cNvGrpSpPr/>
            <p:nvPr/>
          </p:nvGrpSpPr>
          <p:grpSpPr>
            <a:xfrm rot="10304569" flipH="1">
              <a:off x="6410482" y="3975267"/>
              <a:ext cx="386179" cy="328843"/>
              <a:chOff x="3001979" y="3798448"/>
              <a:chExt cx="932287" cy="793872"/>
            </a:xfrm>
          </p:grpSpPr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F866418A-5C52-3A6B-941F-8F3527A323BE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3366640-50A0-B87E-1543-E7D28B5FF0EA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9A5FAE87-B63D-1E2D-E465-25800AF2E463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ounded Rectangle 64">
                <a:extLst>
                  <a:ext uri="{FF2B5EF4-FFF2-40B4-BE49-F238E27FC236}">
                    <a16:creationId xmlns:a16="http://schemas.microsoft.com/office/drawing/2014/main" id="{9C0708ED-BD1D-2924-C25A-5735C4B44D11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6" name="Flowchart: Terminator 205">
              <a:extLst>
                <a:ext uri="{FF2B5EF4-FFF2-40B4-BE49-F238E27FC236}">
                  <a16:creationId xmlns:a16="http://schemas.microsoft.com/office/drawing/2014/main" id="{1EC52FB1-544C-BCFB-973A-4227EFA10C37}"/>
                </a:ext>
              </a:extLst>
            </p:cNvPr>
            <p:cNvSpPr/>
            <p:nvPr/>
          </p:nvSpPr>
          <p:spPr>
            <a:xfrm rot="1778879">
              <a:off x="6276413" y="4213529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46E31C3A-778D-2D9C-CA95-9BB0267BB330}"/>
                </a:ext>
              </a:extLst>
            </p:cNvPr>
            <p:cNvSpPr/>
            <p:nvPr/>
          </p:nvSpPr>
          <p:spPr>
            <a:xfrm>
              <a:off x="5621352" y="3908455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C44F52E4-CCE8-6E8D-E14B-0CFACF52FA74}"/>
                </a:ext>
              </a:extLst>
            </p:cNvPr>
            <p:cNvGrpSpPr/>
            <p:nvPr/>
          </p:nvGrpSpPr>
          <p:grpSpPr>
            <a:xfrm>
              <a:off x="5668297" y="3429675"/>
              <a:ext cx="531749" cy="616871"/>
              <a:chOff x="3310035" y="2094216"/>
              <a:chExt cx="1283715" cy="1489210"/>
            </a:xfrm>
            <a:solidFill>
              <a:srgbClr val="FF0000"/>
            </a:solidFill>
          </p:grpSpPr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6C045073-3710-279B-0372-C9BB57FB3737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FC92DD03-0F08-32BC-2E52-F2BB44DF39D6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9B5CF703-FF90-24B3-3432-9A738ADB601C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Rounded Rectangle 31">
                <a:extLst>
                  <a:ext uri="{FF2B5EF4-FFF2-40B4-BE49-F238E27FC236}">
                    <a16:creationId xmlns:a16="http://schemas.microsoft.com/office/drawing/2014/main" id="{1A8CCA0F-260B-D9A7-F725-7B37C8EDAC0C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3" name="Freeform 46">
              <a:extLst>
                <a:ext uri="{FF2B5EF4-FFF2-40B4-BE49-F238E27FC236}">
                  <a16:creationId xmlns:a16="http://schemas.microsoft.com/office/drawing/2014/main" id="{7C0D4B01-831F-8DB9-CF57-B377786FB54F}"/>
                </a:ext>
              </a:extLst>
            </p:cNvPr>
            <p:cNvSpPr/>
            <p:nvPr/>
          </p:nvSpPr>
          <p:spPr>
            <a:xfrm rot="2060467">
              <a:off x="6022515" y="4067451"/>
              <a:ext cx="436415" cy="30905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ounded Rectangle 43">
              <a:extLst>
                <a:ext uri="{FF2B5EF4-FFF2-40B4-BE49-F238E27FC236}">
                  <a16:creationId xmlns:a16="http://schemas.microsoft.com/office/drawing/2014/main" id="{770E6C2B-06DA-0E16-3563-6ACEC6903E06}"/>
                </a:ext>
              </a:extLst>
            </p:cNvPr>
            <p:cNvSpPr/>
            <p:nvPr/>
          </p:nvSpPr>
          <p:spPr>
            <a:xfrm>
              <a:off x="6122352" y="4169576"/>
              <a:ext cx="335262" cy="156234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Flowchart: Terminator 214">
              <a:extLst>
                <a:ext uri="{FF2B5EF4-FFF2-40B4-BE49-F238E27FC236}">
                  <a16:creationId xmlns:a16="http://schemas.microsoft.com/office/drawing/2014/main" id="{3220C3FA-5618-4CCE-473E-1E983E798CA7}"/>
                </a:ext>
              </a:extLst>
            </p:cNvPr>
            <p:cNvSpPr/>
            <p:nvPr/>
          </p:nvSpPr>
          <p:spPr>
            <a:xfrm rot="1778879">
              <a:off x="5861813" y="4227645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BBBAF1F-E29E-F46D-48E3-F8931EBEDCF5}"/>
                </a:ext>
              </a:extLst>
            </p:cNvPr>
            <p:cNvGrpSpPr/>
            <p:nvPr/>
          </p:nvGrpSpPr>
          <p:grpSpPr>
            <a:xfrm rot="409592">
              <a:off x="5653992" y="3973414"/>
              <a:ext cx="386179" cy="328843"/>
              <a:chOff x="3001979" y="3798448"/>
              <a:chExt cx="932287" cy="793872"/>
            </a:xfrm>
          </p:grpSpPr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19B8D665-B30D-6EB0-6012-B10E09E31970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E6B110DD-123D-AA2C-075F-40B20983757A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AC21AC6F-9E4E-58E1-2A2D-9BFEFBF68632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ounded Rectangle 16">
                <a:extLst>
                  <a:ext uri="{FF2B5EF4-FFF2-40B4-BE49-F238E27FC236}">
                    <a16:creationId xmlns:a16="http://schemas.microsoft.com/office/drawing/2014/main" id="{AC80E02D-E1CE-984A-82D8-53BCF37C67A4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5B4163B7-E358-2AD2-B64B-089B1E62A184}"/>
                </a:ext>
              </a:extLst>
            </p:cNvPr>
            <p:cNvSpPr/>
            <p:nvPr/>
          </p:nvSpPr>
          <p:spPr>
            <a:xfrm>
              <a:off x="5643993" y="3927151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B5F65C71-A737-A177-3B93-B60C6DAD335B}"/>
                </a:ext>
              </a:extLst>
            </p:cNvPr>
            <p:cNvGrpSpPr/>
            <p:nvPr/>
          </p:nvGrpSpPr>
          <p:grpSpPr>
            <a:xfrm>
              <a:off x="5977456" y="4172879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F4EAE5C0-1937-F78F-1AE6-64177565B88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F6387B8E-D44C-4A84-F925-452EEE08B8E9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E26DA51A-C067-5D02-426B-E0B99DDDBE85}"/>
                </a:ext>
              </a:extLst>
            </p:cNvPr>
            <p:cNvCxnSpPr>
              <a:cxnSpLocks/>
            </p:cNvCxnSpPr>
            <p:nvPr/>
          </p:nvCxnSpPr>
          <p:spPr>
            <a:xfrm>
              <a:off x="6032412" y="4142155"/>
              <a:ext cx="74781" cy="361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8B7875A2-1A89-6BEA-A91A-58D8EE708242}"/>
                </a:ext>
              </a:extLst>
            </p:cNvPr>
            <p:cNvCxnSpPr>
              <a:cxnSpLocks/>
            </p:cNvCxnSpPr>
            <p:nvPr/>
          </p:nvCxnSpPr>
          <p:spPr>
            <a:xfrm>
              <a:off x="6055449" y="4121298"/>
              <a:ext cx="102488" cy="480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042D466E-BF0D-4A65-91C7-B2645CC730B1}"/>
                </a:ext>
              </a:extLst>
            </p:cNvPr>
            <p:cNvGrpSpPr/>
            <p:nvPr/>
          </p:nvGrpSpPr>
          <p:grpSpPr>
            <a:xfrm rot="10800000" flipH="1">
              <a:off x="6242667" y="3440919"/>
              <a:ext cx="539341" cy="616871"/>
              <a:chOff x="5746402" y="2578481"/>
              <a:chExt cx="1302043" cy="1489210"/>
            </a:xfrm>
            <a:solidFill>
              <a:srgbClr val="FF0000"/>
            </a:solidFill>
          </p:grpSpPr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147EF7E0-470E-8B39-C4F1-668458728FCF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554B291D-094B-5A06-F066-06AD191D5568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7706EF7F-0609-A64F-BAC5-CA30778D54EE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ounded Rectangle 57">
                <a:extLst>
                  <a:ext uri="{FF2B5EF4-FFF2-40B4-BE49-F238E27FC236}">
                    <a16:creationId xmlns:a16="http://schemas.microsoft.com/office/drawing/2014/main" id="{7B0A1A40-1B5B-9F98-BECC-09E749A5C9CB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5F23B29C-7046-6743-A8E5-0F9DFEEB7C13}"/>
                </a:ext>
              </a:extLst>
            </p:cNvPr>
            <p:cNvSpPr/>
            <p:nvPr/>
          </p:nvSpPr>
          <p:spPr>
            <a:xfrm>
              <a:off x="6643358" y="3921387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70">
              <a:extLst>
                <a:ext uri="{FF2B5EF4-FFF2-40B4-BE49-F238E27FC236}">
                  <a16:creationId xmlns:a16="http://schemas.microsoft.com/office/drawing/2014/main" id="{7354C6D7-2287-811F-A8CF-8FC0A920A55D}"/>
                </a:ext>
              </a:extLst>
            </p:cNvPr>
            <p:cNvSpPr/>
            <p:nvPr/>
          </p:nvSpPr>
          <p:spPr>
            <a:xfrm>
              <a:off x="5927843" y="3215050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70">
              <a:extLst>
                <a:ext uri="{FF2B5EF4-FFF2-40B4-BE49-F238E27FC236}">
                  <a16:creationId xmlns:a16="http://schemas.microsoft.com/office/drawing/2014/main" id="{FD9E7F32-8407-D999-68DB-CF994EBD2B8D}"/>
                </a:ext>
              </a:extLst>
            </p:cNvPr>
            <p:cNvSpPr/>
            <p:nvPr/>
          </p:nvSpPr>
          <p:spPr>
            <a:xfrm>
              <a:off x="6300761" y="3216811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CCE28B09-DF97-E5CC-49EF-6115F4451431}"/>
                </a:ext>
              </a:extLst>
            </p:cNvPr>
            <p:cNvGrpSpPr/>
            <p:nvPr/>
          </p:nvGrpSpPr>
          <p:grpSpPr>
            <a:xfrm>
              <a:off x="6392056" y="4158762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9B016B2C-898C-B5AF-AE06-A267AE3F8D4D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18A1BD00-CD04-5E39-5FE6-F3B2F043559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8" name="Block Arc 237">
              <a:extLst>
                <a:ext uri="{FF2B5EF4-FFF2-40B4-BE49-F238E27FC236}">
                  <a16:creationId xmlns:a16="http://schemas.microsoft.com/office/drawing/2014/main" id="{E854582B-6B68-18FE-C5F2-C0CBA872FBE9}"/>
                </a:ext>
              </a:extLst>
            </p:cNvPr>
            <p:cNvSpPr/>
            <p:nvPr/>
          </p:nvSpPr>
          <p:spPr>
            <a:xfrm rot="10800000">
              <a:off x="5970541" y="2882538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39E58734-E4FD-B9B8-79F2-B44575781502}"/>
                </a:ext>
              </a:extLst>
            </p:cNvPr>
            <p:cNvSpPr/>
            <p:nvPr/>
          </p:nvSpPr>
          <p:spPr>
            <a:xfrm>
              <a:off x="5986628" y="3143685"/>
              <a:ext cx="373545" cy="37354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D43219F1-490B-5783-6009-273A8283B909}"/>
                </a:ext>
              </a:extLst>
            </p:cNvPr>
            <p:cNvSpPr/>
            <p:nvPr/>
          </p:nvSpPr>
          <p:spPr>
            <a:xfrm>
              <a:off x="6041254" y="3188017"/>
              <a:ext cx="373545" cy="37354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" name="Picture 3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940D82BA-94FD-4747-A1E9-9EDC87D6A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79057" y="1339800"/>
              <a:ext cx="3689239" cy="3306307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34ADFA4-573C-9838-BC3D-D869F6815304}"/>
                </a:ext>
              </a:extLst>
            </p:cNvPr>
            <p:cNvSpPr/>
            <p:nvPr/>
          </p:nvSpPr>
          <p:spPr>
            <a:xfrm>
              <a:off x="5651554" y="3779305"/>
              <a:ext cx="191601" cy="19160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D88D14F-2DB8-6FDC-D33E-3909F62D2905}"/>
                </a:ext>
              </a:extLst>
            </p:cNvPr>
            <p:cNvSpPr/>
            <p:nvPr/>
          </p:nvSpPr>
          <p:spPr>
            <a:xfrm>
              <a:off x="7114474" y="3833153"/>
              <a:ext cx="191601" cy="191601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" name="Block Arc 1">
              <a:extLst>
                <a:ext uri="{FF2B5EF4-FFF2-40B4-BE49-F238E27FC236}">
                  <a16:creationId xmlns:a16="http://schemas.microsoft.com/office/drawing/2014/main" id="{60FF0D97-2566-3CF8-8793-14E8BF7E2431}"/>
                </a:ext>
              </a:extLst>
            </p:cNvPr>
            <p:cNvSpPr/>
            <p:nvPr/>
          </p:nvSpPr>
          <p:spPr>
            <a:xfrm rot="10800000">
              <a:off x="5549685" y="3496110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F487EBF-BBC4-4D24-C210-DDE339EE55D1}"/>
                </a:ext>
              </a:extLst>
            </p:cNvPr>
            <p:cNvSpPr/>
            <p:nvPr/>
          </p:nvSpPr>
          <p:spPr>
            <a:xfrm>
              <a:off x="6212965" y="4527242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311EA3-861C-191E-F542-160DD22B35F5}"/>
                </a:ext>
              </a:extLst>
            </p:cNvPr>
            <p:cNvGrpSpPr/>
            <p:nvPr/>
          </p:nvGrpSpPr>
          <p:grpSpPr>
            <a:xfrm>
              <a:off x="5400029" y="4704618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40D7D981-0C8C-D59E-D8BA-603EAF26D434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B071FA9-B438-B092-2D7E-849D255CBF4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8CFFBF1-1D2F-B378-B7CB-402122F781BF}"/>
                </a:ext>
              </a:extLst>
            </p:cNvPr>
            <p:cNvGrpSpPr/>
            <p:nvPr/>
          </p:nvGrpSpPr>
          <p:grpSpPr>
            <a:xfrm>
              <a:off x="5814629" y="4690501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DA6948A4-D3B3-3E1E-73A9-5DC2AAD787B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12F84B9-76AD-E317-BD3F-F181223DFE5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1036F72-6548-C5D8-55E2-F35AE5FA0169}"/>
                </a:ext>
              </a:extLst>
            </p:cNvPr>
            <p:cNvGrpSpPr/>
            <p:nvPr/>
          </p:nvGrpSpPr>
          <p:grpSpPr>
            <a:xfrm rot="10304569" flipH="1">
              <a:off x="6030613" y="4603964"/>
              <a:ext cx="386179" cy="328843"/>
              <a:chOff x="3001979" y="3798448"/>
              <a:chExt cx="932287" cy="793872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27A70580-E1DA-9DE5-E376-DA6EC90DC1F4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FC6D954-41CD-94D0-FD69-A985CAF3D9C3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3BDBCBC-ED95-7DC5-3149-6BF976D710D3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ounded Rectangle 64">
                <a:extLst>
                  <a:ext uri="{FF2B5EF4-FFF2-40B4-BE49-F238E27FC236}">
                    <a16:creationId xmlns:a16="http://schemas.microsoft.com/office/drawing/2014/main" id="{F8F357B6-504D-7D7A-5262-FC2F78C6DD02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Flowchart: Terminator 24">
              <a:extLst>
                <a:ext uri="{FF2B5EF4-FFF2-40B4-BE49-F238E27FC236}">
                  <a16:creationId xmlns:a16="http://schemas.microsoft.com/office/drawing/2014/main" id="{AFC32C63-646C-73A6-8753-AA18A06DB9BC}"/>
                </a:ext>
              </a:extLst>
            </p:cNvPr>
            <p:cNvSpPr/>
            <p:nvPr/>
          </p:nvSpPr>
          <p:spPr>
            <a:xfrm rot="1778879">
              <a:off x="5896544" y="4842226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E2A53F9-E47B-70F7-FD71-3A5672E8A111}"/>
                </a:ext>
              </a:extLst>
            </p:cNvPr>
            <p:cNvSpPr/>
            <p:nvPr/>
          </p:nvSpPr>
          <p:spPr>
            <a:xfrm>
              <a:off x="5241483" y="4537152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F2BD925-0B9B-0A66-F935-E8250A713906}"/>
                </a:ext>
              </a:extLst>
            </p:cNvPr>
            <p:cNvGrpSpPr/>
            <p:nvPr/>
          </p:nvGrpSpPr>
          <p:grpSpPr>
            <a:xfrm>
              <a:off x="5288428" y="4058372"/>
              <a:ext cx="531749" cy="616871"/>
              <a:chOff x="3310035" y="2094216"/>
              <a:chExt cx="1283715" cy="1489210"/>
            </a:xfrm>
            <a:solidFill>
              <a:srgbClr val="FF0000"/>
            </a:solidFill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97EAF5F-CDBE-F218-7CB5-4641BF25CA40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1F4B61B0-654A-5C32-DEC9-17FF75A110C5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9E06B92-E43E-E30C-3911-022F3A776B0F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ounded Rectangle 31">
                <a:extLst>
                  <a:ext uri="{FF2B5EF4-FFF2-40B4-BE49-F238E27FC236}">
                    <a16:creationId xmlns:a16="http://schemas.microsoft.com/office/drawing/2014/main" id="{3E11620F-5C35-A148-6016-36554C8A7622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Freeform 46">
              <a:extLst>
                <a:ext uri="{FF2B5EF4-FFF2-40B4-BE49-F238E27FC236}">
                  <a16:creationId xmlns:a16="http://schemas.microsoft.com/office/drawing/2014/main" id="{42D210DE-A4F8-EEE4-D917-75C6A4D427D9}"/>
                </a:ext>
              </a:extLst>
            </p:cNvPr>
            <p:cNvSpPr/>
            <p:nvPr/>
          </p:nvSpPr>
          <p:spPr>
            <a:xfrm rot="2060467">
              <a:off x="5642646" y="4696148"/>
              <a:ext cx="436415" cy="30905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ounded Rectangle 43">
              <a:extLst>
                <a:ext uri="{FF2B5EF4-FFF2-40B4-BE49-F238E27FC236}">
                  <a16:creationId xmlns:a16="http://schemas.microsoft.com/office/drawing/2014/main" id="{EF5064D5-13D4-9740-E592-EFA57831ECE2}"/>
                </a:ext>
              </a:extLst>
            </p:cNvPr>
            <p:cNvSpPr/>
            <p:nvPr/>
          </p:nvSpPr>
          <p:spPr>
            <a:xfrm>
              <a:off x="5742483" y="4798273"/>
              <a:ext cx="335262" cy="156234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Terminator 42">
              <a:extLst>
                <a:ext uri="{FF2B5EF4-FFF2-40B4-BE49-F238E27FC236}">
                  <a16:creationId xmlns:a16="http://schemas.microsoft.com/office/drawing/2014/main" id="{976961FC-FB70-B31D-8D87-356C256867B0}"/>
                </a:ext>
              </a:extLst>
            </p:cNvPr>
            <p:cNvSpPr/>
            <p:nvPr/>
          </p:nvSpPr>
          <p:spPr>
            <a:xfrm rot="1778879">
              <a:off x="5481944" y="4856342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1CE99545-1B45-59B4-33D7-D639771AF256}"/>
                </a:ext>
              </a:extLst>
            </p:cNvPr>
            <p:cNvGrpSpPr/>
            <p:nvPr/>
          </p:nvGrpSpPr>
          <p:grpSpPr>
            <a:xfrm rot="409592">
              <a:off x="5274123" y="4602111"/>
              <a:ext cx="386179" cy="328843"/>
              <a:chOff x="3001979" y="3798448"/>
              <a:chExt cx="932287" cy="793872"/>
            </a:xfrm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F0E7BB62-1D62-4C80-D515-2FE250D4AD6A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E25229F1-FF94-95D5-14B7-08371E0E5C0D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AF1C25D3-B0F8-20F6-7968-F8C946EADF43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ounded Rectangle 16">
                <a:extLst>
                  <a:ext uri="{FF2B5EF4-FFF2-40B4-BE49-F238E27FC236}">
                    <a16:creationId xmlns:a16="http://schemas.microsoft.com/office/drawing/2014/main" id="{9050EAFA-272C-B944-A741-F683C0FE9160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7803D705-5312-938D-B030-FDBE4B9A86A4}"/>
                </a:ext>
              </a:extLst>
            </p:cNvPr>
            <p:cNvSpPr/>
            <p:nvPr/>
          </p:nvSpPr>
          <p:spPr>
            <a:xfrm>
              <a:off x="5264124" y="4555848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1D950EC-C94B-6915-BF8A-F844EEC77FF6}"/>
                </a:ext>
              </a:extLst>
            </p:cNvPr>
            <p:cNvGrpSpPr/>
            <p:nvPr/>
          </p:nvGrpSpPr>
          <p:grpSpPr>
            <a:xfrm>
              <a:off x="5597587" y="4801576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3169D5E8-5D90-33D0-2EF0-54F8E428A430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72F30DF1-A791-FF52-E392-1FE03BD4E69C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3E4A4FF-5356-73E4-E3B3-00319B12D6CC}"/>
                </a:ext>
              </a:extLst>
            </p:cNvPr>
            <p:cNvCxnSpPr>
              <a:cxnSpLocks/>
            </p:cNvCxnSpPr>
            <p:nvPr/>
          </p:nvCxnSpPr>
          <p:spPr>
            <a:xfrm>
              <a:off x="5652543" y="4770852"/>
              <a:ext cx="74781" cy="361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122C7C4-B2D8-1D2A-EA9C-E48BEEE4110E}"/>
                </a:ext>
              </a:extLst>
            </p:cNvPr>
            <p:cNvCxnSpPr>
              <a:cxnSpLocks/>
            </p:cNvCxnSpPr>
            <p:nvPr/>
          </p:nvCxnSpPr>
          <p:spPr>
            <a:xfrm>
              <a:off x="5675580" y="4749995"/>
              <a:ext cx="102488" cy="480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DFD1D95-ECC6-3A61-134B-67AC2DE9DB9D}"/>
                </a:ext>
              </a:extLst>
            </p:cNvPr>
            <p:cNvGrpSpPr/>
            <p:nvPr/>
          </p:nvGrpSpPr>
          <p:grpSpPr>
            <a:xfrm rot="10800000" flipH="1">
              <a:off x="5862798" y="4069616"/>
              <a:ext cx="539341" cy="616871"/>
              <a:chOff x="5746402" y="2578481"/>
              <a:chExt cx="1302043" cy="1489210"/>
            </a:xfrm>
            <a:solidFill>
              <a:srgbClr val="FF0000"/>
            </a:solidFill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6D6F1D1-80A0-6EF0-75FE-71D4C48A2BFC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68E1E0C1-9664-D005-BC73-AEF3B676DB4A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3634F22A-531C-E86C-24CB-864635386561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ounded Rectangle 57">
                <a:extLst>
                  <a:ext uri="{FF2B5EF4-FFF2-40B4-BE49-F238E27FC236}">
                    <a16:creationId xmlns:a16="http://schemas.microsoft.com/office/drawing/2014/main" id="{9F4CAE56-C6B2-4FD0-A9EE-D52BDFD2F7DC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B4DBCF66-7590-A83C-39F8-96368B2C0CE2}"/>
                </a:ext>
              </a:extLst>
            </p:cNvPr>
            <p:cNvSpPr/>
            <p:nvPr/>
          </p:nvSpPr>
          <p:spPr>
            <a:xfrm>
              <a:off x="6263489" y="4550084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70">
              <a:extLst>
                <a:ext uri="{FF2B5EF4-FFF2-40B4-BE49-F238E27FC236}">
                  <a16:creationId xmlns:a16="http://schemas.microsoft.com/office/drawing/2014/main" id="{2849F6AA-C3B7-3023-0414-56043B940AB6}"/>
                </a:ext>
              </a:extLst>
            </p:cNvPr>
            <p:cNvSpPr/>
            <p:nvPr/>
          </p:nvSpPr>
          <p:spPr>
            <a:xfrm>
              <a:off x="5547974" y="3843747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70">
              <a:extLst>
                <a:ext uri="{FF2B5EF4-FFF2-40B4-BE49-F238E27FC236}">
                  <a16:creationId xmlns:a16="http://schemas.microsoft.com/office/drawing/2014/main" id="{00D1002B-DAB3-FB7D-777B-8506B6155D6F}"/>
                </a:ext>
              </a:extLst>
            </p:cNvPr>
            <p:cNvSpPr/>
            <p:nvPr/>
          </p:nvSpPr>
          <p:spPr>
            <a:xfrm>
              <a:off x="5920892" y="3845508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C285167-1A01-E93E-FD53-152B4A2ABBE2}"/>
                </a:ext>
              </a:extLst>
            </p:cNvPr>
            <p:cNvGrpSpPr/>
            <p:nvPr/>
          </p:nvGrpSpPr>
          <p:grpSpPr>
            <a:xfrm>
              <a:off x="6012187" y="4787459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A9454EBC-A67B-0D2D-BEA2-68305B6350C1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92240D34-46DC-6B1A-4541-6F14884B9B44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Block Arc 68">
              <a:extLst>
                <a:ext uri="{FF2B5EF4-FFF2-40B4-BE49-F238E27FC236}">
                  <a16:creationId xmlns:a16="http://schemas.microsoft.com/office/drawing/2014/main" id="{E0A5A241-F76B-2B9F-E5C0-692EC8F11E27}"/>
                </a:ext>
              </a:extLst>
            </p:cNvPr>
            <p:cNvSpPr/>
            <p:nvPr/>
          </p:nvSpPr>
          <p:spPr>
            <a:xfrm rot="10800000">
              <a:off x="5590672" y="3511235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D81BCEA-BA9A-2239-E736-AA300843B0A4}"/>
                </a:ext>
              </a:extLst>
            </p:cNvPr>
            <p:cNvGrpSpPr/>
            <p:nvPr/>
          </p:nvGrpSpPr>
          <p:grpSpPr>
            <a:xfrm>
              <a:off x="5667829" y="3784546"/>
              <a:ext cx="428171" cy="417877"/>
              <a:chOff x="2656544" y="4069376"/>
              <a:chExt cx="428171" cy="417877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37504D0-9612-91BE-3228-15FD115E9CA2}"/>
                  </a:ext>
                </a:extLst>
              </p:cNvPr>
              <p:cNvSpPr/>
              <p:nvPr/>
            </p:nvSpPr>
            <p:spPr>
              <a:xfrm>
                <a:off x="2656544" y="4069376"/>
                <a:ext cx="373545" cy="37354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1C5AC8CB-2E74-F71F-E56E-00C9F3C972B1}"/>
                  </a:ext>
                </a:extLst>
              </p:cNvPr>
              <p:cNvSpPr/>
              <p:nvPr/>
            </p:nvSpPr>
            <p:spPr>
              <a:xfrm>
                <a:off x="2711170" y="4113708"/>
                <a:ext cx="373545" cy="373545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95" name="Block Arc 94">
              <a:extLst>
                <a:ext uri="{FF2B5EF4-FFF2-40B4-BE49-F238E27FC236}">
                  <a16:creationId xmlns:a16="http://schemas.microsoft.com/office/drawing/2014/main" id="{FCE6A110-686A-82AF-6155-2345AD547D0A}"/>
                </a:ext>
              </a:extLst>
            </p:cNvPr>
            <p:cNvSpPr/>
            <p:nvPr/>
          </p:nvSpPr>
          <p:spPr>
            <a:xfrm rot="10800000">
              <a:off x="7088915" y="3554502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E5C602FF-86A9-34DB-F682-80982E94E77F}"/>
                </a:ext>
              </a:extLst>
            </p:cNvPr>
            <p:cNvSpPr/>
            <p:nvPr/>
          </p:nvSpPr>
          <p:spPr>
            <a:xfrm>
              <a:off x="7752195" y="4585634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2E45244F-C66E-6333-675F-6DF54FB60AE3}"/>
                </a:ext>
              </a:extLst>
            </p:cNvPr>
            <p:cNvGrpSpPr/>
            <p:nvPr/>
          </p:nvGrpSpPr>
          <p:grpSpPr>
            <a:xfrm>
              <a:off x="6939259" y="4763010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87E39D79-4FD7-1C56-01E5-E470990E2F1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2A4112F2-34DE-2455-FB11-EE36C988B6C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DA84DC47-2F18-A00A-4782-EC1B34455144}"/>
                </a:ext>
              </a:extLst>
            </p:cNvPr>
            <p:cNvGrpSpPr/>
            <p:nvPr/>
          </p:nvGrpSpPr>
          <p:grpSpPr>
            <a:xfrm>
              <a:off x="7353859" y="4748893"/>
              <a:ext cx="344777" cy="32049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634B3056-AE51-2FF7-AB81-79531CDF405E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61300F26-7E60-4651-7EB5-4A226A5F4BCE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C602D7EA-5679-B2BB-B50A-A809C86FA3F0}"/>
                </a:ext>
              </a:extLst>
            </p:cNvPr>
            <p:cNvGrpSpPr/>
            <p:nvPr/>
          </p:nvGrpSpPr>
          <p:grpSpPr>
            <a:xfrm rot="10304569" flipH="1">
              <a:off x="7569843" y="4662356"/>
              <a:ext cx="386179" cy="328843"/>
              <a:chOff x="3001979" y="3798448"/>
              <a:chExt cx="932287" cy="793872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EF98CBBE-6A54-7D15-1974-2C765A580B3C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501275F5-066A-C448-A7ED-3A81E07545D2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3CF96CBF-D43E-98AD-3365-C484948B7E87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ounded Rectangle 64">
                <a:extLst>
                  <a:ext uri="{FF2B5EF4-FFF2-40B4-BE49-F238E27FC236}">
                    <a16:creationId xmlns:a16="http://schemas.microsoft.com/office/drawing/2014/main" id="{7B903569-07A4-59BE-E37F-D594CEB00BFA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8" name="Flowchart: Terminator 107">
              <a:extLst>
                <a:ext uri="{FF2B5EF4-FFF2-40B4-BE49-F238E27FC236}">
                  <a16:creationId xmlns:a16="http://schemas.microsoft.com/office/drawing/2014/main" id="{240313FC-49A7-7829-9D72-5E29EF7234F0}"/>
                </a:ext>
              </a:extLst>
            </p:cNvPr>
            <p:cNvSpPr/>
            <p:nvPr/>
          </p:nvSpPr>
          <p:spPr>
            <a:xfrm rot="1778879">
              <a:off x="7435774" y="4900618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122F59DC-C920-6592-5775-376155F33507}"/>
                </a:ext>
              </a:extLst>
            </p:cNvPr>
            <p:cNvSpPr/>
            <p:nvPr/>
          </p:nvSpPr>
          <p:spPr>
            <a:xfrm>
              <a:off x="6780713" y="4595544"/>
              <a:ext cx="176745" cy="17472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09A06D8C-3EFF-D5E2-16AA-9A6E3479EE3E}"/>
                </a:ext>
              </a:extLst>
            </p:cNvPr>
            <p:cNvGrpSpPr/>
            <p:nvPr/>
          </p:nvGrpSpPr>
          <p:grpSpPr>
            <a:xfrm>
              <a:off x="6827658" y="4116764"/>
              <a:ext cx="531749" cy="616871"/>
              <a:chOff x="3310035" y="2094216"/>
              <a:chExt cx="1283715" cy="1489210"/>
            </a:xfrm>
            <a:solidFill>
              <a:srgbClr val="FF0000"/>
            </a:solidFill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534F26CC-3686-6534-AE0A-B2B7A685F4EE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20504D0-C902-B7F5-1009-B7697A561480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6EEA2096-C346-592C-F8C6-757A58DA125A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ounded Rectangle 31">
                <a:extLst>
                  <a:ext uri="{FF2B5EF4-FFF2-40B4-BE49-F238E27FC236}">
                    <a16:creationId xmlns:a16="http://schemas.microsoft.com/office/drawing/2014/main" id="{B09FB669-8693-9E75-B382-C5012F9C11DF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5" name="Freeform 46">
              <a:extLst>
                <a:ext uri="{FF2B5EF4-FFF2-40B4-BE49-F238E27FC236}">
                  <a16:creationId xmlns:a16="http://schemas.microsoft.com/office/drawing/2014/main" id="{56CDFCB3-E069-859F-3702-7CB09B0BF8BD}"/>
                </a:ext>
              </a:extLst>
            </p:cNvPr>
            <p:cNvSpPr/>
            <p:nvPr/>
          </p:nvSpPr>
          <p:spPr>
            <a:xfrm rot="2060467">
              <a:off x="7181876" y="4754540"/>
              <a:ext cx="436415" cy="30905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43">
              <a:extLst>
                <a:ext uri="{FF2B5EF4-FFF2-40B4-BE49-F238E27FC236}">
                  <a16:creationId xmlns:a16="http://schemas.microsoft.com/office/drawing/2014/main" id="{ED7E97DC-410D-4A9A-3433-5E8AEE78332C}"/>
                </a:ext>
              </a:extLst>
            </p:cNvPr>
            <p:cNvSpPr/>
            <p:nvPr/>
          </p:nvSpPr>
          <p:spPr>
            <a:xfrm>
              <a:off x="7281713" y="4856665"/>
              <a:ext cx="335262" cy="156234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lowchart: Terminator 116">
              <a:extLst>
                <a:ext uri="{FF2B5EF4-FFF2-40B4-BE49-F238E27FC236}">
                  <a16:creationId xmlns:a16="http://schemas.microsoft.com/office/drawing/2014/main" id="{E011B5B6-1921-EE55-4060-135FFFF11E5C}"/>
                </a:ext>
              </a:extLst>
            </p:cNvPr>
            <p:cNvSpPr/>
            <p:nvPr/>
          </p:nvSpPr>
          <p:spPr>
            <a:xfrm rot="1778879">
              <a:off x="7021174" y="4914734"/>
              <a:ext cx="490760" cy="1963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DC0B70FF-759B-4AA5-7FDB-05F5E77E6B9C}"/>
                </a:ext>
              </a:extLst>
            </p:cNvPr>
            <p:cNvGrpSpPr/>
            <p:nvPr/>
          </p:nvGrpSpPr>
          <p:grpSpPr>
            <a:xfrm rot="409592">
              <a:off x="6813353" y="4660503"/>
              <a:ext cx="386179" cy="328843"/>
              <a:chOff x="3001979" y="3798448"/>
              <a:chExt cx="932287" cy="793872"/>
            </a:xfrm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D832885A-C115-C98C-69E9-59E5A80DE367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F931E4A5-CA04-8689-F7A0-EBECB5A0AC11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7FD579DE-A84C-1E85-F924-6F9940E59A8C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ounded Rectangle 16">
                <a:extLst>
                  <a:ext uri="{FF2B5EF4-FFF2-40B4-BE49-F238E27FC236}">
                    <a16:creationId xmlns:a16="http://schemas.microsoft.com/office/drawing/2014/main" id="{2C534D2F-0A7E-7F66-7946-C7B20E45B92E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3A7CCFA-838B-CB9A-6C84-EA3A46D2FF89}"/>
                </a:ext>
              </a:extLst>
            </p:cNvPr>
            <p:cNvSpPr/>
            <p:nvPr/>
          </p:nvSpPr>
          <p:spPr>
            <a:xfrm>
              <a:off x="6803354" y="4614240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B012D9D3-83ED-BAF5-F6AA-BADE16A18D5A}"/>
                </a:ext>
              </a:extLst>
            </p:cNvPr>
            <p:cNvGrpSpPr/>
            <p:nvPr/>
          </p:nvGrpSpPr>
          <p:grpSpPr>
            <a:xfrm>
              <a:off x="7136817" y="4859968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7F4DBE30-B0AB-ECFB-522D-AFD665B7B951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id="{C85565D5-B5F8-C172-5897-356E7C67835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4A481828-94BB-4D7B-0B4C-4E1D1B440489}"/>
                </a:ext>
              </a:extLst>
            </p:cNvPr>
            <p:cNvCxnSpPr>
              <a:cxnSpLocks/>
            </p:cNvCxnSpPr>
            <p:nvPr/>
          </p:nvCxnSpPr>
          <p:spPr>
            <a:xfrm>
              <a:off x="7191773" y="4829244"/>
              <a:ext cx="74781" cy="36114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8E141B5-EEF4-0226-A8B3-71A022C77ED9}"/>
                </a:ext>
              </a:extLst>
            </p:cNvPr>
            <p:cNvCxnSpPr>
              <a:cxnSpLocks/>
            </p:cNvCxnSpPr>
            <p:nvPr/>
          </p:nvCxnSpPr>
          <p:spPr>
            <a:xfrm>
              <a:off x="7214810" y="4808387"/>
              <a:ext cx="102488" cy="48020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3BD9FF91-5977-5E4D-0467-044312AB3D3E}"/>
                </a:ext>
              </a:extLst>
            </p:cNvPr>
            <p:cNvGrpSpPr/>
            <p:nvPr/>
          </p:nvGrpSpPr>
          <p:grpSpPr>
            <a:xfrm rot="10800000" flipH="1">
              <a:off x="7402028" y="4128008"/>
              <a:ext cx="539341" cy="616871"/>
              <a:chOff x="5746402" y="2578481"/>
              <a:chExt cx="1302043" cy="1489210"/>
            </a:xfrm>
            <a:solidFill>
              <a:srgbClr val="FF0000"/>
            </a:solidFill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59A3D5C0-8D25-01DA-B425-0C45D92C1803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64FC5517-A7E9-843E-B5EF-CBF239A1B264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1DCA1C06-C32B-410B-D108-7919EAC884C8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ounded Rectangle 57">
                <a:extLst>
                  <a:ext uri="{FF2B5EF4-FFF2-40B4-BE49-F238E27FC236}">
                    <a16:creationId xmlns:a16="http://schemas.microsoft.com/office/drawing/2014/main" id="{9808701C-1B12-F764-6050-456C09456686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FA322F07-4C4E-8071-954B-87B95AD6CEBA}"/>
                </a:ext>
              </a:extLst>
            </p:cNvPr>
            <p:cNvSpPr/>
            <p:nvPr/>
          </p:nvSpPr>
          <p:spPr>
            <a:xfrm>
              <a:off x="7802719" y="4608476"/>
              <a:ext cx="186990" cy="186990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70">
              <a:extLst>
                <a:ext uri="{FF2B5EF4-FFF2-40B4-BE49-F238E27FC236}">
                  <a16:creationId xmlns:a16="http://schemas.microsoft.com/office/drawing/2014/main" id="{7FBE8AA1-D5FD-1BC3-9158-77A99A92A908}"/>
                </a:ext>
              </a:extLst>
            </p:cNvPr>
            <p:cNvSpPr/>
            <p:nvPr/>
          </p:nvSpPr>
          <p:spPr>
            <a:xfrm>
              <a:off x="7087204" y="3902139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70">
              <a:extLst>
                <a:ext uri="{FF2B5EF4-FFF2-40B4-BE49-F238E27FC236}">
                  <a16:creationId xmlns:a16="http://schemas.microsoft.com/office/drawing/2014/main" id="{2BC78C9A-B43D-75A3-51B0-37E9DC503BB0}"/>
                </a:ext>
              </a:extLst>
            </p:cNvPr>
            <p:cNvSpPr/>
            <p:nvPr/>
          </p:nvSpPr>
          <p:spPr>
            <a:xfrm>
              <a:off x="7460122" y="3903900"/>
              <a:ext cx="168931" cy="180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74C985CA-6C2B-80B7-1856-386E83B59FF4}"/>
                </a:ext>
              </a:extLst>
            </p:cNvPr>
            <p:cNvGrpSpPr/>
            <p:nvPr/>
          </p:nvGrpSpPr>
          <p:grpSpPr>
            <a:xfrm>
              <a:off x="7551417" y="4845851"/>
              <a:ext cx="413732" cy="384596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41D090F3-A100-03D8-B2F1-6536D6819F3C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CBCD9E79-E161-59E6-7F8D-559F9DA658ED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0" name="Block Arc 139">
              <a:extLst>
                <a:ext uri="{FF2B5EF4-FFF2-40B4-BE49-F238E27FC236}">
                  <a16:creationId xmlns:a16="http://schemas.microsoft.com/office/drawing/2014/main" id="{EED4CF36-217F-3124-3B7B-D539D7921F2A}"/>
                </a:ext>
              </a:extLst>
            </p:cNvPr>
            <p:cNvSpPr/>
            <p:nvPr/>
          </p:nvSpPr>
          <p:spPr>
            <a:xfrm rot="10800000">
              <a:off x="7129902" y="3569627"/>
              <a:ext cx="499151" cy="698275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10CB431-978F-94AD-FF7D-86DC274CBD13}"/>
                </a:ext>
              </a:extLst>
            </p:cNvPr>
            <p:cNvSpPr/>
            <p:nvPr/>
          </p:nvSpPr>
          <p:spPr>
            <a:xfrm>
              <a:off x="7145989" y="3830774"/>
              <a:ext cx="373545" cy="373545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3FF9199-2F1C-565E-4FC6-6A709A33D7BF}"/>
                </a:ext>
              </a:extLst>
            </p:cNvPr>
            <p:cNvSpPr/>
            <p:nvPr/>
          </p:nvSpPr>
          <p:spPr>
            <a:xfrm>
              <a:off x="7200615" y="3875106"/>
              <a:ext cx="373545" cy="37354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Rounded Rectangle 74">
            <a:extLst>
              <a:ext uri="{FF2B5EF4-FFF2-40B4-BE49-F238E27FC236}">
                <a16:creationId xmlns:a16="http://schemas.microsoft.com/office/drawing/2014/main" id="{30CED1AB-4ACE-87ED-DF0D-8EDB583DB62F}"/>
              </a:ext>
            </a:extLst>
          </p:cNvPr>
          <p:cNvSpPr/>
          <p:nvPr/>
        </p:nvSpPr>
        <p:spPr>
          <a:xfrm>
            <a:off x="269916" y="2752673"/>
            <a:ext cx="3496243" cy="1899365"/>
          </a:xfrm>
          <a:prstGeom prst="roundRect">
            <a:avLst>
              <a:gd name="adj" fmla="val 2046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Center of gravity moved closer to the back</a:t>
            </a:r>
            <a:endParaRPr lang="en-US" sz="2400">
              <a:solidFill>
                <a:schemeClr val="bg1"/>
              </a:solidFill>
              <a:latin typeface="MS PGothic"/>
              <a:ea typeface="MS PGothic"/>
            </a:endParaRPr>
          </a:p>
        </p:txBody>
      </p:sp>
      <p:sp>
        <p:nvSpPr>
          <p:cNvPr id="9" name="Rounded Rectangle 74">
            <a:extLst>
              <a:ext uri="{FF2B5EF4-FFF2-40B4-BE49-F238E27FC236}">
                <a16:creationId xmlns:a16="http://schemas.microsoft.com/office/drawing/2014/main" id="{9E6B69A5-56EF-1FD6-ECC4-4E3AFB0921B7}"/>
              </a:ext>
            </a:extLst>
          </p:cNvPr>
          <p:cNvSpPr/>
          <p:nvPr/>
        </p:nvSpPr>
        <p:spPr>
          <a:xfrm>
            <a:off x="8458876" y="3001976"/>
            <a:ext cx="3496243" cy="1388360"/>
          </a:xfrm>
          <a:prstGeom prst="roundRect">
            <a:avLst>
              <a:gd name="adj" fmla="val 2046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Uneven weight distribution</a:t>
            </a:r>
            <a:endParaRPr lang="en-US" sz="2400">
              <a:solidFill>
                <a:schemeClr val="bg1"/>
              </a:solidFill>
              <a:latin typeface="MS PGothic"/>
              <a:ea typeface="MS PGothic"/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E70E9079-17D8-819A-AAF6-ED6426D4F442}"/>
              </a:ext>
            </a:extLst>
          </p:cNvPr>
          <p:cNvSpPr/>
          <p:nvPr/>
        </p:nvSpPr>
        <p:spPr>
          <a:xfrm>
            <a:off x="5643333" y="2640524"/>
            <a:ext cx="624922" cy="1261635"/>
          </a:xfrm>
          <a:prstGeom prst="upArrow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9705D15E-65D3-BB08-E9DE-2B3F50700A64}"/>
              </a:ext>
            </a:extLst>
          </p:cNvPr>
          <p:cNvSpPr/>
          <p:nvPr/>
        </p:nvSpPr>
        <p:spPr>
          <a:xfrm>
            <a:off x="7099343" y="2678098"/>
            <a:ext cx="624922" cy="889712"/>
          </a:xfrm>
          <a:prstGeom prst="upArrow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01E21E33-BED7-41F8-1A94-7A4403866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34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P_vid">
            <a:hlinkClick r:id="" action="ppaction://media"/>
            <a:extLst>
              <a:ext uri="{FF2B5EF4-FFF2-40B4-BE49-F238E27FC236}">
                <a16:creationId xmlns:a16="http://schemas.microsoft.com/office/drawing/2014/main" id="{C1B0272B-332B-4434-13DB-51B1A3871F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5559" r="14366"/>
          <a:stretch/>
        </p:blipFill>
        <p:spPr>
          <a:xfrm>
            <a:off x="531466" y="1002819"/>
            <a:ext cx="6694228" cy="465708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D64BF2F-6203-8015-92A0-FE795596FC29}"/>
              </a:ext>
            </a:extLst>
          </p:cNvPr>
          <p:cNvSpPr txBox="1">
            <a:spLocks/>
          </p:cNvSpPr>
          <p:nvPr/>
        </p:nvSpPr>
        <p:spPr>
          <a:xfrm>
            <a:off x="838200" y="231773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Weight distribution on incline</a:t>
            </a:r>
          </a:p>
        </p:txBody>
      </p:sp>
      <p:sp>
        <p:nvSpPr>
          <p:cNvPr id="7" name="Rounded Rectangle 74">
            <a:extLst>
              <a:ext uri="{FF2B5EF4-FFF2-40B4-BE49-F238E27FC236}">
                <a16:creationId xmlns:a16="http://schemas.microsoft.com/office/drawing/2014/main" id="{A25DFA13-93D0-680A-7C7A-FB3E1D47E618}"/>
              </a:ext>
            </a:extLst>
          </p:cNvPr>
          <p:cNvSpPr/>
          <p:nvPr/>
        </p:nvSpPr>
        <p:spPr>
          <a:xfrm>
            <a:off x="7700067" y="1406928"/>
            <a:ext cx="4114800" cy="4044144"/>
          </a:xfrm>
          <a:prstGeom prst="roundRect">
            <a:avLst>
              <a:gd name="adj" fmla="val 2046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MATLAB Animation</a:t>
            </a:r>
            <a:endParaRPr lang="en-US" sz="32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Inverse kinematics of 5-bar corrects 3 degree inclines</a:t>
            </a:r>
          </a:p>
          <a:p>
            <a:pPr marL="571500" indent="-571500">
              <a:spcBef>
                <a:spcPts val="1200"/>
              </a:spcBef>
              <a:buFont typeface="Arial"/>
              <a:buChar char="•"/>
            </a:pPr>
            <a:r>
              <a:rPr lang="en-US" sz="2400">
                <a:solidFill>
                  <a:schemeClr val="bg1"/>
                </a:solidFill>
                <a:latin typeface="MS PGothic"/>
                <a:ea typeface="MS PGothic"/>
              </a:rPr>
              <a:t>Real RE-RASSOR will have an inertial measurement unit to sense inclines</a:t>
            </a:r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7653BA7C-AE20-1BB2-FDFA-46852F8FD3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495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FAE7D3-9298-F40B-7A2C-96AA43FCE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C59E1C2-D0C7-B959-6DF0-3A835D16B1E4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latin typeface="Arial Black"/>
              </a:rPr>
              <a:t>Purchasing</a:t>
            </a:r>
            <a:endParaRPr lang="en-US"/>
          </a:p>
        </p:txBody>
      </p:sp>
      <p:sp>
        <p:nvSpPr>
          <p:cNvPr id="4" name="Rounded Rectangle 81">
            <a:extLst>
              <a:ext uri="{FF2B5EF4-FFF2-40B4-BE49-F238E27FC236}">
                <a16:creationId xmlns:a16="http://schemas.microsoft.com/office/drawing/2014/main" id="{59F01441-9E59-87B3-C96F-73B84E6BA10C}"/>
              </a:ext>
            </a:extLst>
          </p:cNvPr>
          <p:cNvSpPr/>
          <p:nvPr/>
        </p:nvSpPr>
        <p:spPr>
          <a:xfrm>
            <a:off x="838200" y="1442765"/>
            <a:ext cx="3227576" cy="4230346"/>
          </a:xfrm>
          <a:prstGeom prst="roundRect">
            <a:avLst>
              <a:gd name="adj" fmla="val 204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3D Printing Material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3E0B6867-BC4E-A88A-1132-8526F32D88F6}"/>
              </a:ext>
            </a:extLst>
          </p:cNvPr>
          <p:cNvSpPr/>
          <p:nvPr/>
        </p:nvSpPr>
        <p:spPr>
          <a:xfrm>
            <a:off x="4482212" y="1442765"/>
            <a:ext cx="3227576" cy="4230346"/>
          </a:xfrm>
          <a:prstGeom prst="roundRect">
            <a:avLst>
              <a:gd name="adj" fmla="val 2046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Electrical Components</a:t>
            </a:r>
          </a:p>
        </p:txBody>
      </p:sp>
      <p:sp>
        <p:nvSpPr>
          <p:cNvPr id="9" name="Rounded Rectangle 81">
            <a:extLst>
              <a:ext uri="{FF2B5EF4-FFF2-40B4-BE49-F238E27FC236}">
                <a16:creationId xmlns:a16="http://schemas.microsoft.com/office/drawing/2014/main" id="{07625DD5-9D2A-683B-D242-7CEFA5991B8E}"/>
              </a:ext>
            </a:extLst>
          </p:cNvPr>
          <p:cNvSpPr/>
          <p:nvPr/>
        </p:nvSpPr>
        <p:spPr>
          <a:xfrm>
            <a:off x="8126224" y="1442765"/>
            <a:ext cx="3227576" cy="4230346"/>
          </a:xfrm>
          <a:prstGeom prst="roundRect">
            <a:avLst>
              <a:gd name="adj" fmla="val 2046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Fasteners &amp; Hardware</a:t>
            </a:r>
          </a:p>
        </p:txBody>
      </p:sp>
      <p:pic>
        <p:nvPicPr>
          <p:cNvPr id="1044" name="Picture 20" descr="Wires - Free electronics icons">
            <a:extLst>
              <a:ext uri="{FF2B5EF4-FFF2-40B4-BE49-F238E27FC236}">
                <a16:creationId xmlns:a16="http://schemas.microsoft.com/office/drawing/2014/main" id="{DC694A8C-5410-290D-E1A9-E5F83D60C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038" y="1974702"/>
            <a:ext cx="2083924" cy="208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3d-Printing Icons - Free SVG &amp; PNG 3d-Printing Images - Noun Project">
            <a:extLst>
              <a:ext uri="{FF2B5EF4-FFF2-40B4-BE49-F238E27FC236}">
                <a16:creationId xmlns:a16="http://schemas.microsoft.com/office/drawing/2014/main" id="{06D024EA-6E1B-654C-EF16-78A9404D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029958"/>
            <a:ext cx="2105623" cy="210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Nut and Bolt Icon - Free PNG &amp; SVG 313230 - Noun Project">
            <a:extLst>
              <a:ext uri="{FF2B5EF4-FFF2-40B4-BE49-F238E27FC236}">
                <a16:creationId xmlns:a16="http://schemas.microsoft.com/office/drawing/2014/main" id="{41D8744C-4087-7ACC-EA1C-6E94A5A5B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2029958"/>
            <a:ext cx="2132712" cy="213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47E6D656-3987-0607-DC32-D9D9EA8EB1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960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F Reel">
            <a:extLst>
              <a:ext uri="{FF2B5EF4-FFF2-40B4-BE49-F238E27FC236}">
                <a16:creationId xmlns:a16="http://schemas.microsoft.com/office/drawing/2014/main" id="{B97A4954-1B77-0D53-56B3-2530D2BB0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447" y="3591388"/>
            <a:ext cx="2215652" cy="221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FAE7D3-9298-F40B-7A2C-96AA43FCE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C59E1C2-D0C7-B959-6DF0-3A835D16B1E4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latin typeface="Arial Black"/>
              </a:rPr>
              <a:t>Purchasing</a:t>
            </a:r>
            <a:endParaRPr lang="en-US"/>
          </a:p>
        </p:txBody>
      </p:sp>
      <p:sp>
        <p:nvSpPr>
          <p:cNvPr id="4" name="Rounded Rectangle 81">
            <a:extLst>
              <a:ext uri="{FF2B5EF4-FFF2-40B4-BE49-F238E27FC236}">
                <a16:creationId xmlns:a16="http://schemas.microsoft.com/office/drawing/2014/main" id="{59F01441-9E59-87B3-C96F-73B84E6BA10C}"/>
              </a:ext>
            </a:extLst>
          </p:cNvPr>
          <p:cNvSpPr/>
          <p:nvPr/>
        </p:nvSpPr>
        <p:spPr>
          <a:xfrm>
            <a:off x="838200" y="1442765"/>
            <a:ext cx="6955972" cy="4230346"/>
          </a:xfrm>
          <a:prstGeom prst="roundRect">
            <a:avLst>
              <a:gd name="adj" fmla="val 204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Carbon fiber nylon filament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High tensile strength and stiffness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Low weight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Excellent printability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Impact resistance</a:t>
            </a:r>
          </a:p>
        </p:txBody>
      </p:sp>
      <p:pic>
        <p:nvPicPr>
          <p:cNvPr id="3074" name="Picture 2" descr="Carbon Fiber Zoom In">
            <a:extLst>
              <a:ext uri="{FF2B5EF4-FFF2-40B4-BE49-F238E27FC236}">
                <a16:creationId xmlns:a16="http://schemas.microsoft.com/office/drawing/2014/main" id="{C3889118-4FC1-EEDB-E43D-82D1C2EEC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397" y="1625599"/>
            <a:ext cx="2215651" cy="221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2C669A3-E8D5-3A6A-38A3-95C79F3AA9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15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FAE7D3-9298-F40B-7A2C-96AA43FCE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C59E1C2-D0C7-B959-6DF0-3A835D16B1E4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latin typeface="Arial Black"/>
              </a:rPr>
              <a:t>Purchasing</a:t>
            </a:r>
            <a:endParaRPr lang="en-US"/>
          </a:p>
        </p:txBody>
      </p:sp>
      <p:sp>
        <p:nvSpPr>
          <p:cNvPr id="4" name="Rounded Rectangle 81">
            <a:extLst>
              <a:ext uri="{FF2B5EF4-FFF2-40B4-BE49-F238E27FC236}">
                <a16:creationId xmlns:a16="http://schemas.microsoft.com/office/drawing/2014/main" id="{59F01441-9E59-87B3-C96F-73B84E6BA10C}"/>
              </a:ext>
            </a:extLst>
          </p:cNvPr>
          <p:cNvSpPr/>
          <p:nvPr/>
        </p:nvSpPr>
        <p:spPr>
          <a:xfrm>
            <a:off x="838200" y="1442765"/>
            <a:ext cx="3227576" cy="4230346"/>
          </a:xfrm>
          <a:prstGeom prst="roundRect">
            <a:avLst>
              <a:gd name="adj" fmla="val 204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3D Printing Material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3E0B6867-BC4E-A88A-1132-8526F32D88F6}"/>
              </a:ext>
            </a:extLst>
          </p:cNvPr>
          <p:cNvSpPr/>
          <p:nvPr/>
        </p:nvSpPr>
        <p:spPr>
          <a:xfrm>
            <a:off x="4482212" y="1442765"/>
            <a:ext cx="3227576" cy="4230346"/>
          </a:xfrm>
          <a:prstGeom prst="roundRect">
            <a:avLst>
              <a:gd name="adj" fmla="val 2046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Electrical Components</a:t>
            </a:r>
          </a:p>
        </p:txBody>
      </p:sp>
      <p:sp>
        <p:nvSpPr>
          <p:cNvPr id="9" name="Rounded Rectangle 81">
            <a:extLst>
              <a:ext uri="{FF2B5EF4-FFF2-40B4-BE49-F238E27FC236}">
                <a16:creationId xmlns:a16="http://schemas.microsoft.com/office/drawing/2014/main" id="{07625DD5-9D2A-683B-D242-7CEFA5991B8E}"/>
              </a:ext>
            </a:extLst>
          </p:cNvPr>
          <p:cNvSpPr/>
          <p:nvPr/>
        </p:nvSpPr>
        <p:spPr>
          <a:xfrm>
            <a:off x="8126224" y="1442765"/>
            <a:ext cx="3227576" cy="4230346"/>
          </a:xfrm>
          <a:prstGeom prst="roundRect">
            <a:avLst>
              <a:gd name="adj" fmla="val 2046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Fasteners &amp; Hardware</a:t>
            </a:r>
          </a:p>
        </p:txBody>
      </p:sp>
      <p:pic>
        <p:nvPicPr>
          <p:cNvPr id="1044" name="Picture 20" descr="Wires - Free electronics icons">
            <a:extLst>
              <a:ext uri="{FF2B5EF4-FFF2-40B4-BE49-F238E27FC236}">
                <a16:creationId xmlns:a16="http://schemas.microsoft.com/office/drawing/2014/main" id="{DC694A8C-5410-290D-E1A9-E5F83D60C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038" y="1974702"/>
            <a:ext cx="2083924" cy="208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3d-Printing Icons - Free SVG &amp; PNG 3d-Printing Images - Noun Project">
            <a:extLst>
              <a:ext uri="{FF2B5EF4-FFF2-40B4-BE49-F238E27FC236}">
                <a16:creationId xmlns:a16="http://schemas.microsoft.com/office/drawing/2014/main" id="{06D024EA-6E1B-654C-EF16-78A9404D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029958"/>
            <a:ext cx="2105623" cy="210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Nut and Bolt Icon - Free PNG &amp; SVG 313230 - Noun Project">
            <a:extLst>
              <a:ext uri="{FF2B5EF4-FFF2-40B4-BE49-F238E27FC236}">
                <a16:creationId xmlns:a16="http://schemas.microsoft.com/office/drawing/2014/main" id="{41D8744C-4087-7ACC-EA1C-6E94A5A5B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2029958"/>
            <a:ext cx="2132712" cy="213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A26CA8C5-4294-10BD-F49A-BE85D96E78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507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FAE7D3-9298-F40B-7A2C-96AA43FCE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C59E1C2-D0C7-B959-6DF0-3A835D16B1E4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latin typeface="Arial Black"/>
              </a:rPr>
              <a:t>Purchasing</a:t>
            </a:r>
            <a:endParaRPr lang="en-US"/>
          </a:p>
        </p:txBody>
      </p:sp>
      <p:sp>
        <p:nvSpPr>
          <p:cNvPr id="4" name="Rounded Rectangle 81">
            <a:extLst>
              <a:ext uri="{FF2B5EF4-FFF2-40B4-BE49-F238E27FC236}">
                <a16:creationId xmlns:a16="http://schemas.microsoft.com/office/drawing/2014/main" id="{59F01441-9E59-87B3-C96F-73B84E6BA10C}"/>
              </a:ext>
            </a:extLst>
          </p:cNvPr>
          <p:cNvSpPr/>
          <p:nvPr/>
        </p:nvSpPr>
        <p:spPr>
          <a:xfrm>
            <a:off x="838200" y="1442765"/>
            <a:ext cx="6955972" cy="4230346"/>
          </a:xfrm>
          <a:prstGeom prst="roundRect">
            <a:avLst>
              <a:gd name="adj" fmla="val 2046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Arduino Mega 2560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Nema 23 Stepper Motor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Stepper Motor Driver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Load Sensor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Wiring pack</a:t>
            </a:r>
          </a:p>
        </p:txBody>
      </p:sp>
      <p:pic>
        <p:nvPicPr>
          <p:cNvPr id="5122" name="Picture 2" descr="Arduino Mega 2560 Rev3 — Arduino Online Shop">
            <a:extLst>
              <a:ext uri="{FF2B5EF4-FFF2-40B4-BE49-F238E27FC236}">
                <a16:creationId xmlns:a16="http://schemas.microsoft.com/office/drawing/2014/main" id="{AC019EEA-2A76-4D21-B328-7731A22CF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172" y="1239317"/>
            <a:ext cx="2647393" cy="198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STEPPERONLINE Nema 23 CNC Stepper Motor 2.8A 178.5oz.in/1.26Nm CNC Stepping  Motor DIY CNC Mill - - Amazon.com">
            <a:extLst>
              <a:ext uri="{FF2B5EF4-FFF2-40B4-BE49-F238E27FC236}">
                <a16:creationId xmlns:a16="http://schemas.microsoft.com/office/drawing/2014/main" id="{715E1D37-9360-47C2-BFF6-EB67DD21F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236" y="2090306"/>
            <a:ext cx="1542143" cy="154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895D667D-A1BE-426D-2A4E-1FF8FC884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796" y="3452105"/>
            <a:ext cx="1397227" cy="132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Load Sensor - 50kg (Generic) - SEN-10245 - SparkFun Electronics">
            <a:extLst>
              <a:ext uri="{FF2B5EF4-FFF2-40B4-BE49-F238E27FC236}">
                <a16:creationId xmlns:a16="http://schemas.microsoft.com/office/drawing/2014/main" id="{4149DEDF-7381-FFE3-6437-846CB0F68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362" y="3901523"/>
            <a:ext cx="1717160" cy="171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EBD6B68-E7E5-C6D6-0232-B5A9B805D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66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oup 126"/>
          <p:cNvGrpSpPr/>
          <p:nvPr/>
        </p:nvGrpSpPr>
        <p:grpSpPr>
          <a:xfrm>
            <a:off x="-3119115" y="2958175"/>
            <a:ext cx="2783479" cy="1866098"/>
            <a:chOff x="3882248" y="2834899"/>
            <a:chExt cx="2783479" cy="1866098"/>
          </a:xfrm>
        </p:grpSpPr>
        <p:sp>
          <p:nvSpPr>
            <p:cNvPr id="128" name="Rectangle 127"/>
            <p:cNvSpPr/>
            <p:nvPr/>
          </p:nvSpPr>
          <p:spPr>
            <a:xfrm rot="6704912">
              <a:off x="5618048" y="2848719"/>
              <a:ext cx="233718" cy="9963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6033526" y="3487658"/>
              <a:ext cx="232446" cy="121333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5950163" y="3307660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5138419" y="2932741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 rot="5400000">
              <a:off x="5121413" y="1595734"/>
              <a:ext cx="305149" cy="278347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32BC4-B5E4-4FA4-8633-D91C8E94A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Axcell Vargas</a:t>
            </a:r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Objective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45502" y="2212301"/>
            <a:ext cx="5285304" cy="2678243"/>
            <a:chOff x="545502" y="2212301"/>
            <a:chExt cx="5285304" cy="2678243"/>
          </a:xfrm>
        </p:grpSpPr>
        <p:grpSp>
          <p:nvGrpSpPr>
            <p:cNvPr id="76" name="Group 75"/>
            <p:cNvGrpSpPr/>
            <p:nvPr/>
          </p:nvGrpSpPr>
          <p:grpSpPr>
            <a:xfrm>
              <a:off x="545502" y="2566887"/>
              <a:ext cx="1556813" cy="2323657"/>
              <a:chOff x="1601122" y="424786"/>
              <a:chExt cx="2628900" cy="3923826"/>
            </a:xfrm>
          </p:grpSpPr>
          <p:sp>
            <p:nvSpPr>
              <p:cNvPr id="77" name="Rectangle 76"/>
              <p:cNvSpPr/>
              <p:nvPr/>
            </p:nvSpPr>
            <p:spPr>
              <a:xfrm rot="18900000">
                <a:off x="3708337" y="1306819"/>
                <a:ext cx="366179" cy="3041793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78" name="Group 77"/>
              <p:cNvGrpSpPr/>
              <p:nvPr/>
            </p:nvGrpSpPr>
            <p:grpSpPr>
              <a:xfrm>
                <a:off x="1601122" y="424786"/>
                <a:ext cx="2628900" cy="2817675"/>
                <a:chOff x="4781550" y="2020163"/>
                <a:chExt cx="2628900" cy="2817675"/>
              </a:xfrm>
            </p:grpSpPr>
            <p:sp>
              <p:nvSpPr>
                <p:cNvPr id="79" name="6-Point Star 78"/>
                <p:cNvSpPr/>
                <p:nvPr/>
              </p:nvSpPr>
              <p:spPr>
                <a:xfrm>
                  <a:off x="4781550" y="2020163"/>
                  <a:ext cx="2628900" cy="2817675"/>
                </a:xfrm>
                <a:prstGeom prst="star6">
                  <a:avLst>
                    <a:gd name="adj" fmla="val 38853"/>
                    <a:gd name="hf" fmla="val 115470"/>
                  </a:avLst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5176951" y="2509951"/>
                  <a:ext cx="1838098" cy="183809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5953918" y="3286918"/>
                  <a:ext cx="284164" cy="2841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5613884" y="3202111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>
                  <a:off x="5220176" y="3103190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5356814" y="2485005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5745397" y="2547046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6" name="Group 85"/>
            <p:cNvGrpSpPr/>
            <p:nvPr/>
          </p:nvGrpSpPr>
          <p:grpSpPr>
            <a:xfrm rot="20282891" flipH="1">
              <a:off x="4273993" y="2212301"/>
              <a:ext cx="1556813" cy="2323657"/>
              <a:chOff x="1601122" y="424786"/>
              <a:chExt cx="2628900" cy="3923826"/>
            </a:xfrm>
          </p:grpSpPr>
          <p:sp>
            <p:nvSpPr>
              <p:cNvPr id="87" name="Rectangle 86"/>
              <p:cNvSpPr/>
              <p:nvPr/>
            </p:nvSpPr>
            <p:spPr>
              <a:xfrm rot="18900000">
                <a:off x="3708337" y="1306819"/>
                <a:ext cx="366179" cy="3041793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1601122" y="424786"/>
                <a:ext cx="2628900" cy="2817675"/>
                <a:chOff x="4781550" y="2020163"/>
                <a:chExt cx="2628900" cy="2817675"/>
              </a:xfrm>
            </p:grpSpPr>
            <p:sp>
              <p:nvSpPr>
                <p:cNvPr id="89" name="6-Point Star 88"/>
                <p:cNvSpPr/>
                <p:nvPr/>
              </p:nvSpPr>
              <p:spPr>
                <a:xfrm>
                  <a:off x="4781550" y="2020163"/>
                  <a:ext cx="2628900" cy="2817675"/>
                </a:xfrm>
                <a:prstGeom prst="star6">
                  <a:avLst>
                    <a:gd name="adj" fmla="val 38853"/>
                    <a:gd name="hf" fmla="val 115470"/>
                  </a:avLst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5176951" y="2509951"/>
                  <a:ext cx="1838098" cy="183809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5953918" y="3286918"/>
                  <a:ext cx="284164" cy="2841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5613884" y="3202111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5220176" y="3103190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5356814" y="2485005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5745397" y="2547046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96" name="Group 95"/>
          <p:cNvGrpSpPr/>
          <p:nvPr/>
        </p:nvGrpSpPr>
        <p:grpSpPr>
          <a:xfrm>
            <a:off x="1755044" y="3787301"/>
            <a:ext cx="3353043" cy="1643345"/>
            <a:chOff x="3599064" y="2494958"/>
            <a:chExt cx="5662090" cy="2775022"/>
          </a:xfrm>
        </p:grpSpPr>
        <p:sp>
          <p:nvSpPr>
            <p:cNvPr id="97" name="Hexagon 96"/>
            <p:cNvSpPr/>
            <p:nvPr/>
          </p:nvSpPr>
          <p:spPr>
            <a:xfrm>
              <a:off x="5287519" y="3059509"/>
              <a:ext cx="2285180" cy="1645920"/>
            </a:xfrm>
            <a:prstGeom prst="hexagon">
              <a:avLst>
                <a:gd name="adj" fmla="val 34259"/>
                <a:gd name="vf" fmla="val 1154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442049" y="3802336"/>
              <a:ext cx="1976120" cy="1384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9" name="Group 98"/>
            <p:cNvGrpSpPr/>
            <p:nvPr/>
          </p:nvGrpSpPr>
          <p:grpSpPr>
            <a:xfrm>
              <a:off x="3599064" y="2494958"/>
              <a:ext cx="5662090" cy="2775022"/>
              <a:chOff x="2673323" y="1803899"/>
              <a:chExt cx="5662090" cy="2775022"/>
            </a:xfrm>
          </p:grpSpPr>
          <p:sp>
            <p:nvSpPr>
              <p:cNvPr id="100" name="Oval 99"/>
              <p:cNvSpPr/>
              <p:nvPr/>
            </p:nvSpPr>
            <p:spPr>
              <a:xfrm>
                <a:off x="3475812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01" name="Group 100"/>
              <p:cNvGrpSpPr/>
              <p:nvPr/>
            </p:nvGrpSpPr>
            <p:grpSpPr>
              <a:xfrm>
                <a:off x="2673323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07" name="Freeform 106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2" name="Oval 101"/>
              <p:cNvSpPr/>
              <p:nvPr/>
            </p:nvSpPr>
            <p:spPr>
              <a:xfrm>
                <a:off x="6362880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03" name="Group 102"/>
              <p:cNvGrpSpPr/>
              <p:nvPr/>
            </p:nvGrpSpPr>
            <p:grpSpPr>
              <a:xfrm>
                <a:off x="5560391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04" name="Freeform 103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2" name="Group 121"/>
          <p:cNvGrpSpPr/>
          <p:nvPr/>
        </p:nvGrpSpPr>
        <p:grpSpPr>
          <a:xfrm>
            <a:off x="886169" y="-2099200"/>
            <a:ext cx="2077092" cy="2077092"/>
            <a:chOff x="5993505" y="1380593"/>
            <a:chExt cx="4034001" cy="4034001"/>
          </a:xfrm>
        </p:grpSpPr>
        <p:grpSp>
          <p:nvGrpSpPr>
            <p:cNvPr id="123" name="Group 122"/>
            <p:cNvGrpSpPr/>
            <p:nvPr/>
          </p:nvGrpSpPr>
          <p:grpSpPr>
            <a:xfrm>
              <a:off x="5993505" y="1380593"/>
              <a:ext cx="4034001" cy="4034001"/>
              <a:chOff x="5993505" y="1380593"/>
              <a:chExt cx="4034001" cy="4034001"/>
            </a:xfrm>
          </p:grpSpPr>
          <p:sp>
            <p:nvSpPr>
              <p:cNvPr id="125" name="Rectangle 124"/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6" name="Cross 125"/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24" name="Freeform 123"/>
            <p:cNvSpPr/>
            <p:nvPr/>
          </p:nvSpPr>
          <p:spPr>
            <a:xfrm>
              <a:off x="6181637" y="1590466"/>
              <a:ext cx="3657736" cy="3614257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0" name="Rounded Rectangle 74"/>
          <p:cNvSpPr/>
          <p:nvPr/>
        </p:nvSpPr>
        <p:spPr>
          <a:xfrm>
            <a:off x="6491526" y="1800028"/>
            <a:ext cx="5310360" cy="3707319"/>
          </a:xfrm>
          <a:prstGeom prst="roundRect">
            <a:avLst>
              <a:gd name="adj" fmla="val 20461"/>
            </a:avLst>
          </a:prstGeom>
          <a:solidFill>
            <a:srgbClr val="00C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Repurpose the </a:t>
            </a:r>
          </a:p>
          <a:p>
            <a:pPr algn="ctr"/>
            <a:r>
              <a:rPr lang="en-US" sz="3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RE-RASSOR mining robot into a transport system that can lift and move heavy payloads on the moon. </a:t>
            </a:r>
          </a:p>
        </p:txBody>
      </p:sp>
    </p:spTree>
    <p:extLst>
      <p:ext uri="{BB962C8B-B14F-4D97-AF65-F5344CB8AC3E}">
        <p14:creationId xmlns:p14="http://schemas.microsoft.com/office/powerpoint/2010/main" val="5499547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FAE7D3-9298-F40B-7A2C-96AA43FCE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C59E1C2-D0C7-B959-6DF0-3A835D16B1E4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latin typeface="Arial Black"/>
              </a:rPr>
              <a:t>Purchasing</a:t>
            </a:r>
            <a:endParaRPr lang="en-US"/>
          </a:p>
        </p:txBody>
      </p:sp>
      <p:sp>
        <p:nvSpPr>
          <p:cNvPr id="4" name="Rounded Rectangle 81">
            <a:extLst>
              <a:ext uri="{FF2B5EF4-FFF2-40B4-BE49-F238E27FC236}">
                <a16:creationId xmlns:a16="http://schemas.microsoft.com/office/drawing/2014/main" id="{59F01441-9E59-87B3-C96F-73B84E6BA10C}"/>
              </a:ext>
            </a:extLst>
          </p:cNvPr>
          <p:cNvSpPr/>
          <p:nvPr/>
        </p:nvSpPr>
        <p:spPr>
          <a:xfrm>
            <a:off x="838200" y="1442765"/>
            <a:ext cx="3227576" cy="4230346"/>
          </a:xfrm>
          <a:prstGeom prst="roundRect">
            <a:avLst>
              <a:gd name="adj" fmla="val 204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3D Printing Material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3E0B6867-BC4E-A88A-1132-8526F32D88F6}"/>
              </a:ext>
            </a:extLst>
          </p:cNvPr>
          <p:cNvSpPr/>
          <p:nvPr/>
        </p:nvSpPr>
        <p:spPr>
          <a:xfrm>
            <a:off x="4482212" y="1442765"/>
            <a:ext cx="3227576" cy="4230346"/>
          </a:xfrm>
          <a:prstGeom prst="roundRect">
            <a:avLst>
              <a:gd name="adj" fmla="val 2046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Electrical Components</a:t>
            </a:r>
          </a:p>
        </p:txBody>
      </p:sp>
      <p:sp>
        <p:nvSpPr>
          <p:cNvPr id="9" name="Rounded Rectangle 81">
            <a:extLst>
              <a:ext uri="{FF2B5EF4-FFF2-40B4-BE49-F238E27FC236}">
                <a16:creationId xmlns:a16="http://schemas.microsoft.com/office/drawing/2014/main" id="{07625DD5-9D2A-683B-D242-7CEFA5991B8E}"/>
              </a:ext>
            </a:extLst>
          </p:cNvPr>
          <p:cNvSpPr/>
          <p:nvPr/>
        </p:nvSpPr>
        <p:spPr>
          <a:xfrm>
            <a:off x="8126224" y="1442765"/>
            <a:ext cx="3227576" cy="4230346"/>
          </a:xfrm>
          <a:prstGeom prst="roundRect">
            <a:avLst>
              <a:gd name="adj" fmla="val 2046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Fasteners &amp; Hardware</a:t>
            </a:r>
          </a:p>
        </p:txBody>
      </p:sp>
      <p:pic>
        <p:nvPicPr>
          <p:cNvPr id="1044" name="Picture 20" descr="Wires - Free electronics icons">
            <a:extLst>
              <a:ext uri="{FF2B5EF4-FFF2-40B4-BE49-F238E27FC236}">
                <a16:creationId xmlns:a16="http://schemas.microsoft.com/office/drawing/2014/main" id="{DC694A8C-5410-290D-E1A9-E5F83D60C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038" y="1974702"/>
            <a:ext cx="2083924" cy="208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3d-Printing Icons - Free SVG &amp; PNG 3d-Printing Images - Noun Project">
            <a:extLst>
              <a:ext uri="{FF2B5EF4-FFF2-40B4-BE49-F238E27FC236}">
                <a16:creationId xmlns:a16="http://schemas.microsoft.com/office/drawing/2014/main" id="{06D024EA-6E1B-654C-EF16-78A9404DB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2029958"/>
            <a:ext cx="2105623" cy="210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Nut and Bolt Icon - Free PNG &amp; SVG 313230 - Noun Project">
            <a:extLst>
              <a:ext uri="{FF2B5EF4-FFF2-40B4-BE49-F238E27FC236}">
                <a16:creationId xmlns:a16="http://schemas.microsoft.com/office/drawing/2014/main" id="{41D8744C-4087-7ACC-EA1C-6E94A5A5B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2029958"/>
            <a:ext cx="2132712" cy="213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B19AC9CF-B17F-CCA5-DE2D-E05369C99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358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Titan Metric Nut And Bolt Assortment (240-pack) - Walmart.com">
            <a:extLst>
              <a:ext uri="{FF2B5EF4-FFF2-40B4-BE49-F238E27FC236}">
                <a16:creationId xmlns:a16="http://schemas.microsoft.com/office/drawing/2014/main" id="{02884D9A-7F9F-7F17-8E30-A8698DBB9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595" y="3184818"/>
            <a:ext cx="2488293" cy="248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FAE7D3-9298-F40B-7A2C-96AA43FCE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C59E1C2-D0C7-B959-6DF0-3A835D16B1E4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latin typeface="Arial Black"/>
              </a:rPr>
              <a:t>Purchasing</a:t>
            </a:r>
            <a:endParaRPr lang="en-US"/>
          </a:p>
        </p:txBody>
      </p:sp>
      <p:sp>
        <p:nvSpPr>
          <p:cNvPr id="4" name="Rounded Rectangle 81">
            <a:extLst>
              <a:ext uri="{FF2B5EF4-FFF2-40B4-BE49-F238E27FC236}">
                <a16:creationId xmlns:a16="http://schemas.microsoft.com/office/drawing/2014/main" id="{59F01441-9E59-87B3-C96F-73B84E6BA10C}"/>
              </a:ext>
            </a:extLst>
          </p:cNvPr>
          <p:cNvSpPr/>
          <p:nvPr/>
        </p:nvSpPr>
        <p:spPr>
          <a:xfrm>
            <a:off x="838200" y="1442765"/>
            <a:ext cx="6955972" cy="4230346"/>
          </a:xfrm>
          <a:prstGeom prst="roundRect">
            <a:avLst>
              <a:gd name="adj" fmla="val 20461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Nuts and bolts for fastening at joints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Bearings for smooth rotation about joints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Screws for woodworking with payloads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DE5E47F-58B3-90CE-9944-7AD4DC5F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828" y="1422945"/>
            <a:ext cx="1831616" cy="222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8D5415D-A07E-BF63-8FA8-795227ED72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71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92962-5F0F-05A8-26F8-7773F5E89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B26A8F-956B-C98D-1632-0863C3521772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Future Work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F4F272-D35E-A111-9CE0-601F1EDB1C00}"/>
              </a:ext>
            </a:extLst>
          </p:cNvPr>
          <p:cNvGrpSpPr/>
          <p:nvPr/>
        </p:nvGrpSpPr>
        <p:grpSpPr>
          <a:xfrm>
            <a:off x="657225" y="1518817"/>
            <a:ext cx="11400663" cy="4324733"/>
            <a:chOff x="657225" y="1518817"/>
            <a:chExt cx="11400663" cy="4324733"/>
          </a:xfrm>
        </p:grpSpPr>
        <p:sp>
          <p:nvSpPr>
            <p:cNvPr id="4" name="Rounded Rectangle 58">
              <a:extLst>
                <a:ext uri="{FF2B5EF4-FFF2-40B4-BE49-F238E27FC236}">
                  <a16:creationId xmlns:a16="http://schemas.microsoft.com/office/drawing/2014/main" id="{7A2301CA-4297-56B4-8A3E-B83183E68697}"/>
                </a:ext>
              </a:extLst>
            </p:cNvPr>
            <p:cNvSpPr/>
            <p:nvPr/>
          </p:nvSpPr>
          <p:spPr>
            <a:xfrm>
              <a:off x="8938207" y="1518817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Final Design</a:t>
              </a:r>
            </a:p>
          </p:txBody>
        </p:sp>
        <p:sp>
          <p:nvSpPr>
            <p:cNvPr id="5" name="Rounded Rectangle 58">
              <a:extLst>
                <a:ext uri="{FF2B5EF4-FFF2-40B4-BE49-F238E27FC236}">
                  <a16:creationId xmlns:a16="http://schemas.microsoft.com/office/drawing/2014/main" id="{82586219-4D4A-944E-415A-F05A493737D5}"/>
                </a:ext>
              </a:extLst>
            </p:cNvPr>
            <p:cNvSpPr/>
            <p:nvPr/>
          </p:nvSpPr>
          <p:spPr>
            <a:xfrm>
              <a:off x="3505200" y="1522360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3D Print Components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Rounded Rectangle 58">
              <a:extLst>
                <a:ext uri="{FF2B5EF4-FFF2-40B4-BE49-F238E27FC236}">
                  <a16:creationId xmlns:a16="http://schemas.microsoft.com/office/drawing/2014/main" id="{DE956EF4-EE32-3F53-36FB-4CA292B07C95}"/>
                </a:ext>
              </a:extLst>
            </p:cNvPr>
            <p:cNvSpPr/>
            <p:nvPr/>
          </p:nvSpPr>
          <p:spPr>
            <a:xfrm>
              <a:off x="6224588" y="1548045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Mechanical Testing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Rounded Rectangle 58">
              <a:extLst>
                <a:ext uri="{FF2B5EF4-FFF2-40B4-BE49-F238E27FC236}">
                  <a16:creationId xmlns:a16="http://schemas.microsoft.com/office/drawing/2014/main" id="{95825D60-345A-0BB0-5D4D-64822AF2F8AE}"/>
                </a:ext>
              </a:extLst>
            </p:cNvPr>
            <p:cNvSpPr/>
            <p:nvPr/>
          </p:nvSpPr>
          <p:spPr>
            <a:xfrm>
              <a:off x="785812" y="1522360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Finish Purchasing</a:t>
              </a:r>
              <a:endParaRPr lang="en-US" sz="2800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66DA37-0B7F-A57A-DB72-3AECB0B99ED6}"/>
                </a:ext>
              </a:extLst>
            </p:cNvPr>
            <p:cNvSpPr/>
            <p:nvPr/>
          </p:nvSpPr>
          <p:spPr>
            <a:xfrm>
              <a:off x="657225" y="5300287"/>
              <a:ext cx="2714625" cy="2704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0664A7-A848-45C2-79EE-550D3905C45D}"/>
                </a:ext>
              </a:extLst>
            </p:cNvPr>
            <p:cNvSpPr/>
            <p:nvPr/>
          </p:nvSpPr>
          <p:spPr>
            <a:xfrm>
              <a:off x="3371850" y="5300287"/>
              <a:ext cx="2724151" cy="27043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5FEB27-47C5-2CA0-7CD4-95B7C68E58D6}"/>
                </a:ext>
              </a:extLst>
            </p:cNvPr>
            <p:cNvSpPr/>
            <p:nvPr/>
          </p:nvSpPr>
          <p:spPr>
            <a:xfrm>
              <a:off x="6096001" y="5300287"/>
              <a:ext cx="2724152" cy="27043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CE25B4A-7817-2F9D-0A1D-146AE3F479C8}"/>
                </a:ext>
              </a:extLst>
            </p:cNvPr>
            <p:cNvSpPr/>
            <p:nvPr/>
          </p:nvSpPr>
          <p:spPr>
            <a:xfrm>
              <a:off x="8820153" y="5300287"/>
              <a:ext cx="2724152" cy="27043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2052" name="Picture 4" descr="Online purchase - Free business and finance icons">
              <a:extLst>
                <a:ext uri="{FF2B5EF4-FFF2-40B4-BE49-F238E27FC236}">
                  <a16:creationId xmlns:a16="http://schemas.microsoft.com/office/drawing/2014/main" id="{46533531-BB1C-0F0E-E6E3-CDA15ECAF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573" y="1912749"/>
              <a:ext cx="1595927" cy="1595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Graphic 15" descr="Play with solid fill">
              <a:extLst>
                <a:ext uri="{FF2B5EF4-FFF2-40B4-BE49-F238E27FC236}">
                  <a16:creationId xmlns:a16="http://schemas.microsoft.com/office/drawing/2014/main" id="{E463A05B-D3AE-521A-770A-42E76B716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199202" y="4984864"/>
              <a:ext cx="858686" cy="858686"/>
            </a:xfrm>
            <a:prstGeom prst="rect">
              <a:avLst/>
            </a:prstGeom>
          </p:spPr>
        </p:pic>
        <p:pic>
          <p:nvPicPr>
            <p:cNvPr id="2062" name="Picture 14" descr="Finish, flag, goal icon | Flag icon, Flag, Goals">
              <a:extLst>
                <a:ext uri="{FF2B5EF4-FFF2-40B4-BE49-F238E27FC236}">
                  <a16:creationId xmlns:a16="http://schemas.microsoft.com/office/drawing/2014/main" id="{306C3E61-D5F2-6C69-E68C-204ADA239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97" b="94336" l="7422" r="89844">
                          <a14:foregroundMark x1="7422" y1="16406" x2="7422" y2="16406"/>
                          <a14:foregroundMark x1="32813" y1="5469" x2="32813" y2="5469"/>
                          <a14:foregroundMark x1="88867" y1="4492" x2="88867" y2="4492"/>
                          <a14:foregroundMark x1="35547" y1="94336" x2="35547" y2="94336"/>
                        </a14:backgroundRemoval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2757" y="2037162"/>
              <a:ext cx="1518943" cy="1518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6" descr="Testing - Free computer icons">
            <a:extLst>
              <a:ext uri="{FF2B5EF4-FFF2-40B4-BE49-F238E27FC236}">
                <a16:creationId xmlns:a16="http://schemas.microsoft.com/office/drawing/2014/main" id="{85740A43-85B0-AE7A-92E8-C161FEE71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144" y="1928340"/>
            <a:ext cx="1580336" cy="158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3d printing, print, printing, 3d icon - Download on Iconfinder">
            <a:extLst>
              <a:ext uri="{FF2B5EF4-FFF2-40B4-BE49-F238E27FC236}">
                <a16:creationId xmlns:a16="http://schemas.microsoft.com/office/drawing/2014/main" id="{FE0881AC-F6B1-3316-3C6A-908334B9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820" y="1943965"/>
            <a:ext cx="1393022" cy="139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3FA2DFAA-B9A6-3027-B5C5-BFC1C9B4A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039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92962-5F0F-05A8-26F8-7773F5E89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43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F4F272-D35E-A111-9CE0-601F1EDB1C00}"/>
              </a:ext>
            </a:extLst>
          </p:cNvPr>
          <p:cNvGrpSpPr/>
          <p:nvPr/>
        </p:nvGrpSpPr>
        <p:grpSpPr>
          <a:xfrm>
            <a:off x="657225" y="1518817"/>
            <a:ext cx="11400663" cy="4324733"/>
            <a:chOff x="657225" y="1518817"/>
            <a:chExt cx="11400663" cy="4324733"/>
          </a:xfrm>
        </p:grpSpPr>
        <p:sp>
          <p:nvSpPr>
            <p:cNvPr id="4" name="Rounded Rectangle 58">
              <a:extLst>
                <a:ext uri="{FF2B5EF4-FFF2-40B4-BE49-F238E27FC236}">
                  <a16:creationId xmlns:a16="http://schemas.microsoft.com/office/drawing/2014/main" id="{7A2301CA-4297-56B4-8A3E-B83183E68697}"/>
                </a:ext>
              </a:extLst>
            </p:cNvPr>
            <p:cNvSpPr/>
            <p:nvPr/>
          </p:nvSpPr>
          <p:spPr>
            <a:xfrm>
              <a:off x="8938207" y="1518817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Final Design</a:t>
              </a:r>
            </a:p>
          </p:txBody>
        </p:sp>
        <p:sp>
          <p:nvSpPr>
            <p:cNvPr id="5" name="Rounded Rectangle 58">
              <a:extLst>
                <a:ext uri="{FF2B5EF4-FFF2-40B4-BE49-F238E27FC236}">
                  <a16:creationId xmlns:a16="http://schemas.microsoft.com/office/drawing/2014/main" id="{82586219-4D4A-944E-415A-F05A493737D5}"/>
                </a:ext>
              </a:extLst>
            </p:cNvPr>
            <p:cNvSpPr/>
            <p:nvPr/>
          </p:nvSpPr>
          <p:spPr>
            <a:xfrm>
              <a:off x="3505200" y="1522360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3D Print Components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Rounded Rectangle 58">
              <a:extLst>
                <a:ext uri="{FF2B5EF4-FFF2-40B4-BE49-F238E27FC236}">
                  <a16:creationId xmlns:a16="http://schemas.microsoft.com/office/drawing/2014/main" id="{DE956EF4-EE32-3F53-36FB-4CA292B07C95}"/>
                </a:ext>
              </a:extLst>
            </p:cNvPr>
            <p:cNvSpPr/>
            <p:nvPr/>
          </p:nvSpPr>
          <p:spPr>
            <a:xfrm>
              <a:off x="6224588" y="1548045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Mechanical Testing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Rounded Rectangle 58">
              <a:extLst>
                <a:ext uri="{FF2B5EF4-FFF2-40B4-BE49-F238E27FC236}">
                  <a16:creationId xmlns:a16="http://schemas.microsoft.com/office/drawing/2014/main" id="{95825D60-345A-0BB0-5D4D-64822AF2F8AE}"/>
                </a:ext>
              </a:extLst>
            </p:cNvPr>
            <p:cNvSpPr/>
            <p:nvPr/>
          </p:nvSpPr>
          <p:spPr>
            <a:xfrm>
              <a:off x="785812" y="1522360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2/2</a:t>
              </a:r>
              <a:endParaRPr lang="en-US" sz="6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66DA37-0B7F-A57A-DB72-3AECB0B99ED6}"/>
                </a:ext>
              </a:extLst>
            </p:cNvPr>
            <p:cNvSpPr/>
            <p:nvPr/>
          </p:nvSpPr>
          <p:spPr>
            <a:xfrm>
              <a:off x="657225" y="5300287"/>
              <a:ext cx="2714625" cy="2704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0664A7-A848-45C2-79EE-550D3905C45D}"/>
                </a:ext>
              </a:extLst>
            </p:cNvPr>
            <p:cNvSpPr/>
            <p:nvPr/>
          </p:nvSpPr>
          <p:spPr>
            <a:xfrm>
              <a:off x="3371850" y="5300287"/>
              <a:ext cx="2724151" cy="27043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5FEB27-47C5-2CA0-7CD4-95B7C68E58D6}"/>
                </a:ext>
              </a:extLst>
            </p:cNvPr>
            <p:cNvSpPr/>
            <p:nvPr/>
          </p:nvSpPr>
          <p:spPr>
            <a:xfrm>
              <a:off x="6096001" y="5300287"/>
              <a:ext cx="2724152" cy="27043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CE25B4A-7817-2F9D-0A1D-146AE3F479C8}"/>
                </a:ext>
              </a:extLst>
            </p:cNvPr>
            <p:cNvSpPr/>
            <p:nvPr/>
          </p:nvSpPr>
          <p:spPr>
            <a:xfrm>
              <a:off x="8820153" y="5300287"/>
              <a:ext cx="2724152" cy="27043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6" name="Graphic 15" descr="Play with solid fill">
              <a:extLst>
                <a:ext uri="{FF2B5EF4-FFF2-40B4-BE49-F238E27FC236}">
                  <a16:creationId xmlns:a16="http://schemas.microsoft.com/office/drawing/2014/main" id="{E463A05B-D3AE-521A-770A-42E76B716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99202" y="4984864"/>
              <a:ext cx="858686" cy="858686"/>
            </a:xfrm>
            <a:prstGeom prst="rect">
              <a:avLst/>
            </a:prstGeom>
          </p:spPr>
        </p:pic>
        <p:pic>
          <p:nvPicPr>
            <p:cNvPr id="2062" name="Picture 14" descr="Finish, flag, goal icon | Flag icon, Flag, Goals">
              <a:extLst>
                <a:ext uri="{FF2B5EF4-FFF2-40B4-BE49-F238E27FC236}">
                  <a16:creationId xmlns:a16="http://schemas.microsoft.com/office/drawing/2014/main" id="{306C3E61-D5F2-6C69-E68C-204ADA239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97" b="94336" l="7422" r="89844">
                          <a14:foregroundMark x1="7422" y1="16406" x2="7422" y2="16406"/>
                          <a14:foregroundMark x1="32813" y1="5469" x2="32813" y2="5469"/>
                          <a14:foregroundMark x1="88867" y1="4492" x2="88867" y2="4492"/>
                          <a14:foregroundMark x1="35547" y1="94336" x2="35547" y2="94336"/>
                        </a14:backgroundRemoval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2757" y="2037162"/>
              <a:ext cx="1518943" cy="1518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6" descr="Testing - Free computer icons">
            <a:extLst>
              <a:ext uri="{FF2B5EF4-FFF2-40B4-BE49-F238E27FC236}">
                <a16:creationId xmlns:a16="http://schemas.microsoft.com/office/drawing/2014/main" id="{74BAB7A4-36A5-2274-7243-C7E07B512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144" y="1928340"/>
            <a:ext cx="1580336" cy="158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3d printing, print, printing, 3d icon - Download on Iconfinder">
            <a:extLst>
              <a:ext uri="{FF2B5EF4-FFF2-40B4-BE49-F238E27FC236}">
                <a16:creationId xmlns:a16="http://schemas.microsoft.com/office/drawing/2014/main" id="{67E6B971-B9D6-31F4-A948-7BEA9B4A0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820" y="1943965"/>
            <a:ext cx="1393022" cy="139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2ABFF4A-539C-5DF4-2753-945E788C718D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Future Work</a:t>
            </a:r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E2C9E0A-E97B-9ADD-005E-E1DD02AB6B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92962-5F0F-05A8-26F8-7773F5E89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B26A8F-956B-C98D-1632-0863C3521772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Future Work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F4F272-D35E-A111-9CE0-601F1EDB1C00}"/>
              </a:ext>
            </a:extLst>
          </p:cNvPr>
          <p:cNvGrpSpPr/>
          <p:nvPr/>
        </p:nvGrpSpPr>
        <p:grpSpPr>
          <a:xfrm>
            <a:off x="657225" y="1518817"/>
            <a:ext cx="11400663" cy="4324733"/>
            <a:chOff x="657225" y="1518817"/>
            <a:chExt cx="11400663" cy="4324733"/>
          </a:xfrm>
        </p:grpSpPr>
        <p:sp>
          <p:nvSpPr>
            <p:cNvPr id="4" name="Rounded Rectangle 58">
              <a:extLst>
                <a:ext uri="{FF2B5EF4-FFF2-40B4-BE49-F238E27FC236}">
                  <a16:creationId xmlns:a16="http://schemas.microsoft.com/office/drawing/2014/main" id="{7A2301CA-4297-56B4-8A3E-B83183E68697}"/>
                </a:ext>
              </a:extLst>
            </p:cNvPr>
            <p:cNvSpPr/>
            <p:nvPr/>
          </p:nvSpPr>
          <p:spPr>
            <a:xfrm>
              <a:off x="8938207" y="1518817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Final Design</a:t>
              </a:r>
            </a:p>
          </p:txBody>
        </p:sp>
        <p:sp>
          <p:nvSpPr>
            <p:cNvPr id="5" name="Rounded Rectangle 58">
              <a:extLst>
                <a:ext uri="{FF2B5EF4-FFF2-40B4-BE49-F238E27FC236}">
                  <a16:creationId xmlns:a16="http://schemas.microsoft.com/office/drawing/2014/main" id="{82586219-4D4A-944E-415A-F05A493737D5}"/>
                </a:ext>
              </a:extLst>
            </p:cNvPr>
            <p:cNvSpPr/>
            <p:nvPr/>
          </p:nvSpPr>
          <p:spPr>
            <a:xfrm>
              <a:off x="3505200" y="1522360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2/13</a:t>
              </a:r>
            </a:p>
          </p:txBody>
        </p:sp>
        <p:sp>
          <p:nvSpPr>
            <p:cNvPr id="6" name="Rounded Rectangle 58">
              <a:extLst>
                <a:ext uri="{FF2B5EF4-FFF2-40B4-BE49-F238E27FC236}">
                  <a16:creationId xmlns:a16="http://schemas.microsoft.com/office/drawing/2014/main" id="{DE956EF4-EE32-3F53-36FB-4CA292B07C95}"/>
                </a:ext>
              </a:extLst>
            </p:cNvPr>
            <p:cNvSpPr/>
            <p:nvPr/>
          </p:nvSpPr>
          <p:spPr>
            <a:xfrm>
              <a:off x="6224588" y="1548045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Mechanical Testing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Rounded Rectangle 58">
              <a:extLst>
                <a:ext uri="{FF2B5EF4-FFF2-40B4-BE49-F238E27FC236}">
                  <a16:creationId xmlns:a16="http://schemas.microsoft.com/office/drawing/2014/main" id="{95825D60-345A-0BB0-5D4D-64822AF2F8AE}"/>
                </a:ext>
              </a:extLst>
            </p:cNvPr>
            <p:cNvSpPr/>
            <p:nvPr/>
          </p:nvSpPr>
          <p:spPr>
            <a:xfrm>
              <a:off x="785812" y="1522360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2/2</a:t>
              </a:r>
              <a:endParaRPr lang="en-US" sz="6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66DA37-0B7F-A57A-DB72-3AECB0B99ED6}"/>
                </a:ext>
              </a:extLst>
            </p:cNvPr>
            <p:cNvSpPr/>
            <p:nvPr/>
          </p:nvSpPr>
          <p:spPr>
            <a:xfrm>
              <a:off x="657225" y="5300287"/>
              <a:ext cx="2714625" cy="2704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0664A7-A848-45C2-79EE-550D3905C45D}"/>
                </a:ext>
              </a:extLst>
            </p:cNvPr>
            <p:cNvSpPr/>
            <p:nvPr/>
          </p:nvSpPr>
          <p:spPr>
            <a:xfrm>
              <a:off x="3371850" y="5300287"/>
              <a:ext cx="2724151" cy="27043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5FEB27-47C5-2CA0-7CD4-95B7C68E58D6}"/>
                </a:ext>
              </a:extLst>
            </p:cNvPr>
            <p:cNvSpPr/>
            <p:nvPr/>
          </p:nvSpPr>
          <p:spPr>
            <a:xfrm>
              <a:off x="6096001" y="5300287"/>
              <a:ext cx="2724152" cy="27043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CE25B4A-7817-2F9D-0A1D-146AE3F479C8}"/>
                </a:ext>
              </a:extLst>
            </p:cNvPr>
            <p:cNvSpPr/>
            <p:nvPr/>
          </p:nvSpPr>
          <p:spPr>
            <a:xfrm>
              <a:off x="8820153" y="5300287"/>
              <a:ext cx="2724152" cy="27043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6" name="Graphic 15" descr="Play with solid fill">
              <a:extLst>
                <a:ext uri="{FF2B5EF4-FFF2-40B4-BE49-F238E27FC236}">
                  <a16:creationId xmlns:a16="http://schemas.microsoft.com/office/drawing/2014/main" id="{E463A05B-D3AE-521A-770A-42E76B716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99202" y="4984864"/>
              <a:ext cx="858686" cy="858686"/>
            </a:xfrm>
            <a:prstGeom prst="rect">
              <a:avLst/>
            </a:prstGeom>
          </p:spPr>
        </p:pic>
        <p:pic>
          <p:nvPicPr>
            <p:cNvPr id="2062" name="Picture 14" descr="Finish, flag, goal icon | Flag icon, Flag, Goals">
              <a:extLst>
                <a:ext uri="{FF2B5EF4-FFF2-40B4-BE49-F238E27FC236}">
                  <a16:creationId xmlns:a16="http://schemas.microsoft.com/office/drawing/2014/main" id="{306C3E61-D5F2-6C69-E68C-204ADA239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97" b="94336" l="7422" r="89844">
                          <a14:foregroundMark x1="7422" y1="16406" x2="7422" y2="16406"/>
                          <a14:foregroundMark x1="32813" y1="5469" x2="32813" y2="5469"/>
                          <a14:foregroundMark x1="88867" y1="4492" x2="88867" y2="4492"/>
                          <a14:foregroundMark x1="35547" y1="94336" x2="35547" y2="94336"/>
                        </a14:backgroundRemoval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2757" y="2037162"/>
              <a:ext cx="1518943" cy="1518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 descr="Testing - Free computer icons">
            <a:extLst>
              <a:ext uri="{FF2B5EF4-FFF2-40B4-BE49-F238E27FC236}">
                <a16:creationId xmlns:a16="http://schemas.microsoft.com/office/drawing/2014/main" id="{B42F89C7-A8AB-9849-28DF-ACA1FE99D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144" y="1928340"/>
            <a:ext cx="1580336" cy="158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7AE2A460-1BB8-4333-980B-9067F4F85D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92962-5F0F-05A8-26F8-7773F5E89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B26A8F-956B-C98D-1632-0863C3521772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Future Work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F4F272-D35E-A111-9CE0-601F1EDB1C00}"/>
              </a:ext>
            </a:extLst>
          </p:cNvPr>
          <p:cNvGrpSpPr/>
          <p:nvPr/>
        </p:nvGrpSpPr>
        <p:grpSpPr>
          <a:xfrm>
            <a:off x="657225" y="1518817"/>
            <a:ext cx="11400663" cy="4324733"/>
            <a:chOff x="657225" y="1518817"/>
            <a:chExt cx="11400663" cy="4324733"/>
          </a:xfrm>
        </p:grpSpPr>
        <p:sp>
          <p:nvSpPr>
            <p:cNvPr id="4" name="Rounded Rectangle 58">
              <a:extLst>
                <a:ext uri="{FF2B5EF4-FFF2-40B4-BE49-F238E27FC236}">
                  <a16:creationId xmlns:a16="http://schemas.microsoft.com/office/drawing/2014/main" id="{7A2301CA-4297-56B4-8A3E-B83183E68697}"/>
                </a:ext>
              </a:extLst>
            </p:cNvPr>
            <p:cNvSpPr/>
            <p:nvPr/>
          </p:nvSpPr>
          <p:spPr>
            <a:xfrm>
              <a:off x="8938207" y="1518817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endPara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Final Design</a:t>
              </a:r>
            </a:p>
          </p:txBody>
        </p:sp>
        <p:sp>
          <p:nvSpPr>
            <p:cNvPr id="5" name="Rounded Rectangle 58">
              <a:extLst>
                <a:ext uri="{FF2B5EF4-FFF2-40B4-BE49-F238E27FC236}">
                  <a16:creationId xmlns:a16="http://schemas.microsoft.com/office/drawing/2014/main" id="{82586219-4D4A-944E-415A-F05A493737D5}"/>
                </a:ext>
              </a:extLst>
            </p:cNvPr>
            <p:cNvSpPr/>
            <p:nvPr/>
          </p:nvSpPr>
          <p:spPr>
            <a:xfrm>
              <a:off x="3505200" y="1522360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2/13</a:t>
              </a:r>
            </a:p>
          </p:txBody>
        </p:sp>
        <p:sp>
          <p:nvSpPr>
            <p:cNvPr id="6" name="Rounded Rectangle 58">
              <a:extLst>
                <a:ext uri="{FF2B5EF4-FFF2-40B4-BE49-F238E27FC236}">
                  <a16:creationId xmlns:a16="http://schemas.microsoft.com/office/drawing/2014/main" id="{DE956EF4-EE32-3F53-36FB-4CA292B07C95}"/>
                </a:ext>
              </a:extLst>
            </p:cNvPr>
            <p:cNvSpPr/>
            <p:nvPr/>
          </p:nvSpPr>
          <p:spPr>
            <a:xfrm>
              <a:off x="6224588" y="1548045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2/21</a:t>
              </a:r>
            </a:p>
          </p:txBody>
        </p:sp>
        <p:sp>
          <p:nvSpPr>
            <p:cNvPr id="7" name="Rounded Rectangle 58">
              <a:extLst>
                <a:ext uri="{FF2B5EF4-FFF2-40B4-BE49-F238E27FC236}">
                  <a16:creationId xmlns:a16="http://schemas.microsoft.com/office/drawing/2014/main" id="{95825D60-345A-0BB0-5D4D-64822AF2F8AE}"/>
                </a:ext>
              </a:extLst>
            </p:cNvPr>
            <p:cNvSpPr/>
            <p:nvPr/>
          </p:nvSpPr>
          <p:spPr>
            <a:xfrm>
              <a:off x="785812" y="1522360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2/2</a:t>
              </a:r>
              <a:endParaRPr lang="en-US" sz="6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66DA37-0B7F-A57A-DB72-3AECB0B99ED6}"/>
                </a:ext>
              </a:extLst>
            </p:cNvPr>
            <p:cNvSpPr/>
            <p:nvPr/>
          </p:nvSpPr>
          <p:spPr>
            <a:xfrm>
              <a:off x="657225" y="5300287"/>
              <a:ext cx="2714625" cy="2704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0664A7-A848-45C2-79EE-550D3905C45D}"/>
                </a:ext>
              </a:extLst>
            </p:cNvPr>
            <p:cNvSpPr/>
            <p:nvPr/>
          </p:nvSpPr>
          <p:spPr>
            <a:xfrm>
              <a:off x="3371850" y="5300287"/>
              <a:ext cx="2724151" cy="27043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5FEB27-47C5-2CA0-7CD4-95B7C68E58D6}"/>
                </a:ext>
              </a:extLst>
            </p:cNvPr>
            <p:cNvSpPr/>
            <p:nvPr/>
          </p:nvSpPr>
          <p:spPr>
            <a:xfrm>
              <a:off x="6096001" y="5300287"/>
              <a:ext cx="2724152" cy="27043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CE25B4A-7817-2F9D-0A1D-146AE3F479C8}"/>
                </a:ext>
              </a:extLst>
            </p:cNvPr>
            <p:cNvSpPr/>
            <p:nvPr/>
          </p:nvSpPr>
          <p:spPr>
            <a:xfrm>
              <a:off x="8820153" y="5300287"/>
              <a:ext cx="2724152" cy="27043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6" name="Graphic 15" descr="Play with solid fill">
              <a:extLst>
                <a:ext uri="{FF2B5EF4-FFF2-40B4-BE49-F238E27FC236}">
                  <a16:creationId xmlns:a16="http://schemas.microsoft.com/office/drawing/2014/main" id="{E463A05B-D3AE-521A-770A-42E76B716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99202" y="4984864"/>
              <a:ext cx="858686" cy="858686"/>
            </a:xfrm>
            <a:prstGeom prst="rect">
              <a:avLst/>
            </a:prstGeom>
          </p:spPr>
        </p:pic>
        <p:pic>
          <p:nvPicPr>
            <p:cNvPr id="2062" name="Picture 14" descr="Finish, flag, goal icon | Flag icon, Flag, Goals">
              <a:extLst>
                <a:ext uri="{FF2B5EF4-FFF2-40B4-BE49-F238E27FC236}">
                  <a16:creationId xmlns:a16="http://schemas.microsoft.com/office/drawing/2014/main" id="{306C3E61-D5F2-6C69-E68C-204ADA2399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97" b="94336" l="7422" r="89844">
                          <a14:foregroundMark x1="7422" y1="16406" x2="7422" y2="16406"/>
                          <a14:foregroundMark x1="32813" y1="5469" x2="32813" y2="5469"/>
                          <a14:foregroundMark x1="88867" y1="4492" x2="88867" y2="4492"/>
                          <a14:foregroundMark x1="35547" y1="94336" x2="35547" y2="94336"/>
                        </a14:backgroundRemoval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2757" y="2037162"/>
              <a:ext cx="1518943" cy="1518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76C7F00-745F-F7CB-EB54-ABFF835FEB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05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92962-5F0F-05A8-26F8-7773F5E89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B26A8F-956B-C98D-1632-0863C3521772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Future Work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F4F272-D35E-A111-9CE0-601F1EDB1C00}"/>
              </a:ext>
            </a:extLst>
          </p:cNvPr>
          <p:cNvGrpSpPr/>
          <p:nvPr/>
        </p:nvGrpSpPr>
        <p:grpSpPr>
          <a:xfrm>
            <a:off x="657225" y="1518816"/>
            <a:ext cx="11400663" cy="4325112"/>
            <a:chOff x="657225" y="1518817"/>
            <a:chExt cx="11400663" cy="4324733"/>
          </a:xfrm>
        </p:grpSpPr>
        <p:sp>
          <p:nvSpPr>
            <p:cNvPr id="4" name="Rounded Rectangle 58">
              <a:extLst>
                <a:ext uri="{FF2B5EF4-FFF2-40B4-BE49-F238E27FC236}">
                  <a16:creationId xmlns:a16="http://schemas.microsoft.com/office/drawing/2014/main" id="{7A2301CA-4297-56B4-8A3E-B83183E68697}"/>
                </a:ext>
              </a:extLst>
            </p:cNvPr>
            <p:cNvSpPr/>
            <p:nvPr/>
          </p:nvSpPr>
          <p:spPr>
            <a:xfrm>
              <a:off x="8938207" y="1518817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2/28</a:t>
              </a:r>
            </a:p>
          </p:txBody>
        </p:sp>
        <p:sp>
          <p:nvSpPr>
            <p:cNvPr id="5" name="Rounded Rectangle 58">
              <a:extLst>
                <a:ext uri="{FF2B5EF4-FFF2-40B4-BE49-F238E27FC236}">
                  <a16:creationId xmlns:a16="http://schemas.microsoft.com/office/drawing/2014/main" id="{82586219-4D4A-944E-415A-F05A493737D5}"/>
                </a:ext>
              </a:extLst>
            </p:cNvPr>
            <p:cNvSpPr/>
            <p:nvPr/>
          </p:nvSpPr>
          <p:spPr>
            <a:xfrm>
              <a:off x="3505200" y="1522360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2/13</a:t>
              </a:r>
            </a:p>
          </p:txBody>
        </p:sp>
        <p:sp>
          <p:nvSpPr>
            <p:cNvPr id="6" name="Rounded Rectangle 58">
              <a:extLst>
                <a:ext uri="{FF2B5EF4-FFF2-40B4-BE49-F238E27FC236}">
                  <a16:creationId xmlns:a16="http://schemas.microsoft.com/office/drawing/2014/main" id="{DE956EF4-EE32-3F53-36FB-4CA292B07C95}"/>
                </a:ext>
              </a:extLst>
            </p:cNvPr>
            <p:cNvSpPr/>
            <p:nvPr/>
          </p:nvSpPr>
          <p:spPr>
            <a:xfrm>
              <a:off x="6224588" y="1548045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2/21</a:t>
              </a:r>
            </a:p>
          </p:txBody>
        </p:sp>
        <p:sp>
          <p:nvSpPr>
            <p:cNvPr id="7" name="Rounded Rectangle 58">
              <a:extLst>
                <a:ext uri="{FF2B5EF4-FFF2-40B4-BE49-F238E27FC236}">
                  <a16:creationId xmlns:a16="http://schemas.microsoft.com/office/drawing/2014/main" id="{95825D60-345A-0BB0-5D4D-64822AF2F8AE}"/>
                </a:ext>
              </a:extLst>
            </p:cNvPr>
            <p:cNvSpPr/>
            <p:nvPr/>
          </p:nvSpPr>
          <p:spPr>
            <a:xfrm>
              <a:off x="785812" y="1522360"/>
              <a:ext cx="2457449" cy="3314326"/>
            </a:xfrm>
            <a:prstGeom prst="roundRect">
              <a:avLst>
                <a:gd name="adj" fmla="val 2046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2/2</a:t>
              </a:r>
              <a:endParaRPr lang="en-US" sz="6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66DA37-0B7F-A57A-DB72-3AECB0B99ED6}"/>
                </a:ext>
              </a:extLst>
            </p:cNvPr>
            <p:cNvSpPr/>
            <p:nvPr/>
          </p:nvSpPr>
          <p:spPr>
            <a:xfrm>
              <a:off x="657225" y="5300287"/>
              <a:ext cx="2714625" cy="2704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0664A7-A848-45C2-79EE-550D3905C45D}"/>
                </a:ext>
              </a:extLst>
            </p:cNvPr>
            <p:cNvSpPr/>
            <p:nvPr/>
          </p:nvSpPr>
          <p:spPr>
            <a:xfrm>
              <a:off x="3371850" y="5300287"/>
              <a:ext cx="2724151" cy="27043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5FEB27-47C5-2CA0-7CD4-95B7C68E58D6}"/>
                </a:ext>
              </a:extLst>
            </p:cNvPr>
            <p:cNvSpPr/>
            <p:nvPr/>
          </p:nvSpPr>
          <p:spPr>
            <a:xfrm>
              <a:off x="6096001" y="5300287"/>
              <a:ext cx="2724152" cy="27043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CE25B4A-7817-2F9D-0A1D-146AE3F479C8}"/>
                </a:ext>
              </a:extLst>
            </p:cNvPr>
            <p:cNvSpPr/>
            <p:nvPr/>
          </p:nvSpPr>
          <p:spPr>
            <a:xfrm>
              <a:off x="8820153" y="5300287"/>
              <a:ext cx="2724152" cy="27043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6" name="Graphic 15" descr="Play with solid fill">
              <a:extLst>
                <a:ext uri="{FF2B5EF4-FFF2-40B4-BE49-F238E27FC236}">
                  <a16:creationId xmlns:a16="http://schemas.microsoft.com/office/drawing/2014/main" id="{E463A05B-D3AE-521A-770A-42E76B716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99202" y="4984864"/>
              <a:ext cx="858686" cy="858686"/>
            </a:xfrm>
            <a:prstGeom prst="rect">
              <a:avLst/>
            </a:prstGeom>
          </p:spPr>
        </p:pic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77F3F8C-50F6-5363-753F-88DDAB761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2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92962-5F0F-05A8-26F8-7773F5E89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B26A8F-956B-C98D-1632-0863C3521772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chemeClr val="tx1"/>
                </a:solidFill>
                <a:cs typeface="Arial"/>
              </a:rPr>
              <a:t>Future Work-for website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E2995B-AFAA-BF62-F098-7571FFA6D870}"/>
              </a:ext>
            </a:extLst>
          </p:cNvPr>
          <p:cNvGrpSpPr/>
          <p:nvPr/>
        </p:nvGrpSpPr>
        <p:grpSpPr>
          <a:xfrm>
            <a:off x="790959" y="1659659"/>
            <a:ext cx="11463383" cy="2904027"/>
            <a:chOff x="790959" y="1659659"/>
            <a:chExt cx="11463383" cy="290402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82E0D97-8889-3D43-1C2B-7DAEA2912DCA}"/>
                </a:ext>
              </a:extLst>
            </p:cNvPr>
            <p:cNvGrpSpPr/>
            <p:nvPr/>
          </p:nvGrpSpPr>
          <p:grpSpPr>
            <a:xfrm>
              <a:off x="838200" y="2832137"/>
              <a:ext cx="11416142" cy="858761"/>
              <a:chOff x="971169" y="5006466"/>
              <a:chExt cx="11416142" cy="858761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066DA37-0B7F-A57A-DB72-3AECB0B99ED6}"/>
                  </a:ext>
                </a:extLst>
              </p:cNvPr>
              <p:cNvSpPr/>
              <p:nvPr/>
            </p:nvSpPr>
            <p:spPr>
              <a:xfrm>
                <a:off x="971169" y="5300617"/>
                <a:ext cx="2400681" cy="27046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30664A7-A848-45C2-79EE-550D3905C45D}"/>
                  </a:ext>
                </a:extLst>
              </p:cNvPr>
              <p:cNvSpPr/>
              <p:nvPr/>
            </p:nvSpPr>
            <p:spPr>
              <a:xfrm>
                <a:off x="3371850" y="5300617"/>
                <a:ext cx="2724151" cy="27046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3B5FEB27-47C5-2CA0-7CD4-95B7C68E58D6}"/>
                  </a:ext>
                </a:extLst>
              </p:cNvPr>
              <p:cNvSpPr/>
              <p:nvPr/>
            </p:nvSpPr>
            <p:spPr>
              <a:xfrm>
                <a:off x="6096001" y="5300617"/>
                <a:ext cx="2724152" cy="270460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CE25B4A-7817-2F9D-0A1D-146AE3F479C8}"/>
                  </a:ext>
                </a:extLst>
              </p:cNvPr>
              <p:cNvSpPr/>
              <p:nvPr/>
            </p:nvSpPr>
            <p:spPr>
              <a:xfrm>
                <a:off x="8820153" y="5300617"/>
                <a:ext cx="2976180" cy="27046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16" name="Graphic 15" descr="Play with solid fill">
                <a:extLst>
                  <a:ext uri="{FF2B5EF4-FFF2-40B4-BE49-F238E27FC236}">
                    <a16:creationId xmlns:a16="http://schemas.microsoft.com/office/drawing/2014/main" id="{E463A05B-D3AE-521A-770A-42E76B716E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528625" y="5006466"/>
                <a:ext cx="858686" cy="858761"/>
              </a:xfrm>
              <a:prstGeom prst="rect">
                <a:avLst/>
              </a:prstGeom>
            </p:spPr>
          </p:pic>
        </p:grpSp>
        <p:sp>
          <p:nvSpPr>
            <p:cNvPr id="4" name="Rounded Rectangle 58">
              <a:extLst>
                <a:ext uri="{FF2B5EF4-FFF2-40B4-BE49-F238E27FC236}">
                  <a16:creationId xmlns:a16="http://schemas.microsoft.com/office/drawing/2014/main" id="{7A2301CA-4297-56B4-8A3E-B83183E68697}"/>
                </a:ext>
              </a:extLst>
            </p:cNvPr>
            <p:cNvSpPr/>
            <p:nvPr/>
          </p:nvSpPr>
          <p:spPr>
            <a:xfrm>
              <a:off x="8943354" y="1659659"/>
              <a:ext cx="2457449" cy="2874796"/>
            </a:xfrm>
            <a:prstGeom prst="roundRect">
              <a:avLst>
                <a:gd name="adj" fmla="val 20461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2/28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sz="2000" dirty="0">
                <a:solidFill>
                  <a:prstClr val="white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+mn-cs"/>
                </a:rPr>
                <a:t>Finish electronics and control of the two robot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+mn-cs"/>
                </a:rPr>
                <a:t>syste</a:t>
              </a:r>
              <a:r>
                <a:rPr lang="en-US" sz="2000" dirty="0">
                  <a:solidFill>
                    <a:prstClr val="white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5" name="Rounded Rectangle 58">
              <a:extLst>
                <a:ext uri="{FF2B5EF4-FFF2-40B4-BE49-F238E27FC236}">
                  <a16:creationId xmlns:a16="http://schemas.microsoft.com/office/drawing/2014/main" id="{82586219-4D4A-944E-415A-F05A493737D5}"/>
                </a:ext>
              </a:extLst>
            </p:cNvPr>
            <p:cNvSpPr/>
            <p:nvPr/>
          </p:nvSpPr>
          <p:spPr>
            <a:xfrm>
              <a:off x="3510347" y="1663202"/>
              <a:ext cx="2457449" cy="2874796"/>
            </a:xfrm>
            <a:prstGeom prst="roundRect">
              <a:avLst>
                <a:gd name="adj" fmla="val 204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 dirty="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+mn-cs"/>
                </a:rPr>
                <a:t>Finish building shoulders for single robot, begin tests with single weights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6" name="Rounded Rectangle 58">
              <a:extLst>
                <a:ext uri="{FF2B5EF4-FFF2-40B4-BE49-F238E27FC236}">
                  <a16:creationId xmlns:a16="http://schemas.microsoft.com/office/drawing/2014/main" id="{DE956EF4-EE32-3F53-36FB-4CA292B07C95}"/>
                </a:ext>
              </a:extLst>
            </p:cNvPr>
            <p:cNvSpPr/>
            <p:nvPr/>
          </p:nvSpPr>
          <p:spPr>
            <a:xfrm>
              <a:off x="6229735" y="1688890"/>
              <a:ext cx="2457449" cy="2874796"/>
            </a:xfrm>
            <a:prstGeom prst="roundRect">
              <a:avLst>
                <a:gd name="adj" fmla="val 20461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 dirty="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2/20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S PGothic" panose="020B0600070205080204" pitchFamily="34" charset="-128"/>
                <a:ea typeface="MS PGothic" panose="020B0600070205080204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S PGothic" panose="020B0600070205080204" pitchFamily="34" charset="-128"/>
                  <a:ea typeface="MS PGothic" panose="020B0600070205080204" pitchFamily="34" charset="-128"/>
                  <a:cs typeface="+mn-cs"/>
                </a:rPr>
                <a:t>Finish building second robot and testing apparatus</a:t>
              </a:r>
            </a:p>
          </p:txBody>
        </p:sp>
        <p:sp>
          <p:nvSpPr>
            <p:cNvPr id="7" name="Rounded Rectangle 58">
              <a:extLst>
                <a:ext uri="{FF2B5EF4-FFF2-40B4-BE49-F238E27FC236}">
                  <a16:creationId xmlns:a16="http://schemas.microsoft.com/office/drawing/2014/main" id="{95825D60-345A-0BB0-5D4D-64822AF2F8AE}"/>
                </a:ext>
              </a:extLst>
            </p:cNvPr>
            <p:cNvSpPr/>
            <p:nvPr/>
          </p:nvSpPr>
          <p:spPr>
            <a:xfrm>
              <a:off x="790959" y="1663202"/>
              <a:ext cx="2457449" cy="2874796"/>
            </a:xfrm>
            <a:prstGeom prst="roundRect">
              <a:avLst>
                <a:gd name="adj" fmla="val 2046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 dirty="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2/2</a:t>
              </a:r>
            </a:p>
            <a:p>
              <a:pPr algn="ctr"/>
              <a:endParaRPr lang="en-US" sz="2000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Finish purchasing essential components</a:t>
              </a:r>
              <a:endParaRPr lang="en-US" dirty="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77F3F8C-50F6-5363-753F-88DDAB761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/>
          <a:lstStyle/>
          <a:p>
            <a:r>
              <a:rPr lang="en-US"/>
              <a:t>Jared Carboy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31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3A8F34-13D6-CE81-7844-72D8578871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92962-5F0F-05A8-26F8-7773F5E89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B26A8F-956B-C98D-1632-0863C3521772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Future Work</a:t>
            </a:r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1DCEECA-9652-EA4A-B3B5-D3D978BBDA44}"/>
              </a:ext>
            </a:extLst>
          </p:cNvPr>
          <p:cNvGrpSpPr/>
          <p:nvPr/>
        </p:nvGrpSpPr>
        <p:grpSpPr>
          <a:xfrm>
            <a:off x="657225" y="4278897"/>
            <a:ext cx="11400663" cy="1436914"/>
            <a:chOff x="657225" y="4659897"/>
            <a:chExt cx="11400663" cy="143691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066DA37-0B7F-A57A-DB72-3AECB0B99ED6}"/>
                </a:ext>
              </a:extLst>
            </p:cNvPr>
            <p:cNvSpPr/>
            <p:nvPr/>
          </p:nvSpPr>
          <p:spPr>
            <a:xfrm>
              <a:off x="657225" y="5300287"/>
              <a:ext cx="2714625" cy="2704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30664A7-A848-45C2-79EE-550D3905C45D}"/>
                </a:ext>
              </a:extLst>
            </p:cNvPr>
            <p:cNvSpPr/>
            <p:nvPr/>
          </p:nvSpPr>
          <p:spPr>
            <a:xfrm>
              <a:off x="3371850" y="5300287"/>
              <a:ext cx="2724151" cy="27043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5FEB27-47C5-2CA0-7CD4-95B7C68E58D6}"/>
                </a:ext>
              </a:extLst>
            </p:cNvPr>
            <p:cNvSpPr/>
            <p:nvPr/>
          </p:nvSpPr>
          <p:spPr>
            <a:xfrm>
              <a:off x="6096001" y="5300287"/>
              <a:ext cx="2724152" cy="27043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CE25B4A-7817-2F9D-0A1D-146AE3F479C8}"/>
                </a:ext>
              </a:extLst>
            </p:cNvPr>
            <p:cNvSpPr/>
            <p:nvPr/>
          </p:nvSpPr>
          <p:spPr>
            <a:xfrm>
              <a:off x="8820153" y="5300287"/>
              <a:ext cx="2724152" cy="27043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16" name="Graphic 15" descr="Play with solid fill">
              <a:extLst>
                <a:ext uri="{FF2B5EF4-FFF2-40B4-BE49-F238E27FC236}">
                  <a16:creationId xmlns:a16="http://schemas.microsoft.com/office/drawing/2014/main" id="{E463A05B-D3AE-521A-770A-42E76B716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99202" y="4984864"/>
              <a:ext cx="858686" cy="858686"/>
            </a:xfrm>
            <a:prstGeom prst="rect">
              <a:avLst/>
            </a:prstGeom>
          </p:spPr>
        </p:pic>
        <p:sp>
          <p:nvSpPr>
            <p:cNvPr id="4" name="Rounded Rectangle 58">
              <a:extLst>
                <a:ext uri="{FF2B5EF4-FFF2-40B4-BE49-F238E27FC236}">
                  <a16:creationId xmlns:a16="http://schemas.microsoft.com/office/drawing/2014/main" id="{7A2301CA-4297-56B4-8A3E-B83183E68697}"/>
                </a:ext>
              </a:extLst>
            </p:cNvPr>
            <p:cNvSpPr/>
            <p:nvPr/>
          </p:nvSpPr>
          <p:spPr>
            <a:xfrm>
              <a:off x="8809620" y="4659897"/>
              <a:ext cx="2457449" cy="1407686"/>
            </a:xfrm>
            <a:prstGeom prst="roundRect">
              <a:avLst>
                <a:gd name="adj" fmla="val 20461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Final Design</a:t>
              </a:r>
            </a:p>
          </p:txBody>
        </p:sp>
        <p:sp>
          <p:nvSpPr>
            <p:cNvPr id="5" name="Rounded Rectangle 58">
              <a:extLst>
                <a:ext uri="{FF2B5EF4-FFF2-40B4-BE49-F238E27FC236}">
                  <a16:creationId xmlns:a16="http://schemas.microsoft.com/office/drawing/2014/main" id="{82586219-4D4A-944E-415A-F05A493737D5}"/>
                </a:ext>
              </a:extLst>
            </p:cNvPr>
            <p:cNvSpPr/>
            <p:nvPr/>
          </p:nvSpPr>
          <p:spPr>
            <a:xfrm>
              <a:off x="3376613" y="4663440"/>
              <a:ext cx="2457449" cy="1407686"/>
            </a:xfrm>
            <a:prstGeom prst="roundRect">
              <a:avLst>
                <a:gd name="adj" fmla="val 20461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Mechanical Testing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" name="Rounded Rectangle 58">
              <a:extLst>
                <a:ext uri="{FF2B5EF4-FFF2-40B4-BE49-F238E27FC236}">
                  <a16:creationId xmlns:a16="http://schemas.microsoft.com/office/drawing/2014/main" id="{DE956EF4-EE32-3F53-36FB-4CA292B07C95}"/>
                </a:ext>
              </a:extLst>
            </p:cNvPr>
            <p:cNvSpPr/>
            <p:nvPr/>
          </p:nvSpPr>
          <p:spPr>
            <a:xfrm>
              <a:off x="6096001" y="4689125"/>
              <a:ext cx="2457449" cy="1407686"/>
            </a:xfrm>
            <a:prstGeom prst="roundRect">
              <a:avLst>
                <a:gd name="adj" fmla="val 20461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Build Payloads</a:t>
              </a: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Rounded Rectangle 58">
              <a:extLst>
                <a:ext uri="{FF2B5EF4-FFF2-40B4-BE49-F238E27FC236}">
                  <a16:creationId xmlns:a16="http://schemas.microsoft.com/office/drawing/2014/main" id="{95825D60-345A-0BB0-5D4D-64822AF2F8AE}"/>
                </a:ext>
              </a:extLst>
            </p:cNvPr>
            <p:cNvSpPr/>
            <p:nvPr/>
          </p:nvSpPr>
          <p:spPr>
            <a:xfrm>
              <a:off x="657225" y="4663440"/>
              <a:ext cx="2457449" cy="1407686"/>
            </a:xfrm>
            <a:prstGeom prst="roundRect">
              <a:avLst>
                <a:gd name="adj" fmla="val 2046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>
                  <a:solidFill>
                    <a:schemeClr val="bg1"/>
                  </a:solidFill>
                  <a:latin typeface="MS PGothic"/>
                  <a:ea typeface="MS PGothic"/>
                </a:rPr>
                <a:t>3D Print Components </a:t>
              </a:r>
              <a:endParaRPr lang="en-US" sz="280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405EA4-67A0-0A14-9E3E-0CD55711B561}"/>
              </a:ext>
            </a:extLst>
          </p:cNvPr>
          <p:cNvGrpSpPr/>
          <p:nvPr/>
        </p:nvGrpSpPr>
        <p:grpSpPr>
          <a:xfrm>
            <a:off x="808865" y="-48233"/>
            <a:ext cx="4738707" cy="3952195"/>
            <a:chOff x="808865" y="-48233"/>
            <a:chExt cx="4738707" cy="395219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07AFEA3-B1E1-BC62-7C27-3F47DAC167B8}"/>
                </a:ext>
              </a:extLst>
            </p:cNvPr>
            <p:cNvGrpSpPr/>
            <p:nvPr/>
          </p:nvGrpSpPr>
          <p:grpSpPr>
            <a:xfrm>
              <a:off x="808865" y="-48233"/>
              <a:ext cx="3514290" cy="3377723"/>
              <a:chOff x="7000518" y="823810"/>
              <a:chExt cx="4402186" cy="4231115"/>
            </a:xfrm>
          </p:grpSpPr>
          <p:sp>
            <p:nvSpPr>
              <p:cNvPr id="15" name="Block Arc 14">
                <a:extLst>
                  <a:ext uri="{FF2B5EF4-FFF2-40B4-BE49-F238E27FC236}">
                    <a16:creationId xmlns:a16="http://schemas.microsoft.com/office/drawing/2014/main" id="{E8B66E2F-42FE-78C0-B2B5-41B25D60B4EA}"/>
                  </a:ext>
                </a:extLst>
              </p:cNvPr>
              <p:cNvSpPr/>
              <p:nvPr/>
            </p:nvSpPr>
            <p:spPr>
              <a:xfrm rot="10800000">
                <a:off x="8294169" y="823810"/>
                <a:ext cx="1632347" cy="2283532"/>
              </a:xfrm>
              <a:prstGeom prst="blockArc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48FF538-FA6B-4952-17AA-167DDC1B9236}"/>
                  </a:ext>
                </a:extLst>
              </p:cNvPr>
              <p:cNvSpPr/>
              <p:nvPr/>
            </p:nvSpPr>
            <p:spPr>
              <a:xfrm>
                <a:off x="10625975" y="3552813"/>
                <a:ext cx="578001" cy="571406"/>
              </a:xfrm>
              <a:prstGeom prst="ellipse">
                <a:avLst/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C2C415B-75E9-DF9B-AE9D-63654EE994E7}"/>
                  </a:ext>
                </a:extLst>
              </p:cNvPr>
              <p:cNvGrpSpPr/>
              <p:nvPr/>
            </p:nvGrpSpPr>
            <p:grpSpPr>
              <a:xfrm>
                <a:off x="7804756" y="3480124"/>
                <a:ext cx="1127505" cy="1048103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F3FA6782-EED2-6F5C-501A-BF3B57108236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141D1A7D-43B2-6759-3AA4-845A2A0008B8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C5F5E34-4099-52EB-4AB7-222387560967}"/>
                  </a:ext>
                </a:extLst>
              </p:cNvPr>
              <p:cNvGrpSpPr/>
              <p:nvPr/>
            </p:nvGrpSpPr>
            <p:grpSpPr>
              <a:xfrm>
                <a:off x="9160599" y="3433960"/>
                <a:ext cx="1127505" cy="1048103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28F87526-BBDA-F8DB-CEC9-F3CFE2D3B771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F9996847-85EF-B97B-CB8F-1851D4B7A026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51AEB08-619B-D7A8-3E19-6C246591C7BC}"/>
                  </a:ext>
                </a:extLst>
              </p:cNvPr>
              <p:cNvGrpSpPr/>
              <p:nvPr/>
            </p:nvGrpSpPr>
            <p:grpSpPr>
              <a:xfrm rot="12600000" flipH="1">
                <a:off x="9859366" y="3430644"/>
                <a:ext cx="1262899" cy="1075398"/>
                <a:chOff x="3001979" y="3798448"/>
                <a:chExt cx="932287" cy="793872"/>
              </a:xfrm>
            </p:grpSpPr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A57779D1-7C17-30F3-AF36-5451952FE803}"/>
                    </a:ext>
                  </a:extLst>
                </p:cNvPr>
                <p:cNvSpPr/>
                <p:nvPr/>
              </p:nvSpPr>
              <p:spPr>
                <a:xfrm rot="1655909">
                  <a:off x="3709364" y="4245317"/>
                  <a:ext cx="224902" cy="3470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D1EDBD6E-7CD2-4122-9CEA-B4B1097C8945}"/>
                    </a:ext>
                  </a:extLst>
                </p:cNvPr>
                <p:cNvSpPr/>
                <p:nvPr/>
              </p:nvSpPr>
              <p:spPr>
                <a:xfrm rot="1944600">
                  <a:off x="3045202" y="4022466"/>
                  <a:ext cx="839971" cy="343650"/>
                </a:xfrm>
                <a:prstGeom prst="rect">
                  <a:avLst/>
                </a:prstGeom>
                <a:solidFill>
                  <a:srgbClr val="2E75B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2E64D4EA-E426-C916-CFD6-4441AF9A41F4}"/>
                    </a:ext>
                  </a:extLst>
                </p:cNvPr>
                <p:cNvSpPr/>
                <p:nvPr/>
              </p:nvSpPr>
              <p:spPr>
                <a:xfrm rot="1655909">
                  <a:off x="3001979" y="3798448"/>
                  <a:ext cx="224902" cy="3470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ounded Rectangle 64">
                  <a:extLst>
                    <a:ext uri="{FF2B5EF4-FFF2-40B4-BE49-F238E27FC236}">
                      <a16:creationId xmlns:a16="http://schemas.microsoft.com/office/drawing/2014/main" id="{B75E5AD8-CCC8-832E-460E-CFCDE8087E85}"/>
                    </a:ext>
                  </a:extLst>
                </p:cNvPr>
                <p:cNvSpPr/>
                <p:nvPr/>
              </p:nvSpPr>
              <p:spPr>
                <a:xfrm rot="1929248">
                  <a:off x="3744671" y="4234146"/>
                  <a:ext cx="96069" cy="333770"/>
                </a:xfrm>
                <a:prstGeom prst="roundRect">
                  <a:avLst/>
                </a:pr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Flowchart: Terminator 21">
                <a:extLst>
                  <a:ext uri="{FF2B5EF4-FFF2-40B4-BE49-F238E27FC236}">
                    <a16:creationId xmlns:a16="http://schemas.microsoft.com/office/drawing/2014/main" id="{3E6852A0-F3CC-5193-98CD-9CEC060BCC76}"/>
                  </a:ext>
                </a:extLst>
              </p:cNvPr>
              <p:cNvSpPr/>
              <p:nvPr/>
            </p:nvSpPr>
            <p:spPr>
              <a:xfrm rot="1778879">
                <a:off x="9428483" y="3930136"/>
                <a:ext cx="1604906" cy="642194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92796F3-087B-E8F2-AB4D-7B20AECC87F6}"/>
                  </a:ext>
                </a:extLst>
              </p:cNvPr>
              <p:cNvSpPr/>
              <p:nvPr/>
            </p:nvSpPr>
            <p:spPr>
              <a:xfrm>
                <a:off x="7000518" y="3786661"/>
                <a:ext cx="578001" cy="571406"/>
              </a:xfrm>
              <a:prstGeom prst="ellipse">
                <a:avLst/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C2B54B6B-3A14-2D44-3FAD-833E96B94BD3}"/>
                  </a:ext>
                </a:extLst>
              </p:cNvPr>
              <p:cNvGrpSpPr/>
              <p:nvPr/>
            </p:nvGrpSpPr>
            <p:grpSpPr>
              <a:xfrm rot="914353">
                <a:off x="7246260" y="2549004"/>
                <a:ext cx="1738951" cy="2017320"/>
                <a:chOff x="3310035" y="2094216"/>
                <a:chExt cx="1283715" cy="1489210"/>
              </a:xfrm>
              <a:solidFill>
                <a:srgbClr val="FF0000"/>
              </a:solidFill>
            </p:grpSpPr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82399DFF-BA4A-C52E-9D4B-2A901DB32A0D}"/>
                    </a:ext>
                  </a:extLst>
                </p:cNvPr>
                <p:cNvSpPr/>
                <p:nvPr/>
              </p:nvSpPr>
              <p:spPr>
                <a:xfrm rot="8047878" flipH="1">
                  <a:off x="4307798" y="2094864"/>
                  <a:ext cx="224902" cy="347003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7D562813-B15C-C0B3-1D70-0EE44E545883}"/>
                    </a:ext>
                  </a:extLst>
                </p:cNvPr>
                <p:cNvSpPr/>
                <p:nvPr/>
              </p:nvSpPr>
              <p:spPr>
                <a:xfrm rot="7759187" flipH="1">
                  <a:off x="3207999" y="2666996"/>
                  <a:ext cx="1489210" cy="34365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369B5741-713F-F566-2F7D-479FC49E4AB4}"/>
                    </a:ext>
                  </a:extLst>
                </p:cNvPr>
                <p:cNvSpPr/>
                <p:nvPr/>
              </p:nvSpPr>
              <p:spPr>
                <a:xfrm rot="8047878" flipH="1">
                  <a:off x="3371086" y="3237547"/>
                  <a:ext cx="224902" cy="347003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ounded Rectangle 31">
                  <a:extLst>
                    <a:ext uri="{FF2B5EF4-FFF2-40B4-BE49-F238E27FC236}">
                      <a16:creationId xmlns:a16="http://schemas.microsoft.com/office/drawing/2014/main" id="{3417202D-6355-1D38-775E-F50B87C234CB}"/>
                    </a:ext>
                  </a:extLst>
                </p:cNvPr>
                <p:cNvSpPr/>
                <p:nvPr/>
              </p:nvSpPr>
              <p:spPr>
                <a:xfrm rot="7774539" flipH="1">
                  <a:off x="4355476" y="2125708"/>
                  <a:ext cx="96069" cy="321611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Freeform 46">
                <a:extLst>
                  <a:ext uri="{FF2B5EF4-FFF2-40B4-BE49-F238E27FC236}">
                    <a16:creationId xmlns:a16="http://schemas.microsoft.com/office/drawing/2014/main" id="{61E04FB5-7640-E8D8-B70C-A89134B756DF}"/>
                  </a:ext>
                </a:extLst>
              </p:cNvPr>
              <p:cNvSpPr/>
              <p:nvPr/>
            </p:nvSpPr>
            <p:spPr>
              <a:xfrm rot="2060467">
                <a:off x="8598174" y="3452427"/>
                <a:ext cx="1427183" cy="1010673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ounded Rectangle 43">
                <a:extLst>
                  <a:ext uri="{FF2B5EF4-FFF2-40B4-BE49-F238E27FC236}">
                    <a16:creationId xmlns:a16="http://schemas.microsoft.com/office/drawing/2014/main" id="{982A0AE3-FE47-0D12-A299-BB6F77C2AB89}"/>
                  </a:ext>
                </a:extLst>
              </p:cNvPr>
              <p:cNvSpPr/>
              <p:nvPr/>
            </p:nvSpPr>
            <p:spPr>
              <a:xfrm>
                <a:off x="8924664" y="3786399"/>
                <a:ext cx="1096388" cy="510925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lowchart: Terminator 26">
                <a:extLst>
                  <a:ext uri="{FF2B5EF4-FFF2-40B4-BE49-F238E27FC236}">
                    <a16:creationId xmlns:a16="http://schemas.microsoft.com/office/drawing/2014/main" id="{BE668D17-FADF-E57A-1F8F-047B9BB9C7B9}"/>
                  </a:ext>
                </a:extLst>
              </p:cNvPr>
              <p:cNvSpPr/>
              <p:nvPr/>
            </p:nvSpPr>
            <p:spPr>
              <a:xfrm rot="1778879">
                <a:off x="8072639" y="3976300"/>
                <a:ext cx="1604906" cy="642194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89C3291-E5B8-CC3B-AC79-8727C3A8E850}"/>
                  </a:ext>
                </a:extLst>
              </p:cNvPr>
              <p:cNvGrpSpPr/>
              <p:nvPr/>
            </p:nvGrpSpPr>
            <p:grpSpPr>
              <a:xfrm rot="19523347">
                <a:off x="7223428" y="3603231"/>
                <a:ext cx="1262899" cy="1075398"/>
                <a:chOff x="3001979" y="3798448"/>
                <a:chExt cx="932287" cy="793872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402EC77B-8278-67B7-88A3-74AB51BE5663}"/>
                    </a:ext>
                  </a:extLst>
                </p:cNvPr>
                <p:cNvSpPr/>
                <p:nvPr/>
              </p:nvSpPr>
              <p:spPr>
                <a:xfrm rot="1655909">
                  <a:off x="3709364" y="4245317"/>
                  <a:ext cx="224902" cy="347003"/>
                </a:xfrm>
                <a:prstGeom prst="ellipse">
                  <a:avLst/>
                </a:prstGeom>
                <a:solidFill>
                  <a:srgbClr val="2E75B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16A3963E-0035-DB77-8C87-60E4EB7B0708}"/>
                    </a:ext>
                  </a:extLst>
                </p:cNvPr>
                <p:cNvSpPr/>
                <p:nvPr/>
              </p:nvSpPr>
              <p:spPr>
                <a:xfrm rot="1944600">
                  <a:off x="3045202" y="4022466"/>
                  <a:ext cx="839971" cy="343650"/>
                </a:xfrm>
                <a:prstGeom prst="rect">
                  <a:avLst/>
                </a:prstGeom>
                <a:solidFill>
                  <a:srgbClr val="2E75B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57718FB6-C6F7-C9C0-3CB8-8C607CADDAD7}"/>
                    </a:ext>
                  </a:extLst>
                </p:cNvPr>
                <p:cNvSpPr/>
                <p:nvPr/>
              </p:nvSpPr>
              <p:spPr>
                <a:xfrm rot="1655909">
                  <a:off x="3001979" y="3798448"/>
                  <a:ext cx="224902" cy="347003"/>
                </a:xfrm>
                <a:prstGeom prst="ellipse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ounded Rectangle 16">
                  <a:extLst>
                    <a:ext uri="{FF2B5EF4-FFF2-40B4-BE49-F238E27FC236}">
                      <a16:creationId xmlns:a16="http://schemas.microsoft.com/office/drawing/2014/main" id="{D6E67788-2363-EED3-C105-140C3A992A02}"/>
                    </a:ext>
                  </a:extLst>
                </p:cNvPr>
                <p:cNvSpPr/>
                <p:nvPr/>
              </p:nvSpPr>
              <p:spPr>
                <a:xfrm rot="1929248">
                  <a:off x="3744671" y="4234146"/>
                  <a:ext cx="96069" cy="333770"/>
                </a:xfrm>
                <a:prstGeom prst="roundRect">
                  <a:avLst/>
                </a:prstGeom>
                <a:solidFill>
                  <a:srgbClr val="2E75B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35BC463-25CE-145F-D7D7-AE3BDCE31613}"/>
                  </a:ext>
                </a:extLst>
              </p:cNvPr>
              <p:cNvSpPr/>
              <p:nvPr/>
            </p:nvSpPr>
            <p:spPr>
              <a:xfrm>
                <a:off x="7074560" y="3847803"/>
                <a:ext cx="611503" cy="611503"/>
              </a:xfrm>
              <a:prstGeom prst="ellipse">
                <a:avLst/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6DD4149-9DB8-AF65-B8B6-419FD81FD30C}"/>
                  </a:ext>
                </a:extLst>
              </p:cNvPr>
              <p:cNvGrpSpPr/>
              <p:nvPr/>
            </p:nvGrpSpPr>
            <p:grpSpPr>
              <a:xfrm>
                <a:off x="8450821" y="3797201"/>
                <a:ext cx="1353007" cy="1257724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A733C4FB-4F55-CD4F-FACD-CDE7AA15FA73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E035C07C-3899-1409-634C-72CA99BB3E4A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41E0E7C-1B1F-16FC-AEC3-31009780378B}"/>
                  </a:ext>
                </a:extLst>
              </p:cNvPr>
              <p:cNvCxnSpPr/>
              <p:nvPr/>
            </p:nvCxnSpPr>
            <p:spPr>
              <a:xfrm>
                <a:off x="8630540" y="3696726"/>
                <a:ext cx="244552" cy="118100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446725E6-F027-E432-300C-582D1055B36A}"/>
                  </a:ext>
                </a:extLst>
              </p:cNvPr>
              <p:cNvCxnSpPr/>
              <p:nvPr/>
            </p:nvCxnSpPr>
            <p:spPr>
              <a:xfrm>
                <a:off x="8705877" y="3628518"/>
                <a:ext cx="335162" cy="157038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38673761-C45F-B651-AFCF-B5E54EF197C2}"/>
                  </a:ext>
                </a:extLst>
              </p:cNvPr>
              <p:cNvGrpSpPr/>
              <p:nvPr/>
            </p:nvGrpSpPr>
            <p:grpSpPr>
              <a:xfrm rot="9791451" flipH="1">
                <a:off x="9454422" y="2407045"/>
                <a:ext cx="1763779" cy="2017320"/>
                <a:chOff x="5746402" y="2578481"/>
                <a:chExt cx="1302043" cy="1489210"/>
              </a:xfrm>
              <a:solidFill>
                <a:srgbClr val="FF0000"/>
              </a:solidFill>
            </p:grpSpPr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DADDC55F-95EB-2BB5-3CD9-4869BDCFC4DD}"/>
                    </a:ext>
                  </a:extLst>
                </p:cNvPr>
                <p:cNvSpPr/>
                <p:nvPr/>
              </p:nvSpPr>
              <p:spPr>
                <a:xfrm rot="7759187" flipH="1">
                  <a:off x="5657063" y="3151261"/>
                  <a:ext cx="1489210" cy="34365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C250C984-0F5B-DC59-6CF1-32D0EA6F339E}"/>
                    </a:ext>
                  </a:extLst>
                </p:cNvPr>
                <p:cNvSpPr/>
                <p:nvPr/>
              </p:nvSpPr>
              <p:spPr>
                <a:xfrm rot="8047878" flipH="1">
                  <a:off x="5825688" y="3734899"/>
                  <a:ext cx="188431" cy="347003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525A3F9A-070E-CBF4-4C55-0C09A3C49EF4}"/>
                    </a:ext>
                  </a:extLst>
                </p:cNvPr>
                <p:cNvSpPr/>
                <p:nvPr/>
              </p:nvSpPr>
              <p:spPr>
                <a:xfrm rot="8047878" flipH="1">
                  <a:off x="6780728" y="2576659"/>
                  <a:ext cx="188431" cy="347003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ounded Rectangle 57">
                  <a:extLst>
                    <a:ext uri="{FF2B5EF4-FFF2-40B4-BE49-F238E27FC236}">
                      <a16:creationId xmlns:a16="http://schemas.microsoft.com/office/drawing/2014/main" id="{A9BCAB99-80B4-D8BC-68E6-A62F3165ADE7}"/>
                    </a:ext>
                  </a:extLst>
                </p:cNvPr>
                <p:cNvSpPr/>
                <p:nvPr/>
              </p:nvSpPr>
              <p:spPr>
                <a:xfrm rot="7774539" flipH="1">
                  <a:off x="6786556" y="2629767"/>
                  <a:ext cx="127564" cy="317225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600C48E8-DD05-9367-2E49-650C0177EF0D}"/>
                  </a:ext>
                </a:extLst>
              </p:cNvPr>
              <p:cNvSpPr/>
              <p:nvPr/>
            </p:nvSpPr>
            <p:spPr>
              <a:xfrm>
                <a:off x="10791201" y="3627513"/>
                <a:ext cx="611503" cy="611503"/>
              </a:xfrm>
              <a:prstGeom prst="ellipse">
                <a:avLst/>
              </a:prstGeom>
              <a:solidFill>
                <a:srgbClr val="767171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70">
                <a:extLst>
                  <a:ext uri="{FF2B5EF4-FFF2-40B4-BE49-F238E27FC236}">
                    <a16:creationId xmlns:a16="http://schemas.microsoft.com/office/drawing/2014/main" id="{DFDA6C25-C76F-5F71-18DF-E036832D43FD}"/>
                  </a:ext>
                </a:extLst>
              </p:cNvPr>
              <p:cNvSpPr/>
              <p:nvPr/>
            </p:nvSpPr>
            <p:spPr>
              <a:xfrm>
                <a:off x="8288573" y="1960669"/>
                <a:ext cx="552447" cy="58970"/>
              </a:xfrm>
              <a:custGeom>
                <a:avLst/>
                <a:gdLst>
                  <a:gd name="connsiteX0" fmla="*/ 0 w 357553"/>
                  <a:gd name="connsiteY0" fmla="*/ 0 h 205740"/>
                  <a:gd name="connsiteX1" fmla="*/ 357553 w 357553"/>
                  <a:gd name="connsiteY1" fmla="*/ 0 h 205740"/>
                  <a:gd name="connsiteX2" fmla="*/ 357553 w 357553"/>
                  <a:gd name="connsiteY2" fmla="*/ 205740 h 205740"/>
                  <a:gd name="connsiteX3" fmla="*/ 0 w 357553"/>
                  <a:gd name="connsiteY3" fmla="*/ 205740 h 205740"/>
                  <a:gd name="connsiteX4" fmla="*/ 0 w 357553"/>
                  <a:gd name="connsiteY4" fmla="*/ 0 h 205740"/>
                  <a:gd name="connsiteX0" fmla="*/ 0 w 458518"/>
                  <a:gd name="connsiteY0" fmla="*/ 177165 h 205740"/>
                  <a:gd name="connsiteX1" fmla="*/ 458518 w 458518"/>
                  <a:gd name="connsiteY1" fmla="*/ 0 h 205740"/>
                  <a:gd name="connsiteX2" fmla="*/ 458518 w 458518"/>
                  <a:gd name="connsiteY2" fmla="*/ 205740 h 205740"/>
                  <a:gd name="connsiteX3" fmla="*/ 100965 w 458518"/>
                  <a:gd name="connsiteY3" fmla="*/ 205740 h 205740"/>
                  <a:gd name="connsiteX4" fmla="*/ 0 w 458518"/>
                  <a:gd name="connsiteY4" fmla="*/ 177165 h 205740"/>
                  <a:gd name="connsiteX0" fmla="*/ 0 w 458518"/>
                  <a:gd name="connsiteY0" fmla="*/ 17145 h 45720"/>
                  <a:gd name="connsiteX1" fmla="*/ 290878 w 458518"/>
                  <a:gd name="connsiteY1" fmla="*/ 0 h 45720"/>
                  <a:gd name="connsiteX2" fmla="*/ 458518 w 458518"/>
                  <a:gd name="connsiteY2" fmla="*/ 45720 h 45720"/>
                  <a:gd name="connsiteX3" fmla="*/ 100965 w 458518"/>
                  <a:gd name="connsiteY3" fmla="*/ 45720 h 45720"/>
                  <a:gd name="connsiteX4" fmla="*/ 0 w 458518"/>
                  <a:gd name="connsiteY4" fmla="*/ 17145 h 45720"/>
                  <a:gd name="connsiteX0" fmla="*/ 0 w 458518"/>
                  <a:gd name="connsiteY0" fmla="*/ 1905 h 30480"/>
                  <a:gd name="connsiteX1" fmla="*/ 288973 w 458518"/>
                  <a:gd name="connsiteY1" fmla="*/ 0 h 30480"/>
                  <a:gd name="connsiteX2" fmla="*/ 458518 w 458518"/>
                  <a:gd name="connsiteY2" fmla="*/ 30480 h 30480"/>
                  <a:gd name="connsiteX3" fmla="*/ 100965 w 458518"/>
                  <a:gd name="connsiteY3" fmla="*/ 30480 h 30480"/>
                  <a:gd name="connsiteX4" fmla="*/ 0 w 458518"/>
                  <a:gd name="connsiteY4" fmla="*/ 1905 h 30480"/>
                  <a:gd name="connsiteX0" fmla="*/ 0 w 399463"/>
                  <a:gd name="connsiteY0" fmla="*/ 1905 h 30480"/>
                  <a:gd name="connsiteX1" fmla="*/ 288973 w 399463"/>
                  <a:gd name="connsiteY1" fmla="*/ 0 h 30480"/>
                  <a:gd name="connsiteX2" fmla="*/ 399463 w 399463"/>
                  <a:gd name="connsiteY2" fmla="*/ 24765 h 30480"/>
                  <a:gd name="connsiteX3" fmla="*/ 100965 w 399463"/>
                  <a:gd name="connsiteY3" fmla="*/ 30480 h 30480"/>
                  <a:gd name="connsiteX4" fmla="*/ 0 w 399463"/>
                  <a:gd name="connsiteY4" fmla="*/ 1905 h 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463" h="30480">
                    <a:moveTo>
                      <a:pt x="0" y="1905"/>
                    </a:moveTo>
                    <a:lnTo>
                      <a:pt x="288973" y="0"/>
                    </a:lnTo>
                    <a:lnTo>
                      <a:pt x="399463" y="24765"/>
                    </a:lnTo>
                    <a:lnTo>
                      <a:pt x="100965" y="30480"/>
                    </a:lnTo>
                    <a:lnTo>
                      <a:pt x="0" y="1905"/>
                    </a:lnTo>
                    <a:close/>
                  </a:path>
                </a:pathLst>
              </a:custGeom>
              <a:solidFill>
                <a:srgbClr val="FFC000"/>
              </a:solidFill>
              <a:ln cap="rnd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70">
                <a:extLst>
                  <a:ext uri="{FF2B5EF4-FFF2-40B4-BE49-F238E27FC236}">
                    <a16:creationId xmlns:a16="http://schemas.microsoft.com/office/drawing/2014/main" id="{325833E9-1131-AA7A-62C3-0146F6F971DE}"/>
                  </a:ext>
                </a:extLst>
              </p:cNvPr>
              <p:cNvSpPr/>
              <p:nvPr/>
            </p:nvSpPr>
            <p:spPr>
              <a:xfrm>
                <a:off x="9508106" y="1966426"/>
                <a:ext cx="552447" cy="58970"/>
              </a:xfrm>
              <a:custGeom>
                <a:avLst/>
                <a:gdLst>
                  <a:gd name="connsiteX0" fmla="*/ 0 w 357553"/>
                  <a:gd name="connsiteY0" fmla="*/ 0 h 205740"/>
                  <a:gd name="connsiteX1" fmla="*/ 357553 w 357553"/>
                  <a:gd name="connsiteY1" fmla="*/ 0 h 205740"/>
                  <a:gd name="connsiteX2" fmla="*/ 357553 w 357553"/>
                  <a:gd name="connsiteY2" fmla="*/ 205740 h 205740"/>
                  <a:gd name="connsiteX3" fmla="*/ 0 w 357553"/>
                  <a:gd name="connsiteY3" fmla="*/ 205740 h 205740"/>
                  <a:gd name="connsiteX4" fmla="*/ 0 w 357553"/>
                  <a:gd name="connsiteY4" fmla="*/ 0 h 205740"/>
                  <a:gd name="connsiteX0" fmla="*/ 0 w 458518"/>
                  <a:gd name="connsiteY0" fmla="*/ 177165 h 205740"/>
                  <a:gd name="connsiteX1" fmla="*/ 458518 w 458518"/>
                  <a:gd name="connsiteY1" fmla="*/ 0 h 205740"/>
                  <a:gd name="connsiteX2" fmla="*/ 458518 w 458518"/>
                  <a:gd name="connsiteY2" fmla="*/ 205740 h 205740"/>
                  <a:gd name="connsiteX3" fmla="*/ 100965 w 458518"/>
                  <a:gd name="connsiteY3" fmla="*/ 205740 h 205740"/>
                  <a:gd name="connsiteX4" fmla="*/ 0 w 458518"/>
                  <a:gd name="connsiteY4" fmla="*/ 177165 h 205740"/>
                  <a:gd name="connsiteX0" fmla="*/ 0 w 458518"/>
                  <a:gd name="connsiteY0" fmla="*/ 17145 h 45720"/>
                  <a:gd name="connsiteX1" fmla="*/ 290878 w 458518"/>
                  <a:gd name="connsiteY1" fmla="*/ 0 h 45720"/>
                  <a:gd name="connsiteX2" fmla="*/ 458518 w 458518"/>
                  <a:gd name="connsiteY2" fmla="*/ 45720 h 45720"/>
                  <a:gd name="connsiteX3" fmla="*/ 100965 w 458518"/>
                  <a:gd name="connsiteY3" fmla="*/ 45720 h 45720"/>
                  <a:gd name="connsiteX4" fmla="*/ 0 w 458518"/>
                  <a:gd name="connsiteY4" fmla="*/ 17145 h 45720"/>
                  <a:gd name="connsiteX0" fmla="*/ 0 w 458518"/>
                  <a:gd name="connsiteY0" fmla="*/ 1905 h 30480"/>
                  <a:gd name="connsiteX1" fmla="*/ 288973 w 458518"/>
                  <a:gd name="connsiteY1" fmla="*/ 0 h 30480"/>
                  <a:gd name="connsiteX2" fmla="*/ 458518 w 458518"/>
                  <a:gd name="connsiteY2" fmla="*/ 30480 h 30480"/>
                  <a:gd name="connsiteX3" fmla="*/ 100965 w 458518"/>
                  <a:gd name="connsiteY3" fmla="*/ 30480 h 30480"/>
                  <a:gd name="connsiteX4" fmla="*/ 0 w 458518"/>
                  <a:gd name="connsiteY4" fmla="*/ 1905 h 30480"/>
                  <a:gd name="connsiteX0" fmla="*/ 0 w 399463"/>
                  <a:gd name="connsiteY0" fmla="*/ 1905 h 30480"/>
                  <a:gd name="connsiteX1" fmla="*/ 288973 w 399463"/>
                  <a:gd name="connsiteY1" fmla="*/ 0 h 30480"/>
                  <a:gd name="connsiteX2" fmla="*/ 399463 w 399463"/>
                  <a:gd name="connsiteY2" fmla="*/ 24765 h 30480"/>
                  <a:gd name="connsiteX3" fmla="*/ 100965 w 399463"/>
                  <a:gd name="connsiteY3" fmla="*/ 30480 h 30480"/>
                  <a:gd name="connsiteX4" fmla="*/ 0 w 399463"/>
                  <a:gd name="connsiteY4" fmla="*/ 1905 h 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9463" h="30480">
                    <a:moveTo>
                      <a:pt x="0" y="1905"/>
                    </a:moveTo>
                    <a:lnTo>
                      <a:pt x="288973" y="0"/>
                    </a:lnTo>
                    <a:lnTo>
                      <a:pt x="399463" y="24765"/>
                    </a:lnTo>
                    <a:lnTo>
                      <a:pt x="100965" y="30480"/>
                    </a:lnTo>
                    <a:lnTo>
                      <a:pt x="0" y="1905"/>
                    </a:lnTo>
                    <a:close/>
                  </a:path>
                </a:pathLst>
              </a:custGeom>
              <a:solidFill>
                <a:srgbClr val="FFC000"/>
              </a:solidFill>
              <a:ln cap="rnd">
                <a:solidFill>
                  <a:schemeClr val="tx1"/>
                </a:solidFill>
                <a:beve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A0CEF704-385D-AD7D-2BCB-83274E019809}"/>
                  </a:ext>
                </a:extLst>
              </p:cNvPr>
              <p:cNvGrpSpPr/>
              <p:nvPr/>
            </p:nvGrpSpPr>
            <p:grpSpPr>
              <a:xfrm>
                <a:off x="9806664" y="3751037"/>
                <a:ext cx="1353007" cy="1257724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07ACA924-F00D-404D-5614-29D481D0B45E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132C65F1-0706-E385-E47A-F5B9B571D1BD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8" name="Block Arc 37">
                <a:extLst>
                  <a:ext uri="{FF2B5EF4-FFF2-40B4-BE49-F238E27FC236}">
                    <a16:creationId xmlns:a16="http://schemas.microsoft.com/office/drawing/2014/main" id="{3EAA5320-EAB7-634F-21F2-823C85564293}"/>
                  </a:ext>
                </a:extLst>
              </p:cNvPr>
              <p:cNvSpPr/>
              <p:nvPr/>
            </p:nvSpPr>
            <p:spPr>
              <a:xfrm rot="10800000">
                <a:off x="8428207" y="873274"/>
                <a:ext cx="1632347" cy="2283532"/>
              </a:xfrm>
              <a:prstGeom prst="blockArc">
                <a:avLst/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63" name="Picture 5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DC9C86E8-CBDE-589B-AB4F-4AFEBBF85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22" b="89614" l="6277" r="93808">
                          <a14:foregroundMark x1="50127" y1="8788" x2="49703" y2="8655"/>
                          <a14:foregroundMark x1="55131" y1="35153" x2="55131" y2="35153"/>
                          <a14:foregroundMark x1="54962" y1="35286" x2="55386" y2="36085"/>
                          <a14:foregroundMark x1="8991" y1="76032" x2="10348" y2="70839"/>
                          <a14:foregroundMark x1="6277" y1="73768" x2="6616" y2="76032"/>
                          <a14:foregroundMark x1="88719" y1="73103" x2="89907" y2="65779"/>
                          <a14:foregroundMark x1="93639" y1="72969" x2="93808" y2="69507"/>
                          <a14:foregroundMark x1="35793" y1="89614" x2="35793" y2="8961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5265" y="947340"/>
              <a:ext cx="4652307" cy="29566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87697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Concept Selection</a:t>
            </a:r>
          </a:p>
        </p:txBody>
      </p:sp>
      <p:sp>
        <p:nvSpPr>
          <p:cNvPr id="3" name="Rounded Rectangle 58">
            <a:extLst>
              <a:ext uri="{FF2B5EF4-FFF2-40B4-BE49-F238E27FC236}">
                <a16:creationId xmlns:a16="http://schemas.microsoft.com/office/drawing/2014/main" id="{3C1C3A8A-BDC6-03AF-37F3-5047976C84FD}"/>
              </a:ext>
            </a:extLst>
          </p:cNvPr>
          <p:cNvSpPr/>
          <p:nvPr/>
        </p:nvSpPr>
        <p:spPr>
          <a:xfrm>
            <a:off x="785812" y="1522360"/>
            <a:ext cx="2457449" cy="3314326"/>
          </a:xfrm>
          <a:prstGeom prst="roundRect">
            <a:avLst>
              <a:gd name="adj" fmla="val 2046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Pairwise Comparison</a:t>
            </a:r>
          </a:p>
        </p:txBody>
      </p:sp>
      <p:pic>
        <p:nvPicPr>
          <p:cNvPr id="16" name="Graphic 15" descr="Dice with solid fill">
            <a:extLst>
              <a:ext uri="{FF2B5EF4-FFF2-40B4-BE49-F238E27FC236}">
                <a16:creationId xmlns:a16="http://schemas.microsoft.com/office/drawing/2014/main" id="{88F8774A-7624-38ED-0ED5-B207490EA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23656" y="2099881"/>
            <a:ext cx="1910145" cy="1910145"/>
          </a:xfrm>
          <a:prstGeom prst="rect">
            <a:avLst/>
          </a:prstGeom>
        </p:spPr>
      </p:pic>
      <p:pic>
        <p:nvPicPr>
          <p:cNvPr id="18" name="Graphic 17" descr="Shuffle with solid fill">
            <a:extLst>
              <a:ext uri="{FF2B5EF4-FFF2-40B4-BE49-F238E27FC236}">
                <a16:creationId xmlns:a16="http://schemas.microsoft.com/office/drawing/2014/main" id="{F06F5018-AECC-C3F4-67D8-19CF90F57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63751" y="2072511"/>
            <a:ext cx="1786319" cy="178631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64D83EC-B04B-6345-5614-21729C0A94D4}"/>
              </a:ext>
            </a:extLst>
          </p:cNvPr>
          <p:cNvSpPr/>
          <p:nvPr/>
        </p:nvSpPr>
        <p:spPr>
          <a:xfrm>
            <a:off x="657225" y="5300287"/>
            <a:ext cx="2714625" cy="2704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4ED37A-A680-D3AE-2E63-82022123B888}"/>
              </a:ext>
            </a:extLst>
          </p:cNvPr>
          <p:cNvSpPr/>
          <p:nvPr/>
        </p:nvSpPr>
        <p:spPr>
          <a:xfrm>
            <a:off x="3371850" y="5300287"/>
            <a:ext cx="2724151" cy="2704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13FACD-649C-2E0C-4626-B1FEEDF01E91}"/>
              </a:ext>
            </a:extLst>
          </p:cNvPr>
          <p:cNvSpPr/>
          <p:nvPr/>
        </p:nvSpPr>
        <p:spPr>
          <a:xfrm>
            <a:off x="6096001" y="5300287"/>
            <a:ext cx="2724152" cy="2704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01BECB-C0AF-A0F8-44C3-457A4BA71FCC}"/>
              </a:ext>
            </a:extLst>
          </p:cNvPr>
          <p:cNvSpPr/>
          <p:nvPr/>
        </p:nvSpPr>
        <p:spPr>
          <a:xfrm>
            <a:off x="8820153" y="5300287"/>
            <a:ext cx="2724152" cy="2704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6" name="Graphic 25" descr="Play with solid fill">
            <a:extLst>
              <a:ext uri="{FF2B5EF4-FFF2-40B4-BE49-F238E27FC236}">
                <a16:creationId xmlns:a16="http://schemas.microsoft.com/office/drawing/2014/main" id="{FDBA297A-6B96-3329-8219-C9BE63AEAB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99202" y="4984864"/>
            <a:ext cx="858686" cy="858686"/>
          </a:xfrm>
          <a:prstGeom prst="rect">
            <a:avLst/>
          </a:prstGeom>
        </p:spPr>
      </p:pic>
      <p:sp>
        <p:nvSpPr>
          <p:cNvPr id="27" name="Rounded Rectangle 58">
            <a:extLst>
              <a:ext uri="{FF2B5EF4-FFF2-40B4-BE49-F238E27FC236}">
                <a16:creationId xmlns:a16="http://schemas.microsoft.com/office/drawing/2014/main" id="{147578FB-25B8-16A4-24E4-E46C2790DA85}"/>
              </a:ext>
            </a:extLst>
          </p:cNvPr>
          <p:cNvSpPr/>
          <p:nvPr/>
        </p:nvSpPr>
        <p:spPr>
          <a:xfrm>
            <a:off x="3505200" y="1522360"/>
            <a:ext cx="2457449" cy="3314326"/>
          </a:xfrm>
          <a:prstGeom prst="roundRect">
            <a:avLst>
              <a:gd name="adj" fmla="val 2046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House of Quality</a:t>
            </a:r>
          </a:p>
        </p:txBody>
      </p:sp>
      <p:sp>
        <p:nvSpPr>
          <p:cNvPr id="28" name="Rounded Rectangle 58">
            <a:extLst>
              <a:ext uri="{FF2B5EF4-FFF2-40B4-BE49-F238E27FC236}">
                <a16:creationId xmlns:a16="http://schemas.microsoft.com/office/drawing/2014/main" id="{1DAD1409-BEA1-6738-5DFB-F77888CD9521}"/>
              </a:ext>
            </a:extLst>
          </p:cNvPr>
          <p:cNvSpPr/>
          <p:nvPr/>
        </p:nvSpPr>
        <p:spPr>
          <a:xfrm>
            <a:off x="6224588" y="1522360"/>
            <a:ext cx="2457449" cy="3314326"/>
          </a:xfrm>
          <a:prstGeom prst="roundRect">
            <a:avLst>
              <a:gd name="adj" fmla="val 20461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Pugh 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Chart</a:t>
            </a:r>
          </a:p>
        </p:txBody>
      </p:sp>
      <p:sp>
        <p:nvSpPr>
          <p:cNvPr id="29" name="Rounded Rectangle 58">
            <a:extLst>
              <a:ext uri="{FF2B5EF4-FFF2-40B4-BE49-F238E27FC236}">
                <a16:creationId xmlns:a16="http://schemas.microsoft.com/office/drawing/2014/main" id="{0694855E-FDA4-347A-DD11-F34449D3CE78}"/>
              </a:ext>
            </a:extLst>
          </p:cNvPr>
          <p:cNvSpPr/>
          <p:nvPr/>
        </p:nvSpPr>
        <p:spPr>
          <a:xfrm>
            <a:off x="8948739" y="1522360"/>
            <a:ext cx="2457449" cy="3314326"/>
          </a:xfrm>
          <a:prstGeom prst="roundRect">
            <a:avLst>
              <a:gd name="adj" fmla="val 204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Analytical Hierarchy Process</a:t>
            </a: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32" name="Graphic 31" descr="Binary with solid fill">
            <a:extLst>
              <a:ext uri="{FF2B5EF4-FFF2-40B4-BE49-F238E27FC236}">
                <a16:creationId xmlns:a16="http://schemas.microsoft.com/office/drawing/2014/main" id="{628A4CDA-37CA-2245-A242-849A8531AF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56526" y="2099881"/>
            <a:ext cx="1316019" cy="1316019"/>
          </a:xfrm>
          <a:prstGeom prst="rect">
            <a:avLst/>
          </a:prstGeom>
        </p:spPr>
      </p:pic>
      <p:pic>
        <p:nvPicPr>
          <p:cNvPr id="34" name="Graphic 33" descr="Mortgage with solid fill">
            <a:extLst>
              <a:ext uri="{FF2B5EF4-FFF2-40B4-BE49-F238E27FC236}">
                <a16:creationId xmlns:a16="http://schemas.microsoft.com/office/drawing/2014/main" id="{5BB6D9EC-DD70-BB74-0D3B-30C8DAFF6B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55268" y="2058588"/>
            <a:ext cx="1357312" cy="1357312"/>
          </a:xfrm>
          <a:prstGeom prst="rect">
            <a:avLst/>
          </a:prstGeom>
        </p:spPr>
      </p:pic>
      <p:pic>
        <p:nvPicPr>
          <p:cNvPr id="36" name="Graphic 35" descr="Priorities with solid fill">
            <a:extLst>
              <a:ext uri="{FF2B5EF4-FFF2-40B4-BE49-F238E27FC236}">
                <a16:creationId xmlns:a16="http://schemas.microsoft.com/office/drawing/2014/main" id="{E655EE7E-8DA5-58D6-622A-3C7BFFDB96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01694" y="2020286"/>
            <a:ext cx="1351537" cy="1351537"/>
          </a:xfrm>
          <a:prstGeom prst="rect">
            <a:avLst/>
          </a:prstGeom>
        </p:spPr>
      </p:pic>
      <p:sp>
        <p:nvSpPr>
          <p:cNvPr id="37" name="Plus 36">
            <a:extLst>
              <a:ext uri="{FF2B5EF4-FFF2-40B4-BE49-F238E27FC236}">
                <a16:creationId xmlns:a16="http://schemas.microsoft.com/office/drawing/2014/main" id="{9588A834-8FA4-8F7C-5C8E-A7CB3BEAB177}"/>
              </a:ext>
            </a:extLst>
          </p:cNvPr>
          <p:cNvSpPr/>
          <p:nvPr/>
        </p:nvSpPr>
        <p:spPr>
          <a:xfrm>
            <a:off x="6594481" y="2361690"/>
            <a:ext cx="784635" cy="751107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Minus 37">
            <a:extLst>
              <a:ext uri="{FF2B5EF4-FFF2-40B4-BE49-F238E27FC236}">
                <a16:creationId xmlns:a16="http://schemas.microsoft.com/office/drawing/2014/main" id="{39589D50-CF15-3498-0753-240098E4C677}"/>
              </a:ext>
            </a:extLst>
          </p:cNvPr>
          <p:cNvSpPr/>
          <p:nvPr/>
        </p:nvSpPr>
        <p:spPr>
          <a:xfrm>
            <a:off x="7157888" y="1906366"/>
            <a:ext cx="870659" cy="623543"/>
          </a:xfrm>
          <a:prstGeom prst="mathMin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7EBA01-EB31-329F-DFFC-4E5F8A37786F}"/>
              </a:ext>
            </a:extLst>
          </p:cNvPr>
          <p:cNvSpPr txBox="1"/>
          <p:nvPr/>
        </p:nvSpPr>
        <p:spPr>
          <a:xfrm>
            <a:off x="7448386" y="2435227"/>
            <a:ext cx="617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925874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roup 126"/>
          <p:cNvGrpSpPr/>
          <p:nvPr/>
        </p:nvGrpSpPr>
        <p:grpSpPr>
          <a:xfrm>
            <a:off x="1163100" y="2949958"/>
            <a:ext cx="2783479" cy="1866098"/>
            <a:chOff x="3882248" y="2834899"/>
            <a:chExt cx="2783479" cy="1866098"/>
          </a:xfrm>
        </p:grpSpPr>
        <p:sp>
          <p:nvSpPr>
            <p:cNvPr id="128" name="Rectangle 127"/>
            <p:cNvSpPr/>
            <p:nvPr/>
          </p:nvSpPr>
          <p:spPr>
            <a:xfrm rot="6704912">
              <a:off x="5618048" y="2848719"/>
              <a:ext cx="233718" cy="9963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6033526" y="3487658"/>
              <a:ext cx="232446" cy="121333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0" name="Oval 129"/>
            <p:cNvSpPr/>
            <p:nvPr/>
          </p:nvSpPr>
          <p:spPr>
            <a:xfrm>
              <a:off x="5950163" y="3307660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5138419" y="2932741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 rot="5400000">
              <a:off x="5121413" y="1595734"/>
              <a:ext cx="305149" cy="278347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32BC4-B5E4-4FA4-8633-D91C8E94A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Axcell Vargas</a:t>
            </a:r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-5350505" y="2415938"/>
            <a:ext cx="5285304" cy="2678243"/>
            <a:chOff x="545502" y="2212301"/>
            <a:chExt cx="5285304" cy="2678243"/>
          </a:xfrm>
        </p:grpSpPr>
        <p:grpSp>
          <p:nvGrpSpPr>
            <p:cNvPr id="76" name="Group 75"/>
            <p:cNvGrpSpPr/>
            <p:nvPr/>
          </p:nvGrpSpPr>
          <p:grpSpPr>
            <a:xfrm>
              <a:off x="545502" y="2566887"/>
              <a:ext cx="1556813" cy="2323657"/>
              <a:chOff x="1601122" y="424786"/>
              <a:chExt cx="2628900" cy="3923826"/>
            </a:xfrm>
          </p:grpSpPr>
          <p:sp>
            <p:nvSpPr>
              <p:cNvPr id="77" name="Rectangle 76"/>
              <p:cNvSpPr/>
              <p:nvPr/>
            </p:nvSpPr>
            <p:spPr>
              <a:xfrm rot="18900000">
                <a:off x="3708337" y="1306819"/>
                <a:ext cx="366179" cy="3041793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78" name="Group 77"/>
              <p:cNvGrpSpPr/>
              <p:nvPr/>
            </p:nvGrpSpPr>
            <p:grpSpPr>
              <a:xfrm>
                <a:off x="1601122" y="424786"/>
                <a:ext cx="2628900" cy="2817675"/>
                <a:chOff x="4781550" y="2020163"/>
                <a:chExt cx="2628900" cy="2817675"/>
              </a:xfrm>
            </p:grpSpPr>
            <p:sp>
              <p:nvSpPr>
                <p:cNvPr id="79" name="6-Point Star 78"/>
                <p:cNvSpPr/>
                <p:nvPr/>
              </p:nvSpPr>
              <p:spPr>
                <a:xfrm>
                  <a:off x="4781550" y="2020163"/>
                  <a:ext cx="2628900" cy="2817675"/>
                </a:xfrm>
                <a:prstGeom prst="star6">
                  <a:avLst>
                    <a:gd name="adj" fmla="val 38853"/>
                    <a:gd name="hf" fmla="val 115470"/>
                  </a:avLst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5176951" y="2509951"/>
                  <a:ext cx="1838098" cy="183809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5953918" y="3286918"/>
                  <a:ext cx="284164" cy="2841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5613884" y="3202111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>
                  <a:off x="5220176" y="3103190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5356814" y="2485005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Oval 84"/>
                <p:cNvSpPr/>
                <p:nvPr/>
              </p:nvSpPr>
              <p:spPr>
                <a:xfrm>
                  <a:off x="5745397" y="2547046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86" name="Group 85"/>
            <p:cNvGrpSpPr/>
            <p:nvPr/>
          </p:nvGrpSpPr>
          <p:grpSpPr>
            <a:xfrm rot="20282891" flipH="1">
              <a:off x="4273993" y="2212301"/>
              <a:ext cx="1556813" cy="2323657"/>
              <a:chOff x="1601122" y="424786"/>
              <a:chExt cx="2628900" cy="3923826"/>
            </a:xfrm>
          </p:grpSpPr>
          <p:sp>
            <p:nvSpPr>
              <p:cNvPr id="87" name="Rectangle 86"/>
              <p:cNvSpPr/>
              <p:nvPr/>
            </p:nvSpPr>
            <p:spPr>
              <a:xfrm rot="18900000">
                <a:off x="3708337" y="1306819"/>
                <a:ext cx="366179" cy="3041793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1601122" y="424786"/>
                <a:ext cx="2628900" cy="2817675"/>
                <a:chOff x="4781550" y="2020163"/>
                <a:chExt cx="2628900" cy="2817675"/>
              </a:xfrm>
            </p:grpSpPr>
            <p:sp>
              <p:nvSpPr>
                <p:cNvPr id="89" name="6-Point Star 88"/>
                <p:cNvSpPr/>
                <p:nvPr/>
              </p:nvSpPr>
              <p:spPr>
                <a:xfrm>
                  <a:off x="4781550" y="2020163"/>
                  <a:ext cx="2628900" cy="2817675"/>
                </a:xfrm>
                <a:prstGeom prst="star6">
                  <a:avLst>
                    <a:gd name="adj" fmla="val 38853"/>
                    <a:gd name="hf" fmla="val 115470"/>
                  </a:avLst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5176951" y="2509951"/>
                  <a:ext cx="1838098" cy="183809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5953918" y="3286918"/>
                  <a:ext cx="284164" cy="2841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5613884" y="3202111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5220176" y="3103190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5356814" y="2485005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5745397" y="2547046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96" name="Group 95"/>
          <p:cNvGrpSpPr/>
          <p:nvPr/>
        </p:nvGrpSpPr>
        <p:grpSpPr>
          <a:xfrm>
            <a:off x="1755044" y="3787301"/>
            <a:ext cx="3353043" cy="1643345"/>
            <a:chOff x="3599064" y="2494958"/>
            <a:chExt cx="5662090" cy="2775022"/>
          </a:xfrm>
        </p:grpSpPr>
        <p:sp>
          <p:nvSpPr>
            <p:cNvPr id="97" name="Hexagon 96"/>
            <p:cNvSpPr/>
            <p:nvPr/>
          </p:nvSpPr>
          <p:spPr>
            <a:xfrm>
              <a:off x="5287519" y="3059509"/>
              <a:ext cx="2285180" cy="1645920"/>
            </a:xfrm>
            <a:prstGeom prst="hexagon">
              <a:avLst>
                <a:gd name="adj" fmla="val 34259"/>
                <a:gd name="vf" fmla="val 1154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5442049" y="3802336"/>
              <a:ext cx="1976120" cy="1384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9" name="Group 98"/>
            <p:cNvGrpSpPr/>
            <p:nvPr/>
          </p:nvGrpSpPr>
          <p:grpSpPr>
            <a:xfrm>
              <a:off x="3599064" y="2494958"/>
              <a:ext cx="5662090" cy="2775022"/>
              <a:chOff x="2673323" y="1803899"/>
              <a:chExt cx="5662090" cy="2775022"/>
            </a:xfrm>
          </p:grpSpPr>
          <p:sp>
            <p:nvSpPr>
              <p:cNvPr id="100" name="Oval 99"/>
              <p:cNvSpPr/>
              <p:nvPr/>
            </p:nvSpPr>
            <p:spPr>
              <a:xfrm>
                <a:off x="3475812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01" name="Group 100"/>
              <p:cNvGrpSpPr/>
              <p:nvPr/>
            </p:nvGrpSpPr>
            <p:grpSpPr>
              <a:xfrm>
                <a:off x="2673323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07" name="Freeform 106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2" name="Oval 101"/>
              <p:cNvSpPr/>
              <p:nvPr/>
            </p:nvSpPr>
            <p:spPr>
              <a:xfrm>
                <a:off x="6362880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03" name="Group 102"/>
              <p:cNvGrpSpPr/>
              <p:nvPr/>
            </p:nvGrpSpPr>
            <p:grpSpPr>
              <a:xfrm>
                <a:off x="5560391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04" name="Freeform 103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2" name="Group 121"/>
          <p:cNvGrpSpPr/>
          <p:nvPr/>
        </p:nvGrpSpPr>
        <p:grpSpPr>
          <a:xfrm>
            <a:off x="1429913" y="985622"/>
            <a:ext cx="2077092" cy="2077092"/>
            <a:chOff x="5993505" y="1380593"/>
            <a:chExt cx="4034001" cy="4034001"/>
          </a:xfrm>
        </p:grpSpPr>
        <p:grpSp>
          <p:nvGrpSpPr>
            <p:cNvPr id="123" name="Group 122"/>
            <p:cNvGrpSpPr/>
            <p:nvPr/>
          </p:nvGrpSpPr>
          <p:grpSpPr>
            <a:xfrm>
              <a:off x="5993505" y="1380593"/>
              <a:ext cx="4034001" cy="4034001"/>
              <a:chOff x="5993505" y="1380593"/>
              <a:chExt cx="4034001" cy="4034001"/>
            </a:xfrm>
          </p:grpSpPr>
          <p:sp>
            <p:nvSpPr>
              <p:cNvPr id="125" name="Rectangle 124"/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6" name="Cross 125"/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24" name="Freeform 123"/>
            <p:cNvSpPr/>
            <p:nvPr/>
          </p:nvSpPr>
          <p:spPr>
            <a:xfrm>
              <a:off x="6181637" y="1590466"/>
              <a:ext cx="3657736" cy="3614257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Rounded Rectangle 74">
            <a:extLst>
              <a:ext uri="{FF2B5EF4-FFF2-40B4-BE49-F238E27FC236}">
                <a16:creationId xmlns:a16="http://schemas.microsoft.com/office/drawing/2014/main" id="{374E48D4-9132-D072-3743-7D7C7105F9E5}"/>
              </a:ext>
            </a:extLst>
          </p:cNvPr>
          <p:cNvSpPr/>
          <p:nvPr/>
        </p:nvSpPr>
        <p:spPr>
          <a:xfrm>
            <a:off x="6491526" y="1800028"/>
            <a:ext cx="5310360" cy="3707319"/>
          </a:xfrm>
          <a:prstGeom prst="roundRect">
            <a:avLst>
              <a:gd name="adj" fmla="val 20461"/>
            </a:avLst>
          </a:prstGeom>
          <a:solidFill>
            <a:srgbClr val="00C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Repurpose the </a:t>
            </a:r>
          </a:p>
          <a:p>
            <a:pPr algn="ctr"/>
            <a:r>
              <a:rPr lang="en-US" sz="3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RE-RASSOR mining robot into a transport system that can lift and move heavy payloads on the moon. </a:t>
            </a:r>
          </a:p>
        </p:txBody>
      </p:sp>
      <p:sp>
        <p:nvSpPr>
          <p:cNvPr id="110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Objective</a:t>
            </a:r>
          </a:p>
        </p:txBody>
      </p:sp>
    </p:spTree>
    <p:extLst>
      <p:ext uri="{BB962C8B-B14F-4D97-AF65-F5344CB8AC3E}">
        <p14:creationId xmlns:p14="http://schemas.microsoft.com/office/powerpoint/2010/main" val="2775184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Functional Decomposition</a:t>
            </a:r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Kaden Lane</a:t>
            </a:r>
          </a:p>
          <a:p>
            <a:endParaRPr lang="en-US"/>
          </a:p>
        </p:txBody>
      </p:sp>
      <p:sp>
        <p:nvSpPr>
          <p:cNvPr id="6" name="Rounded Rectangle 81">
            <a:extLst>
              <a:ext uri="{FF2B5EF4-FFF2-40B4-BE49-F238E27FC236}">
                <a16:creationId xmlns:a16="http://schemas.microsoft.com/office/drawing/2014/main" id="{200652BA-1425-C60E-DEA6-8DECBEC3797E}"/>
              </a:ext>
            </a:extLst>
          </p:cNvPr>
          <p:cNvSpPr/>
          <p:nvPr/>
        </p:nvSpPr>
        <p:spPr>
          <a:xfrm>
            <a:off x="3103583" y="1306222"/>
            <a:ext cx="2743200" cy="2011680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Connection</a:t>
            </a:r>
          </a:p>
        </p:txBody>
      </p:sp>
      <p:sp>
        <p:nvSpPr>
          <p:cNvPr id="104" name="Rounded Rectangle 81">
            <a:extLst>
              <a:ext uri="{FF2B5EF4-FFF2-40B4-BE49-F238E27FC236}">
                <a16:creationId xmlns:a16="http://schemas.microsoft.com/office/drawing/2014/main" id="{977C27C9-1452-43E1-9E91-1D084298D502}"/>
              </a:ext>
            </a:extLst>
          </p:cNvPr>
          <p:cNvSpPr/>
          <p:nvPr/>
        </p:nvSpPr>
        <p:spPr>
          <a:xfrm>
            <a:off x="6254382" y="1294809"/>
            <a:ext cx="2743200" cy="2011680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Motion</a:t>
            </a:r>
          </a:p>
        </p:txBody>
      </p:sp>
      <p:sp>
        <p:nvSpPr>
          <p:cNvPr id="115" name="Rounded Rectangle 81">
            <a:extLst>
              <a:ext uri="{FF2B5EF4-FFF2-40B4-BE49-F238E27FC236}">
                <a16:creationId xmlns:a16="http://schemas.microsoft.com/office/drawing/2014/main" id="{C6D43AE3-03BB-4A8A-BEA6-C9CF175E91EC}"/>
              </a:ext>
            </a:extLst>
          </p:cNvPr>
          <p:cNvSpPr/>
          <p:nvPr/>
        </p:nvSpPr>
        <p:spPr>
          <a:xfrm>
            <a:off x="4724400" y="3540098"/>
            <a:ext cx="2743200" cy="2011680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4461388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A37FD062-10E2-4B9D-B748-6631AE08386E}"/>
              </a:ext>
            </a:extLst>
          </p:cNvPr>
          <p:cNvCxnSpPr>
            <a:cxnSpLocks/>
            <a:stCxn id="6" idx="3"/>
            <a:endCxn id="60" idx="1"/>
          </p:cNvCxnSpPr>
          <p:nvPr/>
        </p:nvCxnSpPr>
        <p:spPr>
          <a:xfrm flipV="1">
            <a:off x="2044961" y="2342060"/>
            <a:ext cx="570454" cy="1247347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5E008E44-7353-4942-85C0-8A2C3C456AF2}"/>
              </a:ext>
            </a:extLst>
          </p:cNvPr>
          <p:cNvCxnSpPr>
            <a:cxnSpLocks/>
            <a:stCxn id="6" idx="3"/>
            <a:endCxn id="61" idx="1"/>
          </p:cNvCxnSpPr>
          <p:nvPr/>
        </p:nvCxnSpPr>
        <p:spPr>
          <a:xfrm>
            <a:off x="2044961" y="3589407"/>
            <a:ext cx="570454" cy="1247347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" idx="3"/>
            <a:endCxn id="83" idx="1"/>
          </p:cNvCxnSpPr>
          <p:nvPr/>
        </p:nvCxnSpPr>
        <p:spPr>
          <a:xfrm>
            <a:off x="2044961" y="3589407"/>
            <a:ext cx="548530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Kaden Lane</a:t>
            </a:r>
          </a:p>
          <a:p>
            <a:endParaRPr lang="en-US"/>
          </a:p>
        </p:txBody>
      </p:sp>
      <p:sp>
        <p:nvSpPr>
          <p:cNvPr id="60" name="Rounded Rectangle 81">
            <a:extLst>
              <a:ext uri="{FF2B5EF4-FFF2-40B4-BE49-F238E27FC236}">
                <a16:creationId xmlns:a16="http://schemas.microsoft.com/office/drawing/2014/main" id="{8828A9A3-A1A6-4003-834A-F7C5E087E2A0}"/>
              </a:ext>
            </a:extLst>
          </p:cNvPr>
          <p:cNvSpPr/>
          <p:nvPr/>
        </p:nvSpPr>
        <p:spPr>
          <a:xfrm>
            <a:off x="2615415" y="1876718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Ease of Attachment</a:t>
            </a:r>
          </a:p>
        </p:txBody>
      </p:sp>
      <p:sp>
        <p:nvSpPr>
          <p:cNvPr id="61" name="Rounded Rectangle 81">
            <a:extLst>
              <a:ext uri="{FF2B5EF4-FFF2-40B4-BE49-F238E27FC236}">
                <a16:creationId xmlns:a16="http://schemas.microsoft.com/office/drawing/2014/main" id="{BD2876CF-A2F2-48F6-85E1-032D0F1DF650}"/>
              </a:ext>
            </a:extLst>
          </p:cNvPr>
          <p:cNvSpPr/>
          <p:nvPr/>
        </p:nvSpPr>
        <p:spPr>
          <a:xfrm>
            <a:off x="2615415" y="4371593"/>
            <a:ext cx="1248136" cy="930322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Load Support</a:t>
            </a:r>
          </a:p>
        </p:txBody>
      </p:sp>
      <p:sp>
        <p:nvSpPr>
          <p:cNvPr id="77" name="Rounded Rectangle 81">
            <a:extLst>
              <a:ext uri="{FF2B5EF4-FFF2-40B4-BE49-F238E27FC236}">
                <a16:creationId xmlns:a16="http://schemas.microsoft.com/office/drawing/2014/main" id="{5C08F747-8C33-4250-847D-A69DA6801E41}"/>
              </a:ext>
            </a:extLst>
          </p:cNvPr>
          <p:cNvSpPr/>
          <p:nvPr/>
        </p:nvSpPr>
        <p:spPr>
          <a:xfrm>
            <a:off x="4434005" y="1346741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RE-RASSOR to Transporter Connection Accessibility</a:t>
            </a:r>
          </a:p>
        </p:txBody>
      </p:sp>
      <p:sp>
        <p:nvSpPr>
          <p:cNvPr id="79" name="Rounded Rectangle 81">
            <a:extLst>
              <a:ext uri="{FF2B5EF4-FFF2-40B4-BE49-F238E27FC236}">
                <a16:creationId xmlns:a16="http://schemas.microsoft.com/office/drawing/2014/main" id="{362AD55A-8EC7-4D71-B564-5FA272D17916}"/>
              </a:ext>
            </a:extLst>
          </p:cNvPr>
          <p:cNvSpPr/>
          <p:nvPr/>
        </p:nvSpPr>
        <p:spPr>
          <a:xfrm>
            <a:off x="4434005" y="2450622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Accessibility</a:t>
            </a:r>
          </a:p>
        </p:txBody>
      </p:sp>
      <p:cxnSp>
        <p:nvCxnSpPr>
          <p:cNvPr id="105" name="Connector: Elbow 104">
            <a:extLst>
              <a:ext uri="{FF2B5EF4-FFF2-40B4-BE49-F238E27FC236}">
                <a16:creationId xmlns:a16="http://schemas.microsoft.com/office/drawing/2014/main" id="{77C02ECA-B7BC-4D12-9D07-1C112E491C7B}"/>
              </a:ext>
            </a:extLst>
          </p:cNvPr>
          <p:cNvCxnSpPr>
            <a:cxnSpLocks/>
            <a:stCxn id="104" idx="3"/>
            <a:endCxn id="107" idx="1"/>
          </p:cNvCxnSpPr>
          <p:nvPr/>
        </p:nvCxnSpPr>
        <p:spPr>
          <a:xfrm flipV="1">
            <a:off x="7610432" y="1773945"/>
            <a:ext cx="537341" cy="551364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Connector: Elbow 105">
            <a:extLst>
              <a:ext uri="{FF2B5EF4-FFF2-40B4-BE49-F238E27FC236}">
                <a16:creationId xmlns:a16="http://schemas.microsoft.com/office/drawing/2014/main" id="{4CED0936-C8EC-4114-99AD-F0E94FD1EC31}"/>
              </a:ext>
            </a:extLst>
          </p:cNvPr>
          <p:cNvCxnSpPr>
            <a:cxnSpLocks/>
            <a:stCxn id="104" idx="3"/>
            <a:endCxn id="108" idx="1"/>
          </p:cNvCxnSpPr>
          <p:nvPr/>
        </p:nvCxnSpPr>
        <p:spPr>
          <a:xfrm>
            <a:off x="7610432" y="2325309"/>
            <a:ext cx="537341" cy="488259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" name="Rounded Rectangle 81">
            <a:extLst>
              <a:ext uri="{FF2B5EF4-FFF2-40B4-BE49-F238E27FC236}">
                <a16:creationId xmlns:a16="http://schemas.microsoft.com/office/drawing/2014/main" id="{42CCE2CC-6863-4B1F-8F40-AC3240A7863A}"/>
              </a:ext>
            </a:extLst>
          </p:cNvPr>
          <p:cNvSpPr/>
          <p:nvPr/>
        </p:nvSpPr>
        <p:spPr>
          <a:xfrm>
            <a:off x="8147773" y="1308603"/>
            <a:ext cx="1248136" cy="930683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Motor Torque Management</a:t>
            </a:r>
          </a:p>
        </p:txBody>
      </p:sp>
      <p:sp>
        <p:nvSpPr>
          <p:cNvPr id="108" name="Rounded Rectangle 81">
            <a:extLst>
              <a:ext uri="{FF2B5EF4-FFF2-40B4-BE49-F238E27FC236}">
                <a16:creationId xmlns:a16="http://schemas.microsoft.com/office/drawing/2014/main" id="{A2CFC328-4304-418D-B10C-FEE6B5F41194}"/>
              </a:ext>
            </a:extLst>
          </p:cNvPr>
          <p:cNvSpPr/>
          <p:nvPr/>
        </p:nvSpPr>
        <p:spPr>
          <a:xfrm>
            <a:off x="8147773" y="2348407"/>
            <a:ext cx="1248136" cy="930322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Stabilize Payload During Locomotion </a:t>
            </a:r>
          </a:p>
        </p:txBody>
      </p:sp>
      <p:sp>
        <p:nvSpPr>
          <p:cNvPr id="109" name="Rounded Rectangle 81">
            <a:extLst>
              <a:ext uri="{FF2B5EF4-FFF2-40B4-BE49-F238E27FC236}">
                <a16:creationId xmlns:a16="http://schemas.microsoft.com/office/drawing/2014/main" id="{2BA1050B-8165-4AE8-A105-C755B1123C6E}"/>
              </a:ext>
            </a:extLst>
          </p:cNvPr>
          <p:cNvSpPr/>
          <p:nvPr/>
        </p:nvSpPr>
        <p:spPr>
          <a:xfrm>
            <a:off x="10024647" y="1307330"/>
            <a:ext cx="1248136" cy="930683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Vertical Translation</a:t>
            </a:r>
          </a:p>
        </p:txBody>
      </p:sp>
      <p:cxnSp>
        <p:nvCxnSpPr>
          <p:cNvPr id="116" name="Connector: Elbow 115">
            <a:extLst>
              <a:ext uri="{FF2B5EF4-FFF2-40B4-BE49-F238E27FC236}">
                <a16:creationId xmlns:a16="http://schemas.microsoft.com/office/drawing/2014/main" id="{7A8D1902-D017-4C11-8DBA-80B09F1DE70E}"/>
              </a:ext>
            </a:extLst>
          </p:cNvPr>
          <p:cNvCxnSpPr>
            <a:cxnSpLocks/>
            <a:stCxn id="115" idx="3"/>
            <a:endCxn id="118" idx="1"/>
          </p:cNvCxnSpPr>
          <p:nvPr/>
        </p:nvCxnSpPr>
        <p:spPr>
          <a:xfrm flipV="1">
            <a:off x="7610432" y="4204015"/>
            <a:ext cx="537341" cy="547876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Connector: Elbow 116">
            <a:extLst>
              <a:ext uri="{FF2B5EF4-FFF2-40B4-BE49-F238E27FC236}">
                <a16:creationId xmlns:a16="http://schemas.microsoft.com/office/drawing/2014/main" id="{B388CF53-9ADB-4FB6-889D-1B116E063176}"/>
              </a:ext>
            </a:extLst>
          </p:cNvPr>
          <p:cNvCxnSpPr>
            <a:cxnSpLocks/>
            <a:stCxn id="115" idx="3"/>
            <a:endCxn id="119" idx="1"/>
          </p:cNvCxnSpPr>
          <p:nvPr/>
        </p:nvCxnSpPr>
        <p:spPr>
          <a:xfrm>
            <a:off x="7610432" y="4751891"/>
            <a:ext cx="537341" cy="491747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Rounded Rectangle 81">
            <a:extLst>
              <a:ext uri="{FF2B5EF4-FFF2-40B4-BE49-F238E27FC236}">
                <a16:creationId xmlns:a16="http://schemas.microsoft.com/office/drawing/2014/main" id="{5CC31D45-9D22-44F5-993C-65F1EDB86CEC}"/>
              </a:ext>
            </a:extLst>
          </p:cNvPr>
          <p:cNvSpPr/>
          <p:nvPr/>
        </p:nvSpPr>
        <p:spPr>
          <a:xfrm>
            <a:off x="8147773" y="3738673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Human Control Accessibility</a:t>
            </a:r>
          </a:p>
        </p:txBody>
      </p:sp>
      <p:sp>
        <p:nvSpPr>
          <p:cNvPr id="119" name="Rounded Rectangle 81">
            <a:extLst>
              <a:ext uri="{FF2B5EF4-FFF2-40B4-BE49-F238E27FC236}">
                <a16:creationId xmlns:a16="http://schemas.microsoft.com/office/drawing/2014/main" id="{7E9CC420-8B0B-4B40-A3D5-9BDCFABA4610}"/>
              </a:ext>
            </a:extLst>
          </p:cNvPr>
          <p:cNvSpPr/>
          <p:nvPr/>
        </p:nvSpPr>
        <p:spPr>
          <a:xfrm>
            <a:off x="8147773" y="4778477"/>
            <a:ext cx="1248136" cy="930322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Microcontroller Communication</a:t>
            </a:r>
          </a:p>
        </p:txBody>
      </p:sp>
      <p:sp>
        <p:nvSpPr>
          <p:cNvPr id="83" name="Rounded Rectangle 81"/>
          <p:cNvSpPr/>
          <p:nvPr/>
        </p:nvSpPr>
        <p:spPr>
          <a:xfrm>
            <a:off x="2593491" y="3124246"/>
            <a:ext cx="1248136" cy="930322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Confirmation</a:t>
            </a:r>
          </a:p>
        </p:txBody>
      </p:sp>
      <p:cxnSp>
        <p:nvCxnSpPr>
          <p:cNvPr id="95" name="Connector: Elbow 3"/>
          <p:cNvCxnSpPr>
            <a:cxnSpLocks/>
            <a:stCxn id="60" idx="3"/>
            <a:endCxn id="77" idx="1"/>
          </p:cNvCxnSpPr>
          <p:nvPr/>
        </p:nvCxnSpPr>
        <p:spPr>
          <a:xfrm flipV="1">
            <a:off x="3863551" y="1812083"/>
            <a:ext cx="570454" cy="529977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Connector: Elbow 3"/>
          <p:cNvCxnSpPr>
            <a:cxnSpLocks/>
            <a:stCxn id="60" idx="3"/>
            <a:endCxn id="79" idx="1"/>
          </p:cNvCxnSpPr>
          <p:nvPr/>
        </p:nvCxnSpPr>
        <p:spPr>
          <a:xfrm>
            <a:off x="3863551" y="2342060"/>
            <a:ext cx="570454" cy="573904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Rounded Rectangle 81"/>
          <p:cNvSpPr/>
          <p:nvPr/>
        </p:nvSpPr>
        <p:spPr>
          <a:xfrm>
            <a:off x="4434005" y="3879914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Load Support</a:t>
            </a:r>
          </a:p>
        </p:txBody>
      </p:sp>
      <p:sp>
        <p:nvSpPr>
          <p:cNvPr id="102" name="Rounded Rectangle 81"/>
          <p:cNvSpPr/>
          <p:nvPr/>
        </p:nvSpPr>
        <p:spPr>
          <a:xfrm>
            <a:off x="4434005" y="4939398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RE-RASSOR to Transporter Connection Load Support</a:t>
            </a:r>
          </a:p>
        </p:txBody>
      </p:sp>
      <p:cxnSp>
        <p:nvCxnSpPr>
          <p:cNvPr id="103" name="Connector: Elbow 3"/>
          <p:cNvCxnSpPr>
            <a:cxnSpLocks/>
            <a:stCxn id="61" idx="3"/>
            <a:endCxn id="101" idx="1"/>
          </p:cNvCxnSpPr>
          <p:nvPr/>
        </p:nvCxnSpPr>
        <p:spPr>
          <a:xfrm flipV="1">
            <a:off x="3863551" y="4345256"/>
            <a:ext cx="570454" cy="491498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Connector: Elbow 3"/>
          <p:cNvCxnSpPr>
            <a:cxnSpLocks/>
            <a:stCxn id="61" idx="3"/>
            <a:endCxn id="102" idx="1"/>
          </p:cNvCxnSpPr>
          <p:nvPr/>
        </p:nvCxnSpPr>
        <p:spPr>
          <a:xfrm>
            <a:off x="3863551" y="4836754"/>
            <a:ext cx="570454" cy="567986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107" idx="3"/>
            <a:endCxn id="109" idx="1"/>
          </p:cNvCxnSpPr>
          <p:nvPr/>
        </p:nvCxnSpPr>
        <p:spPr>
          <a:xfrm flipV="1">
            <a:off x="9395909" y="1772672"/>
            <a:ext cx="628738" cy="127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1" name="Rounded Rectangle 81"/>
          <p:cNvSpPr/>
          <p:nvPr/>
        </p:nvSpPr>
        <p:spPr>
          <a:xfrm>
            <a:off x="10024647" y="3737400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Send Signal</a:t>
            </a:r>
          </a:p>
        </p:txBody>
      </p:sp>
      <p:sp>
        <p:nvSpPr>
          <p:cNvPr id="127" name="Rounded Rectangle 81"/>
          <p:cNvSpPr/>
          <p:nvPr/>
        </p:nvSpPr>
        <p:spPr>
          <a:xfrm>
            <a:off x="10024647" y="4777204"/>
            <a:ext cx="1248136" cy="930322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Transduce Signal</a:t>
            </a:r>
          </a:p>
        </p:txBody>
      </p:sp>
      <p:sp>
        <p:nvSpPr>
          <p:cNvPr id="128" name="Rounded Rectangle 81"/>
          <p:cNvSpPr/>
          <p:nvPr/>
        </p:nvSpPr>
        <p:spPr>
          <a:xfrm>
            <a:off x="10024647" y="2697596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Receive Signal</a:t>
            </a:r>
          </a:p>
        </p:txBody>
      </p:sp>
      <p:cxnSp>
        <p:nvCxnSpPr>
          <p:cNvPr id="129" name="Straight Arrow Connector 128"/>
          <p:cNvCxnSpPr>
            <a:stCxn id="119" idx="3"/>
            <a:endCxn id="127" idx="1"/>
          </p:cNvCxnSpPr>
          <p:nvPr/>
        </p:nvCxnSpPr>
        <p:spPr>
          <a:xfrm flipV="1">
            <a:off x="9395909" y="5242365"/>
            <a:ext cx="628738" cy="127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Connector: Elbow 104"/>
          <p:cNvCxnSpPr>
            <a:cxnSpLocks/>
            <a:stCxn id="119" idx="3"/>
            <a:endCxn id="121" idx="1"/>
          </p:cNvCxnSpPr>
          <p:nvPr/>
        </p:nvCxnSpPr>
        <p:spPr>
          <a:xfrm flipV="1">
            <a:off x="9395909" y="4202742"/>
            <a:ext cx="628738" cy="1040896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Connector: Elbow 104"/>
          <p:cNvCxnSpPr>
            <a:cxnSpLocks/>
            <a:stCxn id="119" idx="3"/>
            <a:endCxn id="128" idx="1"/>
          </p:cNvCxnSpPr>
          <p:nvPr/>
        </p:nvCxnSpPr>
        <p:spPr>
          <a:xfrm flipV="1">
            <a:off x="9395909" y="3162938"/>
            <a:ext cx="628738" cy="2080700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ounded Rectangle 81">
            <a:extLst>
              <a:ext uri="{FF2B5EF4-FFF2-40B4-BE49-F238E27FC236}">
                <a16:creationId xmlns:a16="http://schemas.microsoft.com/office/drawing/2014/main" id="{200652BA-1425-C60E-DEA6-8DECBEC3797E}"/>
              </a:ext>
            </a:extLst>
          </p:cNvPr>
          <p:cNvSpPr/>
          <p:nvPr/>
        </p:nvSpPr>
        <p:spPr>
          <a:xfrm>
            <a:off x="645749" y="2998752"/>
            <a:ext cx="1399212" cy="1181310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Connection</a:t>
            </a:r>
          </a:p>
        </p:txBody>
      </p:sp>
      <p:sp>
        <p:nvSpPr>
          <p:cNvPr id="104" name="Rounded Rectangle 81">
            <a:extLst>
              <a:ext uri="{FF2B5EF4-FFF2-40B4-BE49-F238E27FC236}">
                <a16:creationId xmlns:a16="http://schemas.microsoft.com/office/drawing/2014/main" id="{977C27C9-1452-43E1-9E91-1D084298D502}"/>
              </a:ext>
            </a:extLst>
          </p:cNvPr>
          <p:cNvSpPr/>
          <p:nvPr/>
        </p:nvSpPr>
        <p:spPr>
          <a:xfrm>
            <a:off x="6211220" y="1734654"/>
            <a:ext cx="1399212" cy="1181310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Motion</a:t>
            </a:r>
          </a:p>
        </p:txBody>
      </p:sp>
      <p:sp>
        <p:nvSpPr>
          <p:cNvPr id="115" name="Rounded Rectangle 81">
            <a:extLst>
              <a:ext uri="{FF2B5EF4-FFF2-40B4-BE49-F238E27FC236}">
                <a16:creationId xmlns:a16="http://schemas.microsoft.com/office/drawing/2014/main" id="{C6D43AE3-03BB-4A8A-BEA6-C9CF175E91EC}"/>
              </a:ext>
            </a:extLst>
          </p:cNvPr>
          <p:cNvSpPr/>
          <p:nvPr/>
        </p:nvSpPr>
        <p:spPr>
          <a:xfrm>
            <a:off x="6211220" y="4161236"/>
            <a:ext cx="1399212" cy="1181310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Control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Functional Decomposition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953420" y="-775800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Targets</a:t>
            </a:r>
          </a:p>
        </p:txBody>
      </p:sp>
    </p:spTree>
    <p:extLst>
      <p:ext uri="{BB962C8B-B14F-4D97-AF65-F5344CB8AC3E}">
        <p14:creationId xmlns:p14="http://schemas.microsoft.com/office/powerpoint/2010/main" val="4276569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ounded Rectangle 81">
            <a:extLst>
              <a:ext uri="{FF2B5EF4-FFF2-40B4-BE49-F238E27FC236}">
                <a16:creationId xmlns:a16="http://schemas.microsoft.com/office/drawing/2014/main" id="{2BA1050B-8165-4AE8-A105-C755B1123C6E}"/>
              </a:ext>
            </a:extLst>
          </p:cNvPr>
          <p:cNvSpPr/>
          <p:nvPr/>
        </p:nvSpPr>
        <p:spPr>
          <a:xfrm>
            <a:off x="10024647" y="1307330"/>
            <a:ext cx="1248136" cy="930683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Vertical Translation</a:t>
            </a:r>
          </a:p>
        </p:txBody>
      </p:sp>
      <p:sp>
        <p:nvSpPr>
          <p:cNvPr id="46" name="Rounded Rectangle 81"/>
          <p:cNvSpPr/>
          <p:nvPr/>
        </p:nvSpPr>
        <p:spPr>
          <a:xfrm>
            <a:off x="10125493" y="1403354"/>
            <a:ext cx="1065342" cy="738634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 </a:t>
            </a:r>
            <a:r>
              <a:rPr lang="en-US" sz="2400" err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ft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AE3EB16-F779-49C7-968A-C4F5575E08B4}"/>
              </a:ext>
            </a:extLst>
          </p:cNvPr>
          <p:cNvSpPr txBox="1"/>
          <p:nvPr/>
        </p:nvSpPr>
        <p:spPr>
          <a:xfrm>
            <a:off x="10120714" y="1528261"/>
            <a:ext cx="1065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 ft</a:t>
            </a:r>
          </a:p>
        </p:txBody>
      </p:sp>
      <p:sp>
        <p:nvSpPr>
          <p:cNvPr id="79" name="Rounded Rectangle 81">
            <a:extLst>
              <a:ext uri="{FF2B5EF4-FFF2-40B4-BE49-F238E27FC236}">
                <a16:creationId xmlns:a16="http://schemas.microsoft.com/office/drawing/2014/main" id="{362AD55A-8EC7-4D71-B564-5FA272D17916}"/>
              </a:ext>
            </a:extLst>
          </p:cNvPr>
          <p:cNvSpPr/>
          <p:nvPr/>
        </p:nvSpPr>
        <p:spPr>
          <a:xfrm>
            <a:off x="4434005" y="2450622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Accessibility</a:t>
            </a:r>
          </a:p>
        </p:txBody>
      </p:sp>
      <p:sp>
        <p:nvSpPr>
          <p:cNvPr id="40" name="Rounded Rectangle 81"/>
          <p:cNvSpPr/>
          <p:nvPr/>
        </p:nvSpPr>
        <p:spPr>
          <a:xfrm>
            <a:off x="4531609" y="2546646"/>
            <a:ext cx="1065342" cy="738634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360</a:t>
            </a:r>
            <a:r>
              <a:rPr lang="en-US" sz="2400">
                <a:solidFill>
                  <a:schemeClr val="bg1"/>
                </a:solidFill>
              </a:rPr>
              <a:t>°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3667470-EF17-4C21-9EAA-FFE8486D9AF8}"/>
              </a:ext>
            </a:extLst>
          </p:cNvPr>
          <p:cNvSpPr txBox="1"/>
          <p:nvPr/>
        </p:nvSpPr>
        <p:spPr>
          <a:xfrm>
            <a:off x="4525401" y="2680438"/>
            <a:ext cx="1065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360</a:t>
            </a:r>
            <a:r>
              <a:rPr lang="en-US" sz="2400">
                <a:solidFill>
                  <a:schemeClr val="tx1"/>
                </a:solidFill>
              </a:rPr>
              <a:t>°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01" name="Rounded Rectangle 81"/>
          <p:cNvSpPr/>
          <p:nvPr/>
        </p:nvSpPr>
        <p:spPr>
          <a:xfrm>
            <a:off x="4434005" y="3879914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Load Support</a:t>
            </a:r>
          </a:p>
        </p:txBody>
      </p:sp>
      <p:sp>
        <p:nvSpPr>
          <p:cNvPr id="42" name="Rounded Rectangle 81"/>
          <p:cNvSpPr/>
          <p:nvPr/>
        </p:nvSpPr>
        <p:spPr>
          <a:xfrm>
            <a:off x="4517140" y="3973398"/>
            <a:ext cx="1065342" cy="738634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100 </a:t>
            </a:r>
            <a:r>
              <a:rPr lang="en-US" sz="2400" err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BDFD2FD-89E1-4D8A-BE75-D9677C23A93E}"/>
              </a:ext>
            </a:extLst>
          </p:cNvPr>
          <p:cNvSpPr txBox="1"/>
          <p:nvPr/>
        </p:nvSpPr>
        <p:spPr>
          <a:xfrm>
            <a:off x="4455929" y="4107272"/>
            <a:ext cx="117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100 </a:t>
            </a:r>
            <a:r>
              <a:rPr lang="en-US" sz="2400" err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A37FD062-10E2-4B9D-B748-6631AE08386E}"/>
              </a:ext>
            </a:extLst>
          </p:cNvPr>
          <p:cNvCxnSpPr>
            <a:cxnSpLocks/>
            <a:stCxn id="6" idx="3"/>
            <a:endCxn id="60" idx="1"/>
          </p:cNvCxnSpPr>
          <p:nvPr/>
        </p:nvCxnSpPr>
        <p:spPr>
          <a:xfrm flipV="1">
            <a:off x="2044961" y="2342060"/>
            <a:ext cx="570454" cy="1247347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5E008E44-7353-4942-85C0-8A2C3C456AF2}"/>
              </a:ext>
            </a:extLst>
          </p:cNvPr>
          <p:cNvCxnSpPr>
            <a:cxnSpLocks/>
            <a:stCxn id="6" idx="3"/>
            <a:endCxn id="61" idx="1"/>
          </p:cNvCxnSpPr>
          <p:nvPr/>
        </p:nvCxnSpPr>
        <p:spPr>
          <a:xfrm>
            <a:off x="2044961" y="3589407"/>
            <a:ext cx="570454" cy="1247347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6" idx="3"/>
            <a:endCxn id="83" idx="1"/>
          </p:cNvCxnSpPr>
          <p:nvPr/>
        </p:nvCxnSpPr>
        <p:spPr>
          <a:xfrm>
            <a:off x="2044961" y="3589407"/>
            <a:ext cx="548530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Kaden Lane</a:t>
            </a:r>
          </a:p>
          <a:p>
            <a:endParaRPr lang="en-US"/>
          </a:p>
        </p:txBody>
      </p:sp>
      <p:sp>
        <p:nvSpPr>
          <p:cNvPr id="60" name="Rounded Rectangle 81">
            <a:extLst>
              <a:ext uri="{FF2B5EF4-FFF2-40B4-BE49-F238E27FC236}">
                <a16:creationId xmlns:a16="http://schemas.microsoft.com/office/drawing/2014/main" id="{8828A9A3-A1A6-4003-834A-F7C5E087E2A0}"/>
              </a:ext>
            </a:extLst>
          </p:cNvPr>
          <p:cNvSpPr/>
          <p:nvPr/>
        </p:nvSpPr>
        <p:spPr>
          <a:xfrm>
            <a:off x="2615415" y="1876718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Ease of Attachment</a:t>
            </a:r>
          </a:p>
        </p:txBody>
      </p:sp>
      <p:sp>
        <p:nvSpPr>
          <p:cNvPr id="61" name="Rounded Rectangle 81">
            <a:extLst>
              <a:ext uri="{FF2B5EF4-FFF2-40B4-BE49-F238E27FC236}">
                <a16:creationId xmlns:a16="http://schemas.microsoft.com/office/drawing/2014/main" id="{BD2876CF-A2F2-48F6-85E1-032D0F1DF650}"/>
              </a:ext>
            </a:extLst>
          </p:cNvPr>
          <p:cNvSpPr/>
          <p:nvPr/>
        </p:nvSpPr>
        <p:spPr>
          <a:xfrm>
            <a:off x="2615415" y="4371593"/>
            <a:ext cx="1248136" cy="930322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Load Support</a:t>
            </a:r>
          </a:p>
        </p:txBody>
      </p:sp>
      <p:sp>
        <p:nvSpPr>
          <p:cNvPr id="77" name="Rounded Rectangle 81">
            <a:extLst>
              <a:ext uri="{FF2B5EF4-FFF2-40B4-BE49-F238E27FC236}">
                <a16:creationId xmlns:a16="http://schemas.microsoft.com/office/drawing/2014/main" id="{5C08F747-8C33-4250-847D-A69DA6801E41}"/>
              </a:ext>
            </a:extLst>
          </p:cNvPr>
          <p:cNvSpPr/>
          <p:nvPr/>
        </p:nvSpPr>
        <p:spPr>
          <a:xfrm>
            <a:off x="4434005" y="1346741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RE-RASSOR to Transporter Connection Accessibility</a:t>
            </a:r>
          </a:p>
        </p:txBody>
      </p:sp>
      <p:cxnSp>
        <p:nvCxnSpPr>
          <p:cNvPr id="105" name="Connector: Elbow 104">
            <a:extLst>
              <a:ext uri="{FF2B5EF4-FFF2-40B4-BE49-F238E27FC236}">
                <a16:creationId xmlns:a16="http://schemas.microsoft.com/office/drawing/2014/main" id="{77C02ECA-B7BC-4D12-9D07-1C112E491C7B}"/>
              </a:ext>
            </a:extLst>
          </p:cNvPr>
          <p:cNvCxnSpPr>
            <a:cxnSpLocks/>
            <a:stCxn id="104" idx="3"/>
            <a:endCxn id="107" idx="1"/>
          </p:cNvCxnSpPr>
          <p:nvPr/>
        </p:nvCxnSpPr>
        <p:spPr>
          <a:xfrm flipV="1">
            <a:off x="7610432" y="1773945"/>
            <a:ext cx="537341" cy="551364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Connector: Elbow 105">
            <a:extLst>
              <a:ext uri="{FF2B5EF4-FFF2-40B4-BE49-F238E27FC236}">
                <a16:creationId xmlns:a16="http://schemas.microsoft.com/office/drawing/2014/main" id="{4CED0936-C8EC-4114-99AD-F0E94FD1EC31}"/>
              </a:ext>
            </a:extLst>
          </p:cNvPr>
          <p:cNvCxnSpPr>
            <a:cxnSpLocks/>
            <a:stCxn id="104" idx="3"/>
            <a:endCxn id="108" idx="1"/>
          </p:cNvCxnSpPr>
          <p:nvPr/>
        </p:nvCxnSpPr>
        <p:spPr>
          <a:xfrm>
            <a:off x="7610432" y="2325309"/>
            <a:ext cx="537341" cy="488259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7" name="Rounded Rectangle 81">
            <a:extLst>
              <a:ext uri="{FF2B5EF4-FFF2-40B4-BE49-F238E27FC236}">
                <a16:creationId xmlns:a16="http://schemas.microsoft.com/office/drawing/2014/main" id="{42CCE2CC-6863-4B1F-8F40-AC3240A7863A}"/>
              </a:ext>
            </a:extLst>
          </p:cNvPr>
          <p:cNvSpPr/>
          <p:nvPr/>
        </p:nvSpPr>
        <p:spPr>
          <a:xfrm>
            <a:off x="8147773" y="1308603"/>
            <a:ext cx="1248136" cy="930683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Motor Torque Management</a:t>
            </a:r>
          </a:p>
        </p:txBody>
      </p:sp>
      <p:sp>
        <p:nvSpPr>
          <p:cNvPr id="108" name="Rounded Rectangle 81">
            <a:extLst>
              <a:ext uri="{FF2B5EF4-FFF2-40B4-BE49-F238E27FC236}">
                <a16:creationId xmlns:a16="http://schemas.microsoft.com/office/drawing/2014/main" id="{A2CFC328-4304-418D-B10C-FEE6B5F41194}"/>
              </a:ext>
            </a:extLst>
          </p:cNvPr>
          <p:cNvSpPr/>
          <p:nvPr/>
        </p:nvSpPr>
        <p:spPr>
          <a:xfrm>
            <a:off x="8147773" y="2348407"/>
            <a:ext cx="1248136" cy="930322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Stabilize Payload During Locomotion </a:t>
            </a:r>
          </a:p>
        </p:txBody>
      </p:sp>
      <p:cxnSp>
        <p:nvCxnSpPr>
          <p:cNvPr id="116" name="Connector: Elbow 115">
            <a:extLst>
              <a:ext uri="{FF2B5EF4-FFF2-40B4-BE49-F238E27FC236}">
                <a16:creationId xmlns:a16="http://schemas.microsoft.com/office/drawing/2014/main" id="{7A8D1902-D017-4C11-8DBA-80B09F1DE70E}"/>
              </a:ext>
            </a:extLst>
          </p:cNvPr>
          <p:cNvCxnSpPr>
            <a:cxnSpLocks/>
            <a:stCxn id="115" idx="3"/>
            <a:endCxn id="118" idx="1"/>
          </p:cNvCxnSpPr>
          <p:nvPr/>
        </p:nvCxnSpPr>
        <p:spPr>
          <a:xfrm flipV="1">
            <a:off x="7610432" y="4204015"/>
            <a:ext cx="537341" cy="547876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Connector: Elbow 116">
            <a:extLst>
              <a:ext uri="{FF2B5EF4-FFF2-40B4-BE49-F238E27FC236}">
                <a16:creationId xmlns:a16="http://schemas.microsoft.com/office/drawing/2014/main" id="{B388CF53-9ADB-4FB6-889D-1B116E063176}"/>
              </a:ext>
            </a:extLst>
          </p:cNvPr>
          <p:cNvCxnSpPr>
            <a:cxnSpLocks/>
            <a:stCxn id="115" idx="3"/>
            <a:endCxn id="119" idx="1"/>
          </p:cNvCxnSpPr>
          <p:nvPr/>
        </p:nvCxnSpPr>
        <p:spPr>
          <a:xfrm>
            <a:off x="7610432" y="4751891"/>
            <a:ext cx="537341" cy="491747"/>
          </a:xfrm>
          <a:prstGeom prst="bentConnector3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Rounded Rectangle 81">
            <a:extLst>
              <a:ext uri="{FF2B5EF4-FFF2-40B4-BE49-F238E27FC236}">
                <a16:creationId xmlns:a16="http://schemas.microsoft.com/office/drawing/2014/main" id="{5CC31D45-9D22-44F5-993C-65F1EDB86CEC}"/>
              </a:ext>
            </a:extLst>
          </p:cNvPr>
          <p:cNvSpPr/>
          <p:nvPr/>
        </p:nvSpPr>
        <p:spPr>
          <a:xfrm>
            <a:off x="8147773" y="3738673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Human Control Accessibility</a:t>
            </a:r>
          </a:p>
        </p:txBody>
      </p:sp>
      <p:sp>
        <p:nvSpPr>
          <p:cNvPr id="119" name="Rounded Rectangle 81">
            <a:extLst>
              <a:ext uri="{FF2B5EF4-FFF2-40B4-BE49-F238E27FC236}">
                <a16:creationId xmlns:a16="http://schemas.microsoft.com/office/drawing/2014/main" id="{7E9CC420-8B0B-4B40-A3D5-9BDCFABA4610}"/>
              </a:ext>
            </a:extLst>
          </p:cNvPr>
          <p:cNvSpPr/>
          <p:nvPr/>
        </p:nvSpPr>
        <p:spPr>
          <a:xfrm>
            <a:off x="8147773" y="4778477"/>
            <a:ext cx="1248136" cy="930322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Microcontroller Communication</a:t>
            </a:r>
          </a:p>
        </p:txBody>
      </p:sp>
      <p:sp>
        <p:nvSpPr>
          <p:cNvPr id="83" name="Rounded Rectangle 81"/>
          <p:cNvSpPr/>
          <p:nvPr/>
        </p:nvSpPr>
        <p:spPr>
          <a:xfrm>
            <a:off x="2593491" y="3124246"/>
            <a:ext cx="1248136" cy="930322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Confirmation</a:t>
            </a:r>
          </a:p>
        </p:txBody>
      </p:sp>
      <p:cxnSp>
        <p:nvCxnSpPr>
          <p:cNvPr id="95" name="Connector: Elbow 3"/>
          <p:cNvCxnSpPr>
            <a:cxnSpLocks/>
            <a:stCxn id="60" idx="3"/>
            <a:endCxn id="77" idx="1"/>
          </p:cNvCxnSpPr>
          <p:nvPr/>
        </p:nvCxnSpPr>
        <p:spPr>
          <a:xfrm flipV="1">
            <a:off x="3863551" y="1812083"/>
            <a:ext cx="570454" cy="529977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Connector: Elbow 3"/>
          <p:cNvCxnSpPr>
            <a:cxnSpLocks/>
            <a:stCxn id="60" idx="3"/>
            <a:endCxn id="79" idx="1"/>
          </p:cNvCxnSpPr>
          <p:nvPr/>
        </p:nvCxnSpPr>
        <p:spPr>
          <a:xfrm>
            <a:off x="3863551" y="2342060"/>
            <a:ext cx="570454" cy="573904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Rounded Rectangle 81"/>
          <p:cNvSpPr/>
          <p:nvPr/>
        </p:nvSpPr>
        <p:spPr>
          <a:xfrm>
            <a:off x="4434005" y="4939398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RE-RASSOR to Transporter Connection Load Support</a:t>
            </a:r>
          </a:p>
        </p:txBody>
      </p:sp>
      <p:cxnSp>
        <p:nvCxnSpPr>
          <p:cNvPr id="103" name="Connector: Elbow 3"/>
          <p:cNvCxnSpPr>
            <a:cxnSpLocks/>
            <a:stCxn id="61" idx="3"/>
            <a:endCxn id="101" idx="1"/>
          </p:cNvCxnSpPr>
          <p:nvPr/>
        </p:nvCxnSpPr>
        <p:spPr>
          <a:xfrm flipV="1">
            <a:off x="3863551" y="4345256"/>
            <a:ext cx="570454" cy="491498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Connector: Elbow 3"/>
          <p:cNvCxnSpPr>
            <a:cxnSpLocks/>
            <a:stCxn id="61" idx="3"/>
            <a:endCxn id="102" idx="1"/>
          </p:cNvCxnSpPr>
          <p:nvPr/>
        </p:nvCxnSpPr>
        <p:spPr>
          <a:xfrm>
            <a:off x="3863551" y="4836754"/>
            <a:ext cx="570454" cy="567986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107" idx="3"/>
            <a:endCxn id="109" idx="1"/>
          </p:cNvCxnSpPr>
          <p:nvPr/>
        </p:nvCxnSpPr>
        <p:spPr>
          <a:xfrm flipV="1">
            <a:off x="9395909" y="1772672"/>
            <a:ext cx="628738" cy="127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1" name="Rounded Rectangle 81"/>
          <p:cNvSpPr/>
          <p:nvPr/>
        </p:nvSpPr>
        <p:spPr>
          <a:xfrm>
            <a:off x="10024647" y="3737400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Send Signal</a:t>
            </a:r>
          </a:p>
        </p:txBody>
      </p:sp>
      <p:sp>
        <p:nvSpPr>
          <p:cNvPr id="127" name="Rounded Rectangle 81"/>
          <p:cNvSpPr/>
          <p:nvPr/>
        </p:nvSpPr>
        <p:spPr>
          <a:xfrm>
            <a:off x="10024647" y="4777204"/>
            <a:ext cx="1248136" cy="930322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Transduce Signal</a:t>
            </a:r>
          </a:p>
        </p:txBody>
      </p:sp>
      <p:sp>
        <p:nvSpPr>
          <p:cNvPr id="128" name="Rounded Rectangle 81"/>
          <p:cNvSpPr/>
          <p:nvPr/>
        </p:nvSpPr>
        <p:spPr>
          <a:xfrm>
            <a:off x="10024647" y="2697596"/>
            <a:ext cx="1248136" cy="930683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Receive Signal</a:t>
            </a:r>
          </a:p>
        </p:txBody>
      </p:sp>
      <p:cxnSp>
        <p:nvCxnSpPr>
          <p:cNvPr id="129" name="Straight Arrow Connector 128"/>
          <p:cNvCxnSpPr>
            <a:stCxn id="119" idx="3"/>
            <a:endCxn id="127" idx="1"/>
          </p:cNvCxnSpPr>
          <p:nvPr/>
        </p:nvCxnSpPr>
        <p:spPr>
          <a:xfrm flipV="1">
            <a:off x="9395909" y="5242365"/>
            <a:ext cx="628738" cy="127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0" name="Connector: Elbow 104"/>
          <p:cNvCxnSpPr>
            <a:cxnSpLocks/>
            <a:stCxn id="119" idx="3"/>
            <a:endCxn id="121" idx="1"/>
          </p:cNvCxnSpPr>
          <p:nvPr/>
        </p:nvCxnSpPr>
        <p:spPr>
          <a:xfrm flipV="1">
            <a:off x="9395909" y="4202742"/>
            <a:ext cx="628738" cy="1040896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1" name="Connector: Elbow 104"/>
          <p:cNvCxnSpPr>
            <a:cxnSpLocks/>
            <a:stCxn id="119" idx="3"/>
            <a:endCxn id="128" idx="1"/>
          </p:cNvCxnSpPr>
          <p:nvPr/>
        </p:nvCxnSpPr>
        <p:spPr>
          <a:xfrm flipV="1">
            <a:off x="9395909" y="3162938"/>
            <a:ext cx="628738" cy="2080700"/>
          </a:xfrm>
          <a:prstGeom prst="bentConnector3">
            <a:avLst>
              <a:gd name="adj1" fmla="val 50000"/>
            </a:avLst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ounded Rectangle 81">
            <a:extLst>
              <a:ext uri="{FF2B5EF4-FFF2-40B4-BE49-F238E27FC236}">
                <a16:creationId xmlns:a16="http://schemas.microsoft.com/office/drawing/2014/main" id="{200652BA-1425-C60E-DEA6-8DECBEC3797E}"/>
              </a:ext>
            </a:extLst>
          </p:cNvPr>
          <p:cNvSpPr/>
          <p:nvPr/>
        </p:nvSpPr>
        <p:spPr>
          <a:xfrm>
            <a:off x="645749" y="2998752"/>
            <a:ext cx="1399212" cy="1181310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Connection</a:t>
            </a:r>
          </a:p>
        </p:txBody>
      </p:sp>
      <p:sp>
        <p:nvSpPr>
          <p:cNvPr id="104" name="Rounded Rectangle 81">
            <a:extLst>
              <a:ext uri="{FF2B5EF4-FFF2-40B4-BE49-F238E27FC236}">
                <a16:creationId xmlns:a16="http://schemas.microsoft.com/office/drawing/2014/main" id="{977C27C9-1452-43E1-9E91-1D084298D502}"/>
              </a:ext>
            </a:extLst>
          </p:cNvPr>
          <p:cNvSpPr/>
          <p:nvPr/>
        </p:nvSpPr>
        <p:spPr>
          <a:xfrm>
            <a:off x="6211220" y="1734654"/>
            <a:ext cx="1399212" cy="1181310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Motion</a:t>
            </a:r>
          </a:p>
        </p:txBody>
      </p:sp>
      <p:sp>
        <p:nvSpPr>
          <p:cNvPr id="115" name="Rounded Rectangle 81">
            <a:extLst>
              <a:ext uri="{FF2B5EF4-FFF2-40B4-BE49-F238E27FC236}">
                <a16:creationId xmlns:a16="http://schemas.microsoft.com/office/drawing/2014/main" id="{C6D43AE3-03BB-4A8A-BEA6-C9CF175E91EC}"/>
              </a:ext>
            </a:extLst>
          </p:cNvPr>
          <p:cNvSpPr/>
          <p:nvPr/>
        </p:nvSpPr>
        <p:spPr>
          <a:xfrm>
            <a:off x="6211220" y="4161236"/>
            <a:ext cx="1399212" cy="1181310"/>
          </a:xfrm>
          <a:prstGeom prst="roundRect">
            <a:avLst>
              <a:gd name="adj" fmla="val 2046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Control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Targets</a:t>
            </a:r>
          </a:p>
        </p:txBody>
      </p:sp>
      <p:sp>
        <p:nvSpPr>
          <p:cNvPr id="41" name="Rounded Rectangle 81"/>
          <p:cNvSpPr/>
          <p:nvPr/>
        </p:nvSpPr>
        <p:spPr>
          <a:xfrm>
            <a:off x="4525402" y="1450306"/>
            <a:ext cx="1065342" cy="738634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2 min</a:t>
            </a:r>
          </a:p>
        </p:txBody>
      </p:sp>
      <p:sp>
        <p:nvSpPr>
          <p:cNvPr id="43" name="Rounded Rectangle 81"/>
          <p:cNvSpPr/>
          <p:nvPr/>
        </p:nvSpPr>
        <p:spPr>
          <a:xfrm>
            <a:off x="4525402" y="5033373"/>
            <a:ext cx="1065342" cy="738634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25 lbs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38200" y="-727633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Functional Decomposition</a:t>
            </a:r>
          </a:p>
        </p:txBody>
      </p:sp>
      <p:sp>
        <p:nvSpPr>
          <p:cNvPr id="47" name="Rounded Rectangle 81"/>
          <p:cNvSpPr/>
          <p:nvPr/>
        </p:nvSpPr>
        <p:spPr>
          <a:xfrm>
            <a:off x="8230908" y="2452447"/>
            <a:ext cx="1065342" cy="738634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 N</a:t>
            </a:r>
          </a:p>
        </p:txBody>
      </p:sp>
      <p:sp>
        <p:nvSpPr>
          <p:cNvPr id="48" name="Rounded Rectangle 81"/>
          <p:cNvSpPr/>
          <p:nvPr/>
        </p:nvSpPr>
        <p:spPr>
          <a:xfrm>
            <a:off x="10120714" y="2793620"/>
            <a:ext cx="1065342" cy="738634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5v</a:t>
            </a:r>
          </a:p>
        </p:txBody>
      </p:sp>
      <p:sp>
        <p:nvSpPr>
          <p:cNvPr id="49" name="Rounded Rectangle 81"/>
          <p:cNvSpPr/>
          <p:nvPr/>
        </p:nvSpPr>
        <p:spPr>
          <a:xfrm>
            <a:off x="10111374" y="3833424"/>
            <a:ext cx="1065342" cy="738634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5v</a:t>
            </a:r>
          </a:p>
        </p:txBody>
      </p:sp>
      <p:sp>
        <p:nvSpPr>
          <p:cNvPr id="50" name="Rounded Rectangle 81"/>
          <p:cNvSpPr/>
          <p:nvPr/>
        </p:nvSpPr>
        <p:spPr>
          <a:xfrm>
            <a:off x="10111374" y="4873048"/>
            <a:ext cx="1065342" cy="738634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16 bit ADC</a:t>
            </a:r>
          </a:p>
        </p:txBody>
      </p:sp>
      <p:sp>
        <p:nvSpPr>
          <p:cNvPr id="52" name="Rounded Rectangle 81"/>
          <p:cNvSpPr/>
          <p:nvPr/>
        </p:nvSpPr>
        <p:spPr>
          <a:xfrm>
            <a:off x="8230908" y="3833424"/>
            <a:ext cx="1065342" cy="738634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N/A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669F6155-89D3-4D07-AE0B-4CEE05001453}"/>
              </a:ext>
            </a:extLst>
          </p:cNvPr>
          <p:cNvSpPr txBox="1">
            <a:spLocks/>
          </p:cNvSpPr>
          <p:nvPr/>
        </p:nvSpPr>
        <p:spPr>
          <a:xfrm>
            <a:off x="953420" y="-735794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Critical Targets</a:t>
            </a:r>
          </a:p>
        </p:txBody>
      </p:sp>
    </p:spTree>
    <p:extLst>
      <p:ext uri="{BB962C8B-B14F-4D97-AF65-F5344CB8AC3E}">
        <p14:creationId xmlns:p14="http://schemas.microsoft.com/office/powerpoint/2010/main" val="2990488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Kaden Lane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Critical Targets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38200" y="-727633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Functional Decomposition</a:t>
            </a:r>
          </a:p>
        </p:txBody>
      </p:sp>
      <p:sp>
        <p:nvSpPr>
          <p:cNvPr id="101" name="Rounded Rectangle 81"/>
          <p:cNvSpPr/>
          <p:nvPr/>
        </p:nvSpPr>
        <p:spPr>
          <a:xfrm>
            <a:off x="338763" y="1325634"/>
            <a:ext cx="3603270" cy="4481335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Load Support</a:t>
            </a:r>
          </a:p>
        </p:txBody>
      </p:sp>
      <p:sp>
        <p:nvSpPr>
          <p:cNvPr id="42" name="Rounded Rectangle 81"/>
          <p:cNvSpPr/>
          <p:nvPr/>
        </p:nvSpPr>
        <p:spPr>
          <a:xfrm>
            <a:off x="540197" y="1488884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100 </a:t>
            </a:r>
            <a:r>
              <a:rPr lang="en-US" sz="2400" err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93264E0-758D-40A6-B8E9-EE6700507303}"/>
              </a:ext>
            </a:extLst>
          </p:cNvPr>
          <p:cNvSpPr txBox="1"/>
          <p:nvPr/>
        </p:nvSpPr>
        <p:spPr>
          <a:xfrm>
            <a:off x="666349" y="1676253"/>
            <a:ext cx="294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Load Support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12A54B2-D7D4-42E9-91EF-A1F907829E95}"/>
              </a:ext>
            </a:extLst>
          </p:cNvPr>
          <p:cNvSpPr txBox="1"/>
          <p:nvPr/>
        </p:nvSpPr>
        <p:spPr>
          <a:xfrm>
            <a:off x="1551853" y="3335468"/>
            <a:ext cx="1177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100 </a:t>
            </a:r>
            <a:r>
              <a:rPr lang="en-US" sz="2400" err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09" name="Rounded Rectangle 81">
            <a:extLst>
              <a:ext uri="{FF2B5EF4-FFF2-40B4-BE49-F238E27FC236}">
                <a16:creationId xmlns:a16="http://schemas.microsoft.com/office/drawing/2014/main" id="{2BA1050B-8165-4AE8-A105-C755B1123C6E}"/>
              </a:ext>
            </a:extLst>
          </p:cNvPr>
          <p:cNvSpPr/>
          <p:nvPr/>
        </p:nvSpPr>
        <p:spPr>
          <a:xfrm>
            <a:off x="4334968" y="1325633"/>
            <a:ext cx="3488970" cy="4481336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Vertical Translation</a:t>
            </a:r>
          </a:p>
        </p:txBody>
      </p:sp>
      <p:sp>
        <p:nvSpPr>
          <p:cNvPr id="46" name="Rounded Rectangle 81"/>
          <p:cNvSpPr/>
          <p:nvPr/>
        </p:nvSpPr>
        <p:spPr>
          <a:xfrm>
            <a:off x="4481467" y="1488884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 </a:t>
            </a:r>
            <a:r>
              <a:rPr lang="en-US" sz="2400" err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ft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21119FA-6044-487E-9D28-D938A5098C69}"/>
              </a:ext>
            </a:extLst>
          </p:cNvPr>
          <p:cNvSpPr txBox="1"/>
          <p:nvPr/>
        </p:nvSpPr>
        <p:spPr>
          <a:xfrm>
            <a:off x="5546781" y="3335468"/>
            <a:ext cx="1065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 ft</a:t>
            </a:r>
          </a:p>
        </p:txBody>
      </p:sp>
      <p:sp>
        <p:nvSpPr>
          <p:cNvPr id="79" name="Rounded Rectangle 81">
            <a:extLst>
              <a:ext uri="{FF2B5EF4-FFF2-40B4-BE49-F238E27FC236}">
                <a16:creationId xmlns:a16="http://schemas.microsoft.com/office/drawing/2014/main" id="{362AD55A-8EC7-4D71-B564-5FA272D17916}"/>
              </a:ext>
            </a:extLst>
          </p:cNvPr>
          <p:cNvSpPr/>
          <p:nvPr/>
        </p:nvSpPr>
        <p:spPr>
          <a:xfrm>
            <a:off x="8216874" y="1345649"/>
            <a:ext cx="3488970" cy="4441305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Accessibility</a:t>
            </a:r>
          </a:p>
        </p:txBody>
      </p:sp>
      <p:sp>
        <p:nvSpPr>
          <p:cNvPr id="40" name="Rounded Rectangle 81"/>
          <p:cNvSpPr/>
          <p:nvPr/>
        </p:nvSpPr>
        <p:spPr>
          <a:xfrm>
            <a:off x="8343592" y="1508900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360</a:t>
            </a:r>
            <a:r>
              <a:rPr lang="en-US" sz="2400">
                <a:solidFill>
                  <a:schemeClr val="bg1"/>
                </a:solidFill>
              </a:rPr>
              <a:t>°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19553D-D27F-49C4-878A-4185295A8688}"/>
              </a:ext>
            </a:extLst>
          </p:cNvPr>
          <p:cNvSpPr txBox="1"/>
          <p:nvPr/>
        </p:nvSpPr>
        <p:spPr>
          <a:xfrm>
            <a:off x="8469743" y="1641849"/>
            <a:ext cx="2948098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latin typeface="MS PGothic"/>
                <a:ea typeface="MS PGothic"/>
              </a:rPr>
              <a:t>Payload to Transporter Connection Accessibility</a:t>
            </a:r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3A29BF6-912B-4FA9-BAC3-21990C5CD504}"/>
              </a:ext>
            </a:extLst>
          </p:cNvPr>
          <p:cNvSpPr txBox="1">
            <a:spLocks/>
          </p:cNvSpPr>
          <p:nvPr/>
        </p:nvSpPr>
        <p:spPr>
          <a:xfrm>
            <a:off x="1028392" y="-750174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Targets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AFBE76-BF5B-45E3-9749-EF3F93CC9698}"/>
              </a:ext>
            </a:extLst>
          </p:cNvPr>
          <p:cNvSpPr txBox="1"/>
          <p:nvPr/>
        </p:nvSpPr>
        <p:spPr>
          <a:xfrm>
            <a:off x="4605404" y="1780348"/>
            <a:ext cx="294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Vertical Translation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CD5046-2548-46FD-9E31-4EDC2CC30328}"/>
              </a:ext>
            </a:extLst>
          </p:cNvPr>
          <p:cNvSpPr txBox="1"/>
          <p:nvPr/>
        </p:nvSpPr>
        <p:spPr>
          <a:xfrm>
            <a:off x="9407661" y="3315451"/>
            <a:ext cx="1107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0-360</a:t>
            </a:r>
            <a:r>
              <a:rPr lang="en-US" sz="2400">
                <a:solidFill>
                  <a:schemeClr val="tx1"/>
                </a:solidFill>
              </a:rPr>
              <a:t>°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27867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Kaden Lane</a:t>
            </a:r>
          </a:p>
          <a:p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38200" y="-727633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Functional Decomposition</a:t>
            </a:r>
          </a:p>
        </p:txBody>
      </p:sp>
      <p:sp>
        <p:nvSpPr>
          <p:cNvPr id="101" name="Rounded Rectangle 81"/>
          <p:cNvSpPr/>
          <p:nvPr/>
        </p:nvSpPr>
        <p:spPr>
          <a:xfrm>
            <a:off x="338763" y="1325634"/>
            <a:ext cx="3603270" cy="4481335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Load Support</a:t>
            </a:r>
          </a:p>
        </p:txBody>
      </p:sp>
      <p:sp>
        <p:nvSpPr>
          <p:cNvPr id="42" name="Rounded Rectangle 81"/>
          <p:cNvSpPr/>
          <p:nvPr/>
        </p:nvSpPr>
        <p:spPr>
          <a:xfrm>
            <a:off x="540197" y="1488884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100 </a:t>
            </a:r>
            <a:r>
              <a:rPr lang="en-US" sz="2400" err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93264E0-758D-40A6-B8E9-EE6700507303}"/>
              </a:ext>
            </a:extLst>
          </p:cNvPr>
          <p:cNvSpPr txBox="1"/>
          <p:nvPr/>
        </p:nvSpPr>
        <p:spPr>
          <a:xfrm>
            <a:off x="666349" y="1676253"/>
            <a:ext cx="294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Load Support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12A54B2-D7D4-42E9-91EF-A1F907829E95}"/>
              </a:ext>
            </a:extLst>
          </p:cNvPr>
          <p:cNvSpPr txBox="1"/>
          <p:nvPr/>
        </p:nvSpPr>
        <p:spPr>
          <a:xfrm>
            <a:off x="735726" y="4701369"/>
            <a:ext cx="2809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100 </a:t>
            </a:r>
            <a:r>
              <a:rPr lang="en-US" sz="2400" err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240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# of connections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09" name="Rounded Rectangle 81">
            <a:extLst>
              <a:ext uri="{FF2B5EF4-FFF2-40B4-BE49-F238E27FC236}">
                <a16:creationId xmlns:a16="http://schemas.microsoft.com/office/drawing/2014/main" id="{2BA1050B-8165-4AE8-A105-C755B1123C6E}"/>
              </a:ext>
            </a:extLst>
          </p:cNvPr>
          <p:cNvSpPr/>
          <p:nvPr/>
        </p:nvSpPr>
        <p:spPr>
          <a:xfrm>
            <a:off x="4334968" y="1325633"/>
            <a:ext cx="3488970" cy="4481336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Vertical Translation</a:t>
            </a:r>
          </a:p>
        </p:txBody>
      </p:sp>
      <p:sp>
        <p:nvSpPr>
          <p:cNvPr id="46" name="Rounded Rectangle 81"/>
          <p:cNvSpPr/>
          <p:nvPr/>
        </p:nvSpPr>
        <p:spPr>
          <a:xfrm>
            <a:off x="4481467" y="1488884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 </a:t>
            </a:r>
            <a:r>
              <a:rPr lang="en-US" sz="2400" err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ft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21119FA-6044-487E-9D28-D938A5098C69}"/>
              </a:ext>
            </a:extLst>
          </p:cNvPr>
          <p:cNvSpPr txBox="1"/>
          <p:nvPr/>
        </p:nvSpPr>
        <p:spPr>
          <a:xfrm>
            <a:off x="5546781" y="3335468"/>
            <a:ext cx="1065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 ft</a:t>
            </a:r>
          </a:p>
        </p:txBody>
      </p:sp>
      <p:sp>
        <p:nvSpPr>
          <p:cNvPr id="79" name="Rounded Rectangle 81">
            <a:extLst>
              <a:ext uri="{FF2B5EF4-FFF2-40B4-BE49-F238E27FC236}">
                <a16:creationId xmlns:a16="http://schemas.microsoft.com/office/drawing/2014/main" id="{362AD55A-8EC7-4D71-B564-5FA272D17916}"/>
              </a:ext>
            </a:extLst>
          </p:cNvPr>
          <p:cNvSpPr/>
          <p:nvPr/>
        </p:nvSpPr>
        <p:spPr>
          <a:xfrm>
            <a:off x="8216874" y="1345649"/>
            <a:ext cx="3488970" cy="4441305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Accessibility</a:t>
            </a:r>
          </a:p>
        </p:txBody>
      </p:sp>
      <p:sp>
        <p:nvSpPr>
          <p:cNvPr id="40" name="Rounded Rectangle 81"/>
          <p:cNvSpPr/>
          <p:nvPr/>
        </p:nvSpPr>
        <p:spPr>
          <a:xfrm>
            <a:off x="8343592" y="1508900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360</a:t>
            </a:r>
            <a:r>
              <a:rPr lang="en-US" sz="2400">
                <a:solidFill>
                  <a:schemeClr val="bg1"/>
                </a:solidFill>
              </a:rPr>
              <a:t>°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19553D-D27F-49C4-878A-4185295A8688}"/>
              </a:ext>
            </a:extLst>
          </p:cNvPr>
          <p:cNvSpPr txBox="1"/>
          <p:nvPr/>
        </p:nvSpPr>
        <p:spPr>
          <a:xfrm>
            <a:off x="8469743" y="1641849"/>
            <a:ext cx="294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Accessibility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A0B98A-FA6A-4891-B5B8-7BD58BF603EE}"/>
              </a:ext>
            </a:extLst>
          </p:cNvPr>
          <p:cNvCxnSpPr/>
          <p:nvPr/>
        </p:nvCxnSpPr>
        <p:spPr>
          <a:xfrm>
            <a:off x="1180276" y="5135954"/>
            <a:ext cx="192024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13AFC8-E521-4CA7-892A-1628222EF710}"/>
              </a:ext>
            </a:extLst>
          </p:cNvPr>
          <p:cNvGrpSpPr/>
          <p:nvPr/>
        </p:nvGrpSpPr>
        <p:grpSpPr>
          <a:xfrm>
            <a:off x="2338326" y="4007253"/>
            <a:ext cx="848298" cy="533425"/>
            <a:chOff x="1187945" y="3507225"/>
            <a:chExt cx="1725374" cy="1084945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DF61ACF-A603-48AA-9A16-89A858763AF2}"/>
                </a:ext>
              </a:extLst>
            </p:cNvPr>
            <p:cNvGrpSpPr/>
            <p:nvPr/>
          </p:nvGrpSpPr>
          <p:grpSpPr>
            <a:xfrm>
              <a:off x="1187945" y="3507225"/>
              <a:ext cx="1217378" cy="816157"/>
              <a:chOff x="3882248" y="2834899"/>
              <a:chExt cx="2783479" cy="1866098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4B52798-9B84-4039-B2A5-61C74DD282EC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80D9904-D704-4A42-AB92-5F44021BC305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E91097F-06CC-48FA-855E-56257F6BF173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902E76A1-F89B-45EC-84B2-CA842DEFB404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D89D9F9-26E5-46F7-839E-200FA43AFFB4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923B06B-0CC0-4976-B058-AB9CD5B849F2}"/>
                </a:ext>
              </a:extLst>
            </p:cNvPr>
            <p:cNvGrpSpPr/>
            <p:nvPr/>
          </p:nvGrpSpPr>
          <p:grpSpPr>
            <a:xfrm>
              <a:off x="1446837" y="3873440"/>
              <a:ext cx="1466482" cy="718730"/>
              <a:chOff x="3599064" y="2494958"/>
              <a:chExt cx="5662090" cy="2775022"/>
            </a:xfrm>
          </p:grpSpPr>
          <p:sp>
            <p:nvSpPr>
              <p:cNvPr id="73" name="Hexagon 72">
                <a:extLst>
                  <a:ext uri="{FF2B5EF4-FFF2-40B4-BE49-F238E27FC236}">
                    <a16:creationId xmlns:a16="http://schemas.microsoft.com/office/drawing/2014/main" id="{C16753EC-5DAD-4D42-A56F-8E2718BA7BB3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75CB842-CBCD-41CA-BFF7-BB586C027F2E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CE1F89C8-5471-4EC0-AF43-633D365794D3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5EEA73ED-B9A5-4230-997B-92ADD4FFBBE8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A6A87BE4-7BCF-4048-8069-744E35F7835F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86" name="Freeform 106">
                    <a:extLst>
                      <a:ext uri="{FF2B5EF4-FFF2-40B4-BE49-F238E27FC236}">
                        <a16:creationId xmlns:a16="http://schemas.microsoft.com/office/drawing/2014/main" id="{BE8A2BFB-14F8-47CC-AB22-43B387276609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FCFF21DA-9749-42EB-A890-579BA4DE48AE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E3D0CF19-F4A9-4E09-895D-ABD17EF112C2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7AF5F602-E268-4564-B5A6-4081B62CB3A0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00C79C84-DCEA-41E4-A690-95FD631E1033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82" name="Freeform 103">
                    <a:extLst>
                      <a:ext uri="{FF2B5EF4-FFF2-40B4-BE49-F238E27FC236}">
                        <a16:creationId xmlns:a16="http://schemas.microsoft.com/office/drawing/2014/main" id="{85039044-1747-4E7F-8440-DFF71BFDAE6F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9AD63866-B5E9-4AAA-91FD-38090EA2C921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4A4E66C5-2798-4AF6-AEDA-C1347EBF4F44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DF93A72-E3A3-43D6-8ECC-E01CD3148EC9}"/>
              </a:ext>
            </a:extLst>
          </p:cNvPr>
          <p:cNvGrpSpPr/>
          <p:nvPr/>
        </p:nvGrpSpPr>
        <p:grpSpPr>
          <a:xfrm>
            <a:off x="1282878" y="2343279"/>
            <a:ext cx="1742829" cy="1742827"/>
            <a:chOff x="5993505" y="1380593"/>
            <a:chExt cx="4034001" cy="4034001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CDB494C-B57B-4B15-949E-A093323BBDC0}"/>
                </a:ext>
              </a:extLst>
            </p:cNvPr>
            <p:cNvGrpSpPr/>
            <p:nvPr/>
          </p:nvGrpSpPr>
          <p:grpSpPr>
            <a:xfrm>
              <a:off x="5993505" y="1380593"/>
              <a:ext cx="4034001" cy="4034001"/>
              <a:chOff x="5993505" y="1380593"/>
              <a:chExt cx="4034001" cy="4034001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36E8975A-BB3F-40F7-93C7-B9F39DD58178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Cross 93">
                <a:extLst>
                  <a:ext uri="{FF2B5EF4-FFF2-40B4-BE49-F238E27FC236}">
                    <a16:creationId xmlns:a16="http://schemas.microsoft.com/office/drawing/2014/main" id="{012CE963-EEB7-4C26-B368-63D2A4AF4CE1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Freeform 123">
              <a:extLst>
                <a:ext uri="{FF2B5EF4-FFF2-40B4-BE49-F238E27FC236}">
                  <a16:creationId xmlns:a16="http://schemas.microsoft.com/office/drawing/2014/main" id="{94EC4F03-E130-47D9-B790-EBDA75A09694}"/>
                </a:ext>
              </a:extLst>
            </p:cNvPr>
            <p:cNvSpPr/>
            <p:nvPr/>
          </p:nvSpPr>
          <p:spPr>
            <a:xfrm>
              <a:off x="6181637" y="1590466"/>
              <a:ext cx="3657736" cy="3614257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78578BE-3B6A-48FC-B7EF-AF43CB63462F}"/>
              </a:ext>
            </a:extLst>
          </p:cNvPr>
          <p:cNvGrpSpPr/>
          <p:nvPr/>
        </p:nvGrpSpPr>
        <p:grpSpPr>
          <a:xfrm>
            <a:off x="1366726" y="4022149"/>
            <a:ext cx="848298" cy="533425"/>
            <a:chOff x="1187945" y="3507225"/>
            <a:chExt cx="1725374" cy="1084945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9E1622F4-3CDE-46A6-A5A0-6CAD8A53EF6B}"/>
                </a:ext>
              </a:extLst>
            </p:cNvPr>
            <p:cNvGrpSpPr/>
            <p:nvPr/>
          </p:nvGrpSpPr>
          <p:grpSpPr>
            <a:xfrm>
              <a:off x="1187945" y="3507225"/>
              <a:ext cx="1217378" cy="816157"/>
              <a:chOff x="3882248" y="2834899"/>
              <a:chExt cx="2783479" cy="1866098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0E00CA80-5F78-4BE6-B3BF-D3449746F6CD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06B9168A-1D41-4D99-B141-4425E5764E40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3A417B60-D73B-4972-9EA9-9D972F442337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1DB4278F-EBB9-49EC-A38E-44F5F93629AA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D80469D-7A3C-465A-8A2E-B2B20FBE6C34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9A30184-52FB-4D99-9D2E-AC7C90DB3225}"/>
                </a:ext>
              </a:extLst>
            </p:cNvPr>
            <p:cNvGrpSpPr/>
            <p:nvPr/>
          </p:nvGrpSpPr>
          <p:grpSpPr>
            <a:xfrm>
              <a:off x="1446837" y="3873440"/>
              <a:ext cx="1466482" cy="718730"/>
              <a:chOff x="3599064" y="2494958"/>
              <a:chExt cx="5662090" cy="2775022"/>
            </a:xfrm>
          </p:grpSpPr>
          <p:sp>
            <p:nvSpPr>
              <p:cNvPr id="147" name="Hexagon 146">
                <a:extLst>
                  <a:ext uri="{FF2B5EF4-FFF2-40B4-BE49-F238E27FC236}">
                    <a16:creationId xmlns:a16="http://schemas.microsoft.com/office/drawing/2014/main" id="{92C5645A-F0C0-481B-8EE6-1CE24080386B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6DC6186-36E4-443B-938B-D650C045713E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82709F93-56AA-4F25-94C1-5BA2CA83DB4B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C7E9C25F-49C6-465E-A82F-A92982B71078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05AD297A-42D6-4E6F-B40B-DCACADEF1293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57" name="Freeform 106">
                    <a:extLst>
                      <a:ext uri="{FF2B5EF4-FFF2-40B4-BE49-F238E27FC236}">
                        <a16:creationId xmlns:a16="http://schemas.microsoft.com/office/drawing/2014/main" id="{0376933B-CF6B-434A-82E4-5461A0CA7F9F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D2FA3923-0A91-4AED-AED4-816CD30DE2CD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23DB9EB3-6A46-47E0-B76F-BF61DCF02EF6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16E71ACB-B711-4308-8C99-78A47A824013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A9D27D4B-8DD7-4D90-B665-4CF07985E564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54" name="Freeform 103">
                    <a:extLst>
                      <a:ext uri="{FF2B5EF4-FFF2-40B4-BE49-F238E27FC236}">
                        <a16:creationId xmlns:a16="http://schemas.microsoft.com/office/drawing/2014/main" id="{422C6901-B08D-4D92-86F6-5ECC195983C4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7D70CEB9-8CD1-4285-9392-8AF766CB1FF6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9234968B-8782-47EA-BD97-8E1B8D3AD8DD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sp>
        <p:nvSpPr>
          <p:cNvPr id="165" name="Title 1">
            <a:extLst>
              <a:ext uri="{FF2B5EF4-FFF2-40B4-BE49-F238E27FC236}">
                <a16:creationId xmlns:a16="http://schemas.microsoft.com/office/drawing/2014/main" id="{669B18AE-5662-4929-B341-43F92D41EE40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Critical Targets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27EDEB5B-8013-4D33-B88B-C929FEC6F12A}"/>
              </a:ext>
            </a:extLst>
          </p:cNvPr>
          <p:cNvSpPr txBox="1"/>
          <p:nvPr/>
        </p:nvSpPr>
        <p:spPr>
          <a:xfrm>
            <a:off x="4605404" y="1780348"/>
            <a:ext cx="294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Vertical Translation</a:t>
            </a:r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EEB10FB0-50F4-4A1E-B9C8-2B58B14B47AF}"/>
              </a:ext>
            </a:extLst>
          </p:cNvPr>
          <p:cNvSpPr txBox="1"/>
          <p:nvPr/>
        </p:nvSpPr>
        <p:spPr>
          <a:xfrm>
            <a:off x="9407661" y="3315451"/>
            <a:ext cx="1107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0-360</a:t>
            </a:r>
            <a:r>
              <a:rPr lang="en-US" sz="2400">
                <a:solidFill>
                  <a:schemeClr val="tx1"/>
                </a:solidFill>
              </a:rPr>
              <a:t>°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3390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Kaden Lane</a:t>
            </a:r>
          </a:p>
          <a:p>
            <a:endParaRPr lang="en-US"/>
          </a:p>
        </p:txBody>
      </p:sp>
      <p:sp>
        <p:nvSpPr>
          <p:cNvPr id="101" name="Rounded Rectangle 81"/>
          <p:cNvSpPr/>
          <p:nvPr/>
        </p:nvSpPr>
        <p:spPr>
          <a:xfrm>
            <a:off x="338763" y="1325634"/>
            <a:ext cx="3603270" cy="4481335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Load Support</a:t>
            </a:r>
          </a:p>
        </p:txBody>
      </p:sp>
      <p:sp>
        <p:nvSpPr>
          <p:cNvPr id="42" name="Rounded Rectangle 81"/>
          <p:cNvSpPr/>
          <p:nvPr/>
        </p:nvSpPr>
        <p:spPr>
          <a:xfrm>
            <a:off x="540197" y="1488884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100 </a:t>
            </a:r>
            <a:r>
              <a:rPr lang="en-US" sz="2400" err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93264E0-758D-40A6-B8E9-EE6700507303}"/>
              </a:ext>
            </a:extLst>
          </p:cNvPr>
          <p:cNvSpPr txBox="1"/>
          <p:nvPr/>
        </p:nvSpPr>
        <p:spPr>
          <a:xfrm>
            <a:off x="666349" y="1676253"/>
            <a:ext cx="294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Load Support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12A54B2-D7D4-42E9-91EF-A1F907829E95}"/>
              </a:ext>
            </a:extLst>
          </p:cNvPr>
          <p:cNvSpPr txBox="1"/>
          <p:nvPr/>
        </p:nvSpPr>
        <p:spPr>
          <a:xfrm>
            <a:off x="735726" y="4701369"/>
            <a:ext cx="2809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100 </a:t>
            </a:r>
            <a:r>
              <a:rPr lang="en-US" sz="2400" err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240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# of connections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09" name="Rounded Rectangle 81">
            <a:extLst>
              <a:ext uri="{FF2B5EF4-FFF2-40B4-BE49-F238E27FC236}">
                <a16:creationId xmlns:a16="http://schemas.microsoft.com/office/drawing/2014/main" id="{2BA1050B-8165-4AE8-A105-C755B1123C6E}"/>
              </a:ext>
            </a:extLst>
          </p:cNvPr>
          <p:cNvSpPr/>
          <p:nvPr/>
        </p:nvSpPr>
        <p:spPr>
          <a:xfrm>
            <a:off x="4334968" y="1325633"/>
            <a:ext cx="3488970" cy="4481336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Vertical Translation</a:t>
            </a:r>
          </a:p>
        </p:txBody>
      </p:sp>
      <p:sp>
        <p:nvSpPr>
          <p:cNvPr id="46" name="Rounded Rectangle 81"/>
          <p:cNvSpPr/>
          <p:nvPr/>
        </p:nvSpPr>
        <p:spPr>
          <a:xfrm>
            <a:off x="4481467" y="1488884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 </a:t>
            </a:r>
            <a:r>
              <a:rPr lang="en-US" sz="2400" err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ft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90C534-5510-45EE-A442-D57C1872146F}"/>
              </a:ext>
            </a:extLst>
          </p:cNvPr>
          <p:cNvSpPr txBox="1"/>
          <p:nvPr/>
        </p:nvSpPr>
        <p:spPr>
          <a:xfrm>
            <a:off x="4605404" y="1780348"/>
            <a:ext cx="294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Vertical Translation</a:t>
            </a:r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21119FA-6044-487E-9D28-D938A5098C69}"/>
              </a:ext>
            </a:extLst>
          </p:cNvPr>
          <p:cNvSpPr txBox="1"/>
          <p:nvPr/>
        </p:nvSpPr>
        <p:spPr>
          <a:xfrm>
            <a:off x="5048250" y="4905121"/>
            <a:ext cx="209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 ft in Z-</a:t>
            </a:r>
            <a:r>
              <a:rPr lang="en-US" sz="2400" err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azis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79" name="Rounded Rectangle 81">
            <a:extLst>
              <a:ext uri="{FF2B5EF4-FFF2-40B4-BE49-F238E27FC236}">
                <a16:creationId xmlns:a16="http://schemas.microsoft.com/office/drawing/2014/main" id="{362AD55A-8EC7-4D71-B564-5FA272D17916}"/>
              </a:ext>
            </a:extLst>
          </p:cNvPr>
          <p:cNvSpPr/>
          <p:nvPr/>
        </p:nvSpPr>
        <p:spPr>
          <a:xfrm>
            <a:off x="8216874" y="1345649"/>
            <a:ext cx="3488970" cy="4441305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Accessibility</a:t>
            </a:r>
          </a:p>
        </p:txBody>
      </p:sp>
      <p:sp>
        <p:nvSpPr>
          <p:cNvPr id="40" name="Rounded Rectangle 81"/>
          <p:cNvSpPr/>
          <p:nvPr/>
        </p:nvSpPr>
        <p:spPr>
          <a:xfrm>
            <a:off x="8343592" y="1508900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360</a:t>
            </a:r>
            <a:r>
              <a:rPr lang="en-US" sz="2400">
                <a:solidFill>
                  <a:schemeClr val="bg1"/>
                </a:solidFill>
              </a:rPr>
              <a:t>°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19553D-D27F-49C4-878A-4185295A8688}"/>
              </a:ext>
            </a:extLst>
          </p:cNvPr>
          <p:cNvSpPr txBox="1"/>
          <p:nvPr/>
        </p:nvSpPr>
        <p:spPr>
          <a:xfrm>
            <a:off x="8469743" y="1641849"/>
            <a:ext cx="294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</a:t>
            </a:r>
            <a:r>
              <a:rPr lang="en-US" err="1">
                <a:latin typeface="MS PGothic" panose="020B0600070205080204" pitchFamily="34" charset="-128"/>
                <a:ea typeface="MS PGothic" panose="020B0600070205080204" pitchFamily="34" charset="-128"/>
              </a:rPr>
              <a:t>Accessiblity</a:t>
            </a:r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9624EE6-912F-46DC-BFDE-DF3513700DD8}"/>
              </a:ext>
            </a:extLst>
          </p:cNvPr>
          <p:cNvSpPr txBox="1"/>
          <p:nvPr/>
        </p:nvSpPr>
        <p:spPr>
          <a:xfrm>
            <a:off x="9407661" y="3315451"/>
            <a:ext cx="1107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0-360</a:t>
            </a:r>
            <a:r>
              <a:rPr lang="en-US" sz="2400">
                <a:solidFill>
                  <a:schemeClr val="tx1"/>
                </a:solidFill>
              </a:rPr>
              <a:t>°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A0B98A-FA6A-4891-B5B8-7BD58BF603EE}"/>
              </a:ext>
            </a:extLst>
          </p:cNvPr>
          <p:cNvCxnSpPr/>
          <p:nvPr/>
        </p:nvCxnSpPr>
        <p:spPr>
          <a:xfrm>
            <a:off x="1180276" y="5135954"/>
            <a:ext cx="192024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13AFC8-E521-4CA7-892A-1628222EF710}"/>
              </a:ext>
            </a:extLst>
          </p:cNvPr>
          <p:cNvGrpSpPr/>
          <p:nvPr/>
        </p:nvGrpSpPr>
        <p:grpSpPr>
          <a:xfrm>
            <a:off x="2338326" y="4007251"/>
            <a:ext cx="848300" cy="533428"/>
            <a:chOff x="1187945" y="3507221"/>
            <a:chExt cx="1725375" cy="1084951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DF61ACF-A603-48AA-9A16-89A858763AF2}"/>
                </a:ext>
              </a:extLst>
            </p:cNvPr>
            <p:cNvGrpSpPr/>
            <p:nvPr/>
          </p:nvGrpSpPr>
          <p:grpSpPr>
            <a:xfrm>
              <a:off x="1187945" y="3507221"/>
              <a:ext cx="1217379" cy="816154"/>
              <a:chOff x="3882248" y="2834899"/>
              <a:chExt cx="2783479" cy="1866098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4B52798-9B84-4039-B2A5-61C74DD282EC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80D9904-D704-4A42-AB92-5F44021BC305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E91097F-06CC-48FA-855E-56257F6BF173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902E76A1-F89B-45EC-84B2-CA842DEFB404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D89D9F9-26E5-46F7-839E-200FA43AFFB4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923B06B-0CC0-4976-B058-AB9CD5B849F2}"/>
                </a:ext>
              </a:extLst>
            </p:cNvPr>
            <p:cNvGrpSpPr/>
            <p:nvPr/>
          </p:nvGrpSpPr>
          <p:grpSpPr>
            <a:xfrm>
              <a:off x="1446837" y="3873441"/>
              <a:ext cx="1466483" cy="718731"/>
              <a:chOff x="3599064" y="2494958"/>
              <a:chExt cx="5662090" cy="2775022"/>
            </a:xfrm>
          </p:grpSpPr>
          <p:sp>
            <p:nvSpPr>
              <p:cNvPr id="73" name="Hexagon 72">
                <a:extLst>
                  <a:ext uri="{FF2B5EF4-FFF2-40B4-BE49-F238E27FC236}">
                    <a16:creationId xmlns:a16="http://schemas.microsoft.com/office/drawing/2014/main" id="{C16753EC-5DAD-4D42-A56F-8E2718BA7BB3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75CB842-CBCD-41CA-BFF7-BB586C027F2E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CE1F89C8-5471-4EC0-AF43-633D365794D3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5EEA73ED-B9A5-4230-997B-92ADD4FFBBE8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A6A87BE4-7BCF-4048-8069-744E35F7835F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86" name="Freeform 106">
                    <a:extLst>
                      <a:ext uri="{FF2B5EF4-FFF2-40B4-BE49-F238E27FC236}">
                        <a16:creationId xmlns:a16="http://schemas.microsoft.com/office/drawing/2014/main" id="{BE8A2BFB-14F8-47CC-AB22-43B387276609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FCFF21DA-9749-42EB-A890-579BA4DE48AE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E3D0CF19-F4A9-4E09-895D-ABD17EF112C2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7AF5F602-E268-4564-B5A6-4081B62CB3A0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00C79C84-DCEA-41E4-A690-95FD631E1033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82" name="Freeform 103">
                    <a:extLst>
                      <a:ext uri="{FF2B5EF4-FFF2-40B4-BE49-F238E27FC236}">
                        <a16:creationId xmlns:a16="http://schemas.microsoft.com/office/drawing/2014/main" id="{85039044-1747-4E7F-8440-DFF71BFDAE6F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9AD63866-B5E9-4AAA-91FD-38090EA2C921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4A4E66C5-2798-4AF6-AEDA-C1347EBF4F44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DF93A72-E3A3-43D6-8ECC-E01CD3148EC9}"/>
              </a:ext>
            </a:extLst>
          </p:cNvPr>
          <p:cNvGrpSpPr/>
          <p:nvPr/>
        </p:nvGrpSpPr>
        <p:grpSpPr>
          <a:xfrm>
            <a:off x="1282877" y="2343279"/>
            <a:ext cx="1742828" cy="1742827"/>
            <a:chOff x="5993505" y="1380593"/>
            <a:chExt cx="4034001" cy="4034001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CDB494C-B57B-4B15-949E-A093323BBDC0}"/>
                </a:ext>
              </a:extLst>
            </p:cNvPr>
            <p:cNvGrpSpPr/>
            <p:nvPr/>
          </p:nvGrpSpPr>
          <p:grpSpPr>
            <a:xfrm>
              <a:off x="5993505" y="1380593"/>
              <a:ext cx="4034001" cy="4034001"/>
              <a:chOff x="5993505" y="1380593"/>
              <a:chExt cx="4034001" cy="4034001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36E8975A-BB3F-40F7-93C7-B9F39DD58178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Cross 93">
                <a:extLst>
                  <a:ext uri="{FF2B5EF4-FFF2-40B4-BE49-F238E27FC236}">
                    <a16:creationId xmlns:a16="http://schemas.microsoft.com/office/drawing/2014/main" id="{012CE963-EEB7-4C26-B368-63D2A4AF4CE1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Freeform 123">
              <a:extLst>
                <a:ext uri="{FF2B5EF4-FFF2-40B4-BE49-F238E27FC236}">
                  <a16:creationId xmlns:a16="http://schemas.microsoft.com/office/drawing/2014/main" id="{94EC4F03-E130-47D9-B790-EBDA75A09694}"/>
                </a:ext>
              </a:extLst>
            </p:cNvPr>
            <p:cNvSpPr/>
            <p:nvPr/>
          </p:nvSpPr>
          <p:spPr>
            <a:xfrm>
              <a:off x="6181637" y="1590466"/>
              <a:ext cx="3657736" cy="3614257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78578BE-3B6A-48FC-B7EF-AF43CB63462F}"/>
              </a:ext>
            </a:extLst>
          </p:cNvPr>
          <p:cNvGrpSpPr/>
          <p:nvPr/>
        </p:nvGrpSpPr>
        <p:grpSpPr>
          <a:xfrm>
            <a:off x="1364157" y="4005276"/>
            <a:ext cx="848298" cy="533425"/>
            <a:chOff x="1187945" y="3507225"/>
            <a:chExt cx="1725374" cy="1084945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9E1622F4-3CDE-46A6-A5A0-6CAD8A53EF6B}"/>
                </a:ext>
              </a:extLst>
            </p:cNvPr>
            <p:cNvGrpSpPr/>
            <p:nvPr/>
          </p:nvGrpSpPr>
          <p:grpSpPr>
            <a:xfrm>
              <a:off x="1187945" y="3507225"/>
              <a:ext cx="1217378" cy="816157"/>
              <a:chOff x="3882248" y="2834899"/>
              <a:chExt cx="2783479" cy="1866098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0E00CA80-5F78-4BE6-B3BF-D3449746F6CD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06B9168A-1D41-4D99-B141-4425E5764E40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3A417B60-D73B-4972-9EA9-9D972F442337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1DB4278F-EBB9-49EC-A38E-44F5F93629AA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D80469D-7A3C-465A-8A2E-B2B20FBE6C34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9A30184-52FB-4D99-9D2E-AC7C90DB3225}"/>
                </a:ext>
              </a:extLst>
            </p:cNvPr>
            <p:cNvGrpSpPr/>
            <p:nvPr/>
          </p:nvGrpSpPr>
          <p:grpSpPr>
            <a:xfrm>
              <a:off x="1446837" y="3873440"/>
              <a:ext cx="1466482" cy="718730"/>
              <a:chOff x="3599064" y="2494958"/>
              <a:chExt cx="5662090" cy="2775022"/>
            </a:xfrm>
          </p:grpSpPr>
          <p:sp>
            <p:nvSpPr>
              <p:cNvPr id="147" name="Hexagon 146">
                <a:extLst>
                  <a:ext uri="{FF2B5EF4-FFF2-40B4-BE49-F238E27FC236}">
                    <a16:creationId xmlns:a16="http://schemas.microsoft.com/office/drawing/2014/main" id="{92C5645A-F0C0-481B-8EE6-1CE24080386B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6DC6186-36E4-443B-938B-D650C045713E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82709F93-56AA-4F25-94C1-5BA2CA83DB4B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C7E9C25F-49C6-465E-A82F-A92982B71078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05AD297A-42D6-4E6F-B40B-DCACADEF1293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57" name="Freeform 106">
                    <a:extLst>
                      <a:ext uri="{FF2B5EF4-FFF2-40B4-BE49-F238E27FC236}">
                        <a16:creationId xmlns:a16="http://schemas.microsoft.com/office/drawing/2014/main" id="{0376933B-CF6B-434A-82E4-5461A0CA7F9F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D2FA3923-0A91-4AED-AED4-816CD30DE2CD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23DB9EB3-6A46-47E0-B76F-BF61DCF02EF6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16E71ACB-B711-4308-8C99-78A47A824013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A9D27D4B-8DD7-4D90-B665-4CF07985E564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54" name="Freeform 103">
                    <a:extLst>
                      <a:ext uri="{FF2B5EF4-FFF2-40B4-BE49-F238E27FC236}">
                        <a16:creationId xmlns:a16="http://schemas.microsoft.com/office/drawing/2014/main" id="{422C6901-B08D-4D92-86F6-5ECC195983C4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7D70CEB9-8CD1-4285-9392-8AF766CB1FF6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9234968B-8782-47EA-BD97-8E1B8D3AD8DD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sp>
        <p:nvSpPr>
          <p:cNvPr id="83" name="Title 1">
            <a:extLst>
              <a:ext uri="{FF2B5EF4-FFF2-40B4-BE49-F238E27FC236}">
                <a16:creationId xmlns:a16="http://schemas.microsoft.com/office/drawing/2014/main" id="{C0C68AD2-3ECA-4A6B-A2A2-64F2EA0B5623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Critical Targets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AB96056-786D-4F97-8229-0533B77204C4}"/>
              </a:ext>
            </a:extLst>
          </p:cNvPr>
          <p:cNvGrpSpPr/>
          <p:nvPr/>
        </p:nvGrpSpPr>
        <p:grpSpPr>
          <a:xfrm>
            <a:off x="5814536" y="3557686"/>
            <a:ext cx="1530328" cy="962297"/>
            <a:chOff x="1187945" y="3507225"/>
            <a:chExt cx="1725374" cy="1084945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92706713-5813-4229-822A-893217C1B26D}"/>
                </a:ext>
              </a:extLst>
            </p:cNvPr>
            <p:cNvGrpSpPr/>
            <p:nvPr/>
          </p:nvGrpSpPr>
          <p:grpSpPr>
            <a:xfrm>
              <a:off x="1187945" y="3507225"/>
              <a:ext cx="1217378" cy="816157"/>
              <a:chOff x="3882248" y="2834899"/>
              <a:chExt cx="2783479" cy="1866098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827600B-2F49-4D57-8640-F305FA5C3436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B07AE167-DC1A-46B5-AF96-721A2BB8CFA5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868793D4-A880-48D8-BC01-E438726067FE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5A8FF54B-9755-4305-89F5-A23A9556FF1A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73C73CE1-08A9-4F6B-A2B7-4C802662AE09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33053860-F3AE-44AC-8847-B57671002D53}"/>
                </a:ext>
              </a:extLst>
            </p:cNvPr>
            <p:cNvGrpSpPr/>
            <p:nvPr/>
          </p:nvGrpSpPr>
          <p:grpSpPr>
            <a:xfrm>
              <a:off x="1446837" y="3873440"/>
              <a:ext cx="1466482" cy="718730"/>
              <a:chOff x="3599064" y="2494958"/>
              <a:chExt cx="5662090" cy="2775022"/>
            </a:xfrm>
          </p:grpSpPr>
          <p:sp>
            <p:nvSpPr>
              <p:cNvPr id="97" name="Hexagon 96">
                <a:extLst>
                  <a:ext uri="{FF2B5EF4-FFF2-40B4-BE49-F238E27FC236}">
                    <a16:creationId xmlns:a16="http://schemas.microsoft.com/office/drawing/2014/main" id="{23E40CCB-6347-408C-88F8-13FB1A4499D2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1B80190F-D02D-45BD-8DC6-0DBC27239249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FC5BD227-928C-4672-8D4A-21A2162DF7BB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040D9B0D-9415-47EF-9659-BE855F3389BB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D3314CF6-821F-4173-9E7F-A03D020B0F38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08" name="Freeform 106">
                    <a:extLst>
                      <a:ext uri="{FF2B5EF4-FFF2-40B4-BE49-F238E27FC236}">
                        <a16:creationId xmlns:a16="http://schemas.microsoft.com/office/drawing/2014/main" id="{FBDA126C-B0B0-47F1-BF20-C2B9CFF89ED5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4945172D-DEF5-4834-B5F2-52025F319812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id="{1A8942F5-EE11-42B4-93B1-EDF6D5A482CE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5C58D965-2EFD-4263-863A-5354441A4333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AA97CAA7-7D28-4381-A0D5-3672DE21E5A6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05" name="Freeform 103">
                    <a:extLst>
                      <a:ext uri="{FF2B5EF4-FFF2-40B4-BE49-F238E27FC236}">
                        <a16:creationId xmlns:a16="http://schemas.microsoft.com/office/drawing/2014/main" id="{9473A536-E62E-4C46-A753-425188B06AAC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36E23C30-A2DE-4EA2-9235-60F47608334B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DE09DB83-635C-4ADF-A458-8C1F73B0441F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AF9C462-81B4-4E64-8CA7-EEBAEA351945}"/>
              </a:ext>
            </a:extLst>
          </p:cNvPr>
          <p:cNvGrpSpPr/>
          <p:nvPr/>
        </p:nvGrpSpPr>
        <p:grpSpPr>
          <a:xfrm>
            <a:off x="5441118" y="2322583"/>
            <a:ext cx="1302882" cy="1302881"/>
            <a:chOff x="5993505" y="1380593"/>
            <a:chExt cx="4034001" cy="4034001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92206A0E-3C4E-4D45-819A-3CCA91ECDDCE}"/>
                </a:ext>
              </a:extLst>
            </p:cNvPr>
            <p:cNvGrpSpPr/>
            <p:nvPr/>
          </p:nvGrpSpPr>
          <p:grpSpPr>
            <a:xfrm>
              <a:off x="5993505" y="1380593"/>
              <a:ext cx="4034001" cy="4034001"/>
              <a:chOff x="5993505" y="1380593"/>
              <a:chExt cx="4034001" cy="4034001"/>
            </a:xfrm>
          </p:grpSpPr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0F26FA1C-F959-4EF5-AA13-315612D55D19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1" name="Cross 120">
                <a:extLst>
                  <a:ext uri="{FF2B5EF4-FFF2-40B4-BE49-F238E27FC236}">
                    <a16:creationId xmlns:a16="http://schemas.microsoft.com/office/drawing/2014/main" id="{70C66E6A-8ABF-4642-8C12-2F446F6AFAC3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19" name="Freeform 123">
              <a:extLst>
                <a:ext uri="{FF2B5EF4-FFF2-40B4-BE49-F238E27FC236}">
                  <a16:creationId xmlns:a16="http://schemas.microsoft.com/office/drawing/2014/main" id="{E739E5C2-2C15-4D41-8ECB-9B38E54439EE}"/>
                </a:ext>
              </a:extLst>
            </p:cNvPr>
            <p:cNvSpPr/>
            <p:nvPr/>
          </p:nvSpPr>
          <p:spPr>
            <a:xfrm>
              <a:off x="6181637" y="1590466"/>
              <a:ext cx="3657736" cy="3614257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37CFEBE0-25DB-45E1-833E-99CA14695E5F}"/>
              </a:ext>
            </a:extLst>
          </p:cNvPr>
          <p:cNvCxnSpPr>
            <a:cxnSpLocks/>
          </p:cNvCxnSpPr>
          <p:nvPr/>
        </p:nvCxnSpPr>
        <p:spPr>
          <a:xfrm flipH="1">
            <a:off x="4995200" y="3549107"/>
            <a:ext cx="50925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9A5D2183-A173-4D84-85EF-41FE48E04617}"/>
              </a:ext>
            </a:extLst>
          </p:cNvPr>
          <p:cNvCxnSpPr>
            <a:cxnSpLocks/>
          </p:cNvCxnSpPr>
          <p:nvPr/>
        </p:nvCxnSpPr>
        <p:spPr>
          <a:xfrm flipH="1">
            <a:off x="5001287" y="4477550"/>
            <a:ext cx="50059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1CF4B0A7-A414-46F3-9C4E-BB82009005AF}"/>
              </a:ext>
            </a:extLst>
          </p:cNvPr>
          <p:cNvCxnSpPr>
            <a:cxnSpLocks/>
          </p:cNvCxnSpPr>
          <p:nvPr/>
        </p:nvCxnSpPr>
        <p:spPr>
          <a:xfrm>
            <a:off x="5331996" y="3549107"/>
            <a:ext cx="0" cy="91770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851BC56D-BA18-47C7-9AA0-FE809A4AF153}"/>
              </a:ext>
            </a:extLst>
          </p:cNvPr>
          <p:cNvSpPr txBox="1"/>
          <p:nvPr/>
        </p:nvSpPr>
        <p:spPr>
          <a:xfrm>
            <a:off x="4737762" y="3783760"/>
            <a:ext cx="6798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1ft</a:t>
            </a:r>
          </a:p>
        </p:txBody>
      </p:sp>
    </p:spTree>
    <p:extLst>
      <p:ext uri="{BB962C8B-B14F-4D97-AF65-F5344CB8AC3E}">
        <p14:creationId xmlns:p14="http://schemas.microsoft.com/office/powerpoint/2010/main" val="2224927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Kaden Lane</a:t>
            </a:r>
          </a:p>
          <a:p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38200" y="-727633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Functional Decomposition</a:t>
            </a:r>
          </a:p>
        </p:txBody>
      </p:sp>
      <p:sp>
        <p:nvSpPr>
          <p:cNvPr id="101" name="Rounded Rectangle 81"/>
          <p:cNvSpPr/>
          <p:nvPr/>
        </p:nvSpPr>
        <p:spPr>
          <a:xfrm>
            <a:off x="338763" y="1325634"/>
            <a:ext cx="3603270" cy="4481335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Load Support</a:t>
            </a:r>
          </a:p>
        </p:txBody>
      </p:sp>
      <p:sp>
        <p:nvSpPr>
          <p:cNvPr id="42" name="Rounded Rectangle 81"/>
          <p:cNvSpPr/>
          <p:nvPr/>
        </p:nvSpPr>
        <p:spPr>
          <a:xfrm>
            <a:off x="540197" y="1488884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100 </a:t>
            </a:r>
            <a:r>
              <a:rPr lang="en-US" sz="2400" err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93264E0-758D-40A6-B8E9-EE6700507303}"/>
              </a:ext>
            </a:extLst>
          </p:cNvPr>
          <p:cNvSpPr txBox="1"/>
          <p:nvPr/>
        </p:nvSpPr>
        <p:spPr>
          <a:xfrm>
            <a:off x="666349" y="1676253"/>
            <a:ext cx="294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Load Support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12A54B2-D7D4-42E9-91EF-A1F907829E95}"/>
              </a:ext>
            </a:extLst>
          </p:cNvPr>
          <p:cNvSpPr txBox="1"/>
          <p:nvPr/>
        </p:nvSpPr>
        <p:spPr>
          <a:xfrm>
            <a:off x="735726" y="4701369"/>
            <a:ext cx="2809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100 </a:t>
            </a:r>
            <a:r>
              <a:rPr lang="en-US" sz="2400" err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240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# of connections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09" name="Rounded Rectangle 81">
            <a:extLst>
              <a:ext uri="{FF2B5EF4-FFF2-40B4-BE49-F238E27FC236}">
                <a16:creationId xmlns:a16="http://schemas.microsoft.com/office/drawing/2014/main" id="{2BA1050B-8165-4AE8-A105-C755B1123C6E}"/>
              </a:ext>
            </a:extLst>
          </p:cNvPr>
          <p:cNvSpPr/>
          <p:nvPr/>
        </p:nvSpPr>
        <p:spPr>
          <a:xfrm>
            <a:off x="4334968" y="1325633"/>
            <a:ext cx="3488970" cy="4481336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Vertical Translation</a:t>
            </a:r>
          </a:p>
        </p:txBody>
      </p:sp>
      <p:sp>
        <p:nvSpPr>
          <p:cNvPr id="46" name="Rounded Rectangle 81"/>
          <p:cNvSpPr/>
          <p:nvPr/>
        </p:nvSpPr>
        <p:spPr>
          <a:xfrm>
            <a:off x="4481467" y="1488884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 </a:t>
            </a:r>
            <a:r>
              <a:rPr lang="en-US" sz="2400" err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ft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90C534-5510-45EE-A442-D57C1872146F}"/>
              </a:ext>
            </a:extLst>
          </p:cNvPr>
          <p:cNvSpPr txBox="1"/>
          <p:nvPr/>
        </p:nvSpPr>
        <p:spPr>
          <a:xfrm>
            <a:off x="4605404" y="1780348"/>
            <a:ext cx="294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Vertical Translation</a:t>
            </a:r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21119FA-6044-487E-9D28-D938A5098C69}"/>
              </a:ext>
            </a:extLst>
          </p:cNvPr>
          <p:cNvSpPr txBox="1"/>
          <p:nvPr/>
        </p:nvSpPr>
        <p:spPr>
          <a:xfrm>
            <a:off x="5048250" y="4905121"/>
            <a:ext cx="209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 ft in Z-</a:t>
            </a:r>
            <a:r>
              <a:rPr lang="en-US" sz="2400" err="1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azis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79" name="Rounded Rectangle 81">
            <a:extLst>
              <a:ext uri="{FF2B5EF4-FFF2-40B4-BE49-F238E27FC236}">
                <a16:creationId xmlns:a16="http://schemas.microsoft.com/office/drawing/2014/main" id="{362AD55A-8EC7-4D71-B564-5FA272D17916}"/>
              </a:ext>
            </a:extLst>
          </p:cNvPr>
          <p:cNvSpPr/>
          <p:nvPr/>
        </p:nvSpPr>
        <p:spPr>
          <a:xfrm>
            <a:off x="8216874" y="1345649"/>
            <a:ext cx="3488970" cy="4441305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Accessibility</a:t>
            </a:r>
          </a:p>
        </p:txBody>
      </p:sp>
      <p:sp>
        <p:nvSpPr>
          <p:cNvPr id="40" name="Rounded Rectangle 81"/>
          <p:cNvSpPr/>
          <p:nvPr/>
        </p:nvSpPr>
        <p:spPr>
          <a:xfrm>
            <a:off x="8343592" y="1508900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360</a:t>
            </a:r>
            <a:r>
              <a:rPr lang="en-US" sz="2400">
                <a:solidFill>
                  <a:schemeClr val="bg1"/>
                </a:solidFill>
              </a:rPr>
              <a:t>°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19553D-D27F-49C4-878A-4185295A8688}"/>
              </a:ext>
            </a:extLst>
          </p:cNvPr>
          <p:cNvSpPr txBox="1"/>
          <p:nvPr/>
        </p:nvSpPr>
        <p:spPr>
          <a:xfrm>
            <a:off x="8469743" y="1641849"/>
            <a:ext cx="294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</a:t>
            </a:r>
            <a:r>
              <a:rPr lang="en-US" err="1">
                <a:latin typeface="MS PGothic" panose="020B0600070205080204" pitchFamily="34" charset="-128"/>
                <a:ea typeface="MS PGothic" panose="020B0600070205080204" pitchFamily="34" charset="-128"/>
              </a:rPr>
              <a:t>Accessiblity</a:t>
            </a:r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9624EE6-912F-46DC-BFDE-DF3513700DD8}"/>
              </a:ext>
            </a:extLst>
          </p:cNvPr>
          <p:cNvSpPr txBox="1"/>
          <p:nvPr/>
        </p:nvSpPr>
        <p:spPr>
          <a:xfrm>
            <a:off x="8352819" y="4321459"/>
            <a:ext cx="325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Connection is possible when the payload is rotated 0-</a:t>
            </a:r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360</a:t>
            </a:r>
            <a:r>
              <a:rPr lang="en-US" sz="2400">
                <a:solidFill>
                  <a:schemeClr val="tx1"/>
                </a:solidFill>
              </a:rPr>
              <a:t>°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A0B98A-FA6A-4891-B5B8-7BD58BF603EE}"/>
              </a:ext>
            </a:extLst>
          </p:cNvPr>
          <p:cNvCxnSpPr/>
          <p:nvPr/>
        </p:nvCxnSpPr>
        <p:spPr>
          <a:xfrm>
            <a:off x="1180276" y="5135954"/>
            <a:ext cx="192024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13AFC8-E521-4CA7-892A-1628222EF710}"/>
              </a:ext>
            </a:extLst>
          </p:cNvPr>
          <p:cNvGrpSpPr/>
          <p:nvPr/>
        </p:nvGrpSpPr>
        <p:grpSpPr>
          <a:xfrm>
            <a:off x="2338326" y="4007251"/>
            <a:ext cx="848300" cy="533428"/>
            <a:chOff x="1187945" y="3507221"/>
            <a:chExt cx="1725375" cy="1084951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DF61ACF-A603-48AA-9A16-89A858763AF2}"/>
                </a:ext>
              </a:extLst>
            </p:cNvPr>
            <p:cNvGrpSpPr/>
            <p:nvPr/>
          </p:nvGrpSpPr>
          <p:grpSpPr>
            <a:xfrm>
              <a:off x="1187945" y="3507221"/>
              <a:ext cx="1217379" cy="816154"/>
              <a:chOff x="3882248" y="2834899"/>
              <a:chExt cx="2783479" cy="1866098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4B52798-9B84-4039-B2A5-61C74DD282EC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80D9904-D704-4A42-AB92-5F44021BC305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E91097F-06CC-48FA-855E-56257F6BF173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902E76A1-F89B-45EC-84B2-CA842DEFB404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D89D9F9-26E5-46F7-839E-200FA43AFFB4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923B06B-0CC0-4976-B058-AB9CD5B849F2}"/>
                </a:ext>
              </a:extLst>
            </p:cNvPr>
            <p:cNvGrpSpPr/>
            <p:nvPr/>
          </p:nvGrpSpPr>
          <p:grpSpPr>
            <a:xfrm>
              <a:off x="1446837" y="3873441"/>
              <a:ext cx="1466483" cy="718731"/>
              <a:chOff x="3599064" y="2494958"/>
              <a:chExt cx="5662090" cy="2775022"/>
            </a:xfrm>
          </p:grpSpPr>
          <p:sp>
            <p:nvSpPr>
              <p:cNvPr id="73" name="Hexagon 72">
                <a:extLst>
                  <a:ext uri="{FF2B5EF4-FFF2-40B4-BE49-F238E27FC236}">
                    <a16:creationId xmlns:a16="http://schemas.microsoft.com/office/drawing/2014/main" id="{C16753EC-5DAD-4D42-A56F-8E2718BA7BB3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75CB842-CBCD-41CA-BFF7-BB586C027F2E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CE1F89C8-5471-4EC0-AF43-633D365794D3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5EEA73ED-B9A5-4230-997B-92ADD4FFBBE8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A6A87BE4-7BCF-4048-8069-744E35F7835F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86" name="Freeform 106">
                    <a:extLst>
                      <a:ext uri="{FF2B5EF4-FFF2-40B4-BE49-F238E27FC236}">
                        <a16:creationId xmlns:a16="http://schemas.microsoft.com/office/drawing/2014/main" id="{BE8A2BFB-14F8-47CC-AB22-43B387276609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FCFF21DA-9749-42EB-A890-579BA4DE48AE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E3D0CF19-F4A9-4E09-895D-ABD17EF112C2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7AF5F602-E268-4564-B5A6-4081B62CB3A0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00C79C84-DCEA-41E4-A690-95FD631E1033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82" name="Freeform 103">
                    <a:extLst>
                      <a:ext uri="{FF2B5EF4-FFF2-40B4-BE49-F238E27FC236}">
                        <a16:creationId xmlns:a16="http://schemas.microsoft.com/office/drawing/2014/main" id="{85039044-1747-4E7F-8440-DFF71BFDAE6F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9AD63866-B5E9-4AAA-91FD-38090EA2C921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4A4E66C5-2798-4AF6-AEDA-C1347EBF4F44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DF93A72-E3A3-43D6-8ECC-E01CD3148EC9}"/>
              </a:ext>
            </a:extLst>
          </p:cNvPr>
          <p:cNvGrpSpPr/>
          <p:nvPr/>
        </p:nvGrpSpPr>
        <p:grpSpPr>
          <a:xfrm>
            <a:off x="1282877" y="2343279"/>
            <a:ext cx="1742828" cy="1742827"/>
            <a:chOff x="5993505" y="1380593"/>
            <a:chExt cx="4034001" cy="4034001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CDB494C-B57B-4B15-949E-A093323BBDC0}"/>
                </a:ext>
              </a:extLst>
            </p:cNvPr>
            <p:cNvGrpSpPr/>
            <p:nvPr/>
          </p:nvGrpSpPr>
          <p:grpSpPr>
            <a:xfrm>
              <a:off x="5993505" y="1380593"/>
              <a:ext cx="4034001" cy="4034001"/>
              <a:chOff x="5993505" y="1380593"/>
              <a:chExt cx="4034001" cy="4034001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36E8975A-BB3F-40F7-93C7-B9F39DD58178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Cross 93">
                <a:extLst>
                  <a:ext uri="{FF2B5EF4-FFF2-40B4-BE49-F238E27FC236}">
                    <a16:creationId xmlns:a16="http://schemas.microsoft.com/office/drawing/2014/main" id="{012CE963-EEB7-4C26-B368-63D2A4AF4CE1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Freeform 123">
              <a:extLst>
                <a:ext uri="{FF2B5EF4-FFF2-40B4-BE49-F238E27FC236}">
                  <a16:creationId xmlns:a16="http://schemas.microsoft.com/office/drawing/2014/main" id="{94EC4F03-E130-47D9-B790-EBDA75A09694}"/>
                </a:ext>
              </a:extLst>
            </p:cNvPr>
            <p:cNvSpPr/>
            <p:nvPr/>
          </p:nvSpPr>
          <p:spPr>
            <a:xfrm>
              <a:off x="6181637" y="1590466"/>
              <a:ext cx="3657736" cy="3614257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78578BE-3B6A-48FC-B7EF-AF43CB63462F}"/>
              </a:ext>
            </a:extLst>
          </p:cNvPr>
          <p:cNvGrpSpPr/>
          <p:nvPr/>
        </p:nvGrpSpPr>
        <p:grpSpPr>
          <a:xfrm>
            <a:off x="1366726" y="4022147"/>
            <a:ext cx="848300" cy="533428"/>
            <a:chOff x="1187945" y="3507221"/>
            <a:chExt cx="1725375" cy="1084951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9E1622F4-3CDE-46A6-A5A0-6CAD8A53EF6B}"/>
                </a:ext>
              </a:extLst>
            </p:cNvPr>
            <p:cNvGrpSpPr/>
            <p:nvPr/>
          </p:nvGrpSpPr>
          <p:grpSpPr>
            <a:xfrm>
              <a:off x="1187945" y="3507221"/>
              <a:ext cx="1217379" cy="816154"/>
              <a:chOff x="3882248" y="2834899"/>
              <a:chExt cx="2783479" cy="1866098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0E00CA80-5F78-4BE6-B3BF-D3449746F6CD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06B9168A-1D41-4D99-B141-4425E5764E40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3A417B60-D73B-4972-9EA9-9D972F442337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1DB4278F-EBB9-49EC-A38E-44F5F93629AA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D80469D-7A3C-465A-8A2E-B2B20FBE6C34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9A30184-52FB-4D99-9D2E-AC7C90DB3225}"/>
                </a:ext>
              </a:extLst>
            </p:cNvPr>
            <p:cNvGrpSpPr/>
            <p:nvPr/>
          </p:nvGrpSpPr>
          <p:grpSpPr>
            <a:xfrm>
              <a:off x="1446837" y="3873441"/>
              <a:ext cx="1466483" cy="718731"/>
              <a:chOff x="3599064" y="2494958"/>
              <a:chExt cx="5662090" cy="2775022"/>
            </a:xfrm>
          </p:grpSpPr>
          <p:sp>
            <p:nvSpPr>
              <p:cNvPr id="147" name="Hexagon 146">
                <a:extLst>
                  <a:ext uri="{FF2B5EF4-FFF2-40B4-BE49-F238E27FC236}">
                    <a16:creationId xmlns:a16="http://schemas.microsoft.com/office/drawing/2014/main" id="{92C5645A-F0C0-481B-8EE6-1CE24080386B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6DC6186-36E4-443B-938B-D650C045713E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82709F93-56AA-4F25-94C1-5BA2CA83DB4B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C7E9C25F-49C6-465E-A82F-A92982B71078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05AD297A-42D6-4E6F-B40B-DCACADEF1293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57" name="Freeform 106">
                    <a:extLst>
                      <a:ext uri="{FF2B5EF4-FFF2-40B4-BE49-F238E27FC236}">
                        <a16:creationId xmlns:a16="http://schemas.microsoft.com/office/drawing/2014/main" id="{0376933B-CF6B-434A-82E4-5461A0CA7F9F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D2FA3923-0A91-4AED-AED4-816CD30DE2CD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23DB9EB3-6A46-47E0-B76F-BF61DCF02EF6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16E71ACB-B711-4308-8C99-78A47A824013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A9D27D4B-8DD7-4D90-B665-4CF07985E564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54" name="Freeform 103">
                    <a:extLst>
                      <a:ext uri="{FF2B5EF4-FFF2-40B4-BE49-F238E27FC236}">
                        <a16:creationId xmlns:a16="http://schemas.microsoft.com/office/drawing/2014/main" id="{422C6901-B08D-4D92-86F6-5ECC195983C4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7D70CEB9-8CD1-4285-9392-8AF766CB1FF6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9234968B-8782-47EA-BD97-8E1B8D3AD8DD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5EB45FB-3A14-469B-9682-EBC3ACE503FD}"/>
              </a:ext>
            </a:extLst>
          </p:cNvPr>
          <p:cNvGrpSpPr/>
          <p:nvPr/>
        </p:nvGrpSpPr>
        <p:grpSpPr>
          <a:xfrm>
            <a:off x="8824710" y="2562829"/>
            <a:ext cx="1123856" cy="1758632"/>
            <a:chOff x="7804064" y="1873938"/>
            <a:chExt cx="2081898" cy="3257797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0366C94-C907-44AC-BA14-30BBCE40BE84}"/>
                </a:ext>
              </a:extLst>
            </p:cNvPr>
            <p:cNvGrpSpPr/>
            <p:nvPr/>
          </p:nvGrpSpPr>
          <p:grpSpPr>
            <a:xfrm rot="2704868">
              <a:off x="7804063" y="1873939"/>
              <a:ext cx="2081899" cy="2081898"/>
              <a:chOff x="1006127" y="579928"/>
              <a:chExt cx="2265767" cy="2265766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65B67EB2-6D59-49E0-8F7C-87B9331AF951}"/>
                  </a:ext>
                </a:extLst>
              </p:cNvPr>
              <p:cNvGrpSpPr/>
              <p:nvPr/>
            </p:nvGrpSpPr>
            <p:grpSpPr>
              <a:xfrm>
                <a:off x="1006127" y="579928"/>
                <a:ext cx="2265767" cy="2265766"/>
                <a:chOff x="5993505" y="1380593"/>
                <a:chExt cx="4034001" cy="4034001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8848C7FF-1A0A-44CE-9CFF-AD3843568E1F}"/>
                    </a:ext>
                  </a:extLst>
                </p:cNvPr>
                <p:cNvSpPr/>
                <p:nvPr/>
              </p:nvSpPr>
              <p:spPr>
                <a:xfrm>
                  <a:off x="6181637" y="1590466"/>
                  <a:ext cx="3657736" cy="3614257"/>
                </a:xfrm>
                <a:prstGeom prst="rect">
                  <a:avLst/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Cross 95">
                  <a:extLst>
                    <a:ext uri="{FF2B5EF4-FFF2-40B4-BE49-F238E27FC236}">
                      <a16:creationId xmlns:a16="http://schemas.microsoft.com/office/drawing/2014/main" id="{FBEF3E0E-6B36-461F-9BCE-EB9D12EDA114}"/>
                    </a:ext>
                  </a:extLst>
                </p:cNvPr>
                <p:cNvSpPr/>
                <p:nvPr/>
              </p:nvSpPr>
              <p:spPr>
                <a:xfrm rot="2700000">
                  <a:off x="5993505" y="1380593"/>
                  <a:ext cx="4034001" cy="4034001"/>
                </a:xfrm>
                <a:prstGeom prst="plus">
                  <a:avLst>
                    <a:gd name="adj" fmla="val 44510"/>
                  </a:avLst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1" name="Freeform 159">
                <a:extLst>
                  <a:ext uri="{FF2B5EF4-FFF2-40B4-BE49-F238E27FC236}">
                    <a16:creationId xmlns:a16="http://schemas.microsoft.com/office/drawing/2014/main" id="{1A00E6ED-85F3-4E5F-AA94-B5B68665B5AE}"/>
                  </a:ext>
                </a:extLst>
              </p:cNvPr>
              <p:cNvSpPr/>
              <p:nvPr/>
            </p:nvSpPr>
            <p:spPr>
              <a:xfrm>
                <a:off x="1111795" y="697807"/>
                <a:ext cx="2054431" cy="2030010"/>
              </a:xfrm>
              <a:custGeom>
                <a:avLst/>
                <a:gdLst>
                  <a:gd name="connsiteX0" fmla="*/ 476052 w 4132385"/>
                  <a:gd name="connsiteY0" fmla="*/ 346404 h 3006969"/>
                  <a:gd name="connsiteX1" fmla="*/ 476052 w 4132385"/>
                  <a:gd name="connsiteY1" fmla="*/ 2660566 h 3006969"/>
                  <a:gd name="connsiteX2" fmla="*/ 3656334 w 4132385"/>
                  <a:gd name="connsiteY2" fmla="*/ 2660566 h 3006969"/>
                  <a:gd name="connsiteX3" fmla="*/ 3656334 w 4132385"/>
                  <a:gd name="connsiteY3" fmla="*/ 346404 h 3006969"/>
                  <a:gd name="connsiteX4" fmla="*/ 0 w 4132385"/>
                  <a:gd name="connsiteY4" fmla="*/ 0 h 3006969"/>
                  <a:gd name="connsiteX5" fmla="*/ 4132385 w 4132385"/>
                  <a:gd name="connsiteY5" fmla="*/ 0 h 3006969"/>
                  <a:gd name="connsiteX6" fmla="*/ 4132385 w 4132385"/>
                  <a:gd name="connsiteY6" fmla="*/ 3006969 h 3006969"/>
                  <a:gd name="connsiteX7" fmla="*/ 0 w 4132385"/>
                  <a:gd name="connsiteY7" fmla="*/ 3006969 h 300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2385" h="3006969">
                    <a:moveTo>
                      <a:pt x="476052" y="346404"/>
                    </a:moveTo>
                    <a:lnTo>
                      <a:pt x="476052" y="2660566"/>
                    </a:lnTo>
                    <a:lnTo>
                      <a:pt x="3656334" y="2660566"/>
                    </a:lnTo>
                    <a:lnTo>
                      <a:pt x="3656334" y="346404"/>
                    </a:lnTo>
                    <a:close/>
                    <a:moveTo>
                      <a:pt x="0" y="0"/>
                    </a:moveTo>
                    <a:lnTo>
                      <a:pt x="4132385" y="0"/>
                    </a:lnTo>
                    <a:lnTo>
                      <a:pt x="4132385" y="3006969"/>
                    </a:lnTo>
                    <a:lnTo>
                      <a:pt x="0" y="3006969"/>
                    </a:lnTo>
                    <a:close/>
                  </a:path>
                </a:pathLst>
              </a:cu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00">
                  <a:highlight>
                    <a:srgbClr val="000000"/>
                  </a:highlight>
                </a:endParaRPr>
              </a:p>
            </p:txBody>
          </p:sp>
        </p:grpSp>
        <p:pic>
          <p:nvPicPr>
            <p:cNvPr id="97" name="Graphic 96" descr="Line arrow: Rotate right with solid fill">
              <a:extLst>
                <a:ext uri="{FF2B5EF4-FFF2-40B4-BE49-F238E27FC236}">
                  <a16:creationId xmlns:a16="http://schemas.microsoft.com/office/drawing/2014/main" id="{8351242C-1CA9-4D65-A406-737563435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1950791">
              <a:off x="7992827" y="3633525"/>
              <a:ext cx="1498210" cy="1498210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69C951F-FF6B-4F37-83F2-46E343432EA4}"/>
              </a:ext>
            </a:extLst>
          </p:cNvPr>
          <p:cNvGrpSpPr/>
          <p:nvPr/>
        </p:nvGrpSpPr>
        <p:grpSpPr>
          <a:xfrm>
            <a:off x="10159565" y="3328621"/>
            <a:ext cx="996980" cy="626918"/>
            <a:chOff x="1187945" y="3507225"/>
            <a:chExt cx="1725374" cy="1084945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B6722C6-CB5F-41C2-A937-8839C6043F22}"/>
                </a:ext>
              </a:extLst>
            </p:cNvPr>
            <p:cNvGrpSpPr/>
            <p:nvPr/>
          </p:nvGrpSpPr>
          <p:grpSpPr>
            <a:xfrm>
              <a:off x="1187945" y="3507225"/>
              <a:ext cx="1217378" cy="816157"/>
              <a:chOff x="3882248" y="2834899"/>
              <a:chExt cx="2783479" cy="1866098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C312DD18-E9EE-4E0D-982D-CDB46E7D9463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CCDDC6B-6A03-4E04-87DD-045BB747A34D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E57C8AD9-D549-487D-A219-C9F33E02EED6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3945022D-7AF1-4AC3-A0E8-E536B9E0BFDF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D7E226FA-CA46-4B08-A9E0-5A2ABBEC3582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354EB197-6147-49CD-8812-106BA9E58651}"/>
                </a:ext>
              </a:extLst>
            </p:cNvPr>
            <p:cNvGrpSpPr/>
            <p:nvPr/>
          </p:nvGrpSpPr>
          <p:grpSpPr>
            <a:xfrm>
              <a:off x="1446837" y="3873440"/>
              <a:ext cx="1466482" cy="718730"/>
              <a:chOff x="3599064" y="2494958"/>
              <a:chExt cx="5662090" cy="2775022"/>
            </a:xfrm>
          </p:grpSpPr>
          <p:sp>
            <p:nvSpPr>
              <p:cNvPr id="102" name="Hexagon 101">
                <a:extLst>
                  <a:ext uri="{FF2B5EF4-FFF2-40B4-BE49-F238E27FC236}">
                    <a16:creationId xmlns:a16="http://schemas.microsoft.com/office/drawing/2014/main" id="{36551329-7DAE-4984-A063-0501EB817E5C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62381079-D0EF-49A4-9BFD-E1DEC45687DA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A1F65F69-AF16-414A-9A89-7253FC6B7DB0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C66D0FCA-1EFF-4AA2-A460-0FC5567DC110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E1513C3A-23CF-4171-B3AD-6CF78E79BDDD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13" name="Freeform 106">
                    <a:extLst>
                      <a:ext uri="{FF2B5EF4-FFF2-40B4-BE49-F238E27FC236}">
                        <a16:creationId xmlns:a16="http://schemas.microsoft.com/office/drawing/2014/main" id="{8ADFCD00-86A7-4225-9C71-5E50582C5D1E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C26A1887-E64C-4CA9-AEAC-77DDEAF70112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id="{5CF68A35-C714-4091-A9DB-0D6765E0095B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AEBFE1A5-4249-4215-8A14-1F5FF4FE4FAA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03A32F4C-65CB-4DB3-8E05-7AD0F07EFE16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10" name="Freeform 103">
                    <a:extLst>
                      <a:ext uri="{FF2B5EF4-FFF2-40B4-BE49-F238E27FC236}">
                        <a16:creationId xmlns:a16="http://schemas.microsoft.com/office/drawing/2014/main" id="{33DD8B3F-D4A5-49A6-9264-C5AC66043EA3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id="{9D541F12-D975-4B96-895D-DBF7544563E6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833D0A20-D4E0-4080-B49F-38C97E8CC107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sp>
        <p:nvSpPr>
          <p:cNvPr id="121" name="Title 1">
            <a:extLst>
              <a:ext uri="{FF2B5EF4-FFF2-40B4-BE49-F238E27FC236}">
                <a16:creationId xmlns:a16="http://schemas.microsoft.com/office/drawing/2014/main" id="{2DC411FA-13F1-4CB1-8FBB-228FA333DBFD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Critical Targets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1622269C-14DB-4332-BDB3-60DF6B65CB55}"/>
              </a:ext>
            </a:extLst>
          </p:cNvPr>
          <p:cNvGrpSpPr/>
          <p:nvPr/>
        </p:nvGrpSpPr>
        <p:grpSpPr>
          <a:xfrm>
            <a:off x="5814537" y="3557683"/>
            <a:ext cx="1530328" cy="962296"/>
            <a:chOff x="1187946" y="3507225"/>
            <a:chExt cx="1725373" cy="1084945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4EE11FA-8AB5-4265-B472-730E4A0229A7}"/>
                </a:ext>
              </a:extLst>
            </p:cNvPr>
            <p:cNvGrpSpPr/>
            <p:nvPr/>
          </p:nvGrpSpPr>
          <p:grpSpPr>
            <a:xfrm>
              <a:off x="1187946" y="3507225"/>
              <a:ext cx="1217378" cy="816157"/>
              <a:chOff x="3882248" y="2834899"/>
              <a:chExt cx="2783479" cy="1866098"/>
            </a:xfrm>
          </p:grpSpPr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8A6FBC2F-BB7B-44B8-A6FD-76B660AC9704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5E271603-C037-4BAC-82BE-40763B212028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93AB0CC7-E4ED-4D3B-91F4-18963DDA6A83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60D7039E-C5D2-4CB6-91FD-ED5618CBF121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A6782AA8-897F-4784-A54D-5D2A71CD6526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DF1BABAC-5F4C-4ED2-BD10-F266594309A8}"/>
                </a:ext>
              </a:extLst>
            </p:cNvPr>
            <p:cNvGrpSpPr/>
            <p:nvPr/>
          </p:nvGrpSpPr>
          <p:grpSpPr>
            <a:xfrm>
              <a:off x="1446837" y="3873440"/>
              <a:ext cx="1466482" cy="718730"/>
              <a:chOff x="3599064" y="2494958"/>
              <a:chExt cx="5662090" cy="2775022"/>
            </a:xfrm>
          </p:grpSpPr>
          <p:sp>
            <p:nvSpPr>
              <p:cNvPr id="129" name="Hexagon 128">
                <a:extLst>
                  <a:ext uri="{FF2B5EF4-FFF2-40B4-BE49-F238E27FC236}">
                    <a16:creationId xmlns:a16="http://schemas.microsoft.com/office/drawing/2014/main" id="{B8766585-AE89-4A88-BA4B-1502D90AC51C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9A1F086C-2D86-474B-8991-600C077AF29E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5C63C38C-407F-49BA-A6DF-8BAA0BCE87B8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A6C8C139-318D-4A87-BF96-DA75B7A0808A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4137037C-8A0D-4EA0-996D-49A70B0C528B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39" name="Freeform 106">
                    <a:extLst>
                      <a:ext uri="{FF2B5EF4-FFF2-40B4-BE49-F238E27FC236}">
                        <a16:creationId xmlns:a16="http://schemas.microsoft.com/office/drawing/2014/main" id="{AC3CB4FA-BB05-4920-A96E-3A4657887F44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2D5BCFF0-BC84-44F8-AA84-73AD6D09E334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F6BF626C-1795-4D74-9F10-F8A302F14D41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BE77C9D7-B244-49BD-B346-D62B0ABF9F3A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99D981CC-69CA-4316-8D7D-4FC02DF4312A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36" name="Freeform 103">
                    <a:extLst>
                      <a:ext uri="{FF2B5EF4-FFF2-40B4-BE49-F238E27FC236}">
                        <a16:creationId xmlns:a16="http://schemas.microsoft.com/office/drawing/2014/main" id="{37A6940F-0B2D-494C-A41A-66501671F864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F184A01D-9E5E-478C-B0BA-4CD75882E713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1094C426-97D2-4D37-88F0-145F3B7BED02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E7BFC8CA-7C4F-4C00-B33D-4CB31707C4BE}"/>
              </a:ext>
            </a:extLst>
          </p:cNvPr>
          <p:cNvGrpSpPr/>
          <p:nvPr/>
        </p:nvGrpSpPr>
        <p:grpSpPr>
          <a:xfrm>
            <a:off x="5441118" y="2322583"/>
            <a:ext cx="1302882" cy="1302881"/>
            <a:chOff x="5993505" y="1380593"/>
            <a:chExt cx="4034001" cy="4034001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21C6C533-D283-4313-8D52-94954FF5500C}"/>
                </a:ext>
              </a:extLst>
            </p:cNvPr>
            <p:cNvGrpSpPr/>
            <p:nvPr/>
          </p:nvGrpSpPr>
          <p:grpSpPr>
            <a:xfrm>
              <a:off x="5993505" y="1380593"/>
              <a:ext cx="4034001" cy="4034001"/>
              <a:chOff x="5993505" y="1380593"/>
              <a:chExt cx="4034001" cy="4034001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D8C4FAF4-D1C3-44A3-B416-38D770F99EF2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Cross 171">
                <a:extLst>
                  <a:ext uri="{FF2B5EF4-FFF2-40B4-BE49-F238E27FC236}">
                    <a16:creationId xmlns:a16="http://schemas.microsoft.com/office/drawing/2014/main" id="{04A983D3-8077-4C13-AAD9-7D887F77923F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70" name="Freeform 123">
              <a:extLst>
                <a:ext uri="{FF2B5EF4-FFF2-40B4-BE49-F238E27FC236}">
                  <a16:creationId xmlns:a16="http://schemas.microsoft.com/office/drawing/2014/main" id="{8B8C72CF-FEE3-4896-8757-E810BEF186FD}"/>
                </a:ext>
              </a:extLst>
            </p:cNvPr>
            <p:cNvSpPr/>
            <p:nvPr/>
          </p:nvSpPr>
          <p:spPr>
            <a:xfrm>
              <a:off x="6181637" y="1590466"/>
              <a:ext cx="3657736" cy="3614257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8A12C4AC-F9EE-4CE1-9649-34EF4AA1E575}"/>
              </a:ext>
            </a:extLst>
          </p:cNvPr>
          <p:cNvCxnSpPr>
            <a:cxnSpLocks/>
          </p:cNvCxnSpPr>
          <p:nvPr/>
        </p:nvCxnSpPr>
        <p:spPr>
          <a:xfrm flipH="1">
            <a:off x="4995200" y="3549107"/>
            <a:ext cx="50925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432598F0-A4AC-4F6C-A5A3-DC60640658A0}"/>
              </a:ext>
            </a:extLst>
          </p:cNvPr>
          <p:cNvCxnSpPr>
            <a:cxnSpLocks/>
          </p:cNvCxnSpPr>
          <p:nvPr/>
        </p:nvCxnSpPr>
        <p:spPr>
          <a:xfrm flipH="1">
            <a:off x="5001287" y="4477550"/>
            <a:ext cx="50059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64945D78-684D-45BD-8209-52F51835078C}"/>
              </a:ext>
            </a:extLst>
          </p:cNvPr>
          <p:cNvCxnSpPr>
            <a:cxnSpLocks/>
          </p:cNvCxnSpPr>
          <p:nvPr/>
        </p:nvCxnSpPr>
        <p:spPr>
          <a:xfrm>
            <a:off x="5331996" y="3549107"/>
            <a:ext cx="0" cy="91770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7CED1C78-FDAD-4FF6-9147-09C1DA989079}"/>
              </a:ext>
            </a:extLst>
          </p:cNvPr>
          <p:cNvSpPr txBox="1"/>
          <p:nvPr/>
        </p:nvSpPr>
        <p:spPr>
          <a:xfrm>
            <a:off x="4737762" y="3783760"/>
            <a:ext cx="6798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1ft</a:t>
            </a:r>
          </a:p>
        </p:txBody>
      </p:sp>
    </p:spTree>
    <p:extLst>
      <p:ext uri="{BB962C8B-B14F-4D97-AF65-F5344CB8AC3E}">
        <p14:creationId xmlns:p14="http://schemas.microsoft.com/office/powerpoint/2010/main" val="1469609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Concept Generation</a:t>
            </a:r>
          </a:p>
        </p:txBody>
      </p:sp>
      <p:sp>
        <p:nvSpPr>
          <p:cNvPr id="3" name="Rounded Rectangle 58">
            <a:extLst>
              <a:ext uri="{FF2B5EF4-FFF2-40B4-BE49-F238E27FC236}">
                <a16:creationId xmlns:a16="http://schemas.microsoft.com/office/drawing/2014/main" id="{3C1C3A8A-BDC6-03AF-37F3-5047976C84FD}"/>
              </a:ext>
            </a:extLst>
          </p:cNvPr>
          <p:cNvSpPr/>
          <p:nvPr/>
        </p:nvSpPr>
        <p:spPr>
          <a:xfrm>
            <a:off x="355538" y="1432441"/>
            <a:ext cx="2715465" cy="4013768"/>
          </a:xfrm>
          <a:prstGeom prst="roundRect">
            <a:avLst>
              <a:gd name="adj" fmla="val 20461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Brain Writing</a:t>
            </a:r>
          </a:p>
        </p:txBody>
      </p:sp>
      <p:sp>
        <p:nvSpPr>
          <p:cNvPr id="8" name="Rounded Rectangle 58">
            <a:extLst>
              <a:ext uri="{FF2B5EF4-FFF2-40B4-BE49-F238E27FC236}">
                <a16:creationId xmlns:a16="http://schemas.microsoft.com/office/drawing/2014/main" id="{01CA291E-F18A-ECE0-290E-EE8A330FED24}"/>
              </a:ext>
            </a:extLst>
          </p:cNvPr>
          <p:cNvSpPr/>
          <p:nvPr/>
        </p:nvSpPr>
        <p:spPr>
          <a:xfrm>
            <a:off x="9120997" y="1422116"/>
            <a:ext cx="2715465" cy="4013768"/>
          </a:xfrm>
          <a:prstGeom prst="roundRect">
            <a:avLst>
              <a:gd name="adj" fmla="val 204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Crapshoot</a:t>
            </a:r>
          </a:p>
        </p:txBody>
      </p:sp>
      <p:sp>
        <p:nvSpPr>
          <p:cNvPr id="9" name="Rounded Rectangle 58">
            <a:extLst>
              <a:ext uri="{FF2B5EF4-FFF2-40B4-BE49-F238E27FC236}">
                <a16:creationId xmlns:a16="http://schemas.microsoft.com/office/drawing/2014/main" id="{0636877F-4F4B-3741-6F84-39FACADEBD5A}"/>
              </a:ext>
            </a:extLst>
          </p:cNvPr>
          <p:cNvSpPr/>
          <p:nvPr/>
        </p:nvSpPr>
        <p:spPr>
          <a:xfrm>
            <a:off x="6199178" y="1442765"/>
            <a:ext cx="2715465" cy="4013768"/>
          </a:xfrm>
          <a:prstGeom prst="roundRect">
            <a:avLst>
              <a:gd name="adj" fmla="val 20461"/>
            </a:avLst>
          </a:prstGeom>
          <a:solidFill>
            <a:srgbClr val="00B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Morphological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Chart</a:t>
            </a:r>
          </a:p>
        </p:txBody>
      </p:sp>
      <p:sp>
        <p:nvSpPr>
          <p:cNvPr id="10" name="Rounded Rectangle 58">
            <a:extLst>
              <a:ext uri="{FF2B5EF4-FFF2-40B4-BE49-F238E27FC236}">
                <a16:creationId xmlns:a16="http://schemas.microsoft.com/office/drawing/2014/main" id="{FDA777FD-51ED-E828-A324-7C654FEEFA1C}"/>
              </a:ext>
            </a:extLst>
          </p:cNvPr>
          <p:cNvSpPr/>
          <p:nvPr/>
        </p:nvSpPr>
        <p:spPr>
          <a:xfrm>
            <a:off x="3277359" y="1427579"/>
            <a:ext cx="2715465" cy="4013768"/>
          </a:xfrm>
          <a:prstGeom prst="roundRect">
            <a:avLst>
              <a:gd name="adj" fmla="val 20461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Biomimicry</a:t>
            </a:r>
          </a:p>
        </p:txBody>
      </p:sp>
      <p:pic>
        <p:nvPicPr>
          <p:cNvPr id="12" name="Graphic 11" descr="Head with gears with solid fill">
            <a:extLst>
              <a:ext uri="{FF2B5EF4-FFF2-40B4-BE49-F238E27FC236}">
                <a16:creationId xmlns:a16="http://schemas.microsoft.com/office/drawing/2014/main" id="{B635BB2D-B1B3-B255-61CF-20324B3A1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1259" y="2099881"/>
            <a:ext cx="1724025" cy="1724025"/>
          </a:xfrm>
          <a:prstGeom prst="rect">
            <a:avLst/>
          </a:prstGeom>
        </p:spPr>
      </p:pic>
      <p:pic>
        <p:nvPicPr>
          <p:cNvPr id="14" name="Graphic 13" descr="Ant with solid fill">
            <a:extLst>
              <a:ext uri="{FF2B5EF4-FFF2-40B4-BE49-F238E27FC236}">
                <a16:creationId xmlns:a16="http://schemas.microsoft.com/office/drawing/2014/main" id="{E729B3E6-1528-66B4-C32E-EC20CADB87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49253" y="1976055"/>
            <a:ext cx="1971675" cy="1971675"/>
          </a:xfrm>
          <a:prstGeom prst="rect">
            <a:avLst/>
          </a:prstGeom>
        </p:spPr>
      </p:pic>
      <p:pic>
        <p:nvPicPr>
          <p:cNvPr id="16" name="Graphic 15" descr="Dice with solid fill">
            <a:extLst>
              <a:ext uri="{FF2B5EF4-FFF2-40B4-BE49-F238E27FC236}">
                <a16:creationId xmlns:a16="http://schemas.microsoft.com/office/drawing/2014/main" id="{88F8774A-7624-38ED-0ED5-B207490EA4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23656" y="2099881"/>
            <a:ext cx="1910145" cy="1910145"/>
          </a:xfrm>
          <a:prstGeom prst="rect">
            <a:avLst/>
          </a:prstGeom>
        </p:spPr>
      </p:pic>
      <p:pic>
        <p:nvPicPr>
          <p:cNvPr id="18" name="Graphic 17" descr="Shuffle with solid fill">
            <a:extLst>
              <a:ext uri="{FF2B5EF4-FFF2-40B4-BE49-F238E27FC236}">
                <a16:creationId xmlns:a16="http://schemas.microsoft.com/office/drawing/2014/main" id="{F06F5018-AECC-C3F4-67D8-19CF90F57C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663751" y="2072511"/>
            <a:ext cx="1786319" cy="178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718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10" name="Rounded Rectangle 81">
            <a:extLst>
              <a:ext uri="{FF2B5EF4-FFF2-40B4-BE49-F238E27FC236}">
                <a16:creationId xmlns:a16="http://schemas.microsoft.com/office/drawing/2014/main" id="{BB4C960F-DA27-4E31-AFD5-42D3E395D09A}"/>
              </a:ext>
            </a:extLst>
          </p:cNvPr>
          <p:cNvSpPr/>
          <p:nvPr/>
        </p:nvSpPr>
        <p:spPr>
          <a:xfrm>
            <a:off x="1954029" y="3316224"/>
            <a:ext cx="8283941" cy="1069282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Transporter to RE-RASSOR Connector</a:t>
            </a:r>
          </a:p>
        </p:txBody>
      </p:sp>
      <p:sp>
        <p:nvSpPr>
          <p:cNvPr id="11" name="Rounded Rectangle 81">
            <a:extLst>
              <a:ext uri="{FF2B5EF4-FFF2-40B4-BE49-F238E27FC236}">
                <a16:creationId xmlns:a16="http://schemas.microsoft.com/office/drawing/2014/main" id="{F9F0B584-9BCA-4E1C-B78E-9D31BD0555CD}"/>
              </a:ext>
            </a:extLst>
          </p:cNvPr>
          <p:cNvSpPr/>
          <p:nvPr/>
        </p:nvSpPr>
        <p:spPr>
          <a:xfrm>
            <a:off x="1954028" y="4541520"/>
            <a:ext cx="8283941" cy="1069282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Transporter to Payload Connector </a:t>
            </a:r>
          </a:p>
        </p:txBody>
      </p:sp>
      <p:sp>
        <p:nvSpPr>
          <p:cNvPr id="12" name="Rounded Rectangle 81">
            <a:extLst>
              <a:ext uri="{FF2B5EF4-FFF2-40B4-BE49-F238E27FC236}">
                <a16:creationId xmlns:a16="http://schemas.microsoft.com/office/drawing/2014/main" id="{1EDABD80-560C-450B-953F-A6B990988FAA}"/>
              </a:ext>
            </a:extLst>
          </p:cNvPr>
          <p:cNvSpPr/>
          <p:nvPr/>
        </p:nvSpPr>
        <p:spPr>
          <a:xfrm>
            <a:off x="1954028" y="2015675"/>
            <a:ext cx="8283941" cy="1069282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Lifting Mechanism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6BE990A-F557-4082-8B39-CFD2CDC47FE6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RE-RASSOR Transporter: Components</a:t>
            </a:r>
          </a:p>
        </p:txBody>
      </p:sp>
    </p:spTree>
    <p:extLst>
      <p:ext uri="{BB962C8B-B14F-4D97-AF65-F5344CB8AC3E}">
        <p14:creationId xmlns:p14="http://schemas.microsoft.com/office/powerpoint/2010/main" val="20054548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RE-RASSOR Transporter: Components</a:t>
            </a:r>
          </a:p>
        </p:txBody>
      </p:sp>
      <p:sp>
        <p:nvSpPr>
          <p:cNvPr id="10" name="Rounded Rectangle 81">
            <a:extLst>
              <a:ext uri="{FF2B5EF4-FFF2-40B4-BE49-F238E27FC236}">
                <a16:creationId xmlns:a16="http://schemas.microsoft.com/office/drawing/2014/main" id="{BB4C960F-DA27-4E31-AFD5-42D3E395D09A}"/>
              </a:ext>
            </a:extLst>
          </p:cNvPr>
          <p:cNvSpPr/>
          <p:nvPr/>
        </p:nvSpPr>
        <p:spPr>
          <a:xfrm>
            <a:off x="711200" y="1990026"/>
            <a:ext cx="10769600" cy="3667760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Transporter to RE-RASSOR Connector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FFDAC675-6691-49B1-8719-7284972C7AA5}"/>
              </a:ext>
            </a:extLst>
          </p:cNvPr>
          <p:cNvSpPr/>
          <p:nvPr/>
        </p:nvSpPr>
        <p:spPr>
          <a:xfrm>
            <a:off x="853440" y="2814320"/>
            <a:ext cx="10485120" cy="2711386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9CC40E-5093-494E-9B26-7F7DC6159724}"/>
              </a:ext>
            </a:extLst>
          </p:cNvPr>
          <p:cNvGrpSpPr/>
          <p:nvPr/>
        </p:nvGrpSpPr>
        <p:grpSpPr>
          <a:xfrm>
            <a:off x="1624242" y="3546175"/>
            <a:ext cx="1784262" cy="1196207"/>
            <a:chOff x="3882248" y="2834899"/>
            <a:chExt cx="2783479" cy="18660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B84DCD-EC0C-4898-BC10-80C2BBD906EF}"/>
                </a:ext>
              </a:extLst>
            </p:cNvPr>
            <p:cNvSpPr/>
            <p:nvPr/>
          </p:nvSpPr>
          <p:spPr>
            <a:xfrm rot="6704912">
              <a:off x="5618048" y="2848719"/>
              <a:ext cx="233718" cy="9963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3AB48E-FE0A-4151-8289-E797F5BD7286}"/>
                </a:ext>
              </a:extLst>
            </p:cNvPr>
            <p:cNvSpPr/>
            <p:nvPr/>
          </p:nvSpPr>
          <p:spPr>
            <a:xfrm>
              <a:off x="6033526" y="3487658"/>
              <a:ext cx="232446" cy="121333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716E592-9BB3-4AAF-A314-E47F95C7ADF3}"/>
                </a:ext>
              </a:extLst>
            </p:cNvPr>
            <p:cNvSpPr/>
            <p:nvPr/>
          </p:nvSpPr>
          <p:spPr>
            <a:xfrm>
              <a:off x="5950163" y="3307660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CB7A8E-16A4-4F7C-8352-5541958D5D50}"/>
                </a:ext>
              </a:extLst>
            </p:cNvPr>
            <p:cNvSpPr/>
            <p:nvPr/>
          </p:nvSpPr>
          <p:spPr>
            <a:xfrm>
              <a:off x="5138419" y="2932741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6254BAA-80EE-48D6-BFCB-55992BC5AC89}"/>
                </a:ext>
              </a:extLst>
            </p:cNvPr>
            <p:cNvSpPr/>
            <p:nvPr/>
          </p:nvSpPr>
          <p:spPr>
            <a:xfrm rot="5400000">
              <a:off x="5121413" y="1595734"/>
              <a:ext cx="305149" cy="278347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93BDAC4-1004-4987-9EA9-6F75635815D3}"/>
              </a:ext>
            </a:extLst>
          </p:cNvPr>
          <p:cNvGrpSpPr/>
          <p:nvPr/>
        </p:nvGrpSpPr>
        <p:grpSpPr>
          <a:xfrm>
            <a:off x="8114072" y="3736826"/>
            <a:ext cx="2149361" cy="1053415"/>
            <a:chOff x="3599064" y="2494958"/>
            <a:chExt cx="5662090" cy="2775022"/>
          </a:xfrm>
        </p:grpSpPr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4E1C0520-2129-4B5B-A5C3-9CB3A4BA7BC4}"/>
                </a:ext>
              </a:extLst>
            </p:cNvPr>
            <p:cNvSpPr/>
            <p:nvPr/>
          </p:nvSpPr>
          <p:spPr>
            <a:xfrm>
              <a:off x="5287519" y="3059509"/>
              <a:ext cx="2285180" cy="1645920"/>
            </a:xfrm>
            <a:prstGeom prst="hexagon">
              <a:avLst>
                <a:gd name="adj" fmla="val 34259"/>
                <a:gd name="vf" fmla="val 1154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AF5B75-8D35-4DD3-A872-4B918528DCBE}"/>
                </a:ext>
              </a:extLst>
            </p:cNvPr>
            <p:cNvSpPr/>
            <p:nvPr/>
          </p:nvSpPr>
          <p:spPr>
            <a:xfrm>
              <a:off x="5442049" y="3802336"/>
              <a:ext cx="1976120" cy="1384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5DD6CAF-9DEC-4B19-9538-92E7975EF852}"/>
                </a:ext>
              </a:extLst>
            </p:cNvPr>
            <p:cNvGrpSpPr/>
            <p:nvPr/>
          </p:nvGrpSpPr>
          <p:grpSpPr>
            <a:xfrm>
              <a:off x="3599064" y="2494958"/>
              <a:ext cx="5662090" cy="2775022"/>
              <a:chOff x="2673323" y="1803899"/>
              <a:chExt cx="5662090" cy="2775022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B4B8248-0547-429C-9DAA-A3D767F796C2}"/>
                  </a:ext>
                </a:extLst>
              </p:cNvPr>
              <p:cNvSpPr/>
              <p:nvPr/>
            </p:nvSpPr>
            <p:spPr>
              <a:xfrm>
                <a:off x="3475812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F325A8E-49C5-42E1-B490-F9C9DFBBD8BD}"/>
                  </a:ext>
                </a:extLst>
              </p:cNvPr>
              <p:cNvGrpSpPr/>
              <p:nvPr/>
            </p:nvGrpSpPr>
            <p:grpSpPr>
              <a:xfrm>
                <a:off x="2673323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29" name="Freeform 106">
                  <a:extLst>
                    <a:ext uri="{FF2B5EF4-FFF2-40B4-BE49-F238E27FC236}">
                      <a16:creationId xmlns:a16="http://schemas.microsoft.com/office/drawing/2014/main" id="{63C58C08-7947-455E-91F1-C0DF67D74F71}"/>
                    </a:ext>
                  </a:extLst>
                </p:cNvPr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4EC18E5E-6BAD-4825-A733-34308BB1865D}"/>
                    </a:ext>
                  </a:extLst>
                </p:cNvPr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B080E42-AFFE-4FEF-A341-3E88F1707D15}"/>
                    </a:ext>
                  </a:extLst>
                </p:cNvPr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7F18F51-CDEF-41DE-B7BC-3979BF2E526B}"/>
                  </a:ext>
                </a:extLst>
              </p:cNvPr>
              <p:cNvSpPr/>
              <p:nvPr/>
            </p:nvSpPr>
            <p:spPr>
              <a:xfrm>
                <a:off x="6362880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3E154AC-96E9-4096-86CC-FA6D9580178E}"/>
                  </a:ext>
                </a:extLst>
              </p:cNvPr>
              <p:cNvGrpSpPr/>
              <p:nvPr/>
            </p:nvGrpSpPr>
            <p:grpSpPr>
              <a:xfrm>
                <a:off x="5560391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26" name="Freeform 103">
                  <a:extLst>
                    <a:ext uri="{FF2B5EF4-FFF2-40B4-BE49-F238E27FC236}">
                      <a16:creationId xmlns:a16="http://schemas.microsoft.com/office/drawing/2014/main" id="{841FEB02-AAFC-4837-A07D-3A69B53BDE9E}"/>
                    </a:ext>
                  </a:extLst>
                </p:cNvPr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2B512D61-BC52-4920-BDCF-908CC8761A9E}"/>
                    </a:ext>
                  </a:extLst>
                </p:cNvPr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1B854407-9B15-42AE-8EED-9F8D7BAF1CCC}"/>
                    </a:ext>
                  </a:extLst>
                </p:cNvPr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37157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32BC4-B5E4-4FA4-8633-D91C8E94A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Axcell Vargas</a:t>
            </a:r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What is RE-RASSOR?</a:t>
            </a:r>
          </a:p>
        </p:txBody>
      </p:sp>
      <p:pic>
        <p:nvPicPr>
          <p:cNvPr id="1028" name="Picture 4" descr="RE-Rassor - Florida Space Institu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" t="4220" r="675" b="15770"/>
          <a:stretch/>
        </p:blipFill>
        <p:spPr bwMode="auto">
          <a:xfrm>
            <a:off x="586445" y="1309226"/>
            <a:ext cx="8815339" cy="424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533814" y="2511978"/>
            <a:ext cx="16879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A4D233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egolith</a:t>
            </a:r>
          </a:p>
          <a:p>
            <a:r>
              <a:rPr lang="en-US" sz="3200" b="1">
                <a:solidFill>
                  <a:srgbClr val="A4D233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A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dvanced</a:t>
            </a:r>
          </a:p>
          <a:p>
            <a:r>
              <a:rPr lang="en-US" sz="3200" b="1">
                <a:solidFill>
                  <a:srgbClr val="A4D233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S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urface</a:t>
            </a:r>
          </a:p>
          <a:p>
            <a:r>
              <a:rPr lang="en-US" sz="3200" b="1">
                <a:solidFill>
                  <a:srgbClr val="A4D233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S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ystem</a:t>
            </a:r>
          </a:p>
          <a:p>
            <a:r>
              <a:rPr lang="en-US" sz="3200" b="1">
                <a:solidFill>
                  <a:srgbClr val="A4D233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O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peration</a:t>
            </a:r>
          </a:p>
          <a:p>
            <a:r>
              <a:rPr lang="en-US" sz="3200" b="1">
                <a:solidFill>
                  <a:srgbClr val="A4D233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obot</a:t>
            </a:r>
          </a:p>
        </p:txBody>
      </p:sp>
      <p:sp>
        <p:nvSpPr>
          <p:cNvPr id="10" name="Freeform 9"/>
          <p:cNvSpPr/>
          <p:nvPr/>
        </p:nvSpPr>
        <p:spPr>
          <a:xfrm>
            <a:off x="3889403" y="1577340"/>
            <a:ext cx="5291912" cy="3662604"/>
          </a:xfrm>
          <a:custGeom>
            <a:avLst/>
            <a:gdLst>
              <a:gd name="connsiteX0" fmla="*/ 1066800 w 5204460"/>
              <a:gd name="connsiteY0" fmla="*/ 3215640 h 3642360"/>
              <a:gd name="connsiteX1" fmla="*/ 754380 w 5204460"/>
              <a:gd name="connsiteY1" fmla="*/ 2042160 h 3642360"/>
              <a:gd name="connsiteX2" fmla="*/ 1470660 w 5204460"/>
              <a:gd name="connsiteY2" fmla="*/ 1798320 h 3642360"/>
              <a:gd name="connsiteX3" fmla="*/ 1226820 w 5204460"/>
              <a:gd name="connsiteY3" fmla="*/ 1280160 h 3642360"/>
              <a:gd name="connsiteX4" fmla="*/ 251460 w 5204460"/>
              <a:gd name="connsiteY4" fmla="*/ 1409700 h 3642360"/>
              <a:gd name="connsiteX5" fmla="*/ 0 w 5204460"/>
              <a:gd name="connsiteY5" fmla="*/ 373380 h 3642360"/>
              <a:gd name="connsiteX6" fmla="*/ 594360 w 5204460"/>
              <a:gd name="connsiteY6" fmla="*/ 45720 h 3642360"/>
              <a:gd name="connsiteX7" fmla="*/ 1714500 w 5204460"/>
              <a:gd name="connsiteY7" fmla="*/ 0 h 3642360"/>
              <a:gd name="connsiteX8" fmla="*/ 2179320 w 5204460"/>
              <a:gd name="connsiteY8" fmla="*/ 655320 h 3642360"/>
              <a:gd name="connsiteX9" fmla="*/ 1577340 w 5204460"/>
              <a:gd name="connsiteY9" fmla="*/ 1234440 h 3642360"/>
              <a:gd name="connsiteX10" fmla="*/ 1737360 w 5204460"/>
              <a:gd name="connsiteY10" fmla="*/ 1645920 h 3642360"/>
              <a:gd name="connsiteX11" fmla="*/ 2529840 w 5204460"/>
              <a:gd name="connsiteY11" fmla="*/ 1943100 h 3642360"/>
              <a:gd name="connsiteX12" fmla="*/ 2705100 w 5204460"/>
              <a:gd name="connsiteY12" fmla="*/ 1988820 h 3642360"/>
              <a:gd name="connsiteX13" fmla="*/ 2773680 w 5204460"/>
              <a:gd name="connsiteY13" fmla="*/ 2072640 h 3642360"/>
              <a:gd name="connsiteX14" fmla="*/ 3261360 w 5204460"/>
              <a:gd name="connsiteY14" fmla="*/ 1790700 h 3642360"/>
              <a:gd name="connsiteX15" fmla="*/ 3566160 w 5204460"/>
              <a:gd name="connsiteY15" fmla="*/ 746760 h 3642360"/>
              <a:gd name="connsiteX16" fmla="*/ 4754880 w 5204460"/>
              <a:gd name="connsiteY16" fmla="*/ 502920 h 3642360"/>
              <a:gd name="connsiteX17" fmla="*/ 5204460 w 5204460"/>
              <a:gd name="connsiteY17" fmla="*/ 1310640 h 3642360"/>
              <a:gd name="connsiteX18" fmla="*/ 4008120 w 5204460"/>
              <a:gd name="connsiteY18" fmla="*/ 2209800 h 3642360"/>
              <a:gd name="connsiteX19" fmla="*/ 3710940 w 5204460"/>
              <a:gd name="connsiteY19" fmla="*/ 3086100 h 3642360"/>
              <a:gd name="connsiteX20" fmla="*/ 2773680 w 5204460"/>
              <a:gd name="connsiteY20" fmla="*/ 3642360 h 3642360"/>
              <a:gd name="connsiteX21" fmla="*/ 2164080 w 5204460"/>
              <a:gd name="connsiteY21" fmla="*/ 3192780 h 3642360"/>
              <a:gd name="connsiteX22" fmla="*/ 2080260 w 5204460"/>
              <a:gd name="connsiteY22" fmla="*/ 2872740 h 3642360"/>
              <a:gd name="connsiteX23" fmla="*/ 1066800 w 5204460"/>
              <a:gd name="connsiteY23" fmla="*/ 3215640 h 3642360"/>
              <a:gd name="connsiteX0" fmla="*/ 1066800 w 5204460"/>
              <a:gd name="connsiteY0" fmla="*/ 3215640 h 3642360"/>
              <a:gd name="connsiteX1" fmla="*/ 754380 w 5204460"/>
              <a:gd name="connsiteY1" fmla="*/ 2042160 h 3642360"/>
              <a:gd name="connsiteX2" fmla="*/ 1470660 w 5204460"/>
              <a:gd name="connsiteY2" fmla="*/ 1798320 h 3642360"/>
              <a:gd name="connsiteX3" fmla="*/ 1226820 w 5204460"/>
              <a:gd name="connsiteY3" fmla="*/ 1280160 h 3642360"/>
              <a:gd name="connsiteX4" fmla="*/ 251460 w 5204460"/>
              <a:gd name="connsiteY4" fmla="*/ 1409700 h 3642360"/>
              <a:gd name="connsiteX5" fmla="*/ 0 w 5204460"/>
              <a:gd name="connsiteY5" fmla="*/ 373380 h 3642360"/>
              <a:gd name="connsiteX6" fmla="*/ 594360 w 5204460"/>
              <a:gd name="connsiteY6" fmla="*/ 45720 h 3642360"/>
              <a:gd name="connsiteX7" fmla="*/ 1714500 w 5204460"/>
              <a:gd name="connsiteY7" fmla="*/ 0 h 3642360"/>
              <a:gd name="connsiteX8" fmla="*/ 2179320 w 5204460"/>
              <a:gd name="connsiteY8" fmla="*/ 655320 h 3642360"/>
              <a:gd name="connsiteX9" fmla="*/ 1577340 w 5204460"/>
              <a:gd name="connsiteY9" fmla="*/ 1234440 h 3642360"/>
              <a:gd name="connsiteX10" fmla="*/ 1737360 w 5204460"/>
              <a:gd name="connsiteY10" fmla="*/ 1645920 h 3642360"/>
              <a:gd name="connsiteX11" fmla="*/ 2529840 w 5204460"/>
              <a:gd name="connsiteY11" fmla="*/ 1943100 h 3642360"/>
              <a:gd name="connsiteX12" fmla="*/ 2705100 w 5204460"/>
              <a:gd name="connsiteY12" fmla="*/ 1988820 h 3642360"/>
              <a:gd name="connsiteX13" fmla="*/ 2773680 w 5204460"/>
              <a:gd name="connsiteY13" fmla="*/ 2072640 h 3642360"/>
              <a:gd name="connsiteX14" fmla="*/ 3261360 w 5204460"/>
              <a:gd name="connsiteY14" fmla="*/ 1790700 h 3642360"/>
              <a:gd name="connsiteX15" fmla="*/ 3566160 w 5204460"/>
              <a:gd name="connsiteY15" fmla="*/ 746760 h 3642360"/>
              <a:gd name="connsiteX16" fmla="*/ 4754880 w 5204460"/>
              <a:gd name="connsiteY16" fmla="*/ 502920 h 3642360"/>
              <a:gd name="connsiteX17" fmla="*/ 5204460 w 5204460"/>
              <a:gd name="connsiteY17" fmla="*/ 1310640 h 3642360"/>
              <a:gd name="connsiteX18" fmla="*/ 4008120 w 5204460"/>
              <a:gd name="connsiteY18" fmla="*/ 2209800 h 3642360"/>
              <a:gd name="connsiteX19" fmla="*/ 3710940 w 5204460"/>
              <a:gd name="connsiteY19" fmla="*/ 3086100 h 3642360"/>
              <a:gd name="connsiteX20" fmla="*/ 2773680 w 5204460"/>
              <a:gd name="connsiteY20" fmla="*/ 3642360 h 3642360"/>
              <a:gd name="connsiteX21" fmla="*/ 2164080 w 5204460"/>
              <a:gd name="connsiteY21" fmla="*/ 3192780 h 3642360"/>
              <a:gd name="connsiteX22" fmla="*/ 2080260 w 5204460"/>
              <a:gd name="connsiteY22" fmla="*/ 2872740 h 3642360"/>
              <a:gd name="connsiteX23" fmla="*/ 1066800 w 5204460"/>
              <a:gd name="connsiteY23" fmla="*/ 3215640 h 3642360"/>
              <a:gd name="connsiteX0" fmla="*/ 1066800 w 5204460"/>
              <a:gd name="connsiteY0" fmla="*/ 3215640 h 3642360"/>
              <a:gd name="connsiteX1" fmla="*/ 754380 w 5204460"/>
              <a:gd name="connsiteY1" fmla="*/ 2042160 h 3642360"/>
              <a:gd name="connsiteX2" fmla="*/ 1470660 w 5204460"/>
              <a:gd name="connsiteY2" fmla="*/ 1798320 h 3642360"/>
              <a:gd name="connsiteX3" fmla="*/ 1226820 w 5204460"/>
              <a:gd name="connsiteY3" fmla="*/ 1280160 h 3642360"/>
              <a:gd name="connsiteX4" fmla="*/ 251460 w 5204460"/>
              <a:gd name="connsiteY4" fmla="*/ 1409700 h 3642360"/>
              <a:gd name="connsiteX5" fmla="*/ 0 w 5204460"/>
              <a:gd name="connsiteY5" fmla="*/ 373380 h 3642360"/>
              <a:gd name="connsiteX6" fmla="*/ 594360 w 5204460"/>
              <a:gd name="connsiteY6" fmla="*/ 45720 h 3642360"/>
              <a:gd name="connsiteX7" fmla="*/ 1714500 w 5204460"/>
              <a:gd name="connsiteY7" fmla="*/ 0 h 3642360"/>
              <a:gd name="connsiteX8" fmla="*/ 2179320 w 5204460"/>
              <a:gd name="connsiteY8" fmla="*/ 655320 h 3642360"/>
              <a:gd name="connsiteX9" fmla="*/ 1577340 w 5204460"/>
              <a:gd name="connsiteY9" fmla="*/ 1234440 h 3642360"/>
              <a:gd name="connsiteX10" fmla="*/ 1737360 w 5204460"/>
              <a:gd name="connsiteY10" fmla="*/ 1645920 h 3642360"/>
              <a:gd name="connsiteX11" fmla="*/ 2529840 w 5204460"/>
              <a:gd name="connsiteY11" fmla="*/ 1943100 h 3642360"/>
              <a:gd name="connsiteX12" fmla="*/ 2705100 w 5204460"/>
              <a:gd name="connsiteY12" fmla="*/ 1988820 h 3642360"/>
              <a:gd name="connsiteX13" fmla="*/ 2773680 w 5204460"/>
              <a:gd name="connsiteY13" fmla="*/ 2072640 h 3642360"/>
              <a:gd name="connsiteX14" fmla="*/ 3261360 w 5204460"/>
              <a:gd name="connsiteY14" fmla="*/ 1790700 h 3642360"/>
              <a:gd name="connsiteX15" fmla="*/ 3566160 w 5204460"/>
              <a:gd name="connsiteY15" fmla="*/ 746760 h 3642360"/>
              <a:gd name="connsiteX16" fmla="*/ 4754880 w 5204460"/>
              <a:gd name="connsiteY16" fmla="*/ 502920 h 3642360"/>
              <a:gd name="connsiteX17" fmla="*/ 5204460 w 5204460"/>
              <a:gd name="connsiteY17" fmla="*/ 1310640 h 3642360"/>
              <a:gd name="connsiteX18" fmla="*/ 4008120 w 5204460"/>
              <a:gd name="connsiteY18" fmla="*/ 2209800 h 3642360"/>
              <a:gd name="connsiteX19" fmla="*/ 3710940 w 5204460"/>
              <a:gd name="connsiteY19" fmla="*/ 3086100 h 3642360"/>
              <a:gd name="connsiteX20" fmla="*/ 2773680 w 5204460"/>
              <a:gd name="connsiteY20" fmla="*/ 3642360 h 3642360"/>
              <a:gd name="connsiteX21" fmla="*/ 2164080 w 5204460"/>
              <a:gd name="connsiteY21" fmla="*/ 3192780 h 3642360"/>
              <a:gd name="connsiteX22" fmla="*/ 2080260 w 5204460"/>
              <a:gd name="connsiteY22" fmla="*/ 2872740 h 3642360"/>
              <a:gd name="connsiteX23" fmla="*/ 1066800 w 5204460"/>
              <a:gd name="connsiteY23" fmla="*/ 3215640 h 3642360"/>
              <a:gd name="connsiteX0" fmla="*/ 1066800 w 5204460"/>
              <a:gd name="connsiteY0" fmla="*/ 3215640 h 3642360"/>
              <a:gd name="connsiteX1" fmla="*/ 754380 w 5204460"/>
              <a:gd name="connsiteY1" fmla="*/ 2042160 h 3642360"/>
              <a:gd name="connsiteX2" fmla="*/ 1470660 w 5204460"/>
              <a:gd name="connsiteY2" fmla="*/ 1798320 h 3642360"/>
              <a:gd name="connsiteX3" fmla="*/ 1226820 w 5204460"/>
              <a:gd name="connsiteY3" fmla="*/ 1280160 h 3642360"/>
              <a:gd name="connsiteX4" fmla="*/ 251460 w 5204460"/>
              <a:gd name="connsiteY4" fmla="*/ 1409700 h 3642360"/>
              <a:gd name="connsiteX5" fmla="*/ 0 w 5204460"/>
              <a:gd name="connsiteY5" fmla="*/ 373380 h 3642360"/>
              <a:gd name="connsiteX6" fmla="*/ 594360 w 5204460"/>
              <a:gd name="connsiteY6" fmla="*/ 45720 h 3642360"/>
              <a:gd name="connsiteX7" fmla="*/ 1714500 w 5204460"/>
              <a:gd name="connsiteY7" fmla="*/ 0 h 3642360"/>
              <a:gd name="connsiteX8" fmla="*/ 2179320 w 5204460"/>
              <a:gd name="connsiteY8" fmla="*/ 655320 h 3642360"/>
              <a:gd name="connsiteX9" fmla="*/ 1577340 w 5204460"/>
              <a:gd name="connsiteY9" fmla="*/ 1234440 h 3642360"/>
              <a:gd name="connsiteX10" fmla="*/ 1737360 w 5204460"/>
              <a:gd name="connsiteY10" fmla="*/ 1645920 h 3642360"/>
              <a:gd name="connsiteX11" fmla="*/ 2529840 w 5204460"/>
              <a:gd name="connsiteY11" fmla="*/ 1943100 h 3642360"/>
              <a:gd name="connsiteX12" fmla="*/ 2705100 w 5204460"/>
              <a:gd name="connsiteY12" fmla="*/ 1988820 h 3642360"/>
              <a:gd name="connsiteX13" fmla="*/ 2773680 w 5204460"/>
              <a:gd name="connsiteY13" fmla="*/ 2072640 h 3642360"/>
              <a:gd name="connsiteX14" fmla="*/ 3261360 w 5204460"/>
              <a:gd name="connsiteY14" fmla="*/ 1790700 h 3642360"/>
              <a:gd name="connsiteX15" fmla="*/ 3566160 w 5204460"/>
              <a:gd name="connsiteY15" fmla="*/ 746760 h 3642360"/>
              <a:gd name="connsiteX16" fmla="*/ 4754880 w 5204460"/>
              <a:gd name="connsiteY16" fmla="*/ 502920 h 3642360"/>
              <a:gd name="connsiteX17" fmla="*/ 5204460 w 5204460"/>
              <a:gd name="connsiteY17" fmla="*/ 1310640 h 3642360"/>
              <a:gd name="connsiteX18" fmla="*/ 4008120 w 5204460"/>
              <a:gd name="connsiteY18" fmla="*/ 2209800 h 3642360"/>
              <a:gd name="connsiteX19" fmla="*/ 3710940 w 5204460"/>
              <a:gd name="connsiteY19" fmla="*/ 3086100 h 3642360"/>
              <a:gd name="connsiteX20" fmla="*/ 2773680 w 5204460"/>
              <a:gd name="connsiteY20" fmla="*/ 3642360 h 3642360"/>
              <a:gd name="connsiteX21" fmla="*/ 2164080 w 5204460"/>
              <a:gd name="connsiteY21" fmla="*/ 3192780 h 3642360"/>
              <a:gd name="connsiteX22" fmla="*/ 2080260 w 5204460"/>
              <a:gd name="connsiteY22" fmla="*/ 2872740 h 3642360"/>
              <a:gd name="connsiteX23" fmla="*/ 1066800 w 5204460"/>
              <a:gd name="connsiteY23" fmla="*/ 3215640 h 3642360"/>
              <a:gd name="connsiteX0" fmla="*/ 1066800 w 5204460"/>
              <a:gd name="connsiteY0" fmla="*/ 3215640 h 3642360"/>
              <a:gd name="connsiteX1" fmla="*/ 754380 w 5204460"/>
              <a:gd name="connsiteY1" fmla="*/ 2042160 h 3642360"/>
              <a:gd name="connsiteX2" fmla="*/ 1470660 w 5204460"/>
              <a:gd name="connsiteY2" fmla="*/ 1798320 h 3642360"/>
              <a:gd name="connsiteX3" fmla="*/ 1226820 w 5204460"/>
              <a:gd name="connsiteY3" fmla="*/ 1280160 h 3642360"/>
              <a:gd name="connsiteX4" fmla="*/ 251460 w 5204460"/>
              <a:gd name="connsiteY4" fmla="*/ 1409700 h 3642360"/>
              <a:gd name="connsiteX5" fmla="*/ 0 w 5204460"/>
              <a:gd name="connsiteY5" fmla="*/ 373380 h 3642360"/>
              <a:gd name="connsiteX6" fmla="*/ 594360 w 5204460"/>
              <a:gd name="connsiteY6" fmla="*/ 45720 h 3642360"/>
              <a:gd name="connsiteX7" fmla="*/ 1714500 w 5204460"/>
              <a:gd name="connsiteY7" fmla="*/ 0 h 3642360"/>
              <a:gd name="connsiteX8" fmla="*/ 2179320 w 5204460"/>
              <a:gd name="connsiteY8" fmla="*/ 655320 h 3642360"/>
              <a:gd name="connsiteX9" fmla="*/ 1577340 w 5204460"/>
              <a:gd name="connsiteY9" fmla="*/ 1234440 h 3642360"/>
              <a:gd name="connsiteX10" fmla="*/ 1737360 w 5204460"/>
              <a:gd name="connsiteY10" fmla="*/ 1645920 h 3642360"/>
              <a:gd name="connsiteX11" fmla="*/ 2529840 w 5204460"/>
              <a:gd name="connsiteY11" fmla="*/ 1943100 h 3642360"/>
              <a:gd name="connsiteX12" fmla="*/ 2705100 w 5204460"/>
              <a:gd name="connsiteY12" fmla="*/ 1988820 h 3642360"/>
              <a:gd name="connsiteX13" fmla="*/ 2773680 w 5204460"/>
              <a:gd name="connsiteY13" fmla="*/ 2072640 h 3642360"/>
              <a:gd name="connsiteX14" fmla="*/ 3261360 w 5204460"/>
              <a:gd name="connsiteY14" fmla="*/ 1790700 h 3642360"/>
              <a:gd name="connsiteX15" fmla="*/ 3566160 w 5204460"/>
              <a:gd name="connsiteY15" fmla="*/ 746760 h 3642360"/>
              <a:gd name="connsiteX16" fmla="*/ 4754880 w 5204460"/>
              <a:gd name="connsiteY16" fmla="*/ 502920 h 3642360"/>
              <a:gd name="connsiteX17" fmla="*/ 5204460 w 5204460"/>
              <a:gd name="connsiteY17" fmla="*/ 1310640 h 3642360"/>
              <a:gd name="connsiteX18" fmla="*/ 4008120 w 5204460"/>
              <a:gd name="connsiteY18" fmla="*/ 2209800 h 3642360"/>
              <a:gd name="connsiteX19" fmla="*/ 3710940 w 5204460"/>
              <a:gd name="connsiteY19" fmla="*/ 3086100 h 3642360"/>
              <a:gd name="connsiteX20" fmla="*/ 2773680 w 5204460"/>
              <a:gd name="connsiteY20" fmla="*/ 3642360 h 3642360"/>
              <a:gd name="connsiteX21" fmla="*/ 2164080 w 5204460"/>
              <a:gd name="connsiteY21" fmla="*/ 3192780 h 3642360"/>
              <a:gd name="connsiteX22" fmla="*/ 2080260 w 5204460"/>
              <a:gd name="connsiteY22" fmla="*/ 2872740 h 3642360"/>
              <a:gd name="connsiteX23" fmla="*/ 1066800 w 5204460"/>
              <a:gd name="connsiteY23" fmla="*/ 3215640 h 3642360"/>
              <a:gd name="connsiteX0" fmla="*/ 1066800 w 5204460"/>
              <a:gd name="connsiteY0" fmla="*/ 3215640 h 3642360"/>
              <a:gd name="connsiteX1" fmla="*/ 754380 w 5204460"/>
              <a:gd name="connsiteY1" fmla="*/ 2042160 h 3642360"/>
              <a:gd name="connsiteX2" fmla="*/ 1470660 w 5204460"/>
              <a:gd name="connsiteY2" fmla="*/ 1798320 h 3642360"/>
              <a:gd name="connsiteX3" fmla="*/ 1226820 w 5204460"/>
              <a:gd name="connsiteY3" fmla="*/ 1280160 h 3642360"/>
              <a:gd name="connsiteX4" fmla="*/ 251460 w 5204460"/>
              <a:gd name="connsiteY4" fmla="*/ 1409700 h 3642360"/>
              <a:gd name="connsiteX5" fmla="*/ 0 w 5204460"/>
              <a:gd name="connsiteY5" fmla="*/ 373380 h 3642360"/>
              <a:gd name="connsiteX6" fmla="*/ 594360 w 5204460"/>
              <a:gd name="connsiteY6" fmla="*/ 45720 h 3642360"/>
              <a:gd name="connsiteX7" fmla="*/ 1714500 w 5204460"/>
              <a:gd name="connsiteY7" fmla="*/ 0 h 3642360"/>
              <a:gd name="connsiteX8" fmla="*/ 2179320 w 5204460"/>
              <a:gd name="connsiteY8" fmla="*/ 655320 h 3642360"/>
              <a:gd name="connsiteX9" fmla="*/ 1577340 w 5204460"/>
              <a:gd name="connsiteY9" fmla="*/ 1234440 h 3642360"/>
              <a:gd name="connsiteX10" fmla="*/ 1737360 w 5204460"/>
              <a:gd name="connsiteY10" fmla="*/ 1645920 h 3642360"/>
              <a:gd name="connsiteX11" fmla="*/ 2529840 w 5204460"/>
              <a:gd name="connsiteY11" fmla="*/ 1943100 h 3642360"/>
              <a:gd name="connsiteX12" fmla="*/ 2705100 w 5204460"/>
              <a:gd name="connsiteY12" fmla="*/ 1988820 h 3642360"/>
              <a:gd name="connsiteX13" fmla="*/ 2773680 w 5204460"/>
              <a:gd name="connsiteY13" fmla="*/ 2072640 h 3642360"/>
              <a:gd name="connsiteX14" fmla="*/ 3261360 w 5204460"/>
              <a:gd name="connsiteY14" fmla="*/ 1790700 h 3642360"/>
              <a:gd name="connsiteX15" fmla="*/ 3566160 w 5204460"/>
              <a:gd name="connsiteY15" fmla="*/ 746760 h 3642360"/>
              <a:gd name="connsiteX16" fmla="*/ 4754880 w 5204460"/>
              <a:gd name="connsiteY16" fmla="*/ 502920 h 3642360"/>
              <a:gd name="connsiteX17" fmla="*/ 5204460 w 5204460"/>
              <a:gd name="connsiteY17" fmla="*/ 1310640 h 3642360"/>
              <a:gd name="connsiteX18" fmla="*/ 4008120 w 5204460"/>
              <a:gd name="connsiteY18" fmla="*/ 2209800 h 3642360"/>
              <a:gd name="connsiteX19" fmla="*/ 3710940 w 5204460"/>
              <a:gd name="connsiteY19" fmla="*/ 3086100 h 3642360"/>
              <a:gd name="connsiteX20" fmla="*/ 2773680 w 5204460"/>
              <a:gd name="connsiteY20" fmla="*/ 3642360 h 3642360"/>
              <a:gd name="connsiteX21" fmla="*/ 2164080 w 5204460"/>
              <a:gd name="connsiteY21" fmla="*/ 3192780 h 3642360"/>
              <a:gd name="connsiteX22" fmla="*/ 2080260 w 5204460"/>
              <a:gd name="connsiteY22" fmla="*/ 2872740 h 3642360"/>
              <a:gd name="connsiteX23" fmla="*/ 1066800 w 5204460"/>
              <a:gd name="connsiteY23" fmla="*/ 3215640 h 3642360"/>
              <a:gd name="connsiteX0" fmla="*/ 1066800 w 5204460"/>
              <a:gd name="connsiteY0" fmla="*/ 3215640 h 3642360"/>
              <a:gd name="connsiteX1" fmla="*/ 754380 w 5204460"/>
              <a:gd name="connsiteY1" fmla="*/ 2042160 h 3642360"/>
              <a:gd name="connsiteX2" fmla="*/ 1470660 w 5204460"/>
              <a:gd name="connsiteY2" fmla="*/ 1798320 h 3642360"/>
              <a:gd name="connsiteX3" fmla="*/ 1226820 w 5204460"/>
              <a:gd name="connsiteY3" fmla="*/ 1280160 h 3642360"/>
              <a:gd name="connsiteX4" fmla="*/ 251460 w 5204460"/>
              <a:gd name="connsiteY4" fmla="*/ 1409700 h 3642360"/>
              <a:gd name="connsiteX5" fmla="*/ 0 w 5204460"/>
              <a:gd name="connsiteY5" fmla="*/ 373380 h 3642360"/>
              <a:gd name="connsiteX6" fmla="*/ 594360 w 5204460"/>
              <a:gd name="connsiteY6" fmla="*/ 45720 h 3642360"/>
              <a:gd name="connsiteX7" fmla="*/ 1714500 w 5204460"/>
              <a:gd name="connsiteY7" fmla="*/ 0 h 3642360"/>
              <a:gd name="connsiteX8" fmla="*/ 2179320 w 5204460"/>
              <a:gd name="connsiteY8" fmla="*/ 655320 h 3642360"/>
              <a:gd name="connsiteX9" fmla="*/ 1577340 w 5204460"/>
              <a:gd name="connsiteY9" fmla="*/ 1234440 h 3642360"/>
              <a:gd name="connsiteX10" fmla="*/ 1737360 w 5204460"/>
              <a:gd name="connsiteY10" fmla="*/ 1645920 h 3642360"/>
              <a:gd name="connsiteX11" fmla="*/ 2529840 w 5204460"/>
              <a:gd name="connsiteY11" fmla="*/ 1943100 h 3642360"/>
              <a:gd name="connsiteX12" fmla="*/ 2705100 w 5204460"/>
              <a:gd name="connsiteY12" fmla="*/ 1988820 h 3642360"/>
              <a:gd name="connsiteX13" fmla="*/ 2773680 w 5204460"/>
              <a:gd name="connsiteY13" fmla="*/ 2072640 h 3642360"/>
              <a:gd name="connsiteX14" fmla="*/ 3261360 w 5204460"/>
              <a:gd name="connsiteY14" fmla="*/ 1790700 h 3642360"/>
              <a:gd name="connsiteX15" fmla="*/ 3566160 w 5204460"/>
              <a:gd name="connsiteY15" fmla="*/ 746760 h 3642360"/>
              <a:gd name="connsiteX16" fmla="*/ 4754880 w 5204460"/>
              <a:gd name="connsiteY16" fmla="*/ 502920 h 3642360"/>
              <a:gd name="connsiteX17" fmla="*/ 5204460 w 5204460"/>
              <a:gd name="connsiteY17" fmla="*/ 1310640 h 3642360"/>
              <a:gd name="connsiteX18" fmla="*/ 4008120 w 5204460"/>
              <a:gd name="connsiteY18" fmla="*/ 2209800 h 3642360"/>
              <a:gd name="connsiteX19" fmla="*/ 3710940 w 5204460"/>
              <a:gd name="connsiteY19" fmla="*/ 3086100 h 3642360"/>
              <a:gd name="connsiteX20" fmla="*/ 2773680 w 5204460"/>
              <a:gd name="connsiteY20" fmla="*/ 3642360 h 3642360"/>
              <a:gd name="connsiteX21" fmla="*/ 2164080 w 5204460"/>
              <a:gd name="connsiteY21" fmla="*/ 3192780 h 3642360"/>
              <a:gd name="connsiteX22" fmla="*/ 2080260 w 5204460"/>
              <a:gd name="connsiteY22" fmla="*/ 2872740 h 3642360"/>
              <a:gd name="connsiteX23" fmla="*/ 1066800 w 5204460"/>
              <a:gd name="connsiteY23" fmla="*/ 3215640 h 3642360"/>
              <a:gd name="connsiteX0" fmla="*/ 1066800 w 5204460"/>
              <a:gd name="connsiteY0" fmla="*/ 3215640 h 3642360"/>
              <a:gd name="connsiteX1" fmla="*/ 754380 w 5204460"/>
              <a:gd name="connsiteY1" fmla="*/ 2042160 h 3642360"/>
              <a:gd name="connsiteX2" fmla="*/ 1470660 w 5204460"/>
              <a:gd name="connsiteY2" fmla="*/ 1798320 h 3642360"/>
              <a:gd name="connsiteX3" fmla="*/ 1226820 w 5204460"/>
              <a:gd name="connsiteY3" fmla="*/ 1280160 h 3642360"/>
              <a:gd name="connsiteX4" fmla="*/ 251460 w 5204460"/>
              <a:gd name="connsiteY4" fmla="*/ 1409700 h 3642360"/>
              <a:gd name="connsiteX5" fmla="*/ 0 w 5204460"/>
              <a:gd name="connsiteY5" fmla="*/ 373380 h 3642360"/>
              <a:gd name="connsiteX6" fmla="*/ 594360 w 5204460"/>
              <a:gd name="connsiteY6" fmla="*/ 45720 h 3642360"/>
              <a:gd name="connsiteX7" fmla="*/ 1714500 w 5204460"/>
              <a:gd name="connsiteY7" fmla="*/ 0 h 3642360"/>
              <a:gd name="connsiteX8" fmla="*/ 2179320 w 5204460"/>
              <a:gd name="connsiteY8" fmla="*/ 655320 h 3642360"/>
              <a:gd name="connsiteX9" fmla="*/ 1577340 w 5204460"/>
              <a:gd name="connsiteY9" fmla="*/ 1234440 h 3642360"/>
              <a:gd name="connsiteX10" fmla="*/ 1737360 w 5204460"/>
              <a:gd name="connsiteY10" fmla="*/ 1645920 h 3642360"/>
              <a:gd name="connsiteX11" fmla="*/ 2529840 w 5204460"/>
              <a:gd name="connsiteY11" fmla="*/ 1943100 h 3642360"/>
              <a:gd name="connsiteX12" fmla="*/ 2705100 w 5204460"/>
              <a:gd name="connsiteY12" fmla="*/ 1988820 h 3642360"/>
              <a:gd name="connsiteX13" fmla="*/ 2773680 w 5204460"/>
              <a:gd name="connsiteY13" fmla="*/ 2072640 h 3642360"/>
              <a:gd name="connsiteX14" fmla="*/ 3261360 w 5204460"/>
              <a:gd name="connsiteY14" fmla="*/ 1790700 h 3642360"/>
              <a:gd name="connsiteX15" fmla="*/ 3566160 w 5204460"/>
              <a:gd name="connsiteY15" fmla="*/ 746760 h 3642360"/>
              <a:gd name="connsiteX16" fmla="*/ 4754880 w 5204460"/>
              <a:gd name="connsiteY16" fmla="*/ 502920 h 3642360"/>
              <a:gd name="connsiteX17" fmla="*/ 5204460 w 5204460"/>
              <a:gd name="connsiteY17" fmla="*/ 1310640 h 3642360"/>
              <a:gd name="connsiteX18" fmla="*/ 4008120 w 5204460"/>
              <a:gd name="connsiteY18" fmla="*/ 2209800 h 3642360"/>
              <a:gd name="connsiteX19" fmla="*/ 3710940 w 5204460"/>
              <a:gd name="connsiteY19" fmla="*/ 3086100 h 3642360"/>
              <a:gd name="connsiteX20" fmla="*/ 2773680 w 5204460"/>
              <a:gd name="connsiteY20" fmla="*/ 3642360 h 3642360"/>
              <a:gd name="connsiteX21" fmla="*/ 2164080 w 5204460"/>
              <a:gd name="connsiteY21" fmla="*/ 3192780 h 3642360"/>
              <a:gd name="connsiteX22" fmla="*/ 2080260 w 5204460"/>
              <a:gd name="connsiteY22" fmla="*/ 2872740 h 3642360"/>
              <a:gd name="connsiteX23" fmla="*/ 1066800 w 5204460"/>
              <a:gd name="connsiteY23" fmla="*/ 3215640 h 3642360"/>
              <a:gd name="connsiteX0" fmla="*/ 1066800 w 5204460"/>
              <a:gd name="connsiteY0" fmla="*/ 3215640 h 3642360"/>
              <a:gd name="connsiteX1" fmla="*/ 754380 w 5204460"/>
              <a:gd name="connsiteY1" fmla="*/ 2042160 h 3642360"/>
              <a:gd name="connsiteX2" fmla="*/ 1470660 w 5204460"/>
              <a:gd name="connsiteY2" fmla="*/ 1798320 h 3642360"/>
              <a:gd name="connsiteX3" fmla="*/ 1226820 w 5204460"/>
              <a:gd name="connsiteY3" fmla="*/ 1280160 h 3642360"/>
              <a:gd name="connsiteX4" fmla="*/ 251460 w 5204460"/>
              <a:gd name="connsiteY4" fmla="*/ 1409700 h 3642360"/>
              <a:gd name="connsiteX5" fmla="*/ 0 w 5204460"/>
              <a:gd name="connsiteY5" fmla="*/ 373380 h 3642360"/>
              <a:gd name="connsiteX6" fmla="*/ 594360 w 5204460"/>
              <a:gd name="connsiteY6" fmla="*/ 45720 h 3642360"/>
              <a:gd name="connsiteX7" fmla="*/ 1714500 w 5204460"/>
              <a:gd name="connsiteY7" fmla="*/ 0 h 3642360"/>
              <a:gd name="connsiteX8" fmla="*/ 2179320 w 5204460"/>
              <a:gd name="connsiteY8" fmla="*/ 655320 h 3642360"/>
              <a:gd name="connsiteX9" fmla="*/ 1577340 w 5204460"/>
              <a:gd name="connsiteY9" fmla="*/ 1234440 h 3642360"/>
              <a:gd name="connsiteX10" fmla="*/ 1737360 w 5204460"/>
              <a:gd name="connsiteY10" fmla="*/ 1645920 h 3642360"/>
              <a:gd name="connsiteX11" fmla="*/ 2529840 w 5204460"/>
              <a:gd name="connsiteY11" fmla="*/ 1943100 h 3642360"/>
              <a:gd name="connsiteX12" fmla="*/ 2705100 w 5204460"/>
              <a:gd name="connsiteY12" fmla="*/ 1988820 h 3642360"/>
              <a:gd name="connsiteX13" fmla="*/ 2773680 w 5204460"/>
              <a:gd name="connsiteY13" fmla="*/ 2072640 h 3642360"/>
              <a:gd name="connsiteX14" fmla="*/ 3261360 w 5204460"/>
              <a:gd name="connsiteY14" fmla="*/ 1790700 h 3642360"/>
              <a:gd name="connsiteX15" fmla="*/ 3566160 w 5204460"/>
              <a:gd name="connsiteY15" fmla="*/ 746760 h 3642360"/>
              <a:gd name="connsiteX16" fmla="*/ 4754880 w 5204460"/>
              <a:gd name="connsiteY16" fmla="*/ 502920 h 3642360"/>
              <a:gd name="connsiteX17" fmla="*/ 5204460 w 5204460"/>
              <a:gd name="connsiteY17" fmla="*/ 1310640 h 3642360"/>
              <a:gd name="connsiteX18" fmla="*/ 4008120 w 5204460"/>
              <a:gd name="connsiteY18" fmla="*/ 2209800 h 3642360"/>
              <a:gd name="connsiteX19" fmla="*/ 3710940 w 5204460"/>
              <a:gd name="connsiteY19" fmla="*/ 3086100 h 3642360"/>
              <a:gd name="connsiteX20" fmla="*/ 2773680 w 5204460"/>
              <a:gd name="connsiteY20" fmla="*/ 3642360 h 3642360"/>
              <a:gd name="connsiteX21" fmla="*/ 2164080 w 5204460"/>
              <a:gd name="connsiteY21" fmla="*/ 3192780 h 3642360"/>
              <a:gd name="connsiteX22" fmla="*/ 2080260 w 5204460"/>
              <a:gd name="connsiteY22" fmla="*/ 2872740 h 3642360"/>
              <a:gd name="connsiteX23" fmla="*/ 1066800 w 5204460"/>
              <a:gd name="connsiteY23" fmla="*/ 3215640 h 3642360"/>
              <a:gd name="connsiteX0" fmla="*/ 1066800 w 5204460"/>
              <a:gd name="connsiteY0" fmla="*/ 3215640 h 3642360"/>
              <a:gd name="connsiteX1" fmla="*/ 754380 w 5204460"/>
              <a:gd name="connsiteY1" fmla="*/ 2042160 h 3642360"/>
              <a:gd name="connsiteX2" fmla="*/ 1470660 w 5204460"/>
              <a:gd name="connsiteY2" fmla="*/ 1798320 h 3642360"/>
              <a:gd name="connsiteX3" fmla="*/ 1226820 w 5204460"/>
              <a:gd name="connsiteY3" fmla="*/ 1280160 h 3642360"/>
              <a:gd name="connsiteX4" fmla="*/ 251460 w 5204460"/>
              <a:gd name="connsiteY4" fmla="*/ 1409700 h 3642360"/>
              <a:gd name="connsiteX5" fmla="*/ 0 w 5204460"/>
              <a:gd name="connsiteY5" fmla="*/ 373380 h 3642360"/>
              <a:gd name="connsiteX6" fmla="*/ 594360 w 5204460"/>
              <a:gd name="connsiteY6" fmla="*/ 45720 h 3642360"/>
              <a:gd name="connsiteX7" fmla="*/ 1714500 w 5204460"/>
              <a:gd name="connsiteY7" fmla="*/ 0 h 3642360"/>
              <a:gd name="connsiteX8" fmla="*/ 2179320 w 5204460"/>
              <a:gd name="connsiteY8" fmla="*/ 655320 h 3642360"/>
              <a:gd name="connsiteX9" fmla="*/ 1577340 w 5204460"/>
              <a:gd name="connsiteY9" fmla="*/ 1234440 h 3642360"/>
              <a:gd name="connsiteX10" fmla="*/ 1737360 w 5204460"/>
              <a:gd name="connsiteY10" fmla="*/ 1645920 h 3642360"/>
              <a:gd name="connsiteX11" fmla="*/ 2529840 w 5204460"/>
              <a:gd name="connsiteY11" fmla="*/ 1943100 h 3642360"/>
              <a:gd name="connsiteX12" fmla="*/ 2705100 w 5204460"/>
              <a:gd name="connsiteY12" fmla="*/ 1988820 h 3642360"/>
              <a:gd name="connsiteX13" fmla="*/ 2773680 w 5204460"/>
              <a:gd name="connsiteY13" fmla="*/ 2072640 h 3642360"/>
              <a:gd name="connsiteX14" fmla="*/ 3261360 w 5204460"/>
              <a:gd name="connsiteY14" fmla="*/ 1790700 h 3642360"/>
              <a:gd name="connsiteX15" fmla="*/ 3566160 w 5204460"/>
              <a:gd name="connsiteY15" fmla="*/ 746760 h 3642360"/>
              <a:gd name="connsiteX16" fmla="*/ 4754880 w 5204460"/>
              <a:gd name="connsiteY16" fmla="*/ 502920 h 3642360"/>
              <a:gd name="connsiteX17" fmla="*/ 5204460 w 5204460"/>
              <a:gd name="connsiteY17" fmla="*/ 1310640 h 3642360"/>
              <a:gd name="connsiteX18" fmla="*/ 4008120 w 5204460"/>
              <a:gd name="connsiteY18" fmla="*/ 2209800 h 3642360"/>
              <a:gd name="connsiteX19" fmla="*/ 3710940 w 5204460"/>
              <a:gd name="connsiteY19" fmla="*/ 3086100 h 3642360"/>
              <a:gd name="connsiteX20" fmla="*/ 2773680 w 5204460"/>
              <a:gd name="connsiteY20" fmla="*/ 3642360 h 3642360"/>
              <a:gd name="connsiteX21" fmla="*/ 2164080 w 5204460"/>
              <a:gd name="connsiteY21" fmla="*/ 3192780 h 3642360"/>
              <a:gd name="connsiteX22" fmla="*/ 2080260 w 5204460"/>
              <a:gd name="connsiteY22" fmla="*/ 2872740 h 3642360"/>
              <a:gd name="connsiteX23" fmla="*/ 1066800 w 5204460"/>
              <a:gd name="connsiteY23" fmla="*/ 3215640 h 3642360"/>
              <a:gd name="connsiteX0" fmla="*/ 1082431 w 5220091"/>
              <a:gd name="connsiteY0" fmla="*/ 3215640 h 3642360"/>
              <a:gd name="connsiteX1" fmla="*/ 770011 w 5220091"/>
              <a:gd name="connsiteY1" fmla="*/ 2042160 h 3642360"/>
              <a:gd name="connsiteX2" fmla="*/ 1486291 w 5220091"/>
              <a:gd name="connsiteY2" fmla="*/ 1798320 h 3642360"/>
              <a:gd name="connsiteX3" fmla="*/ 1242451 w 5220091"/>
              <a:gd name="connsiteY3" fmla="*/ 1280160 h 3642360"/>
              <a:gd name="connsiteX4" fmla="*/ 267091 w 5220091"/>
              <a:gd name="connsiteY4" fmla="*/ 1409700 h 3642360"/>
              <a:gd name="connsiteX5" fmla="*/ 15631 w 5220091"/>
              <a:gd name="connsiteY5" fmla="*/ 373380 h 3642360"/>
              <a:gd name="connsiteX6" fmla="*/ 609991 w 5220091"/>
              <a:gd name="connsiteY6" fmla="*/ 45720 h 3642360"/>
              <a:gd name="connsiteX7" fmla="*/ 1730131 w 5220091"/>
              <a:gd name="connsiteY7" fmla="*/ 0 h 3642360"/>
              <a:gd name="connsiteX8" fmla="*/ 2194951 w 5220091"/>
              <a:gd name="connsiteY8" fmla="*/ 655320 h 3642360"/>
              <a:gd name="connsiteX9" fmla="*/ 1592971 w 5220091"/>
              <a:gd name="connsiteY9" fmla="*/ 1234440 h 3642360"/>
              <a:gd name="connsiteX10" fmla="*/ 1752991 w 5220091"/>
              <a:gd name="connsiteY10" fmla="*/ 1645920 h 3642360"/>
              <a:gd name="connsiteX11" fmla="*/ 2545471 w 5220091"/>
              <a:gd name="connsiteY11" fmla="*/ 1943100 h 3642360"/>
              <a:gd name="connsiteX12" fmla="*/ 2720731 w 5220091"/>
              <a:gd name="connsiteY12" fmla="*/ 1988820 h 3642360"/>
              <a:gd name="connsiteX13" fmla="*/ 2789311 w 5220091"/>
              <a:gd name="connsiteY13" fmla="*/ 2072640 h 3642360"/>
              <a:gd name="connsiteX14" fmla="*/ 3276991 w 5220091"/>
              <a:gd name="connsiteY14" fmla="*/ 1790700 h 3642360"/>
              <a:gd name="connsiteX15" fmla="*/ 3581791 w 5220091"/>
              <a:gd name="connsiteY15" fmla="*/ 746760 h 3642360"/>
              <a:gd name="connsiteX16" fmla="*/ 4770511 w 5220091"/>
              <a:gd name="connsiteY16" fmla="*/ 502920 h 3642360"/>
              <a:gd name="connsiteX17" fmla="*/ 5220091 w 5220091"/>
              <a:gd name="connsiteY17" fmla="*/ 1310640 h 3642360"/>
              <a:gd name="connsiteX18" fmla="*/ 4023751 w 5220091"/>
              <a:gd name="connsiteY18" fmla="*/ 2209800 h 3642360"/>
              <a:gd name="connsiteX19" fmla="*/ 3726571 w 5220091"/>
              <a:gd name="connsiteY19" fmla="*/ 3086100 h 3642360"/>
              <a:gd name="connsiteX20" fmla="*/ 2789311 w 5220091"/>
              <a:gd name="connsiteY20" fmla="*/ 3642360 h 3642360"/>
              <a:gd name="connsiteX21" fmla="*/ 2179711 w 5220091"/>
              <a:gd name="connsiteY21" fmla="*/ 3192780 h 3642360"/>
              <a:gd name="connsiteX22" fmla="*/ 2095891 w 5220091"/>
              <a:gd name="connsiteY22" fmla="*/ 2872740 h 3642360"/>
              <a:gd name="connsiteX23" fmla="*/ 1082431 w 5220091"/>
              <a:gd name="connsiteY23" fmla="*/ 3215640 h 3642360"/>
              <a:gd name="connsiteX0" fmla="*/ 1127009 w 5264669"/>
              <a:gd name="connsiteY0" fmla="*/ 3215640 h 3642360"/>
              <a:gd name="connsiteX1" fmla="*/ 814589 w 5264669"/>
              <a:gd name="connsiteY1" fmla="*/ 2042160 h 3642360"/>
              <a:gd name="connsiteX2" fmla="*/ 1530869 w 5264669"/>
              <a:gd name="connsiteY2" fmla="*/ 1798320 h 3642360"/>
              <a:gd name="connsiteX3" fmla="*/ 1287029 w 5264669"/>
              <a:gd name="connsiteY3" fmla="*/ 1280160 h 3642360"/>
              <a:gd name="connsiteX4" fmla="*/ 311669 w 5264669"/>
              <a:gd name="connsiteY4" fmla="*/ 1409700 h 3642360"/>
              <a:gd name="connsiteX5" fmla="*/ 60209 w 5264669"/>
              <a:gd name="connsiteY5" fmla="*/ 373380 h 3642360"/>
              <a:gd name="connsiteX6" fmla="*/ 654569 w 5264669"/>
              <a:gd name="connsiteY6" fmla="*/ 45720 h 3642360"/>
              <a:gd name="connsiteX7" fmla="*/ 1774709 w 5264669"/>
              <a:gd name="connsiteY7" fmla="*/ 0 h 3642360"/>
              <a:gd name="connsiteX8" fmla="*/ 2239529 w 5264669"/>
              <a:gd name="connsiteY8" fmla="*/ 655320 h 3642360"/>
              <a:gd name="connsiteX9" fmla="*/ 1637549 w 5264669"/>
              <a:gd name="connsiteY9" fmla="*/ 1234440 h 3642360"/>
              <a:gd name="connsiteX10" fmla="*/ 1797569 w 5264669"/>
              <a:gd name="connsiteY10" fmla="*/ 1645920 h 3642360"/>
              <a:gd name="connsiteX11" fmla="*/ 2590049 w 5264669"/>
              <a:gd name="connsiteY11" fmla="*/ 1943100 h 3642360"/>
              <a:gd name="connsiteX12" fmla="*/ 2765309 w 5264669"/>
              <a:gd name="connsiteY12" fmla="*/ 1988820 h 3642360"/>
              <a:gd name="connsiteX13" fmla="*/ 2833889 w 5264669"/>
              <a:gd name="connsiteY13" fmla="*/ 2072640 h 3642360"/>
              <a:gd name="connsiteX14" fmla="*/ 3321569 w 5264669"/>
              <a:gd name="connsiteY14" fmla="*/ 1790700 h 3642360"/>
              <a:gd name="connsiteX15" fmla="*/ 3626369 w 5264669"/>
              <a:gd name="connsiteY15" fmla="*/ 746760 h 3642360"/>
              <a:gd name="connsiteX16" fmla="*/ 4815089 w 5264669"/>
              <a:gd name="connsiteY16" fmla="*/ 502920 h 3642360"/>
              <a:gd name="connsiteX17" fmla="*/ 5264669 w 5264669"/>
              <a:gd name="connsiteY17" fmla="*/ 1310640 h 3642360"/>
              <a:gd name="connsiteX18" fmla="*/ 4068329 w 5264669"/>
              <a:gd name="connsiteY18" fmla="*/ 2209800 h 3642360"/>
              <a:gd name="connsiteX19" fmla="*/ 3771149 w 5264669"/>
              <a:gd name="connsiteY19" fmla="*/ 3086100 h 3642360"/>
              <a:gd name="connsiteX20" fmla="*/ 2833889 w 5264669"/>
              <a:gd name="connsiteY20" fmla="*/ 3642360 h 3642360"/>
              <a:gd name="connsiteX21" fmla="*/ 2224289 w 5264669"/>
              <a:gd name="connsiteY21" fmla="*/ 3192780 h 3642360"/>
              <a:gd name="connsiteX22" fmla="*/ 2140469 w 5264669"/>
              <a:gd name="connsiteY22" fmla="*/ 2872740 h 3642360"/>
              <a:gd name="connsiteX23" fmla="*/ 1127009 w 5264669"/>
              <a:gd name="connsiteY23" fmla="*/ 3215640 h 3642360"/>
              <a:gd name="connsiteX0" fmla="*/ 1127009 w 5264669"/>
              <a:gd name="connsiteY0" fmla="*/ 3215640 h 3642360"/>
              <a:gd name="connsiteX1" fmla="*/ 814589 w 5264669"/>
              <a:gd name="connsiteY1" fmla="*/ 2042160 h 3642360"/>
              <a:gd name="connsiteX2" fmla="*/ 1530869 w 5264669"/>
              <a:gd name="connsiteY2" fmla="*/ 1798320 h 3642360"/>
              <a:gd name="connsiteX3" fmla="*/ 1287029 w 5264669"/>
              <a:gd name="connsiteY3" fmla="*/ 1280160 h 3642360"/>
              <a:gd name="connsiteX4" fmla="*/ 311669 w 5264669"/>
              <a:gd name="connsiteY4" fmla="*/ 1409700 h 3642360"/>
              <a:gd name="connsiteX5" fmla="*/ 60209 w 5264669"/>
              <a:gd name="connsiteY5" fmla="*/ 373380 h 3642360"/>
              <a:gd name="connsiteX6" fmla="*/ 654569 w 5264669"/>
              <a:gd name="connsiteY6" fmla="*/ 45720 h 3642360"/>
              <a:gd name="connsiteX7" fmla="*/ 1774709 w 5264669"/>
              <a:gd name="connsiteY7" fmla="*/ 0 h 3642360"/>
              <a:gd name="connsiteX8" fmla="*/ 2239529 w 5264669"/>
              <a:gd name="connsiteY8" fmla="*/ 655320 h 3642360"/>
              <a:gd name="connsiteX9" fmla="*/ 1637549 w 5264669"/>
              <a:gd name="connsiteY9" fmla="*/ 1234440 h 3642360"/>
              <a:gd name="connsiteX10" fmla="*/ 1797569 w 5264669"/>
              <a:gd name="connsiteY10" fmla="*/ 1645920 h 3642360"/>
              <a:gd name="connsiteX11" fmla="*/ 2590049 w 5264669"/>
              <a:gd name="connsiteY11" fmla="*/ 1943100 h 3642360"/>
              <a:gd name="connsiteX12" fmla="*/ 2765309 w 5264669"/>
              <a:gd name="connsiteY12" fmla="*/ 1988820 h 3642360"/>
              <a:gd name="connsiteX13" fmla="*/ 2833889 w 5264669"/>
              <a:gd name="connsiteY13" fmla="*/ 2072640 h 3642360"/>
              <a:gd name="connsiteX14" fmla="*/ 3321569 w 5264669"/>
              <a:gd name="connsiteY14" fmla="*/ 1790700 h 3642360"/>
              <a:gd name="connsiteX15" fmla="*/ 3626369 w 5264669"/>
              <a:gd name="connsiteY15" fmla="*/ 746760 h 3642360"/>
              <a:gd name="connsiteX16" fmla="*/ 4815089 w 5264669"/>
              <a:gd name="connsiteY16" fmla="*/ 502920 h 3642360"/>
              <a:gd name="connsiteX17" fmla="*/ 5264669 w 5264669"/>
              <a:gd name="connsiteY17" fmla="*/ 1310640 h 3642360"/>
              <a:gd name="connsiteX18" fmla="*/ 4068329 w 5264669"/>
              <a:gd name="connsiteY18" fmla="*/ 2209800 h 3642360"/>
              <a:gd name="connsiteX19" fmla="*/ 3771149 w 5264669"/>
              <a:gd name="connsiteY19" fmla="*/ 3086100 h 3642360"/>
              <a:gd name="connsiteX20" fmla="*/ 2833889 w 5264669"/>
              <a:gd name="connsiteY20" fmla="*/ 3642360 h 3642360"/>
              <a:gd name="connsiteX21" fmla="*/ 2224289 w 5264669"/>
              <a:gd name="connsiteY21" fmla="*/ 3192780 h 3642360"/>
              <a:gd name="connsiteX22" fmla="*/ 2140469 w 5264669"/>
              <a:gd name="connsiteY22" fmla="*/ 2872740 h 3642360"/>
              <a:gd name="connsiteX23" fmla="*/ 1127009 w 5264669"/>
              <a:gd name="connsiteY23" fmla="*/ 3215640 h 3642360"/>
              <a:gd name="connsiteX0" fmla="*/ 1127009 w 5264669"/>
              <a:gd name="connsiteY0" fmla="*/ 3215640 h 3642360"/>
              <a:gd name="connsiteX1" fmla="*/ 814589 w 5264669"/>
              <a:gd name="connsiteY1" fmla="*/ 2042160 h 3642360"/>
              <a:gd name="connsiteX2" fmla="*/ 1530869 w 5264669"/>
              <a:gd name="connsiteY2" fmla="*/ 1798320 h 3642360"/>
              <a:gd name="connsiteX3" fmla="*/ 1287029 w 5264669"/>
              <a:gd name="connsiteY3" fmla="*/ 1280160 h 3642360"/>
              <a:gd name="connsiteX4" fmla="*/ 311669 w 5264669"/>
              <a:gd name="connsiteY4" fmla="*/ 1409700 h 3642360"/>
              <a:gd name="connsiteX5" fmla="*/ 60209 w 5264669"/>
              <a:gd name="connsiteY5" fmla="*/ 373380 h 3642360"/>
              <a:gd name="connsiteX6" fmla="*/ 654569 w 5264669"/>
              <a:gd name="connsiteY6" fmla="*/ 45720 h 3642360"/>
              <a:gd name="connsiteX7" fmla="*/ 1774709 w 5264669"/>
              <a:gd name="connsiteY7" fmla="*/ 0 h 3642360"/>
              <a:gd name="connsiteX8" fmla="*/ 2239529 w 5264669"/>
              <a:gd name="connsiteY8" fmla="*/ 655320 h 3642360"/>
              <a:gd name="connsiteX9" fmla="*/ 1637549 w 5264669"/>
              <a:gd name="connsiteY9" fmla="*/ 1234440 h 3642360"/>
              <a:gd name="connsiteX10" fmla="*/ 1797569 w 5264669"/>
              <a:gd name="connsiteY10" fmla="*/ 1645920 h 3642360"/>
              <a:gd name="connsiteX11" fmla="*/ 2590049 w 5264669"/>
              <a:gd name="connsiteY11" fmla="*/ 1943100 h 3642360"/>
              <a:gd name="connsiteX12" fmla="*/ 2765309 w 5264669"/>
              <a:gd name="connsiteY12" fmla="*/ 1988820 h 3642360"/>
              <a:gd name="connsiteX13" fmla="*/ 2833889 w 5264669"/>
              <a:gd name="connsiteY13" fmla="*/ 2072640 h 3642360"/>
              <a:gd name="connsiteX14" fmla="*/ 3321569 w 5264669"/>
              <a:gd name="connsiteY14" fmla="*/ 1790700 h 3642360"/>
              <a:gd name="connsiteX15" fmla="*/ 3626369 w 5264669"/>
              <a:gd name="connsiteY15" fmla="*/ 746760 h 3642360"/>
              <a:gd name="connsiteX16" fmla="*/ 4815089 w 5264669"/>
              <a:gd name="connsiteY16" fmla="*/ 502920 h 3642360"/>
              <a:gd name="connsiteX17" fmla="*/ 5264669 w 5264669"/>
              <a:gd name="connsiteY17" fmla="*/ 1310640 h 3642360"/>
              <a:gd name="connsiteX18" fmla="*/ 4068329 w 5264669"/>
              <a:gd name="connsiteY18" fmla="*/ 2209800 h 3642360"/>
              <a:gd name="connsiteX19" fmla="*/ 3771149 w 5264669"/>
              <a:gd name="connsiteY19" fmla="*/ 3086100 h 3642360"/>
              <a:gd name="connsiteX20" fmla="*/ 2833889 w 5264669"/>
              <a:gd name="connsiteY20" fmla="*/ 3642360 h 3642360"/>
              <a:gd name="connsiteX21" fmla="*/ 2224289 w 5264669"/>
              <a:gd name="connsiteY21" fmla="*/ 3192780 h 3642360"/>
              <a:gd name="connsiteX22" fmla="*/ 2140469 w 5264669"/>
              <a:gd name="connsiteY22" fmla="*/ 2872740 h 3642360"/>
              <a:gd name="connsiteX23" fmla="*/ 1127009 w 5264669"/>
              <a:gd name="connsiteY23" fmla="*/ 3215640 h 3642360"/>
              <a:gd name="connsiteX0" fmla="*/ 1127009 w 5264669"/>
              <a:gd name="connsiteY0" fmla="*/ 3215640 h 3642360"/>
              <a:gd name="connsiteX1" fmla="*/ 814589 w 5264669"/>
              <a:gd name="connsiteY1" fmla="*/ 2042160 h 3642360"/>
              <a:gd name="connsiteX2" fmla="*/ 1530869 w 5264669"/>
              <a:gd name="connsiteY2" fmla="*/ 1798320 h 3642360"/>
              <a:gd name="connsiteX3" fmla="*/ 1287029 w 5264669"/>
              <a:gd name="connsiteY3" fmla="*/ 1280160 h 3642360"/>
              <a:gd name="connsiteX4" fmla="*/ 311669 w 5264669"/>
              <a:gd name="connsiteY4" fmla="*/ 1409700 h 3642360"/>
              <a:gd name="connsiteX5" fmla="*/ 60209 w 5264669"/>
              <a:gd name="connsiteY5" fmla="*/ 373380 h 3642360"/>
              <a:gd name="connsiteX6" fmla="*/ 654569 w 5264669"/>
              <a:gd name="connsiteY6" fmla="*/ 45720 h 3642360"/>
              <a:gd name="connsiteX7" fmla="*/ 1774709 w 5264669"/>
              <a:gd name="connsiteY7" fmla="*/ 0 h 3642360"/>
              <a:gd name="connsiteX8" fmla="*/ 2239529 w 5264669"/>
              <a:gd name="connsiteY8" fmla="*/ 655320 h 3642360"/>
              <a:gd name="connsiteX9" fmla="*/ 1637549 w 5264669"/>
              <a:gd name="connsiteY9" fmla="*/ 1234440 h 3642360"/>
              <a:gd name="connsiteX10" fmla="*/ 1797569 w 5264669"/>
              <a:gd name="connsiteY10" fmla="*/ 1645920 h 3642360"/>
              <a:gd name="connsiteX11" fmla="*/ 2590049 w 5264669"/>
              <a:gd name="connsiteY11" fmla="*/ 1943100 h 3642360"/>
              <a:gd name="connsiteX12" fmla="*/ 2765309 w 5264669"/>
              <a:gd name="connsiteY12" fmla="*/ 1988820 h 3642360"/>
              <a:gd name="connsiteX13" fmla="*/ 2833889 w 5264669"/>
              <a:gd name="connsiteY13" fmla="*/ 2072640 h 3642360"/>
              <a:gd name="connsiteX14" fmla="*/ 3321569 w 5264669"/>
              <a:gd name="connsiteY14" fmla="*/ 1790700 h 3642360"/>
              <a:gd name="connsiteX15" fmla="*/ 3626369 w 5264669"/>
              <a:gd name="connsiteY15" fmla="*/ 746760 h 3642360"/>
              <a:gd name="connsiteX16" fmla="*/ 4815089 w 5264669"/>
              <a:gd name="connsiteY16" fmla="*/ 502920 h 3642360"/>
              <a:gd name="connsiteX17" fmla="*/ 5264669 w 5264669"/>
              <a:gd name="connsiteY17" fmla="*/ 1310640 h 3642360"/>
              <a:gd name="connsiteX18" fmla="*/ 4068329 w 5264669"/>
              <a:gd name="connsiteY18" fmla="*/ 2209800 h 3642360"/>
              <a:gd name="connsiteX19" fmla="*/ 3771149 w 5264669"/>
              <a:gd name="connsiteY19" fmla="*/ 3086100 h 3642360"/>
              <a:gd name="connsiteX20" fmla="*/ 2833889 w 5264669"/>
              <a:gd name="connsiteY20" fmla="*/ 3642360 h 3642360"/>
              <a:gd name="connsiteX21" fmla="*/ 2224289 w 5264669"/>
              <a:gd name="connsiteY21" fmla="*/ 3192780 h 3642360"/>
              <a:gd name="connsiteX22" fmla="*/ 2140469 w 5264669"/>
              <a:gd name="connsiteY22" fmla="*/ 2872740 h 3642360"/>
              <a:gd name="connsiteX23" fmla="*/ 1127009 w 5264669"/>
              <a:gd name="connsiteY23" fmla="*/ 3215640 h 3642360"/>
              <a:gd name="connsiteX0" fmla="*/ 1127009 w 5264669"/>
              <a:gd name="connsiteY0" fmla="*/ 3215640 h 3642360"/>
              <a:gd name="connsiteX1" fmla="*/ 814589 w 5264669"/>
              <a:gd name="connsiteY1" fmla="*/ 2042160 h 3642360"/>
              <a:gd name="connsiteX2" fmla="*/ 1530869 w 5264669"/>
              <a:gd name="connsiteY2" fmla="*/ 1798320 h 3642360"/>
              <a:gd name="connsiteX3" fmla="*/ 1287029 w 5264669"/>
              <a:gd name="connsiteY3" fmla="*/ 1280160 h 3642360"/>
              <a:gd name="connsiteX4" fmla="*/ 311669 w 5264669"/>
              <a:gd name="connsiteY4" fmla="*/ 1409700 h 3642360"/>
              <a:gd name="connsiteX5" fmla="*/ 60209 w 5264669"/>
              <a:gd name="connsiteY5" fmla="*/ 373380 h 3642360"/>
              <a:gd name="connsiteX6" fmla="*/ 654569 w 5264669"/>
              <a:gd name="connsiteY6" fmla="*/ 45720 h 3642360"/>
              <a:gd name="connsiteX7" fmla="*/ 1774709 w 5264669"/>
              <a:gd name="connsiteY7" fmla="*/ 0 h 3642360"/>
              <a:gd name="connsiteX8" fmla="*/ 2239529 w 5264669"/>
              <a:gd name="connsiteY8" fmla="*/ 655320 h 3642360"/>
              <a:gd name="connsiteX9" fmla="*/ 1637549 w 5264669"/>
              <a:gd name="connsiteY9" fmla="*/ 1234440 h 3642360"/>
              <a:gd name="connsiteX10" fmla="*/ 1797569 w 5264669"/>
              <a:gd name="connsiteY10" fmla="*/ 1645920 h 3642360"/>
              <a:gd name="connsiteX11" fmla="*/ 2590049 w 5264669"/>
              <a:gd name="connsiteY11" fmla="*/ 1943100 h 3642360"/>
              <a:gd name="connsiteX12" fmla="*/ 2765309 w 5264669"/>
              <a:gd name="connsiteY12" fmla="*/ 1988820 h 3642360"/>
              <a:gd name="connsiteX13" fmla="*/ 2833889 w 5264669"/>
              <a:gd name="connsiteY13" fmla="*/ 2072640 h 3642360"/>
              <a:gd name="connsiteX14" fmla="*/ 3321569 w 5264669"/>
              <a:gd name="connsiteY14" fmla="*/ 1790700 h 3642360"/>
              <a:gd name="connsiteX15" fmla="*/ 3626369 w 5264669"/>
              <a:gd name="connsiteY15" fmla="*/ 746760 h 3642360"/>
              <a:gd name="connsiteX16" fmla="*/ 4815089 w 5264669"/>
              <a:gd name="connsiteY16" fmla="*/ 502920 h 3642360"/>
              <a:gd name="connsiteX17" fmla="*/ 5264669 w 5264669"/>
              <a:gd name="connsiteY17" fmla="*/ 1310640 h 3642360"/>
              <a:gd name="connsiteX18" fmla="*/ 4068329 w 5264669"/>
              <a:gd name="connsiteY18" fmla="*/ 2209800 h 3642360"/>
              <a:gd name="connsiteX19" fmla="*/ 3771149 w 5264669"/>
              <a:gd name="connsiteY19" fmla="*/ 3086100 h 3642360"/>
              <a:gd name="connsiteX20" fmla="*/ 2833889 w 5264669"/>
              <a:gd name="connsiteY20" fmla="*/ 3642360 h 3642360"/>
              <a:gd name="connsiteX21" fmla="*/ 2224289 w 5264669"/>
              <a:gd name="connsiteY21" fmla="*/ 3192780 h 3642360"/>
              <a:gd name="connsiteX22" fmla="*/ 2140469 w 5264669"/>
              <a:gd name="connsiteY22" fmla="*/ 2872740 h 3642360"/>
              <a:gd name="connsiteX23" fmla="*/ 1127009 w 5264669"/>
              <a:gd name="connsiteY23" fmla="*/ 3215640 h 3642360"/>
              <a:gd name="connsiteX0" fmla="*/ 1141517 w 5279177"/>
              <a:gd name="connsiteY0" fmla="*/ 3215640 h 3642360"/>
              <a:gd name="connsiteX1" fmla="*/ 829097 w 5279177"/>
              <a:gd name="connsiteY1" fmla="*/ 2042160 h 3642360"/>
              <a:gd name="connsiteX2" fmla="*/ 1545377 w 5279177"/>
              <a:gd name="connsiteY2" fmla="*/ 1798320 h 3642360"/>
              <a:gd name="connsiteX3" fmla="*/ 1301537 w 5279177"/>
              <a:gd name="connsiteY3" fmla="*/ 1280160 h 3642360"/>
              <a:gd name="connsiteX4" fmla="*/ 326177 w 5279177"/>
              <a:gd name="connsiteY4" fmla="*/ 1409700 h 3642360"/>
              <a:gd name="connsiteX5" fmla="*/ 74717 w 5279177"/>
              <a:gd name="connsiteY5" fmla="*/ 373380 h 3642360"/>
              <a:gd name="connsiteX6" fmla="*/ 669077 w 5279177"/>
              <a:gd name="connsiteY6" fmla="*/ 45720 h 3642360"/>
              <a:gd name="connsiteX7" fmla="*/ 1789217 w 5279177"/>
              <a:gd name="connsiteY7" fmla="*/ 0 h 3642360"/>
              <a:gd name="connsiteX8" fmla="*/ 2254037 w 5279177"/>
              <a:gd name="connsiteY8" fmla="*/ 655320 h 3642360"/>
              <a:gd name="connsiteX9" fmla="*/ 1652057 w 5279177"/>
              <a:gd name="connsiteY9" fmla="*/ 1234440 h 3642360"/>
              <a:gd name="connsiteX10" fmla="*/ 1812077 w 5279177"/>
              <a:gd name="connsiteY10" fmla="*/ 1645920 h 3642360"/>
              <a:gd name="connsiteX11" fmla="*/ 2604557 w 5279177"/>
              <a:gd name="connsiteY11" fmla="*/ 1943100 h 3642360"/>
              <a:gd name="connsiteX12" fmla="*/ 2779817 w 5279177"/>
              <a:gd name="connsiteY12" fmla="*/ 1988820 h 3642360"/>
              <a:gd name="connsiteX13" fmla="*/ 2848397 w 5279177"/>
              <a:gd name="connsiteY13" fmla="*/ 2072640 h 3642360"/>
              <a:gd name="connsiteX14" fmla="*/ 3336077 w 5279177"/>
              <a:gd name="connsiteY14" fmla="*/ 1790700 h 3642360"/>
              <a:gd name="connsiteX15" fmla="*/ 3640877 w 5279177"/>
              <a:gd name="connsiteY15" fmla="*/ 746760 h 3642360"/>
              <a:gd name="connsiteX16" fmla="*/ 4829597 w 5279177"/>
              <a:gd name="connsiteY16" fmla="*/ 502920 h 3642360"/>
              <a:gd name="connsiteX17" fmla="*/ 5279177 w 5279177"/>
              <a:gd name="connsiteY17" fmla="*/ 1310640 h 3642360"/>
              <a:gd name="connsiteX18" fmla="*/ 4082837 w 5279177"/>
              <a:gd name="connsiteY18" fmla="*/ 2209800 h 3642360"/>
              <a:gd name="connsiteX19" fmla="*/ 3785657 w 5279177"/>
              <a:gd name="connsiteY19" fmla="*/ 3086100 h 3642360"/>
              <a:gd name="connsiteX20" fmla="*/ 2848397 w 5279177"/>
              <a:gd name="connsiteY20" fmla="*/ 3642360 h 3642360"/>
              <a:gd name="connsiteX21" fmla="*/ 2238797 w 5279177"/>
              <a:gd name="connsiteY21" fmla="*/ 3192780 h 3642360"/>
              <a:gd name="connsiteX22" fmla="*/ 2154977 w 5279177"/>
              <a:gd name="connsiteY22" fmla="*/ 2872740 h 3642360"/>
              <a:gd name="connsiteX23" fmla="*/ 1141517 w 5279177"/>
              <a:gd name="connsiteY23" fmla="*/ 3215640 h 3642360"/>
              <a:gd name="connsiteX0" fmla="*/ 1145815 w 5283475"/>
              <a:gd name="connsiteY0" fmla="*/ 3215640 h 3642360"/>
              <a:gd name="connsiteX1" fmla="*/ 833395 w 5283475"/>
              <a:gd name="connsiteY1" fmla="*/ 2042160 h 3642360"/>
              <a:gd name="connsiteX2" fmla="*/ 1549675 w 5283475"/>
              <a:gd name="connsiteY2" fmla="*/ 1798320 h 3642360"/>
              <a:gd name="connsiteX3" fmla="*/ 1305835 w 5283475"/>
              <a:gd name="connsiteY3" fmla="*/ 1280160 h 3642360"/>
              <a:gd name="connsiteX4" fmla="*/ 320315 w 5283475"/>
              <a:gd name="connsiteY4" fmla="*/ 1404620 h 3642360"/>
              <a:gd name="connsiteX5" fmla="*/ 79015 w 5283475"/>
              <a:gd name="connsiteY5" fmla="*/ 373380 h 3642360"/>
              <a:gd name="connsiteX6" fmla="*/ 673375 w 5283475"/>
              <a:gd name="connsiteY6" fmla="*/ 45720 h 3642360"/>
              <a:gd name="connsiteX7" fmla="*/ 1793515 w 5283475"/>
              <a:gd name="connsiteY7" fmla="*/ 0 h 3642360"/>
              <a:gd name="connsiteX8" fmla="*/ 2258335 w 5283475"/>
              <a:gd name="connsiteY8" fmla="*/ 655320 h 3642360"/>
              <a:gd name="connsiteX9" fmla="*/ 1656355 w 5283475"/>
              <a:gd name="connsiteY9" fmla="*/ 1234440 h 3642360"/>
              <a:gd name="connsiteX10" fmla="*/ 1816375 w 5283475"/>
              <a:gd name="connsiteY10" fmla="*/ 1645920 h 3642360"/>
              <a:gd name="connsiteX11" fmla="*/ 2608855 w 5283475"/>
              <a:gd name="connsiteY11" fmla="*/ 1943100 h 3642360"/>
              <a:gd name="connsiteX12" fmla="*/ 2784115 w 5283475"/>
              <a:gd name="connsiteY12" fmla="*/ 1988820 h 3642360"/>
              <a:gd name="connsiteX13" fmla="*/ 2852695 w 5283475"/>
              <a:gd name="connsiteY13" fmla="*/ 2072640 h 3642360"/>
              <a:gd name="connsiteX14" fmla="*/ 3340375 w 5283475"/>
              <a:gd name="connsiteY14" fmla="*/ 1790700 h 3642360"/>
              <a:gd name="connsiteX15" fmla="*/ 3645175 w 5283475"/>
              <a:gd name="connsiteY15" fmla="*/ 746760 h 3642360"/>
              <a:gd name="connsiteX16" fmla="*/ 4833895 w 5283475"/>
              <a:gd name="connsiteY16" fmla="*/ 502920 h 3642360"/>
              <a:gd name="connsiteX17" fmla="*/ 5283475 w 5283475"/>
              <a:gd name="connsiteY17" fmla="*/ 1310640 h 3642360"/>
              <a:gd name="connsiteX18" fmla="*/ 4087135 w 5283475"/>
              <a:gd name="connsiteY18" fmla="*/ 2209800 h 3642360"/>
              <a:gd name="connsiteX19" fmla="*/ 3789955 w 5283475"/>
              <a:gd name="connsiteY19" fmla="*/ 3086100 h 3642360"/>
              <a:gd name="connsiteX20" fmla="*/ 2852695 w 5283475"/>
              <a:gd name="connsiteY20" fmla="*/ 3642360 h 3642360"/>
              <a:gd name="connsiteX21" fmla="*/ 2243095 w 5283475"/>
              <a:gd name="connsiteY21" fmla="*/ 3192780 h 3642360"/>
              <a:gd name="connsiteX22" fmla="*/ 2159275 w 5283475"/>
              <a:gd name="connsiteY22" fmla="*/ 2872740 h 3642360"/>
              <a:gd name="connsiteX23" fmla="*/ 1145815 w 5283475"/>
              <a:gd name="connsiteY23" fmla="*/ 3215640 h 3642360"/>
              <a:gd name="connsiteX0" fmla="*/ 1116363 w 5254023"/>
              <a:gd name="connsiteY0" fmla="*/ 3215640 h 3642360"/>
              <a:gd name="connsiteX1" fmla="*/ 803943 w 5254023"/>
              <a:gd name="connsiteY1" fmla="*/ 2042160 h 3642360"/>
              <a:gd name="connsiteX2" fmla="*/ 1520223 w 5254023"/>
              <a:gd name="connsiteY2" fmla="*/ 1798320 h 3642360"/>
              <a:gd name="connsiteX3" fmla="*/ 1276383 w 5254023"/>
              <a:gd name="connsiteY3" fmla="*/ 1280160 h 3642360"/>
              <a:gd name="connsiteX4" fmla="*/ 290863 w 5254023"/>
              <a:gd name="connsiteY4" fmla="*/ 1404620 h 3642360"/>
              <a:gd name="connsiteX5" fmla="*/ 49563 w 5254023"/>
              <a:gd name="connsiteY5" fmla="*/ 373380 h 3642360"/>
              <a:gd name="connsiteX6" fmla="*/ 643923 w 5254023"/>
              <a:gd name="connsiteY6" fmla="*/ 45720 h 3642360"/>
              <a:gd name="connsiteX7" fmla="*/ 1764063 w 5254023"/>
              <a:gd name="connsiteY7" fmla="*/ 0 h 3642360"/>
              <a:gd name="connsiteX8" fmla="*/ 2228883 w 5254023"/>
              <a:gd name="connsiteY8" fmla="*/ 655320 h 3642360"/>
              <a:gd name="connsiteX9" fmla="*/ 1626903 w 5254023"/>
              <a:gd name="connsiteY9" fmla="*/ 1234440 h 3642360"/>
              <a:gd name="connsiteX10" fmla="*/ 1786923 w 5254023"/>
              <a:gd name="connsiteY10" fmla="*/ 1645920 h 3642360"/>
              <a:gd name="connsiteX11" fmla="*/ 2579403 w 5254023"/>
              <a:gd name="connsiteY11" fmla="*/ 1943100 h 3642360"/>
              <a:gd name="connsiteX12" fmla="*/ 2754663 w 5254023"/>
              <a:gd name="connsiteY12" fmla="*/ 1988820 h 3642360"/>
              <a:gd name="connsiteX13" fmla="*/ 2823243 w 5254023"/>
              <a:gd name="connsiteY13" fmla="*/ 2072640 h 3642360"/>
              <a:gd name="connsiteX14" fmla="*/ 3310923 w 5254023"/>
              <a:gd name="connsiteY14" fmla="*/ 1790700 h 3642360"/>
              <a:gd name="connsiteX15" fmla="*/ 3615723 w 5254023"/>
              <a:gd name="connsiteY15" fmla="*/ 746760 h 3642360"/>
              <a:gd name="connsiteX16" fmla="*/ 4804443 w 5254023"/>
              <a:gd name="connsiteY16" fmla="*/ 502920 h 3642360"/>
              <a:gd name="connsiteX17" fmla="*/ 5254023 w 5254023"/>
              <a:gd name="connsiteY17" fmla="*/ 1310640 h 3642360"/>
              <a:gd name="connsiteX18" fmla="*/ 4057683 w 5254023"/>
              <a:gd name="connsiteY18" fmla="*/ 2209800 h 3642360"/>
              <a:gd name="connsiteX19" fmla="*/ 3760503 w 5254023"/>
              <a:gd name="connsiteY19" fmla="*/ 3086100 h 3642360"/>
              <a:gd name="connsiteX20" fmla="*/ 2823243 w 5254023"/>
              <a:gd name="connsiteY20" fmla="*/ 3642360 h 3642360"/>
              <a:gd name="connsiteX21" fmla="*/ 2213643 w 5254023"/>
              <a:gd name="connsiteY21" fmla="*/ 3192780 h 3642360"/>
              <a:gd name="connsiteX22" fmla="*/ 2129823 w 5254023"/>
              <a:gd name="connsiteY22" fmla="*/ 2872740 h 3642360"/>
              <a:gd name="connsiteX23" fmla="*/ 1116363 w 5254023"/>
              <a:gd name="connsiteY23" fmla="*/ 3215640 h 3642360"/>
              <a:gd name="connsiteX0" fmla="*/ 1116363 w 5254023"/>
              <a:gd name="connsiteY0" fmla="*/ 3215640 h 3642360"/>
              <a:gd name="connsiteX1" fmla="*/ 803943 w 5254023"/>
              <a:gd name="connsiteY1" fmla="*/ 2042160 h 3642360"/>
              <a:gd name="connsiteX2" fmla="*/ 1520223 w 5254023"/>
              <a:gd name="connsiteY2" fmla="*/ 1798320 h 3642360"/>
              <a:gd name="connsiteX3" fmla="*/ 1276383 w 5254023"/>
              <a:gd name="connsiteY3" fmla="*/ 1280160 h 3642360"/>
              <a:gd name="connsiteX4" fmla="*/ 290863 w 5254023"/>
              <a:gd name="connsiteY4" fmla="*/ 1404620 h 3642360"/>
              <a:gd name="connsiteX5" fmla="*/ 49563 w 5254023"/>
              <a:gd name="connsiteY5" fmla="*/ 373380 h 3642360"/>
              <a:gd name="connsiteX6" fmla="*/ 643923 w 5254023"/>
              <a:gd name="connsiteY6" fmla="*/ 45720 h 3642360"/>
              <a:gd name="connsiteX7" fmla="*/ 1764063 w 5254023"/>
              <a:gd name="connsiteY7" fmla="*/ 0 h 3642360"/>
              <a:gd name="connsiteX8" fmla="*/ 2228883 w 5254023"/>
              <a:gd name="connsiteY8" fmla="*/ 655320 h 3642360"/>
              <a:gd name="connsiteX9" fmla="*/ 1626903 w 5254023"/>
              <a:gd name="connsiteY9" fmla="*/ 1234440 h 3642360"/>
              <a:gd name="connsiteX10" fmla="*/ 1786923 w 5254023"/>
              <a:gd name="connsiteY10" fmla="*/ 1645920 h 3642360"/>
              <a:gd name="connsiteX11" fmla="*/ 2579403 w 5254023"/>
              <a:gd name="connsiteY11" fmla="*/ 1943100 h 3642360"/>
              <a:gd name="connsiteX12" fmla="*/ 2754663 w 5254023"/>
              <a:gd name="connsiteY12" fmla="*/ 1988820 h 3642360"/>
              <a:gd name="connsiteX13" fmla="*/ 2823243 w 5254023"/>
              <a:gd name="connsiteY13" fmla="*/ 2072640 h 3642360"/>
              <a:gd name="connsiteX14" fmla="*/ 3310923 w 5254023"/>
              <a:gd name="connsiteY14" fmla="*/ 1790700 h 3642360"/>
              <a:gd name="connsiteX15" fmla="*/ 3615723 w 5254023"/>
              <a:gd name="connsiteY15" fmla="*/ 746760 h 3642360"/>
              <a:gd name="connsiteX16" fmla="*/ 4804443 w 5254023"/>
              <a:gd name="connsiteY16" fmla="*/ 502920 h 3642360"/>
              <a:gd name="connsiteX17" fmla="*/ 5254023 w 5254023"/>
              <a:gd name="connsiteY17" fmla="*/ 1310640 h 3642360"/>
              <a:gd name="connsiteX18" fmla="*/ 4057683 w 5254023"/>
              <a:gd name="connsiteY18" fmla="*/ 2209800 h 3642360"/>
              <a:gd name="connsiteX19" fmla="*/ 3760503 w 5254023"/>
              <a:gd name="connsiteY19" fmla="*/ 3086100 h 3642360"/>
              <a:gd name="connsiteX20" fmla="*/ 2823243 w 5254023"/>
              <a:gd name="connsiteY20" fmla="*/ 3642360 h 3642360"/>
              <a:gd name="connsiteX21" fmla="*/ 2213643 w 5254023"/>
              <a:gd name="connsiteY21" fmla="*/ 3192780 h 3642360"/>
              <a:gd name="connsiteX22" fmla="*/ 2129823 w 5254023"/>
              <a:gd name="connsiteY22" fmla="*/ 2872740 h 3642360"/>
              <a:gd name="connsiteX23" fmla="*/ 1116363 w 5254023"/>
              <a:gd name="connsiteY23" fmla="*/ 3215640 h 3642360"/>
              <a:gd name="connsiteX0" fmla="*/ 1116363 w 5254023"/>
              <a:gd name="connsiteY0" fmla="*/ 3215640 h 3642360"/>
              <a:gd name="connsiteX1" fmla="*/ 803943 w 5254023"/>
              <a:gd name="connsiteY1" fmla="*/ 2042160 h 3642360"/>
              <a:gd name="connsiteX2" fmla="*/ 1520223 w 5254023"/>
              <a:gd name="connsiteY2" fmla="*/ 1798320 h 3642360"/>
              <a:gd name="connsiteX3" fmla="*/ 1276383 w 5254023"/>
              <a:gd name="connsiteY3" fmla="*/ 1280160 h 3642360"/>
              <a:gd name="connsiteX4" fmla="*/ 290863 w 5254023"/>
              <a:gd name="connsiteY4" fmla="*/ 1404620 h 3642360"/>
              <a:gd name="connsiteX5" fmla="*/ 49563 w 5254023"/>
              <a:gd name="connsiteY5" fmla="*/ 373380 h 3642360"/>
              <a:gd name="connsiteX6" fmla="*/ 643923 w 5254023"/>
              <a:gd name="connsiteY6" fmla="*/ 45720 h 3642360"/>
              <a:gd name="connsiteX7" fmla="*/ 1764063 w 5254023"/>
              <a:gd name="connsiteY7" fmla="*/ 0 h 3642360"/>
              <a:gd name="connsiteX8" fmla="*/ 2228883 w 5254023"/>
              <a:gd name="connsiteY8" fmla="*/ 655320 h 3642360"/>
              <a:gd name="connsiteX9" fmla="*/ 1626903 w 5254023"/>
              <a:gd name="connsiteY9" fmla="*/ 1234440 h 3642360"/>
              <a:gd name="connsiteX10" fmla="*/ 1786923 w 5254023"/>
              <a:gd name="connsiteY10" fmla="*/ 1645920 h 3642360"/>
              <a:gd name="connsiteX11" fmla="*/ 2579403 w 5254023"/>
              <a:gd name="connsiteY11" fmla="*/ 1943100 h 3642360"/>
              <a:gd name="connsiteX12" fmla="*/ 2754663 w 5254023"/>
              <a:gd name="connsiteY12" fmla="*/ 1988820 h 3642360"/>
              <a:gd name="connsiteX13" fmla="*/ 2823243 w 5254023"/>
              <a:gd name="connsiteY13" fmla="*/ 2072640 h 3642360"/>
              <a:gd name="connsiteX14" fmla="*/ 3310923 w 5254023"/>
              <a:gd name="connsiteY14" fmla="*/ 1790700 h 3642360"/>
              <a:gd name="connsiteX15" fmla="*/ 3615723 w 5254023"/>
              <a:gd name="connsiteY15" fmla="*/ 746760 h 3642360"/>
              <a:gd name="connsiteX16" fmla="*/ 4804443 w 5254023"/>
              <a:gd name="connsiteY16" fmla="*/ 502920 h 3642360"/>
              <a:gd name="connsiteX17" fmla="*/ 5254023 w 5254023"/>
              <a:gd name="connsiteY17" fmla="*/ 1310640 h 3642360"/>
              <a:gd name="connsiteX18" fmla="*/ 4057683 w 5254023"/>
              <a:gd name="connsiteY18" fmla="*/ 2209800 h 3642360"/>
              <a:gd name="connsiteX19" fmla="*/ 3760503 w 5254023"/>
              <a:gd name="connsiteY19" fmla="*/ 3086100 h 3642360"/>
              <a:gd name="connsiteX20" fmla="*/ 2823243 w 5254023"/>
              <a:gd name="connsiteY20" fmla="*/ 3642360 h 3642360"/>
              <a:gd name="connsiteX21" fmla="*/ 2213643 w 5254023"/>
              <a:gd name="connsiteY21" fmla="*/ 3192780 h 3642360"/>
              <a:gd name="connsiteX22" fmla="*/ 2129823 w 5254023"/>
              <a:gd name="connsiteY22" fmla="*/ 2872740 h 3642360"/>
              <a:gd name="connsiteX23" fmla="*/ 1116363 w 5254023"/>
              <a:gd name="connsiteY23" fmla="*/ 3215640 h 3642360"/>
              <a:gd name="connsiteX0" fmla="*/ 1116363 w 5254023"/>
              <a:gd name="connsiteY0" fmla="*/ 3215640 h 3642360"/>
              <a:gd name="connsiteX1" fmla="*/ 803943 w 5254023"/>
              <a:gd name="connsiteY1" fmla="*/ 2042160 h 3642360"/>
              <a:gd name="connsiteX2" fmla="*/ 1520223 w 5254023"/>
              <a:gd name="connsiteY2" fmla="*/ 1798320 h 3642360"/>
              <a:gd name="connsiteX3" fmla="*/ 1276383 w 5254023"/>
              <a:gd name="connsiteY3" fmla="*/ 1280160 h 3642360"/>
              <a:gd name="connsiteX4" fmla="*/ 290863 w 5254023"/>
              <a:gd name="connsiteY4" fmla="*/ 1404620 h 3642360"/>
              <a:gd name="connsiteX5" fmla="*/ 49563 w 5254023"/>
              <a:gd name="connsiteY5" fmla="*/ 373380 h 3642360"/>
              <a:gd name="connsiteX6" fmla="*/ 643923 w 5254023"/>
              <a:gd name="connsiteY6" fmla="*/ 45720 h 3642360"/>
              <a:gd name="connsiteX7" fmla="*/ 1764063 w 5254023"/>
              <a:gd name="connsiteY7" fmla="*/ 0 h 3642360"/>
              <a:gd name="connsiteX8" fmla="*/ 2228883 w 5254023"/>
              <a:gd name="connsiteY8" fmla="*/ 655320 h 3642360"/>
              <a:gd name="connsiteX9" fmla="*/ 1626903 w 5254023"/>
              <a:gd name="connsiteY9" fmla="*/ 1234440 h 3642360"/>
              <a:gd name="connsiteX10" fmla="*/ 1786923 w 5254023"/>
              <a:gd name="connsiteY10" fmla="*/ 1645920 h 3642360"/>
              <a:gd name="connsiteX11" fmla="*/ 2579403 w 5254023"/>
              <a:gd name="connsiteY11" fmla="*/ 1943100 h 3642360"/>
              <a:gd name="connsiteX12" fmla="*/ 2754663 w 5254023"/>
              <a:gd name="connsiteY12" fmla="*/ 1988820 h 3642360"/>
              <a:gd name="connsiteX13" fmla="*/ 2823243 w 5254023"/>
              <a:gd name="connsiteY13" fmla="*/ 2072640 h 3642360"/>
              <a:gd name="connsiteX14" fmla="*/ 3310923 w 5254023"/>
              <a:gd name="connsiteY14" fmla="*/ 1790700 h 3642360"/>
              <a:gd name="connsiteX15" fmla="*/ 3615723 w 5254023"/>
              <a:gd name="connsiteY15" fmla="*/ 746760 h 3642360"/>
              <a:gd name="connsiteX16" fmla="*/ 4804443 w 5254023"/>
              <a:gd name="connsiteY16" fmla="*/ 502920 h 3642360"/>
              <a:gd name="connsiteX17" fmla="*/ 5254023 w 5254023"/>
              <a:gd name="connsiteY17" fmla="*/ 1310640 h 3642360"/>
              <a:gd name="connsiteX18" fmla="*/ 4057683 w 5254023"/>
              <a:gd name="connsiteY18" fmla="*/ 2209800 h 3642360"/>
              <a:gd name="connsiteX19" fmla="*/ 3760503 w 5254023"/>
              <a:gd name="connsiteY19" fmla="*/ 3086100 h 3642360"/>
              <a:gd name="connsiteX20" fmla="*/ 2823243 w 5254023"/>
              <a:gd name="connsiteY20" fmla="*/ 3642360 h 3642360"/>
              <a:gd name="connsiteX21" fmla="*/ 2213643 w 5254023"/>
              <a:gd name="connsiteY21" fmla="*/ 3192780 h 3642360"/>
              <a:gd name="connsiteX22" fmla="*/ 2129823 w 5254023"/>
              <a:gd name="connsiteY22" fmla="*/ 2872740 h 3642360"/>
              <a:gd name="connsiteX23" fmla="*/ 1116363 w 5254023"/>
              <a:gd name="connsiteY23" fmla="*/ 3215640 h 3642360"/>
              <a:gd name="connsiteX0" fmla="*/ 1116363 w 5254023"/>
              <a:gd name="connsiteY0" fmla="*/ 3215640 h 3642360"/>
              <a:gd name="connsiteX1" fmla="*/ 803943 w 5254023"/>
              <a:gd name="connsiteY1" fmla="*/ 2042160 h 3642360"/>
              <a:gd name="connsiteX2" fmla="*/ 1520223 w 5254023"/>
              <a:gd name="connsiteY2" fmla="*/ 1798320 h 3642360"/>
              <a:gd name="connsiteX3" fmla="*/ 1276383 w 5254023"/>
              <a:gd name="connsiteY3" fmla="*/ 1280160 h 3642360"/>
              <a:gd name="connsiteX4" fmla="*/ 290863 w 5254023"/>
              <a:gd name="connsiteY4" fmla="*/ 1404620 h 3642360"/>
              <a:gd name="connsiteX5" fmla="*/ 49563 w 5254023"/>
              <a:gd name="connsiteY5" fmla="*/ 373380 h 3642360"/>
              <a:gd name="connsiteX6" fmla="*/ 643923 w 5254023"/>
              <a:gd name="connsiteY6" fmla="*/ 45720 h 3642360"/>
              <a:gd name="connsiteX7" fmla="*/ 1764063 w 5254023"/>
              <a:gd name="connsiteY7" fmla="*/ 0 h 3642360"/>
              <a:gd name="connsiteX8" fmla="*/ 2228883 w 5254023"/>
              <a:gd name="connsiteY8" fmla="*/ 655320 h 3642360"/>
              <a:gd name="connsiteX9" fmla="*/ 1626903 w 5254023"/>
              <a:gd name="connsiteY9" fmla="*/ 1234440 h 3642360"/>
              <a:gd name="connsiteX10" fmla="*/ 1786923 w 5254023"/>
              <a:gd name="connsiteY10" fmla="*/ 1645920 h 3642360"/>
              <a:gd name="connsiteX11" fmla="*/ 2579403 w 5254023"/>
              <a:gd name="connsiteY11" fmla="*/ 1943100 h 3642360"/>
              <a:gd name="connsiteX12" fmla="*/ 2754663 w 5254023"/>
              <a:gd name="connsiteY12" fmla="*/ 1988820 h 3642360"/>
              <a:gd name="connsiteX13" fmla="*/ 2823243 w 5254023"/>
              <a:gd name="connsiteY13" fmla="*/ 2072640 h 3642360"/>
              <a:gd name="connsiteX14" fmla="*/ 3310923 w 5254023"/>
              <a:gd name="connsiteY14" fmla="*/ 1790700 h 3642360"/>
              <a:gd name="connsiteX15" fmla="*/ 3615723 w 5254023"/>
              <a:gd name="connsiteY15" fmla="*/ 746760 h 3642360"/>
              <a:gd name="connsiteX16" fmla="*/ 4804443 w 5254023"/>
              <a:gd name="connsiteY16" fmla="*/ 502920 h 3642360"/>
              <a:gd name="connsiteX17" fmla="*/ 5254023 w 5254023"/>
              <a:gd name="connsiteY17" fmla="*/ 1310640 h 3642360"/>
              <a:gd name="connsiteX18" fmla="*/ 4057683 w 5254023"/>
              <a:gd name="connsiteY18" fmla="*/ 2209800 h 3642360"/>
              <a:gd name="connsiteX19" fmla="*/ 3760503 w 5254023"/>
              <a:gd name="connsiteY19" fmla="*/ 3086100 h 3642360"/>
              <a:gd name="connsiteX20" fmla="*/ 2823243 w 5254023"/>
              <a:gd name="connsiteY20" fmla="*/ 3642360 h 3642360"/>
              <a:gd name="connsiteX21" fmla="*/ 2213643 w 5254023"/>
              <a:gd name="connsiteY21" fmla="*/ 3192780 h 3642360"/>
              <a:gd name="connsiteX22" fmla="*/ 2129823 w 5254023"/>
              <a:gd name="connsiteY22" fmla="*/ 2872740 h 3642360"/>
              <a:gd name="connsiteX23" fmla="*/ 1116363 w 5254023"/>
              <a:gd name="connsiteY23" fmla="*/ 3215640 h 3642360"/>
              <a:gd name="connsiteX0" fmla="*/ 1116363 w 5254023"/>
              <a:gd name="connsiteY0" fmla="*/ 3215640 h 3642360"/>
              <a:gd name="connsiteX1" fmla="*/ 803943 w 5254023"/>
              <a:gd name="connsiteY1" fmla="*/ 2042160 h 3642360"/>
              <a:gd name="connsiteX2" fmla="*/ 1520223 w 5254023"/>
              <a:gd name="connsiteY2" fmla="*/ 1798320 h 3642360"/>
              <a:gd name="connsiteX3" fmla="*/ 1276383 w 5254023"/>
              <a:gd name="connsiteY3" fmla="*/ 1280160 h 3642360"/>
              <a:gd name="connsiteX4" fmla="*/ 290863 w 5254023"/>
              <a:gd name="connsiteY4" fmla="*/ 1404620 h 3642360"/>
              <a:gd name="connsiteX5" fmla="*/ 49563 w 5254023"/>
              <a:gd name="connsiteY5" fmla="*/ 373380 h 3642360"/>
              <a:gd name="connsiteX6" fmla="*/ 643923 w 5254023"/>
              <a:gd name="connsiteY6" fmla="*/ 45720 h 3642360"/>
              <a:gd name="connsiteX7" fmla="*/ 1764063 w 5254023"/>
              <a:gd name="connsiteY7" fmla="*/ 0 h 3642360"/>
              <a:gd name="connsiteX8" fmla="*/ 2228883 w 5254023"/>
              <a:gd name="connsiteY8" fmla="*/ 655320 h 3642360"/>
              <a:gd name="connsiteX9" fmla="*/ 1626903 w 5254023"/>
              <a:gd name="connsiteY9" fmla="*/ 1234440 h 3642360"/>
              <a:gd name="connsiteX10" fmla="*/ 1786923 w 5254023"/>
              <a:gd name="connsiteY10" fmla="*/ 1645920 h 3642360"/>
              <a:gd name="connsiteX11" fmla="*/ 2579403 w 5254023"/>
              <a:gd name="connsiteY11" fmla="*/ 1943100 h 3642360"/>
              <a:gd name="connsiteX12" fmla="*/ 2754663 w 5254023"/>
              <a:gd name="connsiteY12" fmla="*/ 1988820 h 3642360"/>
              <a:gd name="connsiteX13" fmla="*/ 2823243 w 5254023"/>
              <a:gd name="connsiteY13" fmla="*/ 2072640 h 3642360"/>
              <a:gd name="connsiteX14" fmla="*/ 3310923 w 5254023"/>
              <a:gd name="connsiteY14" fmla="*/ 1790700 h 3642360"/>
              <a:gd name="connsiteX15" fmla="*/ 3615723 w 5254023"/>
              <a:gd name="connsiteY15" fmla="*/ 746760 h 3642360"/>
              <a:gd name="connsiteX16" fmla="*/ 4804443 w 5254023"/>
              <a:gd name="connsiteY16" fmla="*/ 502920 h 3642360"/>
              <a:gd name="connsiteX17" fmla="*/ 5254023 w 5254023"/>
              <a:gd name="connsiteY17" fmla="*/ 1310640 h 3642360"/>
              <a:gd name="connsiteX18" fmla="*/ 4057683 w 5254023"/>
              <a:gd name="connsiteY18" fmla="*/ 2209800 h 3642360"/>
              <a:gd name="connsiteX19" fmla="*/ 3760503 w 5254023"/>
              <a:gd name="connsiteY19" fmla="*/ 3086100 h 3642360"/>
              <a:gd name="connsiteX20" fmla="*/ 2823243 w 5254023"/>
              <a:gd name="connsiteY20" fmla="*/ 3642360 h 3642360"/>
              <a:gd name="connsiteX21" fmla="*/ 2213643 w 5254023"/>
              <a:gd name="connsiteY21" fmla="*/ 3192780 h 3642360"/>
              <a:gd name="connsiteX22" fmla="*/ 2129823 w 5254023"/>
              <a:gd name="connsiteY22" fmla="*/ 2872740 h 3642360"/>
              <a:gd name="connsiteX23" fmla="*/ 1116363 w 5254023"/>
              <a:gd name="connsiteY23" fmla="*/ 3215640 h 3642360"/>
              <a:gd name="connsiteX0" fmla="*/ 1116363 w 5254023"/>
              <a:gd name="connsiteY0" fmla="*/ 3215640 h 3642360"/>
              <a:gd name="connsiteX1" fmla="*/ 803943 w 5254023"/>
              <a:gd name="connsiteY1" fmla="*/ 2042160 h 3642360"/>
              <a:gd name="connsiteX2" fmla="*/ 1520223 w 5254023"/>
              <a:gd name="connsiteY2" fmla="*/ 1798320 h 3642360"/>
              <a:gd name="connsiteX3" fmla="*/ 1276383 w 5254023"/>
              <a:gd name="connsiteY3" fmla="*/ 1280160 h 3642360"/>
              <a:gd name="connsiteX4" fmla="*/ 290863 w 5254023"/>
              <a:gd name="connsiteY4" fmla="*/ 1404620 h 3642360"/>
              <a:gd name="connsiteX5" fmla="*/ 49563 w 5254023"/>
              <a:gd name="connsiteY5" fmla="*/ 373380 h 3642360"/>
              <a:gd name="connsiteX6" fmla="*/ 643923 w 5254023"/>
              <a:gd name="connsiteY6" fmla="*/ 45720 h 3642360"/>
              <a:gd name="connsiteX7" fmla="*/ 1764063 w 5254023"/>
              <a:gd name="connsiteY7" fmla="*/ 0 h 3642360"/>
              <a:gd name="connsiteX8" fmla="*/ 2239043 w 5254023"/>
              <a:gd name="connsiteY8" fmla="*/ 721360 h 3642360"/>
              <a:gd name="connsiteX9" fmla="*/ 1626903 w 5254023"/>
              <a:gd name="connsiteY9" fmla="*/ 1234440 h 3642360"/>
              <a:gd name="connsiteX10" fmla="*/ 1786923 w 5254023"/>
              <a:gd name="connsiteY10" fmla="*/ 1645920 h 3642360"/>
              <a:gd name="connsiteX11" fmla="*/ 2579403 w 5254023"/>
              <a:gd name="connsiteY11" fmla="*/ 1943100 h 3642360"/>
              <a:gd name="connsiteX12" fmla="*/ 2754663 w 5254023"/>
              <a:gd name="connsiteY12" fmla="*/ 1988820 h 3642360"/>
              <a:gd name="connsiteX13" fmla="*/ 2823243 w 5254023"/>
              <a:gd name="connsiteY13" fmla="*/ 2072640 h 3642360"/>
              <a:gd name="connsiteX14" fmla="*/ 3310923 w 5254023"/>
              <a:gd name="connsiteY14" fmla="*/ 1790700 h 3642360"/>
              <a:gd name="connsiteX15" fmla="*/ 3615723 w 5254023"/>
              <a:gd name="connsiteY15" fmla="*/ 746760 h 3642360"/>
              <a:gd name="connsiteX16" fmla="*/ 4804443 w 5254023"/>
              <a:gd name="connsiteY16" fmla="*/ 502920 h 3642360"/>
              <a:gd name="connsiteX17" fmla="*/ 5254023 w 5254023"/>
              <a:gd name="connsiteY17" fmla="*/ 1310640 h 3642360"/>
              <a:gd name="connsiteX18" fmla="*/ 4057683 w 5254023"/>
              <a:gd name="connsiteY18" fmla="*/ 2209800 h 3642360"/>
              <a:gd name="connsiteX19" fmla="*/ 3760503 w 5254023"/>
              <a:gd name="connsiteY19" fmla="*/ 3086100 h 3642360"/>
              <a:gd name="connsiteX20" fmla="*/ 2823243 w 5254023"/>
              <a:gd name="connsiteY20" fmla="*/ 3642360 h 3642360"/>
              <a:gd name="connsiteX21" fmla="*/ 2213643 w 5254023"/>
              <a:gd name="connsiteY21" fmla="*/ 3192780 h 3642360"/>
              <a:gd name="connsiteX22" fmla="*/ 2129823 w 5254023"/>
              <a:gd name="connsiteY22" fmla="*/ 2872740 h 3642360"/>
              <a:gd name="connsiteX23" fmla="*/ 1116363 w 5254023"/>
              <a:gd name="connsiteY23" fmla="*/ 3215640 h 3642360"/>
              <a:gd name="connsiteX0" fmla="*/ 1116363 w 5254023"/>
              <a:gd name="connsiteY0" fmla="*/ 3215640 h 3642360"/>
              <a:gd name="connsiteX1" fmla="*/ 803943 w 5254023"/>
              <a:gd name="connsiteY1" fmla="*/ 2042160 h 3642360"/>
              <a:gd name="connsiteX2" fmla="*/ 1520223 w 5254023"/>
              <a:gd name="connsiteY2" fmla="*/ 1798320 h 3642360"/>
              <a:gd name="connsiteX3" fmla="*/ 1276383 w 5254023"/>
              <a:gd name="connsiteY3" fmla="*/ 1280160 h 3642360"/>
              <a:gd name="connsiteX4" fmla="*/ 290863 w 5254023"/>
              <a:gd name="connsiteY4" fmla="*/ 1404620 h 3642360"/>
              <a:gd name="connsiteX5" fmla="*/ 49563 w 5254023"/>
              <a:gd name="connsiteY5" fmla="*/ 373380 h 3642360"/>
              <a:gd name="connsiteX6" fmla="*/ 643923 w 5254023"/>
              <a:gd name="connsiteY6" fmla="*/ 45720 h 3642360"/>
              <a:gd name="connsiteX7" fmla="*/ 1764063 w 5254023"/>
              <a:gd name="connsiteY7" fmla="*/ 0 h 3642360"/>
              <a:gd name="connsiteX8" fmla="*/ 2239043 w 5254023"/>
              <a:gd name="connsiteY8" fmla="*/ 721360 h 3642360"/>
              <a:gd name="connsiteX9" fmla="*/ 1626903 w 5254023"/>
              <a:gd name="connsiteY9" fmla="*/ 1234440 h 3642360"/>
              <a:gd name="connsiteX10" fmla="*/ 1786923 w 5254023"/>
              <a:gd name="connsiteY10" fmla="*/ 1645920 h 3642360"/>
              <a:gd name="connsiteX11" fmla="*/ 2579403 w 5254023"/>
              <a:gd name="connsiteY11" fmla="*/ 1943100 h 3642360"/>
              <a:gd name="connsiteX12" fmla="*/ 2754663 w 5254023"/>
              <a:gd name="connsiteY12" fmla="*/ 1988820 h 3642360"/>
              <a:gd name="connsiteX13" fmla="*/ 2823243 w 5254023"/>
              <a:gd name="connsiteY13" fmla="*/ 2072640 h 3642360"/>
              <a:gd name="connsiteX14" fmla="*/ 3310923 w 5254023"/>
              <a:gd name="connsiteY14" fmla="*/ 1790700 h 3642360"/>
              <a:gd name="connsiteX15" fmla="*/ 3615723 w 5254023"/>
              <a:gd name="connsiteY15" fmla="*/ 746760 h 3642360"/>
              <a:gd name="connsiteX16" fmla="*/ 4804443 w 5254023"/>
              <a:gd name="connsiteY16" fmla="*/ 502920 h 3642360"/>
              <a:gd name="connsiteX17" fmla="*/ 5254023 w 5254023"/>
              <a:gd name="connsiteY17" fmla="*/ 1310640 h 3642360"/>
              <a:gd name="connsiteX18" fmla="*/ 4057683 w 5254023"/>
              <a:gd name="connsiteY18" fmla="*/ 2209800 h 3642360"/>
              <a:gd name="connsiteX19" fmla="*/ 3760503 w 5254023"/>
              <a:gd name="connsiteY19" fmla="*/ 3086100 h 3642360"/>
              <a:gd name="connsiteX20" fmla="*/ 2823243 w 5254023"/>
              <a:gd name="connsiteY20" fmla="*/ 3642360 h 3642360"/>
              <a:gd name="connsiteX21" fmla="*/ 2213643 w 5254023"/>
              <a:gd name="connsiteY21" fmla="*/ 3192780 h 3642360"/>
              <a:gd name="connsiteX22" fmla="*/ 2129823 w 5254023"/>
              <a:gd name="connsiteY22" fmla="*/ 2872740 h 3642360"/>
              <a:gd name="connsiteX23" fmla="*/ 1116363 w 5254023"/>
              <a:gd name="connsiteY23" fmla="*/ 3215640 h 3642360"/>
              <a:gd name="connsiteX0" fmla="*/ 1116363 w 5254023"/>
              <a:gd name="connsiteY0" fmla="*/ 3215640 h 3642360"/>
              <a:gd name="connsiteX1" fmla="*/ 803943 w 5254023"/>
              <a:gd name="connsiteY1" fmla="*/ 2042160 h 3642360"/>
              <a:gd name="connsiteX2" fmla="*/ 1520223 w 5254023"/>
              <a:gd name="connsiteY2" fmla="*/ 1798320 h 3642360"/>
              <a:gd name="connsiteX3" fmla="*/ 1276383 w 5254023"/>
              <a:gd name="connsiteY3" fmla="*/ 1280160 h 3642360"/>
              <a:gd name="connsiteX4" fmla="*/ 290863 w 5254023"/>
              <a:gd name="connsiteY4" fmla="*/ 1404620 h 3642360"/>
              <a:gd name="connsiteX5" fmla="*/ 49563 w 5254023"/>
              <a:gd name="connsiteY5" fmla="*/ 373380 h 3642360"/>
              <a:gd name="connsiteX6" fmla="*/ 643923 w 5254023"/>
              <a:gd name="connsiteY6" fmla="*/ 45720 h 3642360"/>
              <a:gd name="connsiteX7" fmla="*/ 1764063 w 5254023"/>
              <a:gd name="connsiteY7" fmla="*/ 0 h 3642360"/>
              <a:gd name="connsiteX8" fmla="*/ 2239043 w 5254023"/>
              <a:gd name="connsiteY8" fmla="*/ 721360 h 3642360"/>
              <a:gd name="connsiteX9" fmla="*/ 1626903 w 5254023"/>
              <a:gd name="connsiteY9" fmla="*/ 1234440 h 3642360"/>
              <a:gd name="connsiteX10" fmla="*/ 1786923 w 5254023"/>
              <a:gd name="connsiteY10" fmla="*/ 1645920 h 3642360"/>
              <a:gd name="connsiteX11" fmla="*/ 2579403 w 5254023"/>
              <a:gd name="connsiteY11" fmla="*/ 1943100 h 3642360"/>
              <a:gd name="connsiteX12" fmla="*/ 2754663 w 5254023"/>
              <a:gd name="connsiteY12" fmla="*/ 1988820 h 3642360"/>
              <a:gd name="connsiteX13" fmla="*/ 2823243 w 5254023"/>
              <a:gd name="connsiteY13" fmla="*/ 2072640 h 3642360"/>
              <a:gd name="connsiteX14" fmla="*/ 3310923 w 5254023"/>
              <a:gd name="connsiteY14" fmla="*/ 1790700 h 3642360"/>
              <a:gd name="connsiteX15" fmla="*/ 3615723 w 5254023"/>
              <a:gd name="connsiteY15" fmla="*/ 746760 h 3642360"/>
              <a:gd name="connsiteX16" fmla="*/ 4804443 w 5254023"/>
              <a:gd name="connsiteY16" fmla="*/ 502920 h 3642360"/>
              <a:gd name="connsiteX17" fmla="*/ 5254023 w 5254023"/>
              <a:gd name="connsiteY17" fmla="*/ 1310640 h 3642360"/>
              <a:gd name="connsiteX18" fmla="*/ 4057683 w 5254023"/>
              <a:gd name="connsiteY18" fmla="*/ 2209800 h 3642360"/>
              <a:gd name="connsiteX19" fmla="*/ 3760503 w 5254023"/>
              <a:gd name="connsiteY19" fmla="*/ 3086100 h 3642360"/>
              <a:gd name="connsiteX20" fmla="*/ 2823243 w 5254023"/>
              <a:gd name="connsiteY20" fmla="*/ 3642360 h 3642360"/>
              <a:gd name="connsiteX21" fmla="*/ 2213643 w 5254023"/>
              <a:gd name="connsiteY21" fmla="*/ 3192780 h 3642360"/>
              <a:gd name="connsiteX22" fmla="*/ 2129823 w 5254023"/>
              <a:gd name="connsiteY22" fmla="*/ 2872740 h 3642360"/>
              <a:gd name="connsiteX23" fmla="*/ 1116363 w 5254023"/>
              <a:gd name="connsiteY23" fmla="*/ 3215640 h 3642360"/>
              <a:gd name="connsiteX0" fmla="*/ 1116363 w 5254023"/>
              <a:gd name="connsiteY0" fmla="*/ 3215640 h 3642360"/>
              <a:gd name="connsiteX1" fmla="*/ 803943 w 5254023"/>
              <a:gd name="connsiteY1" fmla="*/ 2042160 h 3642360"/>
              <a:gd name="connsiteX2" fmla="*/ 1520223 w 5254023"/>
              <a:gd name="connsiteY2" fmla="*/ 1798320 h 3642360"/>
              <a:gd name="connsiteX3" fmla="*/ 1276383 w 5254023"/>
              <a:gd name="connsiteY3" fmla="*/ 1280160 h 3642360"/>
              <a:gd name="connsiteX4" fmla="*/ 290863 w 5254023"/>
              <a:gd name="connsiteY4" fmla="*/ 1404620 h 3642360"/>
              <a:gd name="connsiteX5" fmla="*/ 49563 w 5254023"/>
              <a:gd name="connsiteY5" fmla="*/ 373380 h 3642360"/>
              <a:gd name="connsiteX6" fmla="*/ 643923 w 5254023"/>
              <a:gd name="connsiteY6" fmla="*/ 45720 h 3642360"/>
              <a:gd name="connsiteX7" fmla="*/ 1764063 w 5254023"/>
              <a:gd name="connsiteY7" fmla="*/ 0 h 3642360"/>
              <a:gd name="connsiteX8" fmla="*/ 2239043 w 5254023"/>
              <a:gd name="connsiteY8" fmla="*/ 721360 h 3642360"/>
              <a:gd name="connsiteX9" fmla="*/ 1626903 w 5254023"/>
              <a:gd name="connsiteY9" fmla="*/ 1234440 h 3642360"/>
              <a:gd name="connsiteX10" fmla="*/ 1786923 w 5254023"/>
              <a:gd name="connsiteY10" fmla="*/ 1645920 h 3642360"/>
              <a:gd name="connsiteX11" fmla="*/ 2579403 w 5254023"/>
              <a:gd name="connsiteY11" fmla="*/ 1943100 h 3642360"/>
              <a:gd name="connsiteX12" fmla="*/ 2754663 w 5254023"/>
              <a:gd name="connsiteY12" fmla="*/ 1988820 h 3642360"/>
              <a:gd name="connsiteX13" fmla="*/ 2823243 w 5254023"/>
              <a:gd name="connsiteY13" fmla="*/ 2072640 h 3642360"/>
              <a:gd name="connsiteX14" fmla="*/ 3310923 w 5254023"/>
              <a:gd name="connsiteY14" fmla="*/ 1790700 h 3642360"/>
              <a:gd name="connsiteX15" fmla="*/ 3615723 w 5254023"/>
              <a:gd name="connsiteY15" fmla="*/ 746760 h 3642360"/>
              <a:gd name="connsiteX16" fmla="*/ 4804443 w 5254023"/>
              <a:gd name="connsiteY16" fmla="*/ 502920 h 3642360"/>
              <a:gd name="connsiteX17" fmla="*/ 5254023 w 5254023"/>
              <a:gd name="connsiteY17" fmla="*/ 1310640 h 3642360"/>
              <a:gd name="connsiteX18" fmla="*/ 4057683 w 5254023"/>
              <a:gd name="connsiteY18" fmla="*/ 2209800 h 3642360"/>
              <a:gd name="connsiteX19" fmla="*/ 3760503 w 5254023"/>
              <a:gd name="connsiteY19" fmla="*/ 3086100 h 3642360"/>
              <a:gd name="connsiteX20" fmla="*/ 2823243 w 5254023"/>
              <a:gd name="connsiteY20" fmla="*/ 3642360 h 3642360"/>
              <a:gd name="connsiteX21" fmla="*/ 2213643 w 5254023"/>
              <a:gd name="connsiteY21" fmla="*/ 3192780 h 3642360"/>
              <a:gd name="connsiteX22" fmla="*/ 2129823 w 5254023"/>
              <a:gd name="connsiteY22" fmla="*/ 2872740 h 3642360"/>
              <a:gd name="connsiteX23" fmla="*/ 1116363 w 5254023"/>
              <a:gd name="connsiteY23" fmla="*/ 3215640 h 3642360"/>
              <a:gd name="connsiteX0" fmla="*/ 1116363 w 5254023"/>
              <a:gd name="connsiteY0" fmla="*/ 3215640 h 3642360"/>
              <a:gd name="connsiteX1" fmla="*/ 803943 w 5254023"/>
              <a:gd name="connsiteY1" fmla="*/ 2042160 h 3642360"/>
              <a:gd name="connsiteX2" fmla="*/ 1520223 w 5254023"/>
              <a:gd name="connsiteY2" fmla="*/ 1798320 h 3642360"/>
              <a:gd name="connsiteX3" fmla="*/ 1276383 w 5254023"/>
              <a:gd name="connsiteY3" fmla="*/ 1280160 h 3642360"/>
              <a:gd name="connsiteX4" fmla="*/ 290863 w 5254023"/>
              <a:gd name="connsiteY4" fmla="*/ 1404620 h 3642360"/>
              <a:gd name="connsiteX5" fmla="*/ 49563 w 5254023"/>
              <a:gd name="connsiteY5" fmla="*/ 373380 h 3642360"/>
              <a:gd name="connsiteX6" fmla="*/ 643923 w 5254023"/>
              <a:gd name="connsiteY6" fmla="*/ 45720 h 3642360"/>
              <a:gd name="connsiteX7" fmla="*/ 1764063 w 5254023"/>
              <a:gd name="connsiteY7" fmla="*/ 0 h 3642360"/>
              <a:gd name="connsiteX8" fmla="*/ 2239043 w 5254023"/>
              <a:gd name="connsiteY8" fmla="*/ 721360 h 3642360"/>
              <a:gd name="connsiteX9" fmla="*/ 1626903 w 5254023"/>
              <a:gd name="connsiteY9" fmla="*/ 1234440 h 3642360"/>
              <a:gd name="connsiteX10" fmla="*/ 1786923 w 5254023"/>
              <a:gd name="connsiteY10" fmla="*/ 1645920 h 3642360"/>
              <a:gd name="connsiteX11" fmla="*/ 2579403 w 5254023"/>
              <a:gd name="connsiteY11" fmla="*/ 1943100 h 3642360"/>
              <a:gd name="connsiteX12" fmla="*/ 2754663 w 5254023"/>
              <a:gd name="connsiteY12" fmla="*/ 1988820 h 3642360"/>
              <a:gd name="connsiteX13" fmla="*/ 2823243 w 5254023"/>
              <a:gd name="connsiteY13" fmla="*/ 2072640 h 3642360"/>
              <a:gd name="connsiteX14" fmla="*/ 3310923 w 5254023"/>
              <a:gd name="connsiteY14" fmla="*/ 1790700 h 3642360"/>
              <a:gd name="connsiteX15" fmla="*/ 3615723 w 5254023"/>
              <a:gd name="connsiteY15" fmla="*/ 746760 h 3642360"/>
              <a:gd name="connsiteX16" fmla="*/ 4804443 w 5254023"/>
              <a:gd name="connsiteY16" fmla="*/ 502920 h 3642360"/>
              <a:gd name="connsiteX17" fmla="*/ 5254023 w 5254023"/>
              <a:gd name="connsiteY17" fmla="*/ 1310640 h 3642360"/>
              <a:gd name="connsiteX18" fmla="*/ 4057683 w 5254023"/>
              <a:gd name="connsiteY18" fmla="*/ 2209800 h 3642360"/>
              <a:gd name="connsiteX19" fmla="*/ 3760503 w 5254023"/>
              <a:gd name="connsiteY19" fmla="*/ 3086100 h 3642360"/>
              <a:gd name="connsiteX20" fmla="*/ 2823243 w 5254023"/>
              <a:gd name="connsiteY20" fmla="*/ 3642360 h 3642360"/>
              <a:gd name="connsiteX21" fmla="*/ 2213643 w 5254023"/>
              <a:gd name="connsiteY21" fmla="*/ 3192780 h 3642360"/>
              <a:gd name="connsiteX22" fmla="*/ 2129823 w 5254023"/>
              <a:gd name="connsiteY22" fmla="*/ 2872740 h 3642360"/>
              <a:gd name="connsiteX23" fmla="*/ 1116363 w 5254023"/>
              <a:gd name="connsiteY23" fmla="*/ 3215640 h 3642360"/>
              <a:gd name="connsiteX0" fmla="*/ 1116363 w 5254023"/>
              <a:gd name="connsiteY0" fmla="*/ 3215640 h 3642360"/>
              <a:gd name="connsiteX1" fmla="*/ 803943 w 5254023"/>
              <a:gd name="connsiteY1" fmla="*/ 2042160 h 3642360"/>
              <a:gd name="connsiteX2" fmla="*/ 1520223 w 5254023"/>
              <a:gd name="connsiteY2" fmla="*/ 1798320 h 3642360"/>
              <a:gd name="connsiteX3" fmla="*/ 1276383 w 5254023"/>
              <a:gd name="connsiteY3" fmla="*/ 1280160 h 3642360"/>
              <a:gd name="connsiteX4" fmla="*/ 290863 w 5254023"/>
              <a:gd name="connsiteY4" fmla="*/ 1404620 h 3642360"/>
              <a:gd name="connsiteX5" fmla="*/ 49563 w 5254023"/>
              <a:gd name="connsiteY5" fmla="*/ 373380 h 3642360"/>
              <a:gd name="connsiteX6" fmla="*/ 643923 w 5254023"/>
              <a:gd name="connsiteY6" fmla="*/ 45720 h 3642360"/>
              <a:gd name="connsiteX7" fmla="*/ 1764063 w 5254023"/>
              <a:gd name="connsiteY7" fmla="*/ 0 h 3642360"/>
              <a:gd name="connsiteX8" fmla="*/ 2239043 w 5254023"/>
              <a:gd name="connsiteY8" fmla="*/ 721360 h 3642360"/>
              <a:gd name="connsiteX9" fmla="*/ 1626903 w 5254023"/>
              <a:gd name="connsiteY9" fmla="*/ 1234440 h 3642360"/>
              <a:gd name="connsiteX10" fmla="*/ 1786923 w 5254023"/>
              <a:gd name="connsiteY10" fmla="*/ 1645920 h 3642360"/>
              <a:gd name="connsiteX11" fmla="*/ 2579403 w 5254023"/>
              <a:gd name="connsiteY11" fmla="*/ 1943100 h 3642360"/>
              <a:gd name="connsiteX12" fmla="*/ 2754663 w 5254023"/>
              <a:gd name="connsiteY12" fmla="*/ 1988820 h 3642360"/>
              <a:gd name="connsiteX13" fmla="*/ 2823243 w 5254023"/>
              <a:gd name="connsiteY13" fmla="*/ 2072640 h 3642360"/>
              <a:gd name="connsiteX14" fmla="*/ 3310923 w 5254023"/>
              <a:gd name="connsiteY14" fmla="*/ 1790700 h 3642360"/>
              <a:gd name="connsiteX15" fmla="*/ 3615723 w 5254023"/>
              <a:gd name="connsiteY15" fmla="*/ 746760 h 3642360"/>
              <a:gd name="connsiteX16" fmla="*/ 4804443 w 5254023"/>
              <a:gd name="connsiteY16" fmla="*/ 502920 h 3642360"/>
              <a:gd name="connsiteX17" fmla="*/ 5254023 w 5254023"/>
              <a:gd name="connsiteY17" fmla="*/ 1310640 h 3642360"/>
              <a:gd name="connsiteX18" fmla="*/ 4057683 w 5254023"/>
              <a:gd name="connsiteY18" fmla="*/ 2209800 h 3642360"/>
              <a:gd name="connsiteX19" fmla="*/ 3760503 w 5254023"/>
              <a:gd name="connsiteY19" fmla="*/ 3086100 h 3642360"/>
              <a:gd name="connsiteX20" fmla="*/ 2823243 w 5254023"/>
              <a:gd name="connsiteY20" fmla="*/ 3642360 h 3642360"/>
              <a:gd name="connsiteX21" fmla="*/ 2213643 w 5254023"/>
              <a:gd name="connsiteY21" fmla="*/ 3192780 h 3642360"/>
              <a:gd name="connsiteX22" fmla="*/ 2129823 w 5254023"/>
              <a:gd name="connsiteY22" fmla="*/ 2872740 h 3642360"/>
              <a:gd name="connsiteX23" fmla="*/ 1116363 w 5254023"/>
              <a:gd name="connsiteY23" fmla="*/ 3215640 h 3642360"/>
              <a:gd name="connsiteX0" fmla="*/ 1116363 w 5254023"/>
              <a:gd name="connsiteY0" fmla="*/ 3215640 h 3642360"/>
              <a:gd name="connsiteX1" fmla="*/ 803943 w 5254023"/>
              <a:gd name="connsiteY1" fmla="*/ 2042160 h 3642360"/>
              <a:gd name="connsiteX2" fmla="*/ 1520223 w 5254023"/>
              <a:gd name="connsiteY2" fmla="*/ 1798320 h 3642360"/>
              <a:gd name="connsiteX3" fmla="*/ 1276383 w 5254023"/>
              <a:gd name="connsiteY3" fmla="*/ 1280160 h 3642360"/>
              <a:gd name="connsiteX4" fmla="*/ 290863 w 5254023"/>
              <a:gd name="connsiteY4" fmla="*/ 1404620 h 3642360"/>
              <a:gd name="connsiteX5" fmla="*/ 49563 w 5254023"/>
              <a:gd name="connsiteY5" fmla="*/ 373380 h 3642360"/>
              <a:gd name="connsiteX6" fmla="*/ 643923 w 5254023"/>
              <a:gd name="connsiteY6" fmla="*/ 45720 h 3642360"/>
              <a:gd name="connsiteX7" fmla="*/ 1764063 w 5254023"/>
              <a:gd name="connsiteY7" fmla="*/ 0 h 3642360"/>
              <a:gd name="connsiteX8" fmla="*/ 2239043 w 5254023"/>
              <a:gd name="connsiteY8" fmla="*/ 721360 h 3642360"/>
              <a:gd name="connsiteX9" fmla="*/ 1626903 w 5254023"/>
              <a:gd name="connsiteY9" fmla="*/ 1234440 h 3642360"/>
              <a:gd name="connsiteX10" fmla="*/ 1786923 w 5254023"/>
              <a:gd name="connsiteY10" fmla="*/ 1645920 h 3642360"/>
              <a:gd name="connsiteX11" fmla="*/ 2579403 w 5254023"/>
              <a:gd name="connsiteY11" fmla="*/ 1943100 h 3642360"/>
              <a:gd name="connsiteX12" fmla="*/ 2754663 w 5254023"/>
              <a:gd name="connsiteY12" fmla="*/ 1988820 h 3642360"/>
              <a:gd name="connsiteX13" fmla="*/ 2823243 w 5254023"/>
              <a:gd name="connsiteY13" fmla="*/ 2072640 h 3642360"/>
              <a:gd name="connsiteX14" fmla="*/ 3310923 w 5254023"/>
              <a:gd name="connsiteY14" fmla="*/ 1790700 h 3642360"/>
              <a:gd name="connsiteX15" fmla="*/ 3615723 w 5254023"/>
              <a:gd name="connsiteY15" fmla="*/ 746760 h 3642360"/>
              <a:gd name="connsiteX16" fmla="*/ 4804443 w 5254023"/>
              <a:gd name="connsiteY16" fmla="*/ 502920 h 3642360"/>
              <a:gd name="connsiteX17" fmla="*/ 5254023 w 5254023"/>
              <a:gd name="connsiteY17" fmla="*/ 1310640 h 3642360"/>
              <a:gd name="connsiteX18" fmla="*/ 4057683 w 5254023"/>
              <a:gd name="connsiteY18" fmla="*/ 2209800 h 3642360"/>
              <a:gd name="connsiteX19" fmla="*/ 3760503 w 5254023"/>
              <a:gd name="connsiteY19" fmla="*/ 3086100 h 3642360"/>
              <a:gd name="connsiteX20" fmla="*/ 2823243 w 5254023"/>
              <a:gd name="connsiteY20" fmla="*/ 3642360 h 3642360"/>
              <a:gd name="connsiteX21" fmla="*/ 2213643 w 5254023"/>
              <a:gd name="connsiteY21" fmla="*/ 3192780 h 3642360"/>
              <a:gd name="connsiteX22" fmla="*/ 2129823 w 5254023"/>
              <a:gd name="connsiteY22" fmla="*/ 2872740 h 3642360"/>
              <a:gd name="connsiteX23" fmla="*/ 1116363 w 5254023"/>
              <a:gd name="connsiteY23" fmla="*/ 3215640 h 3642360"/>
              <a:gd name="connsiteX0" fmla="*/ 1116363 w 5254023"/>
              <a:gd name="connsiteY0" fmla="*/ 3215640 h 3642360"/>
              <a:gd name="connsiteX1" fmla="*/ 803943 w 5254023"/>
              <a:gd name="connsiteY1" fmla="*/ 2042160 h 3642360"/>
              <a:gd name="connsiteX2" fmla="*/ 1520223 w 5254023"/>
              <a:gd name="connsiteY2" fmla="*/ 1798320 h 3642360"/>
              <a:gd name="connsiteX3" fmla="*/ 1276383 w 5254023"/>
              <a:gd name="connsiteY3" fmla="*/ 1280160 h 3642360"/>
              <a:gd name="connsiteX4" fmla="*/ 290863 w 5254023"/>
              <a:gd name="connsiteY4" fmla="*/ 1404620 h 3642360"/>
              <a:gd name="connsiteX5" fmla="*/ 49563 w 5254023"/>
              <a:gd name="connsiteY5" fmla="*/ 373380 h 3642360"/>
              <a:gd name="connsiteX6" fmla="*/ 643923 w 5254023"/>
              <a:gd name="connsiteY6" fmla="*/ 45720 h 3642360"/>
              <a:gd name="connsiteX7" fmla="*/ 1764063 w 5254023"/>
              <a:gd name="connsiteY7" fmla="*/ 0 h 3642360"/>
              <a:gd name="connsiteX8" fmla="*/ 2239043 w 5254023"/>
              <a:gd name="connsiteY8" fmla="*/ 721360 h 3642360"/>
              <a:gd name="connsiteX9" fmla="*/ 1626903 w 5254023"/>
              <a:gd name="connsiteY9" fmla="*/ 1234440 h 3642360"/>
              <a:gd name="connsiteX10" fmla="*/ 1786923 w 5254023"/>
              <a:gd name="connsiteY10" fmla="*/ 1645920 h 3642360"/>
              <a:gd name="connsiteX11" fmla="*/ 2579403 w 5254023"/>
              <a:gd name="connsiteY11" fmla="*/ 1943100 h 3642360"/>
              <a:gd name="connsiteX12" fmla="*/ 2754663 w 5254023"/>
              <a:gd name="connsiteY12" fmla="*/ 1988820 h 3642360"/>
              <a:gd name="connsiteX13" fmla="*/ 2823243 w 5254023"/>
              <a:gd name="connsiteY13" fmla="*/ 2072640 h 3642360"/>
              <a:gd name="connsiteX14" fmla="*/ 3310923 w 5254023"/>
              <a:gd name="connsiteY14" fmla="*/ 1790700 h 3642360"/>
              <a:gd name="connsiteX15" fmla="*/ 3615723 w 5254023"/>
              <a:gd name="connsiteY15" fmla="*/ 746760 h 3642360"/>
              <a:gd name="connsiteX16" fmla="*/ 4804443 w 5254023"/>
              <a:gd name="connsiteY16" fmla="*/ 502920 h 3642360"/>
              <a:gd name="connsiteX17" fmla="*/ 5254023 w 5254023"/>
              <a:gd name="connsiteY17" fmla="*/ 1310640 h 3642360"/>
              <a:gd name="connsiteX18" fmla="*/ 4057683 w 5254023"/>
              <a:gd name="connsiteY18" fmla="*/ 2209800 h 3642360"/>
              <a:gd name="connsiteX19" fmla="*/ 3760503 w 5254023"/>
              <a:gd name="connsiteY19" fmla="*/ 3086100 h 3642360"/>
              <a:gd name="connsiteX20" fmla="*/ 2823243 w 5254023"/>
              <a:gd name="connsiteY20" fmla="*/ 3642360 h 3642360"/>
              <a:gd name="connsiteX21" fmla="*/ 2213643 w 5254023"/>
              <a:gd name="connsiteY21" fmla="*/ 3192780 h 3642360"/>
              <a:gd name="connsiteX22" fmla="*/ 2129823 w 5254023"/>
              <a:gd name="connsiteY22" fmla="*/ 2872740 h 3642360"/>
              <a:gd name="connsiteX23" fmla="*/ 1116363 w 5254023"/>
              <a:gd name="connsiteY23" fmla="*/ 3215640 h 3642360"/>
              <a:gd name="connsiteX0" fmla="*/ 1116363 w 5254023"/>
              <a:gd name="connsiteY0" fmla="*/ 3215640 h 3642360"/>
              <a:gd name="connsiteX1" fmla="*/ 803943 w 5254023"/>
              <a:gd name="connsiteY1" fmla="*/ 2042160 h 3642360"/>
              <a:gd name="connsiteX2" fmla="*/ 1520223 w 5254023"/>
              <a:gd name="connsiteY2" fmla="*/ 1798320 h 3642360"/>
              <a:gd name="connsiteX3" fmla="*/ 1276383 w 5254023"/>
              <a:gd name="connsiteY3" fmla="*/ 1280160 h 3642360"/>
              <a:gd name="connsiteX4" fmla="*/ 290863 w 5254023"/>
              <a:gd name="connsiteY4" fmla="*/ 1404620 h 3642360"/>
              <a:gd name="connsiteX5" fmla="*/ 49563 w 5254023"/>
              <a:gd name="connsiteY5" fmla="*/ 373380 h 3642360"/>
              <a:gd name="connsiteX6" fmla="*/ 643923 w 5254023"/>
              <a:gd name="connsiteY6" fmla="*/ 45720 h 3642360"/>
              <a:gd name="connsiteX7" fmla="*/ 1764063 w 5254023"/>
              <a:gd name="connsiteY7" fmla="*/ 0 h 3642360"/>
              <a:gd name="connsiteX8" fmla="*/ 2239043 w 5254023"/>
              <a:gd name="connsiteY8" fmla="*/ 721360 h 3642360"/>
              <a:gd name="connsiteX9" fmla="*/ 1626903 w 5254023"/>
              <a:gd name="connsiteY9" fmla="*/ 1234440 h 3642360"/>
              <a:gd name="connsiteX10" fmla="*/ 1786923 w 5254023"/>
              <a:gd name="connsiteY10" fmla="*/ 1645920 h 3642360"/>
              <a:gd name="connsiteX11" fmla="*/ 2579403 w 5254023"/>
              <a:gd name="connsiteY11" fmla="*/ 1943100 h 3642360"/>
              <a:gd name="connsiteX12" fmla="*/ 2754663 w 5254023"/>
              <a:gd name="connsiteY12" fmla="*/ 1988820 h 3642360"/>
              <a:gd name="connsiteX13" fmla="*/ 2823243 w 5254023"/>
              <a:gd name="connsiteY13" fmla="*/ 2072640 h 3642360"/>
              <a:gd name="connsiteX14" fmla="*/ 3310923 w 5254023"/>
              <a:gd name="connsiteY14" fmla="*/ 1790700 h 3642360"/>
              <a:gd name="connsiteX15" fmla="*/ 3615723 w 5254023"/>
              <a:gd name="connsiteY15" fmla="*/ 746760 h 3642360"/>
              <a:gd name="connsiteX16" fmla="*/ 4804443 w 5254023"/>
              <a:gd name="connsiteY16" fmla="*/ 502920 h 3642360"/>
              <a:gd name="connsiteX17" fmla="*/ 5254023 w 5254023"/>
              <a:gd name="connsiteY17" fmla="*/ 1310640 h 3642360"/>
              <a:gd name="connsiteX18" fmla="*/ 4057683 w 5254023"/>
              <a:gd name="connsiteY18" fmla="*/ 2209800 h 3642360"/>
              <a:gd name="connsiteX19" fmla="*/ 3760503 w 5254023"/>
              <a:gd name="connsiteY19" fmla="*/ 3086100 h 3642360"/>
              <a:gd name="connsiteX20" fmla="*/ 2823243 w 5254023"/>
              <a:gd name="connsiteY20" fmla="*/ 3642360 h 3642360"/>
              <a:gd name="connsiteX21" fmla="*/ 2213643 w 5254023"/>
              <a:gd name="connsiteY21" fmla="*/ 3192780 h 3642360"/>
              <a:gd name="connsiteX22" fmla="*/ 2129823 w 5254023"/>
              <a:gd name="connsiteY22" fmla="*/ 2872740 h 3642360"/>
              <a:gd name="connsiteX23" fmla="*/ 1116363 w 5254023"/>
              <a:gd name="connsiteY23" fmla="*/ 3215640 h 3642360"/>
              <a:gd name="connsiteX0" fmla="*/ 1116363 w 5254023"/>
              <a:gd name="connsiteY0" fmla="*/ 3215640 h 3642360"/>
              <a:gd name="connsiteX1" fmla="*/ 803943 w 5254023"/>
              <a:gd name="connsiteY1" fmla="*/ 2042160 h 3642360"/>
              <a:gd name="connsiteX2" fmla="*/ 1520223 w 5254023"/>
              <a:gd name="connsiteY2" fmla="*/ 1798320 h 3642360"/>
              <a:gd name="connsiteX3" fmla="*/ 1276383 w 5254023"/>
              <a:gd name="connsiteY3" fmla="*/ 1280160 h 3642360"/>
              <a:gd name="connsiteX4" fmla="*/ 290863 w 5254023"/>
              <a:gd name="connsiteY4" fmla="*/ 1404620 h 3642360"/>
              <a:gd name="connsiteX5" fmla="*/ 49563 w 5254023"/>
              <a:gd name="connsiteY5" fmla="*/ 373380 h 3642360"/>
              <a:gd name="connsiteX6" fmla="*/ 643923 w 5254023"/>
              <a:gd name="connsiteY6" fmla="*/ 45720 h 3642360"/>
              <a:gd name="connsiteX7" fmla="*/ 1764063 w 5254023"/>
              <a:gd name="connsiteY7" fmla="*/ 0 h 3642360"/>
              <a:gd name="connsiteX8" fmla="*/ 2239043 w 5254023"/>
              <a:gd name="connsiteY8" fmla="*/ 721360 h 3642360"/>
              <a:gd name="connsiteX9" fmla="*/ 1626903 w 5254023"/>
              <a:gd name="connsiteY9" fmla="*/ 1234440 h 3642360"/>
              <a:gd name="connsiteX10" fmla="*/ 1786923 w 5254023"/>
              <a:gd name="connsiteY10" fmla="*/ 1645920 h 3642360"/>
              <a:gd name="connsiteX11" fmla="*/ 2579403 w 5254023"/>
              <a:gd name="connsiteY11" fmla="*/ 1943100 h 3642360"/>
              <a:gd name="connsiteX12" fmla="*/ 2754663 w 5254023"/>
              <a:gd name="connsiteY12" fmla="*/ 1988820 h 3642360"/>
              <a:gd name="connsiteX13" fmla="*/ 2823243 w 5254023"/>
              <a:gd name="connsiteY13" fmla="*/ 2072640 h 3642360"/>
              <a:gd name="connsiteX14" fmla="*/ 3310923 w 5254023"/>
              <a:gd name="connsiteY14" fmla="*/ 1790700 h 3642360"/>
              <a:gd name="connsiteX15" fmla="*/ 3615723 w 5254023"/>
              <a:gd name="connsiteY15" fmla="*/ 746760 h 3642360"/>
              <a:gd name="connsiteX16" fmla="*/ 4804443 w 5254023"/>
              <a:gd name="connsiteY16" fmla="*/ 502920 h 3642360"/>
              <a:gd name="connsiteX17" fmla="*/ 5254023 w 5254023"/>
              <a:gd name="connsiteY17" fmla="*/ 1310640 h 3642360"/>
              <a:gd name="connsiteX18" fmla="*/ 4057683 w 5254023"/>
              <a:gd name="connsiteY18" fmla="*/ 2209800 h 3642360"/>
              <a:gd name="connsiteX19" fmla="*/ 3760503 w 5254023"/>
              <a:gd name="connsiteY19" fmla="*/ 3086100 h 3642360"/>
              <a:gd name="connsiteX20" fmla="*/ 2823243 w 5254023"/>
              <a:gd name="connsiteY20" fmla="*/ 3642360 h 3642360"/>
              <a:gd name="connsiteX21" fmla="*/ 2213643 w 5254023"/>
              <a:gd name="connsiteY21" fmla="*/ 3192780 h 3642360"/>
              <a:gd name="connsiteX22" fmla="*/ 2129823 w 5254023"/>
              <a:gd name="connsiteY22" fmla="*/ 2872740 h 3642360"/>
              <a:gd name="connsiteX23" fmla="*/ 1116363 w 5254023"/>
              <a:gd name="connsiteY23" fmla="*/ 3215640 h 3642360"/>
              <a:gd name="connsiteX0" fmla="*/ 1116363 w 5254023"/>
              <a:gd name="connsiteY0" fmla="*/ 3215640 h 3642360"/>
              <a:gd name="connsiteX1" fmla="*/ 803943 w 5254023"/>
              <a:gd name="connsiteY1" fmla="*/ 2042160 h 3642360"/>
              <a:gd name="connsiteX2" fmla="*/ 1520223 w 5254023"/>
              <a:gd name="connsiteY2" fmla="*/ 1798320 h 3642360"/>
              <a:gd name="connsiteX3" fmla="*/ 1276383 w 5254023"/>
              <a:gd name="connsiteY3" fmla="*/ 1280160 h 3642360"/>
              <a:gd name="connsiteX4" fmla="*/ 290863 w 5254023"/>
              <a:gd name="connsiteY4" fmla="*/ 1404620 h 3642360"/>
              <a:gd name="connsiteX5" fmla="*/ 49563 w 5254023"/>
              <a:gd name="connsiteY5" fmla="*/ 373380 h 3642360"/>
              <a:gd name="connsiteX6" fmla="*/ 643923 w 5254023"/>
              <a:gd name="connsiteY6" fmla="*/ 45720 h 3642360"/>
              <a:gd name="connsiteX7" fmla="*/ 1764063 w 5254023"/>
              <a:gd name="connsiteY7" fmla="*/ 0 h 3642360"/>
              <a:gd name="connsiteX8" fmla="*/ 2239043 w 5254023"/>
              <a:gd name="connsiteY8" fmla="*/ 721360 h 3642360"/>
              <a:gd name="connsiteX9" fmla="*/ 1626903 w 5254023"/>
              <a:gd name="connsiteY9" fmla="*/ 1234440 h 3642360"/>
              <a:gd name="connsiteX10" fmla="*/ 1786923 w 5254023"/>
              <a:gd name="connsiteY10" fmla="*/ 1645920 h 3642360"/>
              <a:gd name="connsiteX11" fmla="*/ 2579403 w 5254023"/>
              <a:gd name="connsiteY11" fmla="*/ 1943100 h 3642360"/>
              <a:gd name="connsiteX12" fmla="*/ 2754663 w 5254023"/>
              <a:gd name="connsiteY12" fmla="*/ 1988820 h 3642360"/>
              <a:gd name="connsiteX13" fmla="*/ 2823243 w 5254023"/>
              <a:gd name="connsiteY13" fmla="*/ 2072640 h 3642360"/>
              <a:gd name="connsiteX14" fmla="*/ 3310923 w 5254023"/>
              <a:gd name="connsiteY14" fmla="*/ 1790700 h 3642360"/>
              <a:gd name="connsiteX15" fmla="*/ 3615723 w 5254023"/>
              <a:gd name="connsiteY15" fmla="*/ 746760 h 3642360"/>
              <a:gd name="connsiteX16" fmla="*/ 4870483 w 5254023"/>
              <a:gd name="connsiteY16" fmla="*/ 447040 h 3642360"/>
              <a:gd name="connsiteX17" fmla="*/ 5254023 w 5254023"/>
              <a:gd name="connsiteY17" fmla="*/ 1310640 h 3642360"/>
              <a:gd name="connsiteX18" fmla="*/ 4057683 w 5254023"/>
              <a:gd name="connsiteY18" fmla="*/ 2209800 h 3642360"/>
              <a:gd name="connsiteX19" fmla="*/ 3760503 w 5254023"/>
              <a:gd name="connsiteY19" fmla="*/ 3086100 h 3642360"/>
              <a:gd name="connsiteX20" fmla="*/ 2823243 w 5254023"/>
              <a:gd name="connsiteY20" fmla="*/ 3642360 h 3642360"/>
              <a:gd name="connsiteX21" fmla="*/ 2213643 w 5254023"/>
              <a:gd name="connsiteY21" fmla="*/ 3192780 h 3642360"/>
              <a:gd name="connsiteX22" fmla="*/ 2129823 w 5254023"/>
              <a:gd name="connsiteY22" fmla="*/ 2872740 h 3642360"/>
              <a:gd name="connsiteX23" fmla="*/ 1116363 w 5254023"/>
              <a:gd name="connsiteY23" fmla="*/ 3215640 h 3642360"/>
              <a:gd name="connsiteX0" fmla="*/ 1116363 w 5254023"/>
              <a:gd name="connsiteY0" fmla="*/ 3215640 h 3642360"/>
              <a:gd name="connsiteX1" fmla="*/ 803943 w 5254023"/>
              <a:gd name="connsiteY1" fmla="*/ 2042160 h 3642360"/>
              <a:gd name="connsiteX2" fmla="*/ 1520223 w 5254023"/>
              <a:gd name="connsiteY2" fmla="*/ 1798320 h 3642360"/>
              <a:gd name="connsiteX3" fmla="*/ 1276383 w 5254023"/>
              <a:gd name="connsiteY3" fmla="*/ 1280160 h 3642360"/>
              <a:gd name="connsiteX4" fmla="*/ 290863 w 5254023"/>
              <a:gd name="connsiteY4" fmla="*/ 1404620 h 3642360"/>
              <a:gd name="connsiteX5" fmla="*/ 49563 w 5254023"/>
              <a:gd name="connsiteY5" fmla="*/ 373380 h 3642360"/>
              <a:gd name="connsiteX6" fmla="*/ 643923 w 5254023"/>
              <a:gd name="connsiteY6" fmla="*/ 45720 h 3642360"/>
              <a:gd name="connsiteX7" fmla="*/ 1764063 w 5254023"/>
              <a:gd name="connsiteY7" fmla="*/ 0 h 3642360"/>
              <a:gd name="connsiteX8" fmla="*/ 2239043 w 5254023"/>
              <a:gd name="connsiteY8" fmla="*/ 721360 h 3642360"/>
              <a:gd name="connsiteX9" fmla="*/ 1626903 w 5254023"/>
              <a:gd name="connsiteY9" fmla="*/ 1234440 h 3642360"/>
              <a:gd name="connsiteX10" fmla="*/ 1786923 w 5254023"/>
              <a:gd name="connsiteY10" fmla="*/ 1645920 h 3642360"/>
              <a:gd name="connsiteX11" fmla="*/ 2579403 w 5254023"/>
              <a:gd name="connsiteY11" fmla="*/ 1943100 h 3642360"/>
              <a:gd name="connsiteX12" fmla="*/ 2754663 w 5254023"/>
              <a:gd name="connsiteY12" fmla="*/ 1988820 h 3642360"/>
              <a:gd name="connsiteX13" fmla="*/ 2823243 w 5254023"/>
              <a:gd name="connsiteY13" fmla="*/ 2072640 h 3642360"/>
              <a:gd name="connsiteX14" fmla="*/ 3310923 w 5254023"/>
              <a:gd name="connsiteY14" fmla="*/ 1790700 h 3642360"/>
              <a:gd name="connsiteX15" fmla="*/ 3615723 w 5254023"/>
              <a:gd name="connsiteY15" fmla="*/ 746760 h 3642360"/>
              <a:gd name="connsiteX16" fmla="*/ 4870483 w 5254023"/>
              <a:gd name="connsiteY16" fmla="*/ 447040 h 3642360"/>
              <a:gd name="connsiteX17" fmla="*/ 5254023 w 5254023"/>
              <a:gd name="connsiteY17" fmla="*/ 1310640 h 3642360"/>
              <a:gd name="connsiteX18" fmla="*/ 4057683 w 5254023"/>
              <a:gd name="connsiteY18" fmla="*/ 2209800 h 3642360"/>
              <a:gd name="connsiteX19" fmla="*/ 3760503 w 5254023"/>
              <a:gd name="connsiteY19" fmla="*/ 3086100 h 3642360"/>
              <a:gd name="connsiteX20" fmla="*/ 2823243 w 5254023"/>
              <a:gd name="connsiteY20" fmla="*/ 3642360 h 3642360"/>
              <a:gd name="connsiteX21" fmla="*/ 2213643 w 5254023"/>
              <a:gd name="connsiteY21" fmla="*/ 3192780 h 3642360"/>
              <a:gd name="connsiteX22" fmla="*/ 2129823 w 5254023"/>
              <a:gd name="connsiteY22" fmla="*/ 2872740 h 3642360"/>
              <a:gd name="connsiteX23" fmla="*/ 1116363 w 5254023"/>
              <a:gd name="connsiteY23" fmla="*/ 3215640 h 3642360"/>
              <a:gd name="connsiteX0" fmla="*/ 1116363 w 5291338"/>
              <a:gd name="connsiteY0" fmla="*/ 3215640 h 3642360"/>
              <a:gd name="connsiteX1" fmla="*/ 803943 w 5291338"/>
              <a:gd name="connsiteY1" fmla="*/ 2042160 h 3642360"/>
              <a:gd name="connsiteX2" fmla="*/ 1520223 w 5291338"/>
              <a:gd name="connsiteY2" fmla="*/ 1798320 h 3642360"/>
              <a:gd name="connsiteX3" fmla="*/ 1276383 w 5291338"/>
              <a:gd name="connsiteY3" fmla="*/ 1280160 h 3642360"/>
              <a:gd name="connsiteX4" fmla="*/ 290863 w 5291338"/>
              <a:gd name="connsiteY4" fmla="*/ 1404620 h 3642360"/>
              <a:gd name="connsiteX5" fmla="*/ 49563 w 5291338"/>
              <a:gd name="connsiteY5" fmla="*/ 373380 h 3642360"/>
              <a:gd name="connsiteX6" fmla="*/ 643923 w 5291338"/>
              <a:gd name="connsiteY6" fmla="*/ 45720 h 3642360"/>
              <a:gd name="connsiteX7" fmla="*/ 1764063 w 5291338"/>
              <a:gd name="connsiteY7" fmla="*/ 0 h 3642360"/>
              <a:gd name="connsiteX8" fmla="*/ 2239043 w 5291338"/>
              <a:gd name="connsiteY8" fmla="*/ 721360 h 3642360"/>
              <a:gd name="connsiteX9" fmla="*/ 1626903 w 5291338"/>
              <a:gd name="connsiteY9" fmla="*/ 1234440 h 3642360"/>
              <a:gd name="connsiteX10" fmla="*/ 1786923 w 5291338"/>
              <a:gd name="connsiteY10" fmla="*/ 1645920 h 3642360"/>
              <a:gd name="connsiteX11" fmla="*/ 2579403 w 5291338"/>
              <a:gd name="connsiteY11" fmla="*/ 1943100 h 3642360"/>
              <a:gd name="connsiteX12" fmla="*/ 2754663 w 5291338"/>
              <a:gd name="connsiteY12" fmla="*/ 1988820 h 3642360"/>
              <a:gd name="connsiteX13" fmla="*/ 2823243 w 5291338"/>
              <a:gd name="connsiteY13" fmla="*/ 2072640 h 3642360"/>
              <a:gd name="connsiteX14" fmla="*/ 3310923 w 5291338"/>
              <a:gd name="connsiteY14" fmla="*/ 1790700 h 3642360"/>
              <a:gd name="connsiteX15" fmla="*/ 3615723 w 5291338"/>
              <a:gd name="connsiteY15" fmla="*/ 746760 h 3642360"/>
              <a:gd name="connsiteX16" fmla="*/ 4870483 w 5291338"/>
              <a:gd name="connsiteY16" fmla="*/ 447040 h 3642360"/>
              <a:gd name="connsiteX17" fmla="*/ 5254023 w 5291338"/>
              <a:gd name="connsiteY17" fmla="*/ 1310640 h 3642360"/>
              <a:gd name="connsiteX18" fmla="*/ 4057683 w 5291338"/>
              <a:gd name="connsiteY18" fmla="*/ 2209800 h 3642360"/>
              <a:gd name="connsiteX19" fmla="*/ 3760503 w 5291338"/>
              <a:gd name="connsiteY19" fmla="*/ 3086100 h 3642360"/>
              <a:gd name="connsiteX20" fmla="*/ 2823243 w 5291338"/>
              <a:gd name="connsiteY20" fmla="*/ 3642360 h 3642360"/>
              <a:gd name="connsiteX21" fmla="*/ 2213643 w 5291338"/>
              <a:gd name="connsiteY21" fmla="*/ 3192780 h 3642360"/>
              <a:gd name="connsiteX22" fmla="*/ 2129823 w 5291338"/>
              <a:gd name="connsiteY22" fmla="*/ 2872740 h 3642360"/>
              <a:gd name="connsiteX23" fmla="*/ 1116363 w 5291338"/>
              <a:gd name="connsiteY23" fmla="*/ 3215640 h 3642360"/>
              <a:gd name="connsiteX0" fmla="*/ 1116363 w 5291338"/>
              <a:gd name="connsiteY0" fmla="*/ 3215640 h 3642360"/>
              <a:gd name="connsiteX1" fmla="*/ 803943 w 5291338"/>
              <a:gd name="connsiteY1" fmla="*/ 2042160 h 3642360"/>
              <a:gd name="connsiteX2" fmla="*/ 1520223 w 5291338"/>
              <a:gd name="connsiteY2" fmla="*/ 1798320 h 3642360"/>
              <a:gd name="connsiteX3" fmla="*/ 1276383 w 5291338"/>
              <a:gd name="connsiteY3" fmla="*/ 1280160 h 3642360"/>
              <a:gd name="connsiteX4" fmla="*/ 290863 w 5291338"/>
              <a:gd name="connsiteY4" fmla="*/ 1404620 h 3642360"/>
              <a:gd name="connsiteX5" fmla="*/ 49563 w 5291338"/>
              <a:gd name="connsiteY5" fmla="*/ 373380 h 3642360"/>
              <a:gd name="connsiteX6" fmla="*/ 643923 w 5291338"/>
              <a:gd name="connsiteY6" fmla="*/ 45720 h 3642360"/>
              <a:gd name="connsiteX7" fmla="*/ 1764063 w 5291338"/>
              <a:gd name="connsiteY7" fmla="*/ 0 h 3642360"/>
              <a:gd name="connsiteX8" fmla="*/ 2239043 w 5291338"/>
              <a:gd name="connsiteY8" fmla="*/ 721360 h 3642360"/>
              <a:gd name="connsiteX9" fmla="*/ 1626903 w 5291338"/>
              <a:gd name="connsiteY9" fmla="*/ 1234440 h 3642360"/>
              <a:gd name="connsiteX10" fmla="*/ 1786923 w 5291338"/>
              <a:gd name="connsiteY10" fmla="*/ 1645920 h 3642360"/>
              <a:gd name="connsiteX11" fmla="*/ 2579403 w 5291338"/>
              <a:gd name="connsiteY11" fmla="*/ 1943100 h 3642360"/>
              <a:gd name="connsiteX12" fmla="*/ 2754663 w 5291338"/>
              <a:gd name="connsiteY12" fmla="*/ 1988820 h 3642360"/>
              <a:gd name="connsiteX13" fmla="*/ 2823243 w 5291338"/>
              <a:gd name="connsiteY13" fmla="*/ 2072640 h 3642360"/>
              <a:gd name="connsiteX14" fmla="*/ 3310923 w 5291338"/>
              <a:gd name="connsiteY14" fmla="*/ 1790700 h 3642360"/>
              <a:gd name="connsiteX15" fmla="*/ 3615723 w 5291338"/>
              <a:gd name="connsiteY15" fmla="*/ 746760 h 3642360"/>
              <a:gd name="connsiteX16" fmla="*/ 4870483 w 5291338"/>
              <a:gd name="connsiteY16" fmla="*/ 447040 h 3642360"/>
              <a:gd name="connsiteX17" fmla="*/ 5254023 w 5291338"/>
              <a:gd name="connsiteY17" fmla="*/ 1310640 h 3642360"/>
              <a:gd name="connsiteX18" fmla="*/ 4057683 w 5291338"/>
              <a:gd name="connsiteY18" fmla="*/ 2209800 h 3642360"/>
              <a:gd name="connsiteX19" fmla="*/ 3760503 w 5291338"/>
              <a:gd name="connsiteY19" fmla="*/ 3086100 h 3642360"/>
              <a:gd name="connsiteX20" fmla="*/ 2823243 w 5291338"/>
              <a:gd name="connsiteY20" fmla="*/ 3642360 h 3642360"/>
              <a:gd name="connsiteX21" fmla="*/ 2213643 w 5291338"/>
              <a:gd name="connsiteY21" fmla="*/ 3192780 h 3642360"/>
              <a:gd name="connsiteX22" fmla="*/ 2129823 w 5291338"/>
              <a:gd name="connsiteY22" fmla="*/ 2872740 h 3642360"/>
              <a:gd name="connsiteX23" fmla="*/ 1116363 w 5291338"/>
              <a:gd name="connsiteY23" fmla="*/ 3215640 h 3642360"/>
              <a:gd name="connsiteX0" fmla="*/ 1116363 w 5291338"/>
              <a:gd name="connsiteY0" fmla="*/ 3215640 h 3642360"/>
              <a:gd name="connsiteX1" fmla="*/ 803943 w 5291338"/>
              <a:gd name="connsiteY1" fmla="*/ 2042160 h 3642360"/>
              <a:gd name="connsiteX2" fmla="*/ 1520223 w 5291338"/>
              <a:gd name="connsiteY2" fmla="*/ 1798320 h 3642360"/>
              <a:gd name="connsiteX3" fmla="*/ 1276383 w 5291338"/>
              <a:gd name="connsiteY3" fmla="*/ 1280160 h 3642360"/>
              <a:gd name="connsiteX4" fmla="*/ 290863 w 5291338"/>
              <a:gd name="connsiteY4" fmla="*/ 1404620 h 3642360"/>
              <a:gd name="connsiteX5" fmla="*/ 49563 w 5291338"/>
              <a:gd name="connsiteY5" fmla="*/ 373380 h 3642360"/>
              <a:gd name="connsiteX6" fmla="*/ 643923 w 5291338"/>
              <a:gd name="connsiteY6" fmla="*/ 45720 h 3642360"/>
              <a:gd name="connsiteX7" fmla="*/ 1764063 w 5291338"/>
              <a:gd name="connsiteY7" fmla="*/ 0 h 3642360"/>
              <a:gd name="connsiteX8" fmla="*/ 2239043 w 5291338"/>
              <a:gd name="connsiteY8" fmla="*/ 721360 h 3642360"/>
              <a:gd name="connsiteX9" fmla="*/ 1626903 w 5291338"/>
              <a:gd name="connsiteY9" fmla="*/ 1234440 h 3642360"/>
              <a:gd name="connsiteX10" fmla="*/ 1786923 w 5291338"/>
              <a:gd name="connsiteY10" fmla="*/ 1645920 h 3642360"/>
              <a:gd name="connsiteX11" fmla="*/ 2579403 w 5291338"/>
              <a:gd name="connsiteY11" fmla="*/ 1943100 h 3642360"/>
              <a:gd name="connsiteX12" fmla="*/ 2754663 w 5291338"/>
              <a:gd name="connsiteY12" fmla="*/ 1988820 h 3642360"/>
              <a:gd name="connsiteX13" fmla="*/ 2823243 w 5291338"/>
              <a:gd name="connsiteY13" fmla="*/ 2072640 h 3642360"/>
              <a:gd name="connsiteX14" fmla="*/ 3310923 w 5291338"/>
              <a:gd name="connsiteY14" fmla="*/ 1790700 h 3642360"/>
              <a:gd name="connsiteX15" fmla="*/ 3615723 w 5291338"/>
              <a:gd name="connsiteY15" fmla="*/ 746760 h 3642360"/>
              <a:gd name="connsiteX16" fmla="*/ 4870483 w 5291338"/>
              <a:gd name="connsiteY16" fmla="*/ 447040 h 3642360"/>
              <a:gd name="connsiteX17" fmla="*/ 5254023 w 5291338"/>
              <a:gd name="connsiteY17" fmla="*/ 1310640 h 3642360"/>
              <a:gd name="connsiteX18" fmla="*/ 4057683 w 5291338"/>
              <a:gd name="connsiteY18" fmla="*/ 2209800 h 3642360"/>
              <a:gd name="connsiteX19" fmla="*/ 3760503 w 5291338"/>
              <a:gd name="connsiteY19" fmla="*/ 3086100 h 3642360"/>
              <a:gd name="connsiteX20" fmla="*/ 2823243 w 5291338"/>
              <a:gd name="connsiteY20" fmla="*/ 3642360 h 3642360"/>
              <a:gd name="connsiteX21" fmla="*/ 2213643 w 5291338"/>
              <a:gd name="connsiteY21" fmla="*/ 3192780 h 3642360"/>
              <a:gd name="connsiteX22" fmla="*/ 2129823 w 5291338"/>
              <a:gd name="connsiteY22" fmla="*/ 2872740 h 3642360"/>
              <a:gd name="connsiteX23" fmla="*/ 1116363 w 5291338"/>
              <a:gd name="connsiteY23" fmla="*/ 3215640 h 3642360"/>
              <a:gd name="connsiteX0" fmla="*/ 1116363 w 5291338"/>
              <a:gd name="connsiteY0" fmla="*/ 3215640 h 3642360"/>
              <a:gd name="connsiteX1" fmla="*/ 803943 w 5291338"/>
              <a:gd name="connsiteY1" fmla="*/ 2042160 h 3642360"/>
              <a:gd name="connsiteX2" fmla="*/ 1520223 w 5291338"/>
              <a:gd name="connsiteY2" fmla="*/ 1798320 h 3642360"/>
              <a:gd name="connsiteX3" fmla="*/ 1276383 w 5291338"/>
              <a:gd name="connsiteY3" fmla="*/ 1280160 h 3642360"/>
              <a:gd name="connsiteX4" fmla="*/ 290863 w 5291338"/>
              <a:gd name="connsiteY4" fmla="*/ 1404620 h 3642360"/>
              <a:gd name="connsiteX5" fmla="*/ 49563 w 5291338"/>
              <a:gd name="connsiteY5" fmla="*/ 373380 h 3642360"/>
              <a:gd name="connsiteX6" fmla="*/ 643923 w 5291338"/>
              <a:gd name="connsiteY6" fmla="*/ 45720 h 3642360"/>
              <a:gd name="connsiteX7" fmla="*/ 1764063 w 5291338"/>
              <a:gd name="connsiteY7" fmla="*/ 0 h 3642360"/>
              <a:gd name="connsiteX8" fmla="*/ 2239043 w 5291338"/>
              <a:gd name="connsiteY8" fmla="*/ 721360 h 3642360"/>
              <a:gd name="connsiteX9" fmla="*/ 1626903 w 5291338"/>
              <a:gd name="connsiteY9" fmla="*/ 1234440 h 3642360"/>
              <a:gd name="connsiteX10" fmla="*/ 1786923 w 5291338"/>
              <a:gd name="connsiteY10" fmla="*/ 1645920 h 3642360"/>
              <a:gd name="connsiteX11" fmla="*/ 2579403 w 5291338"/>
              <a:gd name="connsiteY11" fmla="*/ 1943100 h 3642360"/>
              <a:gd name="connsiteX12" fmla="*/ 2754663 w 5291338"/>
              <a:gd name="connsiteY12" fmla="*/ 1988820 h 3642360"/>
              <a:gd name="connsiteX13" fmla="*/ 2823243 w 5291338"/>
              <a:gd name="connsiteY13" fmla="*/ 2072640 h 3642360"/>
              <a:gd name="connsiteX14" fmla="*/ 3310923 w 5291338"/>
              <a:gd name="connsiteY14" fmla="*/ 1790700 h 3642360"/>
              <a:gd name="connsiteX15" fmla="*/ 3615723 w 5291338"/>
              <a:gd name="connsiteY15" fmla="*/ 746760 h 3642360"/>
              <a:gd name="connsiteX16" fmla="*/ 4870483 w 5291338"/>
              <a:gd name="connsiteY16" fmla="*/ 447040 h 3642360"/>
              <a:gd name="connsiteX17" fmla="*/ 5254023 w 5291338"/>
              <a:gd name="connsiteY17" fmla="*/ 1310640 h 3642360"/>
              <a:gd name="connsiteX18" fmla="*/ 4057683 w 5291338"/>
              <a:gd name="connsiteY18" fmla="*/ 2209800 h 3642360"/>
              <a:gd name="connsiteX19" fmla="*/ 3760503 w 5291338"/>
              <a:gd name="connsiteY19" fmla="*/ 3086100 h 3642360"/>
              <a:gd name="connsiteX20" fmla="*/ 2823243 w 5291338"/>
              <a:gd name="connsiteY20" fmla="*/ 3642360 h 3642360"/>
              <a:gd name="connsiteX21" fmla="*/ 2213643 w 5291338"/>
              <a:gd name="connsiteY21" fmla="*/ 3192780 h 3642360"/>
              <a:gd name="connsiteX22" fmla="*/ 2129823 w 5291338"/>
              <a:gd name="connsiteY22" fmla="*/ 2872740 h 3642360"/>
              <a:gd name="connsiteX23" fmla="*/ 1116363 w 5291338"/>
              <a:gd name="connsiteY23" fmla="*/ 3215640 h 3642360"/>
              <a:gd name="connsiteX0" fmla="*/ 1116363 w 5291338"/>
              <a:gd name="connsiteY0" fmla="*/ 3215640 h 3642360"/>
              <a:gd name="connsiteX1" fmla="*/ 803943 w 5291338"/>
              <a:gd name="connsiteY1" fmla="*/ 2042160 h 3642360"/>
              <a:gd name="connsiteX2" fmla="*/ 1520223 w 5291338"/>
              <a:gd name="connsiteY2" fmla="*/ 1798320 h 3642360"/>
              <a:gd name="connsiteX3" fmla="*/ 1276383 w 5291338"/>
              <a:gd name="connsiteY3" fmla="*/ 1280160 h 3642360"/>
              <a:gd name="connsiteX4" fmla="*/ 290863 w 5291338"/>
              <a:gd name="connsiteY4" fmla="*/ 1404620 h 3642360"/>
              <a:gd name="connsiteX5" fmla="*/ 49563 w 5291338"/>
              <a:gd name="connsiteY5" fmla="*/ 373380 h 3642360"/>
              <a:gd name="connsiteX6" fmla="*/ 643923 w 5291338"/>
              <a:gd name="connsiteY6" fmla="*/ 45720 h 3642360"/>
              <a:gd name="connsiteX7" fmla="*/ 1764063 w 5291338"/>
              <a:gd name="connsiteY7" fmla="*/ 0 h 3642360"/>
              <a:gd name="connsiteX8" fmla="*/ 2239043 w 5291338"/>
              <a:gd name="connsiteY8" fmla="*/ 721360 h 3642360"/>
              <a:gd name="connsiteX9" fmla="*/ 1626903 w 5291338"/>
              <a:gd name="connsiteY9" fmla="*/ 1234440 h 3642360"/>
              <a:gd name="connsiteX10" fmla="*/ 1786923 w 5291338"/>
              <a:gd name="connsiteY10" fmla="*/ 1645920 h 3642360"/>
              <a:gd name="connsiteX11" fmla="*/ 2579403 w 5291338"/>
              <a:gd name="connsiteY11" fmla="*/ 1943100 h 3642360"/>
              <a:gd name="connsiteX12" fmla="*/ 2754663 w 5291338"/>
              <a:gd name="connsiteY12" fmla="*/ 1988820 h 3642360"/>
              <a:gd name="connsiteX13" fmla="*/ 2823243 w 5291338"/>
              <a:gd name="connsiteY13" fmla="*/ 2072640 h 3642360"/>
              <a:gd name="connsiteX14" fmla="*/ 3310923 w 5291338"/>
              <a:gd name="connsiteY14" fmla="*/ 1790700 h 3642360"/>
              <a:gd name="connsiteX15" fmla="*/ 3615723 w 5291338"/>
              <a:gd name="connsiteY15" fmla="*/ 746760 h 3642360"/>
              <a:gd name="connsiteX16" fmla="*/ 4870483 w 5291338"/>
              <a:gd name="connsiteY16" fmla="*/ 447040 h 3642360"/>
              <a:gd name="connsiteX17" fmla="*/ 5254023 w 5291338"/>
              <a:gd name="connsiteY17" fmla="*/ 1310640 h 3642360"/>
              <a:gd name="connsiteX18" fmla="*/ 4057683 w 5291338"/>
              <a:gd name="connsiteY18" fmla="*/ 2209800 h 3642360"/>
              <a:gd name="connsiteX19" fmla="*/ 3760503 w 5291338"/>
              <a:gd name="connsiteY19" fmla="*/ 3086100 h 3642360"/>
              <a:gd name="connsiteX20" fmla="*/ 2823243 w 5291338"/>
              <a:gd name="connsiteY20" fmla="*/ 3642360 h 3642360"/>
              <a:gd name="connsiteX21" fmla="*/ 2213643 w 5291338"/>
              <a:gd name="connsiteY21" fmla="*/ 3192780 h 3642360"/>
              <a:gd name="connsiteX22" fmla="*/ 2129823 w 5291338"/>
              <a:gd name="connsiteY22" fmla="*/ 2872740 h 3642360"/>
              <a:gd name="connsiteX23" fmla="*/ 1116363 w 5291338"/>
              <a:gd name="connsiteY23" fmla="*/ 3215640 h 3642360"/>
              <a:gd name="connsiteX0" fmla="*/ 1116363 w 5291338"/>
              <a:gd name="connsiteY0" fmla="*/ 3215640 h 3642360"/>
              <a:gd name="connsiteX1" fmla="*/ 803943 w 5291338"/>
              <a:gd name="connsiteY1" fmla="*/ 2042160 h 3642360"/>
              <a:gd name="connsiteX2" fmla="*/ 1520223 w 5291338"/>
              <a:gd name="connsiteY2" fmla="*/ 1798320 h 3642360"/>
              <a:gd name="connsiteX3" fmla="*/ 1276383 w 5291338"/>
              <a:gd name="connsiteY3" fmla="*/ 1280160 h 3642360"/>
              <a:gd name="connsiteX4" fmla="*/ 290863 w 5291338"/>
              <a:gd name="connsiteY4" fmla="*/ 1404620 h 3642360"/>
              <a:gd name="connsiteX5" fmla="*/ 49563 w 5291338"/>
              <a:gd name="connsiteY5" fmla="*/ 373380 h 3642360"/>
              <a:gd name="connsiteX6" fmla="*/ 643923 w 5291338"/>
              <a:gd name="connsiteY6" fmla="*/ 45720 h 3642360"/>
              <a:gd name="connsiteX7" fmla="*/ 1764063 w 5291338"/>
              <a:gd name="connsiteY7" fmla="*/ 0 h 3642360"/>
              <a:gd name="connsiteX8" fmla="*/ 2239043 w 5291338"/>
              <a:gd name="connsiteY8" fmla="*/ 721360 h 3642360"/>
              <a:gd name="connsiteX9" fmla="*/ 1626903 w 5291338"/>
              <a:gd name="connsiteY9" fmla="*/ 1234440 h 3642360"/>
              <a:gd name="connsiteX10" fmla="*/ 1786923 w 5291338"/>
              <a:gd name="connsiteY10" fmla="*/ 1645920 h 3642360"/>
              <a:gd name="connsiteX11" fmla="*/ 2579403 w 5291338"/>
              <a:gd name="connsiteY11" fmla="*/ 1943100 h 3642360"/>
              <a:gd name="connsiteX12" fmla="*/ 2754663 w 5291338"/>
              <a:gd name="connsiteY12" fmla="*/ 1988820 h 3642360"/>
              <a:gd name="connsiteX13" fmla="*/ 2823243 w 5291338"/>
              <a:gd name="connsiteY13" fmla="*/ 2072640 h 3642360"/>
              <a:gd name="connsiteX14" fmla="*/ 3310923 w 5291338"/>
              <a:gd name="connsiteY14" fmla="*/ 1790700 h 3642360"/>
              <a:gd name="connsiteX15" fmla="*/ 3615723 w 5291338"/>
              <a:gd name="connsiteY15" fmla="*/ 746760 h 3642360"/>
              <a:gd name="connsiteX16" fmla="*/ 4870483 w 5291338"/>
              <a:gd name="connsiteY16" fmla="*/ 447040 h 3642360"/>
              <a:gd name="connsiteX17" fmla="*/ 5254023 w 5291338"/>
              <a:gd name="connsiteY17" fmla="*/ 1310640 h 3642360"/>
              <a:gd name="connsiteX18" fmla="*/ 4057683 w 5291338"/>
              <a:gd name="connsiteY18" fmla="*/ 2209800 h 3642360"/>
              <a:gd name="connsiteX19" fmla="*/ 3760503 w 5291338"/>
              <a:gd name="connsiteY19" fmla="*/ 3086100 h 3642360"/>
              <a:gd name="connsiteX20" fmla="*/ 2823243 w 5291338"/>
              <a:gd name="connsiteY20" fmla="*/ 3642360 h 3642360"/>
              <a:gd name="connsiteX21" fmla="*/ 2213643 w 5291338"/>
              <a:gd name="connsiteY21" fmla="*/ 3192780 h 3642360"/>
              <a:gd name="connsiteX22" fmla="*/ 2129823 w 5291338"/>
              <a:gd name="connsiteY22" fmla="*/ 2872740 h 3642360"/>
              <a:gd name="connsiteX23" fmla="*/ 1116363 w 5291338"/>
              <a:gd name="connsiteY23" fmla="*/ 3215640 h 3642360"/>
              <a:gd name="connsiteX0" fmla="*/ 1116363 w 5291338"/>
              <a:gd name="connsiteY0" fmla="*/ 3215640 h 3662604"/>
              <a:gd name="connsiteX1" fmla="*/ 803943 w 5291338"/>
              <a:gd name="connsiteY1" fmla="*/ 2042160 h 3662604"/>
              <a:gd name="connsiteX2" fmla="*/ 1520223 w 5291338"/>
              <a:gd name="connsiteY2" fmla="*/ 1798320 h 3662604"/>
              <a:gd name="connsiteX3" fmla="*/ 1276383 w 5291338"/>
              <a:gd name="connsiteY3" fmla="*/ 1280160 h 3662604"/>
              <a:gd name="connsiteX4" fmla="*/ 290863 w 5291338"/>
              <a:gd name="connsiteY4" fmla="*/ 1404620 h 3662604"/>
              <a:gd name="connsiteX5" fmla="*/ 49563 w 5291338"/>
              <a:gd name="connsiteY5" fmla="*/ 373380 h 3662604"/>
              <a:gd name="connsiteX6" fmla="*/ 643923 w 5291338"/>
              <a:gd name="connsiteY6" fmla="*/ 45720 h 3662604"/>
              <a:gd name="connsiteX7" fmla="*/ 1764063 w 5291338"/>
              <a:gd name="connsiteY7" fmla="*/ 0 h 3662604"/>
              <a:gd name="connsiteX8" fmla="*/ 2239043 w 5291338"/>
              <a:gd name="connsiteY8" fmla="*/ 721360 h 3662604"/>
              <a:gd name="connsiteX9" fmla="*/ 1626903 w 5291338"/>
              <a:gd name="connsiteY9" fmla="*/ 1234440 h 3662604"/>
              <a:gd name="connsiteX10" fmla="*/ 1786923 w 5291338"/>
              <a:gd name="connsiteY10" fmla="*/ 1645920 h 3662604"/>
              <a:gd name="connsiteX11" fmla="*/ 2579403 w 5291338"/>
              <a:gd name="connsiteY11" fmla="*/ 1943100 h 3662604"/>
              <a:gd name="connsiteX12" fmla="*/ 2754663 w 5291338"/>
              <a:gd name="connsiteY12" fmla="*/ 1988820 h 3662604"/>
              <a:gd name="connsiteX13" fmla="*/ 2823243 w 5291338"/>
              <a:gd name="connsiteY13" fmla="*/ 2072640 h 3662604"/>
              <a:gd name="connsiteX14" fmla="*/ 3310923 w 5291338"/>
              <a:gd name="connsiteY14" fmla="*/ 1790700 h 3662604"/>
              <a:gd name="connsiteX15" fmla="*/ 3615723 w 5291338"/>
              <a:gd name="connsiteY15" fmla="*/ 746760 h 3662604"/>
              <a:gd name="connsiteX16" fmla="*/ 4870483 w 5291338"/>
              <a:gd name="connsiteY16" fmla="*/ 447040 h 3662604"/>
              <a:gd name="connsiteX17" fmla="*/ 5254023 w 5291338"/>
              <a:gd name="connsiteY17" fmla="*/ 1310640 h 3662604"/>
              <a:gd name="connsiteX18" fmla="*/ 4057683 w 5291338"/>
              <a:gd name="connsiteY18" fmla="*/ 2209800 h 3662604"/>
              <a:gd name="connsiteX19" fmla="*/ 3760503 w 5291338"/>
              <a:gd name="connsiteY19" fmla="*/ 3086100 h 3662604"/>
              <a:gd name="connsiteX20" fmla="*/ 2823243 w 5291338"/>
              <a:gd name="connsiteY20" fmla="*/ 3642360 h 3662604"/>
              <a:gd name="connsiteX21" fmla="*/ 2213643 w 5291338"/>
              <a:gd name="connsiteY21" fmla="*/ 3192780 h 3662604"/>
              <a:gd name="connsiteX22" fmla="*/ 2129823 w 5291338"/>
              <a:gd name="connsiteY22" fmla="*/ 2872740 h 3662604"/>
              <a:gd name="connsiteX23" fmla="*/ 1116363 w 5291338"/>
              <a:gd name="connsiteY23" fmla="*/ 3215640 h 3662604"/>
              <a:gd name="connsiteX0" fmla="*/ 1116363 w 5291338"/>
              <a:gd name="connsiteY0" fmla="*/ 3215640 h 3662604"/>
              <a:gd name="connsiteX1" fmla="*/ 803943 w 5291338"/>
              <a:gd name="connsiteY1" fmla="*/ 2042160 h 3662604"/>
              <a:gd name="connsiteX2" fmla="*/ 1520223 w 5291338"/>
              <a:gd name="connsiteY2" fmla="*/ 1798320 h 3662604"/>
              <a:gd name="connsiteX3" fmla="*/ 1276383 w 5291338"/>
              <a:gd name="connsiteY3" fmla="*/ 1280160 h 3662604"/>
              <a:gd name="connsiteX4" fmla="*/ 290863 w 5291338"/>
              <a:gd name="connsiteY4" fmla="*/ 1404620 h 3662604"/>
              <a:gd name="connsiteX5" fmla="*/ 49563 w 5291338"/>
              <a:gd name="connsiteY5" fmla="*/ 373380 h 3662604"/>
              <a:gd name="connsiteX6" fmla="*/ 643923 w 5291338"/>
              <a:gd name="connsiteY6" fmla="*/ 45720 h 3662604"/>
              <a:gd name="connsiteX7" fmla="*/ 1764063 w 5291338"/>
              <a:gd name="connsiteY7" fmla="*/ 0 h 3662604"/>
              <a:gd name="connsiteX8" fmla="*/ 2239043 w 5291338"/>
              <a:gd name="connsiteY8" fmla="*/ 721360 h 3662604"/>
              <a:gd name="connsiteX9" fmla="*/ 1626903 w 5291338"/>
              <a:gd name="connsiteY9" fmla="*/ 1234440 h 3662604"/>
              <a:gd name="connsiteX10" fmla="*/ 1786923 w 5291338"/>
              <a:gd name="connsiteY10" fmla="*/ 1645920 h 3662604"/>
              <a:gd name="connsiteX11" fmla="*/ 2579403 w 5291338"/>
              <a:gd name="connsiteY11" fmla="*/ 1943100 h 3662604"/>
              <a:gd name="connsiteX12" fmla="*/ 2754663 w 5291338"/>
              <a:gd name="connsiteY12" fmla="*/ 1988820 h 3662604"/>
              <a:gd name="connsiteX13" fmla="*/ 2823243 w 5291338"/>
              <a:gd name="connsiteY13" fmla="*/ 2072640 h 3662604"/>
              <a:gd name="connsiteX14" fmla="*/ 3310923 w 5291338"/>
              <a:gd name="connsiteY14" fmla="*/ 1790700 h 3662604"/>
              <a:gd name="connsiteX15" fmla="*/ 3615723 w 5291338"/>
              <a:gd name="connsiteY15" fmla="*/ 746760 h 3662604"/>
              <a:gd name="connsiteX16" fmla="*/ 4870483 w 5291338"/>
              <a:gd name="connsiteY16" fmla="*/ 447040 h 3662604"/>
              <a:gd name="connsiteX17" fmla="*/ 5254023 w 5291338"/>
              <a:gd name="connsiteY17" fmla="*/ 1310640 h 3662604"/>
              <a:gd name="connsiteX18" fmla="*/ 4057683 w 5291338"/>
              <a:gd name="connsiteY18" fmla="*/ 2209800 h 3662604"/>
              <a:gd name="connsiteX19" fmla="*/ 3760503 w 5291338"/>
              <a:gd name="connsiteY19" fmla="*/ 3086100 h 3662604"/>
              <a:gd name="connsiteX20" fmla="*/ 2823243 w 5291338"/>
              <a:gd name="connsiteY20" fmla="*/ 3642360 h 3662604"/>
              <a:gd name="connsiteX21" fmla="*/ 2213643 w 5291338"/>
              <a:gd name="connsiteY21" fmla="*/ 3192780 h 3662604"/>
              <a:gd name="connsiteX22" fmla="*/ 2129823 w 5291338"/>
              <a:gd name="connsiteY22" fmla="*/ 2872740 h 3662604"/>
              <a:gd name="connsiteX23" fmla="*/ 1116363 w 5291338"/>
              <a:gd name="connsiteY23" fmla="*/ 3215640 h 3662604"/>
              <a:gd name="connsiteX0" fmla="*/ 1116363 w 5291338"/>
              <a:gd name="connsiteY0" fmla="*/ 3215640 h 3662604"/>
              <a:gd name="connsiteX1" fmla="*/ 803943 w 5291338"/>
              <a:gd name="connsiteY1" fmla="*/ 2042160 h 3662604"/>
              <a:gd name="connsiteX2" fmla="*/ 1520223 w 5291338"/>
              <a:gd name="connsiteY2" fmla="*/ 1798320 h 3662604"/>
              <a:gd name="connsiteX3" fmla="*/ 1276383 w 5291338"/>
              <a:gd name="connsiteY3" fmla="*/ 1280160 h 3662604"/>
              <a:gd name="connsiteX4" fmla="*/ 290863 w 5291338"/>
              <a:gd name="connsiteY4" fmla="*/ 1404620 h 3662604"/>
              <a:gd name="connsiteX5" fmla="*/ 49563 w 5291338"/>
              <a:gd name="connsiteY5" fmla="*/ 373380 h 3662604"/>
              <a:gd name="connsiteX6" fmla="*/ 643923 w 5291338"/>
              <a:gd name="connsiteY6" fmla="*/ 45720 h 3662604"/>
              <a:gd name="connsiteX7" fmla="*/ 1764063 w 5291338"/>
              <a:gd name="connsiteY7" fmla="*/ 0 h 3662604"/>
              <a:gd name="connsiteX8" fmla="*/ 2239043 w 5291338"/>
              <a:gd name="connsiteY8" fmla="*/ 721360 h 3662604"/>
              <a:gd name="connsiteX9" fmla="*/ 1626903 w 5291338"/>
              <a:gd name="connsiteY9" fmla="*/ 1234440 h 3662604"/>
              <a:gd name="connsiteX10" fmla="*/ 1786923 w 5291338"/>
              <a:gd name="connsiteY10" fmla="*/ 1645920 h 3662604"/>
              <a:gd name="connsiteX11" fmla="*/ 2579403 w 5291338"/>
              <a:gd name="connsiteY11" fmla="*/ 1943100 h 3662604"/>
              <a:gd name="connsiteX12" fmla="*/ 2754663 w 5291338"/>
              <a:gd name="connsiteY12" fmla="*/ 1988820 h 3662604"/>
              <a:gd name="connsiteX13" fmla="*/ 2823243 w 5291338"/>
              <a:gd name="connsiteY13" fmla="*/ 2072640 h 3662604"/>
              <a:gd name="connsiteX14" fmla="*/ 3310923 w 5291338"/>
              <a:gd name="connsiteY14" fmla="*/ 1790700 h 3662604"/>
              <a:gd name="connsiteX15" fmla="*/ 3615723 w 5291338"/>
              <a:gd name="connsiteY15" fmla="*/ 746760 h 3662604"/>
              <a:gd name="connsiteX16" fmla="*/ 4870483 w 5291338"/>
              <a:gd name="connsiteY16" fmla="*/ 447040 h 3662604"/>
              <a:gd name="connsiteX17" fmla="*/ 5254023 w 5291338"/>
              <a:gd name="connsiteY17" fmla="*/ 1310640 h 3662604"/>
              <a:gd name="connsiteX18" fmla="*/ 4057683 w 5291338"/>
              <a:gd name="connsiteY18" fmla="*/ 2209800 h 3662604"/>
              <a:gd name="connsiteX19" fmla="*/ 3760503 w 5291338"/>
              <a:gd name="connsiteY19" fmla="*/ 3086100 h 3662604"/>
              <a:gd name="connsiteX20" fmla="*/ 2823243 w 5291338"/>
              <a:gd name="connsiteY20" fmla="*/ 3642360 h 3662604"/>
              <a:gd name="connsiteX21" fmla="*/ 2213643 w 5291338"/>
              <a:gd name="connsiteY21" fmla="*/ 3192780 h 3662604"/>
              <a:gd name="connsiteX22" fmla="*/ 2129823 w 5291338"/>
              <a:gd name="connsiteY22" fmla="*/ 2872740 h 3662604"/>
              <a:gd name="connsiteX23" fmla="*/ 1116363 w 5291338"/>
              <a:gd name="connsiteY23" fmla="*/ 3215640 h 3662604"/>
              <a:gd name="connsiteX0" fmla="*/ 1116363 w 5291338"/>
              <a:gd name="connsiteY0" fmla="*/ 3215640 h 3662604"/>
              <a:gd name="connsiteX1" fmla="*/ 803943 w 5291338"/>
              <a:gd name="connsiteY1" fmla="*/ 2042160 h 3662604"/>
              <a:gd name="connsiteX2" fmla="*/ 1520223 w 5291338"/>
              <a:gd name="connsiteY2" fmla="*/ 1798320 h 3662604"/>
              <a:gd name="connsiteX3" fmla="*/ 1276383 w 5291338"/>
              <a:gd name="connsiteY3" fmla="*/ 1280160 h 3662604"/>
              <a:gd name="connsiteX4" fmla="*/ 290863 w 5291338"/>
              <a:gd name="connsiteY4" fmla="*/ 1404620 h 3662604"/>
              <a:gd name="connsiteX5" fmla="*/ 49563 w 5291338"/>
              <a:gd name="connsiteY5" fmla="*/ 373380 h 3662604"/>
              <a:gd name="connsiteX6" fmla="*/ 643923 w 5291338"/>
              <a:gd name="connsiteY6" fmla="*/ 45720 h 3662604"/>
              <a:gd name="connsiteX7" fmla="*/ 1764063 w 5291338"/>
              <a:gd name="connsiteY7" fmla="*/ 0 h 3662604"/>
              <a:gd name="connsiteX8" fmla="*/ 2239043 w 5291338"/>
              <a:gd name="connsiteY8" fmla="*/ 721360 h 3662604"/>
              <a:gd name="connsiteX9" fmla="*/ 1626903 w 5291338"/>
              <a:gd name="connsiteY9" fmla="*/ 1234440 h 3662604"/>
              <a:gd name="connsiteX10" fmla="*/ 1786923 w 5291338"/>
              <a:gd name="connsiteY10" fmla="*/ 1645920 h 3662604"/>
              <a:gd name="connsiteX11" fmla="*/ 2579403 w 5291338"/>
              <a:gd name="connsiteY11" fmla="*/ 1943100 h 3662604"/>
              <a:gd name="connsiteX12" fmla="*/ 2754663 w 5291338"/>
              <a:gd name="connsiteY12" fmla="*/ 1988820 h 3662604"/>
              <a:gd name="connsiteX13" fmla="*/ 2823243 w 5291338"/>
              <a:gd name="connsiteY13" fmla="*/ 2072640 h 3662604"/>
              <a:gd name="connsiteX14" fmla="*/ 3310923 w 5291338"/>
              <a:gd name="connsiteY14" fmla="*/ 1790700 h 3662604"/>
              <a:gd name="connsiteX15" fmla="*/ 3615723 w 5291338"/>
              <a:gd name="connsiteY15" fmla="*/ 746760 h 3662604"/>
              <a:gd name="connsiteX16" fmla="*/ 4870483 w 5291338"/>
              <a:gd name="connsiteY16" fmla="*/ 447040 h 3662604"/>
              <a:gd name="connsiteX17" fmla="*/ 5254023 w 5291338"/>
              <a:gd name="connsiteY17" fmla="*/ 1310640 h 3662604"/>
              <a:gd name="connsiteX18" fmla="*/ 4057683 w 5291338"/>
              <a:gd name="connsiteY18" fmla="*/ 2209800 h 3662604"/>
              <a:gd name="connsiteX19" fmla="*/ 3760503 w 5291338"/>
              <a:gd name="connsiteY19" fmla="*/ 3086100 h 3662604"/>
              <a:gd name="connsiteX20" fmla="*/ 2823243 w 5291338"/>
              <a:gd name="connsiteY20" fmla="*/ 3642360 h 3662604"/>
              <a:gd name="connsiteX21" fmla="*/ 2213643 w 5291338"/>
              <a:gd name="connsiteY21" fmla="*/ 3192780 h 3662604"/>
              <a:gd name="connsiteX22" fmla="*/ 2129823 w 5291338"/>
              <a:gd name="connsiteY22" fmla="*/ 2872740 h 3662604"/>
              <a:gd name="connsiteX23" fmla="*/ 1116363 w 5291338"/>
              <a:gd name="connsiteY23" fmla="*/ 3215640 h 3662604"/>
              <a:gd name="connsiteX0" fmla="*/ 1116363 w 5291338"/>
              <a:gd name="connsiteY0" fmla="*/ 3215640 h 3662604"/>
              <a:gd name="connsiteX1" fmla="*/ 803943 w 5291338"/>
              <a:gd name="connsiteY1" fmla="*/ 2042160 h 3662604"/>
              <a:gd name="connsiteX2" fmla="*/ 1520223 w 5291338"/>
              <a:gd name="connsiteY2" fmla="*/ 1798320 h 3662604"/>
              <a:gd name="connsiteX3" fmla="*/ 1276383 w 5291338"/>
              <a:gd name="connsiteY3" fmla="*/ 1280160 h 3662604"/>
              <a:gd name="connsiteX4" fmla="*/ 290863 w 5291338"/>
              <a:gd name="connsiteY4" fmla="*/ 1404620 h 3662604"/>
              <a:gd name="connsiteX5" fmla="*/ 49563 w 5291338"/>
              <a:gd name="connsiteY5" fmla="*/ 373380 h 3662604"/>
              <a:gd name="connsiteX6" fmla="*/ 643923 w 5291338"/>
              <a:gd name="connsiteY6" fmla="*/ 45720 h 3662604"/>
              <a:gd name="connsiteX7" fmla="*/ 1764063 w 5291338"/>
              <a:gd name="connsiteY7" fmla="*/ 0 h 3662604"/>
              <a:gd name="connsiteX8" fmla="*/ 2239043 w 5291338"/>
              <a:gd name="connsiteY8" fmla="*/ 721360 h 3662604"/>
              <a:gd name="connsiteX9" fmla="*/ 1626903 w 5291338"/>
              <a:gd name="connsiteY9" fmla="*/ 1234440 h 3662604"/>
              <a:gd name="connsiteX10" fmla="*/ 1786923 w 5291338"/>
              <a:gd name="connsiteY10" fmla="*/ 1645920 h 3662604"/>
              <a:gd name="connsiteX11" fmla="*/ 2579403 w 5291338"/>
              <a:gd name="connsiteY11" fmla="*/ 1943100 h 3662604"/>
              <a:gd name="connsiteX12" fmla="*/ 2754663 w 5291338"/>
              <a:gd name="connsiteY12" fmla="*/ 1988820 h 3662604"/>
              <a:gd name="connsiteX13" fmla="*/ 2823243 w 5291338"/>
              <a:gd name="connsiteY13" fmla="*/ 2072640 h 3662604"/>
              <a:gd name="connsiteX14" fmla="*/ 3310923 w 5291338"/>
              <a:gd name="connsiteY14" fmla="*/ 1790700 h 3662604"/>
              <a:gd name="connsiteX15" fmla="*/ 3615723 w 5291338"/>
              <a:gd name="connsiteY15" fmla="*/ 746760 h 3662604"/>
              <a:gd name="connsiteX16" fmla="*/ 4870483 w 5291338"/>
              <a:gd name="connsiteY16" fmla="*/ 447040 h 3662604"/>
              <a:gd name="connsiteX17" fmla="*/ 5254023 w 5291338"/>
              <a:gd name="connsiteY17" fmla="*/ 1310640 h 3662604"/>
              <a:gd name="connsiteX18" fmla="*/ 4057683 w 5291338"/>
              <a:gd name="connsiteY18" fmla="*/ 2209800 h 3662604"/>
              <a:gd name="connsiteX19" fmla="*/ 3760503 w 5291338"/>
              <a:gd name="connsiteY19" fmla="*/ 3086100 h 3662604"/>
              <a:gd name="connsiteX20" fmla="*/ 2823243 w 5291338"/>
              <a:gd name="connsiteY20" fmla="*/ 3642360 h 3662604"/>
              <a:gd name="connsiteX21" fmla="*/ 2213643 w 5291338"/>
              <a:gd name="connsiteY21" fmla="*/ 3192780 h 3662604"/>
              <a:gd name="connsiteX22" fmla="*/ 2129823 w 5291338"/>
              <a:gd name="connsiteY22" fmla="*/ 2872740 h 3662604"/>
              <a:gd name="connsiteX23" fmla="*/ 1116363 w 5291338"/>
              <a:gd name="connsiteY23" fmla="*/ 3215640 h 3662604"/>
              <a:gd name="connsiteX0" fmla="*/ 1101327 w 5276302"/>
              <a:gd name="connsiteY0" fmla="*/ 3215640 h 3662604"/>
              <a:gd name="connsiteX1" fmla="*/ 788907 w 5276302"/>
              <a:gd name="connsiteY1" fmla="*/ 2042160 h 3662604"/>
              <a:gd name="connsiteX2" fmla="*/ 1505187 w 5276302"/>
              <a:gd name="connsiteY2" fmla="*/ 1798320 h 3662604"/>
              <a:gd name="connsiteX3" fmla="*/ 1261347 w 5276302"/>
              <a:gd name="connsiteY3" fmla="*/ 1280160 h 3662604"/>
              <a:gd name="connsiteX4" fmla="*/ 275827 w 5276302"/>
              <a:gd name="connsiteY4" fmla="*/ 1404620 h 3662604"/>
              <a:gd name="connsiteX5" fmla="*/ 57387 w 5276302"/>
              <a:gd name="connsiteY5" fmla="*/ 403860 h 3662604"/>
              <a:gd name="connsiteX6" fmla="*/ 628887 w 5276302"/>
              <a:gd name="connsiteY6" fmla="*/ 45720 h 3662604"/>
              <a:gd name="connsiteX7" fmla="*/ 1749027 w 5276302"/>
              <a:gd name="connsiteY7" fmla="*/ 0 h 3662604"/>
              <a:gd name="connsiteX8" fmla="*/ 2224007 w 5276302"/>
              <a:gd name="connsiteY8" fmla="*/ 721360 h 3662604"/>
              <a:gd name="connsiteX9" fmla="*/ 1611867 w 5276302"/>
              <a:gd name="connsiteY9" fmla="*/ 1234440 h 3662604"/>
              <a:gd name="connsiteX10" fmla="*/ 1771887 w 5276302"/>
              <a:gd name="connsiteY10" fmla="*/ 1645920 h 3662604"/>
              <a:gd name="connsiteX11" fmla="*/ 2564367 w 5276302"/>
              <a:gd name="connsiteY11" fmla="*/ 1943100 h 3662604"/>
              <a:gd name="connsiteX12" fmla="*/ 2739627 w 5276302"/>
              <a:gd name="connsiteY12" fmla="*/ 1988820 h 3662604"/>
              <a:gd name="connsiteX13" fmla="*/ 2808207 w 5276302"/>
              <a:gd name="connsiteY13" fmla="*/ 2072640 h 3662604"/>
              <a:gd name="connsiteX14" fmla="*/ 3295887 w 5276302"/>
              <a:gd name="connsiteY14" fmla="*/ 1790700 h 3662604"/>
              <a:gd name="connsiteX15" fmla="*/ 3600687 w 5276302"/>
              <a:gd name="connsiteY15" fmla="*/ 746760 h 3662604"/>
              <a:gd name="connsiteX16" fmla="*/ 4855447 w 5276302"/>
              <a:gd name="connsiteY16" fmla="*/ 447040 h 3662604"/>
              <a:gd name="connsiteX17" fmla="*/ 5238987 w 5276302"/>
              <a:gd name="connsiteY17" fmla="*/ 1310640 h 3662604"/>
              <a:gd name="connsiteX18" fmla="*/ 4042647 w 5276302"/>
              <a:gd name="connsiteY18" fmla="*/ 2209800 h 3662604"/>
              <a:gd name="connsiteX19" fmla="*/ 3745467 w 5276302"/>
              <a:gd name="connsiteY19" fmla="*/ 3086100 h 3662604"/>
              <a:gd name="connsiteX20" fmla="*/ 2808207 w 5276302"/>
              <a:gd name="connsiteY20" fmla="*/ 3642360 h 3662604"/>
              <a:gd name="connsiteX21" fmla="*/ 2198607 w 5276302"/>
              <a:gd name="connsiteY21" fmla="*/ 3192780 h 3662604"/>
              <a:gd name="connsiteX22" fmla="*/ 2114787 w 5276302"/>
              <a:gd name="connsiteY22" fmla="*/ 2872740 h 3662604"/>
              <a:gd name="connsiteX23" fmla="*/ 1101327 w 5276302"/>
              <a:gd name="connsiteY23" fmla="*/ 3215640 h 3662604"/>
              <a:gd name="connsiteX0" fmla="*/ 1124363 w 5299338"/>
              <a:gd name="connsiteY0" fmla="*/ 3215640 h 3662604"/>
              <a:gd name="connsiteX1" fmla="*/ 811943 w 5299338"/>
              <a:gd name="connsiteY1" fmla="*/ 2042160 h 3662604"/>
              <a:gd name="connsiteX2" fmla="*/ 1528223 w 5299338"/>
              <a:gd name="connsiteY2" fmla="*/ 1798320 h 3662604"/>
              <a:gd name="connsiteX3" fmla="*/ 1284383 w 5299338"/>
              <a:gd name="connsiteY3" fmla="*/ 1280160 h 3662604"/>
              <a:gd name="connsiteX4" fmla="*/ 298863 w 5299338"/>
              <a:gd name="connsiteY4" fmla="*/ 1404620 h 3662604"/>
              <a:gd name="connsiteX5" fmla="*/ 80423 w 5299338"/>
              <a:gd name="connsiteY5" fmla="*/ 403860 h 3662604"/>
              <a:gd name="connsiteX6" fmla="*/ 651923 w 5299338"/>
              <a:gd name="connsiteY6" fmla="*/ 45720 h 3662604"/>
              <a:gd name="connsiteX7" fmla="*/ 1772063 w 5299338"/>
              <a:gd name="connsiteY7" fmla="*/ 0 h 3662604"/>
              <a:gd name="connsiteX8" fmla="*/ 2247043 w 5299338"/>
              <a:gd name="connsiteY8" fmla="*/ 721360 h 3662604"/>
              <a:gd name="connsiteX9" fmla="*/ 1634903 w 5299338"/>
              <a:gd name="connsiteY9" fmla="*/ 1234440 h 3662604"/>
              <a:gd name="connsiteX10" fmla="*/ 1794923 w 5299338"/>
              <a:gd name="connsiteY10" fmla="*/ 1645920 h 3662604"/>
              <a:gd name="connsiteX11" fmla="*/ 2587403 w 5299338"/>
              <a:gd name="connsiteY11" fmla="*/ 1943100 h 3662604"/>
              <a:gd name="connsiteX12" fmla="*/ 2762663 w 5299338"/>
              <a:gd name="connsiteY12" fmla="*/ 1988820 h 3662604"/>
              <a:gd name="connsiteX13" fmla="*/ 2831243 w 5299338"/>
              <a:gd name="connsiteY13" fmla="*/ 2072640 h 3662604"/>
              <a:gd name="connsiteX14" fmla="*/ 3318923 w 5299338"/>
              <a:gd name="connsiteY14" fmla="*/ 1790700 h 3662604"/>
              <a:gd name="connsiteX15" fmla="*/ 3623723 w 5299338"/>
              <a:gd name="connsiteY15" fmla="*/ 746760 h 3662604"/>
              <a:gd name="connsiteX16" fmla="*/ 4878483 w 5299338"/>
              <a:gd name="connsiteY16" fmla="*/ 447040 h 3662604"/>
              <a:gd name="connsiteX17" fmla="*/ 5262023 w 5299338"/>
              <a:gd name="connsiteY17" fmla="*/ 1310640 h 3662604"/>
              <a:gd name="connsiteX18" fmla="*/ 4065683 w 5299338"/>
              <a:gd name="connsiteY18" fmla="*/ 2209800 h 3662604"/>
              <a:gd name="connsiteX19" fmla="*/ 3768503 w 5299338"/>
              <a:gd name="connsiteY19" fmla="*/ 3086100 h 3662604"/>
              <a:gd name="connsiteX20" fmla="*/ 2831243 w 5299338"/>
              <a:gd name="connsiteY20" fmla="*/ 3642360 h 3662604"/>
              <a:gd name="connsiteX21" fmla="*/ 2221643 w 5299338"/>
              <a:gd name="connsiteY21" fmla="*/ 3192780 h 3662604"/>
              <a:gd name="connsiteX22" fmla="*/ 2137823 w 5299338"/>
              <a:gd name="connsiteY22" fmla="*/ 2872740 h 3662604"/>
              <a:gd name="connsiteX23" fmla="*/ 1124363 w 5299338"/>
              <a:gd name="connsiteY23" fmla="*/ 3215640 h 3662604"/>
              <a:gd name="connsiteX0" fmla="*/ 1124363 w 5299338"/>
              <a:gd name="connsiteY0" fmla="*/ 3215640 h 3662604"/>
              <a:gd name="connsiteX1" fmla="*/ 811943 w 5299338"/>
              <a:gd name="connsiteY1" fmla="*/ 2042160 h 3662604"/>
              <a:gd name="connsiteX2" fmla="*/ 1528223 w 5299338"/>
              <a:gd name="connsiteY2" fmla="*/ 1798320 h 3662604"/>
              <a:gd name="connsiteX3" fmla="*/ 1284383 w 5299338"/>
              <a:gd name="connsiteY3" fmla="*/ 1280160 h 3662604"/>
              <a:gd name="connsiteX4" fmla="*/ 298863 w 5299338"/>
              <a:gd name="connsiteY4" fmla="*/ 1404620 h 3662604"/>
              <a:gd name="connsiteX5" fmla="*/ 80423 w 5299338"/>
              <a:gd name="connsiteY5" fmla="*/ 403860 h 3662604"/>
              <a:gd name="connsiteX6" fmla="*/ 651923 w 5299338"/>
              <a:gd name="connsiteY6" fmla="*/ 45720 h 3662604"/>
              <a:gd name="connsiteX7" fmla="*/ 1772063 w 5299338"/>
              <a:gd name="connsiteY7" fmla="*/ 0 h 3662604"/>
              <a:gd name="connsiteX8" fmla="*/ 2247043 w 5299338"/>
              <a:gd name="connsiteY8" fmla="*/ 721360 h 3662604"/>
              <a:gd name="connsiteX9" fmla="*/ 1634903 w 5299338"/>
              <a:gd name="connsiteY9" fmla="*/ 1234440 h 3662604"/>
              <a:gd name="connsiteX10" fmla="*/ 1794923 w 5299338"/>
              <a:gd name="connsiteY10" fmla="*/ 1645920 h 3662604"/>
              <a:gd name="connsiteX11" fmla="*/ 2587403 w 5299338"/>
              <a:gd name="connsiteY11" fmla="*/ 1943100 h 3662604"/>
              <a:gd name="connsiteX12" fmla="*/ 2762663 w 5299338"/>
              <a:gd name="connsiteY12" fmla="*/ 1988820 h 3662604"/>
              <a:gd name="connsiteX13" fmla="*/ 2831243 w 5299338"/>
              <a:gd name="connsiteY13" fmla="*/ 2072640 h 3662604"/>
              <a:gd name="connsiteX14" fmla="*/ 3318923 w 5299338"/>
              <a:gd name="connsiteY14" fmla="*/ 1790700 h 3662604"/>
              <a:gd name="connsiteX15" fmla="*/ 3623723 w 5299338"/>
              <a:gd name="connsiteY15" fmla="*/ 746760 h 3662604"/>
              <a:gd name="connsiteX16" fmla="*/ 4878483 w 5299338"/>
              <a:gd name="connsiteY16" fmla="*/ 447040 h 3662604"/>
              <a:gd name="connsiteX17" fmla="*/ 5262023 w 5299338"/>
              <a:gd name="connsiteY17" fmla="*/ 1310640 h 3662604"/>
              <a:gd name="connsiteX18" fmla="*/ 4065683 w 5299338"/>
              <a:gd name="connsiteY18" fmla="*/ 2209800 h 3662604"/>
              <a:gd name="connsiteX19" fmla="*/ 3768503 w 5299338"/>
              <a:gd name="connsiteY19" fmla="*/ 3086100 h 3662604"/>
              <a:gd name="connsiteX20" fmla="*/ 2831243 w 5299338"/>
              <a:gd name="connsiteY20" fmla="*/ 3642360 h 3662604"/>
              <a:gd name="connsiteX21" fmla="*/ 2221643 w 5299338"/>
              <a:gd name="connsiteY21" fmla="*/ 3192780 h 3662604"/>
              <a:gd name="connsiteX22" fmla="*/ 2137823 w 5299338"/>
              <a:gd name="connsiteY22" fmla="*/ 2872740 h 3662604"/>
              <a:gd name="connsiteX23" fmla="*/ 1124363 w 5299338"/>
              <a:gd name="connsiteY23" fmla="*/ 3215640 h 3662604"/>
              <a:gd name="connsiteX0" fmla="*/ 1116937 w 5291912"/>
              <a:gd name="connsiteY0" fmla="*/ 3215640 h 3662604"/>
              <a:gd name="connsiteX1" fmla="*/ 804517 w 5291912"/>
              <a:gd name="connsiteY1" fmla="*/ 2042160 h 3662604"/>
              <a:gd name="connsiteX2" fmla="*/ 1520797 w 5291912"/>
              <a:gd name="connsiteY2" fmla="*/ 1798320 h 3662604"/>
              <a:gd name="connsiteX3" fmla="*/ 1276957 w 5291912"/>
              <a:gd name="connsiteY3" fmla="*/ 1280160 h 3662604"/>
              <a:gd name="connsiteX4" fmla="*/ 291437 w 5291912"/>
              <a:gd name="connsiteY4" fmla="*/ 1404620 h 3662604"/>
              <a:gd name="connsiteX5" fmla="*/ 84427 w 5291912"/>
              <a:gd name="connsiteY5" fmla="*/ 434340 h 3662604"/>
              <a:gd name="connsiteX6" fmla="*/ 644497 w 5291912"/>
              <a:gd name="connsiteY6" fmla="*/ 45720 h 3662604"/>
              <a:gd name="connsiteX7" fmla="*/ 1764637 w 5291912"/>
              <a:gd name="connsiteY7" fmla="*/ 0 h 3662604"/>
              <a:gd name="connsiteX8" fmla="*/ 2239617 w 5291912"/>
              <a:gd name="connsiteY8" fmla="*/ 721360 h 3662604"/>
              <a:gd name="connsiteX9" fmla="*/ 1627477 w 5291912"/>
              <a:gd name="connsiteY9" fmla="*/ 1234440 h 3662604"/>
              <a:gd name="connsiteX10" fmla="*/ 1787497 w 5291912"/>
              <a:gd name="connsiteY10" fmla="*/ 1645920 h 3662604"/>
              <a:gd name="connsiteX11" fmla="*/ 2579977 w 5291912"/>
              <a:gd name="connsiteY11" fmla="*/ 1943100 h 3662604"/>
              <a:gd name="connsiteX12" fmla="*/ 2755237 w 5291912"/>
              <a:gd name="connsiteY12" fmla="*/ 1988820 h 3662604"/>
              <a:gd name="connsiteX13" fmla="*/ 2823817 w 5291912"/>
              <a:gd name="connsiteY13" fmla="*/ 2072640 h 3662604"/>
              <a:gd name="connsiteX14" fmla="*/ 3311497 w 5291912"/>
              <a:gd name="connsiteY14" fmla="*/ 1790700 h 3662604"/>
              <a:gd name="connsiteX15" fmla="*/ 3616297 w 5291912"/>
              <a:gd name="connsiteY15" fmla="*/ 746760 h 3662604"/>
              <a:gd name="connsiteX16" fmla="*/ 4871057 w 5291912"/>
              <a:gd name="connsiteY16" fmla="*/ 447040 h 3662604"/>
              <a:gd name="connsiteX17" fmla="*/ 5254597 w 5291912"/>
              <a:gd name="connsiteY17" fmla="*/ 1310640 h 3662604"/>
              <a:gd name="connsiteX18" fmla="*/ 4058257 w 5291912"/>
              <a:gd name="connsiteY18" fmla="*/ 2209800 h 3662604"/>
              <a:gd name="connsiteX19" fmla="*/ 3761077 w 5291912"/>
              <a:gd name="connsiteY19" fmla="*/ 3086100 h 3662604"/>
              <a:gd name="connsiteX20" fmla="*/ 2823817 w 5291912"/>
              <a:gd name="connsiteY20" fmla="*/ 3642360 h 3662604"/>
              <a:gd name="connsiteX21" fmla="*/ 2214217 w 5291912"/>
              <a:gd name="connsiteY21" fmla="*/ 3192780 h 3662604"/>
              <a:gd name="connsiteX22" fmla="*/ 2130397 w 5291912"/>
              <a:gd name="connsiteY22" fmla="*/ 2872740 h 3662604"/>
              <a:gd name="connsiteX23" fmla="*/ 1116937 w 5291912"/>
              <a:gd name="connsiteY23" fmla="*/ 3215640 h 3662604"/>
              <a:gd name="connsiteX0" fmla="*/ 1116937 w 5291912"/>
              <a:gd name="connsiteY0" fmla="*/ 3215640 h 3662604"/>
              <a:gd name="connsiteX1" fmla="*/ 804517 w 5291912"/>
              <a:gd name="connsiteY1" fmla="*/ 2042160 h 3662604"/>
              <a:gd name="connsiteX2" fmla="*/ 1520797 w 5291912"/>
              <a:gd name="connsiteY2" fmla="*/ 1798320 h 3662604"/>
              <a:gd name="connsiteX3" fmla="*/ 1276957 w 5291912"/>
              <a:gd name="connsiteY3" fmla="*/ 1280160 h 3662604"/>
              <a:gd name="connsiteX4" fmla="*/ 291437 w 5291912"/>
              <a:gd name="connsiteY4" fmla="*/ 1404620 h 3662604"/>
              <a:gd name="connsiteX5" fmla="*/ 84427 w 5291912"/>
              <a:gd name="connsiteY5" fmla="*/ 434340 h 3662604"/>
              <a:gd name="connsiteX6" fmla="*/ 644497 w 5291912"/>
              <a:gd name="connsiteY6" fmla="*/ 45720 h 3662604"/>
              <a:gd name="connsiteX7" fmla="*/ 1764637 w 5291912"/>
              <a:gd name="connsiteY7" fmla="*/ 0 h 3662604"/>
              <a:gd name="connsiteX8" fmla="*/ 2239617 w 5291912"/>
              <a:gd name="connsiteY8" fmla="*/ 721360 h 3662604"/>
              <a:gd name="connsiteX9" fmla="*/ 1627477 w 5291912"/>
              <a:gd name="connsiteY9" fmla="*/ 1234440 h 3662604"/>
              <a:gd name="connsiteX10" fmla="*/ 1787497 w 5291912"/>
              <a:gd name="connsiteY10" fmla="*/ 1645920 h 3662604"/>
              <a:gd name="connsiteX11" fmla="*/ 2579977 w 5291912"/>
              <a:gd name="connsiteY11" fmla="*/ 1943100 h 3662604"/>
              <a:gd name="connsiteX12" fmla="*/ 2755237 w 5291912"/>
              <a:gd name="connsiteY12" fmla="*/ 1988820 h 3662604"/>
              <a:gd name="connsiteX13" fmla="*/ 2823817 w 5291912"/>
              <a:gd name="connsiteY13" fmla="*/ 2072640 h 3662604"/>
              <a:gd name="connsiteX14" fmla="*/ 3311497 w 5291912"/>
              <a:gd name="connsiteY14" fmla="*/ 1790700 h 3662604"/>
              <a:gd name="connsiteX15" fmla="*/ 3616297 w 5291912"/>
              <a:gd name="connsiteY15" fmla="*/ 746760 h 3662604"/>
              <a:gd name="connsiteX16" fmla="*/ 4871057 w 5291912"/>
              <a:gd name="connsiteY16" fmla="*/ 447040 h 3662604"/>
              <a:gd name="connsiteX17" fmla="*/ 5254597 w 5291912"/>
              <a:gd name="connsiteY17" fmla="*/ 1310640 h 3662604"/>
              <a:gd name="connsiteX18" fmla="*/ 4058257 w 5291912"/>
              <a:gd name="connsiteY18" fmla="*/ 2209800 h 3662604"/>
              <a:gd name="connsiteX19" fmla="*/ 3761077 w 5291912"/>
              <a:gd name="connsiteY19" fmla="*/ 3086100 h 3662604"/>
              <a:gd name="connsiteX20" fmla="*/ 2823817 w 5291912"/>
              <a:gd name="connsiteY20" fmla="*/ 3642360 h 3662604"/>
              <a:gd name="connsiteX21" fmla="*/ 2214217 w 5291912"/>
              <a:gd name="connsiteY21" fmla="*/ 3192780 h 3662604"/>
              <a:gd name="connsiteX22" fmla="*/ 2130397 w 5291912"/>
              <a:gd name="connsiteY22" fmla="*/ 2872740 h 3662604"/>
              <a:gd name="connsiteX23" fmla="*/ 1116937 w 5291912"/>
              <a:gd name="connsiteY23" fmla="*/ 3215640 h 3662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91912" h="3662604">
                <a:moveTo>
                  <a:pt x="1116937" y="3215640"/>
                </a:moveTo>
                <a:cubicBezTo>
                  <a:pt x="479397" y="2677160"/>
                  <a:pt x="710537" y="2407920"/>
                  <a:pt x="804517" y="2042160"/>
                </a:cubicBezTo>
                <a:cubicBezTo>
                  <a:pt x="1058517" y="1849120"/>
                  <a:pt x="1271877" y="1808480"/>
                  <a:pt x="1520797" y="1798320"/>
                </a:cubicBezTo>
                <a:lnTo>
                  <a:pt x="1276957" y="1280160"/>
                </a:lnTo>
                <a:cubicBezTo>
                  <a:pt x="885797" y="1541780"/>
                  <a:pt x="469237" y="1559560"/>
                  <a:pt x="291437" y="1404620"/>
                </a:cubicBezTo>
                <a:cubicBezTo>
                  <a:pt x="-71783" y="1094740"/>
                  <a:pt x="-37493" y="792480"/>
                  <a:pt x="84427" y="434340"/>
                </a:cubicBezTo>
                <a:cubicBezTo>
                  <a:pt x="163167" y="193040"/>
                  <a:pt x="476857" y="68580"/>
                  <a:pt x="644497" y="45720"/>
                </a:cubicBezTo>
                <a:lnTo>
                  <a:pt x="1764637" y="0"/>
                </a:lnTo>
                <a:cubicBezTo>
                  <a:pt x="2224377" y="96520"/>
                  <a:pt x="2262477" y="568960"/>
                  <a:pt x="2239617" y="721360"/>
                </a:cubicBezTo>
                <a:cubicBezTo>
                  <a:pt x="2206597" y="1076960"/>
                  <a:pt x="1884017" y="1153160"/>
                  <a:pt x="1627477" y="1234440"/>
                </a:cubicBezTo>
                <a:lnTo>
                  <a:pt x="1787497" y="1645920"/>
                </a:lnTo>
                <a:cubicBezTo>
                  <a:pt x="2163417" y="1343660"/>
                  <a:pt x="2646017" y="1742440"/>
                  <a:pt x="2579977" y="1943100"/>
                </a:cubicBezTo>
                <a:lnTo>
                  <a:pt x="2755237" y="1988820"/>
                </a:lnTo>
                <a:lnTo>
                  <a:pt x="2823817" y="2072640"/>
                </a:lnTo>
                <a:cubicBezTo>
                  <a:pt x="2960977" y="1882140"/>
                  <a:pt x="3133697" y="1778000"/>
                  <a:pt x="3311497" y="1790700"/>
                </a:cubicBezTo>
                <a:cubicBezTo>
                  <a:pt x="3123537" y="1341120"/>
                  <a:pt x="3301337" y="993140"/>
                  <a:pt x="3616297" y="746760"/>
                </a:cubicBezTo>
                <a:cubicBezTo>
                  <a:pt x="4078577" y="401320"/>
                  <a:pt x="4617057" y="304800"/>
                  <a:pt x="4871057" y="447040"/>
                </a:cubicBezTo>
                <a:cubicBezTo>
                  <a:pt x="5354504" y="714587"/>
                  <a:pt x="5319790" y="1159933"/>
                  <a:pt x="5254597" y="1310640"/>
                </a:cubicBezTo>
                <a:cubicBezTo>
                  <a:pt x="5059017" y="1854200"/>
                  <a:pt x="4523077" y="2138680"/>
                  <a:pt x="4058257" y="2209800"/>
                </a:cubicBezTo>
                <a:cubicBezTo>
                  <a:pt x="4228437" y="2567940"/>
                  <a:pt x="4012537" y="2854960"/>
                  <a:pt x="3761077" y="3086100"/>
                </a:cubicBezTo>
                <a:cubicBezTo>
                  <a:pt x="3611217" y="3495040"/>
                  <a:pt x="3151477" y="3736340"/>
                  <a:pt x="2823817" y="3642360"/>
                </a:cubicBezTo>
                <a:cubicBezTo>
                  <a:pt x="2549497" y="3629660"/>
                  <a:pt x="2320897" y="3423920"/>
                  <a:pt x="2214217" y="3192780"/>
                </a:cubicBezTo>
                <a:cubicBezTo>
                  <a:pt x="2186277" y="3086100"/>
                  <a:pt x="2148177" y="2994660"/>
                  <a:pt x="2130397" y="2872740"/>
                </a:cubicBezTo>
                <a:cubicBezTo>
                  <a:pt x="1726537" y="3342640"/>
                  <a:pt x="1469997" y="3324860"/>
                  <a:pt x="1116937" y="3215640"/>
                </a:cubicBezTo>
                <a:close/>
              </a:path>
            </a:pathLst>
          </a:custGeom>
          <a:noFill/>
          <a:ln w="76200" cap="rnd">
            <a:solidFill>
              <a:srgbClr val="A4D23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05286" y="4308576"/>
            <a:ext cx="1720195" cy="1124451"/>
          </a:xfrm>
          <a:custGeom>
            <a:avLst/>
            <a:gdLst>
              <a:gd name="connsiteX0" fmla="*/ 0 w 1720195"/>
              <a:gd name="connsiteY0" fmla="*/ 0 h 1124451"/>
              <a:gd name="connsiteX1" fmla="*/ 1720195 w 1720195"/>
              <a:gd name="connsiteY1" fmla="*/ 0 h 1124451"/>
              <a:gd name="connsiteX2" fmla="*/ 1720195 w 1720195"/>
              <a:gd name="connsiteY2" fmla="*/ 1124451 h 1124451"/>
              <a:gd name="connsiteX3" fmla="*/ 0 w 1720195"/>
              <a:gd name="connsiteY3" fmla="*/ 1124451 h 1124451"/>
              <a:gd name="connsiteX4" fmla="*/ 0 w 1720195"/>
              <a:gd name="connsiteY4" fmla="*/ 0 h 1124451"/>
              <a:gd name="connsiteX0" fmla="*/ 0 w 1720195"/>
              <a:gd name="connsiteY0" fmla="*/ 2 h 1124453"/>
              <a:gd name="connsiteX1" fmla="*/ 359144 w 1720195"/>
              <a:gd name="connsiteY1" fmla="*/ 438686 h 1124453"/>
              <a:gd name="connsiteX2" fmla="*/ 1720195 w 1720195"/>
              <a:gd name="connsiteY2" fmla="*/ 2 h 1124453"/>
              <a:gd name="connsiteX3" fmla="*/ 1720195 w 1720195"/>
              <a:gd name="connsiteY3" fmla="*/ 1124453 h 1124453"/>
              <a:gd name="connsiteX4" fmla="*/ 0 w 1720195"/>
              <a:gd name="connsiteY4" fmla="*/ 1124453 h 1124453"/>
              <a:gd name="connsiteX5" fmla="*/ 0 w 1720195"/>
              <a:gd name="connsiteY5" fmla="*/ 2 h 1124453"/>
              <a:gd name="connsiteX0" fmla="*/ 0 w 1720195"/>
              <a:gd name="connsiteY0" fmla="*/ 0 h 1124451"/>
              <a:gd name="connsiteX1" fmla="*/ 359144 w 1720195"/>
              <a:gd name="connsiteY1" fmla="*/ 438684 h 1124451"/>
              <a:gd name="connsiteX2" fmla="*/ 1720195 w 1720195"/>
              <a:gd name="connsiteY2" fmla="*/ 0 h 1124451"/>
              <a:gd name="connsiteX3" fmla="*/ 1720195 w 1720195"/>
              <a:gd name="connsiteY3" fmla="*/ 1124451 h 1124451"/>
              <a:gd name="connsiteX4" fmla="*/ 0 w 1720195"/>
              <a:gd name="connsiteY4" fmla="*/ 1124451 h 1124451"/>
              <a:gd name="connsiteX5" fmla="*/ 0 w 1720195"/>
              <a:gd name="connsiteY5" fmla="*/ 0 h 1124451"/>
              <a:gd name="connsiteX0" fmla="*/ 0 w 1720195"/>
              <a:gd name="connsiteY0" fmla="*/ 0 h 1124451"/>
              <a:gd name="connsiteX1" fmla="*/ 359144 w 1720195"/>
              <a:gd name="connsiteY1" fmla="*/ 438684 h 1124451"/>
              <a:gd name="connsiteX2" fmla="*/ 1720195 w 1720195"/>
              <a:gd name="connsiteY2" fmla="*/ 0 h 1124451"/>
              <a:gd name="connsiteX3" fmla="*/ 1720195 w 1720195"/>
              <a:gd name="connsiteY3" fmla="*/ 1124451 h 1124451"/>
              <a:gd name="connsiteX4" fmla="*/ 0 w 1720195"/>
              <a:gd name="connsiteY4" fmla="*/ 1124451 h 1124451"/>
              <a:gd name="connsiteX5" fmla="*/ 0 w 1720195"/>
              <a:gd name="connsiteY5" fmla="*/ 0 h 1124451"/>
              <a:gd name="connsiteX0" fmla="*/ 0 w 1720195"/>
              <a:gd name="connsiteY0" fmla="*/ 0 h 1124451"/>
              <a:gd name="connsiteX1" fmla="*/ 359144 w 1720195"/>
              <a:gd name="connsiteY1" fmla="*/ 438684 h 1124451"/>
              <a:gd name="connsiteX2" fmla="*/ 1720195 w 1720195"/>
              <a:gd name="connsiteY2" fmla="*/ 0 h 1124451"/>
              <a:gd name="connsiteX3" fmla="*/ 1720195 w 1720195"/>
              <a:gd name="connsiteY3" fmla="*/ 1124451 h 1124451"/>
              <a:gd name="connsiteX4" fmla="*/ 0 w 1720195"/>
              <a:gd name="connsiteY4" fmla="*/ 1124451 h 1124451"/>
              <a:gd name="connsiteX5" fmla="*/ 0 w 1720195"/>
              <a:gd name="connsiteY5" fmla="*/ 0 h 1124451"/>
              <a:gd name="connsiteX0" fmla="*/ 0 w 1720195"/>
              <a:gd name="connsiteY0" fmla="*/ 0 h 1124451"/>
              <a:gd name="connsiteX1" fmla="*/ 359144 w 1720195"/>
              <a:gd name="connsiteY1" fmla="*/ 438684 h 1124451"/>
              <a:gd name="connsiteX2" fmla="*/ 1083044 w 1720195"/>
              <a:gd name="connsiteY2" fmla="*/ 572034 h 1124451"/>
              <a:gd name="connsiteX3" fmla="*/ 1720195 w 1720195"/>
              <a:gd name="connsiteY3" fmla="*/ 0 h 1124451"/>
              <a:gd name="connsiteX4" fmla="*/ 1720195 w 1720195"/>
              <a:gd name="connsiteY4" fmla="*/ 1124451 h 1124451"/>
              <a:gd name="connsiteX5" fmla="*/ 0 w 1720195"/>
              <a:gd name="connsiteY5" fmla="*/ 1124451 h 1124451"/>
              <a:gd name="connsiteX6" fmla="*/ 0 w 1720195"/>
              <a:gd name="connsiteY6" fmla="*/ 0 h 1124451"/>
              <a:gd name="connsiteX0" fmla="*/ 0 w 1720195"/>
              <a:gd name="connsiteY0" fmla="*/ 0 h 1124451"/>
              <a:gd name="connsiteX1" fmla="*/ 359144 w 1720195"/>
              <a:gd name="connsiteY1" fmla="*/ 438684 h 1124451"/>
              <a:gd name="connsiteX2" fmla="*/ 1025894 w 1720195"/>
              <a:gd name="connsiteY2" fmla="*/ 488214 h 1124451"/>
              <a:gd name="connsiteX3" fmla="*/ 1720195 w 1720195"/>
              <a:gd name="connsiteY3" fmla="*/ 0 h 1124451"/>
              <a:gd name="connsiteX4" fmla="*/ 1720195 w 1720195"/>
              <a:gd name="connsiteY4" fmla="*/ 1124451 h 1124451"/>
              <a:gd name="connsiteX5" fmla="*/ 0 w 1720195"/>
              <a:gd name="connsiteY5" fmla="*/ 1124451 h 1124451"/>
              <a:gd name="connsiteX6" fmla="*/ 0 w 1720195"/>
              <a:gd name="connsiteY6" fmla="*/ 0 h 1124451"/>
              <a:gd name="connsiteX0" fmla="*/ 0 w 1720195"/>
              <a:gd name="connsiteY0" fmla="*/ 0 h 1124451"/>
              <a:gd name="connsiteX1" fmla="*/ 359144 w 1720195"/>
              <a:gd name="connsiteY1" fmla="*/ 438684 h 1124451"/>
              <a:gd name="connsiteX2" fmla="*/ 1025894 w 1720195"/>
              <a:gd name="connsiteY2" fmla="*/ 488214 h 1124451"/>
              <a:gd name="connsiteX3" fmla="*/ 1720195 w 1720195"/>
              <a:gd name="connsiteY3" fmla="*/ 0 h 1124451"/>
              <a:gd name="connsiteX4" fmla="*/ 1720195 w 1720195"/>
              <a:gd name="connsiteY4" fmla="*/ 1124451 h 1124451"/>
              <a:gd name="connsiteX5" fmla="*/ 0 w 1720195"/>
              <a:gd name="connsiteY5" fmla="*/ 1124451 h 1124451"/>
              <a:gd name="connsiteX6" fmla="*/ 0 w 1720195"/>
              <a:gd name="connsiteY6" fmla="*/ 0 h 1124451"/>
              <a:gd name="connsiteX0" fmla="*/ 0 w 1720195"/>
              <a:gd name="connsiteY0" fmla="*/ 0 h 1124451"/>
              <a:gd name="connsiteX1" fmla="*/ 359144 w 1720195"/>
              <a:gd name="connsiteY1" fmla="*/ 438684 h 1124451"/>
              <a:gd name="connsiteX2" fmla="*/ 1025894 w 1720195"/>
              <a:gd name="connsiteY2" fmla="*/ 488214 h 1124451"/>
              <a:gd name="connsiteX3" fmla="*/ 1720195 w 1720195"/>
              <a:gd name="connsiteY3" fmla="*/ 0 h 1124451"/>
              <a:gd name="connsiteX4" fmla="*/ 1720195 w 1720195"/>
              <a:gd name="connsiteY4" fmla="*/ 1124451 h 1124451"/>
              <a:gd name="connsiteX5" fmla="*/ 0 w 1720195"/>
              <a:gd name="connsiteY5" fmla="*/ 1124451 h 1124451"/>
              <a:gd name="connsiteX6" fmla="*/ 0 w 1720195"/>
              <a:gd name="connsiteY6" fmla="*/ 0 h 1124451"/>
              <a:gd name="connsiteX0" fmla="*/ 0 w 1720195"/>
              <a:gd name="connsiteY0" fmla="*/ 0 h 1124451"/>
              <a:gd name="connsiteX1" fmla="*/ 359144 w 1720195"/>
              <a:gd name="connsiteY1" fmla="*/ 438684 h 1124451"/>
              <a:gd name="connsiteX2" fmla="*/ 1025894 w 1720195"/>
              <a:gd name="connsiteY2" fmla="*/ 488214 h 1124451"/>
              <a:gd name="connsiteX3" fmla="*/ 1720195 w 1720195"/>
              <a:gd name="connsiteY3" fmla="*/ 0 h 1124451"/>
              <a:gd name="connsiteX4" fmla="*/ 1720195 w 1720195"/>
              <a:gd name="connsiteY4" fmla="*/ 1124451 h 1124451"/>
              <a:gd name="connsiteX5" fmla="*/ 0 w 1720195"/>
              <a:gd name="connsiteY5" fmla="*/ 1124451 h 1124451"/>
              <a:gd name="connsiteX6" fmla="*/ 0 w 1720195"/>
              <a:gd name="connsiteY6" fmla="*/ 0 h 1124451"/>
              <a:gd name="connsiteX0" fmla="*/ 0 w 1720195"/>
              <a:gd name="connsiteY0" fmla="*/ 0 h 1124451"/>
              <a:gd name="connsiteX1" fmla="*/ 359144 w 1720195"/>
              <a:gd name="connsiteY1" fmla="*/ 438684 h 1124451"/>
              <a:gd name="connsiteX2" fmla="*/ 1025894 w 1720195"/>
              <a:gd name="connsiteY2" fmla="*/ 488214 h 1124451"/>
              <a:gd name="connsiteX3" fmla="*/ 1403084 w 1720195"/>
              <a:gd name="connsiteY3" fmla="*/ 171984 h 1124451"/>
              <a:gd name="connsiteX4" fmla="*/ 1720195 w 1720195"/>
              <a:gd name="connsiteY4" fmla="*/ 0 h 1124451"/>
              <a:gd name="connsiteX5" fmla="*/ 1720195 w 1720195"/>
              <a:gd name="connsiteY5" fmla="*/ 1124451 h 1124451"/>
              <a:gd name="connsiteX6" fmla="*/ 0 w 1720195"/>
              <a:gd name="connsiteY6" fmla="*/ 1124451 h 1124451"/>
              <a:gd name="connsiteX7" fmla="*/ 0 w 1720195"/>
              <a:gd name="connsiteY7" fmla="*/ 0 h 1124451"/>
              <a:gd name="connsiteX0" fmla="*/ 0 w 1720195"/>
              <a:gd name="connsiteY0" fmla="*/ 0 h 1124451"/>
              <a:gd name="connsiteX1" fmla="*/ 359144 w 1720195"/>
              <a:gd name="connsiteY1" fmla="*/ 438684 h 1124451"/>
              <a:gd name="connsiteX2" fmla="*/ 1025894 w 1720195"/>
              <a:gd name="connsiteY2" fmla="*/ 488214 h 1124451"/>
              <a:gd name="connsiteX3" fmla="*/ 1403084 w 1720195"/>
              <a:gd name="connsiteY3" fmla="*/ 171984 h 1124451"/>
              <a:gd name="connsiteX4" fmla="*/ 1720195 w 1720195"/>
              <a:gd name="connsiteY4" fmla="*/ 0 h 1124451"/>
              <a:gd name="connsiteX5" fmla="*/ 1720195 w 1720195"/>
              <a:gd name="connsiteY5" fmla="*/ 1124451 h 1124451"/>
              <a:gd name="connsiteX6" fmla="*/ 0 w 1720195"/>
              <a:gd name="connsiteY6" fmla="*/ 1124451 h 1124451"/>
              <a:gd name="connsiteX7" fmla="*/ 0 w 1720195"/>
              <a:gd name="connsiteY7" fmla="*/ 0 h 1124451"/>
              <a:gd name="connsiteX0" fmla="*/ 0 w 1720195"/>
              <a:gd name="connsiteY0" fmla="*/ 0 h 1124451"/>
              <a:gd name="connsiteX1" fmla="*/ 359144 w 1720195"/>
              <a:gd name="connsiteY1" fmla="*/ 438684 h 1124451"/>
              <a:gd name="connsiteX2" fmla="*/ 1025894 w 1720195"/>
              <a:gd name="connsiteY2" fmla="*/ 488214 h 1124451"/>
              <a:gd name="connsiteX3" fmla="*/ 1403084 w 1720195"/>
              <a:gd name="connsiteY3" fmla="*/ 171984 h 1124451"/>
              <a:gd name="connsiteX4" fmla="*/ 1701145 w 1720195"/>
              <a:gd name="connsiteY4" fmla="*/ 708660 h 1124451"/>
              <a:gd name="connsiteX5" fmla="*/ 1720195 w 1720195"/>
              <a:gd name="connsiteY5" fmla="*/ 1124451 h 1124451"/>
              <a:gd name="connsiteX6" fmla="*/ 0 w 1720195"/>
              <a:gd name="connsiteY6" fmla="*/ 1124451 h 1124451"/>
              <a:gd name="connsiteX7" fmla="*/ 0 w 1720195"/>
              <a:gd name="connsiteY7" fmla="*/ 0 h 1124451"/>
              <a:gd name="connsiteX0" fmla="*/ 0 w 1720195"/>
              <a:gd name="connsiteY0" fmla="*/ 0 h 1124451"/>
              <a:gd name="connsiteX1" fmla="*/ 359144 w 1720195"/>
              <a:gd name="connsiteY1" fmla="*/ 438684 h 1124451"/>
              <a:gd name="connsiteX2" fmla="*/ 1025894 w 1720195"/>
              <a:gd name="connsiteY2" fmla="*/ 488214 h 1124451"/>
              <a:gd name="connsiteX3" fmla="*/ 1403084 w 1720195"/>
              <a:gd name="connsiteY3" fmla="*/ 171984 h 1124451"/>
              <a:gd name="connsiteX4" fmla="*/ 1701145 w 1720195"/>
              <a:gd name="connsiteY4" fmla="*/ 708660 h 1124451"/>
              <a:gd name="connsiteX5" fmla="*/ 1720195 w 1720195"/>
              <a:gd name="connsiteY5" fmla="*/ 1124451 h 1124451"/>
              <a:gd name="connsiteX6" fmla="*/ 0 w 1720195"/>
              <a:gd name="connsiteY6" fmla="*/ 1124451 h 1124451"/>
              <a:gd name="connsiteX7" fmla="*/ 0 w 1720195"/>
              <a:gd name="connsiteY7" fmla="*/ 0 h 1124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20195" h="1124451">
                <a:moveTo>
                  <a:pt x="0" y="0"/>
                </a:moveTo>
                <a:cubicBezTo>
                  <a:pt x="192105" y="197028"/>
                  <a:pt x="178469" y="386436"/>
                  <a:pt x="359144" y="438684"/>
                </a:cubicBezTo>
                <a:cubicBezTo>
                  <a:pt x="575044" y="569494"/>
                  <a:pt x="794754" y="566954"/>
                  <a:pt x="1025894" y="488214"/>
                </a:cubicBezTo>
                <a:cubicBezTo>
                  <a:pt x="1141464" y="405664"/>
                  <a:pt x="1287514" y="254534"/>
                  <a:pt x="1403084" y="171984"/>
                </a:cubicBezTo>
                <a:cubicBezTo>
                  <a:pt x="1485928" y="335636"/>
                  <a:pt x="1599251" y="701218"/>
                  <a:pt x="1701145" y="708660"/>
                </a:cubicBezTo>
                <a:lnTo>
                  <a:pt x="1720195" y="1124451"/>
                </a:lnTo>
                <a:lnTo>
                  <a:pt x="0" y="1124451"/>
                </a:lnTo>
                <a:lnTo>
                  <a:pt x="0" y="0"/>
                </a:lnTo>
                <a:close/>
              </a:path>
            </a:pathLst>
          </a:custGeom>
          <a:solidFill>
            <a:srgbClr val="A4D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4605138" y="4851299"/>
            <a:ext cx="1720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RASSOR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9533814" y="1054041"/>
            <a:ext cx="168795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EE2737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R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esearch </a:t>
            </a:r>
            <a:r>
              <a:rPr lang="en-US" sz="1600" b="1">
                <a:latin typeface="MS PGothic" panose="020B0600070205080204" pitchFamily="34" charset="-128"/>
                <a:ea typeface="MS PGothic" panose="020B0600070205080204" pitchFamily="34" charset="-128"/>
              </a:rPr>
              <a:t>and</a:t>
            </a:r>
          </a:p>
          <a:p>
            <a:r>
              <a:rPr lang="en-US" sz="3200" b="1">
                <a:solidFill>
                  <a:srgbClr val="EE2737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E</a:t>
            </a:r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ducation</a:t>
            </a:r>
          </a:p>
          <a:p>
            <a:r>
              <a:rPr lang="en-US" sz="2000" b="1">
                <a:latin typeface="MS PGothic" panose="020B0600070205080204" pitchFamily="34" charset="-128"/>
                <a:ea typeface="MS PGothic" panose="020B0600070205080204" pitchFamily="34" charset="-128"/>
              </a:rPr>
              <a:t>-</a:t>
            </a:r>
            <a:endParaRPr lang="en-US" sz="2800"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751105" y="2999071"/>
            <a:ext cx="3270358" cy="2014377"/>
          </a:xfrm>
          <a:custGeom>
            <a:avLst/>
            <a:gdLst>
              <a:gd name="connsiteX0" fmla="*/ 493776 w 3176016"/>
              <a:gd name="connsiteY0" fmla="*/ 1207008 h 1877568"/>
              <a:gd name="connsiteX1" fmla="*/ 256032 w 3176016"/>
              <a:gd name="connsiteY1" fmla="*/ 896112 h 1877568"/>
              <a:gd name="connsiteX2" fmla="*/ 36576 w 3176016"/>
              <a:gd name="connsiteY2" fmla="*/ 719328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20240 w 3176016"/>
              <a:gd name="connsiteY42" fmla="*/ 1499616 h 1877568"/>
              <a:gd name="connsiteX43" fmla="*/ 1816608 w 3176016"/>
              <a:gd name="connsiteY43" fmla="*/ 1481328 h 1877568"/>
              <a:gd name="connsiteX44" fmla="*/ 1761744 w 3176016"/>
              <a:gd name="connsiteY44" fmla="*/ 1712976 h 1877568"/>
              <a:gd name="connsiteX45" fmla="*/ 1584960 w 3176016"/>
              <a:gd name="connsiteY45" fmla="*/ 1816608 h 1877568"/>
              <a:gd name="connsiteX46" fmla="*/ 1383792 w 3176016"/>
              <a:gd name="connsiteY46" fmla="*/ 1877568 h 1877568"/>
              <a:gd name="connsiteX47" fmla="*/ 1139952 w 3176016"/>
              <a:gd name="connsiteY47" fmla="*/ 1792224 h 1877568"/>
              <a:gd name="connsiteX48" fmla="*/ 1042416 w 3176016"/>
              <a:gd name="connsiteY48" fmla="*/ 1694688 h 1877568"/>
              <a:gd name="connsiteX49" fmla="*/ 993648 w 3176016"/>
              <a:gd name="connsiteY49" fmla="*/ 1530096 h 1877568"/>
              <a:gd name="connsiteX50" fmla="*/ 938784 w 3176016"/>
              <a:gd name="connsiteY50" fmla="*/ 1426464 h 1877568"/>
              <a:gd name="connsiteX51" fmla="*/ 822960 w 3176016"/>
              <a:gd name="connsiteY51" fmla="*/ 1377696 h 1877568"/>
              <a:gd name="connsiteX52" fmla="*/ 755904 w 3176016"/>
              <a:gd name="connsiteY52" fmla="*/ 1316736 h 1877568"/>
              <a:gd name="connsiteX53" fmla="*/ 603504 w 3176016"/>
              <a:gd name="connsiteY53" fmla="*/ 1316736 h 1877568"/>
              <a:gd name="connsiteX54" fmla="*/ 493776 w 3176016"/>
              <a:gd name="connsiteY54" fmla="*/ 1207008 h 1877568"/>
              <a:gd name="connsiteX0" fmla="*/ 493776 w 3176016"/>
              <a:gd name="connsiteY0" fmla="*/ 1207008 h 1877568"/>
              <a:gd name="connsiteX1" fmla="*/ 256032 w 3176016"/>
              <a:gd name="connsiteY1" fmla="*/ 896112 h 1877568"/>
              <a:gd name="connsiteX2" fmla="*/ 36576 w 3176016"/>
              <a:gd name="connsiteY2" fmla="*/ 719328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20240 w 3176016"/>
              <a:gd name="connsiteY42" fmla="*/ 1499616 h 1877568"/>
              <a:gd name="connsiteX43" fmla="*/ 1816608 w 3176016"/>
              <a:gd name="connsiteY43" fmla="*/ 1481328 h 1877568"/>
              <a:gd name="connsiteX44" fmla="*/ 1761744 w 3176016"/>
              <a:gd name="connsiteY44" fmla="*/ 1712976 h 1877568"/>
              <a:gd name="connsiteX45" fmla="*/ 1584960 w 3176016"/>
              <a:gd name="connsiteY45" fmla="*/ 1816608 h 1877568"/>
              <a:gd name="connsiteX46" fmla="*/ 1383792 w 3176016"/>
              <a:gd name="connsiteY46" fmla="*/ 1877568 h 1877568"/>
              <a:gd name="connsiteX47" fmla="*/ 1139952 w 3176016"/>
              <a:gd name="connsiteY47" fmla="*/ 1792224 h 1877568"/>
              <a:gd name="connsiteX48" fmla="*/ 993648 w 3176016"/>
              <a:gd name="connsiteY48" fmla="*/ 1530096 h 1877568"/>
              <a:gd name="connsiteX49" fmla="*/ 938784 w 3176016"/>
              <a:gd name="connsiteY49" fmla="*/ 1426464 h 1877568"/>
              <a:gd name="connsiteX50" fmla="*/ 822960 w 3176016"/>
              <a:gd name="connsiteY50" fmla="*/ 1377696 h 1877568"/>
              <a:gd name="connsiteX51" fmla="*/ 755904 w 3176016"/>
              <a:gd name="connsiteY51" fmla="*/ 1316736 h 1877568"/>
              <a:gd name="connsiteX52" fmla="*/ 603504 w 3176016"/>
              <a:gd name="connsiteY52" fmla="*/ 1316736 h 1877568"/>
              <a:gd name="connsiteX53" fmla="*/ 493776 w 3176016"/>
              <a:gd name="connsiteY53" fmla="*/ 1207008 h 1877568"/>
              <a:gd name="connsiteX0" fmla="*/ 493776 w 3176016"/>
              <a:gd name="connsiteY0" fmla="*/ 1207008 h 1877568"/>
              <a:gd name="connsiteX1" fmla="*/ 256032 w 3176016"/>
              <a:gd name="connsiteY1" fmla="*/ 896112 h 1877568"/>
              <a:gd name="connsiteX2" fmla="*/ 36576 w 3176016"/>
              <a:gd name="connsiteY2" fmla="*/ 719328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20240 w 3176016"/>
              <a:gd name="connsiteY42" fmla="*/ 1499616 h 1877568"/>
              <a:gd name="connsiteX43" fmla="*/ 1816608 w 3176016"/>
              <a:gd name="connsiteY43" fmla="*/ 1481328 h 1877568"/>
              <a:gd name="connsiteX44" fmla="*/ 1761744 w 3176016"/>
              <a:gd name="connsiteY44" fmla="*/ 1712976 h 1877568"/>
              <a:gd name="connsiteX45" fmla="*/ 1584960 w 3176016"/>
              <a:gd name="connsiteY45" fmla="*/ 1816608 h 1877568"/>
              <a:gd name="connsiteX46" fmla="*/ 1383792 w 3176016"/>
              <a:gd name="connsiteY46" fmla="*/ 1877568 h 1877568"/>
              <a:gd name="connsiteX47" fmla="*/ 993648 w 3176016"/>
              <a:gd name="connsiteY47" fmla="*/ 1530096 h 1877568"/>
              <a:gd name="connsiteX48" fmla="*/ 938784 w 3176016"/>
              <a:gd name="connsiteY48" fmla="*/ 1426464 h 1877568"/>
              <a:gd name="connsiteX49" fmla="*/ 822960 w 3176016"/>
              <a:gd name="connsiteY49" fmla="*/ 1377696 h 1877568"/>
              <a:gd name="connsiteX50" fmla="*/ 755904 w 3176016"/>
              <a:gd name="connsiteY50" fmla="*/ 1316736 h 1877568"/>
              <a:gd name="connsiteX51" fmla="*/ 603504 w 3176016"/>
              <a:gd name="connsiteY51" fmla="*/ 1316736 h 1877568"/>
              <a:gd name="connsiteX52" fmla="*/ 493776 w 3176016"/>
              <a:gd name="connsiteY52" fmla="*/ 1207008 h 1877568"/>
              <a:gd name="connsiteX0" fmla="*/ 493776 w 3176016"/>
              <a:gd name="connsiteY0" fmla="*/ 1207008 h 1877568"/>
              <a:gd name="connsiteX1" fmla="*/ 256032 w 3176016"/>
              <a:gd name="connsiteY1" fmla="*/ 896112 h 1877568"/>
              <a:gd name="connsiteX2" fmla="*/ 36576 w 3176016"/>
              <a:gd name="connsiteY2" fmla="*/ 719328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20240 w 3176016"/>
              <a:gd name="connsiteY42" fmla="*/ 1499616 h 1877568"/>
              <a:gd name="connsiteX43" fmla="*/ 1816608 w 3176016"/>
              <a:gd name="connsiteY43" fmla="*/ 1481328 h 1877568"/>
              <a:gd name="connsiteX44" fmla="*/ 1761744 w 3176016"/>
              <a:gd name="connsiteY44" fmla="*/ 1712976 h 1877568"/>
              <a:gd name="connsiteX45" fmla="*/ 1383792 w 3176016"/>
              <a:gd name="connsiteY45" fmla="*/ 1877568 h 1877568"/>
              <a:gd name="connsiteX46" fmla="*/ 993648 w 3176016"/>
              <a:gd name="connsiteY46" fmla="*/ 1530096 h 1877568"/>
              <a:gd name="connsiteX47" fmla="*/ 938784 w 3176016"/>
              <a:gd name="connsiteY47" fmla="*/ 1426464 h 1877568"/>
              <a:gd name="connsiteX48" fmla="*/ 822960 w 3176016"/>
              <a:gd name="connsiteY48" fmla="*/ 1377696 h 1877568"/>
              <a:gd name="connsiteX49" fmla="*/ 755904 w 3176016"/>
              <a:gd name="connsiteY49" fmla="*/ 1316736 h 1877568"/>
              <a:gd name="connsiteX50" fmla="*/ 603504 w 3176016"/>
              <a:gd name="connsiteY50" fmla="*/ 1316736 h 1877568"/>
              <a:gd name="connsiteX51" fmla="*/ 493776 w 3176016"/>
              <a:gd name="connsiteY51" fmla="*/ 1207008 h 1877568"/>
              <a:gd name="connsiteX0" fmla="*/ 493776 w 3176016"/>
              <a:gd name="connsiteY0" fmla="*/ 1207008 h 1877568"/>
              <a:gd name="connsiteX1" fmla="*/ 256032 w 3176016"/>
              <a:gd name="connsiteY1" fmla="*/ 896112 h 1877568"/>
              <a:gd name="connsiteX2" fmla="*/ 36576 w 3176016"/>
              <a:gd name="connsiteY2" fmla="*/ 719328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20240 w 3176016"/>
              <a:gd name="connsiteY42" fmla="*/ 1499616 h 1877568"/>
              <a:gd name="connsiteX43" fmla="*/ 1816608 w 3176016"/>
              <a:gd name="connsiteY43" fmla="*/ 1481328 h 1877568"/>
              <a:gd name="connsiteX44" fmla="*/ 1383792 w 3176016"/>
              <a:gd name="connsiteY44" fmla="*/ 1877568 h 1877568"/>
              <a:gd name="connsiteX45" fmla="*/ 993648 w 3176016"/>
              <a:gd name="connsiteY45" fmla="*/ 1530096 h 1877568"/>
              <a:gd name="connsiteX46" fmla="*/ 938784 w 3176016"/>
              <a:gd name="connsiteY46" fmla="*/ 1426464 h 1877568"/>
              <a:gd name="connsiteX47" fmla="*/ 822960 w 3176016"/>
              <a:gd name="connsiteY47" fmla="*/ 1377696 h 1877568"/>
              <a:gd name="connsiteX48" fmla="*/ 755904 w 3176016"/>
              <a:gd name="connsiteY48" fmla="*/ 1316736 h 1877568"/>
              <a:gd name="connsiteX49" fmla="*/ 603504 w 3176016"/>
              <a:gd name="connsiteY49" fmla="*/ 1316736 h 1877568"/>
              <a:gd name="connsiteX50" fmla="*/ 493776 w 3176016"/>
              <a:gd name="connsiteY50" fmla="*/ 1207008 h 1877568"/>
              <a:gd name="connsiteX0" fmla="*/ 493776 w 3176016"/>
              <a:gd name="connsiteY0" fmla="*/ 1207008 h 1877741"/>
              <a:gd name="connsiteX1" fmla="*/ 256032 w 3176016"/>
              <a:gd name="connsiteY1" fmla="*/ 896112 h 1877741"/>
              <a:gd name="connsiteX2" fmla="*/ 36576 w 3176016"/>
              <a:gd name="connsiteY2" fmla="*/ 719328 h 1877741"/>
              <a:gd name="connsiteX3" fmla="*/ 0 w 3176016"/>
              <a:gd name="connsiteY3" fmla="*/ 536448 h 1877741"/>
              <a:gd name="connsiteX4" fmla="*/ 115824 w 3176016"/>
              <a:gd name="connsiteY4" fmla="*/ 268224 h 1877741"/>
              <a:gd name="connsiteX5" fmla="*/ 384048 w 3176016"/>
              <a:gd name="connsiteY5" fmla="*/ 201168 h 1877741"/>
              <a:gd name="connsiteX6" fmla="*/ 579120 w 3176016"/>
              <a:gd name="connsiteY6" fmla="*/ 268224 h 1877741"/>
              <a:gd name="connsiteX7" fmla="*/ 688848 w 3176016"/>
              <a:gd name="connsiteY7" fmla="*/ 353568 h 1877741"/>
              <a:gd name="connsiteX8" fmla="*/ 810768 w 3176016"/>
              <a:gd name="connsiteY8" fmla="*/ 493776 h 1877741"/>
              <a:gd name="connsiteX9" fmla="*/ 1030224 w 3176016"/>
              <a:gd name="connsiteY9" fmla="*/ 621792 h 1877741"/>
              <a:gd name="connsiteX10" fmla="*/ 1207008 w 3176016"/>
              <a:gd name="connsiteY10" fmla="*/ 841248 h 1877741"/>
              <a:gd name="connsiteX11" fmla="*/ 1389888 w 3176016"/>
              <a:gd name="connsiteY11" fmla="*/ 950976 h 1877741"/>
              <a:gd name="connsiteX12" fmla="*/ 1591056 w 3176016"/>
              <a:gd name="connsiteY12" fmla="*/ 938784 h 1877741"/>
              <a:gd name="connsiteX13" fmla="*/ 1682496 w 3176016"/>
              <a:gd name="connsiteY13" fmla="*/ 786384 h 1877741"/>
              <a:gd name="connsiteX14" fmla="*/ 1840992 w 3176016"/>
              <a:gd name="connsiteY14" fmla="*/ 682752 h 1877741"/>
              <a:gd name="connsiteX15" fmla="*/ 1981200 w 3176016"/>
              <a:gd name="connsiteY15" fmla="*/ 719328 h 1877741"/>
              <a:gd name="connsiteX16" fmla="*/ 2097024 w 3176016"/>
              <a:gd name="connsiteY16" fmla="*/ 810768 h 1877741"/>
              <a:gd name="connsiteX17" fmla="*/ 2255520 w 3176016"/>
              <a:gd name="connsiteY17" fmla="*/ 585216 h 1877741"/>
              <a:gd name="connsiteX18" fmla="*/ 2127504 w 3176016"/>
              <a:gd name="connsiteY18" fmla="*/ 548640 h 1877741"/>
              <a:gd name="connsiteX19" fmla="*/ 2090928 w 3176016"/>
              <a:gd name="connsiteY19" fmla="*/ 463296 h 1877741"/>
              <a:gd name="connsiteX20" fmla="*/ 2084832 w 3176016"/>
              <a:gd name="connsiteY20" fmla="*/ 256032 h 1877741"/>
              <a:gd name="connsiteX21" fmla="*/ 2225040 w 3176016"/>
              <a:gd name="connsiteY21" fmla="*/ 36576 h 1877741"/>
              <a:gd name="connsiteX22" fmla="*/ 2420112 w 3176016"/>
              <a:gd name="connsiteY22" fmla="*/ 0 h 1877741"/>
              <a:gd name="connsiteX23" fmla="*/ 2572512 w 3176016"/>
              <a:gd name="connsiteY23" fmla="*/ 42672 h 1877741"/>
              <a:gd name="connsiteX24" fmla="*/ 2627376 w 3176016"/>
              <a:gd name="connsiteY24" fmla="*/ 121920 h 1877741"/>
              <a:gd name="connsiteX25" fmla="*/ 3011424 w 3176016"/>
              <a:gd name="connsiteY25" fmla="*/ 292608 h 1877741"/>
              <a:gd name="connsiteX26" fmla="*/ 3102864 w 3176016"/>
              <a:gd name="connsiteY26" fmla="*/ 371856 h 1877741"/>
              <a:gd name="connsiteX27" fmla="*/ 3176016 w 3176016"/>
              <a:gd name="connsiteY27" fmla="*/ 566928 h 1877741"/>
              <a:gd name="connsiteX28" fmla="*/ 3163824 w 3176016"/>
              <a:gd name="connsiteY28" fmla="*/ 755904 h 1877741"/>
              <a:gd name="connsiteX29" fmla="*/ 3041904 w 3176016"/>
              <a:gd name="connsiteY29" fmla="*/ 914400 h 1877741"/>
              <a:gd name="connsiteX30" fmla="*/ 2791968 w 3176016"/>
              <a:gd name="connsiteY30" fmla="*/ 926592 h 1877741"/>
              <a:gd name="connsiteX31" fmla="*/ 2621280 w 3176016"/>
              <a:gd name="connsiteY31" fmla="*/ 804672 h 1877741"/>
              <a:gd name="connsiteX32" fmla="*/ 2450592 w 3176016"/>
              <a:gd name="connsiteY32" fmla="*/ 701040 h 1877741"/>
              <a:gd name="connsiteX33" fmla="*/ 2298192 w 3176016"/>
              <a:gd name="connsiteY33" fmla="*/ 963168 h 1877741"/>
              <a:gd name="connsiteX34" fmla="*/ 2566416 w 3176016"/>
              <a:gd name="connsiteY34" fmla="*/ 1097280 h 1877741"/>
              <a:gd name="connsiteX35" fmla="*/ 2621280 w 3176016"/>
              <a:gd name="connsiteY35" fmla="*/ 1182624 h 1877741"/>
              <a:gd name="connsiteX36" fmla="*/ 2651760 w 3176016"/>
              <a:gd name="connsiteY36" fmla="*/ 1353312 h 1877741"/>
              <a:gd name="connsiteX37" fmla="*/ 2621280 w 3176016"/>
              <a:gd name="connsiteY37" fmla="*/ 1487424 h 1877741"/>
              <a:gd name="connsiteX38" fmla="*/ 2511552 w 3176016"/>
              <a:gd name="connsiteY38" fmla="*/ 1609344 h 1877741"/>
              <a:gd name="connsiteX39" fmla="*/ 2389632 w 3176016"/>
              <a:gd name="connsiteY39" fmla="*/ 1676400 h 1877741"/>
              <a:gd name="connsiteX40" fmla="*/ 2212848 w 3176016"/>
              <a:gd name="connsiteY40" fmla="*/ 1706880 h 1877741"/>
              <a:gd name="connsiteX41" fmla="*/ 2011680 w 3176016"/>
              <a:gd name="connsiteY41" fmla="*/ 1633728 h 1877741"/>
              <a:gd name="connsiteX42" fmla="*/ 1920240 w 3176016"/>
              <a:gd name="connsiteY42" fmla="*/ 1499616 h 1877741"/>
              <a:gd name="connsiteX43" fmla="*/ 1816608 w 3176016"/>
              <a:gd name="connsiteY43" fmla="*/ 1481328 h 1877741"/>
              <a:gd name="connsiteX44" fmla="*/ 1383792 w 3176016"/>
              <a:gd name="connsiteY44" fmla="*/ 1877568 h 1877741"/>
              <a:gd name="connsiteX45" fmla="*/ 993648 w 3176016"/>
              <a:gd name="connsiteY45" fmla="*/ 1530096 h 1877741"/>
              <a:gd name="connsiteX46" fmla="*/ 938784 w 3176016"/>
              <a:gd name="connsiteY46" fmla="*/ 1426464 h 1877741"/>
              <a:gd name="connsiteX47" fmla="*/ 822960 w 3176016"/>
              <a:gd name="connsiteY47" fmla="*/ 1377696 h 1877741"/>
              <a:gd name="connsiteX48" fmla="*/ 755904 w 3176016"/>
              <a:gd name="connsiteY48" fmla="*/ 1316736 h 1877741"/>
              <a:gd name="connsiteX49" fmla="*/ 603504 w 3176016"/>
              <a:gd name="connsiteY49" fmla="*/ 1316736 h 1877741"/>
              <a:gd name="connsiteX50" fmla="*/ 493776 w 3176016"/>
              <a:gd name="connsiteY50" fmla="*/ 1207008 h 1877741"/>
              <a:gd name="connsiteX0" fmla="*/ 493776 w 3176016"/>
              <a:gd name="connsiteY0" fmla="*/ 1207008 h 1880577"/>
              <a:gd name="connsiteX1" fmla="*/ 256032 w 3176016"/>
              <a:gd name="connsiteY1" fmla="*/ 896112 h 1880577"/>
              <a:gd name="connsiteX2" fmla="*/ 36576 w 3176016"/>
              <a:gd name="connsiteY2" fmla="*/ 719328 h 1880577"/>
              <a:gd name="connsiteX3" fmla="*/ 0 w 3176016"/>
              <a:gd name="connsiteY3" fmla="*/ 536448 h 1880577"/>
              <a:gd name="connsiteX4" fmla="*/ 115824 w 3176016"/>
              <a:gd name="connsiteY4" fmla="*/ 268224 h 1880577"/>
              <a:gd name="connsiteX5" fmla="*/ 384048 w 3176016"/>
              <a:gd name="connsiteY5" fmla="*/ 201168 h 1880577"/>
              <a:gd name="connsiteX6" fmla="*/ 579120 w 3176016"/>
              <a:gd name="connsiteY6" fmla="*/ 268224 h 1880577"/>
              <a:gd name="connsiteX7" fmla="*/ 688848 w 3176016"/>
              <a:gd name="connsiteY7" fmla="*/ 353568 h 1880577"/>
              <a:gd name="connsiteX8" fmla="*/ 810768 w 3176016"/>
              <a:gd name="connsiteY8" fmla="*/ 493776 h 1880577"/>
              <a:gd name="connsiteX9" fmla="*/ 1030224 w 3176016"/>
              <a:gd name="connsiteY9" fmla="*/ 621792 h 1880577"/>
              <a:gd name="connsiteX10" fmla="*/ 1207008 w 3176016"/>
              <a:gd name="connsiteY10" fmla="*/ 841248 h 1880577"/>
              <a:gd name="connsiteX11" fmla="*/ 1389888 w 3176016"/>
              <a:gd name="connsiteY11" fmla="*/ 950976 h 1880577"/>
              <a:gd name="connsiteX12" fmla="*/ 1591056 w 3176016"/>
              <a:gd name="connsiteY12" fmla="*/ 938784 h 1880577"/>
              <a:gd name="connsiteX13" fmla="*/ 1682496 w 3176016"/>
              <a:gd name="connsiteY13" fmla="*/ 786384 h 1880577"/>
              <a:gd name="connsiteX14" fmla="*/ 1840992 w 3176016"/>
              <a:gd name="connsiteY14" fmla="*/ 682752 h 1880577"/>
              <a:gd name="connsiteX15" fmla="*/ 1981200 w 3176016"/>
              <a:gd name="connsiteY15" fmla="*/ 719328 h 1880577"/>
              <a:gd name="connsiteX16" fmla="*/ 2097024 w 3176016"/>
              <a:gd name="connsiteY16" fmla="*/ 810768 h 1880577"/>
              <a:gd name="connsiteX17" fmla="*/ 2255520 w 3176016"/>
              <a:gd name="connsiteY17" fmla="*/ 585216 h 1880577"/>
              <a:gd name="connsiteX18" fmla="*/ 2127504 w 3176016"/>
              <a:gd name="connsiteY18" fmla="*/ 548640 h 1880577"/>
              <a:gd name="connsiteX19" fmla="*/ 2090928 w 3176016"/>
              <a:gd name="connsiteY19" fmla="*/ 463296 h 1880577"/>
              <a:gd name="connsiteX20" fmla="*/ 2084832 w 3176016"/>
              <a:gd name="connsiteY20" fmla="*/ 256032 h 1880577"/>
              <a:gd name="connsiteX21" fmla="*/ 2225040 w 3176016"/>
              <a:gd name="connsiteY21" fmla="*/ 36576 h 1880577"/>
              <a:gd name="connsiteX22" fmla="*/ 2420112 w 3176016"/>
              <a:gd name="connsiteY22" fmla="*/ 0 h 1880577"/>
              <a:gd name="connsiteX23" fmla="*/ 2572512 w 3176016"/>
              <a:gd name="connsiteY23" fmla="*/ 42672 h 1880577"/>
              <a:gd name="connsiteX24" fmla="*/ 2627376 w 3176016"/>
              <a:gd name="connsiteY24" fmla="*/ 121920 h 1880577"/>
              <a:gd name="connsiteX25" fmla="*/ 3011424 w 3176016"/>
              <a:gd name="connsiteY25" fmla="*/ 292608 h 1880577"/>
              <a:gd name="connsiteX26" fmla="*/ 3102864 w 3176016"/>
              <a:gd name="connsiteY26" fmla="*/ 371856 h 1880577"/>
              <a:gd name="connsiteX27" fmla="*/ 3176016 w 3176016"/>
              <a:gd name="connsiteY27" fmla="*/ 566928 h 1880577"/>
              <a:gd name="connsiteX28" fmla="*/ 3163824 w 3176016"/>
              <a:gd name="connsiteY28" fmla="*/ 755904 h 1880577"/>
              <a:gd name="connsiteX29" fmla="*/ 3041904 w 3176016"/>
              <a:gd name="connsiteY29" fmla="*/ 914400 h 1880577"/>
              <a:gd name="connsiteX30" fmla="*/ 2791968 w 3176016"/>
              <a:gd name="connsiteY30" fmla="*/ 926592 h 1880577"/>
              <a:gd name="connsiteX31" fmla="*/ 2621280 w 3176016"/>
              <a:gd name="connsiteY31" fmla="*/ 804672 h 1880577"/>
              <a:gd name="connsiteX32" fmla="*/ 2450592 w 3176016"/>
              <a:gd name="connsiteY32" fmla="*/ 701040 h 1880577"/>
              <a:gd name="connsiteX33" fmla="*/ 2298192 w 3176016"/>
              <a:gd name="connsiteY33" fmla="*/ 963168 h 1880577"/>
              <a:gd name="connsiteX34" fmla="*/ 2566416 w 3176016"/>
              <a:gd name="connsiteY34" fmla="*/ 1097280 h 1880577"/>
              <a:gd name="connsiteX35" fmla="*/ 2621280 w 3176016"/>
              <a:gd name="connsiteY35" fmla="*/ 1182624 h 1880577"/>
              <a:gd name="connsiteX36" fmla="*/ 2651760 w 3176016"/>
              <a:gd name="connsiteY36" fmla="*/ 1353312 h 1880577"/>
              <a:gd name="connsiteX37" fmla="*/ 2621280 w 3176016"/>
              <a:gd name="connsiteY37" fmla="*/ 1487424 h 1880577"/>
              <a:gd name="connsiteX38" fmla="*/ 2511552 w 3176016"/>
              <a:gd name="connsiteY38" fmla="*/ 1609344 h 1880577"/>
              <a:gd name="connsiteX39" fmla="*/ 2389632 w 3176016"/>
              <a:gd name="connsiteY39" fmla="*/ 1676400 h 1880577"/>
              <a:gd name="connsiteX40" fmla="*/ 2212848 w 3176016"/>
              <a:gd name="connsiteY40" fmla="*/ 1706880 h 1880577"/>
              <a:gd name="connsiteX41" fmla="*/ 2011680 w 3176016"/>
              <a:gd name="connsiteY41" fmla="*/ 1633728 h 1880577"/>
              <a:gd name="connsiteX42" fmla="*/ 1920240 w 3176016"/>
              <a:gd name="connsiteY42" fmla="*/ 1499616 h 1880577"/>
              <a:gd name="connsiteX43" fmla="*/ 1816608 w 3176016"/>
              <a:gd name="connsiteY43" fmla="*/ 1481328 h 1880577"/>
              <a:gd name="connsiteX44" fmla="*/ 1383792 w 3176016"/>
              <a:gd name="connsiteY44" fmla="*/ 1877568 h 1880577"/>
              <a:gd name="connsiteX45" fmla="*/ 993648 w 3176016"/>
              <a:gd name="connsiteY45" fmla="*/ 1530096 h 1880577"/>
              <a:gd name="connsiteX46" fmla="*/ 938784 w 3176016"/>
              <a:gd name="connsiteY46" fmla="*/ 1426464 h 1880577"/>
              <a:gd name="connsiteX47" fmla="*/ 822960 w 3176016"/>
              <a:gd name="connsiteY47" fmla="*/ 1377696 h 1880577"/>
              <a:gd name="connsiteX48" fmla="*/ 755904 w 3176016"/>
              <a:gd name="connsiteY48" fmla="*/ 1316736 h 1880577"/>
              <a:gd name="connsiteX49" fmla="*/ 603504 w 3176016"/>
              <a:gd name="connsiteY49" fmla="*/ 1316736 h 1880577"/>
              <a:gd name="connsiteX50" fmla="*/ 493776 w 3176016"/>
              <a:gd name="connsiteY50" fmla="*/ 1207008 h 1880577"/>
              <a:gd name="connsiteX0" fmla="*/ 493776 w 3176016"/>
              <a:gd name="connsiteY0" fmla="*/ 1207008 h 1884329"/>
              <a:gd name="connsiteX1" fmla="*/ 256032 w 3176016"/>
              <a:gd name="connsiteY1" fmla="*/ 896112 h 1884329"/>
              <a:gd name="connsiteX2" fmla="*/ 36576 w 3176016"/>
              <a:gd name="connsiteY2" fmla="*/ 719328 h 1884329"/>
              <a:gd name="connsiteX3" fmla="*/ 0 w 3176016"/>
              <a:gd name="connsiteY3" fmla="*/ 536448 h 1884329"/>
              <a:gd name="connsiteX4" fmla="*/ 115824 w 3176016"/>
              <a:gd name="connsiteY4" fmla="*/ 268224 h 1884329"/>
              <a:gd name="connsiteX5" fmla="*/ 384048 w 3176016"/>
              <a:gd name="connsiteY5" fmla="*/ 201168 h 1884329"/>
              <a:gd name="connsiteX6" fmla="*/ 579120 w 3176016"/>
              <a:gd name="connsiteY6" fmla="*/ 268224 h 1884329"/>
              <a:gd name="connsiteX7" fmla="*/ 688848 w 3176016"/>
              <a:gd name="connsiteY7" fmla="*/ 353568 h 1884329"/>
              <a:gd name="connsiteX8" fmla="*/ 810768 w 3176016"/>
              <a:gd name="connsiteY8" fmla="*/ 493776 h 1884329"/>
              <a:gd name="connsiteX9" fmla="*/ 1030224 w 3176016"/>
              <a:gd name="connsiteY9" fmla="*/ 621792 h 1884329"/>
              <a:gd name="connsiteX10" fmla="*/ 1207008 w 3176016"/>
              <a:gd name="connsiteY10" fmla="*/ 841248 h 1884329"/>
              <a:gd name="connsiteX11" fmla="*/ 1389888 w 3176016"/>
              <a:gd name="connsiteY11" fmla="*/ 950976 h 1884329"/>
              <a:gd name="connsiteX12" fmla="*/ 1591056 w 3176016"/>
              <a:gd name="connsiteY12" fmla="*/ 938784 h 1884329"/>
              <a:gd name="connsiteX13" fmla="*/ 1682496 w 3176016"/>
              <a:gd name="connsiteY13" fmla="*/ 786384 h 1884329"/>
              <a:gd name="connsiteX14" fmla="*/ 1840992 w 3176016"/>
              <a:gd name="connsiteY14" fmla="*/ 682752 h 1884329"/>
              <a:gd name="connsiteX15" fmla="*/ 1981200 w 3176016"/>
              <a:gd name="connsiteY15" fmla="*/ 719328 h 1884329"/>
              <a:gd name="connsiteX16" fmla="*/ 2097024 w 3176016"/>
              <a:gd name="connsiteY16" fmla="*/ 810768 h 1884329"/>
              <a:gd name="connsiteX17" fmla="*/ 2255520 w 3176016"/>
              <a:gd name="connsiteY17" fmla="*/ 585216 h 1884329"/>
              <a:gd name="connsiteX18" fmla="*/ 2127504 w 3176016"/>
              <a:gd name="connsiteY18" fmla="*/ 548640 h 1884329"/>
              <a:gd name="connsiteX19" fmla="*/ 2090928 w 3176016"/>
              <a:gd name="connsiteY19" fmla="*/ 463296 h 1884329"/>
              <a:gd name="connsiteX20" fmla="*/ 2084832 w 3176016"/>
              <a:gd name="connsiteY20" fmla="*/ 256032 h 1884329"/>
              <a:gd name="connsiteX21" fmla="*/ 2225040 w 3176016"/>
              <a:gd name="connsiteY21" fmla="*/ 36576 h 1884329"/>
              <a:gd name="connsiteX22" fmla="*/ 2420112 w 3176016"/>
              <a:gd name="connsiteY22" fmla="*/ 0 h 1884329"/>
              <a:gd name="connsiteX23" fmla="*/ 2572512 w 3176016"/>
              <a:gd name="connsiteY23" fmla="*/ 42672 h 1884329"/>
              <a:gd name="connsiteX24" fmla="*/ 2627376 w 3176016"/>
              <a:gd name="connsiteY24" fmla="*/ 121920 h 1884329"/>
              <a:gd name="connsiteX25" fmla="*/ 3011424 w 3176016"/>
              <a:gd name="connsiteY25" fmla="*/ 292608 h 1884329"/>
              <a:gd name="connsiteX26" fmla="*/ 3102864 w 3176016"/>
              <a:gd name="connsiteY26" fmla="*/ 371856 h 1884329"/>
              <a:gd name="connsiteX27" fmla="*/ 3176016 w 3176016"/>
              <a:gd name="connsiteY27" fmla="*/ 566928 h 1884329"/>
              <a:gd name="connsiteX28" fmla="*/ 3163824 w 3176016"/>
              <a:gd name="connsiteY28" fmla="*/ 755904 h 1884329"/>
              <a:gd name="connsiteX29" fmla="*/ 3041904 w 3176016"/>
              <a:gd name="connsiteY29" fmla="*/ 914400 h 1884329"/>
              <a:gd name="connsiteX30" fmla="*/ 2791968 w 3176016"/>
              <a:gd name="connsiteY30" fmla="*/ 926592 h 1884329"/>
              <a:gd name="connsiteX31" fmla="*/ 2621280 w 3176016"/>
              <a:gd name="connsiteY31" fmla="*/ 804672 h 1884329"/>
              <a:gd name="connsiteX32" fmla="*/ 2450592 w 3176016"/>
              <a:gd name="connsiteY32" fmla="*/ 701040 h 1884329"/>
              <a:gd name="connsiteX33" fmla="*/ 2298192 w 3176016"/>
              <a:gd name="connsiteY33" fmla="*/ 963168 h 1884329"/>
              <a:gd name="connsiteX34" fmla="*/ 2566416 w 3176016"/>
              <a:gd name="connsiteY34" fmla="*/ 1097280 h 1884329"/>
              <a:gd name="connsiteX35" fmla="*/ 2621280 w 3176016"/>
              <a:gd name="connsiteY35" fmla="*/ 1182624 h 1884329"/>
              <a:gd name="connsiteX36" fmla="*/ 2651760 w 3176016"/>
              <a:gd name="connsiteY36" fmla="*/ 1353312 h 1884329"/>
              <a:gd name="connsiteX37" fmla="*/ 2621280 w 3176016"/>
              <a:gd name="connsiteY37" fmla="*/ 1487424 h 1884329"/>
              <a:gd name="connsiteX38" fmla="*/ 2511552 w 3176016"/>
              <a:gd name="connsiteY38" fmla="*/ 1609344 h 1884329"/>
              <a:gd name="connsiteX39" fmla="*/ 2389632 w 3176016"/>
              <a:gd name="connsiteY39" fmla="*/ 1676400 h 1884329"/>
              <a:gd name="connsiteX40" fmla="*/ 2212848 w 3176016"/>
              <a:gd name="connsiteY40" fmla="*/ 1706880 h 1884329"/>
              <a:gd name="connsiteX41" fmla="*/ 2011680 w 3176016"/>
              <a:gd name="connsiteY41" fmla="*/ 1633728 h 1884329"/>
              <a:gd name="connsiteX42" fmla="*/ 1920240 w 3176016"/>
              <a:gd name="connsiteY42" fmla="*/ 1499616 h 1884329"/>
              <a:gd name="connsiteX43" fmla="*/ 1816608 w 3176016"/>
              <a:gd name="connsiteY43" fmla="*/ 1481328 h 1884329"/>
              <a:gd name="connsiteX44" fmla="*/ 1383792 w 3176016"/>
              <a:gd name="connsiteY44" fmla="*/ 1877568 h 1884329"/>
              <a:gd name="connsiteX45" fmla="*/ 993648 w 3176016"/>
              <a:gd name="connsiteY45" fmla="*/ 1530096 h 1884329"/>
              <a:gd name="connsiteX46" fmla="*/ 938784 w 3176016"/>
              <a:gd name="connsiteY46" fmla="*/ 1426464 h 1884329"/>
              <a:gd name="connsiteX47" fmla="*/ 822960 w 3176016"/>
              <a:gd name="connsiteY47" fmla="*/ 1377696 h 1884329"/>
              <a:gd name="connsiteX48" fmla="*/ 755904 w 3176016"/>
              <a:gd name="connsiteY48" fmla="*/ 1316736 h 1884329"/>
              <a:gd name="connsiteX49" fmla="*/ 603504 w 3176016"/>
              <a:gd name="connsiteY49" fmla="*/ 1316736 h 1884329"/>
              <a:gd name="connsiteX50" fmla="*/ 493776 w 3176016"/>
              <a:gd name="connsiteY50" fmla="*/ 1207008 h 1884329"/>
              <a:gd name="connsiteX0" fmla="*/ 493776 w 3176016"/>
              <a:gd name="connsiteY0" fmla="*/ 1207008 h 1877568"/>
              <a:gd name="connsiteX1" fmla="*/ 256032 w 3176016"/>
              <a:gd name="connsiteY1" fmla="*/ 896112 h 1877568"/>
              <a:gd name="connsiteX2" fmla="*/ 36576 w 3176016"/>
              <a:gd name="connsiteY2" fmla="*/ 719328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20240 w 3176016"/>
              <a:gd name="connsiteY42" fmla="*/ 1499616 h 1877568"/>
              <a:gd name="connsiteX43" fmla="*/ 1816608 w 3176016"/>
              <a:gd name="connsiteY43" fmla="*/ 1481328 h 1877568"/>
              <a:gd name="connsiteX44" fmla="*/ 1383792 w 3176016"/>
              <a:gd name="connsiteY44" fmla="*/ 1877568 h 1877568"/>
              <a:gd name="connsiteX45" fmla="*/ 993648 w 3176016"/>
              <a:gd name="connsiteY45" fmla="*/ 1530096 h 1877568"/>
              <a:gd name="connsiteX46" fmla="*/ 938784 w 3176016"/>
              <a:gd name="connsiteY46" fmla="*/ 1426464 h 1877568"/>
              <a:gd name="connsiteX47" fmla="*/ 822960 w 3176016"/>
              <a:gd name="connsiteY47" fmla="*/ 1377696 h 1877568"/>
              <a:gd name="connsiteX48" fmla="*/ 755904 w 3176016"/>
              <a:gd name="connsiteY48" fmla="*/ 1316736 h 1877568"/>
              <a:gd name="connsiteX49" fmla="*/ 603504 w 3176016"/>
              <a:gd name="connsiteY49" fmla="*/ 1316736 h 1877568"/>
              <a:gd name="connsiteX50" fmla="*/ 493776 w 3176016"/>
              <a:gd name="connsiteY50" fmla="*/ 1207008 h 1877568"/>
              <a:gd name="connsiteX0" fmla="*/ 493776 w 3176016"/>
              <a:gd name="connsiteY0" fmla="*/ 1207008 h 1877568"/>
              <a:gd name="connsiteX1" fmla="*/ 256032 w 3176016"/>
              <a:gd name="connsiteY1" fmla="*/ 896112 h 1877568"/>
              <a:gd name="connsiteX2" fmla="*/ 36576 w 3176016"/>
              <a:gd name="connsiteY2" fmla="*/ 719328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20240 w 3176016"/>
              <a:gd name="connsiteY42" fmla="*/ 1499616 h 1877568"/>
              <a:gd name="connsiteX43" fmla="*/ 1816608 w 3176016"/>
              <a:gd name="connsiteY43" fmla="*/ 1481328 h 1877568"/>
              <a:gd name="connsiteX44" fmla="*/ 1383792 w 3176016"/>
              <a:gd name="connsiteY44" fmla="*/ 1877568 h 1877568"/>
              <a:gd name="connsiteX45" fmla="*/ 993648 w 3176016"/>
              <a:gd name="connsiteY45" fmla="*/ 1530096 h 1877568"/>
              <a:gd name="connsiteX46" fmla="*/ 938784 w 3176016"/>
              <a:gd name="connsiteY46" fmla="*/ 1426464 h 1877568"/>
              <a:gd name="connsiteX47" fmla="*/ 822960 w 3176016"/>
              <a:gd name="connsiteY47" fmla="*/ 1377696 h 1877568"/>
              <a:gd name="connsiteX48" fmla="*/ 755904 w 3176016"/>
              <a:gd name="connsiteY48" fmla="*/ 1316736 h 1877568"/>
              <a:gd name="connsiteX49" fmla="*/ 603504 w 3176016"/>
              <a:gd name="connsiteY49" fmla="*/ 1316736 h 1877568"/>
              <a:gd name="connsiteX50" fmla="*/ 493776 w 3176016"/>
              <a:gd name="connsiteY50" fmla="*/ 1207008 h 1877568"/>
              <a:gd name="connsiteX0" fmla="*/ 493776 w 3176016"/>
              <a:gd name="connsiteY0" fmla="*/ 1207008 h 1877568"/>
              <a:gd name="connsiteX1" fmla="*/ 256032 w 3176016"/>
              <a:gd name="connsiteY1" fmla="*/ 896112 h 1877568"/>
              <a:gd name="connsiteX2" fmla="*/ 36576 w 3176016"/>
              <a:gd name="connsiteY2" fmla="*/ 719328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20240 w 3176016"/>
              <a:gd name="connsiteY42" fmla="*/ 1499616 h 1877568"/>
              <a:gd name="connsiteX43" fmla="*/ 1821688 w 3176016"/>
              <a:gd name="connsiteY43" fmla="*/ 1496568 h 1877568"/>
              <a:gd name="connsiteX44" fmla="*/ 1383792 w 3176016"/>
              <a:gd name="connsiteY44" fmla="*/ 1877568 h 1877568"/>
              <a:gd name="connsiteX45" fmla="*/ 993648 w 3176016"/>
              <a:gd name="connsiteY45" fmla="*/ 1530096 h 1877568"/>
              <a:gd name="connsiteX46" fmla="*/ 938784 w 3176016"/>
              <a:gd name="connsiteY46" fmla="*/ 1426464 h 1877568"/>
              <a:gd name="connsiteX47" fmla="*/ 822960 w 3176016"/>
              <a:gd name="connsiteY47" fmla="*/ 1377696 h 1877568"/>
              <a:gd name="connsiteX48" fmla="*/ 755904 w 3176016"/>
              <a:gd name="connsiteY48" fmla="*/ 1316736 h 1877568"/>
              <a:gd name="connsiteX49" fmla="*/ 603504 w 3176016"/>
              <a:gd name="connsiteY49" fmla="*/ 1316736 h 1877568"/>
              <a:gd name="connsiteX50" fmla="*/ 493776 w 3176016"/>
              <a:gd name="connsiteY50" fmla="*/ 1207008 h 1877568"/>
              <a:gd name="connsiteX0" fmla="*/ 493776 w 3176016"/>
              <a:gd name="connsiteY0" fmla="*/ 1207008 h 1877568"/>
              <a:gd name="connsiteX1" fmla="*/ 256032 w 3176016"/>
              <a:gd name="connsiteY1" fmla="*/ 896112 h 1877568"/>
              <a:gd name="connsiteX2" fmla="*/ 36576 w 3176016"/>
              <a:gd name="connsiteY2" fmla="*/ 719328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02460 w 3176016"/>
              <a:gd name="connsiteY42" fmla="*/ 1464056 h 1877568"/>
              <a:gd name="connsiteX43" fmla="*/ 1821688 w 3176016"/>
              <a:gd name="connsiteY43" fmla="*/ 1496568 h 1877568"/>
              <a:gd name="connsiteX44" fmla="*/ 1383792 w 3176016"/>
              <a:gd name="connsiteY44" fmla="*/ 1877568 h 1877568"/>
              <a:gd name="connsiteX45" fmla="*/ 993648 w 3176016"/>
              <a:gd name="connsiteY45" fmla="*/ 1530096 h 1877568"/>
              <a:gd name="connsiteX46" fmla="*/ 938784 w 3176016"/>
              <a:gd name="connsiteY46" fmla="*/ 1426464 h 1877568"/>
              <a:gd name="connsiteX47" fmla="*/ 822960 w 3176016"/>
              <a:gd name="connsiteY47" fmla="*/ 1377696 h 1877568"/>
              <a:gd name="connsiteX48" fmla="*/ 755904 w 3176016"/>
              <a:gd name="connsiteY48" fmla="*/ 1316736 h 1877568"/>
              <a:gd name="connsiteX49" fmla="*/ 603504 w 3176016"/>
              <a:gd name="connsiteY49" fmla="*/ 1316736 h 1877568"/>
              <a:gd name="connsiteX50" fmla="*/ 493776 w 3176016"/>
              <a:gd name="connsiteY50" fmla="*/ 1207008 h 1877568"/>
              <a:gd name="connsiteX0" fmla="*/ 493776 w 3176016"/>
              <a:gd name="connsiteY0" fmla="*/ 1207008 h 1877568"/>
              <a:gd name="connsiteX1" fmla="*/ 256032 w 3176016"/>
              <a:gd name="connsiteY1" fmla="*/ 896112 h 1877568"/>
              <a:gd name="connsiteX2" fmla="*/ 36576 w 3176016"/>
              <a:gd name="connsiteY2" fmla="*/ 719328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02460 w 3176016"/>
              <a:gd name="connsiteY42" fmla="*/ 1464056 h 1877568"/>
              <a:gd name="connsiteX43" fmla="*/ 1821688 w 3176016"/>
              <a:gd name="connsiteY43" fmla="*/ 1496568 h 1877568"/>
              <a:gd name="connsiteX44" fmla="*/ 1383792 w 3176016"/>
              <a:gd name="connsiteY44" fmla="*/ 1877568 h 1877568"/>
              <a:gd name="connsiteX45" fmla="*/ 993648 w 3176016"/>
              <a:gd name="connsiteY45" fmla="*/ 1530096 h 1877568"/>
              <a:gd name="connsiteX46" fmla="*/ 936244 w 3176016"/>
              <a:gd name="connsiteY46" fmla="*/ 1434084 h 1877568"/>
              <a:gd name="connsiteX47" fmla="*/ 822960 w 3176016"/>
              <a:gd name="connsiteY47" fmla="*/ 1377696 h 1877568"/>
              <a:gd name="connsiteX48" fmla="*/ 755904 w 3176016"/>
              <a:gd name="connsiteY48" fmla="*/ 1316736 h 1877568"/>
              <a:gd name="connsiteX49" fmla="*/ 603504 w 3176016"/>
              <a:gd name="connsiteY49" fmla="*/ 1316736 h 1877568"/>
              <a:gd name="connsiteX50" fmla="*/ 493776 w 3176016"/>
              <a:gd name="connsiteY50" fmla="*/ 1207008 h 1877568"/>
              <a:gd name="connsiteX0" fmla="*/ 493776 w 3176016"/>
              <a:gd name="connsiteY0" fmla="*/ 1207008 h 1877568"/>
              <a:gd name="connsiteX1" fmla="*/ 256032 w 3176016"/>
              <a:gd name="connsiteY1" fmla="*/ 896112 h 1877568"/>
              <a:gd name="connsiteX2" fmla="*/ 36576 w 3176016"/>
              <a:gd name="connsiteY2" fmla="*/ 719328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02460 w 3176016"/>
              <a:gd name="connsiteY42" fmla="*/ 1464056 h 1877568"/>
              <a:gd name="connsiteX43" fmla="*/ 1821688 w 3176016"/>
              <a:gd name="connsiteY43" fmla="*/ 1496568 h 1877568"/>
              <a:gd name="connsiteX44" fmla="*/ 1383792 w 3176016"/>
              <a:gd name="connsiteY44" fmla="*/ 1877568 h 1877568"/>
              <a:gd name="connsiteX45" fmla="*/ 993648 w 3176016"/>
              <a:gd name="connsiteY45" fmla="*/ 1530096 h 1877568"/>
              <a:gd name="connsiteX46" fmla="*/ 936244 w 3176016"/>
              <a:gd name="connsiteY46" fmla="*/ 1434084 h 1877568"/>
              <a:gd name="connsiteX47" fmla="*/ 822960 w 3176016"/>
              <a:gd name="connsiteY47" fmla="*/ 1377696 h 1877568"/>
              <a:gd name="connsiteX48" fmla="*/ 755904 w 3176016"/>
              <a:gd name="connsiteY48" fmla="*/ 1329436 h 1877568"/>
              <a:gd name="connsiteX49" fmla="*/ 603504 w 3176016"/>
              <a:gd name="connsiteY49" fmla="*/ 1316736 h 1877568"/>
              <a:gd name="connsiteX50" fmla="*/ 493776 w 3176016"/>
              <a:gd name="connsiteY50" fmla="*/ 1207008 h 1877568"/>
              <a:gd name="connsiteX0" fmla="*/ 493776 w 3176016"/>
              <a:gd name="connsiteY0" fmla="*/ 1207008 h 1877568"/>
              <a:gd name="connsiteX1" fmla="*/ 256032 w 3176016"/>
              <a:gd name="connsiteY1" fmla="*/ 896112 h 1877568"/>
              <a:gd name="connsiteX2" fmla="*/ 36576 w 3176016"/>
              <a:gd name="connsiteY2" fmla="*/ 719328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02460 w 3176016"/>
              <a:gd name="connsiteY42" fmla="*/ 1464056 h 1877568"/>
              <a:gd name="connsiteX43" fmla="*/ 1821688 w 3176016"/>
              <a:gd name="connsiteY43" fmla="*/ 1496568 h 1877568"/>
              <a:gd name="connsiteX44" fmla="*/ 1383792 w 3176016"/>
              <a:gd name="connsiteY44" fmla="*/ 1877568 h 1877568"/>
              <a:gd name="connsiteX45" fmla="*/ 993648 w 3176016"/>
              <a:gd name="connsiteY45" fmla="*/ 1530096 h 1877568"/>
              <a:gd name="connsiteX46" fmla="*/ 936244 w 3176016"/>
              <a:gd name="connsiteY46" fmla="*/ 1434084 h 1877568"/>
              <a:gd name="connsiteX47" fmla="*/ 822960 w 3176016"/>
              <a:gd name="connsiteY47" fmla="*/ 1377696 h 1877568"/>
              <a:gd name="connsiteX48" fmla="*/ 755904 w 3176016"/>
              <a:gd name="connsiteY48" fmla="*/ 1329436 h 1877568"/>
              <a:gd name="connsiteX49" fmla="*/ 613664 w 3176016"/>
              <a:gd name="connsiteY49" fmla="*/ 1314196 h 1877568"/>
              <a:gd name="connsiteX50" fmla="*/ 493776 w 3176016"/>
              <a:gd name="connsiteY50" fmla="*/ 1207008 h 1877568"/>
              <a:gd name="connsiteX0" fmla="*/ 493776 w 3176016"/>
              <a:gd name="connsiteY0" fmla="*/ 1207008 h 1877568"/>
              <a:gd name="connsiteX1" fmla="*/ 159512 w 3176016"/>
              <a:gd name="connsiteY1" fmla="*/ 949452 h 1877568"/>
              <a:gd name="connsiteX2" fmla="*/ 36576 w 3176016"/>
              <a:gd name="connsiteY2" fmla="*/ 719328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02460 w 3176016"/>
              <a:gd name="connsiteY42" fmla="*/ 1464056 h 1877568"/>
              <a:gd name="connsiteX43" fmla="*/ 1821688 w 3176016"/>
              <a:gd name="connsiteY43" fmla="*/ 1496568 h 1877568"/>
              <a:gd name="connsiteX44" fmla="*/ 1383792 w 3176016"/>
              <a:gd name="connsiteY44" fmla="*/ 1877568 h 1877568"/>
              <a:gd name="connsiteX45" fmla="*/ 993648 w 3176016"/>
              <a:gd name="connsiteY45" fmla="*/ 1530096 h 1877568"/>
              <a:gd name="connsiteX46" fmla="*/ 936244 w 3176016"/>
              <a:gd name="connsiteY46" fmla="*/ 1434084 h 1877568"/>
              <a:gd name="connsiteX47" fmla="*/ 822960 w 3176016"/>
              <a:gd name="connsiteY47" fmla="*/ 1377696 h 1877568"/>
              <a:gd name="connsiteX48" fmla="*/ 755904 w 3176016"/>
              <a:gd name="connsiteY48" fmla="*/ 1329436 h 1877568"/>
              <a:gd name="connsiteX49" fmla="*/ 613664 w 3176016"/>
              <a:gd name="connsiteY49" fmla="*/ 1314196 h 1877568"/>
              <a:gd name="connsiteX50" fmla="*/ 493776 w 3176016"/>
              <a:gd name="connsiteY50" fmla="*/ 1207008 h 1877568"/>
              <a:gd name="connsiteX0" fmla="*/ 493776 w 3176016"/>
              <a:gd name="connsiteY0" fmla="*/ 1207008 h 1877568"/>
              <a:gd name="connsiteX1" fmla="*/ 240792 w 3176016"/>
              <a:gd name="connsiteY1" fmla="*/ 852932 h 1877568"/>
              <a:gd name="connsiteX2" fmla="*/ 36576 w 3176016"/>
              <a:gd name="connsiteY2" fmla="*/ 719328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02460 w 3176016"/>
              <a:gd name="connsiteY42" fmla="*/ 1464056 h 1877568"/>
              <a:gd name="connsiteX43" fmla="*/ 1821688 w 3176016"/>
              <a:gd name="connsiteY43" fmla="*/ 1496568 h 1877568"/>
              <a:gd name="connsiteX44" fmla="*/ 1383792 w 3176016"/>
              <a:gd name="connsiteY44" fmla="*/ 1877568 h 1877568"/>
              <a:gd name="connsiteX45" fmla="*/ 993648 w 3176016"/>
              <a:gd name="connsiteY45" fmla="*/ 1530096 h 1877568"/>
              <a:gd name="connsiteX46" fmla="*/ 936244 w 3176016"/>
              <a:gd name="connsiteY46" fmla="*/ 1434084 h 1877568"/>
              <a:gd name="connsiteX47" fmla="*/ 822960 w 3176016"/>
              <a:gd name="connsiteY47" fmla="*/ 1377696 h 1877568"/>
              <a:gd name="connsiteX48" fmla="*/ 755904 w 3176016"/>
              <a:gd name="connsiteY48" fmla="*/ 1329436 h 1877568"/>
              <a:gd name="connsiteX49" fmla="*/ 613664 w 3176016"/>
              <a:gd name="connsiteY49" fmla="*/ 1314196 h 1877568"/>
              <a:gd name="connsiteX50" fmla="*/ 493776 w 3176016"/>
              <a:gd name="connsiteY50" fmla="*/ 1207008 h 1877568"/>
              <a:gd name="connsiteX0" fmla="*/ 493776 w 3176016"/>
              <a:gd name="connsiteY0" fmla="*/ 1207008 h 1877568"/>
              <a:gd name="connsiteX1" fmla="*/ 240792 w 3176016"/>
              <a:gd name="connsiteY1" fmla="*/ 852932 h 1877568"/>
              <a:gd name="connsiteX2" fmla="*/ 36576 w 3176016"/>
              <a:gd name="connsiteY2" fmla="*/ 719328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02460 w 3176016"/>
              <a:gd name="connsiteY42" fmla="*/ 1464056 h 1877568"/>
              <a:gd name="connsiteX43" fmla="*/ 1821688 w 3176016"/>
              <a:gd name="connsiteY43" fmla="*/ 1496568 h 1877568"/>
              <a:gd name="connsiteX44" fmla="*/ 1383792 w 3176016"/>
              <a:gd name="connsiteY44" fmla="*/ 1877568 h 1877568"/>
              <a:gd name="connsiteX45" fmla="*/ 993648 w 3176016"/>
              <a:gd name="connsiteY45" fmla="*/ 1530096 h 1877568"/>
              <a:gd name="connsiteX46" fmla="*/ 936244 w 3176016"/>
              <a:gd name="connsiteY46" fmla="*/ 1434084 h 1877568"/>
              <a:gd name="connsiteX47" fmla="*/ 838200 w 3176016"/>
              <a:gd name="connsiteY47" fmla="*/ 1392936 h 1877568"/>
              <a:gd name="connsiteX48" fmla="*/ 755904 w 3176016"/>
              <a:gd name="connsiteY48" fmla="*/ 1329436 h 1877568"/>
              <a:gd name="connsiteX49" fmla="*/ 613664 w 3176016"/>
              <a:gd name="connsiteY49" fmla="*/ 1314196 h 1877568"/>
              <a:gd name="connsiteX50" fmla="*/ 493776 w 3176016"/>
              <a:gd name="connsiteY50" fmla="*/ 1207008 h 1877568"/>
              <a:gd name="connsiteX0" fmla="*/ 493776 w 3176016"/>
              <a:gd name="connsiteY0" fmla="*/ 1207008 h 1877568"/>
              <a:gd name="connsiteX1" fmla="*/ 240792 w 3176016"/>
              <a:gd name="connsiteY1" fmla="*/ 852932 h 1877568"/>
              <a:gd name="connsiteX2" fmla="*/ 36576 w 3176016"/>
              <a:gd name="connsiteY2" fmla="*/ 719328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02460 w 3176016"/>
              <a:gd name="connsiteY42" fmla="*/ 1464056 h 1877568"/>
              <a:gd name="connsiteX43" fmla="*/ 1821688 w 3176016"/>
              <a:gd name="connsiteY43" fmla="*/ 1496568 h 1877568"/>
              <a:gd name="connsiteX44" fmla="*/ 1383792 w 3176016"/>
              <a:gd name="connsiteY44" fmla="*/ 1877568 h 1877568"/>
              <a:gd name="connsiteX45" fmla="*/ 993648 w 3176016"/>
              <a:gd name="connsiteY45" fmla="*/ 1530096 h 1877568"/>
              <a:gd name="connsiteX46" fmla="*/ 936244 w 3176016"/>
              <a:gd name="connsiteY46" fmla="*/ 1434084 h 1877568"/>
              <a:gd name="connsiteX47" fmla="*/ 755904 w 3176016"/>
              <a:gd name="connsiteY47" fmla="*/ 1329436 h 1877568"/>
              <a:gd name="connsiteX48" fmla="*/ 613664 w 3176016"/>
              <a:gd name="connsiteY48" fmla="*/ 1314196 h 1877568"/>
              <a:gd name="connsiteX49" fmla="*/ 493776 w 3176016"/>
              <a:gd name="connsiteY49" fmla="*/ 1207008 h 1877568"/>
              <a:gd name="connsiteX0" fmla="*/ 493776 w 3176016"/>
              <a:gd name="connsiteY0" fmla="*/ 1207008 h 1877568"/>
              <a:gd name="connsiteX1" fmla="*/ 240792 w 3176016"/>
              <a:gd name="connsiteY1" fmla="*/ 852932 h 1877568"/>
              <a:gd name="connsiteX2" fmla="*/ 36576 w 3176016"/>
              <a:gd name="connsiteY2" fmla="*/ 719328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02460 w 3176016"/>
              <a:gd name="connsiteY42" fmla="*/ 1464056 h 1877568"/>
              <a:gd name="connsiteX43" fmla="*/ 1821688 w 3176016"/>
              <a:gd name="connsiteY43" fmla="*/ 1496568 h 1877568"/>
              <a:gd name="connsiteX44" fmla="*/ 1383792 w 3176016"/>
              <a:gd name="connsiteY44" fmla="*/ 1877568 h 1877568"/>
              <a:gd name="connsiteX45" fmla="*/ 993648 w 3176016"/>
              <a:gd name="connsiteY45" fmla="*/ 1530096 h 1877568"/>
              <a:gd name="connsiteX46" fmla="*/ 936244 w 3176016"/>
              <a:gd name="connsiteY46" fmla="*/ 1434084 h 1877568"/>
              <a:gd name="connsiteX47" fmla="*/ 755904 w 3176016"/>
              <a:gd name="connsiteY47" fmla="*/ 1329436 h 1877568"/>
              <a:gd name="connsiteX48" fmla="*/ 613664 w 3176016"/>
              <a:gd name="connsiteY48" fmla="*/ 1314196 h 1877568"/>
              <a:gd name="connsiteX49" fmla="*/ 493776 w 3176016"/>
              <a:gd name="connsiteY49" fmla="*/ 1207008 h 1877568"/>
              <a:gd name="connsiteX0" fmla="*/ 493776 w 3176016"/>
              <a:gd name="connsiteY0" fmla="*/ 1207008 h 1877568"/>
              <a:gd name="connsiteX1" fmla="*/ 240792 w 3176016"/>
              <a:gd name="connsiteY1" fmla="*/ 852932 h 1877568"/>
              <a:gd name="connsiteX2" fmla="*/ 36576 w 3176016"/>
              <a:gd name="connsiteY2" fmla="*/ 719328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02460 w 3176016"/>
              <a:gd name="connsiteY42" fmla="*/ 1464056 h 1877568"/>
              <a:gd name="connsiteX43" fmla="*/ 1821688 w 3176016"/>
              <a:gd name="connsiteY43" fmla="*/ 1496568 h 1877568"/>
              <a:gd name="connsiteX44" fmla="*/ 1383792 w 3176016"/>
              <a:gd name="connsiteY44" fmla="*/ 1877568 h 1877568"/>
              <a:gd name="connsiteX45" fmla="*/ 993648 w 3176016"/>
              <a:gd name="connsiteY45" fmla="*/ 1530096 h 1877568"/>
              <a:gd name="connsiteX46" fmla="*/ 936244 w 3176016"/>
              <a:gd name="connsiteY46" fmla="*/ 1434084 h 1877568"/>
              <a:gd name="connsiteX47" fmla="*/ 788289 w 3176016"/>
              <a:gd name="connsiteY47" fmla="*/ 1333246 h 1877568"/>
              <a:gd name="connsiteX48" fmla="*/ 613664 w 3176016"/>
              <a:gd name="connsiteY48" fmla="*/ 1314196 h 1877568"/>
              <a:gd name="connsiteX49" fmla="*/ 493776 w 3176016"/>
              <a:gd name="connsiteY49" fmla="*/ 1207008 h 1877568"/>
              <a:gd name="connsiteX0" fmla="*/ 493776 w 3176016"/>
              <a:gd name="connsiteY0" fmla="*/ 1207008 h 1877568"/>
              <a:gd name="connsiteX1" fmla="*/ 240792 w 3176016"/>
              <a:gd name="connsiteY1" fmla="*/ 852932 h 1877568"/>
              <a:gd name="connsiteX2" fmla="*/ 36576 w 3176016"/>
              <a:gd name="connsiteY2" fmla="*/ 719328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02460 w 3176016"/>
              <a:gd name="connsiteY42" fmla="*/ 1464056 h 1877568"/>
              <a:gd name="connsiteX43" fmla="*/ 1821688 w 3176016"/>
              <a:gd name="connsiteY43" fmla="*/ 1496568 h 1877568"/>
              <a:gd name="connsiteX44" fmla="*/ 1383792 w 3176016"/>
              <a:gd name="connsiteY44" fmla="*/ 1877568 h 1877568"/>
              <a:gd name="connsiteX45" fmla="*/ 993648 w 3176016"/>
              <a:gd name="connsiteY45" fmla="*/ 1530096 h 1877568"/>
              <a:gd name="connsiteX46" fmla="*/ 936244 w 3176016"/>
              <a:gd name="connsiteY46" fmla="*/ 1434084 h 1877568"/>
              <a:gd name="connsiteX47" fmla="*/ 788289 w 3176016"/>
              <a:gd name="connsiteY47" fmla="*/ 1333246 h 1877568"/>
              <a:gd name="connsiteX48" fmla="*/ 613664 w 3176016"/>
              <a:gd name="connsiteY48" fmla="*/ 1314196 h 1877568"/>
              <a:gd name="connsiteX49" fmla="*/ 493776 w 3176016"/>
              <a:gd name="connsiteY49" fmla="*/ 1207008 h 1877568"/>
              <a:gd name="connsiteX0" fmla="*/ 493776 w 3176016"/>
              <a:gd name="connsiteY0" fmla="*/ 1207008 h 1877568"/>
              <a:gd name="connsiteX1" fmla="*/ 240792 w 3176016"/>
              <a:gd name="connsiteY1" fmla="*/ 852932 h 1877568"/>
              <a:gd name="connsiteX2" fmla="*/ 36576 w 3176016"/>
              <a:gd name="connsiteY2" fmla="*/ 719328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02460 w 3176016"/>
              <a:gd name="connsiteY42" fmla="*/ 1464056 h 1877568"/>
              <a:gd name="connsiteX43" fmla="*/ 1821688 w 3176016"/>
              <a:gd name="connsiteY43" fmla="*/ 1496568 h 1877568"/>
              <a:gd name="connsiteX44" fmla="*/ 1383792 w 3176016"/>
              <a:gd name="connsiteY44" fmla="*/ 1877568 h 1877568"/>
              <a:gd name="connsiteX45" fmla="*/ 993648 w 3176016"/>
              <a:gd name="connsiteY45" fmla="*/ 1530096 h 1877568"/>
              <a:gd name="connsiteX46" fmla="*/ 959104 w 3176016"/>
              <a:gd name="connsiteY46" fmla="*/ 1451229 h 1877568"/>
              <a:gd name="connsiteX47" fmla="*/ 788289 w 3176016"/>
              <a:gd name="connsiteY47" fmla="*/ 1333246 h 1877568"/>
              <a:gd name="connsiteX48" fmla="*/ 613664 w 3176016"/>
              <a:gd name="connsiteY48" fmla="*/ 1314196 h 1877568"/>
              <a:gd name="connsiteX49" fmla="*/ 493776 w 3176016"/>
              <a:gd name="connsiteY49" fmla="*/ 1207008 h 1877568"/>
              <a:gd name="connsiteX0" fmla="*/ 493776 w 3176016"/>
              <a:gd name="connsiteY0" fmla="*/ 1207008 h 1877568"/>
              <a:gd name="connsiteX1" fmla="*/ 240792 w 3176016"/>
              <a:gd name="connsiteY1" fmla="*/ 852932 h 1877568"/>
              <a:gd name="connsiteX2" fmla="*/ 36576 w 3176016"/>
              <a:gd name="connsiteY2" fmla="*/ 719328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02460 w 3176016"/>
              <a:gd name="connsiteY42" fmla="*/ 1464056 h 1877568"/>
              <a:gd name="connsiteX43" fmla="*/ 1821688 w 3176016"/>
              <a:gd name="connsiteY43" fmla="*/ 1496568 h 1877568"/>
              <a:gd name="connsiteX44" fmla="*/ 1383792 w 3176016"/>
              <a:gd name="connsiteY44" fmla="*/ 1877568 h 1877568"/>
              <a:gd name="connsiteX45" fmla="*/ 993648 w 3176016"/>
              <a:gd name="connsiteY45" fmla="*/ 1530096 h 1877568"/>
              <a:gd name="connsiteX46" fmla="*/ 964819 w 3176016"/>
              <a:gd name="connsiteY46" fmla="*/ 1468374 h 1877568"/>
              <a:gd name="connsiteX47" fmla="*/ 788289 w 3176016"/>
              <a:gd name="connsiteY47" fmla="*/ 1333246 h 1877568"/>
              <a:gd name="connsiteX48" fmla="*/ 613664 w 3176016"/>
              <a:gd name="connsiteY48" fmla="*/ 1314196 h 1877568"/>
              <a:gd name="connsiteX49" fmla="*/ 493776 w 3176016"/>
              <a:gd name="connsiteY49" fmla="*/ 1207008 h 1877568"/>
              <a:gd name="connsiteX0" fmla="*/ 493776 w 3176016"/>
              <a:gd name="connsiteY0" fmla="*/ 1207008 h 1877568"/>
              <a:gd name="connsiteX1" fmla="*/ 240792 w 3176016"/>
              <a:gd name="connsiteY1" fmla="*/ 852932 h 1877568"/>
              <a:gd name="connsiteX2" fmla="*/ 36576 w 3176016"/>
              <a:gd name="connsiteY2" fmla="*/ 719328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02460 w 3176016"/>
              <a:gd name="connsiteY42" fmla="*/ 1464056 h 1877568"/>
              <a:gd name="connsiteX43" fmla="*/ 1821688 w 3176016"/>
              <a:gd name="connsiteY43" fmla="*/ 1496568 h 1877568"/>
              <a:gd name="connsiteX44" fmla="*/ 1383792 w 3176016"/>
              <a:gd name="connsiteY44" fmla="*/ 1877568 h 1877568"/>
              <a:gd name="connsiteX45" fmla="*/ 993648 w 3176016"/>
              <a:gd name="connsiteY45" fmla="*/ 1530096 h 1877568"/>
              <a:gd name="connsiteX46" fmla="*/ 964819 w 3176016"/>
              <a:gd name="connsiteY46" fmla="*/ 1468374 h 1877568"/>
              <a:gd name="connsiteX47" fmla="*/ 788289 w 3176016"/>
              <a:gd name="connsiteY47" fmla="*/ 1333246 h 1877568"/>
              <a:gd name="connsiteX48" fmla="*/ 493776 w 3176016"/>
              <a:gd name="connsiteY48" fmla="*/ 1207008 h 1877568"/>
              <a:gd name="connsiteX0" fmla="*/ 493776 w 3176016"/>
              <a:gd name="connsiteY0" fmla="*/ 1207008 h 1877568"/>
              <a:gd name="connsiteX1" fmla="*/ 240792 w 3176016"/>
              <a:gd name="connsiteY1" fmla="*/ 852932 h 1877568"/>
              <a:gd name="connsiteX2" fmla="*/ 36576 w 3176016"/>
              <a:gd name="connsiteY2" fmla="*/ 719328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02460 w 3176016"/>
              <a:gd name="connsiteY42" fmla="*/ 1464056 h 1877568"/>
              <a:gd name="connsiteX43" fmla="*/ 1821688 w 3176016"/>
              <a:gd name="connsiteY43" fmla="*/ 1496568 h 1877568"/>
              <a:gd name="connsiteX44" fmla="*/ 1383792 w 3176016"/>
              <a:gd name="connsiteY44" fmla="*/ 1877568 h 1877568"/>
              <a:gd name="connsiteX45" fmla="*/ 993648 w 3176016"/>
              <a:gd name="connsiteY45" fmla="*/ 1530096 h 1877568"/>
              <a:gd name="connsiteX46" fmla="*/ 964819 w 3176016"/>
              <a:gd name="connsiteY46" fmla="*/ 1468374 h 1877568"/>
              <a:gd name="connsiteX47" fmla="*/ 788289 w 3176016"/>
              <a:gd name="connsiteY47" fmla="*/ 1333246 h 1877568"/>
              <a:gd name="connsiteX48" fmla="*/ 493776 w 3176016"/>
              <a:gd name="connsiteY48" fmla="*/ 1207008 h 1877568"/>
              <a:gd name="connsiteX0" fmla="*/ 493776 w 3176016"/>
              <a:gd name="connsiteY0" fmla="*/ 1207008 h 1877568"/>
              <a:gd name="connsiteX1" fmla="*/ 240792 w 3176016"/>
              <a:gd name="connsiteY1" fmla="*/ 852932 h 1877568"/>
              <a:gd name="connsiteX2" fmla="*/ 36576 w 3176016"/>
              <a:gd name="connsiteY2" fmla="*/ 719328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02460 w 3176016"/>
              <a:gd name="connsiteY42" fmla="*/ 1464056 h 1877568"/>
              <a:gd name="connsiteX43" fmla="*/ 1821688 w 3176016"/>
              <a:gd name="connsiteY43" fmla="*/ 1496568 h 1877568"/>
              <a:gd name="connsiteX44" fmla="*/ 1383792 w 3176016"/>
              <a:gd name="connsiteY44" fmla="*/ 1877568 h 1877568"/>
              <a:gd name="connsiteX45" fmla="*/ 993648 w 3176016"/>
              <a:gd name="connsiteY45" fmla="*/ 1530096 h 1877568"/>
              <a:gd name="connsiteX46" fmla="*/ 964819 w 3176016"/>
              <a:gd name="connsiteY46" fmla="*/ 1468374 h 1877568"/>
              <a:gd name="connsiteX47" fmla="*/ 788289 w 3176016"/>
              <a:gd name="connsiteY47" fmla="*/ 1333246 h 1877568"/>
              <a:gd name="connsiteX48" fmla="*/ 493776 w 3176016"/>
              <a:gd name="connsiteY48" fmla="*/ 1207008 h 1877568"/>
              <a:gd name="connsiteX0" fmla="*/ 493776 w 3176016"/>
              <a:gd name="connsiteY0" fmla="*/ 1207008 h 1877568"/>
              <a:gd name="connsiteX1" fmla="*/ 240792 w 3176016"/>
              <a:gd name="connsiteY1" fmla="*/ 852932 h 1877568"/>
              <a:gd name="connsiteX2" fmla="*/ 36576 w 3176016"/>
              <a:gd name="connsiteY2" fmla="*/ 719328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02460 w 3176016"/>
              <a:gd name="connsiteY42" fmla="*/ 1464056 h 1877568"/>
              <a:gd name="connsiteX43" fmla="*/ 1821688 w 3176016"/>
              <a:gd name="connsiteY43" fmla="*/ 1496568 h 1877568"/>
              <a:gd name="connsiteX44" fmla="*/ 1383792 w 3176016"/>
              <a:gd name="connsiteY44" fmla="*/ 1877568 h 1877568"/>
              <a:gd name="connsiteX45" fmla="*/ 993648 w 3176016"/>
              <a:gd name="connsiteY45" fmla="*/ 1530096 h 1877568"/>
              <a:gd name="connsiteX46" fmla="*/ 964819 w 3176016"/>
              <a:gd name="connsiteY46" fmla="*/ 1468374 h 1877568"/>
              <a:gd name="connsiteX47" fmla="*/ 788289 w 3176016"/>
              <a:gd name="connsiteY47" fmla="*/ 1333246 h 1877568"/>
              <a:gd name="connsiteX48" fmla="*/ 493776 w 3176016"/>
              <a:gd name="connsiteY48" fmla="*/ 1207008 h 1877568"/>
              <a:gd name="connsiteX0" fmla="*/ 493776 w 3176016"/>
              <a:gd name="connsiteY0" fmla="*/ 1207008 h 1877568"/>
              <a:gd name="connsiteX1" fmla="*/ 36576 w 3176016"/>
              <a:gd name="connsiteY1" fmla="*/ 719328 h 1877568"/>
              <a:gd name="connsiteX2" fmla="*/ 0 w 3176016"/>
              <a:gd name="connsiteY2" fmla="*/ 536448 h 1877568"/>
              <a:gd name="connsiteX3" fmla="*/ 115824 w 3176016"/>
              <a:gd name="connsiteY3" fmla="*/ 268224 h 1877568"/>
              <a:gd name="connsiteX4" fmla="*/ 384048 w 3176016"/>
              <a:gd name="connsiteY4" fmla="*/ 201168 h 1877568"/>
              <a:gd name="connsiteX5" fmla="*/ 579120 w 3176016"/>
              <a:gd name="connsiteY5" fmla="*/ 268224 h 1877568"/>
              <a:gd name="connsiteX6" fmla="*/ 688848 w 3176016"/>
              <a:gd name="connsiteY6" fmla="*/ 353568 h 1877568"/>
              <a:gd name="connsiteX7" fmla="*/ 810768 w 3176016"/>
              <a:gd name="connsiteY7" fmla="*/ 493776 h 1877568"/>
              <a:gd name="connsiteX8" fmla="*/ 1030224 w 3176016"/>
              <a:gd name="connsiteY8" fmla="*/ 621792 h 1877568"/>
              <a:gd name="connsiteX9" fmla="*/ 1207008 w 3176016"/>
              <a:gd name="connsiteY9" fmla="*/ 841248 h 1877568"/>
              <a:gd name="connsiteX10" fmla="*/ 1389888 w 3176016"/>
              <a:gd name="connsiteY10" fmla="*/ 950976 h 1877568"/>
              <a:gd name="connsiteX11" fmla="*/ 1591056 w 3176016"/>
              <a:gd name="connsiteY11" fmla="*/ 938784 h 1877568"/>
              <a:gd name="connsiteX12" fmla="*/ 1682496 w 3176016"/>
              <a:gd name="connsiteY12" fmla="*/ 786384 h 1877568"/>
              <a:gd name="connsiteX13" fmla="*/ 1840992 w 3176016"/>
              <a:gd name="connsiteY13" fmla="*/ 682752 h 1877568"/>
              <a:gd name="connsiteX14" fmla="*/ 1981200 w 3176016"/>
              <a:gd name="connsiteY14" fmla="*/ 719328 h 1877568"/>
              <a:gd name="connsiteX15" fmla="*/ 2097024 w 3176016"/>
              <a:gd name="connsiteY15" fmla="*/ 810768 h 1877568"/>
              <a:gd name="connsiteX16" fmla="*/ 2255520 w 3176016"/>
              <a:gd name="connsiteY16" fmla="*/ 585216 h 1877568"/>
              <a:gd name="connsiteX17" fmla="*/ 2127504 w 3176016"/>
              <a:gd name="connsiteY17" fmla="*/ 548640 h 1877568"/>
              <a:gd name="connsiteX18" fmla="*/ 2090928 w 3176016"/>
              <a:gd name="connsiteY18" fmla="*/ 463296 h 1877568"/>
              <a:gd name="connsiteX19" fmla="*/ 2084832 w 3176016"/>
              <a:gd name="connsiteY19" fmla="*/ 256032 h 1877568"/>
              <a:gd name="connsiteX20" fmla="*/ 2225040 w 3176016"/>
              <a:gd name="connsiteY20" fmla="*/ 36576 h 1877568"/>
              <a:gd name="connsiteX21" fmla="*/ 2420112 w 3176016"/>
              <a:gd name="connsiteY21" fmla="*/ 0 h 1877568"/>
              <a:gd name="connsiteX22" fmla="*/ 2572512 w 3176016"/>
              <a:gd name="connsiteY22" fmla="*/ 42672 h 1877568"/>
              <a:gd name="connsiteX23" fmla="*/ 2627376 w 3176016"/>
              <a:gd name="connsiteY23" fmla="*/ 121920 h 1877568"/>
              <a:gd name="connsiteX24" fmla="*/ 3011424 w 3176016"/>
              <a:gd name="connsiteY24" fmla="*/ 292608 h 1877568"/>
              <a:gd name="connsiteX25" fmla="*/ 3102864 w 3176016"/>
              <a:gd name="connsiteY25" fmla="*/ 371856 h 1877568"/>
              <a:gd name="connsiteX26" fmla="*/ 3176016 w 3176016"/>
              <a:gd name="connsiteY26" fmla="*/ 566928 h 1877568"/>
              <a:gd name="connsiteX27" fmla="*/ 3163824 w 3176016"/>
              <a:gd name="connsiteY27" fmla="*/ 755904 h 1877568"/>
              <a:gd name="connsiteX28" fmla="*/ 3041904 w 3176016"/>
              <a:gd name="connsiteY28" fmla="*/ 914400 h 1877568"/>
              <a:gd name="connsiteX29" fmla="*/ 2791968 w 3176016"/>
              <a:gd name="connsiteY29" fmla="*/ 926592 h 1877568"/>
              <a:gd name="connsiteX30" fmla="*/ 2621280 w 3176016"/>
              <a:gd name="connsiteY30" fmla="*/ 804672 h 1877568"/>
              <a:gd name="connsiteX31" fmla="*/ 2450592 w 3176016"/>
              <a:gd name="connsiteY31" fmla="*/ 701040 h 1877568"/>
              <a:gd name="connsiteX32" fmla="*/ 2298192 w 3176016"/>
              <a:gd name="connsiteY32" fmla="*/ 963168 h 1877568"/>
              <a:gd name="connsiteX33" fmla="*/ 2566416 w 3176016"/>
              <a:gd name="connsiteY33" fmla="*/ 1097280 h 1877568"/>
              <a:gd name="connsiteX34" fmla="*/ 2621280 w 3176016"/>
              <a:gd name="connsiteY34" fmla="*/ 1182624 h 1877568"/>
              <a:gd name="connsiteX35" fmla="*/ 2651760 w 3176016"/>
              <a:gd name="connsiteY35" fmla="*/ 1353312 h 1877568"/>
              <a:gd name="connsiteX36" fmla="*/ 2621280 w 3176016"/>
              <a:gd name="connsiteY36" fmla="*/ 1487424 h 1877568"/>
              <a:gd name="connsiteX37" fmla="*/ 2511552 w 3176016"/>
              <a:gd name="connsiteY37" fmla="*/ 1609344 h 1877568"/>
              <a:gd name="connsiteX38" fmla="*/ 2389632 w 3176016"/>
              <a:gd name="connsiteY38" fmla="*/ 1676400 h 1877568"/>
              <a:gd name="connsiteX39" fmla="*/ 2212848 w 3176016"/>
              <a:gd name="connsiteY39" fmla="*/ 1706880 h 1877568"/>
              <a:gd name="connsiteX40" fmla="*/ 2011680 w 3176016"/>
              <a:gd name="connsiteY40" fmla="*/ 1633728 h 1877568"/>
              <a:gd name="connsiteX41" fmla="*/ 1902460 w 3176016"/>
              <a:gd name="connsiteY41" fmla="*/ 1464056 h 1877568"/>
              <a:gd name="connsiteX42" fmla="*/ 1821688 w 3176016"/>
              <a:gd name="connsiteY42" fmla="*/ 1496568 h 1877568"/>
              <a:gd name="connsiteX43" fmla="*/ 1383792 w 3176016"/>
              <a:gd name="connsiteY43" fmla="*/ 1877568 h 1877568"/>
              <a:gd name="connsiteX44" fmla="*/ 993648 w 3176016"/>
              <a:gd name="connsiteY44" fmla="*/ 1530096 h 1877568"/>
              <a:gd name="connsiteX45" fmla="*/ 964819 w 3176016"/>
              <a:gd name="connsiteY45" fmla="*/ 1468374 h 1877568"/>
              <a:gd name="connsiteX46" fmla="*/ 788289 w 3176016"/>
              <a:gd name="connsiteY46" fmla="*/ 1333246 h 1877568"/>
              <a:gd name="connsiteX47" fmla="*/ 493776 w 3176016"/>
              <a:gd name="connsiteY47" fmla="*/ 1207008 h 1877568"/>
              <a:gd name="connsiteX0" fmla="*/ 493776 w 3176016"/>
              <a:gd name="connsiteY0" fmla="*/ 1207008 h 1877568"/>
              <a:gd name="connsiteX1" fmla="*/ 59436 w 3176016"/>
              <a:gd name="connsiteY1" fmla="*/ 717423 h 1877568"/>
              <a:gd name="connsiteX2" fmla="*/ 0 w 3176016"/>
              <a:gd name="connsiteY2" fmla="*/ 536448 h 1877568"/>
              <a:gd name="connsiteX3" fmla="*/ 115824 w 3176016"/>
              <a:gd name="connsiteY3" fmla="*/ 268224 h 1877568"/>
              <a:gd name="connsiteX4" fmla="*/ 384048 w 3176016"/>
              <a:gd name="connsiteY4" fmla="*/ 201168 h 1877568"/>
              <a:gd name="connsiteX5" fmla="*/ 579120 w 3176016"/>
              <a:gd name="connsiteY5" fmla="*/ 268224 h 1877568"/>
              <a:gd name="connsiteX6" fmla="*/ 688848 w 3176016"/>
              <a:gd name="connsiteY6" fmla="*/ 353568 h 1877568"/>
              <a:gd name="connsiteX7" fmla="*/ 810768 w 3176016"/>
              <a:gd name="connsiteY7" fmla="*/ 493776 h 1877568"/>
              <a:gd name="connsiteX8" fmla="*/ 1030224 w 3176016"/>
              <a:gd name="connsiteY8" fmla="*/ 621792 h 1877568"/>
              <a:gd name="connsiteX9" fmla="*/ 1207008 w 3176016"/>
              <a:gd name="connsiteY9" fmla="*/ 841248 h 1877568"/>
              <a:gd name="connsiteX10" fmla="*/ 1389888 w 3176016"/>
              <a:gd name="connsiteY10" fmla="*/ 950976 h 1877568"/>
              <a:gd name="connsiteX11" fmla="*/ 1591056 w 3176016"/>
              <a:gd name="connsiteY11" fmla="*/ 938784 h 1877568"/>
              <a:gd name="connsiteX12" fmla="*/ 1682496 w 3176016"/>
              <a:gd name="connsiteY12" fmla="*/ 786384 h 1877568"/>
              <a:gd name="connsiteX13" fmla="*/ 1840992 w 3176016"/>
              <a:gd name="connsiteY13" fmla="*/ 682752 h 1877568"/>
              <a:gd name="connsiteX14" fmla="*/ 1981200 w 3176016"/>
              <a:gd name="connsiteY14" fmla="*/ 719328 h 1877568"/>
              <a:gd name="connsiteX15" fmla="*/ 2097024 w 3176016"/>
              <a:gd name="connsiteY15" fmla="*/ 810768 h 1877568"/>
              <a:gd name="connsiteX16" fmla="*/ 2255520 w 3176016"/>
              <a:gd name="connsiteY16" fmla="*/ 585216 h 1877568"/>
              <a:gd name="connsiteX17" fmla="*/ 2127504 w 3176016"/>
              <a:gd name="connsiteY17" fmla="*/ 548640 h 1877568"/>
              <a:gd name="connsiteX18" fmla="*/ 2090928 w 3176016"/>
              <a:gd name="connsiteY18" fmla="*/ 463296 h 1877568"/>
              <a:gd name="connsiteX19" fmla="*/ 2084832 w 3176016"/>
              <a:gd name="connsiteY19" fmla="*/ 256032 h 1877568"/>
              <a:gd name="connsiteX20" fmla="*/ 2225040 w 3176016"/>
              <a:gd name="connsiteY20" fmla="*/ 36576 h 1877568"/>
              <a:gd name="connsiteX21" fmla="*/ 2420112 w 3176016"/>
              <a:gd name="connsiteY21" fmla="*/ 0 h 1877568"/>
              <a:gd name="connsiteX22" fmla="*/ 2572512 w 3176016"/>
              <a:gd name="connsiteY22" fmla="*/ 42672 h 1877568"/>
              <a:gd name="connsiteX23" fmla="*/ 2627376 w 3176016"/>
              <a:gd name="connsiteY23" fmla="*/ 121920 h 1877568"/>
              <a:gd name="connsiteX24" fmla="*/ 3011424 w 3176016"/>
              <a:gd name="connsiteY24" fmla="*/ 292608 h 1877568"/>
              <a:gd name="connsiteX25" fmla="*/ 3102864 w 3176016"/>
              <a:gd name="connsiteY25" fmla="*/ 371856 h 1877568"/>
              <a:gd name="connsiteX26" fmla="*/ 3176016 w 3176016"/>
              <a:gd name="connsiteY26" fmla="*/ 566928 h 1877568"/>
              <a:gd name="connsiteX27" fmla="*/ 3163824 w 3176016"/>
              <a:gd name="connsiteY27" fmla="*/ 755904 h 1877568"/>
              <a:gd name="connsiteX28" fmla="*/ 3041904 w 3176016"/>
              <a:gd name="connsiteY28" fmla="*/ 914400 h 1877568"/>
              <a:gd name="connsiteX29" fmla="*/ 2791968 w 3176016"/>
              <a:gd name="connsiteY29" fmla="*/ 926592 h 1877568"/>
              <a:gd name="connsiteX30" fmla="*/ 2621280 w 3176016"/>
              <a:gd name="connsiteY30" fmla="*/ 804672 h 1877568"/>
              <a:gd name="connsiteX31" fmla="*/ 2450592 w 3176016"/>
              <a:gd name="connsiteY31" fmla="*/ 701040 h 1877568"/>
              <a:gd name="connsiteX32" fmla="*/ 2298192 w 3176016"/>
              <a:gd name="connsiteY32" fmla="*/ 963168 h 1877568"/>
              <a:gd name="connsiteX33" fmla="*/ 2566416 w 3176016"/>
              <a:gd name="connsiteY33" fmla="*/ 1097280 h 1877568"/>
              <a:gd name="connsiteX34" fmla="*/ 2621280 w 3176016"/>
              <a:gd name="connsiteY34" fmla="*/ 1182624 h 1877568"/>
              <a:gd name="connsiteX35" fmla="*/ 2651760 w 3176016"/>
              <a:gd name="connsiteY35" fmla="*/ 1353312 h 1877568"/>
              <a:gd name="connsiteX36" fmla="*/ 2621280 w 3176016"/>
              <a:gd name="connsiteY36" fmla="*/ 1487424 h 1877568"/>
              <a:gd name="connsiteX37" fmla="*/ 2511552 w 3176016"/>
              <a:gd name="connsiteY37" fmla="*/ 1609344 h 1877568"/>
              <a:gd name="connsiteX38" fmla="*/ 2389632 w 3176016"/>
              <a:gd name="connsiteY38" fmla="*/ 1676400 h 1877568"/>
              <a:gd name="connsiteX39" fmla="*/ 2212848 w 3176016"/>
              <a:gd name="connsiteY39" fmla="*/ 1706880 h 1877568"/>
              <a:gd name="connsiteX40" fmla="*/ 2011680 w 3176016"/>
              <a:gd name="connsiteY40" fmla="*/ 1633728 h 1877568"/>
              <a:gd name="connsiteX41" fmla="*/ 1902460 w 3176016"/>
              <a:gd name="connsiteY41" fmla="*/ 1464056 h 1877568"/>
              <a:gd name="connsiteX42" fmla="*/ 1821688 w 3176016"/>
              <a:gd name="connsiteY42" fmla="*/ 1496568 h 1877568"/>
              <a:gd name="connsiteX43" fmla="*/ 1383792 w 3176016"/>
              <a:gd name="connsiteY43" fmla="*/ 1877568 h 1877568"/>
              <a:gd name="connsiteX44" fmla="*/ 993648 w 3176016"/>
              <a:gd name="connsiteY44" fmla="*/ 1530096 h 1877568"/>
              <a:gd name="connsiteX45" fmla="*/ 964819 w 3176016"/>
              <a:gd name="connsiteY45" fmla="*/ 1468374 h 1877568"/>
              <a:gd name="connsiteX46" fmla="*/ 788289 w 3176016"/>
              <a:gd name="connsiteY46" fmla="*/ 1333246 h 1877568"/>
              <a:gd name="connsiteX47" fmla="*/ 493776 w 3176016"/>
              <a:gd name="connsiteY47" fmla="*/ 1207008 h 1877568"/>
              <a:gd name="connsiteX0" fmla="*/ 493776 w 3176016"/>
              <a:gd name="connsiteY0" fmla="*/ 1207008 h 1877568"/>
              <a:gd name="connsiteX1" fmla="*/ 59436 w 3176016"/>
              <a:gd name="connsiteY1" fmla="*/ 717423 h 1877568"/>
              <a:gd name="connsiteX2" fmla="*/ 11811 w 3176016"/>
              <a:gd name="connsiteY2" fmla="*/ 558165 h 1877568"/>
              <a:gd name="connsiteX3" fmla="*/ 0 w 3176016"/>
              <a:gd name="connsiteY3" fmla="*/ 536448 h 1877568"/>
              <a:gd name="connsiteX4" fmla="*/ 115824 w 3176016"/>
              <a:gd name="connsiteY4" fmla="*/ 268224 h 1877568"/>
              <a:gd name="connsiteX5" fmla="*/ 384048 w 3176016"/>
              <a:gd name="connsiteY5" fmla="*/ 201168 h 1877568"/>
              <a:gd name="connsiteX6" fmla="*/ 579120 w 3176016"/>
              <a:gd name="connsiteY6" fmla="*/ 268224 h 1877568"/>
              <a:gd name="connsiteX7" fmla="*/ 688848 w 3176016"/>
              <a:gd name="connsiteY7" fmla="*/ 353568 h 1877568"/>
              <a:gd name="connsiteX8" fmla="*/ 810768 w 3176016"/>
              <a:gd name="connsiteY8" fmla="*/ 493776 h 1877568"/>
              <a:gd name="connsiteX9" fmla="*/ 1030224 w 3176016"/>
              <a:gd name="connsiteY9" fmla="*/ 621792 h 1877568"/>
              <a:gd name="connsiteX10" fmla="*/ 1207008 w 3176016"/>
              <a:gd name="connsiteY10" fmla="*/ 841248 h 1877568"/>
              <a:gd name="connsiteX11" fmla="*/ 1389888 w 3176016"/>
              <a:gd name="connsiteY11" fmla="*/ 950976 h 1877568"/>
              <a:gd name="connsiteX12" fmla="*/ 1591056 w 3176016"/>
              <a:gd name="connsiteY12" fmla="*/ 938784 h 1877568"/>
              <a:gd name="connsiteX13" fmla="*/ 1682496 w 3176016"/>
              <a:gd name="connsiteY13" fmla="*/ 786384 h 1877568"/>
              <a:gd name="connsiteX14" fmla="*/ 1840992 w 3176016"/>
              <a:gd name="connsiteY14" fmla="*/ 682752 h 1877568"/>
              <a:gd name="connsiteX15" fmla="*/ 1981200 w 3176016"/>
              <a:gd name="connsiteY15" fmla="*/ 719328 h 1877568"/>
              <a:gd name="connsiteX16" fmla="*/ 2097024 w 3176016"/>
              <a:gd name="connsiteY16" fmla="*/ 810768 h 1877568"/>
              <a:gd name="connsiteX17" fmla="*/ 2255520 w 3176016"/>
              <a:gd name="connsiteY17" fmla="*/ 585216 h 1877568"/>
              <a:gd name="connsiteX18" fmla="*/ 2127504 w 3176016"/>
              <a:gd name="connsiteY18" fmla="*/ 548640 h 1877568"/>
              <a:gd name="connsiteX19" fmla="*/ 2090928 w 3176016"/>
              <a:gd name="connsiteY19" fmla="*/ 463296 h 1877568"/>
              <a:gd name="connsiteX20" fmla="*/ 2084832 w 3176016"/>
              <a:gd name="connsiteY20" fmla="*/ 256032 h 1877568"/>
              <a:gd name="connsiteX21" fmla="*/ 2225040 w 3176016"/>
              <a:gd name="connsiteY21" fmla="*/ 36576 h 1877568"/>
              <a:gd name="connsiteX22" fmla="*/ 2420112 w 3176016"/>
              <a:gd name="connsiteY22" fmla="*/ 0 h 1877568"/>
              <a:gd name="connsiteX23" fmla="*/ 2572512 w 3176016"/>
              <a:gd name="connsiteY23" fmla="*/ 42672 h 1877568"/>
              <a:gd name="connsiteX24" fmla="*/ 2627376 w 3176016"/>
              <a:gd name="connsiteY24" fmla="*/ 121920 h 1877568"/>
              <a:gd name="connsiteX25" fmla="*/ 3011424 w 3176016"/>
              <a:gd name="connsiteY25" fmla="*/ 292608 h 1877568"/>
              <a:gd name="connsiteX26" fmla="*/ 3102864 w 3176016"/>
              <a:gd name="connsiteY26" fmla="*/ 371856 h 1877568"/>
              <a:gd name="connsiteX27" fmla="*/ 3176016 w 3176016"/>
              <a:gd name="connsiteY27" fmla="*/ 566928 h 1877568"/>
              <a:gd name="connsiteX28" fmla="*/ 3163824 w 3176016"/>
              <a:gd name="connsiteY28" fmla="*/ 755904 h 1877568"/>
              <a:gd name="connsiteX29" fmla="*/ 3041904 w 3176016"/>
              <a:gd name="connsiteY29" fmla="*/ 914400 h 1877568"/>
              <a:gd name="connsiteX30" fmla="*/ 2791968 w 3176016"/>
              <a:gd name="connsiteY30" fmla="*/ 926592 h 1877568"/>
              <a:gd name="connsiteX31" fmla="*/ 2621280 w 3176016"/>
              <a:gd name="connsiteY31" fmla="*/ 804672 h 1877568"/>
              <a:gd name="connsiteX32" fmla="*/ 2450592 w 3176016"/>
              <a:gd name="connsiteY32" fmla="*/ 701040 h 1877568"/>
              <a:gd name="connsiteX33" fmla="*/ 2298192 w 3176016"/>
              <a:gd name="connsiteY33" fmla="*/ 963168 h 1877568"/>
              <a:gd name="connsiteX34" fmla="*/ 2566416 w 3176016"/>
              <a:gd name="connsiteY34" fmla="*/ 1097280 h 1877568"/>
              <a:gd name="connsiteX35" fmla="*/ 2621280 w 3176016"/>
              <a:gd name="connsiteY35" fmla="*/ 1182624 h 1877568"/>
              <a:gd name="connsiteX36" fmla="*/ 2651760 w 3176016"/>
              <a:gd name="connsiteY36" fmla="*/ 1353312 h 1877568"/>
              <a:gd name="connsiteX37" fmla="*/ 2621280 w 3176016"/>
              <a:gd name="connsiteY37" fmla="*/ 1487424 h 1877568"/>
              <a:gd name="connsiteX38" fmla="*/ 2511552 w 3176016"/>
              <a:gd name="connsiteY38" fmla="*/ 1609344 h 1877568"/>
              <a:gd name="connsiteX39" fmla="*/ 2389632 w 3176016"/>
              <a:gd name="connsiteY39" fmla="*/ 1676400 h 1877568"/>
              <a:gd name="connsiteX40" fmla="*/ 2212848 w 3176016"/>
              <a:gd name="connsiteY40" fmla="*/ 1706880 h 1877568"/>
              <a:gd name="connsiteX41" fmla="*/ 2011680 w 3176016"/>
              <a:gd name="connsiteY41" fmla="*/ 1633728 h 1877568"/>
              <a:gd name="connsiteX42" fmla="*/ 1902460 w 3176016"/>
              <a:gd name="connsiteY42" fmla="*/ 1464056 h 1877568"/>
              <a:gd name="connsiteX43" fmla="*/ 1821688 w 3176016"/>
              <a:gd name="connsiteY43" fmla="*/ 1496568 h 1877568"/>
              <a:gd name="connsiteX44" fmla="*/ 1383792 w 3176016"/>
              <a:gd name="connsiteY44" fmla="*/ 1877568 h 1877568"/>
              <a:gd name="connsiteX45" fmla="*/ 993648 w 3176016"/>
              <a:gd name="connsiteY45" fmla="*/ 1530096 h 1877568"/>
              <a:gd name="connsiteX46" fmla="*/ 964819 w 3176016"/>
              <a:gd name="connsiteY46" fmla="*/ 1468374 h 1877568"/>
              <a:gd name="connsiteX47" fmla="*/ 788289 w 3176016"/>
              <a:gd name="connsiteY47" fmla="*/ 1333246 h 1877568"/>
              <a:gd name="connsiteX48" fmla="*/ 493776 w 3176016"/>
              <a:gd name="connsiteY48" fmla="*/ 1207008 h 1877568"/>
              <a:gd name="connsiteX0" fmla="*/ 500857 w 3183097"/>
              <a:gd name="connsiteY0" fmla="*/ 1207008 h 1877568"/>
              <a:gd name="connsiteX1" fmla="*/ 66517 w 3183097"/>
              <a:gd name="connsiteY1" fmla="*/ 717423 h 1877568"/>
              <a:gd name="connsiteX2" fmla="*/ 7081 w 3183097"/>
              <a:gd name="connsiteY2" fmla="*/ 536448 h 1877568"/>
              <a:gd name="connsiteX3" fmla="*/ 122905 w 3183097"/>
              <a:gd name="connsiteY3" fmla="*/ 268224 h 1877568"/>
              <a:gd name="connsiteX4" fmla="*/ 391129 w 3183097"/>
              <a:gd name="connsiteY4" fmla="*/ 201168 h 1877568"/>
              <a:gd name="connsiteX5" fmla="*/ 586201 w 3183097"/>
              <a:gd name="connsiteY5" fmla="*/ 268224 h 1877568"/>
              <a:gd name="connsiteX6" fmla="*/ 695929 w 3183097"/>
              <a:gd name="connsiteY6" fmla="*/ 353568 h 1877568"/>
              <a:gd name="connsiteX7" fmla="*/ 817849 w 3183097"/>
              <a:gd name="connsiteY7" fmla="*/ 493776 h 1877568"/>
              <a:gd name="connsiteX8" fmla="*/ 1037305 w 3183097"/>
              <a:gd name="connsiteY8" fmla="*/ 621792 h 1877568"/>
              <a:gd name="connsiteX9" fmla="*/ 1214089 w 3183097"/>
              <a:gd name="connsiteY9" fmla="*/ 841248 h 1877568"/>
              <a:gd name="connsiteX10" fmla="*/ 1396969 w 3183097"/>
              <a:gd name="connsiteY10" fmla="*/ 950976 h 1877568"/>
              <a:gd name="connsiteX11" fmla="*/ 1598137 w 3183097"/>
              <a:gd name="connsiteY11" fmla="*/ 938784 h 1877568"/>
              <a:gd name="connsiteX12" fmla="*/ 1689577 w 3183097"/>
              <a:gd name="connsiteY12" fmla="*/ 786384 h 1877568"/>
              <a:gd name="connsiteX13" fmla="*/ 1848073 w 3183097"/>
              <a:gd name="connsiteY13" fmla="*/ 682752 h 1877568"/>
              <a:gd name="connsiteX14" fmla="*/ 1988281 w 3183097"/>
              <a:gd name="connsiteY14" fmla="*/ 719328 h 1877568"/>
              <a:gd name="connsiteX15" fmla="*/ 2104105 w 3183097"/>
              <a:gd name="connsiteY15" fmla="*/ 810768 h 1877568"/>
              <a:gd name="connsiteX16" fmla="*/ 2262601 w 3183097"/>
              <a:gd name="connsiteY16" fmla="*/ 585216 h 1877568"/>
              <a:gd name="connsiteX17" fmla="*/ 2134585 w 3183097"/>
              <a:gd name="connsiteY17" fmla="*/ 548640 h 1877568"/>
              <a:gd name="connsiteX18" fmla="*/ 2098009 w 3183097"/>
              <a:gd name="connsiteY18" fmla="*/ 463296 h 1877568"/>
              <a:gd name="connsiteX19" fmla="*/ 2091913 w 3183097"/>
              <a:gd name="connsiteY19" fmla="*/ 256032 h 1877568"/>
              <a:gd name="connsiteX20" fmla="*/ 2232121 w 3183097"/>
              <a:gd name="connsiteY20" fmla="*/ 36576 h 1877568"/>
              <a:gd name="connsiteX21" fmla="*/ 2427193 w 3183097"/>
              <a:gd name="connsiteY21" fmla="*/ 0 h 1877568"/>
              <a:gd name="connsiteX22" fmla="*/ 2579593 w 3183097"/>
              <a:gd name="connsiteY22" fmla="*/ 42672 h 1877568"/>
              <a:gd name="connsiteX23" fmla="*/ 2634457 w 3183097"/>
              <a:gd name="connsiteY23" fmla="*/ 121920 h 1877568"/>
              <a:gd name="connsiteX24" fmla="*/ 3018505 w 3183097"/>
              <a:gd name="connsiteY24" fmla="*/ 292608 h 1877568"/>
              <a:gd name="connsiteX25" fmla="*/ 3109945 w 3183097"/>
              <a:gd name="connsiteY25" fmla="*/ 371856 h 1877568"/>
              <a:gd name="connsiteX26" fmla="*/ 3183097 w 3183097"/>
              <a:gd name="connsiteY26" fmla="*/ 566928 h 1877568"/>
              <a:gd name="connsiteX27" fmla="*/ 3170905 w 3183097"/>
              <a:gd name="connsiteY27" fmla="*/ 755904 h 1877568"/>
              <a:gd name="connsiteX28" fmla="*/ 3048985 w 3183097"/>
              <a:gd name="connsiteY28" fmla="*/ 914400 h 1877568"/>
              <a:gd name="connsiteX29" fmla="*/ 2799049 w 3183097"/>
              <a:gd name="connsiteY29" fmla="*/ 926592 h 1877568"/>
              <a:gd name="connsiteX30" fmla="*/ 2628361 w 3183097"/>
              <a:gd name="connsiteY30" fmla="*/ 804672 h 1877568"/>
              <a:gd name="connsiteX31" fmla="*/ 2457673 w 3183097"/>
              <a:gd name="connsiteY31" fmla="*/ 701040 h 1877568"/>
              <a:gd name="connsiteX32" fmla="*/ 2305273 w 3183097"/>
              <a:gd name="connsiteY32" fmla="*/ 963168 h 1877568"/>
              <a:gd name="connsiteX33" fmla="*/ 2573497 w 3183097"/>
              <a:gd name="connsiteY33" fmla="*/ 1097280 h 1877568"/>
              <a:gd name="connsiteX34" fmla="*/ 2628361 w 3183097"/>
              <a:gd name="connsiteY34" fmla="*/ 1182624 h 1877568"/>
              <a:gd name="connsiteX35" fmla="*/ 2658841 w 3183097"/>
              <a:gd name="connsiteY35" fmla="*/ 1353312 h 1877568"/>
              <a:gd name="connsiteX36" fmla="*/ 2628361 w 3183097"/>
              <a:gd name="connsiteY36" fmla="*/ 1487424 h 1877568"/>
              <a:gd name="connsiteX37" fmla="*/ 2518633 w 3183097"/>
              <a:gd name="connsiteY37" fmla="*/ 1609344 h 1877568"/>
              <a:gd name="connsiteX38" fmla="*/ 2396713 w 3183097"/>
              <a:gd name="connsiteY38" fmla="*/ 1676400 h 1877568"/>
              <a:gd name="connsiteX39" fmla="*/ 2219929 w 3183097"/>
              <a:gd name="connsiteY39" fmla="*/ 1706880 h 1877568"/>
              <a:gd name="connsiteX40" fmla="*/ 2018761 w 3183097"/>
              <a:gd name="connsiteY40" fmla="*/ 1633728 h 1877568"/>
              <a:gd name="connsiteX41" fmla="*/ 1909541 w 3183097"/>
              <a:gd name="connsiteY41" fmla="*/ 1464056 h 1877568"/>
              <a:gd name="connsiteX42" fmla="*/ 1828769 w 3183097"/>
              <a:gd name="connsiteY42" fmla="*/ 1496568 h 1877568"/>
              <a:gd name="connsiteX43" fmla="*/ 1390873 w 3183097"/>
              <a:gd name="connsiteY43" fmla="*/ 1877568 h 1877568"/>
              <a:gd name="connsiteX44" fmla="*/ 1000729 w 3183097"/>
              <a:gd name="connsiteY44" fmla="*/ 1530096 h 1877568"/>
              <a:gd name="connsiteX45" fmla="*/ 971900 w 3183097"/>
              <a:gd name="connsiteY45" fmla="*/ 1468374 h 1877568"/>
              <a:gd name="connsiteX46" fmla="*/ 795370 w 3183097"/>
              <a:gd name="connsiteY46" fmla="*/ 1333246 h 1877568"/>
              <a:gd name="connsiteX47" fmla="*/ 500857 w 3183097"/>
              <a:gd name="connsiteY47" fmla="*/ 1207008 h 1877568"/>
              <a:gd name="connsiteX0" fmla="*/ 460183 w 3142423"/>
              <a:gd name="connsiteY0" fmla="*/ 1207008 h 1877568"/>
              <a:gd name="connsiteX1" fmla="*/ 25843 w 3142423"/>
              <a:gd name="connsiteY1" fmla="*/ 717423 h 1877568"/>
              <a:gd name="connsiteX2" fmla="*/ 82231 w 3142423"/>
              <a:gd name="connsiteY2" fmla="*/ 268224 h 1877568"/>
              <a:gd name="connsiteX3" fmla="*/ 350455 w 3142423"/>
              <a:gd name="connsiteY3" fmla="*/ 201168 h 1877568"/>
              <a:gd name="connsiteX4" fmla="*/ 545527 w 3142423"/>
              <a:gd name="connsiteY4" fmla="*/ 268224 h 1877568"/>
              <a:gd name="connsiteX5" fmla="*/ 655255 w 3142423"/>
              <a:gd name="connsiteY5" fmla="*/ 353568 h 1877568"/>
              <a:gd name="connsiteX6" fmla="*/ 777175 w 3142423"/>
              <a:gd name="connsiteY6" fmla="*/ 493776 h 1877568"/>
              <a:gd name="connsiteX7" fmla="*/ 996631 w 3142423"/>
              <a:gd name="connsiteY7" fmla="*/ 621792 h 1877568"/>
              <a:gd name="connsiteX8" fmla="*/ 1173415 w 3142423"/>
              <a:gd name="connsiteY8" fmla="*/ 841248 h 1877568"/>
              <a:gd name="connsiteX9" fmla="*/ 1356295 w 3142423"/>
              <a:gd name="connsiteY9" fmla="*/ 950976 h 1877568"/>
              <a:gd name="connsiteX10" fmla="*/ 1557463 w 3142423"/>
              <a:gd name="connsiteY10" fmla="*/ 938784 h 1877568"/>
              <a:gd name="connsiteX11" fmla="*/ 1648903 w 3142423"/>
              <a:gd name="connsiteY11" fmla="*/ 786384 h 1877568"/>
              <a:gd name="connsiteX12" fmla="*/ 1807399 w 3142423"/>
              <a:gd name="connsiteY12" fmla="*/ 682752 h 1877568"/>
              <a:gd name="connsiteX13" fmla="*/ 1947607 w 3142423"/>
              <a:gd name="connsiteY13" fmla="*/ 719328 h 1877568"/>
              <a:gd name="connsiteX14" fmla="*/ 2063431 w 3142423"/>
              <a:gd name="connsiteY14" fmla="*/ 810768 h 1877568"/>
              <a:gd name="connsiteX15" fmla="*/ 2221927 w 3142423"/>
              <a:gd name="connsiteY15" fmla="*/ 585216 h 1877568"/>
              <a:gd name="connsiteX16" fmla="*/ 2093911 w 3142423"/>
              <a:gd name="connsiteY16" fmla="*/ 548640 h 1877568"/>
              <a:gd name="connsiteX17" fmla="*/ 2057335 w 3142423"/>
              <a:gd name="connsiteY17" fmla="*/ 463296 h 1877568"/>
              <a:gd name="connsiteX18" fmla="*/ 2051239 w 3142423"/>
              <a:gd name="connsiteY18" fmla="*/ 256032 h 1877568"/>
              <a:gd name="connsiteX19" fmla="*/ 2191447 w 3142423"/>
              <a:gd name="connsiteY19" fmla="*/ 36576 h 1877568"/>
              <a:gd name="connsiteX20" fmla="*/ 2386519 w 3142423"/>
              <a:gd name="connsiteY20" fmla="*/ 0 h 1877568"/>
              <a:gd name="connsiteX21" fmla="*/ 2538919 w 3142423"/>
              <a:gd name="connsiteY21" fmla="*/ 42672 h 1877568"/>
              <a:gd name="connsiteX22" fmla="*/ 2593783 w 3142423"/>
              <a:gd name="connsiteY22" fmla="*/ 121920 h 1877568"/>
              <a:gd name="connsiteX23" fmla="*/ 2977831 w 3142423"/>
              <a:gd name="connsiteY23" fmla="*/ 292608 h 1877568"/>
              <a:gd name="connsiteX24" fmla="*/ 3069271 w 3142423"/>
              <a:gd name="connsiteY24" fmla="*/ 371856 h 1877568"/>
              <a:gd name="connsiteX25" fmla="*/ 3142423 w 3142423"/>
              <a:gd name="connsiteY25" fmla="*/ 566928 h 1877568"/>
              <a:gd name="connsiteX26" fmla="*/ 3130231 w 3142423"/>
              <a:gd name="connsiteY26" fmla="*/ 755904 h 1877568"/>
              <a:gd name="connsiteX27" fmla="*/ 3008311 w 3142423"/>
              <a:gd name="connsiteY27" fmla="*/ 914400 h 1877568"/>
              <a:gd name="connsiteX28" fmla="*/ 2758375 w 3142423"/>
              <a:gd name="connsiteY28" fmla="*/ 926592 h 1877568"/>
              <a:gd name="connsiteX29" fmla="*/ 2587687 w 3142423"/>
              <a:gd name="connsiteY29" fmla="*/ 804672 h 1877568"/>
              <a:gd name="connsiteX30" fmla="*/ 2416999 w 3142423"/>
              <a:gd name="connsiteY30" fmla="*/ 701040 h 1877568"/>
              <a:gd name="connsiteX31" fmla="*/ 2264599 w 3142423"/>
              <a:gd name="connsiteY31" fmla="*/ 963168 h 1877568"/>
              <a:gd name="connsiteX32" fmla="*/ 2532823 w 3142423"/>
              <a:gd name="connsiteY32" fmla="*/ 1097280 h 1877568"/>
              <a:gd name="connsiteX33" fmla="*/ 2587687 w 3142423"/>
              <a:gd name="connsiteY33" fmla="*/ 1182624 h 1877568"/>
              <a:gd name="connsiteX34" fmla="*/ 2618167 w 3142423"/>
              <a:gd name="connsiteY34" fmla="*/ 1353312 h 1877568"/>
              <a:gd name="connsiteX35" fmla="*/ 2587687 w 3142423"/>
              <a:gd name="connsiteY35" fmla="*/ 1487424 h 1877568"/>
              <a:gd name="connsiteX36" fmla="*/ 2477959 w 3142423"/>
              <a:gd name="connsiteY36" fmla="*/ 1609344 h 1877568"/>
              <a:gd name="connsiteX37" fmla="*/ 2356039 w 3142423"/>
              <a:gd name="connsiteY37" fmla="*/ 1676400 h 1877568"/>
              <a:gd name="connsiteX38" fmla="*/ 2179255 w 3142423"/>
              <a:gd name="connsiteY38" fmla="*/ 1706880 h 1877568"/>
              <a:gd name="connsiteX39" fmla="*/ 1978087 w 3142423"/>
              <a:gd name="connsiteY39" fmla="*/ 1633728 h 1877568"/>
              <a:gd name="connsiteX40" fmla="*/ 1868867 w 3142423"/>
              <a:gd name="connsiteY40" fmla="*/ 1464056 h 1877568"/>
              <a:gd name="connsiteX41" fmla="*/ 1788095 w 3142423"/>
              <a:gd name="connsiteY41" fmla="*/ 1496568 h 1877568"/>
              <a:gd name="connsiteX42" fmla="*/ 1350199 w 3142423"/>
              <a:gd name="connsiteY42" fmla="*/ 1877568 h 1877568"/>
              <a:gd name="connsiteX43" fmla="*/ 960055 w 3142423"/>
              <a:gd name="connsiteY43" fmla="*/ 1530096 h 1877568"/>
              <a:gd name="connsiteX44" fmla="*/ 931226 w 3142423"/>
              <a:gd name="connsiteY44" fmla="*/ 1468374 h 1877568"/>
              <a:gd name="connsiteX45" fmla="*/ 754696 w 3142423"/>
              <a:gd name="connsiteY45" fmla="*/ 1333246 h 1877568"/>
              <a:gd name="connsiteX46" fmla="*/ 460183 w 3142423"/>
              <a:gd name="connsiteY46" fmla="*/ 1207008 h 1877568"/>
              <a:gd name="connsiteX0" fmla="*/ 471040 w 3153280"/>
              <a:gd name="connsiteY0" fmla="*/ 1207008 h 1877568"/>
              <a:gd name="connsiteX1" fmla="*/ 36700 w 3153280"/>
              <a:gd name="connsiteY1" fmla="*/ 717423 h 1877568"/>
              <a:gd name="connsiteX2" fmla="*/ 93088 w 3153280"/>
              <a:gd name="connsiteY2" fmla="*/ 268224 h 1877568"/>
              <a:gd name="connsiteX3" fmla="*/ 361312 w 3153280"/>
              <a:gd name="connsiteY3" fmla="*/ 201168 h 1877568"/>
              <a:gd name="connsiteX4" fmla="*/ 556384 w 3153280"/>
              <a:gd name="connsiteY4" fmla="*/ 268224 h 1877568"/>
              <a:gd name="connsiteX5" fmla="*/ 666112 w 3153280"/>
              <a:gd name="connsiteY5" fmla="*/ 353568 h 1877568"/>
              <a:gd name="connsiteX6" fmla="*/ 788032 w 3153280"/>
              <a:gd name="connsiteY6" fmla="*/ 493776 h 1877568"/>
              <a:gd name="connsiteX7" fmla="*/ 1007488 w 3153280"/>
              <a:gd name="connsiteY7" fmla="*/ 621792 h 1877568"/>
              <a:gd name="connsiteX8" fmla="*/ 1184272 w 3153280"/>
              <a:gd name="connsiteY8" fmla="*/ 841248 h 1877568"/>
              <a:gd name="connsiteX9" fmla="*/ 1367152 w 3153280"/>
              <a:gd name="connsiteY9" fmla="*/ 950976 h 1877568"/>
              <a:gd name="connsiteX10" fmla="*/ 1568320 w 3153280"/>
              <a:gd name="connsiteY10" fmla="*/ 938784 h 1877568"/>
              <a:gd name="connsiteX11" fmla="*/ 1659760 w 3153280"/>
              <a:gd name="connsiteY11" fmla="*/ 786384 h 1877568"/>
              <a:gd name="connsiteX12" fmla="*/ 1818256 w 3153280"/>
              <a:gd name="connsiteY12" fmla="*/ 682752 h 1877568"/>
              <a:gd name="connsiteX13" fmla="*/ 1958464 w 3153280"/>
              <a:gd name="connsiteY13" fmla="*/ 719328 h 1877568"/>
              <a:gd name="connsiteX14" fmla="*/ 2074288 w 3153280"/>
              <a:gd name="connsiteY14" fmla="*/ 810768 h 1877568"/>
              <a:gd name="connsiteX15" fmla="*/ 2232784 w 3153280"/>
              <a:gd name="connsiteY15" fmla="*/ 585216 h 1877568"/>
              <a:gd name="connsiteX16" fmla="*/ 2104768 w 3153280"/>
              <a:gd name="connsiteY16" fmla="*/ 548640 h 1877568"/>
              <a:gd name="connsiteX17" fmla="*/ 2068192 w 3153280"/>
              <a:gd name="connsiteY17" fmla="*/ 463296 h 1877568"/>
              <a:gd name="connsiteX18" fmla="*/ 2062096 w 3153280"/>
              <a:gd name="connsiteY18" fmla="*/ 256032 h 1877568"/>
              <a:gd name="connsiteX19" fmla="*/ 2202304 w 3153280"/>
              <a:gd name="connsiteY19" fmla="*/ 36576 h 1877568"/>
              <a:gd name="connsiteX20" fmla="*/ 2397376 w 3153280"/>
              <a:gd name="connsiteY20" fmla="*/ 0 h 1877568"/>
              <a:gd name="connsiteX21" fmla="*/ 2549776 w 3153280"/>
              <a:gd name="connsiteY21" fmla="*/ 42672 h 1877568"/>
              <a:gd name="connsiteX22" fmla="*/ 2604640 w 3153280"/>
              <a:gd name="connsiteY22" fmla="*/ 121920 h 1877568"/>
              <a:gd name="connsiteX23" fmla="*/ 2988688 w 3153280"/>
              <a:gd name="connsiteY23" fmla="*/ 292608 h 1877568"/>
              <a:gd name="connsiteX24" fmla="*/ 3080128 w 3153280"/>
              <a:gd name="connsiteY24" fmla="*/ 371856 h 1877568"/>
              <a:gd name="connsiteX25" fmla="*/ 3153280 w 3153280"/>
              <a:gd name="connsiteY25" fmla="*/ 566928 h 1877568"/>
              <a:gd name="connsiteX26" fmla="*/ 3141088 w 3153280"/>
              <a:gd name="connsiteY26" fmla="*/ 755904 h 1877568"/>
              <a:gd name="connsiteX27" fmla="*/ 3019168 w 3153280"/>
              <a:gd name="connsiteY27" fmla="*/ 914400 h 1877568"/>
              <a:gd name="connsiteX28" fmla="*/ 2769232 w 3153280"/>
              <a:gd name="connsiteY28" fmla="*/ 926592 h 1877568"/>
              <a:gd name="connsiteX29" fmla="*/ 2598544 w 3153280"/>
              <a:gd name="connsiteY29" fmla="*/ 804672 h 1877568"/>
              <a:gd name="connsiteX30" fmla="*/ 2427856 w 3153280"/>
              <a:gd name="connsiteY30" fmla="*/ 701040 h 1877568"/>
              <a:gd name="connsiteX31" fmla="*/ 2275456 w 3153280"/>
              <a:gd name="connsiteY31" fmla="*/ 963168 h 1877568"/>
              <a:gd name="connsiteX32" fmla="*/ 2543680 w 3153280"/>
              <a:gd name="connsiteY32" fmla="*/ 1097280 h 1877568"/>
              <a:gd name="connsiteX33" fmla="*/ 2598544 w 3153280"/>
              <a:gd name="connsiteY33" fmla="*/ 1182624 h 1877568"/>
              <a:gd name="connsiteX34" fmla="*/ 2629024 w 3153280"/>
              <a:gd name="connsiteY34" fmla="*/ 1353312 h 1877568"/>
              <a:gd name="connsiteX35" fmla="*/ 2598544 w 3153280"/>
              <a:gd name="connsiteY35" fmla="*/ 1487424 h 1877568"/>
              <a:gd name="connsiteX36" fmla="*/ 2488816 w 3153280"/>
              <a:gd name="connsiteY36" fmla="*/ 1609344 h 1877568"/>
              <a:gd name="connsiteX37" fmla="*/ 2366896 w 3153280"/>
              <a:gd name="connsiteY37" fmla="*/ 1676400 h 1877568"/>
              <a:gd name="connsiteX38" fmla="*/ 2190112 w 3153280"/>
              <a:gd name="connsiteY38" fmla="*/ 1706880 h 1877568"/>
              <a:gd name="connsiteX39" fmla="*/ 1988944 w 3153280"/>
              <a:gd name="connsiteY39" fmla="*/ 1633728 h 1877568"/>
              <a:gd name="connsiteX40" fmla="*/ 1879724 w 3153280"/>
              <a:gd name="connsiteY40" fmla="*/ 1464056 h 1877568"/>
              <a:gd name="connsiteX41" fmla="*/ 1798952 w 3153280"/>
              <a:gd name="connsiteY41" fmla="*/ 1496568 h 1877568"/>
              <a:gd name="connsiteX42" fmla="*/ 1361056 w 3153280"/>
              <a:gd name="connsiteY42" fmla="*/ 1877568 h 1877568"/>
              <a:gd name="connsiteX43" fmla="*/ 970912 w 3153280"/>
              <a:gd name="connsiteY43" fmla="*/ 1530096 h 1877568"/>
              <a:gd name="connsiteX44" fmla="*/ 942083 w 3153280"/>
              <a:gd name="connsiteY44" fmla="*/ 1468374 h 1877568"/>
              <a:gd name="connsiteX45" fmla="*/ 765553 w 3153280"/>
              <a:gd name="connsiteY45" fmla="*/ 1333246 h 1877568"/>
              <a:gd name="connsiteX46" fmla="*/ 471040 w 3153280"/>
              <a:gd name="connsiteY46" fmla="*/ 1207008 h 1877568"/>
              <a:gd name="connsiteX0" fmla="*/ 484398 w 3166638"/>
              <a:gd name="connsiteY0" fmla="*/ 1207008 h 1877568"/>
              <a:gd name="connsiteX1" fmla="*/ 50058 w 3166638"/>
              <a:gd name="connsiteY1" fmla="*/ 717423 h 1877568"/>
              <a:gd name="connsiteX2" fmla="*/ 106446 w 3166638"/>
              <a:gd name="connsiteY2" fmla="*/ 268224 h 1877568"/>
              <a:gd name="connsiteX3" fmla="*/ 374670 w 3166638"/>
              <a:gd name="connsiteY3" fmla="*/ 201168 h 1877568"/>
              <a:gd name="connsiteX4" fmla="*/ 569742 w 3166638"/>
              <a:gd name="connsiteY4" fmla="*/ 268224 h 1877568"/>
              <a:gd name="connsiteX5" fmla="*/ 679470 w 3166638"/>
              <a:gd name="connsiteY5" fmla="*/ 353568 h 1877568"/>
              <a:gd name="connsiteX6" fmla="*/ 801390 w 3166638"/>
              <a:gd name="connsiteY6" fmla="*/ 493776 h 1877568"/>
              <a:gd name="connsiteX7" fmla="*/ 1020846 w 3166638"/>
              <a:gd name="connsiteY7" fmla="*/ 621792 h 1877568"/>
              <a:gd name="connsiteX8" fmla="*/ 1197630 w 3166638"/>
              <a:gd name="connsiteY8" fmla="*/ 841248 h 1877568"/>
              <a:gd name="connsiteX9" fmla="*/ 1380510 w 3166638"/>
              <a:gd name="connsiteY9" fmla="*/ 950976 h 1877568"/>
              <a:gd name="connsiteX10" fmla="*/ 1581678 w 3166638"/>
              <a:gd name="connsiteY10" fmla="*/ 938784 h 1877568"/>
              <a:gd name="connsiteX11" fmla="*/ 1673118 w 3166638"/>
              <a:gd name="connsiteY11" fmla="*/ 786384 h 1877568"/>
              <a:gd name="connsiteX12" fmla="*/ 1831614 w 3166638"/>
              <a:gd name="connsiteY12" fmla="*/ 682752 h 1877568"/>
              <a:gd name="connsiteX13" fmla="*/ 1971822 w 3166638"/>
              <a:gd name="connsiteY13" fmla="*/ 719328 h 1877568"/>
              <a:gd name="connsiteX14" fmla="*/ 2087646 w 3166638"/>
              <a:gd name="connsiteY14" fmla="*/ 810768 h 1877568"/>
              <a:gd name="connsiteX15" fmla="*/ 2246142 w 3166638"/>
              <a:gd name="connsiteY15" fmla="*/ 585216 h 1877568"/>
              <a:gd name="connsiteX16" fmla="*/ 2118126 w 3166638"/>
              <a:gd name="connsiteY16" fmla="*/ 548640 h 1877568"/>
              <a:gd name="connsiteX17" fmla="*/ 2081550 w 3166638"/>
              <a:gd name="connsiteY17" fmla="*/ 463296 h 1877568"/>
              <a:gd name="connsiteX18" fmla="*/ 2075454 w 3166638"/>
              <a:gd name="connsiteY18" fmla="*/ 256032 h 1877568"/>
              <a:gd name="connsiteX19" fmla="*/ 2215662 w 3166638"/>
              <a:gd name="connsiteY19" fmla="*/ 36576 h 1877568"/>
              <a:gd name="connsiteX20" fmla="*/ 2410734 w 3166638"/>
              <a:gd name="connsiteY20" fmla="*/ 0 h 1877568"/>
              <a:gd name="connsiteX21" fmla="*/ 2563134 w 3166638"/>
              <a:gd name="connsiteY21" fmla="*/ 42672 h 1877568"/>
              <a:gd name="connsiteX22" fmla="*/ 2617998 w 3166638"/>
              <a:gd name="connsiteY22" fmla="*/ 121920 h 1877568"/>
              <a:gd name="connsiteX23" fmla="*/ 3002046 w 3166638"/>
              <a:gd name="connsiteY23" fmla="*/ 292608 h 1877568"/>
              <a:gd name="connsiteX24" fmla="*/ 3093486 w 3166638"/>
              <a:gd name="connsiteY24" fmla="*/ 371856 h 1877568"/>
              <a:gd name="connsiteX25" fmla="*/ 3166638 w 3166638"/>
              <a:gd name="connsiteY25" fmla="*/ 566928 h 1877568"/>
              <a:gd name="connsiteX26" fmla="*/ 3154446 w 3166638"/>
              <a:gd name="connsiteY26" fmla="*/ 755904 h 1877568"/>
              <a:gd name="connsiteX27" fmla="*/ 3032526 w 3166638"/>
              <a:gd name="connsiteY27" fmla="*/ 914400 h 1877568"/>
              <a:gd name="connsiteX28" fmla="*/ 2782590 w 3166638"/>
              <a:gd name="connsiteY28" fmla="*/ 926592 h 1877568"/>
              <a:gd name="connsiteX29" fmla="*/ 2611902 w 3166638"/>
              <a:gd name="connsiteY29" fmla="*/ 804672 h 1877568"/>
              <a:gd name="connsiteX30" fmla="*/ 2441214 w 3166638"/>
              <a:gd name="connsiteY30" fmla="*/ 701040 h 1877568"/>
              <a:gd name="connsiteX31" fmla="*/ 2288814 w 3166638"/>
              <a:gd name="connsiteY31" fmla="*/ 963168 h 1877568"/>
              <a:gd name="connsiteX32" fmla="*/ 2557038 w 3166638"/>
              <a:gd name="connsiteY32" fmla="*/ 1097280 h 1877568"/>
              <a:gd name="connsiteX33" fmla="*/ 2611902 w 3166638"/>
              <a:gd name="connsiteY33" fmla="*/ 1182624 h 1877568"/>
              <a:gd name="connsiteX34" fmla="*/ 2642382 w 3166638"/>
              <a:gd name="connsiteY34" fmla="*/ 1353312 h 1877568"/>
              <a:gd name="connsiteX35" fmla="*/ 2611902 w 3166638"/>
              <a:gd name="connsiteY35" fmla="*/ 1487424 h 1877568"/>
              <a:gd name="connsiteX36" fmla="*/ 2502174 w 3166638"/>
              <a:gd name="connsiteY36" fmla="*/ 1609344 h 1877568"/>
              <a:gd name="connsiteX37" fmla="*/ 2380254 w 3166638"/>
              <a:gd name="connsiteY37" fmla="*/ 1676400 h 1877568"/>
              <a:gd name="connsiteX38" fmla="*/ 2203470 w 3166638"/>
              <a:gd name="connsiteY38" fmla="*/ 1706880 h 1877568"/>
              <a:gd name="connsiteX39" fmla="*/ 2002302 w 3166638"/>
              <a:gd name="connsiteY39" fmla="*/ 1633728 h 1877568"/>
              <a:gd name="connsiteX40" fmla="*/ 1893082 w 3166638"/>
              <a:gd name="connsiteY40" fmla="*/ 1464056 h 1877568"/>
              <a:gd name="connsiteX41" fmla="*/ 1812310 w 3166638"/>
              <a:gd name="connsiteY41" fmla="*/ 1496568 h 1877568"/>
              <a:gd name="connsiteX42" fmla="*/ 1374414 w 3166638"/>
              <a:gd name="connsiteY42" fmla="*/ 1877568 h 1877568"/>
              <a:gd name="connsiteX43" fmla="*/ 984270 w 3166638"/>
              <a:gd name="connsiteY43" fmla="*/ 1530096 h 1877568"/>
              <a:gd name="connsiteX44" fmla="*/ 955441 w 3166638"/>
              <a:gd name="connsiteY44" fmla="*/ 1468374 h 1877568"/>
              <a:gd name="connsiteX45" fmla="*/ 778911 w 3166638"/>
              <a:gd name="connsiteY45" fmla="*/ 1333246 h 1877568"/>
              <a:gd name="connsiteX46" fmla="*/ 484398 w 3166638"/>
              <a:gd name="connsiteY46" fmla="*/ 1207008 h 1877568"/>
              <a:gd name="connsiteX0" fmla="*/ 435271 w 3117511"/>
              <a:gd name="connsiteY0" fmla="*/ 1207008 h 1877568"/>
              <a:gd name="connsiteX1" fmla="*/ 931 w 3117511"/>
              <a:gd name="connsiteY1" fmla="*/ 717423 h 1877568"/>
              <a:gd name="connsiteX2" fmla="*/ 325543 w 3117511"/>
              <a:gd name="connsiteY2" fmla="*/ 201168 h 1877568"/>
              <a:gd name="connsiteX3" fmla="*/ 520615 w 3117511"/>
              <a:gd name="connsiteY3" fmla="*/ 268224 h 1877568"/>
              <a:gd name="connsiteX4" fmla="*/ 630343 w 3117511"/>
              <a:gd name="connsiteY4" fmla="*/ 353568 h 1877568"/>
              <a:gd name="connsiteX5" fmla="*/ 752263 w 3117511"/>
              <a:gd name="connsiteY5" fmla="*/ 493776 h 1877568"/>
              <a:gd name="connsiteX6" fmla="*/ 971719 w 3117511"/>
              <a:gd name="connsiteY6" fmla="*/ 621792 h 1877568"/>
              <a:gd name="connsiteX7" fmla="*/ 1148503 w 3117511"/>
              <a:gd name="connsiteY7" fmla="*/ 841248 h 1877568"/>
              <a:gd name="connsiteX8" fmla="*/ 1331383 w 3117511"/>
              <a:gd name="connsiteY8" fmla="*/ 950976 h 1877568"/>
              <a:gd name="connsiteX9" fmla="*/ 1532551 w 3117511"/>
              <a:gd name="connsiteY9" fmla="*/ 938784 h 1877568"/>
              <a:gd name="connsiteX10" fmla="*/ 1623991 w 3117511"/>
              <a:gd name="connsiteY10" fmla="*/ 786384 h 1877568"/>
              <a:gd name="connsiteX11" fmla="*/ 1782487 w 3117511"/>
              <a:gd name="connsiteY11" fmla="*/ 682752 h 1877568"/>
              <a:gd name="connsiteX12" fmla="*/ 1922695 w 3117511"/>
              <a:gd name="connsiteY12" fmla="*/ 719328 h 1877568"/>
              <a:gd name="connsiteX13" fmla="*/ 2038519 w 3117511"/>
              <a:gd name="connsiteY13" fmla="*/ 810768 h 1877568"/>
              <a:gd name="connsiteX14" fmla="*/ 2197015 w 3117511"/>
              <a:gd name="connsiteY14" fmla="*/ 585216 h 1877568"/>
              <a:gd name="connsiteX15" fmla="*/ 2068999 w 3117511"/>
              <a:gd name="connsiteY15" fmla="*/ 548640 h 1877568"/>
              <a:gd name="connsiteX16" fmla="*/ 2032423 w 3117511"/>
              <a:gd name="connsiteY16" fmla="*/ 463296 h 1877568"/>
              <a:gd name="connsiteX17" fmla="*/ 2026327 w 3117511"/>
              <a:gd name="connsiteY17" fmla="*/ 256032 h 1877568"/>
              <a:gd name="connsiteX18" fmla="*/ 2166535 w 3117511"/>
              <a:gd name="connsiteY18" fmla="*/ 36576 h 1877568"/>
              <a:gd name="connsiteX19" fmla="*/ 2361607 w 3117511"/>
              <a:gd name="connsiteY19" fmla="*/ 0 h 1877568"/>
              <a:gd name="connsiteX20" fmla="*/ 2514007 w 3117511"/>
              <a:gd name="connsiteY20" fmla="*/ 42672 h 1877568"/>
              <a:gd name="connsiteX21" fmla="*/ 2568871 w 3117511"/>
              <a:gd name="connsiteY21" fmla="*/ 121920 h 1877568"/>
              <a:gd name="connsiteX22" fmla="*/ 2952919 w 3117511"/>
              <a:gd name="connsiteY22" fmla="*/ 292608 h 1877568"/>
              <a:gd name="connsiteX23" fmla="*/ 3044359 w 3117511"/>
              <a:gd name="connsiteY23" fmla="*/ 371856 h 1877568"/>
              <a:gd name="connsiteX24" fmla="*/ 3117511 w 3117511"/>
              <a:gd name="connsiteY24" fmla="*/ 566928 h 1877568"/>
              <a:gd name="connsiteX25" fmla="*/ 3105319 w 3117511"/>
              <a:gd name="connsiteY25" fmla="*/ 755904 h 1877568"/>
              <a:gd name="connsiteX26" fmla="*/ 2983399 w 3117511"/>
              <a:gd name="connsiteY26" fmla="*/ 914400 h 1877568"/>
              <a:gd name="connsiteX27" fmla="*/ 2733463 w 3117511"/>
              <a:gd name="connsiteY27" fmla="*/ 926592 h 1877568"/>
              <a:gd name="connsiteX28" fmla="*/ 2562775 w 3117511"/>
              <a:gd name="connsiteY28" fmla="*/ 804672 h 1877568"/>
              <a:gd name="connsiteX29" fmla="*/ 2392087 w 3117511"/>
              <a:gd name="connsiteY29" fmla="*/ 701040 h 1877568"/>
              <a:gd name="connsiteX30" fmla="*/ 2239687 w 3117511"/>
              <a:gd name="connsiteY30" fmla="*/ 963168 h 1877568"/>
              <a:gd name="connsiteX31" fmla="*/ 2507911 w 3117511"/>
              <a:gd name="connsiteY31" fmla="*/ 1097280 h 1877568"/>
              <a:gd name="connsiteX32" fmla="*/ 2562775 w 3117511"/>
              <a:gd name="connsiteY32" fmla="*/ 1182624 h 1877568"/>
              <a:gd name="connsiteX33" fmla="*/ 2593255 w 3117511"/>
              <a:gd name="connsiteY33" fmla="*/ 1353312 h 1877568"/>
              <a:gd name="connsiteX34" fmla="*/ 2562775 w 3117511"/>
              <a:gd name="connsiteY34" fmla="*/ 1487424 h 1877568"/>
              <a:gd name="connsiteX35" fmla="*/ 2453047 w 3117511"/>
              <a:gd name="connsiteY35" fmla="*/ 1609344 h 1877568"/>
              <a:gd name="connsiteX36" fmla="*/ 2331127 w 3117511"/>
              <a:gd name="connsiteY36" fmla="*/ 1676400 h 1877568"/>
              <a:gd name="connsiteX37" fmla="*/ 2154343 w 3117511"/>
              <a:gd name="connsiteY37" fmla="*/ 1706880 h 1877568"/>
              <a:gd name="connsiteX38" fmla="*/ 1953175 w 3117511"/>
              <a:gd name="connsiteY38" fmla="*/ 1633728 h 1877568"/>
              <a:gd name="connsiteX39" fmla="*/ 1843955 w 3117511"/>
              <a:gd name="connsiteY39" fmla="*/ 1464056 h 1877568"/>
              <a:gd name="connsiteX40" fmla="*/ 1763183 w 3117511"/>
              <a:gd name="connsiteY40" fmla="*/ 1496568 h 1877568"/>
              <a:gd name="connsiteX41" fmla="*/ 1325287 w 3117511"/>
              <a:gd name="connsiteY41" fmla="*/ 1877568 h 1877568"/>
              <a:gd name="connsiteX42" fmla="*/ 935143 w 3117511"/>
              <a:gd name="connsiteY42" fmla="*/ 1530096 h 1877568"/>
              <a:gd name="connsiteX43" fmla="*/ 906314 w 3117511"/>
              <a:gd name="connsiteY43" fmla="*/ 1468374 h 1877568"/>
              <a:gd name="connsiteX44" fmla="*/ 729784 w 3117511"/>
              <a:gd name="connsiteY44" fmla="*/ 1333246 h 1877568"/>
              <a:gd name="connsiteX45" fmla="*/ 435271 w 3117511"/>
              <a:gd name="connsiteY45" fmla="*/ 1207008 h 1877568"/>
              <a:gd name="connsiteX0" fmla="*/ 455898 w 3138138"/>
              <a:gd name="connsiteY0" fmla="*/ 1207008 h 1877568"/>
              <a:gd name="connsiteX1" fmla="*/ 21558 w 3138138"/>
              <a:gd name="connsiteY1" fmla="*/ 717423 h 1877568"/>
              <a:gd name="connsiteX2" fmla="*/ 346170 w 3138138"/>
              <a:gd name="connsiteY2" fmla="*/ 201168 h 1877568"/>
              <a:gd name="connsiteX3" fmla="*/ 541242 w 3138138"/>
              <a:gd name="connsiteY3" fmla="*/ 268224 h 1877568"/>
              <a:gd name="connsiteX4" fmla="*/ 650970 w 3138138"/>
              <a:gd name="connsiteY4" fmla="*/ 353568 h 1877568"/>
              <a:gd name="connsiteX5" fmla="*/ 772890 w 3138138"/>
              <a:gd name="connsiteY5" fmla="*/ 493776 h 1877568"/>
              <a:gd name="connsiteX6" fmla="*/ 992346 w 3138138"/>
              <a:gd name="connsiteY6" fmla="*/ 621792 h 1877568"/>
              <a:gd name="connsiteX7" fmla="*/ 1169130 w 3138138"/>
              <a:gd name="connsiteY7" fmla="*/ 841248 h 1877568"/>
              <a:gd name="connsiteX8" fmla="*/ 1352010 w 3138138"/>
              <a:gd name="connsiteY8" fmla="*/ 950976 h 1877568"/>
              <a:gd name="connsiteX9" fmla="*/ 1553178 w 3138138"/>
              <a:gd name="connsiteY9" fmla="*/ 938784 h 1877568"/>
              <a:gd name="connsiteX10" fmla="*/ 1644618 w 3138138"/>
              <a:gd name="connsiteY10" fmla="*/ 786384 h 1877568"/>
              <a:gd name="connsiteX11" fmla="*/ 1803114 w 3138138"/>
              <a:gd name="connsiteY11" fmla="*/ 682752 h 1877568"/>
              <a:gd name="connsiteX12" fmla="*/ 1943322 w 3138138"/>
              <a:gd name="connsiteY12" fmla="*/ 719328 h 1877568"/>
              <a:gd name="connsiteX13" fmla="*/ 2059146 w 3138138"/>
              <a:gd name="connsiteY13" fmla="*/ 810768 h 1877568"/>
              <a:gd name="connsiteX14" fmla="*/ 2217642 w 3138138"/>
              <a:gd name="connsiteY14" fmla="*/ 585216 h 1877568"/>
              <a:gd name="connsiteX15" fmla="*/ 2089626 w 3138138"/>
              <a:gd name="connsiteY15" fmla="*/ 548640 h 1877568"/>
              <a:gd name="connsiteX16" fmla="*/ 2053050 w 3138138"/>
              <a:gd name="connsiteY16" fmla="*/ 463296 h 1877568"/>
              <a:gd name="connsiteX17" fmla="*/ 2046954 w 3138138"/>
              <a:gd name="connsiteY17" fmla="*/ 256032 h 1877568"/>
              <a:gd name="connsiteX18" fmla="*/ 2187162 w 3138138"/>
              <a:gd name="connsiteY18" fmla="*/ 36576 h 1877568"/>
              <a:gd name="connsiteX19" fmla="*/ 2382234 w 3138138"/>
              <a:gd name="connsiteY19" fmla="*/ 0 h 1877568"/>
              <a:gd name="connsiteX20" fmla="*/ 2534634 w 3138138"/>
              <a:gd name="connsiteY20" fmla="*/ 42672 h 1877568"/>
              <a:gd name="connsiteX21" fmla="*/ 2589498 w 3138138"/>
              <a:gd name="connsiteY21" fmla="*/ 121920 h 1877568"/>
              <a:gd name="connsiteX22" fmla="*/ 2973546 w 3138138"/>
              <a:gd name="connsiteY22" fmla="*/ 292608 h 1877568"/>
              <a:gd name="connsiteX23" fmla="*/ 3064986 w 3138138"/>
              <a:gd name="connsiteY23" fmla="*/ 371856 h 1877568"/>
              <a:gd name="connsiteX24" fmla="*/ 3138138 w 3138138"/>
              <a:gd name="connsiteY24" fmla="*/ 566928 h 1877568"/>
              <a:gd name="connsiteX25" fmla="*/ 3125946 w 3138138"/>
              <a:gd name="connsiteY25" fmla="*/ 755904 h 1877568"/>
              <a:gd name="connsiteX26" fmla="*/ 3004026 w 3138138"/>
              <a:gd name="connsiteY26" fmla="*/ 914400 h 1877568"/>
              <a:gd name="connsiteX27" fmla="*/ 2754090 w 3138138"/>
              <a:gd name="connsiteY27" fmla="*/ 926592 h 1877568"/>
              <a:gd name="connsiteX28" fmla="*/ 2583402 w 3138138"/>
              <a:gd name="connsiteY28" fmla="*/ 804672 h 1877568"/>
              <a:gd name="connsiteX29" fmla="*/ 2412714 w 3138138"/>
              <a:gd name="connsiteY29" fmla="*/ 701040 h 1877568"/>
              <a:gd name="connsiteX30" fmla="*/ 2260314 w 3138138"/>
              <a:gd name="connsiteY30" fmla="*/ 963168 h 1877568"/>
              <a:gd name="connsiteX31" fmla="*/ 2528538 w 3138138"/>
              <a:gd name="connsiteY31" fmla="*/ 1097280 h 1877568"/>
              <a:gd name="connsiteX32" fmla="*/ 2583402 w 3138138"/>
              <a:gd name="connsiteY32" fmla="*/ 1182624 h 1877568"/>
              <a:gd name="connsiteX33" fmla="*/ 2613882 w 3138138"/>
              <a:gd name="connsiteY33" fmla="*/ 1353312 h 1877568"/>
              <a:gd name="connsiteX34" fmla="*/ 2583402 w 3138138"/>
              <a:gd name="connsiteY34" fmla="*/ 1487424 h 1877568"/>
              <a:gd name="connsiteX35" fmla="*/ 2473674 w 3138138"/>
              <a:gd name="connsiteY35" fmla="*/ 1609344 h 1877568"/>
              <a:gd name="connsiteX36" fmla="*/ 2351754 w 3138138"/>
              <a:gd name="connsiteY36" fmla="*/ 1676400 h 1877568"/>
              <a:gd name="connsiteX37" fmla="*/ 2174970 w 3138138"/>
              <a:gd name="connsiteY37" fmla="*/ 1706880 h 1877568"/>
              <a:gd name="connsiteX38" fmla="*/ 1973802 w 3138138"/>
              <a:gd name="connsiteY38" fmla="*/ 1633728 h 1877568"/>
              <a:gd name="connsiteX39" fmla="*/ 1864582 w 3138138"/>
              <a:gd name="connsiteY39" fmla="*/ 1464056 h 1877568"/>
              <a:gd name="connsiteX40" fmla="*/ 1783810 w 3138138"/>
              <a:gd name="connsiteY40" fmla="*/ 1496568 h 1877568"/>
              <a:gd name="connsiteX41" fmla="*/ 1345914 w 3138138"/>
              <a:gd name="connsiteY41" fmla="*/ 1877568 h 1877568"/>
              <a:gd name="connsiteX42" fmla="*/ 955770 w 3138138"/>
              <a:gd name="connsiteY42" fmla="*/ 1530096 h 1877568"/>
              <a:gd name="connsiteX43" fmla="*/ 926941 w 3138138"/>
              <a:gd name="connsiteY43" fmla="*/ 1468374 h 1877568"/>
              <a:gd name="connsiteX44" fmla="*/ 750411 w 3138138"/>
              <a:gd name="connsiteY44" fmla="*/ 1333246 h 1877568"/>
              <a:gd name="connsiteX45" fmla="*/ 455898 w 3138138"/>
              <a:gd name="connsiteY45" fmla="*/ 1207008 h 1877568"/>
              <a:gd name="connsiteX0" fmla="*/ 470287 w 3152527"/>
              <a:gd name="connsiteY0" fmla="*/ 1207008 h 1877568"/>
              <a:gd name="connsiteX1" fmla="*/ 35947 w 3152527"/>
              <a:gd name="connsiteY1" fmla="*/ 717423 h 1877568"/>
              <a:gd name="connsiteX2" fmla="*/ 360559 w 3152527"/>
              <a:gd name="connsiteY2" fmla="*/ 201168 h 1877568"/>
              <a:gd name="connsiteX3" fmla="*/ 555631 w 3152527"/>
              <a:gd name="connsiteY3" fmla="*/ 268224 h 1877568"/>
              <a:gd name="connsiteX4" fmla="*/ 665359 w 3152527"/>
              <a:gd name="connsiteY4" fmla="*/ 353568 h 1877568"/>
              <a:gd name="connsiteX5" fmla="*/ 787279 w 3152527"/>
              <a:gd name="connsiteY5" fmla="*/ 493776 h 1877568"/>
              <a:gd name="connsiteX6" fmla="*/ 1006735 w 3152527"/>
              <a:gd name="connsiteY6" fmla="*/ 621792 h 1877568"/>
              <a:gd name="connsiteX7" fmla="*/ 1183519 w 3152527"/>
              <a:gd name="connsiteY7" fmla="*/ 841248 h 1877568"/>
              <a:gd name="connsiteX8" fmla="*/ 1366399 w 3152527"/>
              <a:gd name="connsiteY8" fmla="*/ 950976 h 1877568"/>
              <a:gd name="connsiteX9" fmla="*/ 1567567 w 3152527"/>
              <a:gd name="connsiteY9" fmla="*/ 938784 h 1877568"/>
              <a:gd name="connsiteX10" fmla="*/ 1659007 w 3152527"/>
              <a:gd name="connsiteY10" fmla="*/ 786384 h 1877568"/>
              <a:gd name="connsiteX11" fmla="*/ 1817503 w 3152527"/>
              <a:gd name="connsiteY11" fmla="*/ 682752 h 1877568"/>
              <a:gd name="connsiteX12" fmla="*/ 1957711 w 3152527"/>
              <a:gd name="connsiteY12" fmla="*/ 719328 h 1877568"/>
              <a:gd name="connsiteX13" fmla="*/ 2073535 w 3152527"/>
              <a:gd name="connsiteY13" fmla="*/ 810768 h 1877568"/>
              <a:gd name="connsiteX14" fmla="*/ 2232031 w 3152527"/>
              <a:gd name="connsiteY14" fmla="*/ 585216 h 1877568"/>
              <a:gd name="connsiteX15" fmla="*/ 2104015 w 3152527"/>
              <a:gd name="connsiteY15" fmla="*/ 548640 h 1877568"/>
              <a:gd name="connsiteX16" fmla="*/ 2067439 w 3152527"/>
              <a:gd name="connsiteY16" fmla="*/ 463296 h 1877568"/>
              <a:gd name="connsiteX17" fmla="*/ 2061343 w 3152527"/>
              <a:gd name="connsiteY17" fmla="*/ 256032 h 1877568"/>
              <a:gd name="connsiteX18" fmla="*/ 2201551 w 3152527"/>
              <a:gd name="connsiteY18" fmla="*/ 36576 h 1877568"/>
              <a:gd name="connsiteX19" fmla="*/ 2396623 w 3152527"/>
              <a:gd name="connsiteY19" fmla="*/ 0 h 1877568"/>
              <a:gd name="connsiteX20" fmla="*/ 2549023 w 3152527"/>
              <a:gd name="connsiteY20" fmla="*/ 42672 h 1877568"/>
              <a:gd name="connsiteX21" fmla="*/ 2603887 w 3152527"/>
              <a:gd name="connsiteY21" fmla="*/ 121920 h 1877568"/>
              <a:gd name="connsiteX22" fmla="*/ 2987935 w 3152527"/>
              <a:gd name="connsiteY22" fmla="*/ 292608 h 1877568"/>
              <a:gd name="connsiteX23" fmla="*/ 3079375 w 3152527"/>
              <a:gd name="connsiteY23" fmla="*/ 371856 h 1877568"/>
              <a:gd name="connsiteX24" fmla="*/ 3152527 w 3152527"/>
              <a:gd name="connsiteY24" fmla="*/ 566928 h 1877568"/>
              <a:gd name="connsiteX25" fmla="*/ 3140335 w 3152527"/>
              <a:gd name="connsiteY25" fmla="*/ 755904 h 1877568"/>
              <a:gd name="connsiteX26" fmla="*/ 3018415 w 3152527"/>
              <a:gd name="connsiteY26" fmla="*/ 914400 h 1877568"/>
              <a:gd name="connsiteX27" fmla="*/ 2768479 w 3152527"/>
              <a:gd name="connsiteY27" fmla="*/ 926592 h 1877568"/>
              <a:gd name="connsiteX28" fmla="*/ 2597791 w 3152527"/>
              <a:gd name="connsiteY28" fmla="*/ 804672 h 1877568"/>
              <a:gd name="connsiteX29" fmla="*/ 2427103 w 3152527"/>
              <a:gd name="connsiteY29" fmla="*/ 701040 h 1877568"/>
              <a:gd name="connsiteX30" fmla="*/ 2274703 w 3152527"/>
              <a:gd name="connsiteY30" fmla="*/ 963168 h 1877568"/>
              <a:gd name="connsiteX31" fmla="*/ 2542927 w 3152527"/>
              <a:gd name="connsiteY31" fmla="*/ 1097280 h 1877568"/>
              <a:gd name="connsiteX32" fmla="*/ 2597791 w 3152527"/>
              <a:gd name="connsiteY32" fmla="*/ 1182624 h 1877568"/>
              <a:gd name="connsiteX33" fmla="*/ 2628271 w 3152527"/>
              <a:gd name="connsiteY33" fmla="*/ 1353312 h 1877568"/>
              <a:gd name="connsiteX34" fmla="*/ 2597791 w 3152527"/>
              <a:gd name="connsiteY34" fmla="*/ 1487424 h 1877568"/>
              <a:gd name="connsiteX35" fmla="*/ 2488063 w 3152527"/>
              <a:gd name="connsiteY35" fmla="*/ 1609344 h 1877568"/>
              <a:gd name="connsiteX36" fmla="*/ 2366143 w 3152527"/>
              <a:gd name="connsiteY36" fmla="*/ 1676400 h 1877568"/>
              <a:gd name="connsiteX37" fmla="*/ 2189359 w 3152527"/>
              <a:gd name="connsiteY37" fmla="*/ 1706880 h 1877568"/>
              <a:gd name="connsiteX38" fmla="*/ 1988191 w 3152527"/>
              <a:gd name="connsiteY38" fmla="*/ 1633728 h 1877568"/>
              <a:gd name="connsiteX39" fmla="*/ 1878971 w 3152527"/>
              <a:gd name="connsiteY39" fmla="*/ 1464056 h 1877568"/>
              <a:gd name="connsiteX40" fmla="*/ 1798199 w 3152527"/>
              <a:gd name="connsiteY40" fmla="*/ 1496568 h 1877568"/>
              <a:gd name="connsiteX41" fmla="*/ 1360303 w 3152527"/>
              <a:gd name="connsiteY41" fmla="*/ 1877568 h 1877568"/>
              <a:gd name="connsiteX42" fmla="*/ 970159 w 3152527"/>
              <a:gd name="connsiteY42" fmla="*/ 1530096 h 1877568"/>
              <a:gd name="connsiteX43" fmla="*/ 941330 w 3152527"/>
              <a:gd name="connsiteY43" fmla="*/ 1468374 h 1877568"/>
              <a:gd name="connsiteX44" fmla="*/ 764800 w 3152527"/>
              <a:gd name="connsiteY44" fmla="*/ 1333246 h 1877568"/>
              <a:gd name="connsiteX45" fmla="*/ 470287 w 3152527"/>
              <a:gd name="connsiteY45" fmla="*/ 1207008 h 1877568"/>
              <a:gd name="connsiteX0" fmla="*/ 476212 w 3158452"/>
              <a:gd name="connsiteY0" fmla="*/ 1207008 h 1877568"/>
              <a:gd name="connsiteX1" fmla="*/ 41872 w 3158452"/>
              <a:gd name="connsiteY1" fmla="*/ 717423 h 1877568"/>
              <a:gd name="connsiteX2" fmla="*/ 366484 w 3158452"/>
              <a:gd name="connsiteY2" fmla="*/ 201168 h 1877568"/>
              <a:gd name="connsiteX3" fmla="*/ 561556 w 3158452"/>
              <a:gd name="connsiteY3" fmla="*/ 268224 h 1877568"/>
              <a:gd name="connsiteX4" fmla="*/ 671284 w 3158452"/>
              <a:gd name="connsiteY4" fmla="*/ 353568 h 1877568"/>
              <a:gd name="connsiteX5" fmla="*/ 793204 w 3158452"/>
              <a:gd name="connsiteY5" fmla="*/ 493776 h 1877568"/>
              <a:gd name="connsiteX6" fmla="*/ 1012660 w 3158452"/>
              <a:gd name="connsiteY6" fmla="*/ 621792 h 1877568"/>
              <a:gd name="connsiteX7" fmla="*/ 1189444 w 3158452"/>
              <a:gd name="connsiteY7" fmla="*/ 841248 h 1877568"/>
              <a:gd name="connsiteX8" fmla="*/ 1372324 w 3158452"/>
              <a:gd name="connsiteY8" fmla="*/ 950976 h 1877568"/>
              <a:gd name="connsiteX9" fmla="*/ 1573492 w 3158452"/>
              <a:gd name="connsiteY9" fmla="*/ 938784 h 1877568"/>
              <a:gd name="connsiteX10" fmla="*/ 1664932 w 3158452"/>
              <a:gd name="connsiteY10" fmla="*/ 786384 h 1877568"/>
              <a:gd name="connsiteX11" fmla="*/ 1823428 w 3158452"/>
              <a:gd name="connsiteY11" fmla="*/ 682752 h 1877568"/>
              <a:gd name="connsiteX12" fmla="*/ 1963636 w 3158452"/>
              <a:gd name="connsiteY12" fmla="*/ 719328 h 1877568"/>
              <a:gd name="connsiteX13" fmla="*/ 2079460 w 3158452"/>
              <a:gd name="connsiteY13" fmla="*/ 810768 h 1877568"/>
              <a:gd name="connsiteX14" fmla="*/ 2237956 w 3158452"/>
              <a:gd name="connsiteY14" fmla="*/ 585216 h 1877568"/>
              <a:gd name="connsiteX15" fmla="*/ 2109940 w 3158452"/>
              <a:gd name="connsiteY15" fmla="*/ 548640 h 1877568"/>
              <a:gd name="connsiteX16" fmla="*/ 2073364 w 3158452"/>
              <a:gd name="connsiteY16" fmla="*/ 463296 h 1877568"/>
              <a:gd name="connsiteX17" fmla="*/ 2067268 w 3158452"/>
              <a:gd name="connsiteY17" fmla="*/ 256032 h 1877568"/>
              <a:gd name="connsiteX18" fmla="*/ 2207476 w 3158452"/>
              <a:gd name="connsiteY18" fmla="*/ 36576 h 1877568"/>
              <a:gd name="connsiteX19" fmla="*/ 2402548 w 3158452"/>
              <a:gd name="connsiteY19" fmla="*/ 0 h 1877568"/>
              <a:gd name="connsiteX20" fmla="*/ 2554948 w 3158452"/>
              <a:gd name="connsiteY20" fmla="*/ 42672 h 1877568"/>
              <a:gd name="connsiteX21" fmla="*/ 2609812 w 3158452"/>
              <a:gd name="connsiteY21" fmla="*/ 121920 h 1877568"/>
              <a:gd name="connsiteX22" fmla="*/ 2993860 w 3158452"/>
              <a:gd name="connsiteY22" fmla="*/ 292608 h 1877568"/>
              <a:gd name="connsiteX23" fmla="*/ 3085300 w 3158452"/>
              <a:gd name="connsiteY23" fmla="*/ 371856 h 1877568"/>
              <a:gd name="connsiteX24" fmla="*/ 3158452 w 3158452"/>
              <a:gd name="connsiteY24" fmla="*/ 566928 h 1877568"/>
              <a:gd name="connsiteX25" fmla="*/ 3146260 w 3158452"/>
              <a:gd name="connsiteY25" fmla="*/ 755904 h 1877568"/>
              <a:gd name="connsiteX26" fmla="*/ 3024340 w 3158452"/>
              <a:gd name="connsiteY26" fmla="*/ 914400 h 1877568"/>
              <a:gd name="connsiteX27" fmla="*/ 2774404 w 3158452"/>
              <a:gd name="connsiteY27" fmla="*/ 926592 h 1877568"/>
              <a:gd name="connsiteX28" fmla="*/ 2603716 w 3158452"/>
              <a:gd name="connsiteY28" fmla="*/ 804672 h 1877568"/>
              <a:gd name="connsiteX29" fmla="*/ 2433028 w 3158452"/>
              <a:gd name="connsiteY29" fmla="*/ 701040 h 1877568"/>
              <a:gd name="connsiteX30" fmla="*/ 2280628 w 3158452"/>
              <a:gd name="connsiteY30" fmla="*/ 963168 h 1877568"/>
              <a:gd name="connsiteX31" fmla="*/ 2548852 w 3158452"/>
              <a:gd name="connsiteY31" fmla="*/ 1097280 h 1877568"/>
              <a:gd name="connsiteX32" fmla="*/ 2603716 w 3158452"/>
              <a:gd name="connsiteY32" fmla="*/ 1182624 h 1877568"/>
              <a:gd name="connsiteX33" fmla="*/ 2634196 w 3158452"/>
              <a:gd name="connsiteY33" fmla="*/ 1353312 h 1877568"/>
              <a:gd name="connsiteX34" fmla="*/ 2603716 w 3158452"/>
              <a:gd name="connsiteY34" fmla="*/ 1487424 h 1877568"/>
              <a:gd name="connsiteX35" fmla="*/ 2493988 w 3158452"/>
              <a:gd name="connsiteY35" fmla="*/ 1609344 h 1877568"/>
              <a:gd name="connsiteX36" fmla="*/ 2372068 w 3158452"/>
              <a:gd name="connsiteY36" fmla="*/ 1676400 h 1877568"/>
              <a:gd name="connsiteX37" fmla="*/ 2195284 w 3158452"/>
              <a:gd name="connsiteY37" fmla="*/ 1706880 h 1877568"/>
              <a:gd name="connsiteX38" fmla="*/ 1994116 w 3158452"/>
              <a:gd name="connsiteY38" fmla="*/ 1633728 h 1877568"/>
              <a:gd name="connsiteX39" fmla="*/ 1884896 w 3158452"/>
              <a:gd name="connsiteY39" fmla="*/ 1464056 h 1877568"/>
              <a:gd name="connsiteX40" fmla="*/ 1804124 w 3158452"/>
              <a:gd name="connsiteY40" fmla="*/ 1496568 h 1877568"/>
              <a:gd name="connsiteX41" fmla="*/ 1366228 w 3158452"/>
              <a:gd name="connsiteY41" fmla="*/ 1877568 h 1877568"/>
              <a:gd name="connsiteX42" fmla="*/ 976084 w 3158452"/>
              <a:gd name="connsiteY42" fmla="*/ 1530096 h 1877568"/>
              <a:gd name="connsiteX43" fmla="*/ 947255 w 3158452"/>
              <a:gd name="connsiteY43" fmla="*/ 1468374 h 1877568"/>
              <a:gd name="connsiteX44" fmla="*/ 770725 w 3158452"/>
              <a:gd name="connsiteY44" fmla="*/ 1333246 h 1877568"/>
              <a:gd name="connsiteX45" fmla="*/ 476212 w 3158452"/>
              <a:gd name="connsiteY45" fmla="*/ 1207008 h 1877568"/>
              <a:gd name="connsiteX0" fmla="*/ 477058 w 3159298"/>
              <a:gd name="connsiteY0" fmla="*/ 1207008 h 1877568"/>
              <a:gd name="connsiteX1" fmla="*/ 42718 w 3159298"/>
              <a:gd name="connsiteY1" fmla="*/ 717423 h 1877568"/>
              <a:gd name="connsiteX2" fmla="*/ 367330 w 3159298"/>
              <a:gd name="connsiteY2" fmla="*/ 201168 h 1877568"/>
              <a:gd name="connsiteX3" fmla="*/ 562402 w 3159298"/>
              <a:gd name="connsiteY3" fmla="*/ 268224 h 1877568"/>
              <a:gd name="connsiteX4" fmla="*/ 672130 w 3159298"/>
              <a:gd name="connsiteY4" fmla="*/ 353568 h 1877568"/>
              <a:gd name="connsiteX5" fmla="*/ 794050 w 3159298"/>
              <a:gd name="connsiteY5" fmla="*/ 493776 h 1877568"/>
              <a:gd name="connsiteX6" fmla="*/ 1013506 w 3159298"/>
              <a:gd name="connsiteY6" fmla="*/ 621792 h 1877568"/>
              <a:gd name="connsiteX7" fmla="*/ 1190290 w 3159298"/>
              <a:gd name="connsiteY7" fmla="*/ 841248 h 1877568"/>
              <a:gd name="connsiteX8" fmla="*/ 1373170 w 3159298"/>
              <a:gd name="connsiteY8" fmla="*/ 950976 h 1877568"/>
              <a:gd name="connsiteX9" fmla="*/ 1574338 w 3159298"/>
              <a:gd name="connsiteY9" fmla="*/ 938784 h 1877568"/>
              <a:gd name="connsiteX10" fmla="*/ 1665778 w 3159298"/>
              <a:gd name="connsiteY10" fmla="*/ 786384 h 1877568"/>
              <a:gd name="connsiteX11" fmla="*/ 1824274 w 3159298"/>
              <a:gd name="connsiteY11" fmla="*/ 682752 h 1877568"/>
              <a:gd name="connsiteX12" fmla="*/ 1964482 w 3159298"/>
              <a:gd name="connsiteY12" fmla="*/ 719328 h 1877568"/>
              <a:gd name="connsiteX13" fmla="*/ 2080306 w 3159298"/>
              <a:gd name="connsiteY13" fmla="*/ 810768 h 1877568"/>
              <a:gd name="connsiteX14" fmla="*/ 2238802 w 3159298"/>
              <a:gd name="connsiteY14" fmla="*/ 585216 h 1877568"/>
              <a:gd name="connsiteX15" fmla="*/ 2110786 w 3159298"/>
              <a:gd name="connsiteY15" fmla="*/ 548640 h 1877568"/>
              <a:gd name="connsiteX16" fmla="*/ 2074210 w 3159298"/>
              <a:gd name="connsiteY16" fmla="*/ 463296 h 1877568"/>
              <a:gd name="connsiteX17" fmla="*/ 2068114 w 3159298"/>
              <a:gd name="connsiteY17" fmla="*/ 256032 h 1877568"/>
              <a:gd name="connsiteX18" fmla="*/ 2208322 w 3159298"/>
              <a:gd name="connsiteY18" fmla="*/ 36576 h 1877568"/>
              <a:gd name="connsiteX19" fmla="*/ 2403394 w 3159298"/>
              <a:gd name="connsiteY19" fmla="*/ 0 h 1877568"/>
              <a:gd name="connsiteX20" fmla="*/ 2555794 w 3159298"/>
              <a:gd name="connsiteY20" fmla="*/ 42672 h 1877568"/>
              <a:gd name="connsiteX21" fmla="*/ 2610658 w 3159298"/>
              <a:gd name="connsiteY21" fmla="*/ 121920 h 1877568"/>
              <a:gd name="connsiteX22" fmla="*/ 2994706 w 3159298"/>
              <a:gd name="connsiteY22" fmla="*/ 292608 h 1877568"/>
              <a:gd name="connsiteX23" fmla="*/ 3086146 w 3159298"/>
              <a:gd name="connsiteY23" fmla="*/ 371856 h 1877568"/>
              <a:gd name="connsiteX24" fmla="*/ 3159298 w 3159298"/>
              <a:gd name="connsiteY24" fmla="*/ 566928 h 1877568"/>
              <a:gd name="connsiteX25" fmla="*/ 3147106 w 3159298"/>
              <a:gd name="connsiteY25" fmla="*/ 755904 h 1877568"/>
              <a:gd name="connsiteX26" fmla="*/ 3025186 w 3159298"/>
              <a:gd name="connsiteY26" fmla="*/ 914400 h 1877568"/>
              <a:gd name="connsiteX27" fmla="*/ 2775250 w 3159298"/>
              <a:gd name="connsiteY27" fmla="*/ 926592 h 1877568"/>
              <a:gd name="connsiteX28" fmla="*/ 2604562 w 3159298"/>
              <a:gd name="connsiteY28" fmla="*/ 804672 h 1877568"/>
              <a:gd name="connsiteX29" fmla="*/ 2433874 w 3159298"/>
              <a:gd name="connsiteY29" fmla="*/ 701040 h 1877568"/>
              <a:gd name="connsiteX30" fmla="*/ 2281474 w 3159298"/>
              <a:gd name="connsiteY30" fmla="*/ 963168 h 1877568"/>
              <a:gd name="connsiteX31" fmla="*/ 2549698 w 3159298"/>
              <a:gd name="connsiteY31" fmla="*/ 1097280 h 1877568"/>
              <a:gd name="connsiteX32" fmla="*/ 2604562 w 3159298"/>
              <a:gd name="connsiteY32" fmla="*/ 1182624 h 1877568"/>
              <a:gd name="connsiteX33" fmla="*/ 2635042 w 3159298"/>
              <a:gd name="connsiteY33" fmla="*/ 1353312 h 1877568"/>
              <a:gd name="connsiteX34" fmla="*/ 2604562 w 3159298"/>
              <a:gd name="connsiteY34" fmla="*/ 1487424 h 1877568"/>
              <a:gd name="connsiteX35" fmla="*/ 2494834 w 3159298"/>
              <a:gd name="connsiteY35" fmla="*/ 1609344 h 1877568"/>
              <a:gd name="connsiteX36" fmla="*/ 2372914 w 3159298"/>
              <a:gd name="connsiteY36" fmla="*/ 1676400 h 1877568"/>
              <a:gd name="connsiteX37" fmla="*/ 2196130 w 3159298"/>
              <a:gd name="connsiteY37" fmla="*/ 1706880 h 1877568"/>
              <a:gd name="connsiteX38" fmla="*/ 1994962 w 3159298"/>
              <a:gd name="connsiteY38" fmla="*/ 1633728 h 1877568"/>
              <a:gd name="connsiteX39" fmla="*/ 1885742 w 3159298"/>
              <a:gd name="connsiteY39" fmla="*/ 1464056 h 1877568"/>
              <a:gd name="connsiteX40" fmla="*/ 1804970 w 3159298"/>
              <a:gd name="connsiteY40" fmla="*/ 1496568 h 1877568"/>
              <a:gd name="connsiteX41" fmla="*/ 1367074 w 3159298"/>
              <a:gd name="connsiteY41" fmla="*/ 1877568 h 1877568"/>
              <a:gd name="connsiteX42" fmla="*/ 976930 w 3159298"/>
              <a:gd name="connsiteY42" fmla="*/ 1530096 h 1877568"/>
              <a:gd name="connsiteX43" fmla="*/ 948101 w 3159298"/>
              <a:gd name="connsiteY43" fmla="*/ 1468374 h 1877568"/>
              <a:gd name="connsiteX44" fmla="*/ 771571 w 3159298"/>
              <a:gd name="connsiteY44" fmla="*/ 1333246 h 1877568"/>
              <a:gd name="connsiteX45" fmla="*/ 477058 w 3159298"/>
              <a:gd name="connsiteY45" fmla="*/ 1207008 h 1877568"/>
              <a:gd name="connsiteX0" fmla="*/ 465619 w 3147859"/>
              <a:gd name="connsiteY0" fmla="*/ 1207008 h 1877568"/>
              <a:gd name="connsiteX1" fmla="*/ 31279 w 3147859"/>
              <a:gd name="connsiteY1" fmla="*/ 717423 h 1877568"/>
              <a:gd name="connsiteX2" fmla="*/ 355891 w 3147859"/>
              <a:gd name="connsiteY2" fmla="*/ 201168 h 1877568"/>
              <a:gd name="connsiteX3" fmla="*/ 550963 w 3147859"/>
              <a:gd name="connsiteY3" fmla="*/ 268224 h 1877568"/>
              <a:gd name="connsiteX4" fmla="*/ 660691 w 3147859"/>
              <a:gd name="connsiteY4" fmla="*/ 353568 h 1877568"/>
              <a:gd name="connsiteX5" fmla="*/ 782611 w 3147859"/>
              <a:gd name="connsiteY5" fmla="*/ 493776 h 1877568"/>
              <a:gd name="connsiteX6" fmla="*/ 1002067 w 3147859"/>
              <a:gd name="connsiteY6" fmla="*/ 621792 h 1877568"/>
              <a:gd name="connsiteX7" fmla="*/ 1178851 w 3147859"/>
              <a:gd name="connsiteY7" fmla="*/ 841248 h 1877568"/>
              <a:gd name="connsiteX8" fmla="*/ 1361731 w 3147859"/>
              <a:gd name="connsiteY8" fmla="*/ 950976 h 1877568"/>
              <a:gd name="connsiteX9" fmla="*/ 1562899 w 3147859"/>
              <a:gd name="connsiteY9" fmla="*/ 938784 h 1877568"/>
              <a:gd name="connsiteX10" fmla="*/ 1654339 w 3147859"/>
              <a:gd name="connsiteY10" fmla="*/ 786384 h 1877568"/>
              <a:gd name="connsiteX11" fmla="*/ 1812835 w 3147859"/>
              <a:gd name="connsiteY11" fmla="*/ 682752 h 1877568"/>
              <a:gd name="connsiteX12" fmla="*/ 1953043 w 3147859"/>
              <a:gd name="connsiteY12" fmla="*/ 719328 h 1877568"/>
              <a:gd name="connsiteX13" fmla="*/ 2068867 w 3147859"/>
              <a:gd name="connsiteY13" fmla="*/ 810768 h 1877568"/>
              <a:gd name="connsiteX14" fmla="*/ 2227363 w 3147859"/>
              <a:gd name="connsiteY14" fmla="*/ 585216 h 1877568"/>
              <a:gd name="connsiteX15" fmla="*/ 2099347 w 3147859"/>
              <a:gd name="connsiteY15" fmla="*/ 548640 h 1877568"/>
              <a:gd name="connsiteX16" fmla="*/ 2062771 w 3147859"/>
              <a:gd name="connsiteY16" fmla="*/ 463296 h 1877568"/>
              <a:gd name="connsiteX17" fmla="*/ 2056675 w 3147859"/>
              <a:gd name="connsiteY17" fmla="*/ 256032 h 1877568"/>
              <a:gd name="connsiteX18" fmla="*/ 2196883 w 3147859"/>
              <a:gd name="connsiteY18" fmla="*/ 36576 h 1877568"/>
              <a:gd name="connsiteX19" fmla="*/ 2391955 w 3147859"/>
              <a:gd name="connsiteY19" fmla="*/ 0 h 1877568"/>
              <a:gd name="connsiteX20" fmla="*/ 2544355 w 3147859"/>
              <a:gd name="connsiteY20" fmla="*/ 42672 h 1877568"/>
              <a:gd name="connsiteX21" fmla="*/ 2599219 w 3147859"/>
              <a:gd name="connsiteY21" fmla="*/ 121920 h 1877568"/>
              <a:gd name="connsiteX22" fmla="*/ 2983267 w 3147859"/>
              <a:gd name="connsiteY22" fmla="*/ 292608 h 1877568"/>
              <a:gd name="connsiteX23" fmla="*/ 3074707 w 3147859"/>
              <a:gd name="connsiteY23" fmla="*/ 371856 h 1877568"/>
              <a:gd name="connsiteX24" fmla="*/ 3147859 w 3147859"/>
              <a:gd name="connsiteY24" fmla="*/ 566928 h 1877568"/>
              <a:gd name="connsiteX25" fmla="*/ 3135667 w 3147859"/>
              <a:gd name="connsiteY25" fmla="*/ 755904 h 1877568"/>
              <a:gd name="connsiteX26" fmla="*/ 3013747 w 3147859"/>
              <a:gd name="connsiteY26" fmla="*/ 914400 h 1877568"/>
              <a:gd name="connsiteX27" fmla="*/ 2763811 w 3147859"/>
              <a:gd name="connsiteY27" fmla="*/ 926592 h 1877568"/>
              <a:gd name="connsiteX28" fmla="*/ 2593123 w 3147859"/>
              <a:gd name="connsiteY28" fmla="*/ 804672 h 1877568"/>
              <a:gd name="connsiteX29" fmla="*/ 2422435 w 3147859"/>
              <a:gd name="connsiteY29" fmla="*/ 701040 h 1877568"/>
              <a:gd name="connsiteX30" fmla="*/ 2270035 w 3147859"/>
              <a:gd name="connsiteY30" fmla="*/ 963168 h 1877568"/>
              <a:gd name="connsiteX31" fmla="*/ 2538259 w 3147859"/>
              <a:gd name="connsiteY31" fmla="*/ 1097280 h 1877568"/>
              <a:gd name="connsiteX32" fmla="*/ 2593123 w 3147859"/>
              <a:gd name="connsiteY32" fmla="*/ 1182624 h 1877568"/>
              <a:gd name="connsiteX33" fmla="*/ 2623603 w 3147859"/>
              <a:gd name="connsiteY33" fmla="*/ 1353312 h 1877568"/>
              <a:gd name="connsiteX34" fmla="*/ 2593123 w 3147859"/>
              <a:gd name="connsiteY34" fmla="*/ 1487424 h 1877568"/>
              <a:gd name="connsiteX35" fmla="*/ 2483395 w 3147859"/>
              <a:gd name="connsiteY35" fmla="*/ 1609344 h 1877568"/>
              <a:gd name="connsiteX36" fmla="*/ 2361475 w 3147859"/>
              <a:gd name="connsiteY36" fmla="*/ 1676400 h 1877568"/>
              <a:gd name="connsiteX37" fmla="*/ 2184691 w 3147859"/>
              <a:gd name="connsiteY37" fmla="*/ 1706880 h 1877568"/>
              <a:gd name="connsiteX38" fmla="*/ 1983523 w 3147859"/>
              <a:gd name="connsiteY38" fmla="*/ 1633728 h 1877568"/>
              <a:gd name="connsiteX39" fmla="*/ 1874303 w 3147859"/>
              <a:gd name="connsiteY39" fmla="*/ 1464056 h 1877568"/>
              <a:gd name="connsiteX40" fmla="*/ 1793531 w 3147859"/>
              <a:gd name="connsiteY40" fmla="*/ 1496568 h 1877568"/>
              <a:gd name="connsiteX41" fmla="*/ 1355635 w 3147859"/>
              <a:gd name="connsiteY41" fmla="*/ 1877568 h 1877568"/>
              <a:gd name="connsiteX42" fmla="*/ 965491 w 3147859"/>
              <a:gd name="connsiteY42" fmla="*/ 1530096 h 1877568"/>
              <a:gd name="connsiteX43" fmla="*/ 936662 w 3147859"/>
              <a:gd name="connsiteY43" fmla="*/ 1468374 h 1877568"/>
              <a:gd name="connsiteX44" fmla="*/ 760132 w 3147859"/>
              <a:gd name="connsiteY44" fmla="*/ 1333246 h 1877568"/>
              <a:gd name="connsiteX45" fmla="*/ 465619 w 3147859"/>
              <a:gd name="connsiteY45" fmla="*/ 1207008 h 1877568"/>
              <a:gd name="connsiteX0" fmla="*/ 465619 w 3147859"/>
              <a:gd name="connsiteY0" fmla="*/ 1207008 h 1877568"/>
              <a:gd name="connsiteX1" fmla="*/ 31279 w 3147859"/>
              <a:gd name="connsiteY1" fmla="*/ 717423 h 1877568"/>
              <a:gd name="connsiteX2" fmla="*/ 355891 w 3147859"/>
              <a:gd name="connsiteY2" fmla="*/ 201168 h 1877568"/>
              <a:gd name="connsiteX3" fmla="*/ 550963 w 3147859"/>
              <a:gd name="connsiteY3" fmla="*/ 268224 h 1877568"/>
              <a:gd name="connsiteX4" fmla="*/ 782611 w 3147859"/>
              <a:gd name="connsiteY4" fmla="*/ 493776 h 1877568"/>
              <a:gd name="connsiteX5" fmla="*/ 1002067 w 3147859"/>
              <a:gd name="connsiteY5" fmla="*/ 621792 h 1877568"/>
              <a:gd name="connsiteX6" fmla="*/ 1178851 w 3147859"/>
              <a:gd name="connsiteY6" fmla="*/ 841248 h 1877568"/>
              <a:gd name="connsiteX7" fmla="*/ 1361731 w 3147859"/>
              <a:gd name="connsiteY7" fmla="*/ 950976 h 1877568"/>
              <a:gd name="connsiteX8" fmla="*/ 1562899 w 3147859"/>
              <a:gd name="connsiteY8" fmla="*/ 938784 h 1877568"/>
              <a:gd name="connsiteX9" fmla="*/ 1654339 w 3147859"/>
              <a:gd name="connsiteY9" fmla="*/ 786384 h 1877568"/>
              <a:gd name="connsiteX10" fmla="*/ 1812835 w 3147859"/>
              <a:gd name="connsiteY10" fmla="*/ 682752 h 1877568"/>
              <a:gd name="connsiteX11" fmla="*/ 1953043 w 3147859"/>
              <a:gd name="connsiteY11" fmla="*/ 719328 h 1877568"/>
              <a:gd name="connsiteX12" fmla="*/ 2068867 w 3147859"/>
              <a:gd name="connsiteY12" fmla="*/ 810768 h 1877568"/>
              <a:gd name="connsiteX13" fmla="*/ 2227363 w 3147859"/>
              <a:gd name="connsiteY13" fmla="*/ 585216 h 1877568"/>
              <a:gd name="connsiteX14" fmla="*/ 2099347 w 3147859"/>
              <a:gd name="connsiteY14" fmla="*/ 548640 h 1877568"/>
              <a:gd name="connsiteX15" fmla="*/ 2062771 w 3147859"/>
              <a:gd name="connsiteY15" fmla="*/ 463296 h 1877568"/>
              <a:gd name="connsiteX16" fmla="*/ 2056675 w 3147859"/>
              <a:gd name="connsiteY16" fmla="*/ 256032 h 1877568"/>
              <a:gd name="connsiteX17" fmla="*/ 2196883 w 3147859"/>
              <a:gd name="connsiteY17" fmla="*/ 36576 h 1877568"/>
              <a:gd name="connsiteX18" fmla="*/ 2391955 w 3147859"/>
              <a:gd name="connsiteY18" fmla="*/ 0 h 1877568"/>
              <a:gd name="connsiteX19" fmla="*/ 2544355 w 3147859"/>
              <a:gd name="connsiteY19" fmla="*/ 42672 h 1877568"/>
              <a:gd name="connsiteX20" fmla="*/ 2599219 w 3147859"/>
              <a:gd name="connsiteY20" fmla="*/ 121920 h 1877568"/>
              <a:gd name="connsiteX21" fmla="*/ 2983267 w 3147859"/>
              <a:gd name="connsiteY21" fmla="*/ 292608 h 1877568"/>
              <a:gd name="connsiteX22" fmla="*/ 3074707 w 3147859"/>
              <a:gd name="connsiteY22" fmla="*/ 371856 h 1877568"/>
              <a:gd name="connsiteX23" fmla="*/ 3147859 w 3147859"/>
              <a:gd name="connsiteY23" fmla="*/ 566928 h 1877568"/>
              <a:gd name="connsiteX24" fmla="*/ 3135667 w 3147859"/>
              <a:gd name="connsiteY24" fmla="*/ 755904 h 1877568"/>
              <a:gd name="connsiteX25" fmla="*/ 3013747 w 3147859"/>
              <a:gd name="connsiteY25" fmla="*/ 914400 h 1877568"/>
              <a:gd name="connsiteX26" fmla="*/ 2763811 w 3147859"/>
              <a:gd name="connsiteY26" fmla="*/ 926592 h 1877568"/>
              <a:gd name="connsiteX27" fmla="*/ 2593123 w 3147859"/>
              <a:gd name="connsiteY27" fmla="*/ 804672 h 1877568"/>
              <a:gd name="connsiteX28" fmla="*/ 2422435 w 3147859"/>
              <a:gd name="connsiteY28" fmla="*/ 701040 h 1877568"/>
              <a:gd name="connsiteX29" fmla="*/ 2270035 w 3147859"/>
              <a:gd name="connsiteY29" fmla="*/ 963168 h 1877568"/>
              <a:gd name="connsiteX30" fmla="*/ 2538259 w 3147859"/>
              <a:gd name="connsiteY30" fmla="*/ 1097280 h 1877568"/>
              <a:gd name="connsiteX31" fmla="*/ 2593123 w 3147859"/>
              <a:gd name="connsiteY31" fmla="*/ 1182624 h 1877568"/>
              <a:gd name="connsiteX32" fmla="*/ 2623603 w 3147859"/>
              <a:gd name="connsiteY32" fmla="*/ 1353312 h 1877568"/>
              <a:gd name="connsiteX33" fmla="*/ 2593123 w 3147859"/>
              <a:gd name="connsiteY33" fmla="*/ 1487424 h 1877568"/>
              <a:gd name="connsiteX34" fmla="*/ 2483395 w 3147859"/>
              <a:gd name="connsiteY34" fmla="*/ 1609344 h 1877568"/>
              <a:gd name="connsiteX35" fmla="*/ 2361475 w 3147859"/>
              <a:gd name="connsiteY35" fmla="*/ 1676400 h 1877568"/>
              <a:gd name="connsiteX36" fmla="*/ 2184691 w 3147859"/>
              <a:gd name="connsiteY36" fmla="*/ 1706880 h 1877568"/>
              <a:gd name="connsiteX37" fmla="*/ 1983523 w 3147859"/>
              <a:gd name="connsiteY37" fmla="*/ 1633728 h 1877568"/>
              <a:gd name="connsiteX38" fmla="*/ 1874303 w 3147859"/>
              <a:gd name="connsiteY38" fmla="*/ 1464056 h 1877568"/>
              <a:gd name="connsiteX39" fmla="*/ 1793531 w 3147859"/>
              <a:gd name="connsiteY39" fmla="*/ 1496568 h 1877568"/>
              <a:gd name="connsiteX40" fmla="*/ 1355635 w 3147859"/>
              <a:gd name="connsiteY40" fmla="*/ 1877568 h 1877568"/>
              <a:gd name="connsiteX41" fmla="*/ 965491 w 3147859"/>
              <a:gd name="connsiteY41" fmla="*/ 1530096 h 1877568"/>
              <a:gd name="connsiteX42" fmla="*/ 936662 w 3147859"/>
              <a:gd name="connsiteY42" fmla="*/ 1468374 h 1877568"/>
              <a:gd name="connsiteX43" fmla="*/ 760132 w 3147859"/>
              <a:gd name="connsiteY43" fmla="*/ 1333246 h 1877568"/>
              <a:gd name="connsiteX44" fmla="*/ 465619 w 3147859"/>
              <a:gd name="connsiteY44" fmla="*/ 1207008 h 1877568"/>
              <a:gd name="connsiteX0" fmla="*/ 465619 w 3147859"/>
              <a:gd name="connsiteY0" fmla="*/ 1207008 h 1877568"/>
              <a:gd name="connsiteX1" fmla="*/ 31279 w 3147859"/>
              <a:gd name="connsiteY1" fmla="*/ 717423 h 1877568"/>
              <a:gd name="connsiteX2" fmla="*/ 355891 w 3147859"/>
              <a:gd name="connsiteY2" fmla="*/ 201168 h 1877568"/>
              <a:gd name="connsiteX3" fmla="*/ 550963 w 3147859"/>
              <a:gd name="connsiteY3" fmla="*/ 268224 h 1877568"/>
              <a:gd name="connsiteX4" fmla="*/ 1002067 w 3147859"/>
              <a:gd name="connsiteY4" fmla="*/ 621792 h 1877568"/>
              <a:gd name="connsiteX5" fmla="*/ 1178851 w 3147859"/>
              <a:gd name="connsiteY5" fmla="*/ 841248 h 1877568"/>
              <a:gd name="connsiteX6" fmla="*/ 1361731 w 3147859"/>
              <a:gd name="connsiteY6" fmla="*/ 950976 h 1877568"/>
              <a:gd name="connsiteX7" fmla="*/ 1562899 w 3147859"/>
              <a:gd name="connsiteY7" fmla="*/ 938784 h 1877568"/>
              <a:gd name="connsiteX8" fmla="*/ 1654339 w 3147859"/>
              <a:gd name="connsiteY8" fmla="*/ 786384 h 1877568"/>
              <a:gd name="connsiteX9" fmla="*/ 1812835 w 3147859"/>
              <a:gd name="connsiteY9" fmla="*/ 682752 h 1877568"/>
              <a:gd name="connsiteX10" fmla="*/ 1953043 w 3147859"/>
              <a:gd name="connsiteY10" fmla="*/ 719328 h 1877568"/>
              <a:gd name="connsiteX11" fmla="*/ 2068867 w 3147859"/>
              <a:gd name="connsiteY11" fmla="*/ 810768 h 1877568"/>
              <a:gd name="connsiteX12" fmla="*/ 2227363 w 3147859"/>
              <a:gd name="connsiteY12" fmla="*/ 585216 h 1877568"/>
              <a:gd name="connsiteX13" fmla="*/ 2099347 w 3147859"/>
              <a:gd name="connsiteY13" fmla="*/ 548640 h 1877568"/>
              <a:gd name="connsiteX14" fmla="*/ 2062771 w 3147859"/>
              <a:gd name="connsiteY14" fmla="*/ 463296 h 1877568"/>
              <a:gd name="connsiteX15" fmla="*/ 2056675 w 3147859"/>
              <a:gd name="connsiteY15" fmla="*/ 256032 h 1877568"/>
              <a:gd name="connsiteX16" fmla="*/ 2196883 w 3147859"/>
              <a:gd name="connsiteY16" fmla="*/ 36576 h 1877568"/>
              <a:gd name="connsiteX17" fmla="*/ 2391955 w 3147859"/>
              <a:gd name="connsiteY17" fmla="*/ 0 h 1877568"/>
              <a:gd name="connsiteX18" fmla="*/ 2544355 w 3147859"/>
              <a:gd name="connsiteY18" fmla="*/ 42672 h 1877568"/>
              <a:gd name="connsiteX19" fmla="*/ 2599219 w 3147859"/>
              <a:gd name="connsiteY19" fmla="*/ 121920 h 1877568"/>
              <a:gd name="connsiteX20" fmla="*/ 2983267 w 3147859"/>
              <a:gd name="connsiteY20" fmla="*/ 292608 h 1877568"/>
              <a:gd name="connsiteX21" fmla="*/ 3074707 w 3147859"/>
              <a:gd name="connsiteY21" fmla="*/ 371856 h 1877568"/>
              <a:gd name="connsiteX22" fmla="*/ 3147859 w 3147859"/>
              <a:gd name="connsiteY22" fmla="*/ 566928 h 1877568"/>
              <a:gd name="connsiteX23" fmla="*/ 3135667 w 3147859"/>
              <a:gd name="connsiteY23" fmla="*/ 755904 h 1877568"/>
              <a:gd name="connsiteX24" fmla="*/ 3013747 w 3147859"/>
              <a:gd name="connsiteY24" fmla="*/ 914400 h 1877568"/>
              <a:gd name="connsiteX25" fmla="*/ 2763811 w 3147859"/>
              <a:gd name="connsiteY25" fmla="*/ 926592 h 1877568"/>
              <a:gd name="connsiteX26" fmla="*/ 2593123 w 3147859"/>
              <a:gd name="connsiteY26" fmla="*/ 804672 h 1877568"/>
              <a:gd name="connsiteX27" fmla="*/ 2422435 w 3147859"/>
              <a:gd name="connsiteY27" fmla="*/ 701040 h 1877568"/>
              <a:gd name="connsiteX28" fmla="*/ 2270035 w 3147859"/>
              <a:gd name="connsiteY28" fmla="*/ 963168 h 1877568"/>
              <a:gd name="connsiteX29" fmla="*/ 2538259 w 3147859"/>
              <a:gd name="connsiteY29" fmla="*/ 1097280 h 1877568"/>
              <a:gd name="connsiteX30" fmla="*/ 2593123 w 3147859"/>
              <a:gd name="connsiteY30" fmla="*/ 1182624 h 1877568"/>
              <a:gd name="connsiteX31" fmla="*/ 2623603 w 3147859"/>
              <a:gd name="connsiteY31" fmla="*/ 1353312 h 1877568"/>
              <a:gd name="connsiteX32" fmla="*/ 2593123 w 3147859"/>
              <a:gd name="connsiteY32" fmla="*/ 1487424 h 1877568"/>
              <a:gd name="connsiteX33" fmla="*/ 2483395 w 3147859"/>
              <a:gd name="connsiteY33" fmla="*/ 1609344 h 1877568"/>
              <a:gd name="connsiteX34" fmla="*/ 2361475 w 3147859"/>
              <a:gd name="connsiteY34" fmla="*/ 1676400 h 1877568"/>
              <a:gd name="connsiteX35" fmla="*/ 2184691 w 3147859"/>
              <a:gd name="connsiteY35" fmla="*/ 1706880 h 1877568"/>
              <a:gd name="connsiteX36" fmla="*/ 1983523 w 3147859"/>
              <a:gd name="connsiteY36" fmla="*/ 1633728 h 1877568"/>
              <a:gd name="connsiteX37" fmla="*/ 1874303 w 3147859"/>
              <a:gd name="connsiteY37" fmla="*/ 1464056 h 1877568"/>
              <a:gd name="connsiteX38" fmla="*/ 1793531 w 3147859"/>
              <a:gd name="connsiteY38" fmla="*/ 1496568 h 1877568"/>
              <a:gd name="connsiteX39" fmla="*/ 1355635 w 3147859"/>
              <a:gd name="connsiteY39" fmla="*/ 1877568 h 1877568"/>
              <a:gd name="connsiteX40" fmla="*/ 965491 w 3147859"/>
              <a:gd name="connsiteY40" fmla="*/ 1530096 h 1877568"/>
              <a:gd name="connsiteX41" fmla="*/ 936662 w 3147859"/>
              <a:gd name="connsiteY41" fmla="*/ 1468374 h 1877568"/>
              <a:gd name="connsiteX42" fmla="*/ 760132 w 3147859"/>
              <a:gd name="connsiteY42" fmla="*/ 1333246 h 1877568"/>
              <a:gd name="connsiteX43" fmla="*/ 465619 w 3147859"/>
              <a:gd name="connsiteY43" fmla="*/ 1207008 h 1877568"/>
              <a:gd name="connsiteX0" fmla="*/ 465619 w 3147859"/>
              <a:gd name="connsiteY0" fmla="*/ 1207008 h 1877568"/>
              <a:gd name="connsiteX1" fmla="*/ 31279 w 3147859"/>
              <a:gd name="connsiteY1" fmla="*/ 717423 h 1877568"/>
              <a:gd name="connsiteX2" fmla="*/ 355891 w 3147859"/>
              <a:gd name="connsiteY2" fmla="*/ 201168 h 1877568"/>
              <a:gd name="connsiteX3" fmla="*/ 550963 w 3147859"/>
              <a:gd name="connsiteY3" fmla="*/ 268224 h 1877568"/>
              <a:gd name="connsiteX4" fmla="*/ 1002067 w 3147859"/>
              <a:gd name="connsiteY4" fmla="*/ 621792 h 1877568"/>
              <a:gd name="connsiteX5" fmla="*/ 1178851 w 3147859"/>
              <a:gd name="connsiteY5" fmla="*/ 841248 h 1877568"/>
              <a:gd name="connsiteX6" fmla="*/ 1361731 w 3147859"/>
              <a:gd name="connsiteY6" fmla="*/ 950976 h 1877568"/>
              <a:gd name="connsiteX7" fmla="*/ 1562899 w 3147859"/>
              <a:gd name="connsiteY7" fmla="*/ 938784 h 1877568"/>
              <a:gd name="connsiteX8" fmla="*/ 1654339 w 3147859"/>
              <a:gd name="connsiteY8" fmla="*/ 786384 h 1877568"/>
              <a:gd name="connsiteX9" fmla="*/ 1812835 w 3147859"/>
              <a:gd name="connsiteY9" fmla="*/ 682752 h 1877568"/>
              <a:gd name="connsiteX10" fmla="*/ 1953043 w 3147859"/>
              <a:gd name="connsiteY10" fmla="*/ 719328 h 1877568"/>
              <a:gd name="connsiteX11" fmla="*/ 2068867 w 3147859"/>
              <a:gd name="connsiteY11" fmla="*/ 810768 h 1877568"/>
              <a:gd name="connsiteX12" fmla="*/ 2227363 w 3147859"/>
              <a:gd name="connsiteY12" fmla="*/ 585216 h 1877568"/>
              <a:gd name="connsiteX13" fmla="*/ 2099347 w 3147859"/>
              <a:gd name="connsiteY13" fmla="*/ 548640 h 1877568"/>
              <a:gd name="connsiteX14" fmla="*/ 2062771 w 3147859"/>
              <a:gd name="connsiteY14" fmla="*/ 463296 h 1877568"/>
              <a:gd name="connsiteX15" fmla="*/ 2056675 w 3147859"/>
              <a:gd name="connsiteY15" fmla="*/ 256032 h 1877568"/>
              <a:gd name="connsiteX16" fmla="*/ 2196883 w 3147859"/>
              <a:gd name="connsiteY16" fmla="*/ 36576 h 1877568"/>
              <a:gd name="connsiteX17" fmla="*/ 2391955 w 3147859"/>
              <a:gd name="connsiteY17" fmla="*/ 0 h 1877568"/>
              <a:gd name="connsiteX18" fmla="*/ 2544355 w 3147859"/>
              <a:gd name="connsiteY18" fmla="*/ 42672 h 1877568"/>
              <a:gd name="connsiteX19" fmla="*/ 2599219 w 3147859"/>
              <a:gd name="connsiteY19" fmla="*/ 121920 h 1877568"/>
              <a:gd name="connsiteX20" fmla="*/ 2983267 w 3147859"/>
              <a:gd name="connsiteY20" fmla="*/ 292608 h 1877568"/>
              <a:gd name="connsiteX21" fmla="*/ 3074707 w 3147859"/>
              <a:gd name="connsiteY21" fmla="*/ 371856 h 1877568"/>
              <a:gd name="connsiteX22" fmla="*/ 3147859 w 3147859"/>
              <a:gd name="connsiteY22" fmla="*/ 566928 h 1877568"/>
              <a:gd name="connsiteX23" fmla="*/ 3135667 w 3147859"/>
              <a:gd name="connsiteY23" fmla="*/ 755904 h 1877568"/>
              <a:gd name="connsiteX24" fmla="*/ 3013747 w 3147859"/>
              <a:gd name="connsiteY24" fmla="*/ 914400 h 1877568"/>
              <a:gd name="connsiteX25" fmla="*/ 2763811 w 3147859"/>
              <a:gd name="connsiteY25" fmla="*/ 926592 h 1877568"/>
              <a:gd name="connsiteX26" fmla="*/ 2593123 w 3147859"/>
              <a:gd name="connsiteY26" fmla="*/ 804672 h 1877568"/>
              <a:gd name="connsiteX27" fmla="*/ 2422435 w 3147859"/>
              <a:gd name="connsiteY27" fmla="*/ 701040 h 1877568"/>
              <a:gd name="connsiteX28" fmla="*/ 2270035 w 3147859"/>
              <a:gd name="connsiteY28" fmla="*/ 963168 h 1877568"/>
              <a:gd name="connsiteX29" fmla="*/ 2538259 w 3147859"/>
              <a:gd name="connsiteY29" fmla="*/ 1097280 h 1877568"/>
              <a:gd name="connsiteX30" fmla="*/ 2593123 w 3147859"/>
              <a:gd name="connsiteY30" fmla="*/ 1182624 h 1877568"/>
              <a:gd name="connsiteX31" fmla="*/ 2623603 w 3147859"/>
              <a:gd name="connsiteY31" fmla="*/ 1353312 h 1877568"/>
              <a:gd name="connsiteX32" fmla="*/ 2593123 w 3147859"/>
              <a:gd name="connsiteY32" fmla="*/ 1487424 h 1877568"/>
              <a:gd name="connsiteX33" fmla="*/ 2483395 w 3147859"/>
              <a:gd name="connsiteY33" fmla="*/ 1609344 h 1877568"/>
              <a:gd name="connsiteX34" fmla="*/ 2361475 w 3147859"/>
              <a:gd name="connsiteY34" fmla="*/ 1676400 h 1877568"/>
              <a:gd name="connsiteX35" fmla="*/ 2184691 w 3147859"/>
              <a:gd name="connsiteY35" fmla="*/ 1706880 h 1877568"/>
              <a:gd name="connsiteX36" fmla="*/ 1983523 w 3147859"/>
              <a:gd name="connsiteY36" fmla="*/ 1633728 h 1877568"/>
              <a:gd name="connsiteX37" fmla="*/ 1874303 w 3147859"/>
              <a:gd name="connsiteY37" fmla="*/ 1464056 h 1877568"/>
              <a:gd name="connsiteX38" fmla="*/ 1793531 w 3147859"/>
              <a:gd name="connsiteY38" fmla="*/ 1496568 h 1877568"/>
              <a:gd name="connsiteX39" fmla="*/ 1355635 w 3147859"/>
              <a:gd name="connsiteY39" fmla="*/ 1877568 h 1877568"/>
              <a:gd name="connsiteX40" fmla="*/ 965491 w 3147859"/>
              <a:gd name="connsiteY40" fmla="*/ 1530096 h 1877568"/>
              <a:gd name="connsiteX41" fmla="*/ 936662 w 3147859"/>
              <a:gd name="connsiteY41" fmla="*/ 1468374 h 1877568"/>
              <a:gd name="connsiteX42" fmla="*/ 760132 w 3147859"/>
              <a:gd name="connsiteY42" fmla="*/ 1333246 h 1877568"/>
              <a:gd name="connsiteX43" fmla="*/ 465619 w 3147859"/>
              <a:gd name="connsiteY43" fmla="*/ 1207008 h 1877568"/>
              <a:gd name="connsiteX0" fmla="*/ 465619 w 3147859"/>
              <a:gd name="connsiteY0" fmla="*/ 1207008 h 1877568"/>
              <a:gd name="connsiteX1" fmla="*/ 31279 w 3147859"/>
              <a:gd name="connsiteY1" fmla="*/ 717423 h 1877568"/>
              <a:gd name="connsiteX2" fmla="*/ 355891 w 3147859"/>
              <a:gd name="connsiteY2" fmla="*/ 201168 h 1877568"/>
              <a:gd name="connsiteX3" fmla="*/ 550963 w 3147859"/>
              <a:gd name="connsiteY3" fmla="*/ 268224 h 1877568"/>
              <a:gd name="connsiteX4" fmla="*/ 1002067 w 3147859"/>
              <a:gd name="connsiteY4" fmla="*/ 621792 h 1877568"/>
              <a:gd name="connsiteX5" fmla="*/ 1178851 w 3147859"/>
              <a:gd name="connsiteY5" fmla="*/ 841248 h 1877568"/>
              <a:gd name="connsiteX6" fmla="*/ 1361731 w 3147859"/>
              <a:gd name="connsiteY6" fmla="*/ 950976 h 1877568"/>
              <a:gd name="connsiteX7" fmla="*/ 1562899 w 3147859"/>
              <a:gd name="connsiteY7" fmla="*/ 938784 h 1877568"/>
              <a:gd name="connsiteX8" fmla="*/ 1654339 w 3147859"/>
              <a:gd name="connsiteY8" fmla="*/ 786384 h 1877568"/>
              <a:gd name="connsiteX9" fmla="*/ 1812835 w 3147859"/>
              <a:gd name="connsiteY9" fmla="*/ 682752 h 1877568"/>
              <a:gd name="connsiteX10" fmla="*/ 1953043 w 3147859"/>
              <a:gd name="connsiteY10" fmla="*/ 719328 h 1877568"/>
              <a:gd name="connsiteX11" fmla="*/ 2068867 w 3147859"/>
              <a:gd name="connsiteY11" fmla="*/ 810768 h 1877568"/>
              <a:gd name="connsiteX12" fmla="*/ 2227363 w 3147859"/>
              <a:gd name="connsiteY12" fmla="*/ 585216 h 1877568"/>
              <a:gd name="connsiteX13" fmla="*/ 2099347 w 3147859"/>
              <a:gd name="connsiteY13" fmla="*/ 548640 h 1877568"/>
              <a:gd name="connsiteX14" fmla="*/ 2062771 w 3147859"/>
              <a:gd name="connsiteY14" fmla="*/ 463296 h 1877568"/>
              <a:gd name="connsiteX15" fmla="*/ 2056675 w 3147859"/>
              <a:gd name="connsiteY15" fmla="*/ 256032 h 1877568"/>
              <a:gd name="connsiteX16" fmla="*/ 2196883 w 3147859"/>
              <a:gd name="connsiteY16" fmla="*/ 36576 h 1877568"/>
              <a:gd name="connsiteX17" fmla="*/ 2391955 w 3147859"/>
              <a:gd name="connsiteY17" fmla="*/ 0 h 1877568"/>
              <a:gd name="connsiteX18" fmla="*/ 2544355 w 3147859"/>
              <a:gd name="connsiteY18" fmla="*/ 42672 h 1877568"/>
              <a:gd name="connsiteX19" fmla="*/ 2599219 w 3147859"/>
              <a:gd name="connsiteY19" fmla="*/ 121920 h 1877568"/>
              <a:gd name="connsiteX20" fmla="*/ 2983267 w 3147859"/>
              <a:gd name="connsiteY20" fmla="*/ 292608 h 1877568"/>
              <a:gd name="connsiteX21" fmla="*/ 3074707 w 3147859"/>
              <a:gd name="connsiteY21" fmla="*/ 371856 h 1877568"/>
              <a:gd name="connsiteX22" fmla="*/ 3147859 w 3147859"/>
              <a:gd name="connsiteY22" fmla="*/ 566928 h 1877568"/>
              <a:gd name="connsiteX23" fmla="*/ 3135667 w 3147859"/>
              <a:gd name="connsiteY23" fmla="*/ 755904 h 1877568"/>
              <a:gd name="connsiteX24" fmla="*/ 3013747 w 3147859"/>
              <a:gd name="connsiteY24" fmla="*/ 914400 h 1877568"/>
              <a:gd name="connsiteX25" fmla="*/ 2763811 w 3147859"/>
              <a:gd name="connsiteY25" fmla="*/ 926592 h 1877568"/>
              <a:gd name="connsiteX26" fmla="*/ 2593123 w 3147859"/>
              <a:gd name="connsiteY26" fmla="*/ 804672 h 1877568"/>
              <a:gd name="connsiteX27" fmla="*/ 2422435 w 3147859"/>
              <a:gd name="connsiteY27" fmla="*/ 701040 h 1877568"/>
              <a:gd name="connsiteX28" fmla="*/ 2270035 w 3147859"/>
              <a:gd name="connsiteY28" fmla="*/ 963168 h 1877568"/>
              <a:gd name="connsiteX29" fmla="*/ 2538259 w 3147859"/>
              <a:gd name="connsiteY29" fmla="*/ 1097280 h 1877568"/>
              <a:gd name="connsiteX30" fmla="*/ 2593123 w 3147859"/>
              <a:gd name="connsiteY30" fmla="*/ 1182624 h 1877568"/>
              <a:gd name="connsiteX31" fmla="*/ 2623603 w 3147859"/>
              <a:gd name="connsiteY31" fmla="*/ 1353312 h 1877568"/>
              <a:gd name="connsiteX32" fmla="*/ 2593123 w 3147859"/>
              <a:gd name="connsiteY32" fmla="*/ 1487424 h 1877568"/>
              <a:gd name="connsiteX33" fmla="*/ 2483395 w 3147859"/>
              <a:gd name="connsiteY33" fmla="*/ 1609344 h 1877568"/>
              <a:gd name="connsiteX34" fmla="*/ 2361475 w 3147859"/>
              <a:gd name="connsiteY34" fmla="*/ 1676400 h 1877568"/>
              <a:gd name="connsiteX35" fmla="*/ 2184691 w 3147859"/>
              <a:gd name="connsiteY35" fmla="*/ 1706880 h 1877568"/>
              <a:gd name="connsiteX36" fmla="*/ 1983523 w 3147859"/>
              <a:gd name="connsiteY36" fmla="*/ 1633728 h 1877568"/>
              <a:gd name="connsiteX37" fmla="*/ 1874303 w 3147859"/>
              <a:gd name="connsiteY37" fmla="*/ 1464056 h 1877568"/>
              <a:gd name="connsiteX38" fmla="*/ 1793531 w 3147859"/>
              <a:gd name="connsiteY38" fmla="*/ 1496568 h 1877568"/>
              <a:gd name="connsiteX39" fmla="*/ 1355635 w 3147859"/>
              <a:gd name="connsiteY39" fmla="*/ 1877568 h 1877568"/>
              <a:gd name="connsiteX40" fmla="*/ 965491 w 3147859"/>
              <a:gd name="connsiteY40" fmla="*/ 1530096 h 1877568"/>
              <a:gd name="connsiteX41" fmla="*/ 936662 w 3147859"/>
              <a:gd name="connsiteY41" fmla="*/ 1468374 h 1877568"/>
              <a:gd name="connsiteX42" fmla="*/ 760132 w 3147859"/>
              <a:gd name="connsiteY42" fmla="*/ 1333246 h 1877568"/>
              <a:gd name="connsiteX43" fmla="*/ 465619 w 3147859"/>
              <a:gd name="connsiteY43" fmla="*/ 1207008 h 1877568"/>
              <a:gd name="connsiteX0" fmla="*/ 465619 w 3147859"/>
              <a:gd name="connsiteY0" fmla="*/ 1207008 h 1877568"/>
              <a:gd name="connsiteX1" fmla="*/ 31279 w 3147859"/>
              <a:gd name="connsiteY1" fmla="*/ 717423 h 1877568"/>
              <a:gd name="connsiteX2" fmla="*/ 355891 w 3147859"/>
              <a:gd name="connsiteY2" fmla="*/ 201168 h 1877568"/>
              <a:gd name="connsiteX3" fmla="*/ 550963 w 3147859"/>
              <a:gd name="connsiteY3" fmla="*/ 268224 h 1877568"/>
              <a:gd name="connsiteX4" fmla="*/ 1002067 w 3147859"/>
              <a:gd name="connsiteY4" fmla="*/ 621792 h 1877568"/>
              <a:gd name="connsiteX5" fmla="*/ 1178851 w 3147859"/>
              <a:gd name="connsiteY5" fmla="*/ 841248 h 1877568"/>
              <a:gd name="connsiteX6" fmla="*/ 1361731 w 3147859"/>
              <a:gd name="connsiteY6" fmla="*/ 950976 h 1877568"/>
              <a:gd name="connsiteX7" fmla="*/ 1585759 w 3147859"/>
              <a:gd name="connsiteY7" fmla="*/ 904494 h 1877568"/>
              <a:gd name="connsiteX8" fmla="*/ 1654339 w 3147859"/>
              <a:gd name="connsiteY8" fmla="*/ 786384 h 1877568"/>
              <a:gd name="connsiteX9" fmla="*/ 1812835 w 3147859"/>
              <a:gd name="connsiteY9" fmla="*/ 682752 h 1877568"/>
              <a:gd name="connsiteX10" fmla="*/ 1953043 w 3147859"/>
              <a:gd name="connsiteY10" fmla="*/ 719328 h 1877568"/>
              <a:gd name="connsiteX11" fmla="*/ 2068867 w 3147859"/>
              <a:gd name="connsiteY11" fmla="*/ 810768 h 1877568"/>
              <a:gd name="connsiteX12" fmla="*/ 2227363 w 3147859"/>
              <a:gd name="connsiteY12" fmla="*/ 585216 h 1877568"/>
              <a:gd name="connsiteX13" fmla="*/ 2099347 w 3147859"/>
              <a:gd name="connsiteY13" fmla="*/ 548640 h 1877568"/>
              <a:gd name="connsiteX14" fmla="*/ 2062771 w 3147859"/>
              <a:gd name="connsiteY14" fmla="*/ 463296 h 1877568"/>
              <a:gd name="connsiteX15" fmla="*/ 2056675 w 3147859"/>
              <a:gd name="connsiteY15" fmla="*/ 256032 h 1877568"/>
              <a:gd name="connsiteX16" fmla="*/ 2196883 w 3147859"/>
              <a:gd name="connsiteY16" fmla="*/ 36576 h 1877568"/>
              <a:gd name="connsiteX17" fmla="*/ 2391955 w 3147859"/>
              <a:gd name="connsiteY17" fmla="*/ 0 h 1877568"/>
              <a:gd name="connsiteX18" fmla="*/ 2544355 w 3147859"/>
              <a:gd name="connsiteY18" fmla="*/ 42672 h 1877568"/>
              <a:gd name="connsiteX19" fmla="*/ 2599219 w 3147859"/>
              <a:gd name="connsiteY19" fmla="*/ 121920 h 1877568"/>
              <a:gd name="connsiteX20" fmla="*/ 2983267 w 3147859"/>
              <a:gd name="connsiteY20" fmla="*/ 292608 h 1877568"/>
              <a:gd name="connsiteX21" fmla="*/ 3074707 w 3147859"/>
              <a:gd name="connsiteY21" fmla="*/ 371856 h 1877568"/>
              <a:gd name="connsiteX22" fmla="*/ 3147859 w 3147859"/>
              <a:gd name="connsiteY22" fmla="*/ 566928 h 1877568"/>
              <a:gd name="connsiteX23" fmla="*/ 3135667 w 3147859"/>
              <a:gd name="connsiteY23" fmla="*/ 755904 h 1877568"/>
              <a:gd name="connsiteX24" fmla="*/ 3013747 w 3147859"/>
              <a:gd name="connsiteY24" fmla="*/ 914400 h 1877568"/>
              <a:gd name="connsiteX25" fmla="*/ 2763811 w 3147859"/>
              <a:gd name="connsiteY25" fmla="*/ 926592 h 1877568"/>
              <a:gd name="connsiteX26" fmla="*/ 2593123 w 3147859"/>
              <a:gd name="connsiteY26" fmla="*/ 804672 h 1877568"/>
              <a:gd name="connsiteX27" fmla="*/ 2422435 w 3147859"/>
              <a:gd name="connsiteY27" fmla="*/ 701040 h 1877568"/>
              <a:gd name="connsiteX28" fmla="*/ 2270035 w 3147859"/>
              <a:gd name="connsiteY28" fmla="*/ 963168 h 1877568"/>
              <a:gd name="connsiteX29" fmla="*/ 2538259 w 3147859"/>
              <a:gd name="connsiteY29" fmla="*/ 1097280 h 1877568"/>
              <a:gd name="connsiteX30" fmla="*/ 2593123 w 3147859"/>
              <a:gd name="connsiteY30" fmla="*/ 1182624 h 1877568"/>
              <a:gd name="connsiteX31" fmla="*/ 2623603 w 3147859"/>
              <a:gd name="connsiteY31" fmla="*/ 1353312 h 1877568"/>
              <a:gd name="connsiteX32" fmla="*/ 2593123 w 3147859"/>
              <a:gd name="connsiteY32" fmla="*/ 1487424 h 1877568"/>
              <a:gd name="connsiteX33" fmla="*/ 2483395 w 3147859"/>
              <a:gd name="connsiteY33" fmla="*/ 1609344 h 1877568"/>
              <a:gd name="connsiteX34" fmla="*/ 2361475 w 3147859"/>
              <a:gd name="connsiteY34" fmla="*/ 1676400 h 1877568"/>
              <a:gd name="connsiteX35" fmla="*/ 2184691 w 3147859"/>
              <a:gd name="connsiteY35" fmla="*/ 1706880 h 1877568"/>
              <a:gd name="connsiteX36" fmla="*/ 1983523 w 3147859"/>
              <a:gd name="connsiteY36" fmla="*/ 1633728 h 1877568"/>
              <a:gd name="connsiteX37" fmla="*/ 1874303 w 3147859"/>
              <a:gd name="connsiteY37" fmla="*/ 1464056 h 1877568"/>
              <a:gd name="connsiteX38" fmla="*/ 1793531 w 3147859"/>
              <a:gd name="connsiteY38" fmla="*/ 1496568 h 1877568"/>
              <a:gd name="connsiteX39" fmla="*/ 1355635 w 3147859"/>
              <a:gd name="connsiteY39" fmla="*/ 1877568 h 1877568"/>
              <a:gd name="connsiteX40" fmla="*/ 965491 w 3147859"/>
              <a:gd name="connsiteY40" fmla="*/ 1530096 h 1877568"/>
              <a:gd name="connsiteX41" fmla="*/ 936662 w 3147859"/>
              <a:gd name="connsiteY41" fmla="*/ 1468374 h 1877568"/>
              <a:gd name="connsiteX42" fmla="*/ 760132 w 3147859"/>
              <a:gd name="connsiteY42" fmla="*/ 1333246 h 1877568"/>
              <a:gd name="connsiteX43" fmla="*/ 465619 w 3147859"/>
              <a:gd name="connsiteY43" fmla="*/ 1207008 h 1877568"/>
              <a:gd name="connsiteX0" fmla="*/ 465619 w 3147859"/>
              <a:gd name="connsiteY0" fmla="*/ 1207008 h 1877568"/>
              <a:gd name="connsiteX1" fmla="*/ 31279 w 3147859"/>
              <a:gd name="connsiteY1" fmla="*/ 717423 h 1877568"/>
              <a:gd name="connsiteX2" fmla="*/ 355891 w 3147859"/>
              <a:gd name="connsiteY2" fmla="*/ 201168 h 1877568"/>
              <a:gd name="connsiteX3" fmla="*/ 550963 w 3147859"/>
              <a:gd name="connsiteY3" fmla="*/ 268224 h 1877568"/>
              <a:gd name="connsiteX4" fmla="*/ 1002067 w 3147859"/>
              <a:gd name="connsiteY4" fmla="*/ 621792 h 1877568"/>
              <a:gd name="connsiteX5" fmla="*/ 1178851 w 3147859"/>
              <a:gd name="connsiteY5" fmla="*/ 841248 h 1877568"/>
              <a:gd name="connsiteX6" fmla="*/ 1380781 w 3147859"/>
              <a:gd name="connsiteY6" fmla="*/ 950976 h 1877568"/>
              <a:gd name="connsiteX7" fmla="*/ 1585759 w 3147859"/>
              <a:gd name="connsiteY7" fmla="*/ 904494 h 1877568"/>
              <a:gd name="connsiteX8" fmla="*/ 1654339 w 3147859"/>
              <a:gd name="connsiteY8" fmla="*/ 786384 h 1877568"/>
              <a:gd name="connsiteX9" fmla="*/ 1812835 w 3147859"/>
              <a:gd name="connsiteY9" fmla="*/ 682752 h 1877568"/>
              <a:gd name="connsiteX10" fmla="*/ 1953043 w 3147859"/>
              <a:gd name="connsiteY10" fmla="*/ 719328 h 1877568"/>
              <a:gd name="connsiteX11" fmla="*/ 2068867 w 3147859"/>
              <a:gd name="connsiteY11" fmla="*/ 810768 h 1877568"/>
              <a:gd name="connsiteX12" fmla="*/ 2227363 w 3147859"/>
              <a:gd name="connsiteY12" fmla="*/ 585216 h 1877568"/>
              <a:gd name="connsiteX13" fmla="*/ 2099347 w 3147859"/>
              <a:gd name="connsiteY13" fmla="*/ 548640 h 1877568"/>
              <a:gd name="connsiteX14" fmla="*/ 2062771 w 3147859"/>
              <a:gd name="connsiteY14" fmla="*/ 463296 h 1877568"/>
              <a:gd name="connsiteX15" fmla="*/ 2056675 w 3147859"/>
              <a:gd name="connsiteY15" fmla="*/ 256032 h 1877568"/>
              <a:gd name="connsiteX16" fmla="*/ 2196883 w 3147859"/>
              <a:gd name="connsiteY16" fmla="*/ 36576 h 1877568"/>
              <a:gd name="connsiteX17" fmla="*/ 2391955 w 3147859"/>
              <a:gd name="connsiteY17" fmla="*/ 0 h 1877568"/>
              <a:gd name="connsiteX18" fmla="*/ 2544355 w 3147859"/>
              <a:gd name="connsiteY18" fmla="*/ 42672 h 1877568"/>
              <a:gd name="connsiteX19" fmla="*/ 2599219 w 3147859"/>
              <a:gd name="connsiteY19" fmla="*/ 121920 h 1877568"/>
              <a:gd name="connsiteX20" fmla="*/ 2983267 w 3147859"/>
              <a:gd name="connsiteY20" fmla="*/ 292608 h 1877568"/>
              <a:gd name="connsiteX21" fmla="*/ 3074707 w 3147859"/>
              <a:gd name="connsiteY21" fmla="*/ 371856 h 1877568"/>
              <a:gd name="connsiteX22" fmla="*/ 3147859 w 3147859"/>
              <a:gd name="connsiteY22" fmla="*/ 566928 h 1877568"/>
              <a:gd name="connsiteX23" fmla="*/ 3135667 w 3147859"/>
              <a:gd name="connsiteY23" fmla="*/ 755904 h 1877568"/>
              <a:gd name="connsiteX24" fmla="*/ 3013747 w 3147859"/>
              <a:gd name="connsiteY24" fmla="*/ 914400 h 1877568"/>
              <a:gd name="connsiteX25" fmla="*/ 2763811 w 3147859"/>
              <a:gd name="connsiteY25" fmla="*/ 926592 h 1877568"/>
              <a:gd name="connsiteX26" fmla="*/ 2593123 w 3147859"/>
              <a:gd name="connsiteY26" fmla="*/ 804672 h 1877568"/>
              <a:gd name="connsiteX27" fmla="*/ 2422435 w 3147859"/>
              <a:gd name="connsiteY27" fmla="*/ 701040 h 1877568"/>
              <a:gd name="connsiteX28" fmla="*/ 2270035 w 3147859"/>
              <a:gd name="connsiteY28" fmla="*/ 963168 h 1877568"/>
              <a:gd name="connsiteX29" fmla="*/ 2538259 w 3147859"/>
              <a:gd name="connsiteY29" fmla="*/ 1097280 h 1877568"/>
              <a:gd name="connsiteX30" fmla="*/ 2593123 w 3147859"/>
              <a:gd name="connsiteY30" fmla="*/ 1182624 h 1877568"/>
              <a:gd name="connsiteX31" fmla="*/ 2623603 w 3147859"/>
              <a:gd name="connsiteY31" fmla="*/ 1353312 h 1877568"/>
              <a:gd name="connsiteX32" fmla="*/ 2593123 w 3147859"/>
              <a:gd name="connsiteY32" fmla="*/ 1487424 h 1877568"/>
              <a:gd name="connsiteX33" fmla="*/ 2483395 w 3147859"/>
              <a:gd name="connsiteY33" fmla="*/ 1609344 h 1877568"/>
              <a:gd name="connsiteX34" fmla="*/ 2361475 w 3147859"/>
              <a:gd name="connsiteY34" fmla="*/ 1676400 h 1877568"/>
              <a:gd name="connsiteX35" fmla="*/ 2184691 w 3147859"/>
              <a:gd name="connsiteY35" fmla="*/ 1706880 h 1877568"/>
              <a:gd name="connsiteX36" fmla="*/ 1983523 w 3147859"/>
              <a:gd name="connsiteY36" fmla="*/ 1633728 h 1877568"/>
              <a:gd name="connsiteX37" fmla="*/ 1874303 w 3147859"/>
              <a:gd name="connsiteY37" fmla="*/ 1464056 h 1877568"/>
              <a:gd name="connsiteX38" fmla="*/ 1793531 w 3147859"/>
              <a:gd name="connsiteY38" fmla="*/ 1496568 h 1877568"/>
              <a:gd name="connsiteX39" fmla="*/ 1355635 w 3147859"/>
              <a:gd name="connsiteY39" fmla="*/ 1877568 h 1877568"/>
              <a:gd name="connsiteX40" fmla="*/ 965491 w 3147859"/>
              <a:gd name="connsiteY40" fmla="*/ 1530096 h 1877568"/>
              <a:gd name="connsiteX41" fmla="*/ 936662 w 3147859"/>
              <a:gd name="connsiteY41" fmla="*/ 1468374 h 1877568"/>
              <a:gd name="connsiteX42" fmla="*/ 760132 w 3147859"/>
              <a:gd name="connsiteY42" fmla="*/ 1333246 h 1877568"/>
              <a:gd name="connsiteX43" fmla="*/ 465619 w 3147859"/>
              <a:gd name="connsiteY43" fmla="*/ 1207008 h 1877568"/>
              <a:gd name="connsiteX0" fmla="*/ 465619 w 3147859"/>
              <a:gd name="connsiteY0" fmla="*/ 1207008 h 1877568"/>
              <a:gd name="connsiteX1" fmla="*/ 31279 w 3147859"/>
              <a:gd name="connsiteY1" fmla="*/ 717423 h 1877568"/>
              <a:gd name="connsiteX2" fmla="*/ 355891 w 3147859"/>
              <a:gd name="connsiteY2" fmla="*/ 201168 h 1877568"/>
              <a:gd name="connsiteX3" fmla="*/ 550963 w 3147859"/>
              <a:gd name="connsiteY3" fmla="*/ 268224 h 1877568"/>
              <a:gd name="connsiteX4" fmla="*/ 1002067 w 3147859"/>
              <a:gd name="connsiteY4" fmla="*/ 621792 h 1877568"/>
              <a:gd name="connsiteX5" fmla="*/ 1178851 w 3147859"/>
              <a:gd name="connsiteY5" fmla="*/ 841248 h 1877568"/>
              <a:gd name="connsiteX6" fmla="*/ 1380781 w 3147859"/>
              <a:gd name="connsiteY6" fmla="*/ 950976 h 1877568"/>
              <a:gd name="connsiteX7" fmla="*/ 1585759 w 3147859"/>
              <a:gd name="connsiteY7" fmla="*/ 904494 h 1877568"/>
              <a:gd name="connsiteX8" fmla="*/ 1654339 w 3147859"/>
              <a:gd name="connsiteY8" fmla="*/ 786384 h 1877568"/>
              <a:gd name="connsiteX9" fmla="*/ 1953043 w 3147859"/>
              <a:gd name="connsiteY9" fmla="*/ 719328 h 1877568"/>
              <a:gd name="connsiteX10" fmla="*/ 2068867 w 3147859"/>
              <a:gd name="connsiteY10" fmla="*/ 810768 h 1877568"/>
              <a:gd name="connsiteX11" fmla="*/ 2227363 w 3147859"/>
              <a:gd name="connsiteY11" fmla="*/ 585216 h 1877568"/>
              <a:gd name="connsiteX12" fmla="*/ 2099347 w 3147859"/>
              <a:gd name="connsiteY12" fmla="*/ 548640 h 1877568"/>
              <a:gd name="connsiteX13" fmla="*/ 2062771 w 3147859"/>
              <a:gd name="connsiteY13" fmla="*/ 463296 h 1877568"/>
              <a:gd name="connsiteX14" fmla="*/ 2056675 w 3147859"/>
              <a:gd name="connsiteY14" fmla="*/ 256032 h 1877568"/>
              <a:gd name="connsiteX15" fmla="*/ 2196883 w 3147859"/>
              <a:gd name="connsiteY15" fmla="*/ 36576 h 1877568"/>
              <a:gd name="connsiteX16" fmla="*/ 2391955 w 3147859"/>
              <a:gd name="connsiteY16" fmla="*/ 0 h 1877568"/>
              <a:gd name="connsiteX17" fmla="*/ 2544355 w 3147859"/>
              <a:gd name="connsiteY17" fmla="*/ 42672 h 1877568"/>
              <a:gd name="connsiteX18" fmla="*/ 2599219 w 3147859"/>
              <a:gd name="connsiteY18" fmla="*/ 121920 h 1877568"/>
              <a:gd name="connsiteX19" fmla="*/ 2983267 w 3147859"/>
              <a:gd name="connsiteY19" fmla="*/ 292608 h 1877568"/>
              <a:gd name="connsiteX20" fmla="*/ 3074707 w 3147859"/>
              <a:gd name="connsiteY20" fmla="*/ 371856 h 1877568"/>
              <a:gd name="connsiteX21" fmla="*/ 3147859 w 3147859"/>
              <a:gd name="connsiteY21" fmla="*/ 566928 h 1877568"/>
              <a:gd name="connsiteX22" fmla="*/ 3135667 w 3147859"/>
              <a:gd name="connsiteY22" fmla="*/ 755904 h 1877568"/>
              <a:gd name="connsiteX23" fmla="*/ 3013747 w 3147859"/>
              <a:gd name="connsiteY23" fmla="*/ 914400 h 1877568"/>
              <a:gd name="connsiteX24" fmla="*/ 2763811 w 3147859"/>
              <a:gd name="connsiteY24" fmla="*/ 926592 h 1877568"/>
              <a:gd name="connsiteX25" fmla="*/ 2593123 w 3147859"/>
              <a:gd name="connsiteY25" fmla="*/ 804672 h 1877568"/>
              <a:gd name="connsiteX26" fmla="*/ 2422435 w 3147859"/>
              <a:gd name="connsiteY26" fmla="*/ 701040 h 1877568"/>
              <a:gd name="connsiteX27" fmla="*/ 2270035 w 3147859"/>
              <a:gd name="connsiteY27" fmla="*/ 963168 h 1877568"/>
              <a:gd name="connsiteX28" fmla="*/ 2538259 w 3147859"/>
              <a:gd name="connsiteY28" fmla="*/ 1097280 h 1877568"/>
              <a:gd name="connsiteX29" fmla="*/ 2593123 w 3147859"/>
              <a:gd name="connsiteY29" fmla="*/ 1182624 h 1877568"/>
              <a:gd name="connsiteX30" fmla="*/ 2623603 w 3147859"/>
              <a:gd name="connsiteY30" fmla="*/ 1353312 h 1877568"/>
              <a:gd name="connsiteX31" fmla="*/ 2593123 w 3147859"/>
              <a:gd name="connsiteY31" fmla="*/ 1487424 h 1877568"/>
              <a:gd name="connsiteX32" fmla="*/ 2483395 w 3147859"/>
              <a:gd name="connsiteY32" fmla="*/ 1609344 h 1877568"/>
              <a:gd name="connsiteX33" fmla="*/ 2361475 w 3147859"/>
              <a:gd name="connsiteY33" fmla="*/ 1676400 h 1877568"/>
              <a:gd name="connsiteX34" fmla="*/ 2184691 w 3147859"/>
              <a:gd name="connsiteY34" fmla="*/ 1706880 h 1877568"/>
              <a:gd name="connsiteX35" fmla="*/ 1983523 w 3147859"/>
              <a:gd name="connsiteY35" fmla="*/ 1633728 h 1877568"/>
              <a:gd name="connsiteX36" fmla="*/ 1874303 w 3147859"/>
              <a:gd name="connsiteY36" fmla="*/ 1464056 h 1877568"/>
              <a:gd name="connsiteX37" fmla="*/ 1793531 w 3147859"/>
              <a:gd name="connsiteY37" fmla="*/ 1496568 h 1877568"/>
              <a:gd name="connsiteX38" fmla="*/ 1355635 w 3147859"/>
              <a:gd name="connsiteY38" fmla="*/ 1877568 h 1877568"/>
              <a:gd name="connsiteX39" fmla="*/ 965491 w 3147859"/>
              <a:gd name="connsiteY39" fmla="*/ 1530096 h 1877568"/>
              <a:gd name="connsiteX40" fmla="*/ 936662 w 3147859"/>
              <a:gd name="connsiteY40" fmla="*/ 1468374 h 1877568"/>
              <a:gd name="connsiteX41" fmla="*/ 760132 w 3147859"/>
              <a:gd name="connsiteY41" fmla="*/ 1333246 h 1877568"/>
              <a:gd name="connsiteX42" fmla="*/ 465619 w 3147859"/>
              <a:gd name="connsiteY42" fmla="*/ 1207008 h 1877568"/>
              <a:gd name="connsiteX0" fmla="*/ 465619 w 3147859"/>
              <a:gd name="connsiteY0" fmla="*/ 1207008 h 1877568"/>
              <a:gd name="connsiteX1" fmla="*/ 31279 w 3147859"/>
              <a:gd name="connsiteY1" fmla="*/ 717423 h 1877568"/>
              <a:gd name="connsiteX2" fmla="*/ 355891 w 3147859"/>
              <a:gd name="connsiteY2" fmla="*/ 201168 h 1877568"/>
              <a:gd name="connsiteX3" fmla="*/ 550963 w 3147859"/>
              <a:gd name="connsiteY3" fmla="*/ 268224 h 1877568"/>
              <a:gd name="connsiteX4" fmla="*/ 1002067 w 3147859"/>
              <a:gd name="connsiteY4" fmla="*/ 621792 h 1877568"/>
              <a:gd name="connsiteX5" fmla="*/ 1178851 w 3147859"/>
              <a:gd name="connsiteY5" fmla="*/ 841248 h 1877568"/>
              <a:gd name="connsiteX6" fmla="*/ 1380781 w 3147859"/>
              <a:gd name="connsiteY6" fmla="*/ 950976 h 1877568"/>
              <a:gd name="connsiteX7" fmla="*/ 1585759 w 3147859"/>
              <a:gd name="connsiteY7" fmla="*/ 904494 h 1877568"/>
              <a:gd name="connsiteX8" fmla="*/ 1654339 w 3147859"/>
              <a:gd name="connsiteY8" fmla="*/ 786384 h 1877568"/>
              <a:gd name="connsiteX9" fmla="*/ 2068867 w 3147859"/>
              <a:gd name="connsiteY9" fmla="*/ 810768 h 1877568"/>
              <a:gd name="connsiteX10" fmla="*/ 2227363 w 3147859"/>
              <a:gd name="connsiteY10" fmla="*/ 585216 h 1877568"/>
              <a:gd name="connsiteX11" fmla="*/ 2099347 w 3147859"/>
              <a:gd name="connsiteY11" fmla="*/ 548640 h 1877568"/>
              <a:gd name="connsiteX12" fmla="*/ 2062771 w 3147859"/>
              <a:gd name="connsiteY12" fmla="*/ 463296 h 1877568"/>
              <a:gd name="connsiteX13" fmla="*/ 2056675 w 3147859"/>
              <a:gd name="connsiteY13" fmla="*/ 256032 h 1877568"/>
              <a:gd name="connsiteX14" fmla="*/ 2196883 w 3147859"/>
              <a:gd name="connsiteY14" fmla="*/ 36576 h 1877568"/>
              <a:gd name="connsiteX15" fmla="*/ 2391955 w 3147859"/>
              <a:gd name="connsiteY15" fmla="*/ 0 h 1877568"/>
              <a:gd name="connsiteX16" fmla="*/ 2544355 w 3147859"/>
              <a:gd name="connsiteY16" fmla="*/ 42672 h 1877568"/>
              <a:gd name="connsiteX17" fmla="*/ 2599219 w 3147859"/>
              <a:gd name="connsiteY17" fmla="*/ 121920 h 1877568"/>
              <a:gd name="connsiteX18" fmla="*/ 2983267 w 3147859"/>
              <a:gd name="connsiteY18" fmla="*/ 292608 h 1877568"/>
              <a:gd name="connsiteX19" fmla="*/ 3074707 w 3147859"/>
              <a:gd name="connsiteY19" fmla="*/ 371856 h 1877568"/>
              <a:gd name="connsiteX20" fmla="*/ 3147859 w 3147859"/>
              <a:gd name="connsiteY20" fmla="*/ 566928 h 1877568"/>
              <a:gd name="connsiteX21" fmla="*/ 3135667 w 3147859"/>
              <a:gd name="connsiteY21" fmla="*/ 755904 h 1877568"/>
              <a:gd name="connsiteX22" fmla="*/ 3013747 w 3147859"/>
              <a:gd name="connsiteY22" fmla="*/ 914400 h 1877568"/>
              <a:gd name="connsiteX23" fmla="*/ 2763811 w 3147859"/>
              <a:gd name="connsiteY23" fmla="*/ 926592 h 1877568"/>
              <a:gd name="connsiteX24" fmla="*/ 2593123 w 3147859"/>
              <a:gd name="connsiteY24" fmla="*/ 804672 h 1877568"/>
              <a:gd name="connsiteX25" fmla="*/ 2422435 w 3147859"/>
              <a:gd name="connsiteY25" fmla="*/ 701040 h 1877568"/>
              <a:gd name="connsiteX26" fmla="*/ 2270035 w 3147859"/>
              <a:gd name="connsiteY26" fmla="*/ 963168 h 1877568"/>
              <a:gd name="connsiteX27" fmla="*/ 2538259 w 3147859"/>
              <a:gd name="connsiteY27" fmla="*/ 1097280 h 1877568"/>
              <a:gd name="connsiteX28" fmla="*/ 2593123 w 3147859"/>
              <a:gd name="connsiteY28" fmla="*/ 1182624 h 1877568"/>
              <a:gd name="connsiteX29" fmla="*/ 2623603 w 3147859"/>
              <a:gd name="connsiteY29" fmla="*/ 1353312 h 1877568"/>
              <a:gd name="connsiteX30" fmla="*/ 2593123 w 3147859"/>
              <a:gd name="connsiteY30" fmla="*/ 1487424 h 1877568"/>
              <a:gd name="connsiteX31" fmla="*/ 2483395 w 3147859"/>
              <a:gd name="connsiteY31" fmla="*/ 1609344 h 1877568"/>
              <a:gd name="connsiteX32" fmla="*/ 2361475 w 3147859"/>
              <a:gd name="connsiteY32" fmla="*/ 1676400 h 1877568"/>
              <a:gd name="connsiteX33" fmla="*/ 2184691 w 3147859"/>
              <a:gd name="connsiteY33" fmla="*/ 1706880 h 1877568"/>
              <a:gd name="connsiteX34" fmla="*/ 1983523 w 3147859"/>
              <a:gd name="connsiteY34" fmla="*/ 1633728 h 1877568"/>
              <a:gd name="connsiteX35" fmla="*/ 1874303 w 3147859"/>
              <a:gd name="connsiteY35" fmla="*/ 1464056 h 1877568"/>
              <a:gd name="connsiteX36" fmla="*/ 1793531 w 3147859"/>
              <a:gd name="connsiteY36" fmla="*/ 1496568 h 1877568"/>
              <a:gd name="connsiteX37" fmla="*/ 1355635 w 3147859"/>
              <a:gd name="connsiteY37" fmla="*/ 1877568 h 1877568"/>
              <a:gd name="connsiteX38" fmla="*/ 965491 w 3147859"/>
              <a:gd name="connsiteY38" fmla="*/ 1530096 h 1877568"/>
              <a:gd name="connsiteX39" fmla="*/ 936662 w 3147859"/>
              <a:gd name="connsiteY39" fmla="*/ 1468374 h 1877568"/>
              <a:gd name="connsiteX40" fmla="*/ 760132 w 3147859"/>
              <a:gd name="connsiteY40" fmla="*/ 1333246 h 1877568"/>
              <a:gd name="connsiteX41" fmla="*/ 465619 w 3147859"/>
              <a:gd name="connsiteY41" fmla="*/ 1207008 h 1877568"/>
              <a:gd name="connsiteX0" fmla="*/ 465619 w 3147859"/>
              <a:gd name="connsiteY0" fmla="*/ 1207008 h 1877568"/>
              <a:gd name="connsiteX1" fmla="*/ 31279 w 3147859"/>
              <a:gd name="connsiteY1" fmla="*/ 717423 h 1877568"/>
              <a:gd name="connsiteX2" fmla="*/ 355891 w 3147859"/>
              <a:gd name="connsiteY2" fmla="*/ 201168 h 1877568"/>
              <a:gd name="connsiteX3" fmla="*/ 550963 w 3147859"/>
              <a:gd name="connsiteY3" fmla="*/ 268224 h 1877568"/>
              <a:gd name="connsiteX4" fmla="*/ 1002067 w 3147859"/>
              <a:gd name="connsiteY4" fmla="*/ 621792 h 1877568"/>
              <a:gd name="connsiteX5" fmla="*/ 1178851 w 3147859"/>
              <a:gd name="connsiteY5" fmla="*/ 841248 h 1877568"/>
              <a:gd name="connsiteX6" fmla="*/ 1380781 w 3147859"/>
              <a:gd name="connsiteY6" fmla="*/ 950976 h 1877568"/>
              <a:gd name="connsiteX7" fmla="*/ 1585759 w 3147859"/>
              <a:gd name="connsiteY7" fmla="*/ 904494 h 1877568"/>
              <a:gd name="connsiteX8" fmla="*/ 2068867 w 3147859"/>
              <a:gd name="connsiteY8" fmla="*/ 810768 h 1877568"/>
              <a:gd name="connsiteX9" fmla="*/ 2227363 w 3147859"/>
              <a:gd name="connsiteY9" fmla="*/ 585216 h 1877568"/>
              <a:gd name="connsiteX10" fmla="*/ 2099347 w 3147859"/>
              <a:gd name="connsiteY10" fmla="*/ 548640 h 1877568"/>
              <a:gd name="connsiteX11" fmla="*/ 2062771 w 3147859"/>
              <a:gd name="connsiteY11" fmla="*/ 463296 h 1877568"/>
              <a:gd name="connsiteX12" fmla="*/ 2056675 w 3147859"/>
              <a:gd name="connsiteY12" fmla="*/ 256032 h 1877568"/>
              <a:gd name="connsiteX13" fmla="*/ 2196883 w 3147859"/>
              <a:gd name="connsiteY13" fmla="*/ 36576 h 1877568"/>
              <a:gd name="connsiteX14" fmla="*/ 2391955 w 3147859"/>
              <a:gd name="connsiteY14" fmla="*/ 0 h 1877568"/>
              <a:gd name="connsiteX15" fmla="*/ 2544355 w 3147859"/>
              <a:gd name="connsiteY15" fmla="*/ 42672 h 1877568"/>
              <a:gd name="connsiteX16" fmla="*/ 2599219 w 3147859"/>
              <a:gd name="connsiteY16" fmla="*/ 121920 h 1877568"/>
              <a:gd name="connsiteX17" fmla="*/ 2983267 w 3147859"/>
              <a:gd name="connsiteY17" fmla="*/ 292608 h 1877568"/>
              <a:gd name="connsiteX18" fmla="*/ 3074707 w 3147859"/>
              <a:gd name="connsiteY18" fmla="*/ 371856 h 1877568"/>
              <a:gd name="connsiteX19" fmla="*/ 3147859 w 3147859"/>
              <a:gd name="connsiteY19" fmla="*/ 566928 h 1877568"/>
              <a:gd name="connsiteX20" fmla="*/ 3135667 w 3147859"/>
              <a:gd name="connsiteY20" fmla="*/ 755904 h 1877568"/>
              <a:gd name="connsiteX21" fmla="*/ 3013747 w 3147859"/>
              <a:gd name="connsiteY21" fmla="*/ 914400 h 1877568"/>
              <a:gd name="connsiteX22" fmla="*/ 2763811 w 3147859"/>
              <a:gd name="connsiteY22" fmla="*/ 926592 h 1877568"/>
              <a:gd name="connsiteX23" fmla="*/ 2593123 w 3147859"/>
              <a:gd name="connsiteY23" fmla="*/ 804672 h 1877568"/>
              <a:gd name="connsiteX24" fmla="*/ 2422435 w 3147859"/>
              <a:gd name="connsiteY24" fmla="*/ 701040 h 1877568"/>
              <a:gd name="connsiteX25" fmla="*/ 2270035 w 3147859"/>
              <a:gd name="connsiteY25" fmla="*/ 963168 h 1877568"/>
              <a:gd name="connsiteX26" fmla="*/ 2538259 w 3147859"/>
              <a:gd name="connsiteY26" fmla="*/ 1097280 h 1877568"/>
              <a:gd name="connsiteX27" fmla="*/ 2593123 w 3147859"/>
              <a:gd name="connsiteY27" fmla="*/ 1182624 h 1877568"/>
              <a:gd name="connsiteX28" fmla="*/ 2623603 w 3147859"/>
              <a:gd name="connsiteY28" fmla="*/ 1353312 h 1877568"/>
              <a:gd name="connsiteX29" fmla="*/ 2593123 w 3147859"/>
              <a:gd name="connsiteY29" fmla="*/ 1487424 h 1877568"/>
              <a:gd name="connsiteX30" fmla="*/ 2483395 w 3147859"/>
              <a:gd name="connsiteY30" fmla="*/ 1609344 h 1877568"/>
              <a:gd name="connsiteX31" fmla="*/ 2361475 w 3147859"/>
              <a:gd name="connsiteY31" fmla="*/ 1676400 h 1877568"/>
              <a:gd name="connsiteX32" fmla="*/ 2184691 w 3147859"/>
              <a:gd name="connsiteY32" fmla="*/ 1706880 h 1877568"/>
              <a:gd name="connsiteX33" fmla="*/ 1983523 w 3147859"/>
              <a:gd name="connsiteY33" fmla="*/ 1633728 h 1877568"/>
              <a:gd name="connsiteX34" fmla="*/ 1874303 w 3147859"/>
              <a:gd name="connsiteY34" fmla="*/ 1464056 h 1877568"/>
              <a:gd name="connsiteX35" fmla="*/ 1793531 w 3147859"/>
              <a:gd name="connsiteY35" fmla="*/ 1496568 h 1877568"/>
              <a:gd name="connsiteX36" fmla="*/ 1355635 w 3147859"/>
              <a:gd name="connsiteY36" fmla="*/ 1877568 h 1877568"/>
              <a:gd name="connsiteX37" fmla="*/ 965491 w 3147859"/>
              <a:gd name="connsiteY37" fmla="*/ 1530096 h 1877568"/>
              <a:gd name="connsiteX38" fmla="*/ 936662 w 3147859"/>
              <a:gd name="connsiteY38" fmla="*/ 1468374 h 1877568"/>
              <a:gd name="connsiteX39" fmla="*/ 760132 w 3147859"/>
              <a:gd name="connsiteY39" fmla="*/ 1333246 h 1877568"/>
              <a:gd name="connsiteX40" fmla="*/ 465619 w 3147859"/>
              <a:gd name="connsiteY40" fmla="*/ 1207008 h 1877568"/>
              <a:gd name="connsiteX0" fmla="*/ 465619 w 3147859"/>
              <a:gd name="connsiteY0" fmla="*/ 1207008 h 1877568"/>
              <a:gd name="connsiteX1" fmla="*/ 31279 w 3147859"/>
              <a:gd name="connsiteY1" fmla="*/ 717423 h 1877568"/>
              <a:gd name="connsiteX2" fmla="*/ 355891 w 3147859"/>
              <a:gd name="connsiteY2" fmla="*/ 201168 h 1877568"/>
              <a:gd name="connsiteX3" fmla="*/ 550963 w 3147859"/>
              <a:gd name="connsiteY3" fmla="*/ 268224 h 1877568"/>
              <a:gd name="connsiteX4" fmla="*/ 1002067 w 3147859"/>
              <a:gd name="connsiteY4" fmla="*/ 621792 h 1877568"/>
              <a:gd name="connsiteX5" fmla="*/ 1178851 w 3147859"/>
              <a:gd name="connsiteY5" fmla="*/ 841248 h 1877568"/>
              <a:gd name="connsiteX6" fmla="*/ 1380781 w 3147859"/>
              <a:gd name="connsiteY6" fmla="*/ 950976 h 1877568"/>
              <a:gd name="connsiteX7" fmla="*/ 1585759 w 3147859"/>
              <a:gd name="connsiteY7" fmla="*/ 904494 h 1877568"/>
              <a:gd name="connsiteX8" fmla="*/ 2068867 w 3147859"/>
              <a:gd name="connsiteY8" fmla="*/ 810768 h 1877568"/>
              <a:gd name="connsiteX9" fmla="*/ 2227363 w 3147859"/>
              <a:gd name="connsiteY9" fmla="*/ 585216 h 1877568"/>
              <a:gd name="connsiteX10" fmla="*/ 2099347 w 3147859"/>
              <a:gd name="connsiteY10" fmla="*/ 548640 h 1877568"/>
              <a:gd name="connsiteX11" fmla="*/ 2062771 w 3147859"/>
              <a:gd name="connsiteY11" fmla="*/ 463296 h 1877568"/>
              <a:gd name="connsiteX12" fmla="*/ 2056675 w 3147859"/>
              <a:gd name="connsiteY12" fmla="*/ 256032 h 1877568"/>
              <a:gd name="connsiteX13" fmla="*/ 2196883 w 3147859"/>
              <a:gd name="connsiteY13" fmla="*/ 36576 h 1877568"/>
              <a:gd name="connsiteX14" fmla="*/ 2391955 w 3147859"/>
              <a:gd name="connsiteY14" fmla="*/ 0 h 1877568"/>
              <a:gd name="connsiteX15" fmla="*/ 2544355 w 3147859"/>
              <a:gd name="connsiteY15" fmla="*/ 42672 h 1877568"/>
              <a:gd name="connsiteX16" fmla="*/ 2599219 w 3147859"/>
              <a:gd name="connsiteY16" fmla="*/ 121920 h 1877568"/>
              <a:gd name="connsiteX17" fmla="*/ 2983267 w 3147859"/>
              <a:gd name="connsiteY17" fmla="*/ 292608 h 1877568"/>
              <a:gd name="connsiteX18" fmla="*/ 3074707 w 3147859"/>
              <a:gd name="connsiteY18" fmla="*/ 371856 h 1877568"/>
              <a:gd name="connsiteX19" fmla="*/ 3147859 w 3147859"/>
              <a:gd name="connsiteY19" fmla="*/ 566928 h 1877568"/>
              <a:gd name="connsiteX20" fmla="*/ 3135667 w 3147859"/>
              <a:gd name="connsiteY20" fmla="*/ 755904 h 1877568"/>
              <a:gd name="connsiteX21" fmla="*/ 3013747 w 3147859"/>
              <a:gd name="connsiteY21" fmla="*/ 914400 h 1877568"/>
              <a:gd name="connsiteX22" fmla="*/ 2763811 w 3147859"/>
              <a:gd name="connsiteY22" fmla="*/ 926592 h 1877568"/>
              <a:gd name="connsiteX23" fmla="*/ 2593123 w 3147859"/>
              <a:gd name="connsiteY23" fmla="*/ 804672 h 1877568"/>
              <a:gd name="connsiteX24" fmla="*/ 2422435 w 3147859"/>
              <a:gd name="connsiteY24" fmla="*/ 701040 h 1877568"/>
              <a:gd name="connsiteX25" fmla="*/ 2270035 w 3147859"/>
              <a:gd name="connsiteY25" fmla="*/ 963168 h 1877568"/>
              <a:gd name="connsiteX26" fmla="*/ 2538259 w 3147859"/>
              <a:gd name="connsiteY26" fmla="*/ 1097280 h 1877568"/>
              <a:gd name="connsiteX27" fmla="*/ 2593123 w 3147859"/>
              <a:gd name="connsiteY27" fmla="*/ 1182624 h 1877568"/>
              <a:gd name="connsiteX28" fmla="*/ 2623603 w 3147859"/>
              <a:gd name="connsiteY28" fmla="*/ 1353312 h 1877568"/>
              <a:gd name="connsiteX29" fmla="*/ 2593123 w 3147859"/>
              <a:gd name="connsiteY29" fmla="*/ 1487424 h 1877568"/>
              <a:gd name="connsiteX30" fmla="*/ 2483395 w 3147859"/>
              <a:gd name="connsiteY30" fmla="*/ 1609344 h 1877568"/>
              <a:gd name="connsiteX31" fmla="*/ 2361475 w 3147859"/>
              <a:gd name="connsiteY31" fmla="*/ 1676400 h 1877568"/>
              <a:gd name="connsiteX32" fmla="*/ 2184691 w 3147859"/>
              <a:gd name="connsiteY32" fmla="*/ 1706880 h 1877568"/>
              <a:gd name="connsiteX33" fmla="*/ 1983523 w 3147859"/>
              <a:gd name="connsiteY33" fmla="*/ 1633728 h 1877568"/>
              <a:gd name="connsiteX34" fmla="*/ 1874303 w 3147859"/>
              <a:gd name="connsiteY34" fmla="*/ 1464056 h 1877568"/>
              <a:gd name="connsiteX35" fmla="*/ 1793531 w 3147859"/>
              <a:gd name="connsiteY35" fmla="*/ 1496568 h 1877568"/>
              <a:gd name="connsiteX36" fmla="*/ 1355635 w 3147859"/>
              <a:gd name="connsiteY36" fmla="*/ 1877568 h 1877568"/>
              <a:gd name="connsiteX37" fmla="*/ 965491 w 3147859"/>
              <a:gd name="connsiteY37" fmla="*/ 1530096 h 1877568"/>
              <a:gd name="connsiteX38" fmla="*/ 936662 w 3147859"/>
              <a:gd name="connsiteY38" fmla="*/ 1468374 h 1877568"/>
              <a:gd name="connsiteX39" fmla="*/ 760132 w 3147859"/>
              <a:gd name="connsiteY39" fmla="*/ 1333246 h 1877568"/>
              <a:gd name="connsiteX40" fmla="*/ 465619 w 3147859"/>
              <a:gd name="connsiteY40" fmla="*/ 1207008 h 1877568"/>
              <a:gd name="connsiteX0" fmla="*/ 465619 w 3147859"/>
              <a:gd name="connsiteY0" fmla="*/ 1207008 h 1877568"/>
              <a:gd name="connsiteX1" fmla="*/ 31279 w 3147859"/>
              <a:gd name="connsiteY1" fmla="*/ 717423 h 1877568"/>
              <a:gd name="connsiteX2" fmla="*/ 355891 w 3147859"/>
              <a:gd name="connsiteY2" fmla="*/ 201168 h 1877568"/>
              <a:gd name="connsiteX3" fmla="*/ 550963 w 3147859"/>
              <a:gd name="connsiteY3" fmla="*/ 268224 h 1877568"/>
              <a:gd name="connsiteX4" fmla="*/ 1002067 w 3147859"/>
              <a:gd name="connsiteY4" fmla="*/ 621792 h 1877568"/>
              <a:gd name="connsiteX5" fmla="*/ 1178851 w 3147859"/>
              <a:gd name="connsiteY5" fmla="*/ 841248 h 1877568"/>
              <a:gd name="connsiteX6" fmla="*/ 1380781 w 3147859"/>
              <a:gd name="connsiteY6" fmla="*/ 950976 h 1877568"/>
              <a:gd name="connsiteX7" fmla="*/ 1585759 w 3147859"/>
              <a:gd name="connsiteY7" fmla="*/ 904494 h 1877568"/>
              <a:gd name="connsiteX8" fmla="*/ 2068867 w 3147859"/>
              <a:gd name="connsiteY8" fmla="*/ 810768 h 1877568"/>
              <a:gd name="connsiteX9" fmla="*/ 2227363 w 3147859"/>
              <a:gd name="connsiteY9" fmla="*/ 585216 h 1877568"/>
              <a:gd name="connsiteX10" fmla="*/ 2099347 w 3147859"/>
              <a:gd name="connsiteY10" fmla="*/ 548640 h 1877568"/>
              <a:gd name="connsiteX11" fmla="*/ 2062771 w 3147859"/>
              <a:gd name="connsiteY11" fmla="*/ 463296 h 1877568"/>
              <a:gd name="connsiteX12" fmla="*/ 2056675 w 3147859"/>
              <a:gd name="connsiteY12" fmla="*/ 256032 h 1877568"/>
              <a:gd name="connsiteX13" fmla="*/ 2196883 w 3147859"/>
              <a:gd name="connsiteY13" fmla="*/ 36576 h 1877568"/>
              <a:gd name="connsiteX14" fmla="*/ 2391955 w 3147859"/>
              <a:gd name="connsiteY14" fmla="*/ 0 h 1877568"/>
              <a:gd name="connsiteX15" fmla="*/ 2544355 w 3147859"/>
              <a:gd name="connsiteY15" fmla="*/ 42672 h 1877568"/>
              <a:gd name="connsiteX16" fmla="*/ 2599219 w 3147859"/>
              <a:gd name="connsiteY16" fmla="*/ 121920 h 1877568"/>
              <a:gd name="connsiteX17" fmla="*/ 2983267 w 3147859"/>
              <a:gd name="connsiteY17" fmla="*/ 292608 h 1877568"/>
              <a:gd name="connsiteX18" fmla="*/ 3074707 w 3147859"/>
              <a:gd name="connsiteY18" fmla="*/ 371856 h 1877568"/>
              <a:gd name="connsiteX19" fmla="*/ 3147859 w 3147859"/>
              <a:gd name="connsiteY19" fmla="*/ 566928 h 1877568"/>
              <a:gd name="connsiteX20" fmla="*/ 3135667 w 3147859"/>
              <a:gd name="connsiteY20" fmla="*/ 755904 h 1877568"/>
              <a:gd name="connsiteX21" fmla="*/ 3013747 w 3147859"/>
              <a:gd name="connsiteY21" fmla="*/ 914400 h 1877568"/>
              <a:gd name="connsiteX22" fmla="*/ 2763811 w 3147859"/>
              <a:gd name="connsiteY22" fmla="*/ 926592 h 1877568"/>
              <a:gd name="connsiteX23" fmla="*/ 2593123 w 3147859"/>
              <a:gd name="connsiteY23" fmla="*/ 804672 h 1877568"/>
              <a:gd name="connsiteX24" fmla="*/ 2422435 w 3147859"/>
              <a:gd name="connsiteY24" fmla="*/ 701040 h 1877568"/>
              <a:gd name="connsiteX25" fmla="*/ 2270035 w 3147859"/>
              <a:gd name="connsiteY25" fmla="*/ 963168 h 1877568"/>
              <a:gd name="connsiteX26" fmla="*/ 2538259 w 3147859"/>
              <a:gd name="connsiteY26" fmla="*/ 1097280 h 1877568"/>
              <a:gd name="connsiteX27" fmla="*/ 2593123 w 3147859"/>
              <a:gd name="connsiteY27" fmla="*/ 1182624 h 1877568"/>
              <a:gd name="connsiteX28" fmla="*/ 2623603 w 3147859"/>
              <a:gd name="connsiteY28" fmla="*/ 1353312 h 1877568"/>
              <a:gd name="connsiteX29" fmla="*/ 2593123 w 3147859"/>
              <a:gd name="connsiteY29" fmla="*/ 1487424 h 1877568"/>
              <a:gd name="connsiteX30" fmla="*/ 2483395 w 3147859"/>
              <a:gd name="connsiteY30" fmla="*/ 1609344 h 1877568"/>
              <a:gd name="connsiteX31" fmla="*/ 2361475 w 3147859"/>
              <a:gd name="connsiteY31" fmla="*/ 1676400 h 1877568"/>
              <a:gd name="connsiteX32" fmla="*/ 2184691 w 3147859"/>
              <a:gd name="connsiteY32" fmla="*/ 1706880 h 1877568"/>
              <a:gd name="connsiteX33" fmla="*/ 1983523 w 3147859"/>
              <a:gd name="connsiteY33" fmla="*/ 1633728 h 1877568"/>
              <a:gd name="connsiteX34" fmla="*/ 1874303 w 3147859"/>
              <a:gd name="connsiteY34" fmla="*/ 1464056 h 1877568"/>
              <a:gd name="connsiteX35" fmla="*/ 1793531 w 3147859"/>
              <a:gd name="connsiteY35" fmla="*/ 1496568 h 1877568"/>
              <a:gd name="connsiteX36" fmla="*/ 1355635 w 3147859"/>
              <a:gd name="connsiteY36" fmla="*/ 1877568 h 1877568"/>
              <a:gd name="connsiteX37" fmla="*/ 965491 w 3147859"/>
              <a:gd name="connsiteY37" fmla="*/ 1530096 h 1877568"/>
              <a:gd name="connsiteX38" fmla="*/ 936662 w 3147859"/>
              <a:gd name="connsiteY38" fmla="*/ 1468374 h 1877568"/>
              <a:gd name="connsiteX39" fmla="*/ 760132 w 3147859"/>
              <a:gd name="connsiteY39" fmla="*/ 1333246 h 1877568"/>
              <a:gd name="connsiteX40" fmla="*/ 465619 w 3147859"/>
              <a:gd name="connsiteY40" fmla="*/ 1207008 h 1877568"/>
              <a:gd name="connsiteX0" fmla="*/ 465619 w 3147859"/>
              <a:gd name="connsiteY0" fmla="*/ 1207008 h 1877568"/>
              <a:gd name="connsiteX1" fmla="*/ 31279 w 3147859"/>
              <a:gd name="connsiteY1" fmla="*/ 717423 h 1877568"/>
              <a:gd name="connsiteX2" fmla="*/ 355891 w 3147859"/>
              <a:gd name="connsiteY2" fmla="*/ 201168 h 1877568"/>
              <a:gd name="connsiteX3" fmla="*/ 550963 w 3147859"/>
              <a:gd name="connsiteY3" fmla="*/ 268224 h 1877568"/>
              <a:gd name="connsiteX4" fmla="*/ 1002067 w 3147859"/>
              <a:gd name="connsiteY4" fmla="*/ 621792 h 1877568"/>
              <a:gd name="connsiteX5" fmla="*/ 1178851 w 3147859"/>
              <a:gd name="connsiteY5" fmla="*/ 841248 h 1877568"/>
              <a:gd name="connsiteX6" fmla="*/ 1380781 w 3147859"/>
              <a:gd name="connsiteY6" fmla="*/ 950976 h 1877568"/>
              <a:gd name="connsiteX7" fmla="*/ 1585759 w 3147859"/>
              <a:gd name="connsiteY7" fmla="*/ 904494 h 1877568"/>
              <a:gd name="connsiteX8" fmla="*/ 2068867 w 3147859"/>
              <a:gd name="connsiteY8" fmla="*/ 810768 h 1877568"/>
              <a:gd name="connsiteX9" fmla="*/ 2227363 w 3147859"/>
              <a:gd name="connsiteY9" fmla="*/ 585216 h 1877568"/>
              <a:gd name="connsiteX10" fmla="*/ 2062771 w 3147859"/>
              <a:gd name="connsiteY10" fmla="*/ 463296 h 1877568"/>
              <a:gd name="connsiteX11" fmla="*/ 2056675 w 3147859"/>
              <a:gd name="connsiteY11" fmla="*/ 256032 h 1877568"/>
              <a:gd name="connsiteX12" fmla="*/ 2196883 w 3147859"/>
              <a:gd name="connsiteY12" fmla="*/ 36576 h 1877568"/>
              <a:gd name="connsiteX13" fmla="*/ 2391955 w 3147859"/>
              <a:gd name="connsiteY13" fmla="*/ 0 h 1877568"/>
              <a:gd name="connsiteX14" fmla="*/ 2544355 w 3147859"/>
              <a:gd name="connsiteY14" fmla="*/ 42672 h 1877568"/>
              <a:gd name="connsiteX15" fmla="*/ 2599219 w 3147859"/>
              <a:gd name="connsiteY15" fmla="*/ 121920 h 1877568"/>
              <a:gd name="connsiteX16" fmla="*/ 2983267 w 3147859"/>
              <a:gd name="connsiteY16" fmla="*/ 292608 h 1877568"/>
              <a:gd name="connsiteX17" fmla="*/ 3074707 w 3147859"/>
              <a:gd name="connsiteY17" fmla="*/ 371856 h 1877568"/>
              <a:gd name="connsiteX18" fmla="*/ 3147859 w 3147859"/>
              <a:gd name="connsiteY18" fmla="*/ 566928 h 1877568"/>
              <a:gd name="connsiteX19" fmla="*/ 3135667 w 3147859"/>
              <a:gd name="connsiteY19" fmla="*/ 755904 h 1877568"/>
              <a:gd name="connsiteX20" fmla="*/ 3013747 w 3147859"/>
              <a:gd name="connsiteY20" fmla="*/ 914400 h 1877568"/>
              <a:gd name="connsiteX21" fmla="*/ 2763811 w 3147859"/>
              <a:gd name="connsiteY21" fmla="*/ 926592 h 1877568"/>
              <a:gd name="connsiteX22" fmla="*/ 2593123 w 3147859"/>
              <a:gd name="connsiteY22" fmla="*/ 804672 h 1877568"/>
              <a:gd name="connsiteX23" fmla="*/ 2422435 w 3147859"/>
              <a:gd name="connsiteY23" fmla="*/ 701040 h 1877568"/>
              <a:gd name="connsiteX24" fmla="*/ 2270035 w 3147859"/>
              <a:gd name="connsiteY24" fmla="*/ 963168 h 1877568"/>
              <a:gd name="connsiteX25" fmla="*/ 2538259 w 3147859"/>
              <a:gd name="connsiteY25" fmla="*/ 1097280 h 1877568"/>
              <a:gd name="connsiteX26" fmla="*/ 2593123 w 3147859"/>
              <a:gd name="connsiteY26" fmla="*/ 1182624 h 1877568"/>
              <a:gd name="connsiteX27" fmla="*/ 2623603 w 3147859"/>
              <a:gd name="connsiteY27" fmla="*/ 1353312 h 1877568"/>
              <a:gd name="connsiteX28" fmla="*/ 2593123 w 3147859"/>
              <a:gd name="connsiteY28" fmla="*/ 1487424 h 1877568"/>
              <a:gd name="connsiteX29" fmla="*/ 2483395 w 3147859"/>
              <a:gd name="connsiteY29" fmla="*/ 1609344 h 1877568"/>
              <a:gd name="connsiteX30" fmla="*/ 2361475 w 3147859"/>
              <a:gd name="connsiteY30" fmla="*/ 1676400 h 1877568"/>
              <a:gd name="connsiteX31" fmla="*/ 2184691 w 3147859"/>
              <a:gd name="connsiteY31" fmla="*/ 1706880 h 1877568"/>
              <a:gd name="connsiteX32" fmla="*/ 1983523 w 3147859"/>
              <a:gd name="connsiteY32" fmla="*/ 1633728 h 1877568"/>
              <a:gd name="connsiteX33" fmla="*/ 1874303 w 3147859"/>
              <a:gd name="connsiteY33" fmla="*/ 1464056 h 1877568"/>
              <a:gd name="connsiteX34" fmla="*/ 1793531 w 3147859"/>
              <a:gd name="connsiteY34" fmla="*/ 1496568 h 1877568"/>
              <a:gd name="connsiteX35" fmla="*/ 1355635 w 3147859"/>
              <a:gd name="connsiteY35" fmla="*/ 1877568 h 1877568"/>
              <a:gd name="connsiteX36" fmla="*/ 965491 w 3147859"/>
              <a:gd name="connsiteY36" fmla="*/ 1530096 h 1877568"/>
              <a:gd name="connsiteX37" fmla="*/ 936662 w 3147859"/>
              <a:gd name="connsiteY37" fmla="*/ 1468374 h 1877568"/>
              <a:gd name="connsiteX38" fmla="*/ 760132 w 3147859"/>
              <a:gd name="connsiteY38" fmla="*/ 1333246 h 1877568"/>
              <a:gd name="connsiteX39" fmla="*/ 465619 w 3147859"/>
              <a:gd name="connsiteY39" fmla="*/ 1207008 h 1877568"/>
              <a:gd name="connsiteX0" fmla="*/ 465619 w 3147859"/>
              <a:gd name="connsiteY0" fmla="*/ 1207008 h 1877568"/>
              <a:gd name="connsiteX1" fmla="*/ 31279 w 3147859"/>
              <a:gd name="connsiteY1" fmla="*/ 717423 h 1877568"/>
              <a:gd name="connsiteX2" fmla="*/ 355891 w 3147859"/>
              <a:gd name="connsiteY2" fmla="*/ 201168 h 1877568"/>
              <a:gd name="connsiteX3" fmla="*/ 550963 w 3147859"/>
              <a:gd name="connsiteY3" fmla="*/ 268224 h 1877568"/>
              <a:gd name="connsiteX4" fmla="*/ 1002067 w 3147859"/>
              <a:gd name="connsiteY4" fmla="*/ 621792 h 1877568"/>
              <a:gd name="connsiteX5" fmla="*/ 1178851 w 3147859"/>
              <a:gd name="connsiteY5" fmla="*/ 841248 h 1877568"/>
              <a:gd name="connsiteX6" fmla="*/ 1380781 w 3147859"/>
              <a:gd name="connsiteY6" fmla="*/ 950976 h 1877568"/>
              <a:gd name="connsiteX7" fmla="*/ 1585759 w 3147859"/>
              <a:gd name="connsiteY7" fmla="*/ 904494 h 1877568"/>
              <a:gd name="connsiteX8" fmla="*/ 2068867 w 3147859"/>
              <a:gd name="connsiteY8" fmla="*/ 810768 h 1877568"/>
              <a:gd name="connsiteX9" fmla="*/ 2227363 w 3147859"/>
              <a:gd name="connsiteY9" fmla="*/ 585216 h 1877568"/>
              <a:gd name="connsiteX10" fmla="*/ 2056675 w 3147859"/>
              <a:gd name="connsiteY10" fmla="*/ 256032 h 1877568"/>
              <a:gd name="connsiteX11" fmla="*/ 2196883 w 3147859"/>
              <a:gd name="connsiteY11" fmla="*/ 36576 h 1877568"/>
              <a:gd name="connsiteX12" fmla="*/ 2391955 w 3147859"/>
              <a:gd name="connsiteY12" fmla="*/ 0 h 1877568"/>
              <a:gd name="connsiteX13" fmla="*/ 2544355 w 3147859"/>
              <a:gd name="connsiteY13" fmla="*/ 42672 h 1877568"/>
              <a:gd name="connsiteX14" fmla="*/ 2599219 w 3147859"/>
              <a:gd name="connsiteY14" fmla="*/ 121920 h 1877568"/>
              <a:gd name="connsiteX15" fmla="*/ 2983267 w 3147859"/>
              <a:gd name="connsiteY15" fmla="*/ 292608 h 1877568"/>
              <a:gd name="connsiteX16" fmla="*/ 3074707 w 3147859"/>
              <a:gd name="connsiteY16" fmla="*/ 371856 h 1877568"/>
              <a:gd name="connsiteX17" fmla="*/ 3147859 w 3147859"/>
              <a:gd name="connsiteY17" fmla="*/ 566928 h 1877568"/>
              <a:gd name="connsiteX18" fmla="*/ 3135667 w 3147859"/>
              <a:gd name="connsiteY18" fmla="*/ 755904 h 1877568"/>
              <a:gd name="connsiteX19" fmla="*/ 3013747 w 3147859"/>
              <a:gd name="connsiteY19" fmla="*/ 914400 h 1877568"/>
              <a:gd name="connsiteX20" fmla="*/ 2763811 w 3147859"/>
              <a:gd name="connsiteY20" fmla="*/ 926592 h 1877568"/>
              <a:gd name="connsiteX21" fmla="*/ 2593123 w 3147859"/>
              <a:gd name="connsiteY21" fmla="*/ 804672 h 1877568"/>
              <a:gd name="connsiteX22" fmla="*/ 2422435 w 3147859"/>
              <a:gd name="connsiteY22" fmla="*/ 701040 h 1877568"/>
              <a:gd name="connsiteX23" fmla="*/ 2270035 w 3147859"/>
              <a:gd name="connsiteY23" fmla="*/ 963168 h 1877568"/>
              <a:gd name="connsiteX24" fmla="*/ 2538259 w 3147859"/>
              <a:gd name="connsiteY24" fmla="*/ 1097280 h 1877568"/>
              <a:gd name="connsiteX25" fmla="*/ 2593123 w 3147859"/>
              <a:gd name="connsiteY25" fmla="*/ 1182624 h 1877568"/>
              <a:gd name="connsiteX26" fmla="*/ 2623603 w 3147859"/>
              <a:gd name="connsiteY26" fmla="*/ 1353312 h 1877568"/>
              <a:gd name="connsiteX27" fmla="*/ 2593123 w 3147859"/>
              <a:gd name="connsiteY27" fmla="*/ 1487424 h 1877568"/>
              <a:gd name="connsiteX28" fmla="*/ 2483395 w 3147859"/>
              <a:gd name="connsiteY28" fmla="*/ 1609344 h 1877568"/>
              <a:gd name="connsiteX29" fmla="*/ 2361475 w 3147859"/>
              <a:gd name="connsiteY29" fmla="*/ 1676400 h 1877568"/>
              <a:gd name="connsiteX30" fmla="*/ 2184691 w 3147859"/>
              <a:gd name="connsiteY30" fmla="*/ 1706880 h 1877568"/>
              <a:gd name="connsiteX31" fmla="*/ 1983523 w 3147859"/>
              <a:gd name="connsiteY31" fmla="*/ 1633728 h 1877568"/>
              <a:gd name="connsiteX32" fmla="*/ 1874303 w 3147859"/>
              <a:gd name="connsiteY32" fmla="*/ 1464056 h 1877568"/>
              <a:gd name="connsiteX33" fmla="*/ 1793531 w 3147859"/>
              <a:gd name="connsiteY33" fmla="*/ 1496568 h 1877568"/>
              <a:gd name="connsiteX34" fmla="*/ 1355635 w 3147859"/>
              <a:gd name="connsiteY34" fmla="*/ 1877568 h 1877568"/>
              <a:gd name="connsiteX35" fmla="*/ 965491 w 3147859"/>
              <a:gd name="connsiteY35" fmla="*/ 1530096 h 1877568"/>
              <a:gd name="connsiteX36" fmla="*/ 936662 w 3147859"/>
              <a:gd name="connsiteY36" fmla="*/ 1468374 h 1877568"/>
              <a:gd name="connsiteX37" fmla="*/ 760132 w 3147859"/>
              <a:gd name="connsiteY37" fmla="*/ 1333246 h 1877568"/>
              <a:gd name="connsiteX38" fmla="*/ 465619 w 3147859"/>
              <a:gd name="connsiteY38" fmla="*/ 1207008 h 1877568"/>
              <a:gd name="connsiteX0" fmla="*/ 465619 w 3147859"/>
              <a:gd name="connsiteY0" fmla="*/ 1207008 h 1877568"/>
              <a:gd name="connsiteX1" fmla="*/ 31279 w 3147859"/>
              <a:gd name="connsiteY1" fmla="*/ 717423 h 1877568"/>
              <a:gd name="connsiteX2" fmla="*/ 355891 w 3147859"/>
              <a:gd name="connsiteY2" fmla="*/ 201168 h 1877568"/>
              <a:gd name="connsiteX3" fmla="*/ 550963 w 3147859"/>
              <a:gd name="connsiteY3" fmla="*/ 268224 h 1877568"/>
              <a:gd name="connsiteX4" fmla="*/ 1002067 w 3147859"/>
              <a:gd name="connsiteY4" fmla="*/ 621792 h 1877568"/>
              <a:gd name="connsiteX5" fmla="*/ 1178851 w 3147859"/>
              <a:gd name="connsiteY5" fmla="*/ 841248 h 1877568"/>
              <a:gd name="connsiteX6" fmla="*/ 1380781 w 3147859"/>
              <a:gd name="connsiteY6" fmla="*/ 950976 h 1877568"/>
              <a:gd name="connsiteX7" fmla="*/ 1585759 w 3147859"/>
              <a:gd name="connsiteY7" fmla="*/ 904494 h 1877568"/>
              <a:gd name="connsiteX8" fmla="*/ 2068867 w 3147859"/>
              <a:gd name="connsiteY8" fmla="*/ 810768 h 1877568"/>
              <a:gd name="connsiteX9" fmla="*/ 2227363 w 3147859"/>
              <a:gd name="connsiteY9" fmla="*/ 585216 h 1877568"/>
              <a:gd name="connsiteX10" fmla="*/ 2196883 w 3147859"/>
              <a:gd name="connsiteY10" fmla="*/ 36576 h 1877568"/>
              <a:gd name="connsiteX11" fmla="*/ 2391955 w 3147859"/>
              <a:gd name="connsiteY11" fmla="*/ 0 h 1877568"/>
              <a:gd name="connsiteX12" fmla="*/ 2544355 w 3147859"/>
              <a:gd name="connsiteY12" fmla="*/ 42672 h 1877568"/>
              <a:gd name="connsiteX13" fmla="*/ 2599219 w 3147859"/>
              <a:gd name="connsiteY13" fmla="*/ 121920 h 1877568"/>
              <a:gd name="connsiteX14" fmla="*/ 2983267 w 3147859"/>
              <a:gd name="connsiteY14" fmla="*/ 292608 h 1877568"/>
              <a:gd name="connsiteX15" fmla="*/ 3074707 w 3147859"/>
              <a:gd name="connsiteY15" fmla="*/ 371856 h 1877568"/>
              <a:gd name="connsiteX16" fmla="*/ 3147859 w 3147859"/>
              <a:gd name="connsiteY16" fmla="*/ 566928 h 1877568"/>
              <a:gd name="connsiteX17" fmla="*/ 3135667 w 3147859"/>
              <a:gd name="connsiteY17" fmla="*/ 755904 h 1877568"/>
              <a:gd name="connsiteX18" fmla="*/ 3013747 w 3147859"/>
              <a:gd name="connsiteY18" fmla="*/ 914400 h 1877568"/>
              <a:gd name="connsiteX19" fmla="*/ 2763811 w 3147859"/>
              <a:gd name="connsiteY19" fmla="*/ 926592 h 1877568"/>
              <a:gd name="connsiteX20" fmla="*/ 2593123 w 3147859"/>
              <a:gd name="connsiteY20" fmla="*/ 804672 h 1877568"/>
              <a:gd name="connsiteX21" fmla="*/ 2422435 w 3147859"/>
              <a:gd name="connsiteY21" fmla="*/ 701040 h 1877568"/>
              <a:gd name="connsiteX22" fmla="*/ 2270035 w 3147859"/>
              <a:gd name="connsiteY22" fmla="*/ 963168 h 1877568"/>
              <a:gd name="connsiteX23" fmla="*/ 2538259 w 3147859"/>
              <a:gd name="connsiteY23" fmla="*/ 1097280 h 1877568"/>
              <a:gd name="connsiteX24" fmla="*/ 2593123 w 3147859"/>
              <a:gd name="connsiteY24" fmla="*/ 1182624 h 1877568"/>
              <a:gd name="connsiteX25" fmla="*/ 2623603 w 3147859"/>
              <a:gd name="connsiteY25" fmla="*/ 1353312 h 1877568"/>
              <a:gd name="connsiteX26" fmla="*/ 2593123 w 3147859"/>
              <a:gd name="connsiteY26" fmla="*/ 1487424 h 1877568"/>
              <a:gd name="connsiteX27" fmla="*/ 2483395 w 3147859"/>
              <a:gd name="connsiteY27" fmla="*/ 1609344 h 1877568"/>
              <a:gd name="connsiteX28" fmla="*/ 2361475 w 3147859"/>
              <a:gd name="connsiteY28" fmla="*/ 1676400 h 1877568"/>
              <a:gd name="connsiteX29" fmla="*/ 2184691 w 3147859"/>
              <a:gd name="connsiteY29" fmla="*/ 1706880 h 1877568"/>
              <a:gd name="connsiteX30" fmla="*/ 1983523 w 3147859"/>
              <a:gd name="connsiteY30" fmla="*/ 1633728 h 1877568"/>
              <a:gd name="connsiteX31" fmla="*/ 1874303 w 3147859"/>
              <a:gd name="connsiteY31" fmla="*/ 1464056 h 1877568"/>
              <a:gd name="connsiteX32" fmla="*/ 1793531 w 3147859"/>
              <a:gd name="connsiteY32" fmla="*/ 1496568 h 1877568"/>
              <a:gd name="connsiteX33" fmla="*/ 1355635 w 3147859"/>
              <a:gd name="connsiteY33" fmla="*/ 1877568 h 1877568"/>
              <a:gd name="connsiteX34" fmla="*/ 965491 w 3147859"/>
              <a:gd name="connsiteY34" fmla="*/ 1530096 h 1877568"/>
              <a:gd name="connsiteX35" fmla="*/ 936662 w 3147859"/>
              <a:gd name="connsiteY35" fmla="*/ 1468374 h 1877568"/>
              <a:gd name="connsiteX36" fmla="*/ 760132 w 3147859"/>
              <a:gd name="connsiteY36" fmla="*/ 1333246 h 1877568"/>
              <a:gd name="connsiteX37" fmla="*/ 465619 w 3147859"/>
              <a:gd name="connsiteY37" fmla="*/ 1207008 h 1877568"/>
              <a:gd name="connsiteX0" fmla="*/ 465619 w 3147859"/>
              <a:gd name="connsiteY0" fmla="*/ 1170432 h 1840992"/>
              <a:gd name="connsiteX1" fmla="*/ 31279 w 3147859"/>
              <a:gd name="connsiteY1" fmla="*/ 680847 h 1840992"/>
              <a:gd name="connsiteX2" fmla="*/ 355891 w 3147859"/>
              <a:gd name="connsiteY2" fmla="*/ 164592 h 1840992"/>
              <a:gd name="connsiteX3" fmla="*/ 550963 w 3147859"/>
              <a:gd name="connsiteY3" fmla="*/ 231648 h 1840992"/>
              <a:gd name="connsiteX4" fmla="*/ 1002067 w 3147859"/>
              <a:gd name="connsiteY4" fmla="*/ 585216 h 1840992"/>
              <a:gd name="connsiteX5" fmla="*/ 1178851 w 3147859"/>
              <a:gd name="connsiteY5" fmla="*/ 804672 h 1840992"/>
              <a:gd name="connsiteX6" fmla="*/ 1380781 w 3147859"/>
              <a:gd name="connsiteY6" fmla="*/ 914400 h 1840992"/>
              <a:gd name="connsiteX7" fmla="*/ 1585759 w 3147859"/>
              <a:gd name="connsiteY7" fmla="*/ 867918 h 1840992"/>
              <a:gd name="connsiteX8" fmla="*/ 2068867 w 3147859"/>
              <a:gd name="connsiteY8" fmla="*/ 774192 h 1840992"/>
              <a:gd name="connsiteX9" fmla="*/ 2227363 w 3147859"/>
              <a:gd name="connsiteY9" fmla="*/ 548640 h 1840992"/>
              <a:gd name="connsiteX10" fmla="*/ 2196883 w 3147859"/>
              <a:gd name="connsiteY10" fmla="*/ 0 h 1840992"/>
              <a:gd name="connsiteX11" fmla="*/ 2544355 w 3147859"/>
              <a:gd name="connsiteY11" fmla="*/ 6096 h 1840992"/>
              <a:gd name="connsiteX12" fmla="*/ 2599219 w 3147859"/>
              <a:gd name="connsiteY12" fmla="*/ 85344 h 1840992"/>
              <a:gd name="connsiteX13" fmla="*/ 2983267 w 3147859"/>
              <a:gd name="connsiteY13" fmla="*/ 256032 h 1840992"/>
              <a:gd name="connsiteX14" fmla="*/ 3074707 w 3147859"/>
              <a:gd name="connsiteY14" fmla="*/ 335280 h 1840992"/>
              <a:gd name="connsiteX15" fmla="*/ 3147859 w 3147859"/>
              <a:gd name="connsiteY15" fmla="*/ 530352 h 1840992"/>
              <a:gd name="connsiteX16" fmla="*/ 3135667 w 3147859"/>
              <a:gd name="connsiteY16" fmla="*/ 719328 h 1840992"/>
              <a:gd name="connsiteX17" fmla="*/ 3013747 w 3147859"/>
              <a:gd name="connsiteY17" fmla="*/ 877824 h 1840992"/>
              <a:gd name="connsiteX18" fmla="*/ 2763811 w 3147859"/>
              <a:gd name="connsiteY18" fmla="*/ 890016 h 1840992"/>
              <a:gd name="connsiteX19" fmla="*/ 2593123 w 3147859"/>
              <a:gd name="connsiteY19" fmla="*/ 768096 h 1840992"/>
              <a:gd name="connsiteX20" fmla="*/ 2422435 w 3147859"/>
              <a:gd name="connsiteY20" fmla="*/ 664464 h 1840992"/>
              <a:gd name="connsiteX21" fmla="*/ 2270035 w 3147859"/>
              <a:gd name="connsiteY21" fmla="*/ 926592 h 1840992"/>
              <a:gd name="connsiteX22" fmla="*/ 2538259 w 3147859"/>
              <a:gd name="connsiteY22" fmla="*/ 1060704 h 1840992"/>
              <a:gd name="connsiteX23" fmla="*/ 2593123 w 3147859"/>
              <a:gd name="connsiteY23" fmla="*/ 1146048 h 1840992"/>
              <a:gd name="connsiteX24" fmla="*/ 2623603 w 3147859"/>
              <a:gd name="connsiteY24" fmla="*/ 1316736 h 1840992"/>
              <a:gd name="connsiteX25" fmla="*/ 2593123 w 3147859"/>
              <a:gd name="connsiteY25" fmla="*/ 1450848 h 1840992"/>
              <a:gd name="connsiteX26" fmla="*/ 2483395 w 3147859"/>
              <a:gd name="connsiteY26" fmla="*/ 1572768 h 1840992"/>
              <a:gd name="connsiteX27" fmla="*/ 2361475 w 3147859"/>
              <a:gd name="connsiteY27" fmla="*/ 1639824 h 1840992"/>
              <a:gd name="connsiteX28" fmla="*/ 2184691 w 3147859"/>
              <a:gd name="connsiteY28" fmla="*/ 1670304 h 1840992"/>
              <a:gd name="connsiteX29" fmla="*/ 1983523 w 3147859"/>
              <a:gd name="connsiteY29" fmla="*/ 1597152 h 1840992"/>
              <a:gd name="connsiteX30" fmla="*/ 1874303 w 3147859"/>
              <a:gd name="connsiteY30" fmla="*/ 1427480 h 1840992"/>
              <a:gd name="connsiteX31" fmla="*/ 1793531 w 3147859"/>
              <a:gd name="connsiteY31" fmla="*/ 1459992 h 1840992"/>
              <a:gd name="connsiteX32" fmla="*/ 1355635 w 3147859"/>
              <a:gd name="connsiteY32" fmla="*/ 1840992 h 1840992"/>
              <a:gd name="connsiteX33" fmla="*/ 965491 w 3147859"/>
              <a:gd name="connsiteY33" fmla="*/ 1493520 h 1840992"/>
              <a:gd name="connsiteX34" fmla="*/ 936662 w 3147859"/>
              <a:gd name="connsiteY34" fmla="*/ 1431798 h 1840992"/>
              <a:gd name="connsiteX35" fmla="*/ 760132 w 3147859"/>
              <a:gd name="connsiteY35" fmla="*/ 1296670 h 1840992"/>
              <a:gd name="connsiteX36" fmla="*/ 465619 w 3147859"/>
              <a:gd name="connsiteY36" fmla="*/ 1170432 h 1840992"/>
              <a:gd name="connsiteX0" fmla="*/ 465619 w 3147859"/>
              <a:gd name="connsiteY0" fmla="*/ 1170432 h 1840992"/>
              <a:gd name="connsiteX1" fmla="*/ 31279 w 3147859"/>
              <a:gd name="connsiteY1" fmla="*/ 680847 h 1840992"/>
              <a:gd name="connsiteX2" fmla="*/ 355891 w 3147859"/>
              <a:gd name="connsiteY2" fmla="*/ 164592 h 1840992"/>
              <a:gd name="connsiteX3" fmla="*/ 550963 w 3147859"/>
              <a:gd name="connsiteY3" fmla="*/ 231648 h 1840992"/>
              <a:gd name="connsiteX4" fmla="*/ 1002067 w 3147859"/>
              <a:gd name="connsiteY4" fmla="*/ 585216 h 1840992"/>
              <a:gd name="connsiteX5" fmla="*/ 1178851 w 3147859"/>
              <a:gd name="connsiteY5" fmla="*/ 804672 h 1840992"/>
              <a:gd name="connsiteX6" fmla="*/ 1380781 w 3147859"/>
              <a:gd name="connsiteY6" fmla="*/ 914400 h 1840992"/>
              <a:gd name="connsiteX7" fmla="*/ 1585759 w 3147859"/>
              <a:gd name="connsiteY7" fmla="*/ 867918 h 1840992"/>
              <a:gd name="connsiteX8" fmla="*/ 2068867 w 3147859"/>
              <a:gd name="connsiteY8" fmla="*/ 774192 h 1840992"/>
              <a:gd name="connsiteX9" fmla="*/ 2227363 w 3147859"/>
              <a:gd name="connsiteY9" fmla="*/ 548640 h 1840992"/>
              <a:gd name="connsiteX10" fmla="*/ 2196883 w 3147859"/>
              <a:gd name="connsiteY10" fmla="*/ 0 h 1840992"/>
              <a:gd name="connsiteX11" fmla="*/ 2599219 w 3147859"/>
              <a:gd name="connsiteY11" fmla="*/ 85344 h 1840992"/>
              <a:gd name="connsiteX12" fmla="*/ 2983267 w 3147859"/>
              <a:gd name="connsiteY12" fmla="*/ 256032 h 1840992"/>
              <a:gd name="connsiteX13" fmla="*/ 3074707 w 3147859"/>
              <a:gd name="connsiteY13" fmla="*/ 335280 h 1840992"/>
              <a:gd name="connsiteX14" fmla="*/ 3147859 w 3147859"/>
              <a:gd name="connsiteY14" fmla="*/ 530352 h 1840992"/>
              <a:gd name="connsiteX15" fmla="*/ 3135667 w 3147859"/>
              <a:gd name="connsiteY15" fmla="*/ 719328 h 1840992"/>
              <a:gd name="connsiteX16" fmla="*/ 3013747 w 3147859"/>
              <a:gd name="connsiteY16" fmla="*/ 877824 h 1840992"/>
              <a:gd name="connsiteX17" fmla="*/ 2763811 w 3147859"/>
              <a:gd name="connsiteY17" fmla="*/ 890016 h 1840992"/>
              <a:gd name="connsiteX18" fmla="*/ 2593123 w 3147859"/>
              <a:gd name="connsiteY18" fmla="*/ 768096 h 1840992"/>
              <a:gd name="connsiteX19" fmla="*/ 2422435 w 3147859"/>
              <a:gd name="connsiteY19" fmla="*/ 664464 h 1840992"/>
              <a:gd name="connsiteX20" fmla="*/ 2270035 w 3147859"/>
              <a:gd name="connsiteY20" fmla="*/ 926592 h 1840992"/>
              <a:gd name="connsiteX21" fmla="*/ 2538259 w 3147859"/>
              <a:gd name="connsiteY21" fmla="*/ 1060704 h 1840992"/>
              <a:gd name="connsiteX22" fmla="*/ 2593123 w 3147859"/>
              <a:gd name="connsiteY22" fmla="*/ 1146048 h 1840992"/>
              <a:gd name="connsiteX23" fmla="*/ 2623603 w 3147859"/>
              <a:gd name="connsiteY23" fmla="*/ 1316736 h 1840992"/>
              <a:gd name="connsiteX24" fmla="*/ 2593123 w 3147859"/>
              <a:gd name="connsiteY24" fmla="*/ 1450848 h 1840992"/>
              <a:gd name="connsiteX25" fmla="*/ 2483395 w 3147859"/>
              <a:gd name="connsiteY25" fmla="*/ 1572768 h 1840992"/>
              <a:gd name="connsiteX26" fmla="*/ 2361475 w 3147859"/>
              <a:gd name="connsiteY26" fmla="*/ 1639824 h 1840992"/>
              <a:gd name="connsiteX27" fmla="*/ 2184691 w 3147859"/>
              <a:gd name="connsiteY27" fmla="*/ 1670304 h 1840992"/>
              <a:gd name="connsiteX28" fmla="*/ 1983523 w 3147859"/>
              <a:gd name="connsiteY28" fmla="*/ 1597152 h 1840992"/>
              <a:gd name="connsiteX29" fmla="*/ 1874303 w 3147859"/>
              <a:gd name="connsiteY29" fmla="*/ 1427480 h 1840992"/>
              <a:gd name="connsiteX30" fmla="*/ 1793531 w 3147859"/>
              <a:gd name="connsiteY30" fmla="*/ 1459992 h 1840992"/>
              <a:gd name="connsiteX31" fmla="*/ 1355635 w 3147859"/>
              <a:gd name="connsiteY31" fmla="*/ 1840992 h 1840992"/>
              <a:gd name="connsiteX32" fmla="*/ 965491 w 3147859"/>
              <a:gd name="connsiteY32" fmla="*/ 1493520 h 1840992"/>
              <a:gd name="connsiteX33" fmla="*/ 936662 w 3147859"/>
              <a:gd name="connsiteY33" fmla="*/ 1431798 h 1840992"/>
              <a:gd name="connsiteX34" fmla="*/ 760132 w 3147859"/>
              <a:gd name="connsiteY34" fmla="*/ 1296670 h 1840992"/>
              <a:gd name="connsiteX35" fmla="*/ 465619 w 3147859"/>
              <a:gd name="connsiteY35" fmla="*/ 1170432 h 1840992"/>
              <a:gd name="connsiteX0" fmla="*/ 465619 w 3147859"/>
              <a:gd name="connsiteY0" fmla="*/ 1170432 h 1840992"/>
              <a:gd name="connsiteX1" fmla="*/ 31279 w 3147859"/>
              <a:gd name="connsiteY1" fmla="*/ 680847 h 1840992"/>
              <a:gd name="connsiteX2" fmla="*/ 355891 w 3147859"/>
              <a:gd name="connsiteY2" fmla="*/ 164592 h 1840992"/>
              <a:gd name="connsiteX3" fmla="*/ 550963 w 3147859"/>
              <a:gd name="connsiteY3" fmla="*/ 231648 h 1840992"/>
              <a:gd name="connsiteX4" fmla="*/ 1002067 w 3147859"/>
              <a:gd name="connsiteY4" fmla="*/ 585216 h 1840992"/>
              <a:gd name="connsiteX5" fmla="*/ 1178851 w 3147859"/>
              <a:gd name="connsiteY5" fmla="*/ 804672 h 1840992"/>
              <a:gd name="connsiteX6" fmla="*/ 1380781 w 3147859"/>
              <a:gd name="connsiteY6" fmla="*/ 914400 h 1840992"/>
              <a:gd name="connsiteX7" fmla="*/ 1585759 w 3147859"/>
              <a:gd name="connsiteY7" fmla="*/ 867918 h 1840992"/>
              <a:gd name="connsiteX8" fmla="*/ 2068867 w 3147859"/>
              <a:gd name="connsiteY8" fmla="*/ 774192 h 1840992"/>
              <a:gd name="connsiteX9" fmla="*/ 2227363 w 3147859"/>
              <a:gd name="connsiteY9" fmla="*/ 548640 h 1840992"/>
              <a:gd name="connsiteX10" fmla="*/ 2196883 w 3147859"/>
              <a:gd name="connsiteY10" fmla="*/ 0 h 1840992"/>
              <a:gd name="connsiteX11" fmla="*/ 2599219 w 3147859"/>
              <a:gd name="connsiteY11" fmla="*/ 85344 h 1840992"/>
              <a:gd name="connsiteX12" fmla="*/ 2983267 w 3147859"/>
              <a:gd name="connsiteY12" fmla="*/ 256032 h 1840992"/>
              <a:gd name="connsiteX13" fmla="*/ 3074707 w 3147859"/>
              <a:gd name="connsiteY13" fmla="*/ 335280 h 1840992"/>
              <a:gd name="connsiteX14" fmla="*/ 3147859 w 3147859"/>
              <a:gd name="connsiteY14" fmla="*/ 530352 h 1840992"/>
              <a:gd name="connsiteX15" fmla="*/ 3135667 w 3147859"/>
              <a:gd name="connsiteY15" fmla="*/ 719328 h 1840992"/>
              <a:gd name="connsiteX16" fmla="*/ 3013747 w 3147859"/>
              <a:gd name="connsiteY16" fmla="*/ 877824 h 1840992"/>
              <a:gd name="connsiteX17" fmla="*/ 2763811 w 3147859"/>
              <a:gd name="connsiteY17" fmla="*/ 890016 h 1840992"/>
              <a:gd name="connsiteX18" fmla="*/ 2593123 w 3147859"/>
              <a:gd name="connsiteY18" fmla="*/ 768096 h 1840992"/>
              <a:gd name="connsiteX19" fmla="*/ 2422435 w 3147859"/>
              <a:gd name="connsiteY19" fmla="*/ 664464 h 1840992"/>
              <a:gd name="connsiteX20" fmla="*/ 2270035 w 3147859"/>
              <a:gd name="connsiteY20" fmla="*/ 926592 h 1840992"/>
              <a:gd name="connsiteX21" fmla="*/ 2538259 w 3147859"/>
              <a:gd name="connsiteY21" fmla="*/ 1060704 h 1840992"/>
              <a:gd name="connsiteX22" fmla="*/ 2593123 w 3147859"/>
              <a:gd name="connsiteY22" fmla="*/ 1146048 h 1840992"/>
              <a:gd name="connsiteX23" fmla="*/ 2623603 w 3147859"/>
              <a:gd name="connsiteY23" fmla="*/ 1316736 h 1840992"/>
              <a:gd name="connsiteX24" fmla="*/ 2593123 w 3147859"/>
              <a:gd name="connsiteY24" fmla="*/ 1450848 h 1840992"/>
              <a:gd name="connsiteX25" fmla="*/ 2483395 w 3147859"/>
              <a:gd name="connsiteY25" fmla="*/ 1572768 h 1840992"/>
              <a:gd name="connsiteX26" fmla="*/ 2361475 w 3147859"/>
              <a:gd name="connsiteY26" fmla="*/ 1639824 h 1840992"/>
              <a:gd name="connsiteX27" fmla="*/ 2184691 w 3147859"/>
              <a:gd name="connsiteY27" fmla="*/ 1670304 h 1840992"/>
              <a:gd name="connsiteX28" fmla="*/ 1983523 w 3147859"/>
              <a:gd name="connsiteY28" fmla="*/ 1597152 h 1840992"/>
              <a:gd name="connsiteX29" fmla="*/ 1874303 w 3147859"/>
              <a:gd name="connsiteY29" fmla="*/ 1427480 h 1840992"/>
              <a:gd name="connsiteX30" fmla="*/ 1793531 w 3147859"/>
              <a:gd name="connsiteY30" fmla="*/ 1459992 h 1840992"/>
              <a:gd name="connsiteX31" fmla="*/ 1355635 w 3147859"/>
              <a:gd name="connsiteY31" fmla="*/ 1840992 h 1840992"/>
              <a:gd name="connsiteX32" fmla="*/ 965491 w 3147859"/>
              <a:gd name="connsiteY32" fmla="*/ 1493520 h 1840992"/>
              <a:gd name="connsiteX33" fmla="*/ 936662 w 3147859"/>
              <a:gd name="connsiteY33" fmla="*/ 1431798 h 1840992"/>
              <a:gd name="connsiteX34" fmla="*/ 760132 w 3147859"/>
              <a:gd name="connsiteY34" fmla="*/ 1296670 h 1840992"/>
              <a:gd name="connsiteX35" fmla="*/ 465619 w 3147859"/>
              <a:gd name="connsiteY35" fmla="*/ 1170432 h 1840992"/>
              <a:gd name="connsiteX0" fmla="*/ 465619 w 3147859"/>
              <a:gd name="connsiteY0" fmla="*/ 1170622 h 1841182"/>
              <a:gd name="connsiteX1" fmla="*/ 31279 w 3147859"/>
              <a:gd name="connsiteY1" fmla="*/ 681037 h 1841182"/>
              <a:gd name="connsiteX2" fmla="*/ 355891 w 3147859"/>
              <a:gd name="connsiteY2" fmla="*/ 164782 h 1841182"/>
              <a:gd name="connsiteX3" fmla="*/ 550963 w 3147859"/>
              <a:gd name="connsiteY3" fmla="*/ 231838 h 1841182"/>
              <a:gd name="connsiteX4" fmla="*/ 1002067 w 3147859"/>
              <a:gd name="connsiteY4" fmla="*/ 585406 h 1841182"/>
              <a:gd name="connsiteX5" fmla="*/ 1178851 w 3147859"/>
              <a:gd name="connsiteY5" fmla="*/ 804862 h 1841182"/>
              <a:gd name="connsiteX6" fmla="*/ 1380781 w 3147859"/>
              <a:gd name="connsiteY6" fmla="*/ 914590 h 1841182"/>
              <a:gd name="connsiteX7" fmla="*/ 1585759 w 3147859"/>
              <a:gd name="connsiteY7" fmla="*/ 868108 h 1841182"/>
              <a:gd name="connsiteX8" fmla="*/ 2068867 w 3147859"/>
              <a:gd name="connsiteY8" fmla="*/ 774382 h 1841182"/>
              <a:gd name="connsiteX9" fmla="*/ 2227363 w 3147859"/>
              <a:gd name="connsiteY9" fmla="*/ 548830 h 1841182"/>
              <a:gd name="connsiteX10" fmla="*/ 2196883 w 3147859"/>
              <a:gd name="connsiteY10" fmla="*/ 190 h 1841182"/>
              <a:gd name="connsiteX11" fmla="*/ 2599219 w 3147859"/>
              <a:gd name="connsiteY11" fmla="*/ 85534 h 1841182"/>
              <a:gd name="connsiteX12" fmla="*/ 2983267 w 3147859"/>
              <a:gd name="connsiteY12" fmla="*/ 256222 h 1841182"/>
              <a:gd name="connsiteX13" fmla="*/ 3074707 w 3147859"/>
              <a:gd name="connsiteY13" fmla="*/ 335470 h 1841182"/>
              <a:gd name="connsiteX14" fmla="*/ 3147859 w 3147859"/>
              <a:gd name="connsiteY14" fmla="*/ 530542 h 1841182"/>
              <a:gd name="connsiteX15" fmla="*/ 3135667 w 3147859"/>
              <a:gd name="connsiteY15" fmla="*/ 719518 h 1841182"/>
              <a:gd name="connsiteX16" fmla="*/ 3013747 w 3147859"/>
              <a:gd name="connsiteY16" fmla="*/ 878014 h 1841182"/>
              <a:gd name="connsiteX17" fmla="*/ 2763811 w 3147859"/>
              <a:gd name="connsiteY17" fmla="*/ 890206 h 1841182"/>
              <a:gd name="connsiteX18" fmla="*/ 2593123 w 3147859"/>
              <a:gd name="connsiteY18" fmla="*/ 768286 h 1841182"/>
              <a:gd name="connsiteX19" fmla="*/ 2422435 w 3147859"/>
              <a:gd name="connsiteY19" fmla="*/ 664654 h 1841182"/>
              <a:gd name="connsiteX20" fmla="*/ 2270035 w 3147859"/>
              <a:gd name="connsiteY20" fmla="*/ 926782 h 1841182"/>
              <a:gd name="connsiteX21" fmla="*/ 2538259 w 3147859"/>
              <a:gd name="connsiteY21" fmla="*/ 1060894 h 1841182"/>
              <a:gd name="connsiteX22" fmla="*/ 2593123 w 3147859"/>
              <a:gd name="connsiteY22" fmla="*/ 1146238 h 1841182"/>
              <a:gd name="connsiteX23" fmla="*/ 2623603 w 3147859"/>
              <a:gd name="connsiteY23" fmla="*/ 1316926 h 1841182"/>
              <a:gd name="connsiteX24" fmla="*/ 2593123 w 3147859"/>
              <a:gd name="connsiteY24" fmla="*/ 1451038 h 1841182"/>
              <a:gd name="connsiteX25" fmla="*/ 2483395 w 3147859"/>
              <a:gd name="connsiteY25" fmla="*/ 1572958 h 1841182"/>
              <a:gd name="connsiteX26" fmla="*/ 2361475 w 3147859"/>
              <a:gd name="connsiteY26" fmla="*/ 1640014 h 1841182"/>
              <a:gd name="connsiteX27" fmla="*/ 2184691 w 3147859"/>
              <a:gd name="connsiteY27" fmla="*/ 1670494 h 1841182"/>
              <a:gd name="connsiteX28" fmla="*/ 1983523 w 3147859"/>
              <a:gd name="connsiteY28" fmla="*/ 1597342 h 1841182"/>
              <a:gd name="connsiteX29" fmla="*/ 1874303 w 3147859"/>
              <a:gd name="connsiteY29" fmla="*/ 1427670 h 1841182"/>
              <a:gd name="connsiteX30" fmla="*/ 1793531 w 3147859"/>
              <a:gd name="connsiteY30" fmla="*/ 1460182 h 1841182"/>
              <a:gd name="connsiteX31" fmla="*/ 1355635 w 3147859"/>
              <a:gd name="connsiteY31" fmla="*/ 1841182 h 1841182"/>
              <a:gd name="connsiteX32" fmla="*/ 965491 w 3147859"/>
              <a:gd name="connsiteY32" fmla="*/ 1493710 h 1841182"/>
              <a:gd name="connsiteX33" fmla="*/ 936662 w 3147859"/>
              <a:gd name="connsiteY33" fmla="*/ 1431988 h 1841182"/>
              <a:gd name="connsiteX34" fmla="*/ 760132 w 3147859"/>
              <a:gd name="connsiteY34" fmla="*/ 1296860 h 1841182"/>
              <a:gd name="connsiteX35" fmla="*/ 465619 w 3147859"/>
              <a:gd name="connsiteY35" fmla="*/ 1170622 h 1841182"/>
              <a:gd name="connsiteX0" fmla="*/ 465619 w 3147859"/>
              <a:gd name="connsiteY0" fmla="*/ 1171727 h 1842287"/>
              <a:gd name="connsiteX1" fmla="*/ 31279 w 3147859"/>
              <a:gd name="connsiteY1" fmla="*/ 682142 h 1842287"/>
              <a:gd name="connsiteX2" fmla="*/ 355891 w 3147859"/>
              <a:gd name="connsiteY2" fmla="*/ 165887 h 1842287"/>
              <a:gd name="connsiteX3" fmla="*/ 550963 w 3147859"/>
              <a:gd name="connsiteY3" fmla="*/ 232943 h 1842287"/>
              <a:gd name="connsiteX4" fmla="*/ 1002067 w 3147859"/>
              <a:gd name="connsiteY4" fmla="*/ 586511 h 1842287"/>
              <a:gd name="connsiteX5" fmla="*/ 1178851 w 3147859"/>
              <a:gd name="connsiteY5" fmla="*/ 805967 h 1842287"/>
              <a:gd name="connsiteX6" fmla="*/ 1380781 w 3147859"/>
              <a:gd name="connsiteY6" fmla="*/ 915695 h 1842287"/>
              <a:gd name="connsiteX7" fmla="*/ 1585759 w 3147859"/>
              <a:gd name="connsiteY7" fmla="*/ 869213 h 1842287"/>
              <a:gd name="connsiteX8" fmla="*/ 2068867 w 3147859"/>
              <a:gd name="connsiteY8" fmla="*/ 775487 h 1842287"/>
              <a:gd name="connsiteX9" fmla="*/ 2227363 w 3147859"/>
              <a:gd name="connsiteY9" fmla="*/ 549935 h 1842287"/>
              <a:gd name="connsiteX10" fmla="*/ 2196883 w 3147859"/>
              <a:gd name="connsiteY10" fmla="*/ 1295 h 1842287"/>
              <a:gd name="connsiteX11" fmla="*/ 2599219 w 3147859"/>
              <a:gd name="connsiteY11" fmla="*/ 86639 h 1842287"/>
              <a:gd name="connsiteX12" fmla="*/ 2983267 w 3147859"/>
              <a:gd name="connsiteY12" fmla="*/ 257327 h 1842287"/>
              <a:gd name="connsiteX13" fmla="*/ 3074707 w 3147859"/>
              <a:gd name="connsiteY13" fmla="*/ 336575 h 1842287"/>
              <a:gd name="connsiteX14" fmla="*/ 3147859 w 3147859"/>
              <a:gd name="connsiteY14" fmla="*/ 531647 h 1842287"/>
              <a:gd name="connsiteX15" fmla="*/ 3135667 w 3147859"/>
              <a:gd name="connsiteY15" fmla="*/ 720623 h 1842287"/>
              <a:gd name="connsiteX16" fmla="*/ 3013747 w 3147859"/>
              <a:gd name="connsiteY16" fmla="*/ 879119 h 1842287"/>
              <a:gd name="connsiteX17" fmla="*/ 2763811 w 3147859"/>
              <a:gd name="connsiteY17" fmla="*/ 891311 h 1842287"/>
              <a:gd name="connsiteX18" fmla="*/ 2593123 w 3147859"/>
              <a:gd name="connsiteY18" fmla="*/ 769391 h 1842287"/>
              <a:gd name="connsiteX19" fmla="*/ 2422435 w 3147859"/>
              <a:gd name="connsiteY19" fmla="*/ 665759 h 1842287"/>
              <a:gd name="connsiteX20" fmla="*/ 2270035 w 3147859"/>
              <a:gd name="connsiteY20" fmla="*/ 927887 h 1842287"/>
              <a:gd name="connsiteX21" fmla="*/ 2538259 w 3147859"/>
              <a:gd name="connsiteY21" fmla="*/ 1061999 h 1842287"/>
              <a:gd name="connsiteX22" fmla="*/ 2593123 w 3147859"/>
              <a:gd name="connsiteY22" fmla="*/ 1147343 h 1842287"/>
              <a:gd name="connsiteX23" fmla="*/ 2623603 w 3147859"/>
              <a:gd name="connsiteY23" fmla="*/ 1318031 h 1842287"/>
              <a:gd name="connsiteX24" fmla="*/ 2593123 w 3147859"/>
              <a:gd name="connsiteY24" fmla="*/ 1452143 h 1842287"/>
              <a:gd name="connsiteX25" fmla="*/ 2483395 w 3147859"/>
              <a:gd name="connsiteY25" fmla="*/ 1574063 h 1842287"/>
              <a:gd name="connsiteX26" fmla="*/ 2361475 w 3147859"/>
              <a:gd name="connsiteY26" fmla="*/ 1641119 h 1842287"/>
              <a:gd name="connsiteX27" fmla="*/ 2184691 w 3147859"/>
              <a:gd name="connsiteY27" fmla="*/ 1671599 h 1842287"/>
              <a:gd name="connsiteX28" fmla="*/ 1983523 w 3147859"/>
              <a:gd name="connsiteY28" fmla="*/ 1598447 h 1842287"/>
              <a:gd name="connsiteX29" fmla="*/ 1874303 w 3147859"/>
              <a:gd name="connsiteY29" fmla="*/ 1428775 h 1842287"/>
              <a:gd name="connsiteX30" fmla="*/ 1793531 w 3147859"/>
              <a:gd name="connsiteY30" fmla="*/ 1461287 h 1842287"/>
              <a:gd name="connsiteX31" fmla="*/ 1355635 w 3147859"/>
              <a:gd name="connsiteY31" fmla="*/ 1842287 h 1842287"/>
              <a:gd name="connsiteX32" fmla="*/ 965491 w 3147859"/>
              <a:gd name="connsiteY32" fmla="*/ 1494815 h 1842287"/>
              <a:gd name="connsiteX33" fmla="*/ 936662 w 3147859"/>
              <a:gd name="connsiteY33" fmla="*/ 1433093 h 1842287"/>
              <a:gd name="connsiteX34" fmla="*/ 760132 w 3147859"/>
              <a:gd name="connsiteY34" fmla="*/ 1297965 h 1842287"/>
              <a:gd name="connsiteX35" fmla="*/ 465619 w 3147859"/>
              <a:gd name="connsiteY35" fmla="*/ 1171727 h 1842287"/>
              <a:gd name="connsiteX0" fmla="*/ 465619 w 3147859"/>
              <a:gd name="connsiteY0" fmla="*/ 1249049 h 1919609"/>
              <a:gd name="connsiteX1" fmla="*/ 31279 w 3147859"/>
              <a:gd name="connsiteY1" fmla="*/ 759464 h 1919609"/>
              <a:gd name="connsiteX2" fmla="*/ 355891 w 3147859"/>
              <a:gd name="connsiteY2" fmla="*/ 243209 h 1919609"/>
              <a:gd name="connsiteX3" fmla="*/ 550963 w 3147859"/>
              <a:gd name="connsiteY3" fmla="*/ 310265 h 1919609"/>
              <a:gd name="connsiteX4" fmla="*/ 1002067 w 3147859"/>
              <a:gd name="connsiteY4" fmla="*/ 663833 h 1919609"/>
              <a:gd name="connsiteX5" fmla="*/ 1178851 w 3147859"/>
              <a:gd name="connsiteY5" fmla="*/ 883289 h 1919609"/>
              <a:gd name="connsiteX6" fmla="*/ 1380781 w 3147859"/>
              <a:gd name="connsiteY6" fmla="*/ 993017 h 1919609"/>
              <a:gd name="connsiteX7" fmla="*/ 1585759 w 3147859"/>
              <a:gd name="connsiteY7" fmla="*/ 946535 h 1919609"/>
              <a:gd name="connsiteX8" fmla="*/ 2068867 w 3147859"/>
              <a:gd name="connsiteY8" fmla="*/ 852809 h 1919609"/>
              <a:gd name="connsiteX9" fmla="*/ 2227363 w 3147859"/>
              <a:gd name="connsiteY9" fmla="*/ 627257 h 1919609"/>
              <a:gd name="connsiteX10" fmla="*/ 2196883 w 3147859"/>
              <a:gd name="connsiteY10" fmla="*/ 78617 h 1919609"/>
              <a:gd name="connsiteX11" fmla="*/ 2599219 w 3147859"/>
              <a:gd name="connsiteY11" fmla="*/ 163961 h 1919609"/>
              <a:gd name="connsiteX12" fmla="*/ 2983267 w 3147859"/>
              <a:gd name="connsiteY12" fmla="*/ 334649 h 1919609"/>
              <a:gd name="connsiteX13" fmla="*/ 3074707 w 3147859"/>
              <a:gd name="connsiteY13" fmla="*/ 413897 h 1919609"/>
              <a:gd name="connsiteX14" fmla="*/ 3147859 w 3147859"/>
              <a:gd name="connsiteY14" fmla="*/ 608969 h 1919609"/>
              <a:gd name="connsiteX15" fmla="*/ 3135667 w 3147859"/>
              <a:gd name="connsiteY15" fmla="*/ 797945 h 1919609"/>
              <a:gd name="connsiteX16" fmla="*/ 3013747 w 3147859"/>
              <a:gd name="connsiteY16" fmla="*/ 956441 h 1919609"/>
              <a:gd name="connsiteX17" fmla="*/ 2763811 w 3147859"/>
              <a:gd name="connsiteY17" fmla="*/ 968633 h 1919609"/>
              <a:gd name="connsiteX18" fmla="*/ 2593123 w 3147859"/>
              <a:gd name="connsiteY18" fmla="*/ 846713 h 1919609"/>
              <a:gd name="connsiteX19" fmla="*/ 2422435 w 3147859"/>
              <a:gd name="connsiteY19" fmla="*/ 743081 h 1919609"/>
              <a:gd name="connsiteX20" fmla="*/ 2270035 w 3147859"/>
              <a:gd name="connsiteY20" fmla="*/ 1005209 h 1919609"/>
              <a:gd name="connsiteX21" fmla="*/ 2538259 w 3147859"/>
              <a:gd name="connsiteY21" fmla="*/ 1139321 h 1919609"/>
              <a:gd name="connsiteX22" fmla="*/ 2593123 w 3147859"/>
              <a:gd name="connsiteY22" fmla="*/ 1224665 h 1919609"/>
              <a:gd name="connsiteX23" fmla="*/ 2623603 w 3147859"/>
              <a:gd name="connsiteY23" fmla="*/ 1395353 h 1919609"/>
              <a:gd name="connsiteX24" fmla="*/ 2593123 w 3147859"/>
              <a:gd name="connsiteY24" fmla="*/ 1529465 h 1919609"/>
              <a:gd name="connsiteX25" fmla="*/ 2483395 w 3147859"/>
              <a:gd name="connsiteY25" fmla="*/ 1651385 h 1919609"/>
              <a:gd name="connsiteX26" fmla="*/ 2361475 w 3147859"/>
              <a:gd name="connsiteY26" fmla="*/ 1718441 h 1919609"/>
              <a:gd name="connsiteX27" fmla="*/ 2184691 w 3147859"/>
              <a:gd name="connsiteY27" fmla="*/ 1748921 h 1919609"/>
              <a:gd name="connsiteX28" fmla="*/ 1983523 w 3147859"/>
              <a:gd name="connsiteY28" fmla="*/ 1675769 h 1919609"/>
              <a:gd name="connsiteX29" fmla="*/ 1874303 w 3147859"/>
              <a:gd name="connsiteY29" fmla="*/ 1506097 h 1919609"/>
              <a:gd name="connsiteX30" fmla="*/ 1793531 w 3147859"/>
              <a:gd name="connsiteY30" fmla="*/ 1538609 h 1919609"/>
              <a:gd name="connsiteX31" fmla="*/ 1355635 w 3147859"/>
              <a:gd name="connsiteY31" fmla="*/ 1919609 h 1919609"/>
              <a:gd name="connsiteX32" fmla="*/ 965491 w 3147859"/>
              <a:gd name="connsiteY32" fmla="*/ 1572137 h 1919609"/>
              <a:gd name="connsiteX33" fmla="*/ 936662 w 3147859"/>
              <a:gd name="connsiteY33" fmla="*/ 1510415 h 1919609"/>
              <a:gd name="connsiteX34" fmla="*/ 760132 w 3147859"/>
              <a:gd name="connsiteY34" fmla="*/ 1375287 h 1919609"/>
              <a:gd name="connsiteX35" fmla="*/ 465619 w 3147859"/>
              <a:gd name="connsiteY35" fmla="*/ 1249049 h 1919609"/>
              <a:gd name="connsiteX0" fmla="*/ 465619 w 3147859"/>
              <a:gd name="connsiteY0" fmla="*/ 1249049 h 1919609"/>
              <a:gd name="connsiteX1" fmla="*/ 31279 w 3147859"/>
              <a:gd name="connsiteY1" fmla="*/ 759464 h 1919609"/>
              <a:gd name="connsiteX2" fmla="*/ 355891 w 3147859"/>
              <a:gd name="connsiteY2" fmla="*/ 243209 h 1919609"/>
              <a:gd name="connsiteX3" fmla="*/ 550963 w 3147859"/>
              <a:gd name="connsiteY3" fmla="*/ 310265 h 1919609"/>
              <a:gd name="connsiteX4" fmla="*/ 1002067 w 3147859"/>
              <a:gd name="connsiteY4" fmla="*/ 663833 h 1919609"/>
              <a:gd name="connsiteX5" fmla="*/ 1178851 w 3147859"/>
              <a:gd name="connsiteY5" fmla="*/ 883289 h 1919609"/>
              <a:gd name="connsiteX6" fmla="*/ 1380781 w 3147859"/>
              <a:gd name="connsiteY6" fmla="*/ 993017 h 1919609"/>
              <a:gd name="connsiteX7" fmla="*/ 1585759 w 3147859"/>
              <a:gd name="connsiteY7" fmla="*/ 946535 h 1919609"/>
              <a:gd name="connsiteX8" fmla="*/ 2068867 w 3147859"/>
              <a:gd name="connsiteY8" fmla="*/ 852809 h 1919609"/>
              <a:gd name="connsiteX9" fmla="*/ 2227363 w 3147859"/>
              <a:gd name="connsiteY9" fmla="*/ 627257 h 1919609"/>
              <a:gd name="connsiteX10" fmla="*/ 2196883 w 3147859"/>
              <a:gd name="connsiteY10" fmla="*/ 78617 h 1919609"/>
              <a:gd name="connsiteX11" fmla="*/ 2599219 w 3147859"/>
              <a:gd name="connsiteY11" fmla="*/ 163961 h 1919609"/>
              <a:gd name="connsiteX12" fmla="*/ 2983267 w 3147859"/>
              <a:gd name="connsiteY12" fmla="*/ 334649 h 1919609"/>
              <a:gd name="connsiteX13" fmla="*/ 3074707 w 3147859"/>
              <a:gd name="connsiteY13" fmla="*/ 413897 h 1919609"/>
              <a:gd name="connsiteX14" fmla="*/ 3147859 w 3147859"/>
              <a:gd name="connsiteY14" fmla="*/ 608969 h 1919609"/>
              <a:gd name="connsiteX15" fmla="*/ 3135667 w 3147859"/>
              <a:gd name="connsiteY15" fmla="*/ 797945 h 1919609"/>
              <a:gd name="connsiteX16" fmla="*/ 3013747 w 3147859"/>
              <a:gd name="connsiteY16" fmla="*/ 956441 h 1919609"/>
              <a:gd name="connsiteX17" fmla="*/ 2763811 w 3147859"/>
              <a:gd name="connsiteY17" fmla="*/ 968633 h 1919609"/>
              <a:gd name="connsiteX18" fmla="*/ 2593123 w 3147859"/>
              <a:gd name="connsiteY18" fmla="*/ 846713 h 1919609"/>
              <a:gd name="connsiteX19" fmla="*/ 2422435 w 3147859"/>
              <a:gd name="connsiteY19" fmla="*/ 743081 h 1919609"/>
              <a:gd name="connsiteX20" fmla="*/ 2270035 w 3147859"/>
              <a:gd name="connsiteY20" fmla="*/ 1005209 h 1919609"/>
              <a:gd name="connsiteX21" fmla="*/ 2538259 w 3147859"/>
              <a:gd name="connsiteY21" fmla="*/ 1139321 h 1919609"/>
              <a:gd name="connsiteX22" fmla="*/ 2593123 w 3147859"/>
              <a:gd name="connsiteY22" fmla="*/ 1224665 h 1919609"/>
              <a:gd name="connsiteX23" fmla="*/ 2623603 w 3147859"/>
              <a:gd name="connsiteY23" fmla="*/ 1395353 h 1919609"/>
              <a:gd name="connsiteX24" fmla="*/ 2593123 w 3147859"/>
              <a:gd name="connsiteY24" fmla="*/ 1529465 h 1919609"/>
              <a:gd name="connsiteX25" fmla="*/ 2483395 w 3147859"/>
              <a:gd name="connsiteY25" fmla="*/ 1651385 h 1919609"/>
              <a:gd name="connsiteX26" fmla="*/ 2361475 w 3147859"/>
              <a:gd name="connsiteY26" fmla="*/ 1718441 h 1919609"/>
              <a:gd name="connsiteX27" fmla="*/ 2184691 w 3147859"/>
              <a:gd name="connsiteY27" fmla="*/ 1748921 h 1919609"/>
              <a:gd name="connsiteX28" fmla="*/ 1983523 w 3147859"/>
              <a:gd name="connsiteY28" fmla="*/ 1675769 h 1919609"/>
              <a:gd name="connsiteX29" fmla="*/ 1874303 w 3147859"/>
              <a:gd name="connsiteY29" fmla="*/ 1506097 h 1919609"/>
              <a:gd name="connsiteX30" fmla="*/ 1793531 w 3147859"/>
              <a:gd name="connsiteY30" fmla="*/ 1538609 h 1919609"/>
              <a:gd name="connsiteX31" fmla="*/ 1355635 w 3147859"/>
              <a:gd name="connsiteY31" fmla="*/ 1919609 h 1919609"/>
              <a:gd name="connsiteX32" fmla="*/ 965491 w 3147859"/>
              <a:gd name="connsiteY32" fmla="*/ 1572137 h 1919609"/>
              <a:gd name="connsiteX33" fmla="*/ 936662 w 3147859"/>
              <a:gd name="connsiteY33" fmla="*/ 1510415 h 1919609"/>
              <a:gd name="connsiteX34" fmla="*/ 760132 w 3147859"/>
              <a:gd name="connsiteY34" fmla="*/ 1375287 h 1919609"/>
              <a:gd name="connsiteX35" fmla="*/ 465619 w 3147859"/>
              <a:gd name="connsiteY35" fmla="*/ 1249049 h 1919609"/>
              <a:gd name="connsiteX0" fmla="*/ 465619 w 3147859"/>
              <a:gd name="connsiteY0" fmla="*/ 1216592 h 1887152"/>
              <a:gd name="connsiteX1" fmla="*/ 31279 w 3147859"/>
              <a:gd name="connsiteY1" fmla="*/ 727007 h 1887152"/>
              <a:gd name="connsiteX2" fmla="*/ 355891 w 3147859"/>
              <a:gd name="connsiteY2" fmla="*/ 210752 h 1887152"/>
              <a:gd name="connsiteX3" fmla="*/ 550963 w 3147859"/>
              <a:gd name="connsiteY3" fmla="*/ 277808 h 1887152"/>
              <a:gd name="connsiteX4" fmla="*/ 1002067 w 3147859"/>
              <a:gd name="connsiteY4" fmla="*/ 631376 h 1887152"/>
              <a:gd name="connsiteX5" fmla="*/ 1178851 w 3147859"/>
              <a:gd name="connsiteY5" fmla="*/ 850832 h 1887152"/>
              <a:gd name="connsiteX6" fmla="*/ 1380781 w 3147859"/>
              <a:gd name="connsiteY6" fmla="*/ 960560 h 1887152"/>
              <a:gd name="connsiteX7" fmla="*/ 1585759 w 3147859"/>
              <a:gd name="connsiteY7" fmla="*/ 914078 h 1887152"/>
              <a:gd name="connsiteX8" fmla="*/ 2068867 w 3147859"/>
              <a:gd name="connsiteY8" fmla="*/ 820352 h 1887152"/>
              <a:gd name="connsiteX9" fmla="*/ 2227363 w 3147859"/>
              <a:gd name="connsiteY9" fmla="*/ 594800 h 1887152"/>
              <a:gd name="connsiteX10" fmla="*/ 2170213 w 3147859"/>
              <a:gd name="connsiteY10" fmla="*/ 95690 h 1887152"/>
              <a:gd name="connsiteX11" fmla="*/ 2599219 w 3147859"/>
              <a:gd name="connsiteY11" fmla="*/ 131504 h 1887152"/>
              <a:gd name="connsiteX12" fmla="*/ 2983267 w 3147859"/>
              <a:gd name="connsiteY12" fmla="*/ 302192 h 1887152"/>
              <a:gd name="connsiteX13" fmla="*/ 3074707 w 3147859"/>
              <a:gd name="connsiteY13" fmla="*/ 381440 h 1887152"/>
              <a:gd name="connsiteX14" fmla="*/ 3147859 w 3147859"/>
              <a:gd name="connsiteY14" fmla="*/ 576512 h 1887152"/>
              <a:gd name="connsiteX15" fmla="*/ 3135667 w 3147859"/>
              <a:gd name="connsiteY15" fmla="*/ 765488 h 1887152"/>
              <a:gd name="connsiteX16" fmla="*/ 3013747 w 3147859"/>
              <a:gd name="connsiteY16" fmla="*/ 923984 h 1887152"/>
              <a:gd name="connsiteX17" fmla="*/ 2763811 w 3147859"/>
              <a:gd name="connsiteY17" fmla="*/ 936176 h 1887152"/>
              <a:gd name="connsiteX18" fmla="*/ 2593123 w 3147859"/>
              <a:gd name="connsiteY18" fmla="*/ 814256 h 1887152"/>
              <a:gd name="connsiteX19" fmla="*/ 2422435 w 3147859"/>
              <a:gd name="connsiteY19" fmla="*/ 710624 h 1887152"/>
              <a:gd name="connsiteX20" fmla="*/ 2270035 w 3147859"/>
              <a:gd name="connsiteY20" fmla="*/ 972752 h 1887152"/>
              <a:gd name="connsiteX21" fmla="*/ 2538259 w 3147859"/>
              <a:gd name="connsiteY21" fmla="*/ 1106864 h 1887152"/>
              <a:gd name="connsiteX22" fmla="*/ 2593123 w 3147859"/>
              <a:gd name="connsiteY22" fmla="*/ 1192208 h 1887152"/>
              <a:gd name="connsiteX23" fmla="*/ 2623603 w 3147859"/>
              <a:gd name="connsiteY23" fmla="*/ 1362896 h 1887152"/>
              <a:gd name="connsiteX24" fmla="*/ 2593123 w 3147859"/>
              <a:gd name="connsiteY24" fmla="*/ 1497008 h 1887152"/>
              <a:gd name="connsiteX25" fmla="*/ 2483395 w 3147859"/>
              <a:gd name="connsiteY25" fmla="*/ 1618928 h 1887152"/>
              <a:gd name="connsiteX26" fmla="*/ 2361475 w 3147859"/>
              <a:gd name="connsiteY26" fmla="*/ 1685984 h 1887152"/>
              <a:gd name="connsiteX27" fmla="*/ 2184691 w 3147859"/>
              <a:gd name="connsiteY27" fmla="*/ 1716464 h 1887152"/>
              <a:gd name="connsiteX28" fmla="*/ 1983523 w 3147859"/>
              <a:gd name="connsiteY28" fmla="*/ 1643312 h 1887152"/>
              <a:gd name="connsiteX29" fmla="*/ 1874303 w 3147859"/>
              <a:gd name="connsiteY29" fmla="*/ 1473640 h 1887152"/>
              <a:gd name="connsiteX30" fmla="*/ 1793531 w 3147859"/>
              <a:gd name="connsiteY30" fmla="*/ 1506152 h 1887152"/>
              <a:gd name="connsiteX31" fmla="*/ 1355635 w 3147859"/>
              <a:gd name="connsiteY31" fmla="*/ 1887152 h 1887152"/>
              <a:gd name="connsiteX32" fmla="*/ 965491 w 3147859"/>
              <a:gd name="connsiteY32" fmla="*/ 1539680 h 1887152"/>
              <a:gd name="connsiteX33" fmla="*/ 936662 w 3147859"/>
              <a:gd name="connsiteY33" fmla="*/ 1477958 h 1887152"/>
              <a:gd name="connsiteX34" fmla="*/ 760132 w 3147859"/>
              <a:gd name="connsiteY34" fmla="*/ 1342830 h 1887152"/>
              <a:gd name="connsiteX35" fmla="*/ 465619 w 3147859"/>
              <a:gd name="connsiteY35" fmla="*/ 1216592 h 1887152"/>
              <a:gd name="connsiteX0" fmla="*/ 465619 w 3147859"/>
              <a:gd name="connsiteY0" fmla="*/ 1205554 h 1876114"/>
              <a:gd name="connsiteX1" fmla="*/ 31279 w 3147859"/>
              <a:gd name="connsiteY1" fmla="*/ 715969 h 1876114"/>
              <a:gd name="connsiteX2" fmla="*/ 355891 w 3147859"/>
              <a:gd name="connsiteY2" fmla="*/ 199714 h 1876114"/>
              <a:gd name="connsiteX3" fmla="*/ 550963 w 3147859"/>
              <a:gd name="connsiteY3" fmla="*/ 266770 h 1876114"/>
              <a:gd name="connsiteX4" fmla="*/ 1002067 w 3147859"/>
              <a:gd name="connsiteY4" fmla="*/ 620338 h 1876114"/>
              <a:gd name="connsiteX5" fmla="*/ 1178851 w 3147859"/>
              <a:gd name="connsiteY5" fmla="*/ 839794 h 1876114"/>
              <a:gd name="connsiteX6" fmla="*/ 1380781 w 3147859"/>
              <a:gd name="connsiteY6" fmla="*/ 949522 h 1876114"/>
              <a:gd name="connsiteX7" fmla="*/ 1585759 w 3147859"/>
              <a:gd name="connsiteY7" fmla="*/ 903040 h 1876114"/>
              <a:gd name="connsiteX8" fmla="*/ 2068867 w 3147859"/>
              <a:gd name="connsiteY8" fmla="*/ 809314 h 1876114"/>
              <a:gd name="connsiteX9" fmla="*/ 2227363 w 3147859"/>
              <a:gd name="connsiteY9" fmla="*/ 583762 h 1876114"/>
              <a:gd name="connsiteX10" fmla="*/ 2154973 w 3147859"/>
              <a:gd name="connsiteY10" fmla="*/ 103702 h 1876114"/>
              <a:gd name="connsiteX11" fmla="*/ 2599219 w 3147859"/>
              <a:gd name="connsiteY11" fmla="*/ 120466 h 1876114"/>
              <a:gd name="connsiteX12" fmla="*/ 2983267 w 3147859"/>
              <a:gd name="connsiteY12" fmla="*/ 291154 h 1876114"/>
              <a:gd name="connsiteX13" fmla="*/ 3074707 w 3147859"/>
              <a:gd name="connsiteY13" fmla="*/ 370402 h 1876114"/>
              <a:gd name="connsiteX14" fmla="*/ 3147859 w 3147859"/>
              <a:gd name="connsiteY14" fmla="*/ 565474 h 1876114"/>
              <a:gd name="connsiteX15" fmla="*/ 3135667 w 3147859"/>
              <a:gd name="connsiteY15" fmla="*/ 754450 h 1876114"/>
              <a:gd name="connsiteX16" fmla="*/ 3013747 w 3147859"/>
              <a:gd name="connsiteY16" fmla="*/ 912946 h 1876114"/>
              <a:gd name="connsiteX17" fmla="*/ 2763811 w 3147859"/>
              <a:gd name="connsiteY17" fmla="*/ 925138 h 1876114"/>
              <a:gd name="connsiteX18" fmla="*/ 2593123 w 3147859"/>
              <a:gd name="connsiteY18" fmla="*/ 803218 h 1876114"/>
              <a:gd name="connsiteX19" fmla="*/ 2422435 w 3147859"/>
              <a:gd name="connsiteY19" fmla="*/ 699586 h 1876114"/>
              <a:gd name="connsiteX20" fmla="*/ 2270035 w 3147859"/>
              <a:gd name="connsiteY20" fmla="*/ 961714 h 1876114"/>
              <a:gd name="connsiteX21" fmla="*/ 2538259 w 3147859"/>
              <a:gd name="connsiteY21" fmla="*/ 1095826 h 1876114"/>
              <a:gd name="connsiteX22" fmla="*/ 2593123 w 3147859"/>
              <a:gd name="connsiteY22" fmla="*/ 1181170 h 1876114"/>
              <a:gd name="connsiteX23" fmla="*/ 2623603 w 3147859"/>
              <a:gd name="connsiteY23" fmla="*/ 1351858 h 1876114"/>
              <a:gd name="connsiteX24" fmla="*/ 2593123 w 3147859"/>
              <a:gd name="connsiteY24" fmla="*/ 1485970 h 1876114"/>
              <a:gd name="connsiteX25" fmla="*/ 2483395 w 3147859"/>
              <a:gd name="connsiteY25" fmla="*/ 1607890 h 1876114"/>
              <a:gd name="connsiteX26" fmla="*/ 2361475 w 3147859"/>
              <a:gd name="connsiteY26" fmla="*/ 1674946 h 1876114"/>
              <a:gd name="connsiteX27" fmla="*/ 2184691 w 3147859"/>
              <a:gd name="connsiteY27" fmla="*/ 1705426 h 1876114"/>
              <a:gd name="connsiteX28" fmla="*/ 1983523 w 3147859"/>
              <a:gd name="connsiteY28" fmla="*/ 1632274 h 1876114"/>
              <a:gd name="connsiteX29" fmla="*/ 1874303 w 3147859"/>
              <a:gd name="connsiteY29" fmla="*/ 1462602 h 1876114"/>
              <a:gd name="connsiteX30" fmla="*/ 1793531 w 3147859"/>
              <a:gd name="connsiteY30" fmla="*/ 1495114 h 1876114"/>
              <a:gd name="connsiteX31" fmla="*/ 1355635 w 3147859"/>
              <a:gd name="connsiteY31" fmla="*/ 1876114 h 1876114"/>
              <a:gd name="connsiteX32" fmla="*/ 965491 w 3147859"/>
              <a:gd name="connsiteY32" fmla="*/ 1528642 h 1876114"/>
              <a:gd name="connsiteX33" fmla="*/ 936662 w 3147859"/>
              <a:gd name="connsiteY33" fmla="*/ 1466920 h 1876114"/>
              <a:gd name="connsiteX34" fmla="*/ 760132 w 3147859"/>
              <a:gd name="connsiteY34" fmla="*/ 1331792 h 1876114"/>
              <a:gd name="connsiteX35" fmla="*/ 465619 w 3147859"/>
              <a:gd name="connsiteY35" fmla="*/ 1205554 h 1876114"/>
              <a:gd name="connsiteX0" fmla="*/ 465619 w 3147859"/>
              <a:gd name="connsiteY0" fmla="*/ 1193049 h 1863609"/>
              <a:gd name="connsiteX1" fmla="*/ 31279 w 3147859"/>
              <a:gd name="connsiteY1" fmla="*/ 703464 h 1863609"/>
              <a:gd name="connsiteX2" fmla="*/ 355891 w 3147859"/>
              <a:gd name="connsiteY2" fmla="*/ 187209 h 1863609"/>
              <a:gd name="connsiteX3" fmla="*/ 550963 w 3147859"/>
              <a:gd name="connsiteY3" fmla="*/ 254265 h 1863609"/>
              <a:gd name="connsiteX4" fmla="*/ 1002067 w 3147859"/>
              <a:gd name="connsiteY4" fmla="*/ 607833 h 1863609"/>
              <a:gd name="connsiteX5" fmla="*/ 1178851 w 3147859"/>
              <a:gd name="connsiteY5" fmla="*/ 827289 h 1863609"/>
              <a:gd name="connsiteX6" fmla="*/ 1380781 w 3147859"/>
              <a:gd name="connsiteY6" fmla="*/ 937017 h 1863609"/>
              <a:gd name="connsiteX7" fmla="*/ 1585759 w 3147859"/>
              <a:gd name="connsiteY7" fmla="*/ 890535 h 1863609"/>
              <a:gd name="connsiteX8" fmla="*/ 2068867 w 3147859"/>
              <a:gd name="connsiteY8" fmla="*/ 796809 h 1863609"/>
              <a:gd name="connsiteX9" fmla="*/ 2227363 w 3147859"/>
              <a:gd name="connsiteY9" fmla="*/ 571257 h 1863609"/>
              <a:gd name="connsiteX10" fmla="*/ 2154973 w 3147859"/>
              <a:gd name="connsiteY10" fmla="*/ 91197 h 1863609"/>
              <a:gd name="connsiteX11" fmla="*/ 2599219 w 3147859"/>
              <a:gd name="connsiteY11" fmla="*/ 107961 h 1863609"/>
              <a:gd name="connsiteX12" fmla="*/ 2983267 w 3147859"/>
              <a:gd name="connsiteY12" fmla="*/ 278649 h 1863609"/>
              <a:gd name="connsiteX13" fmla="*/ 3074707 w 3147859"/>
              <a:gd name="connsiteY13" fmla="*/ 357897 h 1863609"/>
              <a:gd name="connsiteX14" fmla="*/ 3147859 w 3147859"/>
              <a:gd name="connsiteY14" fmla="*/ 552969 h 1863609"/>
              <a:gd name="connsiteX15" fmla="*/ 3135667 w 3147859"/>
              <a:gd name="connsiteY15" fmla="*/ 741945 h 1863609"/>
              <a:gd name="connsiteX16" fmla="*/ 3013747 w 3147859"/>
              <a:gd name="connsiteY16" fmla="*/ 900441 h 1863609"/>
              <a:gd name="connsiteX17" fmla="*/ 2763811 w 3147859"/>
              <a:gd name="connsiteY17" fmla="*/ 912633 h 1863609"/>
              <a:gd name="connsiteX18" fmla="*/ 2593123 w 3147859"/>
              <a:gd name="connsiteY18" fmla="*/ 790713 h 1863609"/>
              <a:gd name="connsiteX19" fmla="*/ 2422435 w 3147859"/>
              <a:gd name="connsiteY19" fmla="*/ 687081 h 1863609"/>
              <a:gd name="connsiteX20" fmla="*/ 2270035 w 3147859"/>
              <a:gd name="connsiteY20" fmla="*/ 949209 h 1863609"/>
              <a:gd name="connsiteX21" fmla="*/ 2538259 w 3147859"/>
              <a:gd name="connsiteY21" fmla="*/ 1083321 h 1863609"/>
              <a:gd name="connsiteX22" fmla="*/ 2593123 w 3147859"/>
              <a:gd name="connsiteY22" fmla="*/ 1168665 h 1863609"/>
              <a:gd name="connsiteX23" fmla="*/ 2623603 w 3147859"/>
              <a:gd name="connsiteY23" fmla="*/ 1339353 h 1863609"/>
              <a:gd name="connsiteX24" fmla="*/ 2593123 w 3147859"/>
              <a:gd name="connsiteY24" fmla="*/ 1473465 h 1863609"/>
              <a:gd name="connsiteX25" fmla="*/ 2483395 w 3147859"/>
              <a:gd name="connsiteY25" fmla="*/ 1595385 h 1863609"/>
              <a:gd name="connsiteX26" fmla="*/ 2361475 w 3147859"/>
              <a:gd name="connsiteY26" fmla="*/ 1662441 h 1863609"/>
              <a:gd name="connsiteX27" fmla="*/ 2184691 w 3147859"/>
              <a:gd name="connsiteY27" fmla="*/ 1692921 h 1863609"/>
              <a:gd name="connsiteX28" fmla="*/ 1983523 w 3147859"/>
              <a:gd name="connsiteY28" fmla="*/ 1619769 h 1863609"/>
              <a:gd name="connsiteX29" fmla="*/ 1874303 w 3147859"/>
              <a:gd name="connsiteY29" fmla="*/ 1450097 h 1863609"/>
              <a:gd name="connsiteX30" fmla="*/ 1793531 w 3147859"/>
              <a:gd name="connsiteY30" fmla="*/ 1482609 h 1863609"/>
              <a:gd name="connsiteX31" fmla="*/ 1355635 w 3147859"/>
              <a:gd name="connsiteY31" fmla="*/ 1863609 h 1863609"/>
              <a:gd name="connsiteX32" fmla="*/ 965491 w 3147859"/>
              <a:gd name="connsiteY32" fmla="*/ 1516137 h 1863609"/>
              <a:gd name="connsiteX33" fmla="*/ 936662 w 3147859"/>
              <a:gd name="connsiteY33" fmla="*/ 1454415 h 1863609"/>
              <a:gd name="connsiteX34" fmla="*/ 760132 w 3147859"/>
              <a:gd name="connsiteY34" fmla="*/ 1319287 h 1863609"/>
              <a:gd name="connsiteX35" fmla="*/ 465619 w 3147859"/>
              <a:gd name="connsiteY35" fmla="*/ 1193049 h 1863609"/>
              <a:gd name="connsiteX0" fmla="*/ 465619 w 3147859"/>
              <a:gd name="connsiteY0" fmla="*/ 1193049 h 1863609"/>
              <a:gd name="connsiteX1" fmla="*/ 31279 w 3147859"/>
              <a:gd name="connsiteY1" fmla="*/ 703464 h 1863609"/>
              <a:gd name="connsiteX2" fmla="*/ 355891 w 3147859"/>
              <a:gd name="connsiteY2" fmla="*/ 187209 h 1863609"/>
              <a:gd name="connsiteX3" fmla="*/ 550963 w 3147859"/>
              <a:gd name="connsiteY3" fmla="*/ 254265 h 1863609"/>
              <a:gd name="connsiteX4" fmla="*/ 1002067 w 3147859"/>
              <a:gd name="connsiteY4" fmla="*/ 607833 h 1863609"/>
              <a:gd name="connsiteX5" fmla="*/ 1178851 w 3147859"/>
              <a:gd name="connsiteY5" fmla="*/ 827289 h 1863609"/>
              <a:gd name="connsiteX6" fmla="*/ 1380781 w 3147859"/>
              <a:gd name="connsiteY6" fmla="*/ 937017 h 1863609"/>
              <a:gd name="connsiteX7" fmla="*/ 1585759 w 3147859"/>
              <a:gd name="connsiteY7" fmla="*/ 890535 h 1863609"/>
              <a:gd name="connsiteX8" fmla="*/ 2068867 w 3147859"/>
              <a:gd name="connsiteY8" fmla="*/ 796809 h 1863609"/>
              <a:gd name="connsiteX9" fmla="*/ 2227363 w 3147859"/>
              <a:gd name="connsiteY9" fmla="*/ 571257 h 1863609"/>
              <a:gd name="connsiteX10" fmla="*/ 2154973 w 3147859"/>
              <a:gd name="connsiteY10" fmla="*/ 91197 h 1863609"/>
              <a:gd name="connsiteX11" fmla="*/ 2599219 w 3147859"/>
              <a:gd name="connsiteY11" fmla="*/ 107961 h 1863609"/>
              <a:gd name="connsiteX12" fmla="*/ 2983267 w 3147859"/>
              <a:gd name="connsiteY12" fmla="*/ 278649 h 1863609"/>
              <a:gd name="connsiteX13" fmla="*/ 3074707 w 3147859"/>
              <a:gd name="connsiteY13" fmla="*/ 357897 h 1863609"/>
              <a:gd name="connsiteX14" fmla="*/ 3079281 w 3147859"/>
              <a:gd name="connsiteY14" fmla="*/ 367041 h 1863609"/>
              <a:gd name="connsiteX15" fmla="*/ 3147859 w 3147859"/>
              <a:gd name="connsiteY15" fmla="*/ 552969 h 1863609"/>
              <a:gd name="connsiteX16" fmla="*/ 3135667 w 3147859"/>
              <a:gd name="connsiteY16" fmla="*/ 741945 h 1863609"/>
              <a:gd name="connsiteX17" fmla="*/ 3013747 w 3147859"/>
              <a:gd name="connsiteY17" fmla="*/ 900441 h 1863609"/>
              <a:gd name="connsiteX18" fmla="*/ 2763811 w 3147859"/>
              <a:gd name="connsiteY18" fmla="*/ 912633 h 1863609"/>
              <a:gd name="connsiteX19" fmla="*/ 2593123 w 3147859"/>
              <a:gd name="connsiteY19" fmla="*/ 790713 h 1863609"/>
              <a:gd name="connsiteX20" fmla="*/ 2422435 w 3147859"/>
              <a:gd name="connsiteY20" fmla="*/ 687081 h 1863609"/>
              <a:gd name="connsiteX21" fmla="*/ 2270035 w 3147859"/>
              <a:gd name="connsiteY21" fmla="*/ 949209 h 1863609"/>
              <a:gd name="connsiteX22" fmla="*/ 2538259 w 3147859"/>
              <a:gd name="connsiteY22" fmla="*/ 1083321 h 1863609"/>
              <a:gd name="connsiteX23" fmla="*/ 2593123 w 3147859"/>
              <a:gd name="connsiteY23" fmla="*/ 1168665 h 1863609"/>
              <a:gd name="connsiteX24" fmla="*/ 2623603 w 3147859"/>
              <a:gd name="connsiteY24" fmla="*/ 1339353 h 1863609"/>
              <a:gd name="connsiteX25" fmla="*/ 2593123 w 3147859"/>
              <a:gd name="connsiteY25" fmla="*/ 1473465 h 1863609"/>
              <a:gd name="connsiteX26" fmla="*/ 2483395 w 3147859"/>
              <a:gd name="connsiteY26" fmla="*/ 1595385 h 1863609"/>
              <a:gd name="connsiteX27" fmla="*/ 2361475 w 3147859"/>
              <a:gd name="connsiteY27" fmla="*/ 1662441 h 1863609"/>
              <a:gd name="connsiteX28" fmla="*/ 2184691 w 3147859"/>
              <a:gd name="connsiteY28" fmla="*/ 1692921 h 1863609"/>
              <a:gd name="connsiteX29" fmla="*/ 1983523 w 3147859"/>
              <a:gd name="connsiteY29" fmla="*/ 1619769 h 1863609"/>
              <a:gd name="connsiteX30" fmla="*/ 1874303 w 3147859"/>
              <a:gd name="connsiteY30" fmla="*/ 1450097 h 1863609"/>
              <a:gd name="connsiteX31" fmla="*/ 1793531 w 3147859"/>
              <a:gd name="connsiteY31" fmla="*/ 1482609 h 1863609"/>
              <a:gd name="connsiteX32" fmla="*/ 1355635 w 3147859"/>
              <a:gd name="connsiteY32" fmla="*/ 1863609 h 1863609"/>
              <a:gd name="connsiteX33" fmla="*/ 965491 w 3147859"/>
              <a:gd name="connsiteY33" fmla="*/ 1516137 h 1863609"/>
              <a:gd name="connsiteX34" fmla="*/ 936662 w 3147859"/>
              <a:gd name="connsiteY34" fmla="*/ 1454415 h 1863609"/>
              <a:gd name="connsiteX35" fmla="*/ 760132 w 3147859"/>
              <a:gd name="connsiteY35" fmla="*/ 1319287 h 1863609"/>
              <a:gd name="connsiteX36" fmla="*/ 465619 w 3147859"/>
              <a:gd name="connsiteY36" fmla="*/ 1193049 h 1863609"/>
              <a:gd name="connsiteX0" fmla="*/ 465619 w 3147859"/>
              <a:gd name="connsiteY0" fmla="*/ 1193049 h 1863609"/>
              <a:gd name="connsiteX1" fmla="*/ 31279 w 3147859"/>
              <a:gd name="connsiteY1" fmla="*/ 703464 h 1863609"/>
              <a:gd name="connsiteX2" fmla="*/ 355891 w 3147859"/>
              <a:gd name="connsiteY2" fmla="*/ 187209 h 1863609"/>
              <a:gd name="connsiteX3" fmla="*/ 550963 w 3147859"/>
              <a:gd name="connsiteY3" fmla="*/ 254265 h 1863609"/>
              <a:gd name="connsiteX4" fmla="*/ 1002067 w 3147859"/>
              <a:gd name="connsiteY4" fmla="*/ 607833 h 1863609"/>
              <a:gd name="connsiteX5" fmla="*/ 1178851 w 3147859"/>
              <a:gd name="connsiteY5" fmla="*/ 827289 h 1863609"/>
              <a:gd name="connsiteX6" fmla="*/ 1380781 w 3147859"/>
              <a:gd name="connsiteY6" fmla="*/ 937017 h 1863609"/>
              <a:gd name="connsiteX7" fmla="*/ 1585759 w 3147859"/>
              <a:gd name="connsiteY7" fmla="*/ 890535 h 1863609"/>
              <a:gd name="connsiteX8" fmla="*/ 2068867 w 3147859"/>
              <a:gd name="connsiteY8" fmla="*/ 796809 h 1863609"/>
              <a:gd name="connsiteX9" fmla="*/ 2227363 w 3147859"/>
              <a:gd name="connsiteY9" fmla="*/ 571257 h 1863609"/>
              <a:gd name="connsiteX10" fmla="*/ 2154973 w 3147859"/>
              <a:gd name="connsiteY10" fmla="*/ 91197 h 1863609"/>
              <a:gd name="connsiteX11" fmla="*/ 2599219 w 3147859"/>
              <a:gd name="connsiteY11" fmla="*/ 107961 h 1863609"/>
              <a:gd name="connsiteX12" fmla="*/ 2983267 w 3147859"/>
              <a:gd name="connsiteY12" fmla="*/ 278649 h 1863609"/>
              <a:gd name="connsiteX13" fmla="*/ 3074707 w 3147859"/>
              <a:gd name="connsiteY13" fmla="*/ 357897 h 1863609"/>
              <a:gd name="connsiteX14" fmla="*/ 3147859 w 3147859"/>
              <a:gd name="connsiteY14" fmla="*/ 552969 h 1863609"/>
              <a:gd name="connsiteX15" fmla="*/ 3135667 w 3147859"/>
              <a:gd name="connsiteY15" fmla="*/ 741945 h 1863609"/>
              <a:gd name="connsiteX16" fmla="*/ 3013747 w 3147859"/>
              <a:gd name="connsiteY16" fmla="*/ 900441 h 1863609"/>
              <a:gd name="connsiteX17" fmla="*/ 2763811 w 3147859"/>
              <a:gd name="connsiteY17" fmla="*/ 912633 h 1863609"/>
              <a:gd name="connsiteX18" fmla="*/ 2593123 w 3147859"/>
              <a:gd name="connsiteY18" fmla="*/ 790713 h 1863609"/>
              <a:gd name="connsiteX19" fmla="*/ 2422435 w 3147859"/>
              <a:gd name="connsiteY19" fmla="*/ 687081 h 1863609"/>
              <a:gd name="connsiteX20" fmla="*/ 2270035 w 3147859"/>
              <a:gd name="connsiteY20" fmla="*/ 949209 h 1863609"/>
              <a:gd name="connsiteX21" fmla="*/ 2538259 w 3147859"/>
              <a:gd name="connsiteY21" fmla="*/ 1083321 h 1863609"/>
              <a:gd name="connsiteX22" fmla="*/ 2593123 w 3147859"/>
              <a:gd name="connsiteY22" fmla="*/ 1168665 h 1863609"/>
              <a:gd name="connsiteX23" fmla="*/ 2623603 w 3147859"/>
              <a:gd name="connsiteY23" fmla="*/ 1339353 h 1863609"/>
              <a:gd name="connsiteX24" fmla="*/ 2593123 w 3147859"/>
              <a:gd name="connsiteY24" fmla="*/ 1473465 h 1863609"/>
              <a:gd name="connsiteX25" fmla="*/ 2483395 w 3147859"/>
              <a:gd name="connsiteY25" fmla="*/ 1595385 h 1863609"/>
              <a:gd name="connsiteX26" fmla="*/ 2361475 w 3147859"/>
              <a:gd name="connsiteY26" fmla="*/ 1662441 h 1863609"/>
              <a:gd name="connsiteX27" fmla="*/ 2184691 w 3147859"/>
              <a:gd name="connsiteY27" fmla="*/ 1692921 h 1863609"/>
              <a:gd name="connsiteX28" fmla="*/ 1983523 w 3147859"/>
              <a:gd name="connsiteY28" fmla="*/ 1619769 h 1863609"/>
              <a:gd name="connsiteX29" fmla="*/ 1874303 w 3147859"/>
              <a:gd name="connsiteY29" fmla="*/ 1450097 h 1863609"/>
              <a:gd name="connsiteX30" fmla="*/ 1793531 w 3147859"/>
              <a:gd name="connsiteY30" fmla="*/ 1482609 h 1863609"/>
              <a:gd name="connsiteX31" fmla="*/ 1355635 w 3147859"/>
              <a:gd name="connsiteY31" fmla="*/ 1863609 h 1863609"/>
              <a:gd name="connsiteX32" fmla="*/ 965491 w 3147859"/>
              <a:gd name="connsiteY32" fmla="*/ 1516137 h 1863609"/>
              <a:gd name="connsiteX33" fmla="*/ 936662 w 3147859"/>
              <a:gd name="connsiteY33" fmla="*/ 1454415 h 1863609"/>
              <a:gd name="connsiteX34" fmla="*/ 760132 w 3147859"/>
              <a:gd name="connsiteY34" fmla="*/ 1319287 h 1863609"/>
              <a:gd name="connsiteX35" fmla="*/ 465619 w 3147859"/>
              <a:gd name="connsiteY35" fmla="*/ 1193049 h 1863609"/>
              <a:gd name="connsiteX0" fmla="*/ 465619 w 3147859"/>
              <a:gd name="connsiteY0" fmla="*/ 1193049 h 1863609"/>
              <a:gd name="connsiteX1" fmla="*/ 31279 w 3147859"/>
              <a:gd name="connsiteY1" fmla="*/ 703464 h 1863609"/>
              <a:gd name="connsiteX2" fmla="*/ 355891 w 3147859"/>
              <a:gd name="connsiteY2" fmla="*/ 187209 h 1863609"/>
              <a:gd name="connsiteX3" fmla="*/ 550963 w 3147859"/>
              <a:gd name="connsiteY3" fmla="*/ 254265 h 1863609"/>
              <a:gd name="connsiteX4" fmla="*/ 1002067 w 3147859"/>
              <a:gd name="connsiteY4" fmla="*/ 607833 h 1863609"/>
              <a:gd name="connsiteX5" fmla="*/ 1178851 w 3147859"/>
              <a:gd name="connsiteY5" fmla="*/ 827289 h 1863609"/>
              <a:gd name="connsiteX6" fmla="*/ 1380781 w 3147859"/>
              <a:gd name="connsiteY6" fmla="*/ 937017 h 1863609"/>
              <a:gd name="connsiteX7" fmla="*/ 1585759 w 3147859"/>
              <a:gd name="connsiteY7" fmla="*/ 890535 h 1863609"/>
              <a:gd name="connsiteX8" fmla="*/ 2068867 w 3147859"/>
              <a:gd name="connsiteY8" fmla="*/ 796809 h 1863609"/>
              <a:gd name="connsiteX9" fmla="*/ 2227363 w 3147859"/>
              <a:gd name="connsiteY9" fmla="*/ 571257 h 1863609"/>
              <a:gd name="connsiteX10" fmla="*/ 2154973 w 3147859"/>
              <a:gd name="connsiteY10" fmla="*/ 91197 h 1863609"/>
              <a:gd name="connsiteX11" fmla="*/ 2599219 w 3147859"/>
              <a:gd name="connsiteY11" fmla="*/ 107961 h 1863609"/>
              <a:gd name="connsiteX12" fmla="*/ 2983267 w 3147859"/>
              <a:gd name="connsiteY12" fmla="*/ 278649 h 1863609"/>
              <a:gd name="connsiteX13" fmla="*/ 3147859 w 3147859"/>
              <a:gd name="connsiteY13" fmla="*/ 552969 h 1863609"/>
              <a:gd name="connsiteX14" fmla="*/ 3135667 w 3147859"/>
              <a:gd name="connsiteY14" fmla="*/ 741945 h 1863609"/>
              <a:gd name="connsiteX15" fmla="*/ 3013747 w 3147859"/>
              <a:gd name="connsiteY15" fmla="*/ 900441 h 1863609"/>
              <a:gd name="connsiteX16" fmla="*/ 2763811 w 3147859"/>
              <a:gd name="connsiteY16" fmla="*/ 912633 h 1863609"/>
              <a:gd name="connsiteX17" fmla="*/ 2593123 w 3147859"/>
              <a:gd name="connsiteY17" fmla="*/ 790713 h 1863609"/>
              <a:gd name="connsiteX18" fmla="*/ 2422435 w 3147859"/>
              <a:gd name="connsiteY18" fmla="*/ 687081 h 1863609"/>
              <a:gd name="connsiteX19" fmla="*/ 2270035 w 3147859"/>
              <a:gd name="connsiteY19" fmla="*/ 949209 h 1863609"/>
              <a:gd name="connsiteX20" fmla="*/ 2538259 w 3147859"/>
              <a:gd name="connsiteY20" fmla="*/ 1083321 h 1863609"/>
              <a:gd name="connsiteX21" fmla="*/ 2593123 w 3147859"/>
              <a:gd name="connsiteY21" fmla="*/ 1168665 h 1863609"/>
              <a:gd name="connsiteX22" fmla="*/ 2623603 w 3147859"/>
              <a:gd name="connsiteY22" fmla="*/ 1339353 h 1863609"/>
              <a:gd name="connsiteX23" fmla="*/ 2593123 w 3147859"/>
              <a:gd name="connsiteY23" fmla="*/ 1473465 h 1863609"/>
              <a:gd name="connsiteX24" fmla="*/ 2483395 w 3147859"/>
              <a:gd name="connsiteY24" fmla="*/ 1595385 h 1863609"/>
              <a:gd name="connsiteX25" fmla="*/ 2361475 w 3147859"/>
              <a:gd name="connsiteY25" fmla="*/ 1662441 h 1863609"/>
              <a:gd name="connsiteX26" fmla="*/ 2184691 w 3147859"/>
              <a:gd name="connsiteY26" fmla="*/ 1692921 h 1863609"/>
              <a:gd name="connsiteX27" fmla="*/ 1983523 w 3147859"/>
              <a:gd name="connsiteY27" fmla="*/ 1619769 h 1863609"/>
              <a:gd name="connsiteX28" fmla="*/ 1874303 w 3147859"/>
              <a:gd name="connsiteY28" fmla="*/ 1450097 h 1863609"/>
              <a:gd name="connsiteX29" fmla="*/ 1793531 w 3147859"/>
              <a:gd name="connsiteY29" fmla="*/ 1482609 h 1863609"/>
              <a:gd name="connsiteX30" fmla="*/ 1355635 w 3147859"/>
              <a:gd name="connsiteY30" fmla="*/ 1863609 h 1863609"/>
              <a:gd name="connsiteX31" fmla="*/ 965491 w 3147859"/>
              <a:gd name="connsiteY31" fmla="*/ 1516137 h 1863609"/>
              <a:gd name="connsiteX32" fmla="*/ 936662 w 3147859"/>
              <a:gd name="connsiteY32" fmla="*/ 1454415 h 1863609"/>
              <a:gd name="connsiteX33" fmla="*/ 760132 w 3147859"/>
              <a:gd name="connsiteY33" fmla="*/ 1319287 h 1863609"/>
              <a:gd name="connsiteX34" fmla="*/ 465619 w 3147859"/>
              <a:gd name="connsiteY34" fmla="*/ 1193049 h 1863609"/>
              <a:gd name="connsiteX0" fmla="*/ 465619 w 3135667"/>
              <a:gd name="connsiteY0" fmla="*/ 1193049 h 1863609"/>
              <a:gd name="connsiteX1" fmla="*/ 31279 w 3135667"/>
              <a:gd name="connsiteY1" fmla="*/ 703464 h 1863609"/>
              <a:gd name="connsiteX2" fmla="*/ 355891 w 3135667"/>
              <a:gd name="connsiteY2" fmla="*/ 187209 h 1863609"/>
              <a:gd name="connsiteX3" fmla="*/ 550963 w 3135667"/>
              <a:gd name="connsiteY3" fmla="*/ 254265 h 1863609"/>
              <a:gd name="connsiteX4" fmla="*/ 1002067 w 3135667"/>
              <a:gd name="connsiteY4" fmla="*/ 607833 h 1863609"/>
              <a:gd name="connsiteX5" fmla="*/ 1178851 w 3135667"/>
              <a:gd name="connsiteY5" fmla="*/ 827289 h 1863609"/>
              <a:gd name="connsiteX6" fmla="*/ 1380781 w 3135667"/>
              <a:gd name="connsiteY6" fmla="*/ 937017 h 1863609"/>
              <a:gd name="connsiteX7" fmla="*/ 1585759 w 3135667"/>
              <a:gd name="connsiteY7" fmla="*/ 890535 h 1863609"/>
              <a:gd name="connsiteX8" fmla="*/ 2068867 w 3135667"/>
              <a:gd name="connsiteY8" fmla="*/ 796809 h 1863609"/>
              <a:gd name="connsiteX9" fmla="*/ 2227363 w 3135667"/>
              <a:gd name="connsiteY9" fmla="*/ 571257 h 1863609"/>
              <a:gd name="connsiteX10" fmla="*/ 2154973 w 3135667"/>
              <a:gd name="connsiteY10" fmla="*/ 91197 h 1863609"/>
              <a:gd name="connsiteX11" fmla="*/ 2599219 w 3135667"/>
              <a:gd name="connsiteY11" fmla="*/ 107961 h 1863609"/>
              <a:gd name="connsiteX12" fmla="*/ 2983267 w 3135667"/>
              <a:gd name="connsiteY12" fmla="*/ 278649 h 1863609"/>
              <a:gd name="connsiteX13" fmla="*/ 3135667 w 3135667"/>
              <a:gd name="connsiteY13" fmla="*/ 741945 h 1863609"/>
              <a:gd name="connsiteX14" fmla="*/ 3013747 w 3135667"/>
              <a:gd name="connsiteY14" fmla="*/ 900441 h 1863609"/>
              <a:gd name="connsiteX15" fmla="*/ 2763811 w 3135667"/>
              <a:gd name="connsiteY15" fmla="*/ 912633 h 1863609"/>
              <a:gd name="connsiteX16" fmla="*/ 2593123 w 3135667"/>
              <a:gd name="connsiteY16" fmla="*/ 790713 h 1863609"/>
              <a:gd name="connsiteX17" fmla="*/ 2422435 w 3135667"/>
              <a:gd name="connsiteY17" fmla="*/ 687081 h 1863609"/>
              <a:gd name="connsiteX18" fmla="*/ 2270035 w 3135667"/>
              <a:gd name="connsiteY18" fmla="*/ 949209 h 1863609"/>
              <a:gd name="connsiteX19" fmla="*/ 2538259 w 3135667"/>
              <a:gd name="connsiteY19" fmla="*/ 1083321 h 1863609"/>
              <a:gd name="connsiteX20" fmla="*/ 2593123 w 3135667"/>
              <a:gd name="connsiteY20" fmla="*/ 1168665 h 1863609"/>
              <a:gd name="connsiteX21" fmla="*/ 2623603 w 3135667"/>
              <a:gd name="connsiteY21" fmla="*/ 1339353 h 1863609"/>
              <a:gd name="connsiteX22" fmla="*/ 2593123 w 3135667"/>
              <a:gd name="connsiteY22" fmla="*/ 1473465 h 1863609"/>
              <a:gd name="connsiteX23" fmla="*/ 2483395 w 3135667"/>
              <a:gd name="connsiteY23" fmla="*/ 1595385 h 1863609"/>
              <a:gd name="connsiteX24" fmla="*/ 2361475 w 3135667"/>
              <a:gd name="connsiteY24" fmla="*/ 1662441 h 1863609"/>
              <a:gd name="connsiteX25" fmla="*/ 2184691 w 3135667"/>
              <a:gd name="connsiteY25" fmla="*/ 1692921 h 1863609"/>
              <a:gd name="connsiteX26" fmla="*/ 1983523 w 3135667"/>
              <a:gd name="connsiteY26" fmla="*/ 1619769 h 1863609"/>
              <a:gd name="connsiteX27" fmla="*/ 1874303 w 3135667"/>
              <a:gd name="connsiteY27" fmla="*/ 1450097 h 1863609"/>
              <a:gd name="connsiteX28" fmla="*/ 1793531 w 3135667"/>
              <a:gd name="connsiteY28" fmla="*/ 1482609 h 1863609"/>
              <a:gd name="connsiteX29" fmla="*/ 1355635 w 3135667"/>
              <a:gd name="connsiteY29" fmla="*/ 1863609 h 1863609"/>
              <a:gd name="connsiteX30" fmla="*/ 965491 w 3135667"/>
              <a:gd name="connsiteY30" fmla="*/ 1516137 h 1863609"/>
              <a:gd name="connsiteX31" fmla="*/ 936662 w 3135667"/>
              <a:gd name="connsiteY31" fmla="*/ 1454415 h 1863609"/>
              <a:gd name="connsiteX32" fmla="*/ 760132 w 3135667"/>
              <a:gd name="connsiteY32" fmla="*/ 1319287 h 1863609"/>
              <a:gd name="connsiteX33" fmla="*/ 465619 w 3135667"/>
              <a:gd name="connsiteY33" fmla="*/ 1193049 h 1863609"/>
              <a:gd name="connsiteX0" fmla="*/ 465619 w 3013747"/>
              <a:gd name="connsiteY0" fmla="*/ 1193049 h 1863609"/>
              <a:gd name="connsiteX1" fmla="*/ 31279 w 3013747"/>
              <a:gd name="connsiteY1" fmla="*/ 703464 h 1863609"/>
              <a:gd name="connsiteX2" fmla="*/ 355891 w 3013747"/>
              <a:gd name="connsiteY2" fmla="*/ 187209 h 1863609"/>
              <a:gd name="connsiteX3" fmla="*/ 550963 w 3013747"/>
              <a:gd name="connsiteY3" fmla="*/ 254265 h 1863609"/>
              <a:gd name="connsiteX4" fmla="*/ 1002067 w 3013747"/>
              <a:gd name="connsiteY4" fmla="*/ 607833 h 1863609"/>
              <a:gd name="connsiteX5" fmla="*/ 1178851 w 3013747"/>
              <a:gd name="connsiteY5" fmla="*/ 827289 h 1863609"/>
              <a:gd name="connsiteX6" fmla="*/ 1380781 w 3013747"/>
              <a:gd name="connsiteY6" fmla="*/ 937017 h 1863609"/>
              <a:gd name="connsiteX7" fmla="*/ 1585759 w 3013747"/>
              <a:gd name="connsiteY7" fmla="*/ 890535 h 1863609"/>
              <a:gd name="connsiteX8" fmla="*/ 2068867 w 3013747"/>
              <a:gd name="connsiteY8" fmla="*/ 796809 h 1863609"/>
              <a:gd name="connsiteX9" fmla="*/ 2227363 w 3013747"/>
              <a:gd name="connsiteY9" fmla="*/ 571257 h 1863609"/>
              <a:gd name="connsiteX10" fmla="*/ 2154973 w 3013747"/>
              <a:gd name="connsiteY10" fmla="*/ 91197 h 1863609"/>
              <a:gd name="connsiteX11" fmla="*/ 2599219 w 3013747"/>
              <a:gd name="connsiteY11" fmla="*/ 107961 h 1863609"/>
              <a:gd name="connsiteX12" fmla="*/ 2983267 w 3013747"/>
              <a:gd name="connsiteY12" fmla="*/ 278649 h 1863609"/>
              <a:gd name="connsiteX13" fmla="*/ 3013747 w 3013747"/>
              <a:gd name="connsiteY13" fmla="*/ 900441 h 1863609"/>
              <a:gd name="connsiteX14" fmla="*/ 2763811 w 3013747"/>
              <a:gd name="connsiteY14" fmla="*/ 912633 h 1863609"/>
              <a:gd name="connsiteX15" fmla="*/ 2593123 w 3013747"/>
              <a:gd name="connsiteY15" fmla="*/ 790713 h 1863609"/>
              <a:gd name="connsiteX16" fmla="*/ 2422435 w 3013747"/>
              <a:gd name="connsiteY16" fmla="*/ 687081 h 1863609"/>
              <a:gd name="connsiteX17" fmla="*/ 2270035 w 3013747"/>
              <a:gd name="connsiteY17" fmla="*/ 949209 h 1863609"/>
              <a:gd name="connsiteX18" fmla="*/ 2538259 w 3013747"/>
              <a:gd name="connsiteY18" fmla="*/ 1083321 h 1863609"/>
              <a:gd name="connsiteX19" fmla="*/ 2593123 w 3013747"/>
              <a:gd name="connsiteY19" fmla="*/ 1168665 h 1863609"/>
              <a:gd name="connsiteX20" fmla="*/ 2623603 w 3013747"/>
              <a:gd name="connsiteY20" fmla="*/ 1339353 h 1863609"/>
              <a:gd name="connsiteX21" fmla="*/ 2593123 w 3013747"/>
              <a:gd name="connsiteY21" fmla="*/ 1473465 h 1863609"/>
              <a:gd name="connsiteX22" fmla="*/ 2483395 w 3013747"/>
              <a:gd name="connsiteY22" fmla="*/ 1595385 h 1863609"/>
              <a:gd name="connsiteX23" fmla="*/ 2361475 w 3013747"/>
              <a:gd name="connsiteY23" fmla="*/ 1662441 h 1863609"/>
              <a:gd name="connsiteX24" fmla="*/ 2184691 w 3013747"/>
              <a:gd name="connsiteY24" fmla="*/ 1692921 h 1863609"/>
              <a:gd name="connsiteX25" fmla="*/ 1983523 w 3013747"/>
              <a:gd name="connsiteY25" fmla="*/ 1619769 h 1863609"/>
              <a:gd name="connsiteX26" fmla="*/ 1874303 w 3013747"/>
              <a:gd name="connsiteY26" fmla="*/ 1450097 h 1863609"/>
              <a:gd name="connsiteX27" fmla="*/ 1793531 w 3013747"/>
              <a:gd name="connsiteY27" fmla="*/ 1482609 h 1863609"/>
              <a:gd name="connsiteX28" fmla="*/ 1355635 w 3013747"/>
              <a:gd name="connsiteY28" fmla="*/ 1863609 h 1863609"/>
              <a:gd name="connsiteX29" fmla="*/ 965491 w 3013747"/>
              <a:gd name="connsiteY29" fmla="*/ 1516137 h 1863609"/>
              <a:gd name="connsiteX30" fmla="*/ 936662 w 3013747"/>
              <a:gd name="connsiteY30" fmla="*/ 1454415 h 1863609"/>
              <a:gd name="connsiteX31" fmla="*/ 760132 w 3013747"/>
              <a:gd name="connsiteY31" fmla="*/ 1319287 h 1863609"/>
              <a:gd name="connsiteX32" fmla="*/ 465619 w 3013747"/>
              <a:gd name="connsiteY32" fmla="*/ 1193049 h 1863609"/>
              <a:gd name="connsiteX0" fmla="*/ 465619 w 3013747"/>
              <a:gd name="connsiteY0" fmla="*/ 1193049 h 1863609"/>
              <a:gd name="connsiteX1" fmla="*/ 31279 w 3013747"/>
              <a:gd name="connsiteY1" fmla="*/ 703464 h 1863609"/>
              <a:gd name="connsiteX2" fmla="*/ 355891 w 3013747"/>
              <a:gd name="connsiteY2" fmla="*/ 187209 h 1863609"/>
              <a:gd name="connsiteX3" fmla="*/ 550963 w 3013747"/>
              <a:gd name="connsiteY3" fmla="*/ 254265 h 1863609"/>
              <a:gd name="connsiteX4" fmla="*/ 1002067 w 3013747"/>
              <a:gd name="connsiteY4" fmla="*/ 607833 h 1863609"/>
              <a:gd name="connsiteX5" fmla="*/ 1178851 w 3013747"/>
              <a:gd name="connsiteY5" fmla="*/ 827289 h 1863609"/>
              <a:gd name="connsiteX6" fmla="*/ 1380781 w 3013747"/>
              <a:gd name="connsiteY6" fmla="*/ 937017 h 1863609"/>
              <a:gd name="connsiteX7" fmla="*/ 1585759 w 3013747"/>
              <a:gd name="connsiteY7" fmla="*/ 890535 h 1863609"/>
              <a:gd name="connsiteX8" fmla="*/ 2068867 w 3013747"/>
              <a:gd name="connsiteY8" fmla="*/ 796809 h 1863609"/>
              <a:gd name="connsiteX9" fmla="*/ 2227363 w 3013747"/>
              <a:gd name="connsiteY9" fmla="*/ 571257 h 1863609"/>
              <a:gd name="connsiteX10" fmla="*/ 2154973 w 3013747"/>
              <a:gd name="connsiteY10" fmla="*/ 91197 h 1863609"/>
              <a:gd name="connsiteX11" fmla="*/ 2599219 w 3013747"/>
              <a:gd name="connsiteY11" fmla="*/ 107961 h 1863609"/>
              <a:gd name="connsiteX12" fmla="*/ 2983267 w 3013747"/>
              <a:gd name="connsiteY12" fmla="*/ 278649 h 1863609"/>
              <a:gd name="connsiteX13" fmla="*/ 3013747 w 3013747"/>
              <a:gd name="connsiteY13" fmla="*/ 900441 h 1863609"/>
              <a:gd name="connsiteX14" fmla="*/ 2593123 w 3013747"/>
              <a:gd name="connsiteY14" fmla="*/ 790713 h 1863609"/>
              <a:gd name="connsiteX15" fmla="*/ 2422435 w 3013747"/>
              <a:gd name="connsiteY15" fmla="*/ 687081 h 1863609"/>
              <a:gd name="connsiteX16" fmla="*/ 2270035 w 3013747"/>
              <a:gd name="connsiteY16" fmla="*/ 949209 h 1863609"/>
              <a:gd name="connsiteX17" fmla="*/ 2538259 w 3013747"/>
              <a:gd name="connsiteY17" fmla="*/ 1083321 h 1863609"/>
              <a:gd name="connsiteX18" fmla="*/ 2593123 w 3013747"/>
              <a:gd name="connsiteY18" fmla="*/ 1168665 h 1863609"/>
              <a:gd name="connsiteX19" fmla="*/ 2623603 w 3013747"/>
              <a:gd name="connsiteY19" fmla="*/ 1339353 h 1863609"/>
              <a:gd name="connsiteX20" fmla="*/ 2593123 w 3013747"/>
              <a:gd name="connsiteY20" fmla="*/ 1473465 h 1863609"/>
              <a:gd name="connsiteX21" fmla="*/ 2483395 w 3013747"/>
              <a:gd name="connsiteY21" fmla="*/ 1595385 h 1863609"/>
              <a:gd name="connsiteX22" fmla="*/ 2361475 w 3013747"/>
              <a:gd name="connsiteY22" fmla="*/ 1662441 h 1863609"/>
              <a:gd name="connsiteX23" fmla="*/ 2184691 w 3013747"/>
              <a:gd name="connsiteY23" fmla="*/ 1692921 h 1863609"/>
              <a:gd name="connsiteX24" fmla="*/ 1983523 w 3013747"/>
              <a:gd name="connsiteY24" fmla="*/ 1619769 h 1863609"/>
              <a:gd name="connsiteX25" fmla="*/ 1874303 w 3013747"/>
              <a:gd name="connsiteY25" fmla="*/ 1450097 h 1863609"/>
              <a:gd name="connsiteX26" fmla="*/ 1793531 w 3013747"/>
              <a:gd name="connsiteY26" fmla="*/ 1482609 h 1863609"/>
              <a:gd name="connsiteX27" fmla="*/ 1355635 w 3013747"/>
              <a:gd name="connsiteY27" fmla="*/ 1863609 h 1863609"/>
              <a:gd name="connsiteX28" fmla="*/ 965491 w 3013747"/>
              <a:gd name="connsiteY28" fmla="*/ 1516137 h 1863609"/>
              <a:gd name="connsiteX29" fmla="*/ 936662 w 3013747"/>
              <a:gd name="connsiteY29" fmla="*/ 1454415 h 1863609"/>
              <a:gd name="connsiteX30" fmla="*/ 760132 w 3013747"/>
              <a:gd name="connsiteY30" fmla="*/ 1319287 h 1863609"/>
              <a:gd name="connsiteX31" fmla="*/ 465619 w 3013747"/>
              <a:gd name="connsiteY31" fmla="*/ 1193049 h 1863609"/>
              <a:gd name="connsiteX0" fmla="*/ 465619 w 3157892"/>
              <a:gd name="connsiteY0" fmla="*/ 1193049 h 1863609"/>
              <a:gd name="connsiteX1" fmla="*/ 31279 w 3157892"/>
              <a:gd name="connsiteY1" fmla="*/ 703464 h 1863609"/>
              <a:gd name="connsiteX2" fmla="*/ 355891 w 3157892"/>
              <a:gd name="connsiteY2" fmla="*/ 187209 h 1863609"/>
              <a:gd name="connsiteX3" fmla="*/ 550963 w 3157892"/>
              <a:gd name="connsiteY3" fmla="*/ 254265 h 1863609"/>
              <a:gd name="connsiteX4" fmla="*/ 1002067 w 3157892"/>
              <a:gd name="connsiteY4" fmla="*/ 607833 h 1863609"/>
              <a:gd name="connsiteX5" fmla="*/ 1178851 w 3157892"/>
              <a:gd name="connsiteY5" fmla="*/ 827289 h 1863609"/>
              <a:gd name="connsiteX6" fmla="*/ 1380781 w 3157892"/>
              <a:gd name="connsiteY6" fmla="*/ 937017 h 1863609"/>
              <a:gd name="connsiteX7" fmla="*/ 1585759 w 3157892"/>
              <a:gd name="connsiteY7" fmla="*/ 890535 h 1863609"/>
              <a:gd name="connsiteX8" fmla="*/ 2068867 w 3157892"/>
              <a:gd name="connsiteY8" fmla="*/ 796809 h 1863609"/>
              <a:gd name="connsiteX9" fmla="*/ 2227363 w 3157892"/>
              <a:gd name="connsiteY9" fmla="*/ 571257 h 1863609"/>
              <a:gd name="connsiteX10" fmla="*/ 2154973 w 3157892"/>
              <a:gd name="connsiteY10" fmla="*/ 91197 h 1863609"/>
              <a:gd name="connsiteX11" fmla="*/ 2599219 w 3157892"/>
              <a:gd name="connsiteY11" fmla="*/ 107961 h 1863609"/>
              <a:gd name="connsiteX12" fmla="*/ 2983267 w 3157892"/>
              <a:gd name="connsiteY12" fmla="*/ 278649 h 1863609"/>
              <a:gd name="connsiteX13" fmla="*/ 3013747 w 3157892"/>
              <a:gd name="connsiteY13" fmla="*/ 900441 h 1863609"/>
              <a:gd name="connsiteX14" fmla="*/ 2593123 w 3157892"/>
              <a:gd name="connsiteY14" fmla="*/ 790713 h 1863609"/>
              <a:gd name="connsiteX15" fmla="*/ 2422435 w 3157892"/>
              <a:gd name="connsiteY15" fmla="*/ 687081 h 1863609"/>
              <a:gd name="connsiteX16" fmla="*/ 2270035 w 3157892"/>
              <a:gd name="connsiteY16" fmla="*/ 949209 h 1863609"/>
              <a:gd name="connsiteX17" fmla="*/ 2538259 w 3157892"/>
              <a:gd name="connsiteY17" fmla="*/ 1083321 h 1863609"/>
              <a:gd name="connsiteX18" fmla="*/ 2593123 w 3157892"/>
              <a:gd name="connsiteY18" fmla="*/ 1168665 h 1863609"/>
              <a:gd name="connsiteX19" fmla="*/ 2623603 w 3157892"/>
              <a:gd name="connsiteY19" fmla="*/ 1339353 h 1863609"/>
              <a:gd name="connsiteX20" fmla="*/ 2593123 w 3157892"/>
              <a:gd name="connsiteY20" fmla="*/ 1473465 h 1863609"/>
              <a:gd name="connsiteX21" fmla="*/ 2483395 w 3157892"/>
              <a:gd name="connsiteY21" fmla="*/ 1595385 h 1863609"/>
              <a:gd name="connsiteX22" fmla="*/ 2361475 w 3157892"/>
              <a:gd name="connsiteY22" fmla="*/ 1662441 h 1863609"/>
              <a:gd name="connsiteX23" fmla="*/ 2184691 w 3157892"/>
              <a:gd name="connsiteY23" fmla="*/ 1692921 h 1863609"/>
              <a:gd name="connsiteX24" fmla="*/ 1983523 w 3157892"/>
              <a:gd name="connsiteY24" fmla="*/ 1619769 h 1863609"/>
              <a:gd name="connsiteX25" fmla="*/ 1874303 w 3157892"/>
              <a:gd name="connsiteY25" fmla="*/ 1450097 h 1863609"/>
              <a:gd name="connsiteX26" fmla="*/ 1793531 w 3157892"/>
              <a:gd name="connsiteY26" fmla="*/ 1482609 h 1863609"/>
              <a:gd name="connsiteX27" fmla="*/ 1355635 w 3157892"/>
              <a:gd name="connsiteY27" fmla="*/ 1863609 h 1863609"/>
              <a:gd name="connsiteX28" fmla="*/ 965491 w 3157892"/>
              <a:gd name="connsiteY28" fmla="*/ 1516137 h 1863609"/>
              <a:gd name="connsiteX29" fmla="*/ 936662 w 3157892"/>
              <a:gd name="connsiteY29" fmla="*/ 1454415 h 1863609"/>
              <a:gd name="connsiteX30" fmla="*/ 760132 w 3157892"/>
              <a:gd name="connsiteY30" fmla="*/ 1319287 h 1863609"/>
              <a:gd name="connsiteX31" fmla="*/ 465619 w 3157892"/>
              <a:gd name="connsiteY31" fmla="*/ 1193049 h 1863609"/>
              <a:gd name="connsiteX0" fmla="*/ 465619 w 3189159"/>
              <a:gd name="connsiteY0" fmla="*/ 1193049 h 1863609"/>
              <a:gd name="connsiteX1" fmla="*/ 31279 w 3189159"/>
              <a:gd name="connsiteY1" fmla="*/ 703464 h 1863609"/>
              <a:gd name="connsiteX2" fmla="*/ 355891 w 3189159"/>
              <a:gd name="connsiteY2" fmla="*/ 187209 h 1863609"/>
              <a:gd name="connsiteX3" fmla="*/ 550963 w 3189159"/>
              <a:gd name="connsiteY3" fmla="*/ 254265 h 1863609"/>
              <a:gd name="connsiteX4" fmla="*/ 1002067 w 3189159"/>
              <a:gd name="connsiteY4" fmla="*/ 607833 h 1863609"/>
              <a:gd name="connsiteX5" fmla="*/ 1178851 w 3189159"/>
              <a:gd name="connsiteY5" fmla="*/ 827289 h 1863609"/>
              <a:gd name="connsiteX6" fmla="*/ 1380781 w 3189159"/>
              <a:gd name="connsiteY6" fmla="*/ 937017 h 1863609"/>
              <a:gd name="connsiteX7" fmla="*/ 1585759 w 3189159"/>
              <a:gd name="connsiteY7" fmla="*/ 890535 h 1863609"/>
              <a:gd name="connsiteX8" fmla="*/ 2068867 w 3189159"/>
              <a:gd name="connsiteY8" fmla="*/ 796809 h 1863609"/>
              <a:gd name="connsiteX9" fmla="*/ 2227363 w 3189159"/>
              <a:gd name="connsiteY9" fmla="*/ 571257 h 1863609"/>
              <a:gd name="connsiteX10" fmla="*/ 2154973 w 3189159"/>
              <a:gd name="connsiteY10" fmla="*/ 91197 h 1863609"/>
              <a:gd name="connsiteX11" fmla="*/ 2599219 w 3189159"/>
              <a:gd name="connsiteY11" fmla="*/ 107961 h 1863609"/>
              <a:gd name="connsiteX12" fmla="*/ 2983267 w 3189159"/>
              <a:gd name="connsiteY12" fmla="*/ 278649 h 1863609"/>
              <a:gd name="connsiteX13" fmla="*/ 3013747 w 3189159"/>
              <a:gd name="connsiteY13" fmla="*/ 900441 h 1863609"/>
              <a:gd name="connsiteX14" fmla="*/ 2593123 w 3189159"/>
              <a:gd name="connsiteY14" fmla="*/ 790713 h 1863609"/>
              <a:gd name="connsiteX15" fmla="*/ 2422435 w 3189159"/>
              <a:gd name="connsiteY15" fmla="*/ 687081 h 1863609"/>
              <a:gd name="connsiteX16" fmla="*/ 2270035 w 3189159"/>
              <a:gd name="connsiteY16" fmla="*/ 949209 h 1863609"/>
              <a:gd name="connsiteX17" fmla="*/ 2538259 w 3189159"/>
              <a:gd name="connsiteY17" fmla="*/ 1083321 h 1863609"/>
              <a:gd name="connsiteX18" fmla="*/ 2593123 w 3189159"/>
              <a:gd name="connsiteY18" fmla="*/ 1168665 h 1863609"/>
              <a:gd name="connsiteX19" fmla="*/ 2623603 w 3189159"/>
              <a:gd name="connsiteY19" fmla="*/ 1339353 h 1863609"/>
              <a:gd name="connsiteX20" fmla="*/ 2593123 w 3189159"/>
              <a:gd name="connsiteY20" fmla="*/ 1473465 h 1863609"/>
              <a:gd name="connsiteX21" fmla="*/ 2483395 w 3189159"/>
              <a:gd name="connsiteY21" fmla="*/ 1595385 h 1863609"/>
              <a:gd name="connsiteX22" fmla="*/ 2361475 w 3189159"/>
              <a:gd name="connsiteY22" fmla="*/ 1662441 h 1863609"/>
              <a:gd name="connsiteX23" fmla="*/ 2184691 w 3189159"/>
              <a:gd name="connsiteY23" fmla="*/ 1692921 h 1863609"/>
              <a:gd name="connsiteX24" fmla="*/ 1983523 w 3189159"/>
              <a:gd name="connsiteY24" fmla="*/ 1619769 h 1863609"/>
              <a:gd name="connsiteX25" fmla="*/ 1874303 w 3189159"/>
              <a:gd name="connsiteY25" fmla="*/ 1450097 h 1863609"/>
              <a:gd name="connsiteX26" fmla="*/ 1793531 w 3189159"/>
              <a:gd name="connsiteY26" fmla="*/ 1482609 h 1863609"/>
              <a:gd name="connsiteX27" fmla="*/ 1355635 w 3189159"/>
              <a:gd name="connsiteY27" fmla="*/ 1863609 h 1863609"/>
              <a:gd name="connsiteX28" fmla="*/ 965491 w 3189159"/>
              <a:gd name="connsiteY28" fmla="*/ 1516137 h 1863609"/>
              <a:gd name="connsiteX29" fmla="*/ 936662 w 3189159"/>
              <a:gd name="connsiteY29" fmla="*/ 1454415 h 1863609"/>
              <a:gd name="connsiteX30" fmla="*/ 760132 w 3189159"/>
              <a:gd name="connsiteY30" fmla="*/ 1319287 h 1863609"/>
              <a:gd name="connsiteX31" fmla="*/ 465619 w 3189159"/>
              <a:gd name="connsiteY31" fmla="*/ 1193049 h 1863609"/>
              <a:gd name="connsiteX0" fmla="*/ 465619 w 3189159"/>
              <a:gd name="connsiteY0" fmla="*/ 1193049 h 1863609"/>
              <a:gd name="connsiteX1" fmla="*/ 31279 w 3189159"/>
              <a:gd name="connsiteY1" fmla="*/ 703464 h 1863609"/>
              <a:gd name="connsiteX2" fmla="*/ 355891 w 3189159"/>
              <a:gd name="connsiteY2" fmla="*/ 187209 h 1863609"/>
              <a:gd name="connsiteX3" fmla="*/ 550963 w 3189159"/>
              <a:gd name="connsiteY3" fmla="*/ 254265 h 1863609"/>
              <a:gd name="connsiteX4" fmla="*/ 1002067 w 3189159"/>
              <a:gd name="connsiteY4" fmla="*/ 607833 h 1863609"/>
              <a:gd name="connsiteX5" fmla="*/ 1178851 w 3189159"/>
              <a:gd name="connsiteY5" fmla="*/ 827289 h 1863609"/>
              <a:gd name="connsiteX6" fmla="*/ 1380781 w 3189159"/>
              <a:gd name="connsiteY6" fmla="*/ 937017 h 1863609"/>
              <a:gd name="connsiteX7" fmla="*/ 1585759 w 3189159"/>
              <a:gd name="connsiteY7" fmla="*/ 890535 h 1863609"/>
              <a:gd name="connsiteX8" fmla="*/ 2068867 w 3189159"/>
              <a:gd name="connsiteY8" fmla="*/ 796809 h 1863609"/>
              <a:gd name="connsiteX9" fmla="*/ 2227363 w 3189159"/>
              <a:gd name="connsiteY9" fmla="*/ 571257 h 1863609"/>
              <a:gd name="connsiteX10" fmla="*/ 2154973 w 3189159"/>
              <a:gd name="connsiteY10" fmla="*/ 91197 h 1863609"/>
              <a:gd name="connsiteX11" fmla="*/ 2599219 w 3189159"/>
              <a:gd name="connsiteY11" fmla="*/ 107961 h 1863609"/>
              <a:gd name="connsiteX12" fmla="*/ 2983267 w 3189159"/>
              <a:gd name="connsiteY12" fmla="*/ 278649 h 1863609"/>
              <a:gd name="connsiteX13" fmla="*/ 3013747 w 3189159"/>
              <a:gd name="connsiteY13" fmla="*/ 900441 h 1863609"/>
              <a:gd name="connsiteX14" fmla="*/ 2593123 w 3189159"/>
              <a:gd name="connsiteY14" fmla="*/ 790713 h 1863609"/>
              <a:gd name="connsiteX15" fmla="*/ 2422435 w 3189159"/>
              <a:gd name="connsiteY15" fmla="*/ 687081 h 1863609"/>
              <a:gd name="connsiteX16" fmla="*/ 2270035 w 3189159"/>
              <a:gd name="connsiteY16" fmla="*/ 949209 h 1863609"/>
              <a:gd name="connsiteX17" fmla="*/ 2538259 w 3189159"/>
              <a:gd name="connsiteY17" fmla="*/ 1083321 h 1863609"/>
              <a:gd name="connsiteX18" fmla="*/ 2593123 w 3189159"/>
              <a:gd name="connsiteY18" fmla="*/ 1168665 h 1863609"/>
              <a:gd name="connsiteX19" fmla="*/ 2623603 w 3189159"/>
              <a:gd name="connsiteY19" fmla="*/ 1339353 h 1863609"/>
              <a:gd name="connsiteX20" fmla="*/ 2593123 w 3189159"/>
              <a:gd name="connsiteY20" fmla="*/ 1473465 h 1863609"/>
              <a:gd name="connsiteX21" fmla="*/ 2483395 w 3189159"/>
              <a:gd name="connsiteY21" fmla="*/ 1595385 h 1863609"/>
              <a:gd name="connsiteX22" fmla="*/ 2361475 w 3189159"/>
              <a:gd name="connsiteY22" fmla="*/ 1662441 h 1863609"/>
              <a:gd name="connsiteX23" fmla="*/ 2184691 w 3189159"/>
              <a:gd name="connsiteY23" fmla="*/ 1692921 h 1863609"/>
              <a:gd name="connsiteX24" fmla="*/ 1983523 w 3189159"/>
              <a:gd name="connsiteY24" fmla="*/ 1619769 h 1863609"/>
              <a:gd name="connsiteX25" fmla="*/ 1874303 w 3189159"/>
              <a:gd name="connsiteY25" fmla="*/ 1450097 h 1863609"/>
              <a:gd name="connsiteX26" fmla="*/ 1793531 w 3189159"/>
              <a:gd name="connsiteY26" fmla="*/ 1482609 h 1863609"/>
              <a:gd name="connsiteX27" fmla="*/ 1355635 w 3189159"/>
              <a:gd name="connsiteY27" fmla="*/ 1863609 h 1863609"/>
              <a:gd name="connsiteX28" fmla="*/ 965491 w 3189159"/>
              <a:gd name="connsiteY28" fmla="*/ 1516137 h 1863609"/>
              <a:gd name="connsiteX29" fmla="*/ 936662 w 3189159"/>
              <a:gd name="connsiteY29" fmla="*/ 1454415 h 1863609"/>
              <a:gd name="connsiteX30" fmla="*/ 760132 w 3189159"/>
              <a:gd name="connsiteY30" fmla="*/ 1319287 h 1863609"/>
              <a:gd name="connsiteX31" fmla="*/ 465619 w 3189159"/>
              <a:gd name="connsiteY31" fmla="*/ 1193049 h 1863609"/>
              <a:gd name="connsiteX0" fmla="*/ 465619 w 3151884"/>
              <a:gd name="connsiteY0" fmla="*/ 1193049 h 1863609"/>
              <a:gd name="connsiteX1" fmla="*/ 31279 w 3151884"/>
              <a:gd name="connsiteY1" fmla="*/ 703464 h 1863609"/>
              <a:gd name="connsiteX2" fmla="*/ 355891 w 3151884"/>
              <a:gd name="connsiteY2" fmla="*/ 187209 h 1863609"/>
              <a:gd name="connsiteX3" fmla="*/ 550963 w 3151884"/>
              <a:gd name="connsiteY3" fmla="*/ 254265 h 1863609"/>
              <a:gd name="connsiteX4" fmla="*/ 1002067 w 3151884"/>
              <a:gd name="connsiteY4" fmla="*/ 607833 h 1863609"/>
              <a:gd name="connsiteX5" fmla="*/ 1178851 w 3151884"/>
              <a:gd name="connsiteY5" fmla="*/ 827289 h 1863609"/>
              <a:gd name="connsiteX6" fmla="*/ 1380781 w 3151884"/>
              <a:gd name="connsiteY6" fmla="*/ 937017 h 1863609"/>
              <a:gd name="connsiteX7" fmla="*/ 1585759 w 3151884"/>
              <a:gd name="connsiteY7" fmla="*/ 890535 h 1863609"/>
              <a:gd name="connsiteX8" fmla="*/ 2068867 w 3151884"/>
              <a:gd name="connsiteY8" fmla="*/ 796809 h 1863609"/>
              <a:gd name="connsiteX9" fmla="*/ 2227363 w 3151884"/>
              <a:gd name="connsiteY9" fmla="*/ 571257 h 1863609"/>
              <a:gd name="connsiteX10" fmla="*/ 2154973 w 3151884"/>
              <a:gd name="connsiteY10" fmla="*/ 91197 h 1863609"/>
              <a:gd name="connsiteX11" fmla="*/ 2599219 w 3151884"/>
              <a:gd name="connsiteY11" fmla="*/ 107961 h 1863609"/>
              <a:gd name="connsiteX12" fmla="*/ 2983267 w 3151884"/>
              <a:gd name="connsiteY12" fmla="*/ 278649 h 1863609"/>
              <a:gd name="connsiteX13" fmla="*/ 3013747 w 3151884"/>
              <a:gd name="connsiteY13" fmla="*/ 900441 h 1863609"/>
              <a:gd name="connsiteX14" fmla="*/ 2593123 w 3151884"/>
              <a:gd name="connsiteY14" fmla="*/ 790713 h 1863609"/>
              <a:gd name="connsiteX15" fmla="*/ 2422435 w 3151884"/>
              <a:gd name="connsiteY15" fmla="*/ 687081 h 1863609"/>
              <a:gd name="connsiteX16" fmla="*/ 2270035 w 3151884"/>
              <a:gd name="connsiteY16" fmla="*/ 949209 h 1863609"/>
              <a:gd name="connsiteX17" fmla="*/ 2538259 w 3151884"/>
              <a:gd name="connsiteY17" fmla="*/ 1083321 h 1863609"/>
              <a:gd name="connsiteX18" fmla="*/ 2593123 w 3151884"/>
              <a:gd name="connsiteY18" fmla="*/ 1168665 h 1863609"/>
              <a:gd name="connsiteX19" fmla="*/ 2623603 w 3151884"/>
              <a:gd name="connsiteY19" fmla="*/ 1339353 h 1863609"/>
              <a:gd name="connsiteX20" fmla="*/ 2593123 w 3151884"/>
              <a:gd name="connsiteY20" fmla="*/ 1473465 h 1863609"/>
              <a:gd name="connsiteX21" fmla="*/ 2483395 w 3151884"/>
              <a:gd name="connsiteY21" fmla="*/ 1595385 h 1863609"/>
              <a:gd name="connsiteX22" fmla="*/ 2361475 w 3151884"/>
              <a:gd name="connsiteY22" fmla="*/ 1662441 h 1863609"/>
              <a:gd name="connsiteX23" fmla="*/ 2184691 w 3151884"/>
              <a:gd name="connsiteY23" fmla="*/ 1692921 h 1863609"/>
              <a:gd name="connsiteX24" fmla="*/ 1983523 w 3151884"/>
              <a:gd name="connsiteY24" fmla="*/ 1619769 h 1863609"/>
              <a:gd name="connsiteX25" fmla="*/ 1874303 w 3151884"/>
              <a:gd name="connsiteY25" fmla="*/ 1450097 h 1863609"/>
              <a:gd name="connsiteX26" fmla="*/ 1793531 w 3151884"/>
              <a:gd name="connsiteY26" fmla="*/ 1482609 h 1863609"/>
              <a:gd name="connsiteX27" fmla="*/ 1355635 w 3151884"/>
              <a:gd name="connsiteY27" fmla="*/ 1863609 h 1863609"/>
              <a:gd name="connsiteX28" fmla="*/ 965491 w 3151884"/>
              <a:gd name="connsiteY28" fmla="*/ 1516137 h 1863609"/>
              <a:gd name="connsiteX29" fmla="*/ 936662 w 3151884"/>
              <a:gd name="connsiteY29" fmla="*/ 1454415 h 1863609"/>
              <a:gd name="connsiteX30" fmla="*/ 760132 w 3151884"/>
              <a:gd name="connsiteY30" fmla="*/ 1319287 h 1863609"/>
              <a:gd name="connsiteX31" fmla="*/ 465619 w 3151884"/>
              <a:gd name="connsiteY31" fmla="*/ 1193049 h 1863609"/>
              <a:gd name="connsiteX0" fmla="*/ 465619 w 3150392"/>
              <a:gd name="connsiteY0" fmla="*/ 1193049 h 1863609"/>
              <a:gd name="connsiteX1" fmla="*/ 31279 w 3150392"/>
              <a:gd name="connsiteY1" fmla="*/ 703464 h 1863609"/>
              <a:gd name="connsiteX2" fmla="*/ 355891 w 3150392"/>
              <a:gd name="connsiteY2" fmla="*/ 187209 h 1863609"/>
              <a:gd name="connsiteX3" fmla="*/ 550963 w 3150392"/>
              <a:gd name="connsiteY3" fmla="*/ 254265 h 1863609"/>
              <a:gd name="connsiteX4" fmla="*/ 1002067 w 3150392"/>
              <a:gd name="connsiteY4" fmla="*/ 607833 h 1863609"/>
              <a:gd name="connsiteX5" fmla="*/ 1178851 w 3150392"/>
              <a:gd name="connsiteY5" fmla="*/ 827289 h 1863609"/>
              <a:gd name="connsiteX6" fmla="*/ 1380781 w 3150392"/>
              <a:gd name="connsiteY6" fmla="*/ 937017 h 1863609"/>
              <a:gd name="connsiteX7" fmla="*/ 1585759 w 3150392"/>
              <a:gd name="connsiteY7" fmla="*/ 890535 h 1863609"/>
              <a:gd name="connsiteX8" fmla="*/ 2068867 w 3150392"/>
              <a:gd name="connsiteY8" fmla="*/ 796809 h 1863609"/>
              <a:gd name="connsiteX9" fmla="*/ 2227363 w 3150392"/>
              <a:gd name="connsiteY9" fmla="*/ 571257 h 1863609"/>
              <a:gd name="connsiteX10" fmla="*/ 2154973 w 3150392"/>
              <a:gd name="connsiteY10" fmla="*/ 91197 h 1863609"/>
              <a:gd name="connsiteX11" fmla="*/ 2599219 w 3150392"/>
              <a:gd name="connsiteY11" fmla="*/ 107961 h 1863609"/>
              <a:gd name="connsiteX12" fmla="*/ 2983267 w 3150392"/>
              <a:gd name="connsiteY12" fmla="*/ 278649 h 1863609"/>
              <a:gd name="connsiteX13" fmla="*/ 3009937 w 3150392"/>
              <a:gd name="connsiteY13" fmla="*/ 877581 h 1863609"/>
              <a:gd name="connsiteX14" fmla="*/ 2593123 w 3150392"/>
              <a:gd name="connsiteY14" fmla="*/ 790713 h 1863609"/>
              <a:gd name="connsiteX15" fmla="*/ 2422435 w 3150392"/>
              <a:gd name="connsiteY15" fmla="*/ 687081 h 1863609"/>
              <a:gd name="connsiteX16" fmla="*/ 2270035 w 3150392"/>
              <a:gd name="connsiteY16" fmla="*/ 949209 h 1863609"/>
              <a:gd name="connsiteX17" fmla="*/ 2538259 w 3150392"/>
              <a:gd name="connsiteY17" fmla="*/ 1083321 h 1863609"/>
              <a:gd name="connsiteX18" fmla="*/ 2593123 w 3150392"/>
              <a:gd name="connsiteY18" fmla="*/ 1168665 h 1863609"/>
              <a:gd name="connsiteX19" fmla="*/ 2623603 w 3150392"/>
              <a:gd name="connsiteY19" fmla="*/ 1339353 h 1863609"/>
              <a:gd name="connsiteX20" fmla="*/ 2593123 w 3150392"/>
              <a:gd name="connsiteY20" fmla="*/ 1473465 h 1863609"/>
              <a:gd name="connsiteX21" fmla="*/ 2483395 w 3150392"/>
              <a:gd name="connsiteY21" fmla="*/ 1595385 h 1863609"/>
              <a:gd name="connsiteX22" fmla="*/ 2361475 w 3150392"/>
              <a:gd name="connsiteY22" fmla="*/ 1662441 h 1863609"/>
              <a:gd name="connsiteX23" fmla="*/ 2184691 w 3150392"/>
              <a:gd name="connsiteY23" fmla="*/ 1692921 h 1863609"/>
              <a:gd name="connsiteX24" fmla="*/ 1983523 w 3150392"/>
              <a:gd name="connsiteY24" fmla="*/ 1619769 h 1863609"/>
              <a:gd name="connsiteX25" fmla="*/ 1874303 w 3150392"/>
              <a:gd name="connsiteY25" fmla="*/ 1450097 h 1863609"/>
              <a:gd name="connsiteX26" fmla="*/ 1793531 w 3150392"/>
              <a:gd name="connsiteY26" fmla="*/ 1482609 h 1863609"/>
              <a:gd name="connsiteX27" fmla="*/ 1355635 w 3150392"/>
              <a:gd name="connsiteY27" fmla="*/ 1863609 h 1863609"/>
              <a:gd name="connsiteX28" fmla="*/ 965491 w 3150392"/>
              <a:gd name="connsiteY28" fmla="*/ 1516137 h 1863609"/>
              <a:gd name="connsiteX29" fmla="*/ 936662 w 3150392"/>
              <a:gd name="connsiteY29" fmla="*/ 1454415 h 1863609"/>
              <a:gd name="connsiteX30" fmla="*/ 760132 w 3150392"/>
              <a:gd name="connsiteY30" fmla="*/ 1319287 h 1863609"/>
              <a:gd name="connsiteX31" fmla="*/ 465619 w 3150392"/>
              <a:gd name="connsiteY31" fmla="*/ 1193049 h 1863609"/>
              <a:gd name="connsiteX0" fmla="*/ 465619 w 3150392"/>
              <a:gd name="connsiteY0" fmla="*/ 1193049 h 1863609"/>
              <a:gd name="connsiteX1" fmla="*/ 31279 w 3150392"/>
              <a:gd name="connsiteY1" fmla="*/ 703464 h 1863609"/>
              <a:gd name="connsiteX2" fmla="*/ 355891 w 3150392"/>
              <a:gd name="connsiteY2" fmla="*/ 187209 h 1863609"/>
              <a:gd name="connsiteX3" fmla="*/ 550963 w 3150392"/>
              <a:gd name="connsiteY3" fmla="*/ 254265 h 1863609"/>
              <a:gd name="connsiteX4" fmla="*/ 1002067 w 3150392"/>
              <a:gd name="connsiteY4" fmla="*/ 607833 h 1863609"/>
              <a:gd name="connsiteX5" fmla="*/ 1178851 w 3150392"/>
              <a:gd name="connsiteY5" fmla="*/ 827289 h 1863609"/>
              <a:gd name="connsiteX6" fmla="*/ 1380781 w 3150392"/>
              <a:gd name="connsiteY6" fmla="*/ 937017 h 1863609"/>
              <a:gd name="connsiteX7" fmla="*/ 1585759 w 3150392"/>
              <a:gd name="connsiteY7" fmla="*/ 890535 h 1863609"/>
              <a:gd name="connsiteX8" fmla="*/ 2068867 w 3150392"/>
              <a:gd name="connsiteY8" fmla="*/ 796809 h 1863609"/>
              <a:gd name="connsiteX9" fmla="*/ 2227363 w 3150392"/>
              <a:gd name="connsiteY9" fmla="*/ 571257 h 1863609"/>
              <a:gd name="connsiteX10" fmla="*/ 2154973 w 3150392"/>
              <a:gd name="connsiteY10" fmla="*/ 91197 h 1863609"/>
              <a:gd name="connsiteX11" fmla="*/ 2599219 w 3150392"/>
              <a:gd name="connsiteY11" fmla="*/ 107961 h 1863609"/>
              <a:gd name="connsiteX12" fmla="*/ 2983267 w 3150392"/>
              <a:gd name="connsiteY12" fmla="*/ 278649 h 1863609"/>
              <a:gd name="connsiteX13" fmla="*/ 3009937 w 3150392"/>
              <a:gd name="connsiteY13" fmla="*/ 877581 h 1863609"/>
              <a:gd name="connsiteX14" fmla="*/ 2593123 w 3150392"/>
              <a:gd name="connsiteY14" fmla="*/ 790713 h 1863609"/>
              <a:gd name="connsiteX15" fmla="*/ 2422435 w 3150392"/>
              <a:gd name="connsiteY15" fmla="*/ 687081 h 1863609"/>
              <a:gd name="connsiteX16" fmla="*/ 2270035 w 3150392"/>
              <a:gd name="connsiteY16" fmla="*/ 949209 h 1863609"/>
              <a:gd name="connsiteX17" fmla="*/ 2538259 w 3150392"/>
              <a:gd name="connsiteY17" fmla="*/ 1083321 h 1863609"/>
              <a:gd name="connsiteX18" fmla="*/ 2593123 w 3150392"/>
              <a:gd name="connsiteY18" fmla="*/ 1168665 h 1863609"/>
              <a:gd name="connsiteX19" fmla="*/ 2623603 w 3150392"/>
              <a:gd name="connsiteY19" fmla="*/ 1339353 h 1863609"/>
              <a:gd name="connsiteX20" fmla="*/ 2593123 w 3150392"/>
              <a:gd name="connsiteY20" fmla="*/ 1473465 h 1863609"/>
              <a:gd name="connsiteX21" fmla="*/ 2483395 w 3150392"/>
              <a:gd name="connsiteY21" fmla="*/ 1595385 h 1863609"/>
              <a:gd name="connsiteX22" fmla="*/ 2361475 w 3150392"/>
              <a:gd name="connsiteY22" fmla="*/ 1662441 h 1863609"/>
              <a:gd name="connsiteX23" fmla="*/ 2184691 w 3150392"/>
              <a:gd name="connsiteY23" fmla="*/ 1692921 h 1863609"/>
              <a:gd name="connsiteX24" fmla="*/ 1983523 w 3150392"/>
              <a:gd name="connsiteY24" fmla="*/ 1619769 h 1863609"/>
              <a:gd name="connsiteX25" fmla="*/ 1874303 w 3150392"/>
              <a:gd name="connsiteY25" fmla="*/ 1450097 h 1863609"/>
              <a:gd name="connsiteX26" fmla="*/ 1793531 w 3150392"/>
              <a:gd name="connsiteY26" fmla="*/ 1482609 h 1863609"/>
              <a:gd name="connsiteX27" fmla="*/ 1355635 w 3150392"/>
              <a:gd name="connsiteY27" fmla="*/ 1863609 h 1863609"/>
              <a:gd name="connsiteX28" fmla="*/ 965491 w 3150392"/>
              <a:gd name="connsiteY28" fmla="*/ 1516137 h 1863609"/>
              <a:gd name="connsiteX29" fmla="*/ 936662 w 3150392"/>
              <a:gd name="connsiteY29" fmla="*/ 1454415 h 1863609"/>
              <a:gd name="connsiteX30" fmla="*/ 760132 w 3150392"/>
              <a:gd name="connsiteY30" fmla="*/ 1319287 h 1863609"/>
              <a:gd name="connsiteX31" fmla="*/ 465619 w 3150392"/>
              <a:gd name="connsiteY31" fmla="*/ 1193049 h 1863609"/>
              <a:gd name="connsiteX0" fmla="*/ 465619 w 3166541"/>
              <a:gd name="connsiteY0" fmla="*/ 1193049 h 1863609"/>
              <a:gd name="connsiteX1" fmla="*/ 31279 w 3166541"/>
              <a:gd name="connsiteY1" fmla="*/ 703464 h 1863609"/>
              <a:gd name="connsiteX2" fmla="*/ 355891 w 3166541"/>
              <a:gd name="connsiteY2" fmla="*/ 187209 h 1863609"/>
              <a:gd name="connsiteX3" fmla="*/ 550963 w 3166541"/>
              <a:gd name="connsiteY3" fmla="*/ 254265 h 1863609"/>
              <a:gd name="connsiteX4" fmla="*/ 1002067 w 3166541"/>
              <a:gd name="connsiteY4" fmla="*/ 607833 h 1863609"/>
              <a:gd name="connsiteX5" fmla="*/ 1178851 w 3166541"/>
              <a:gd name="connsiteY5" fmla="*/ 827289 h 1863609"/>
              <a:gd name="connsiteX6" fmla="*/ 1380781 w 3166541"/>
              <a:gd name="connsiteY6" fmla="*/ 937017 h 1863609"/>
              <a:gd name="connsiteX7" fmla="*/ 1585759 w 3166541"/>
              <a:gd name="connsiteY7" fmla="*/ 890535 h 1863609"/>
              <a:gd name="connsiteX8" fmla="*/ 2068867 w 3166541"/>
              <a:gd name="connsiteY8" fmla="*/ 796809 h 1863609"/>
              <a:gd name="connsiteX9" fmla="*/ 2227363 w 3166541"/>
              <a:gd name="connsiteY9" fmla="*/ 571257 h 1863609"/>
              <a:gd name="connsiteX10" fmla="*/ 2154973 w 3166541"/>
              <a:gd name="connsiteY10" fmla="*/ 91197 h 1863609"/>
              <a:gd name="connsiteX11" fmla="*/ 2599219 w 3166541"/>
              <a:gd name="connsiteY11" fmla="*/ 107961 h 1863609"/>
              <a:gd name="connsiteX12" fmla="*/ 2983267 w 3166541"/>
              <a:gd name="connsiteY12" fmla="*/ 278649 h 1863609"/>
              <a:gd name="connsiteX13" fmla="*/ 3009937 w 3166541"/>
              <a:gd name="connsiteY13" fmla="*/ 877581 h 1863609"/>
              <a:gd name="connsiteX14" fmla="*/ 2593123 w 3166541"/>
              <a:gd name="connsiteY14" fmla="*/ 790713 h 1863609"/>
              <a:gd name="connsiteX15" fmla="*/ 2422435 w 3166541"/>
              <a:gd name="connsiteY15" fmla="*/ 687081 h 1863609"/>
              <a:gd name="connsiteX16" fmla="*/ 2270035 w 3166541"/>
              <a:gd name="connsiteY16" fmla="*/ 949209 h 1863609"/>
              <a:gd name="connsiteX17" fmla="*/ 2538259 w 3166541"/>
              <a:gd name="connsiteY17" fmla="*/ 1083321 h 1863609"/>
              <a:gd name="connsiteX18" fmla="*/ 2593123 w 3166541"/>
              <a:gd name="connsiteY18" fmla="*/ 1168665 h 1863609"/>
              <a:gd name="connsiteX19" fmla="*/ 2623603 w 3166541"/>
              <a:gd name="connsiteY19" fmla="*/ 1339353 h 1863609"/>
              <a:gd name="connsiteX20" fmla="*/ 2593123 w 3166541"/>
              <a:gd name="connsiteY20" fmla="*/ 1473465 h 1863609"/>
              <a:gd name="connsiteX21" fmla="*/ 2483395 w 3166541"/>
              <a:gd name="connsiteY21" fmla="*/ 1595385 h 1863609"/>
              <a:gd name="connsiteX22" fmla="*/ 2361475 w 3166541"/>
              <a:gd name="connsiteY22" fmla="*/ 1662441 h 1863609"/>
              <a:gd name="connsiteX23" fmla="*/ 2184691 w 3166541"/>
              <a:gd name="connsiteY23" fmla="*/ 1692921 h 1863609"/>
              <a:gd name="connsiteX24" fmla="*/ 1983523 w 3166541"/>
              <a:gd name="connsiteY24" fmla="*/ 1619769 h 1863609"/>
              <a:gd name="connsiteX25" fmla="*/ 1874303 w 3166541"/>
              <a:gd name="connsiteY25" fmla="*/ 1450097 h 1863609"/>
              <a:gd name="connsiteX26" fmla="*/ 1793531 w 3166541"/>
              <a:gd name="connsiteY26" fmla="*/ 1482609 h 1863609"/>
              <a:gd name="connsiteX27" fmla="*/ 1355635 w 3166541"/>
              <a:gd name="connsiteY27" fmla="*/ 1863609 h 1863609"/>
              <a:gd name="connsiteX28" fmla="*/ 965491 w 3166541"/>
              <a:gd name="connsiteY28" fmla="*/ 1516137 h 1863609"/>
              <a:gd name="connsiteX29" fmla="*/ 936662 w 3166541"/>
              <a:gd name="connsiteY29" fmla="*/ 1454415 h 1863609"/>
              <a:gd name="connsiteX30" fmla="*/ 760132 w 3166541"/>
              <a:gd name="connsiteY30" fmla="*/ 1319287 h 1863609"/>
              <a:gd name="connsiteX31" fmla="*/ 465619 w 3166541"/>
              <a:gd name="connsiteY31" fmla="*/ 1193049 h 1863609"/>
              <a:gd name="connsiteX0" fmla="*/ 465619 w 3157674"/>
              <a:gd name="connsiteY0" fmla="*/ 1193049 h 1863609"/>
              <a:gd name="connsiteX1" fmla="*/ 31279 w 3157674"/>
              <a:gd name="connsiteY1" fmla="*/ 703464 h 1863609"/>
              <a:gd name="connsiteX2" fmla="*/ 355891 w 3157674"/>
              <a:gd name="connsiteY2" fmla="*/ 187209 h 1863609"/>
              <a:gd name="connsiteX3" fmla="*/ 550963 w 3157674"/>
              <a:gd name="connsiteY3" fmla="*/ 254265 h 1863609"/>
              <a:gd name="connsiteX4" fmla="*/ 1002067 w 3157674"/>
              <a:gd name="connsiteY4" fmla="*/ 607833 h 1863609"/>
              <a:gd name="connsiteX5" fmla="*/ 1178851 w 3157674"/>
              <a:gd name="connsiteY5" fmla="*/ 827289 h 1863609"/>
              <a:gd name="connsiteX6" fmla="*/ 1380781 w 3157674"/>
              <a:gd name="connsiteY6" fmla="*/ 937017 h 1863609"/>
              <a:gd name="connsiteX7" fmla="*/ 1585759 w 3157674"/>
              <a:gd name="connsiteY7" fmla="*/ 890535 h 1863609"/>
              <a:gd name="connsiteX8" fmla="*/ 2068867 w 3157674"/>
              <a:gd name="connsiteY8" fmla="*/ 796809 h 1863609"/>
              <a:gd name="connsiteX9" fmla="*/ 2227363 w 3157674"/>
              <a:gd name="connsiteY9" fmla="*/ 571257 h 1863609"/>
              <a:gd name="connsiteX10" fmla="*/ 2154973 w 3157674"/>
              <a:gd name="connsiteY10" fmla="*/ 91197 h 1863609"/>
              <a:gd name="connsiteX11" fmla="*/ 2599219 w 3157674"/>
              <a:gd name="connsiteY11" fmla="*/ 107961 h 1863609"/>
              <a:gd name="connsiteX12" fmla="*/ 2983267 w 3157674"/>
              <a:gd name="connsiteY12" fmla="*/ 278649 h 1863609"/>
              <a:gd name="connsiteX13" fmla="*/ 3009937 w 3157674"/>
              <a:gd name="connsiteY13" fmla="*/ 877581 h 1863609"/>
              <a:gd name="connsiteX14" fmla="*/ 2593123 w 3157674"/>
              <a:gd name="connsiteY14" fmla="*/ 790713 h 1863609"/>
              <a:gd name="connsiteX15" fmla="*/ 2422435 w 3157674"/>
              <a:gd name="connsiteY15" fmla="*/ 687081 h 1863609"/>
              <a:gd name="connsiteX16" fmla="*/ 2270035 w 3157674"/>
              <a:gd name="connsiteY16" fmla="*/ 949209 h 1863609"/>
              <a:gd name="connsiteX17" fmla="*/ 2538259 w 3157674"/>
              <a:gd name="connsiteY17" fmla="*/ 1083321 h 1863609"/>
              <a:gd name="connsiteX18" fmla="*/ 2593123 w 3157674"/>
              <a:gd name="connsiteY18" fmla="*/ 1168665 h 1863609"/>
              <a:gd name="connsiteX19" fmla="*/ 2623603 w 3157674"/>
              <a:gd name="connsiteY19" fmla="*/ 1339353 h 1863609"/>
              <a:gd name="connsiteX20" fmla="*/ 2593123 w 3157674"/>
              <a:gd name="connsiteY20" fmla="*/ 1473465 h 1863609"/>
              <a:gd name="connsiteX21" fmla="*/ 2483395 w 3157674"/>
              <a:gd name="connsiteY21" fmla="*/ 1595385 h 1863609"/>
              <a:gd name="connsiteX22" fmla="*/ 2361475 w 3157674"/>
              <a:gd name="connsiteY22" fmla="*/ 1662441 h 1863609"/>
              <a:gd name="connsiteX23" fmla="*/ 2184691 w 3157674"/>
              <a:gd name="connsiteY23" fmla="*/ 1692921 h 1863609"/>
              <a:gd name="connsiteX24" fmla="*/ 1983523 w 3157674"/>
              <a:gd name="connsiteY24" fmla="*/ 1619769 h 1863609"/>
              <a:gd name="connsiteX25" fmla="*/ 1874303 w 3157674"/>
              <a:gd name="connsiteY25" fmla="*/ 1450097 h 1863609"/>
              <a:gd name="connsiteX26" fmla="*/ 1793531 w 3157674"/>
              <a:gd name="connsiteY26" fmla="*/ 1482609 h 1863609"/>
              <a:gd name="connsiteX27" fmla="*/ 1355635 w 3157674"/>
              <a:gd name="connsiteY27" fmla="*/ 1863609 h 1863609"/>
              <a:gd name="connsiteX28" fmla="*/ 965491 w 3157674"/>
              <a:gd name="connsiteY28" fmla="*/ 1516137 h 1863609"/>
              <a:gd name="connsiteX29" fmla="*/ 936662 w 3157674"/>
              <a:gd name="connsiteY29" fmla="*/ 1454415 h 1863609"/>
              <a:gd name="connsiteX30" fmla="*/ 760132 w 3157674"/>
              <a:gd name="connsiteY30" fmla="*/ 1319287 h 1863609"/>
              <a:gd name="connsiteX31" fmla="*/ 465619 w 3157674"/>
              <a:gd name="connsiteY31" fmla="*/ 1193049 h 1863609"/>
              <a:gd name="connsiteX0" fmla="*/ 465619 w 3157674"/>
              <a:gd name="connsiteY0" fmla="*/ 1193049 h 1863609"/>
              <a:gd name="connsiteX1" fmla="*/ 31279 w 3157674"/>
              <a:gd name="connsiteY1" fmla="*/ 703464 h 1863609"/>
              <a:gd name="connsiteX2" fmla="*/ 355891 w 3157674"/>
              <a:gd name="connsiteY2" fmla="*/ 187209 h 1863609"/>
              <a:gd name="connsiteX3" fmla="*/ 550963 w 3157674"/>
              <a:gd name="connsiteY3" fmla="*/ 254265 h 1863609"/>
              <a:gd name="connsiteX4" fmla="*/ 1002067 w 3157674"/>
              <a:gd name="connsiteY4" fmla="*/ 607833 h 1863609"/>
              <a:gd name="connsiteX5" fmla="*/ 1178851 w 3157674"/>
              <a:gd name="connsiteY5" fmla="*/ 827289 h 1863609"/>
              <a:gd name="connsiteX6" fmla="*/ 1380781 w 3157674"/>
              <a:gd name="connsiteY6" fmla="*/ 937017 h 1863609"/>
              <a:gd name="connsiteX7" fmla="*/ 1585759 w 3157674"/>
              <a:gd name="connsiteY7" fmla="*/ 890535 h 1863609"/>
              <a:gd name="connsiteX8" fmla="*/ 2068867 w 3157674"/>
              <a:gd name="connsiteY8" fmla="*/ 796809 h 1863609"/>
              <a:gd name="connsiteX9" fmla="*/ 2227363 w 3157674"/>
              <a:gd name="connsiteY9" fmla="*/ 571257 h 1863609"/>
              <a:gd name="connsiteX10" fmla="*/ 2154973 w 3157674"/>
              <a:gd name="connsiteY10" fmla="*/ 91197 h 1863609"/>
              <a:gd name="connsiteX11" fmla="*/ 2599219 w 3157674"/>
              <a:gd name="connsiteY11" fmla="*/ 107961 h 1863609"/>
              <a:gd name="connsiteX12" fmla="*/ 2983267 w 3157674"/>
              <a:gd name="connsiteY12" fmla="*/ 278649 h 1863609"/>
              <a:gd name="connsiteX13" fmla="*/ 3009937 w 3157674"/>
              <a:gd name="connsiteY13" fmla="*/ 877581 h 1863609"/>
              <a:gd name="connsiteX14" fmla="*/ 2593123 w 3157674"/>
              <a:gd name="connsiteY14" fmla="*/ 790713 h 1863609"/>
              <a:gd name="connsiteX15" fmla="*/ 2422435 w 3157674"/>
              <a:gd name="connsiteY15" fmla="*/ 687081 h 1863609"/>
              <a:gd name="connsiteX16" fmla="*/ 2270035 w 3157674"/>
              <a:gd name="connsiteY16" fmla="*/ 949209 h 1863609"/>
              <a:gd name="connsiteX17" fmla="*/ 2538259 w 3157674"/>
              <a:gd name="connsiteY17" fmla="*/ 1083321 h 1863609"/>
              <a:gd name="connsiteX18" fmla="*/ 2593123 w 3157674"/>
              <a:gd name="connsiteY18" fmla="*/ 1168665 h 1863609"/>
              <a:gd name="connsiteX19" fmla="*/ 2623603 w 3157674"/>
              <a:gd name="connsiteY19" fmla="*/ 1339353 h 1863609"/>
              <a:gd name="connsiteX20" fmla="*/ 2593123 w 3157674"/>
              <a:gd name="connsiteY20" fmla="*/ 1473465 h 1863609"/>
              <a:gd name="connsiteX21" fmla="*/ 2483395 w 3157674"/>
              <a:gd name="connsiteY21" fmla="*/ 1595385 h 1863609"/>
              <a:gd name="connsiteX22" fmla="*/ 2361475 w 3157674"/>
              <a:gd name="connsiteY22" fmla="*/ 1662441 h 1863609"/>
              <a:gd name="connsiteX23" fmla="*/ 2184691 w 3157674"/>
              <a:gd name="connsiteY23" fmla="*/ 1692921 h 1863609"/>
              <a:gd name="connsiteX24" fmla="*/ 1983523 w 3157674"/>
              <a:gd name="connsiteY24" fmla="*/ 1619769 h 1863609"/>
              <a:gd name="connsiteX25" fmla="*/ 1874303 w 3157674"/>
              <a:gd name="connsiteY25" fmla="*/ 1450097 h 1863609"/>
              <a:gd name="connsiteX26" fmla="*/ 1793531 w 3157674"/>
              <a:gd name="connsiteY26" fmla="*/ 1482609 h 1863609"/>
              <a:gd name="connsiteX27" fmla="*/ 1355635 w 3157674"/>
              <a:gd name="connsiteY27" fmla="*/ 1863609 h 1863609"/>
              <a:gd name="connsiteX28" fmla="*/ 965491 w 3157674"/>
              <a:gd name="connsiteY28" fmla="*/ 1516137 h 1863609"/>
              <a:gd name="connsiteX29" fmla="*/ 936662 w 3157674"/>
              <a:gd name="connsiteY29" fmla="*/ 1454415 h 1863609"/>
              <a:gd name="connsiteX30" fmla="*/ 760132 w 3157674"/>
              <a:gd name="connsiteY30" fmla="*/ 1319287 h 1863609"/>
              <a:gd name="connsiteX31" fmla="*/ 465619 w 3157674"/>
              <a:gd name="connsiteY31" fmla="*/ 1193049 h 1863609"/>
              <a:gd name="connsiteX0" fmla="*/ 465619 w 3149209"/>
              <a:gd name="connsiteY0" fmla="*/ 1193049 h 1863609"/>
              <a:gd name="connsiteX1" fmla="*/ 31279 w 3149209"/>
              <a:gd name="connsiteY1" fmla="*/ 703464 h 1863609"/>
              <a:gd name="connsiteX2" fmla="*/ 355891 w 3149209"/>
              <a:gd name="connsiteY2" fmla="*/ 187209 h 1863609"/>
              <a:gd name="connsiteX3" fmla="*/ 550963 w 3149209"/>
              <a:gd name="connsiteY3" fmla="*/ 254265 h 1863609"/>
              <a:gd name="connsiteX4" fmla="*/ 1002067 w 3149209"/>
              <a:gd name="connsiteY4" fmla="*/ 607833 h 1863609"/>
              <a:gd name="connsiteX5" fmla="*/ 1178851 w 3149209"/>
              <a:gd name="connsiteY5" fmla="*/ 827289 h 1863609"/>
              <a:gd name="connsiteX6" fmla="*/ 1380781 w 3149209"/>
              <a:gd name="connsiteY6" fmla="*/ 937017 h 1863609"/>
              <a:gd name="connsiteX7" fmla="*/ 1585759 w 3149209"/>
              <a:gd name="connsiteY7" fmla="*/ 890535 h 1863609"/>
              <a:gd name="connsiteX8" fmla="*/ 2068867 w 3149209"/>
              <a:gd name="connsiteY8" fmla="*/ 796809 h 1863609"/>
              <a:gd name="connsiteX9" fmla="*/ 2227363 w 3149209"/>
              <a:gd name="connsiteY9" fmla="*/ 571257 h 1863609"/>
              <a:gd name="connsiteX10" fmla="*/ 2154973 w 3149209"/>
              <a:gd name="connsiteY10" fmla="*/ 91197 h 1863609"/>
              <a:gd name="connsiteX11" fmla="*/ 2599219 w 3149209"/>
              <a:gd name="connsiteY11" fmla="*/ 107961 h 1863609"/>
              <a:gd name="connsiteX12" fmla="*/ 2983267 w 3149209"/>
              <a:gd name="connsiteY12" fmla="*/ 278649 h 1863609"/>
              <a:gd name="connsiteX13" fmla="*/ 3009937 w 3149209"/>
              <a:gd name="connsiteY13" fmla="*/ 877581 h 1863609"/>
              <a:gd name="connsiteX14" fmla="*/ 2593123 w 3149209"/>
              <a:gd name="connsiteY14" fmla="*/ 790713 h 1863609"/>
              <a:gd name="connsiteX15" fmla="*/ 2422435 w 3149209"/>
              <a:gd name="connsiteY15" fmla="*/ 687081 h 1863609"/>
              <a:gd name="connsiteX16" fmla="*/ 2270035 w 3149209"/>
              <a:gd name="connsiteY16" fmla="*/ 949209 h 1863609"/>
              <a:gd name="connsiteX17" fmla="*/ 2538259 w 3149209"/>
              <a:gd name="connsiteY17" fmla="*/ 1083321 h 1863609"/>
              <a:gd name="connsiteX18" fmla="*/ 2593123 w 3149209"/>
              <a:gd name="connsiteY18" fmla="*/ 1168665 h 1863609"/>
              <a:gd name="connsiteX19" fmla="*/ 2623603 w 3149209"/>
              <a:gd name="connsiteY19" fmla="*/ 1339353 h 1863609"/>
              <a:gd name="connsiteX20" fmla="*/ 2593123 w 3149209"/>
              <a:gd name="connsiteY20" fmla="*/ 1473465 h 1863609"/>
              <a:gd name="connsiteX21" fmla="*/ 2483395 w 3149209"/>
              <a:gd name="connsiteY21" fmla="*/ 1595385 h 1863609"/>
              <a:gd name="connsiteX22" fmla="*/ 2361475 w 3149209"/>
              <a:gd name="connsiteY22" fmla="*/ 1662441 h 1863609"/>
              <a:gd name="connsiteX23" fmla="*/ 2184691 w 3149209"/>
              <a:gd name="connsiteY23" fmla="*/ 1692921 h 1863609"/>
              <a:gd name="connsiteX24" fmla="*/ 1983523 w 3149209"/>
              <a:gd name="connsiteY24" fmla="*/ 1619769 h 1863609"/>
              <a:gd name="connsiteX25" fmla="*/ 1874303 w 3149209"/>
              <a:gd name="connsiteY25" fmla="*/ 1450097 h 1863609"/>
              <a:gd name="connsiteX26" fmla="*/ 1793531 w 3149209"/>
              <a:gd name="connsiteY26" fmla="*/ 1482609 h 1863609"/>
              <a:gd name="connsiteX27" fmla="*/ 1355635 w 3149209"/>
              <a:gd name="connsiteY27" fmla="*/ 1863609 h 1863609"/>
              <a:gd name="connsiteX28" fmla="*/ 965491 w 3149209"/>
              <a:gd name="connsiteY28" fmla="*/ 1516137 h 1863609"/>
              <a:gd name="connsiteX29" fmla="*/ 936662 w 3149209"/>
              <a:gd name="connsiteY29" fmla="*/ 1454415 h 1863609"/>
              <a:gd name="connsiteX30" fmla="*/ 760132 w 3149209"/>
              <a:gd name="connsiteY30" fmla="*/ 1319287 h 1863609"/>
              <a:gd name="connsiteX31" fmla="*/ 465619 w 3149209"/>
              <a:gd name="connsiteY31" fmla="*/ 1193049 h 1863609"/>
              <a:gd name="connsiteX0" fmla="*/ 465619 w 3149209"/>
              <a:gd name="connsiteY0" fmla="*/ 1193049 h 1863609"/>
              <a:gd name="connsiteX1" fmla="*/ 31279 w 3149209"/>
              <a:gd name="connsiteY1" fmla="*/ 703464 h 1863609"/>
              <a:gd name="connsiteX2" fmla="*/ 355891 w 3149209"/>
              <a:gd name="connsiteY2" fmla="*/ 187209 h 1863609"/>
              <a:gd name="connsiteX3" fmla="*/ 550963 w 3149209"/>
              <a:gd name="connsiteY3" fmla="*/ 254265 h 1863609"/>
              <a:gd name="connsiteX4" fmla="*/ 1002067 w 3149209"/>
              <a:gd name="connsiteY4" fmla="*/ 607833 h 1863609"/>
              <a:gd name="connsiteX5" fmla="*/ 1178851 w 3149209"/>
              <a:gd name="connsiteY5" fmla="*/ 827289 h 1863609"/>
              <a:gd name="connsiteX6" fmla="*/ 1380781 w 3149209"/>
              <a:gd name="connsiteY6" fmla="*/ 937017 h 1863609"/>
              <a:gd name="connsiteX7" fmla="*/ 1585759 w 3149209"/>
              <a:gd name="connsiteY7" fmla="*/ 890535 h 1863609"/>
              <a:gd name="connsiteX8" fmla="*/ 2068867 w 3149209"/>
              <a:gd name="connsiteY8" fmla="*/ 796809 h 1863609"/>
              <a:gd name="connsiteX9" fmla="*/ 2227363 w 3149209"/>
              <a:gd name="connsiteY9" fmla="*/ 571257 h 1863609"/>
              <a:gd name="connsiteX10" fmla="*/ 2154973 w 3149209"/>
              <a:gd name="connsiteY10" fmla="*/ 91197 h 1863609"/>
              <a:gd name="connsiteX11" fmla="*/ 2599219 w 3149209"/>
              <a:gd name="connsiteY11" fmla="*/ 107961 h 1863609"/>
              <a:gd name="connsiteX12" fmla="*/ 2983267 w 3149209"/>
              <a:gd name="connsiteY12" fmla="*/ 278649 h 1863609"/>
              <a:gd name="connsiteX13" fmla="*/ 3009937 w 3149209"/>
              <a:gd name="connsiteY13" fmla="*/ 877581 h 1863609"/>
              <a:gd name="connsiteX14" fmla="*/ 2593123 w 3149209"/>
              <a:gd name="connsiteY14" fmla="*/ 790713 h 1863609"/>
              <a:gd name="connsiteX15" fmla="*/ 2422435 w 3149209"/>
              <a:gd name="connsiteY15" fmla="*/ 687081 h 1863609"/>
              <a:gd name="connsiteX16" fmla="*/ 2270035 w 3149209"/>
              <a:gd name="connsiteY16" fmla="*/ 949209 h 1863609"/>
              <a:gd name="connsiteX17" fmla="*/ 2538259 w 3149209"/>
              <a:gd name="connsiteY17" fmla="*/ 1083321 h 1863609"/>
              <a:gd name="connsiteX18" fmla="*/ 2593123 w 3149209"/>
              <a:gd name="connsiteY18" fmla="*/ 1168665 h 1863609"/>
              <a:gd name="connsiteX19" fmla="*/ 2623603 w 3149209"/>
              <a:gd name="connsiteY19" fmla="*/ 1339353 h 1863609"/>
              <a:gd name="connsiteX20" fmla="*/ 2593123 w 3149209"/>
              <a:gd name="connsiteY20" fmla="*/ 1473465 h 1863609"/>
              <a:gd name="connsiteX21" fmla="*/ 2483395 w 3149209"/>
              <a:gd name="connsiteY21" fmla="*/ 1595385 h 1863609"/>
              <a:gd name="connsiteX22" fmla="*/ 2361475 w 3149209"/>
              <a:gd name="connsiteY22" fmla="*/ 1662441 h 1863609"/>
              <a:gd name="connsiteX23" fmla="*/ 2184691 w 3149209"/>
              <a:gd name="connsiteY23" fmla="*/ 1692921 h 1863609"/>
              <a:gd name="connsiteX24" fmla="*/ 1983523 w 3149209"/>
              <a:gd name="connsiteY24" fmla="*/ 1619769 h 1863609"/>
              <a:gd name="connsiteX25" fmla="*/ 1874303 w 3149209"/>
              <a:gd name="connsiteY25" fmla="*/ 1450097 h 1863609"/>
              <a:gd name="connsiteX26" fmla="*/ 1793531 w 3149209"/>
              <a:gd name="connsiteY26" fmla="*/ 1482609 h 1863609"/>
              <a:gd name="connsiteX27" fmla="*/ 1355635 w 3149209"/>
              <a:gd name="connsiteY27" fmla="*/ 1863609 h 1863609"/>
              <a:gd name="connsiteX28" fmla="*/ 965491 w 3149209"/>
              <a:gd name="connsiteY28" fmla="*/ 1516137 h 1863609"/>
              <a:gd name="connsiteX29" fmla="*/ 936662 w 3149209"/>
              <a:gd name="connsiteY29" fmla="*/ 1454415 h 1863609"/>
              <a:gd name="connsiteX30" fmla="*/ 760132 w 3149209"/>
              <a:gd name="connsiteY30" fmla="*/ 1319287 h 1863609"/>
              <a:gd name="connsiteX31" fmla="*/ 465619 w 3149209"/>
              <a:gd name="connsiteY31" fmla="*/ 1193049 h 1863609"/>
              <a:gd name="connsiteX0" fmla="*/ 465619 w 3149209"/>
              <a:gd name="connsiteY0" fmla="*/ 1193049 h 1863609"/>
              <a:gd name="connsiteX1" fmla="*/ 31279 w 3149209"/>
              <a:gd name="connsiteY1" fmla="*/ 703464 h 1863609"/>
              <a:gd name="connsiteX2" fmla="*/ 355891 w 3149209"/>
              <a:gd name="connsiteY2" fmla="*/ 187209 h 1863609"/>
              <a:gd name="connsiteX3" fmla="*/ 550963 w 3149209"/>
              <a:gd name="connsiteY3" fmla="*/ 254265 h 1863609"/>
              <a:gd name="connsiteX4" fmla="*/ 1002067 w 3149209"/>
              <a:gd name="connsiteY4" fmla="*/ 607833 h 1863609"/>
              <a:gd name="connsiteX5" fmla="*/ 1178851 w 3149209"/>
              <a:gd name="connsiteY5" fmla="*/ 827289 h 1863609"/>
              <a:gd name="connsiteX6" fmla="*/ 1380781 w 3149209"/>
              <a:gd name="connsiteY6" fmla="*/ 937017 h 1863609"/>
              <a:gd name="connsiteX7" fmla="*/ 1585759 w 3149209"/>
              <a:gd name="connsiteY7" fmla="*/ 890535 h 1863609"/>
              <a:gd name="connsiteX8" fmla="*/ 2068867 w 3149209"/>
              <a:gd name="connsiteY8" fmla="*/ 796809 h 1863609"/>
              <a:gd name="connsiteX9" fmla="*/ 2227363 w 3149209"/>
              <a:gd name="connsiteY9" fmla="*/ 571257 h 1863609"/>
              <a:gd name="connsiteX10" fmla="*/ 2154973 w 3149209"/>
              <a:gd name="connsiteY10" fmla="*/ 91197 h 1863609"/>
              <a:gd name="connsiteX11" fmla="*/ 2599219 w 3149209"/>
              <a:gd name="connsiteY11" fmla="*/ 107961 h 1863609"/>
              <a:gd name="connsiteX12" fmla="*/ 2983267 w 3149209"/>
              <a:gd name="connsiteY12" fmla="*/ 278649 h 1863609"/>
              <a:gd name="connsiteX13" fmla="*/ 3009937 w 3149209"/>
              <a:gd name="connsiteY13" fmla="*/ 877581 h 1863609"/>
              <a:gd name="connsiteX14" fmla="*/ 2593123 w 3149209"/>
              <a:gd name="connsiteY14" fmla="*/ 790713 h 1863609"/>
              <a:gd name="connsiteX15" fmla="*/ 2422435 w 3149209"/>
              <a:gd name="connsiteY15" fmla="*/ 687081 h 1863609"/>
              <a:gd name="connsiteX16" fmla="*/ 2270035 w 3149209"/>
              <a:gd name="connsiteY16" fmla="*/ 949209 h 1863609"/>
              <a:gd name="connsiteX17" fmla="*/ 2538259 w 3149209"/>
              <a:gd name="connsiteY17" fmla="*/ 1083321 h 1863609"/>
              <a:gd name="connsiteX18" fmla="*/ 2593123 w 3149209"/>
              <a:gd name="connsiteY18" fmla="*/ 1168665 h 1863609"/>
              <a:gd name="connsiteX19" fmla="*/ 2623603 w 3149209"/>
              <a:gd name="connsiteY19" fmla="*/ 1339353 h 1863609"/>
              <a:gd name="connsiteX20" fmla="*/ 2593123 w 3149209"/>
              <a:gd name="connsiteY20" fmla="*/ 1473465 h 1863609"/>
              <a:gd name="connsiteX21" fmla="*/ 2483395 w 3149209"/>
              <a:gd name="connsiteY21" fmla="*/ 1595385 h 1863609"/>
              <a:gd name="connsiteX22" fmla="*/ 2361475 w 3149209"/>
              <a:gd name="connsiteY22" fmla="*/ 1662441 h 1863609"/>
              <a:gd name="connsiteX23" fmla="*/ 2184691 w 3149209"/>
              <a:gd name="connsiteY23" fmla="*/ 1692921 h 1863609"/>
              <a:gd name="connsiteX24" fmla="*/ 1983523 w 3149209"/>
              <a:gd name="connsiteY24" fmla="*/ 1619769 h 1863609"/>
              <a:gd name="connsiteX25" fmla="*/ 1874303 w 3149209"/>
              <a:gd name="connsiteY25" fmla="*/ 1450097 h 1863609"/>
              <a:gd name="connsiteX26" fmla="*/ 1793531 w 3149209"/>
              <a:gd name="connsiteY26" fmla="*/ 1482609 h 1863609"/>
              <a:gd name="connsiteX27" fmla="*/ 1355635 w 3149209"/>
              <a:gd name="connsiteY27" fmla="*/ 1863609 h 1863609"/>
              <a:gd name="connsiteX28" fmla="*/ 965491 w 3149209"/>
              <a:gd name="connsiteY28" fmla="*/ 1516137 h 1863609"/>
              <a:gd name="connsiteX29" fmla="*/ 936662 w 3149209"/>
              <a:gd name="connsiteY29" fmla="*/ 1454415 h 1863609"/>
              <a:gd name="connsiteX30" fmla="*/ 760132 w 3149209"/>
              <a:gd name="connsiteY30" fmla="*/ 1319287 h 1863609"/>
              <a:gd name="connsiteX31" fmla="*/ 465619 w 3149209"/>
              <a:gd name="connsiteY31" fmla="*/ 1193049 h 1863609"/>
              <a:gd name="connsiteX0" fmla="*/ 465619 w 3149209"/>
              <a:gd name="connsiteY0" fmla="*/ 1193049 h 1863609"/>
              <a:gd name="connsiteX1" fmla="*/ 31279 w 3149209"/>
              <a:gd name="connsiteY1" fmla="*/ 703464 h 1863609"/>
              <a:gd name="connsiteX2" fmla="*/ 355891 w 3149209"/>
              <a:gd name="connsiteY2" fmla="*/ 187209 h 1863609"/>
              <a:gd name="connsiteX3" fmla="*/ 550963 w 3149209"/>
              <a:gd name="connsiteY3" fmla="*/ 254265 h 1863609"/>
              <a:gd name="connsiteX4" fmla="*/ 1002067 w 3149209"/>
              <a:gd name="connsiteY4" fmla="*/ 607833 h 1863609"/>
              <a:gd name="connsiteX5" fmla="*/ 1178851 w 3149209"/>
              <a:gd name="connsiteY5" fmla="*/ 827289 h 1863609"/>
              <a:gd name="connsiteX6" fmla="*/ 1380781 w 3149209"/>
              <a:gd name="connsiteY6" fmla="*/ 937017 h 1863609"/>
              <a:gd name="connsiteX7" fmla="*/ 1585759 w 3149209"/>
              <a:gd name="connsiteY7" fmla="*/ 890535 h 1863609"/>
              <a:gd name="connsiteX8" fmla="*/ 2068867 w 3149209"/>
              <a:gd name="connsiteY8" fmla="*/ 796809 h 1863609"/>
              <a:gd name="connsiteX9" fmla="*/ 2227363 w 3149209"/>
              <a:gd name="connsiteY9" fmla="*/ 571257 h 1863609"/>
              <a:gd name="connsiteX10" fmla="*/ 2154973 w 3149209"/>
              <a:gd name="connsiteY10" fmla="*/ 91197 h 1863609"/>
              <a:gd name="connsiteX11" fmla="*/ 2599219 w 3149209"/>
              <a:gd name="connsiteY11" fmla="*/ 107961 h 1863609"/>
              <a:gd name="connsiteX12" fmla="*/ 2983267 w 3149209"/>
              <a:gd name="connsiteY12" fmla="*/ 278649 h 1863609"/>
              <a:gd name="connsiteX13" fmla="*/ 3009937 w 3149209"/>
              <a:gd name="connsiteY13" fmla="*/ 877581 h 1863609"/>
              <a:gd name="connsiteX14" fmla="*/ 2593123 w 3149209"/>
              <a:gd name="connsiteY14" fmla="*/ 790713 h 1863609"/>
              <a:gd name="connsiteX15" fmla="*/ 2422435 w 3149209"/>
              <a:gd name="connsiteY15" fmla="*/ 687081 h 1863609"/>
              <a:gd name="connsiteX16" fmla="*/ 2270035 w 3149209"/>
              <a:gd name="connsiteY16" fmla="*/ 949209 h 1863609"/>
              <a:gd name="connsiteX17" fmla="*/ 2538259 w 3149209"/>
              <a:gd name="connsiteY17" fmla="*/ 1083321 h 1863609"/>
              <a:gd name="connsiteX18" fmla="*/ 2593123 w 3149209"/>
              <a:gd name="connsiteY18" fmla="*/ 1168665 h 1863609"/>
              <a:gd name="connsiteX19" fmla="*/ 2623603 w 3149209"/>
              <a:gd name="connsiteY19" fmla="*/ 1339353 h 1863609"/>
              <a:gd name="connsiteX20" fmla="*/ 2593123 w 3149209"/>
              <a:gd name="connsiteY20" fmla="*/ 1473465 h 1863609"/>
              <a:gd name="connsiteX21" fmla="*/ 2483395 w 3149209"/>
              <a:gd name="connsiteY21" fmla="*/ 1595385 h 1863609"/>
              <a:gd name="connsiteX22" fmla="*/ 2361475 w 3149209"/>
              <a:gd name="connsiteY22" fmla="*/ 1662441 h 1863609"/>
              <a:gd name="connsiteX23" fmla="*/ 2184691 w 3149209"/>
              <a:gd name="connsiteY23" fmla="*/ 1692921 h 1863609"/>
              <a:gd name="connsiteX24" fmla="*/ 1874303 w 3149209"/>
              <a:gd name="connsiteY24" fmla="*/ 1450097 h 1863609"/>
              <a:gd name="connsiteX25" fmla="*/ 1793531 w 3149209"/>
              <a:gd name="connsiteY25" fmla="*/ 1482609 h 1863609"/>
              <a:gd name="connsiteX26" fmla="*/ 1355635 w 3149209"/>
              <a:gd name="connsiteY26" fmla="*/ 1863609 h 1863609"/>
              <a:gd name="connsiteX27" fmla="*/ 965491 w 3149209"/>
              <a:gd name="connsiteY27" fmla="*/ 1516137 h 1863609"/>
              <a:gd name="connsiteX28" fmla="*/ 936662 w 3149209"/>
              <a:gd name="connsiteY28" fmla="*/ 1454415 h 1863609"/>
              <a:gd name="connsiteX29" fmla="*/ 760132 w 3149209"/>
              <a:gd name="connsiteY29" fmla="*/ 1319287 h 1863609"/>
              <a:gd name="connsiteX30" fmla="*/ 465619 w 3149209"/>
              <a:gd name="connsiteY30" fmla="*/ 1193049 h 1863609"/>
              <a:gd name="connsiteX0" fmla="*/ 465619 w 3149209"/>
              <a:gd name="connsiteY0" fmla="*/ 1193049 h 1863609"/>
              <a:gd name="connsiteX1" fmla="*/ 31279 w 3149209"/>
              <a:gd name="connsiteY1" fmla="*/ 703464 h 1863609"/>
              <a:gd name="connsiteX2" fmla="*/ 355891 w 3149209"/>
              <a:gd name="connsiteY2" fmla="*/ 187209 h 1863609"/>
              <a:gd name="connsiteX3" fmla="*/ 550963 w 3149209"/>
              <a:gd name="connsiteY3" fmla="*/ 254265 h 1863609"/>
              <a:gd name="connsiteX4" fmla="*/ 1002067 w 3149209"/>
              <a:gd name="connsiteY4" fmla="*/ 607833 h 1863609"/>
              <a:gd name="connsiteX5" fmla="*/ 1178851 w 3149209"/>
              <a:gd name="connsiteY5" fmla="*/ 827289 h 1863609"/>
              <a:gd name="connsiteX6" fmla="*/ 1380781 w 3149209"/>
              <a:gd name="connsiteY6" fmla="*/ 937017 h 1863609"/>
              <a:gd name="connsiteX7" fmla="*/ 1585759 w 3149209"/>
              <a:gd name="connsiteY7" fmla="*/ 890535 h 1863609"/>
              <a:gd name="connsiteX8" fmla="*/ 2068867 w 3149209"/>
              <a:gd name="connsiteY8" fmla="*/ 796809 h 1863609"/>
              <a:gd name="connsiteX9" fmla="*/ 2227363 w 3149209"/>
              <a:gd name="connsiteY9" fmla="*/ 571257 h 1863609"/>
              <a:gd name="connsiteX10" fmla="*/ 2154973 w 3149209"/>
              <a:gd name="connsiteY10" fmla="*/ 91197 h 1863609"/>
              <a:gd name="connsiteX11" fmla="*/ 2599219 w 3149209"/>
              <a:gd name="connsiteY11" fmla="*/ 107961 h 1863609"/>
              <a:gd name="connsiteX12" fmla="*/ 2983267 w 3149209"/>
              <a:gd name="connsiteY12" fmla="*/ 278649 h 1863609"/>
              <a:gd name="connsiteX13" fmla="*/ 3009937 w 3149209"/>
              <a:gd name="connsiteY13" fmla="*/ 877581 h 1863609"/>
              <a:gd name="connsiteX14" fmla="*/ 2593123 w 3149209"/>
              <a:gd name="connsiteY14" fmla="*/ 790713 h 1863609"/>
              <a:gd name="connsiteX15" fmla="*/ 2422435 w 3149209"/>
              <a:gd name="connsiteY15" fmla="*/ 687081 h 1863609"/>
              <a:gd name="connsiteX16" fmla="*/ 2270035 w 3149209"/>
              <a:gd name="connsiteY16" fmla="*/ 949209 h 1863609"/>
              <a:gd name="connsiteX17" fmla="*/ 2538259 w 3149209"/>
              <a:gd name="connsiteY17" fmla="*/ 1083321 h 1863609"/>
              <a:gd name="connsiteX18" fmla="*/ 2593123 w 3149209"/>
              <a:gd name="connsiteY18" fmla="*/ 1168665 h 1863609"/>
              <a:gd name="connsiteX19" fmla="*/ 2623603 w 3149209"/>
              <a:gd name="connsiteY19" fmla="*/ 1339353 h 1863609"/>
              <a:gd name="connsiteX20" fmla="*/ 2593123 w 3149209"/>
              <a:gd name="connsiteY20" fmla="*/ 1473465 h 1863609"/>
              <a:gd name="connsiteX21" fmla="*/ 2483395 w 3149209"/>
              <a:gd name="connsiteY21" fmla="*/ 1595385 h 1863609"/>
              <a:gd name="connsiteX22" fmla="*/ 2361475 w 3149209"/>
              <a:gd name="connsiteY22" fmla="*/ 1662441 h 1863609"/>
              <a:gd name="connsiteX23" fmla="*/ 1874303 w 3149209"/>
              <a:gd name="connsiteY23" fmla="*/ 1450097 h 1863609"/>
              <a:gd name="connsiteX24" fmla="*/ 1793531 w 3149209"/>
              <a:gd name="connsiteY24" fmla="*/ 1482609 h 1863609"/>
              <a:gd name="connsiteX25" fmla="*/ 1355635 w 3149209"/>
              <a:gd name="connsiteY25" fmla="*/ 1863609 h 1863609"/>
              <a:gd name="connsiteX26" fmla="*/ 965491 w 3149209"/>
              <a:gd name="connsiteY26" fmla="*/ 1516137 h 1863609"/>
              <a:gd name="connsiteX27" fmla="*/ 936662 w 3149209"/>
              <a:gd name="connsiteY27" fmla="*/ 1454415 h 1863609"/>
              <a:gd name="connsiteX28" fmla="*/ 760132 w 3149209"/>
              <a:gd name="connsiteY28" fmla="*/ 1319287 h 1863609"/>
              <a:gd name="connsiteX29" fmla="*/ 465619 w 3149209"/>
              <a:gd name="connsiteY29" fmla="*/ 1193049 h 1863609"/>
              <a:gd name="connsiteX0" fmla="*/ 465619 w 3149209"/>
              <a:gd name="connsiteY0" fmla="*/ 1193049 h 1863609"/>
              <a:gd name="connsiteX1" fmla="*/ 31279 w 3149209"/>
              <a:gd name="connsiteY1" fmla="*/ 703464 h 1863609"/>
              <a:gd name="connsiteX2" fmla="*/ 355891 w 3149209"/>
              <a:gd name="connsiteY2" fmla="*/ 187209 h 1863609"/>
              <a:gd name="connsiteX3" fmla="*/ 550963 w 3149209"/>
              <a:gd name="connsiteY3" fmla="*/ 254265 h 1863609"/>
              <a:gd name="connsiteX4" fmla="*/ 1002067 w 3149209"/>
              <a:gd name="connsiteY4" fmla="*/ 607833 h 1863609"/>
              <a:gd name="connsiteX5" fmla="*/ 1178851 w 3149209"/>
              <a:gd name="connsiteY5" fmla="*/ 827289 h 1863609"/>
              <a:gd name="connsiteX6" fmla="*/ 1380781 w 3149209"/>
              <a:gd name="connsiteY6" fmla="*/ 937017 h 1863609"/>
              <a:gd name="connsiteX7" fmla="*/ 1585759 w 3149209"/>
              <a:gd name="connsiteY7" fmla="*/ 890535 h 1863609"/>
              <a:gd name="connsiteX8" fmla="*/ 2068867 w 3149209"/>
              <a:gd name="connsiteY8" fmla="*/ 796809 h 1863609"/>
              <a:gd name="connsiteX9" fmla="*/ 2227363 w 3149209"/>
              <a:gd name="connsiteY9" fmla="*/ 571257 h 1863609"/>
              <a:gd name="connsiteX10" fmla="*/ 2154973 w 3149209"/>
              <a:gd name="connsiteY10" fmla="*/ 91197 h 1863609"/>
              <a:gd name="connsiteX11" fmla="*/ 2599219 w 3149209"/>
              <a:gd name="connsiteY11" fmla="*/ 107961 h 1863609"/>
              <a:gd name="connsiteX12" fmla="*/ 2983267 w 3149209"/>
              <a:gd name="connsiteY12" fmla="*/ 278649 h 1863609"/>
              <a:gd name="connsiteX13" fmla="*/ 3009937 w 3149209"/>
              <a:gd name="connsiteY13" fmla="*/ 877581 h 1863609"/>
              <a:gd name="connsiteX14" fmla="*/ 2593123 w 3149209"/>
              <a:gd name="connsiteY14" fmla="*/ 790713 h 1863609"/>
              <a:gd name="connsiteX15" fmla="*/ 2422435 w 3149209"/>
              <a:gd name="connsiteY15" fmla="*/ 687081 h 1863609"/>
              <a:gd name="connsiteX16" fmla="*/ 2270035 w 3149209"/>
              <a:gd name="connsiteY16" fmla="*/ 949209 h 1863609"/>
              <a:gd name="connsiteX17" fmla="*/ 2538259 w 3149209"/>
              <a:gd name="connsiteY17" fmla="*/ 1083321 h 1863609"/>
              <a:gd name="connsiteX18" fmla="*/ 2593123 w 3149209"/>
              <a:gd name="connsiteY18" fmla="*/ 1168665 h 1863609"/>
              <a:gd name="connsiteX19" fmla="*/ 2623603 w 3149209"/>
              <a:gd name="connsiteY19" fmla="*/ 1339353 h 1863609"/>
              <a:gd name="connsiteX20" fmla="*/ 2593123 w 3149209"/>
              <a:gd name="connsiteY20" fmla="*/ 1473465 h 1863609"/>
              <a:gd name="connsiteX21" fmla="*/ 2483395 w 3149209"/>
              <a:gd name="connsiteY21" fmla="*/ 1595385 h 1863609"/>
              <a:gd name="connsiteX22" fmla="*/ 1874303 w 3149209"/>
              <a:gd name="connsiteY22" fmla="*/ 1450097 h 1863609"/>
              <a:gd name="connsiteX23" fmla="*/ 1793531 w 3149209"/>
              <a:gd name="connsiteY23" fmla="*/ 1482609 h 1863609"/>
              <a:gd name="connsiteX24" fmla="*/ 1355635 w 3149209"/>
              <a:gd name="connsiteY24" fmla="*/ 1863609 h 1863609"/>
              <a:gd name="connsiteX25" fmla="*/ 965491 w 3149209"/>
              <a:gd name="connsiteY25" fmla="*/ 1516137 h 1863609"/>
              <a:gd name="connsiteX26" fmla="*/ 936662 w 3149209"/>
              <a:gd name="connsiteY26" fmla="*/ 1454415 h 1863609"/>
              <a:gd name="connsiteX27" fmla="*/ 760132 w 3149209"/>
              <a:gd name="connsiteY27" fmla="*/ 1319287 h 1863609"/>
              <a:gd name="connsiteX28" fmla="*/ 465619 w 3149209"/>
              <a:gd name="connsiteY28" fmla="*/ 1193049 h 1863609"/>
              <a:gd name="connsiteX0" fmla="*/ 465619 w 3149209"/>
              <a:gd name="connsiteY0" fmla="*/ 1193049 h 1863609"/>
              <a:gd name="connsiteX1" fmla="*/ 31279 w 3149209"/>
              <a:gd name="connsiteY1" fmla="*/ 703464 h 1863609"/>
              <a:gd name="connsiteX2" fmla="*/ 355891 w 3149209"/>
              <a:gd name="connsiteY2" fmla="*/ 187209 h 1863609"/>
              <a:gd name="connsiteX3" fmla="*/ 550963 w 3149209"/>
              <a:gd name="connsiteY3" fmla="*/ 254265 h 1863609"/>
              <a:gd name="connsiteX4" fmla="*/ 1002067 w 3149209"/>
              <a:gd name="connsiteY4" fmla="*/ 607833 h 1863609"/>
              <a:gd name="connsiteX5" fmla="*/ 1178851 w 3149209"/>
              <a:gd name="connsiteY5" fmla="*/ 827289 h 1863609"/>
              <a:gd name="connsiteX6" fmla="*/ 1380781 w 3149209"/>
              <a:gd name="connsiteY6" fmla="*/ 937017 h 1863609"/>
              <a:gd name="connsiteX7" fmla="*/ 1585759 w 3149209"/>
              <a:gd name="connsiteY7" fmla="*/ 890535 h 1863609"/>
              <a:gd name="connsiteX8" fmla="*/ 2068867 w 3149209"/>
              <a:gd name="connsiteY8" fmla="*/ 796809 h 1863609"/>
              <a:gd name="connsiteX9" fmla="*/ 2227363 w 3149209"/>
              <a:gd name="connsiteY9" fmla="*/ 571257 h 1863609"/>
              <a:gd name="connsiteX10" fmla="*/ 2154973 w 3149209"/>
              <a:gd name="connsiteY10" fmla="*/ 91197 h 1863609"/>
              <a:gd name="connsiteX11" fmla="*/ 2599219 w 3149209"/>
              <a:gd name="connsiteY11" fmla="*/ 107961 h 1863609"/>
              <a:gd name="connsiteX12" fmla="*/ 2983267 w 3149209"/>
              <a:gd name="connsiteY12" fmla="*/ 278649 h 1863609"/>
              <a:gd name="connsiteX13" fmla="*/ 3009937 w 3149209"/>
              <a:gd name="connsiteY13" fmla="*/ 877581 h 1863609"/>
              <a:gd name="connsiteX14" fmla="*/ 2593123 w 3149209"/>
              <a:gd name="connsiteY14" fmla="*/ 790713 h 1863609"/>
              <a:gd name="connsiteX15" fmla="*/ 2422435 w 3149209"/>
              <a:gd name="connsiteY15" fmla="*/ 687081 h 1863609"/>
              <a:gd name="connsiteX16" fmla="*/ 2270035 w 3149209"/>
              <a:gd name="connsiteY16" fmla="*/ 949209 h 1863609"/>
              <a:gd name="connsiteX17" fmla="*/ 2538259 w 3149209"/>
              <a:gd name="connsiteY17" fmla="*/ 1083321 h 1863609"/>
              <a:gd name="connsiteX18" fmla="*/ 2593123 w 3149209"/>
              <a:gd name="connsiteY18" fmla="*/ 1168665 h 1863609"/>
              <a:gd name="connsiteX19" fmla="*/ 2623603 w 3149209"/>
              <a:gd name="connsiteY19" fmla="*/ 1339353 h 1863609"/>
              <a:gd name="connsiteX20" fmla="*/ 2483395 w 3149209"/>
              <a:gd name="connsiteY20" fmla="*/ 1595385 h 1863609"/>
              <a:gd name="connsiteX21" fmla="*/ 1874303 w 3149209"/>
              <a:gd name="connsiteY21" fmla="*/ 1450097 h 1863609"/>
              <a:gd name="connsiteX22" fmla="*/ 1793531 w 3149209"/>
              <a:gd name="connsiteY22" fmla="*/ 1482609 h 1863609"/>
              <a:gd name="connsiteX23" fmla="*/ 1355635 w 3149209"/>
              <a:gd name="connsiteY23" fmla="*/ 1863609 h 1863609"/>
              <a:gd name="connsiteX24" fmla="*/ 965491 w 3149209"/>
              <a:gd name="connsiteY24" fmla="*/ 1516137 h 1863609"/>
              <a:gd name="connsiteX25" fmla="*/ 936662 w 3149209"/>
              <a:gd name="connsiteY25" fmla="*/ 1454415 h 1863609"/>
              <a:gd name="connsiteX26" fmla="*/ 760132 w 3149209"/>
              <a:gd name="connsiteY26" fmla="*/ 1319287 h 1863609"/>
              <a:gd name="connsiteX27" fmla="*/ 465619 w 3149209"/>
              <a:gd name="connsiteY27" fmla="*/ 1193049 h 1863609"/>
              <a:gd name="connsiteX0" fmla="*/ 465619 w 3149209"/>
              <a:gd name="connsiteY0" fmla="*/ 1193049 h 1863609"/>
              <a:gd name="connsiteX1" fmla="*/ 31279 w 3149209"/>
              <a:gd name="connsiteY1" fmla="*/ 703464 h 1863609"/>
              <a:gd name="connsiteX2" fmla="*/ 355891 w 3149209"/>
              <a:gd name="connsiteY2" fmla="*/ 187209 h 1863609"/>
              <a:gd name="connsiteX3" fmla="*/ 550963 w 3149209"/>
              <a:gd name="connsiteY3" fmla="*/ 254265 h 1863609"/>
              <a:gd name="connsiteX4" fmla="*/ 1002067 w 3149209"/>
              <a:gd name="connsiteY4" fmla="*/ 607833 h 1863609"/>
              <a:gd name="connsiteX5" fmla="*/ 1178851 w 3149209"/>
              <a:gd name="connsiteY5" fmla="*/ 827289 h 1863609"/>
              <a:gd name="connsiteX6" fmla="*/ 1380781 w 3149209"/>
              <a:gd name="connsiteY6" fmla="*/ 937017 h 1863609"/>
              <a:gd name="connsiteX7" fmla="*/ 1585759 w 3149209"/>
              <a:gd name="connsiteY7" fmla="*/ 890535 h 1863609"/>
              <a:gd name="connsiteX8" fmla="*/ 2068867 w 3149209"/>
              <a:gd name="connsiteY8" fmla="*/ 796809 h 1863609"/>
              <a:gd name="connsiteX9" fmla="*/ 2227363 w 3149209"/>
              <a:gd name="connsiteY9" fmla="*/ 571257 h 1863609"/>
              <a:gd name="connsiteX10" fmla="*/ 2154973 w 3149209"/>
              <a:gd name="connsiteY10" fmla="*/ 91197 h 1863609"/>
              <a:gd name="connsiteX11" fmla="*/ 2599219 w 3149209"/>
              <a:gd name="connsiteY11" fmla="*/ 107961 h 1863609"/>
              <a:gd name="connsiteX12" fmla="*/ 2983267 w 3149209"/>
              <a:gd name="connsiteY12" fmla="*/ 278649 h 1863609"/>
              <a:gd name="connsiteX13" fmla="*/ 3009937 w 3149209"/>
              <a:gd name="connsiteY13" fmla="*/ 877581 h 1863609"/>
              <a:gd name="connsiteX14" fmla="*/ 2593123 w 3149209"/>
              <a:gd name="connsiteY14" fmla="*/ 790713 h 1863609"/>
              <a:gd name="connsiteX15" fmla="*/ 2422435 w 3149209"/>
              <a:gd name="connsiteY15" fmla="*/ 687081 h 1863609"/>
              <a:gd name="connsiteX16" fmla="*/ 2270035 w 3149209"/>
              <a:gd name="connsiteY16" fmla="*/ 949209 h 1863609"/>
              <a:gd name="connsiteX17" fmla="*/ 2538259 w 3149209"/>
              <a:gd name="connsiteY17" fmla="*/ 1083321 h 1863609"/>
              <a:gd name="connsiteX18" fmla="*/ 2593123 w 3149209"/>
              <a:gd name="connsiteY18" fmla="*/ 1168665 h 1863609"/>
              <a:gd name="connsiteX19" fmla="*/ 2483395 w 3149209"/>
              <a:gd name="connsiteY19" fmla="*/ 1595385 h 1863609"/>
              <a:gd name="connsiteX20" fmla="*/ 1874303 w 3149209"/>
              <a:gd name="connsiteY20" fmla="*/ 1450097 h 1863609"/>
              <a:gd name="connsiteX21" fmla="*/ 1793531 w 3149209"/>
              <a:gd name="connsiteY21" fmla="*/ 1482609 h 1863609"/>
              <a:gd name="connsiteX22" fmla="*/ 1355635 w 3149209"/>
              <a:gd name="connsiteY22" fmla="*/ 1863609 h 1863609"/>
              <a:gd name="connsiteX23" fmla="*/ 965491 w 3149209"/>
              <a:gd name="connsiteY23" fmla="*/ 1516137 h 1863609"/>
              <a:gd name="connsiteX24" fmla="*/ 936662 w 3149209"/>
              <a:gd name="connsiteY24" fmla="*/ 1454415 h 1863609"/>
              <a:gd name="connsiteX25" fmla="*/ 760132 w 3149209"/>
              <a:gd name="connsiteY25" fmla="*/ 1319287 h 1863609"/>
              <a:gd name="connsiteX26" fmla="*/ 465619 w 3149209"/>
              <a:gd name="connsiteY26" fmla="*/ 1193049 h 1863609"/>
              <a:gd name="connsiteX0" fmla="*/ 465619 w 3149209"/>
              <a:gd name="connsiteY0" fmla="*/ 1193049 h 1863609"/>
              <a:gd name="connsiteX1" fmla="*/ 31279 w 3149209"/>
              <a:gd name="connsiteY1" fmla="*/ 703464 h 1863609"/>
              <a:gd name="connsiteX2" fmla="*/ 355891 w 3149209"/>
              <a:gd name="connsiteY2" fmla="*/ 187209 h 1863609"/>
              <a:gd name="connsiteX3" fmla="*/ 550963 w 3149209"/>
              <a:gd name="connsiteY3" fmla="*/ 254265 h 1863609"/>
              <a:gd name="connsiteX4" fmla="*/ 1002067 w 3149209"/>
              <a:gd name="connsiteY4" fmla="*/ 607833 h 1863609"/>
              <a:gd name="connsiteX5" fmla="*/ 1178851 w 3149209"/>
              <a:gd name="connsiteY5" fmla="*/ 827289 h 1863609"/>
              <a:gd name="connsiteX6" fmla="*/ 1380781 w 3149209"/>
              <a:gd name="connsiteY6" fmla="*/ 937017 h 1863609"/>
              <a:gd name="connsiteX7" fmla="*/ 1585759 w 3149209"/>
              <a:gd name="connsiteY7" fmla="*/ 890535 h 1863609"/>
              <a:gd name="connsiteX8" fmla="*/ 2068867 w 3149209"/>
              <a:gd name="connsiteY8" fmla="*/ 796809 h 1863609"/>
              <a:gd name="connsiteX9" fmla="*/ 2227363 w 3149209"/>
              <a:gd name="connsiteY9" fmla="*/ 571257 h 1863609"/>
              <a:gd name="connsiteX10" fmla="*/ 2154973 w 3149209"/>
              <a:gd name="connsiteY10" fmla="*/ 91197 h 1863609"/>
              <a:gd name="connsiteX11" fmla="*/ 2599219 w 3149209"/>
              <a:gd name="connsiteY11" fmla="*/ 107961 h 1863609"/>
              <a:gd name="connsiteX12" fmla="*/ 2983267 w 3149209"/>
              <a:gd name="connsiteY12" fmla="*/ 278649 h 1863609"/>
              <a:gd name="connsiteX13" fmla="*/ 3009937 w 3149209"/>
              <a:gd name="connsiteY13" fmla="*/ 877581 h 1863609"/>
              <a:gd name="connsiteX14" fmla="*/ 2593123 w 3149209"/>
              <a:gd name="connsiteY14" fmla="*/ 790713 h 1863609"/>
              <a:gd name="connsiteX15" fmla="*/ 2422435 w 3149209"/>
              <a:gd name="connsiteY15" fmla="*/ 687081 h 1863609"/>
              <a:gd name="connsiteX16" fmla="*/ 2270035 w 3149209"/>
              <a:gd name="connsiteY16" fmla="*/ 949209 h 1863609"/>
              <a:gd name="connsiteX17" fmla="*/ 2538259 w 3149209"/>
              <a:gd name="connsiteY17" fmla="*/ 1083321 h 1863609"/>
              <a:gd name="connsiteX18" fmla="*/ 2483395 w 3149209"/>
              <a:gd name="connsiteY18" fmla="*/ 1595385 h 1863609"/>
              <a:gd name="connsiteX19" fmla="*/ 1874303 w 3149209"/>
              <a:gd name="connsiteY19" fmla="*/ 1450097 h 1863609"/>
              <a:gd name="connsiteX20" fmla="*/ 1793531 w 3149209"/>
              <a:gd name="connsiteY20" fmla="*/ 1482609 h 1863609"/>
              <a:gd name="connsiteX21" fmla="*/ 1355635 w 3149209"/>
              <a:gd name="connsiteY21" fmla="*/ 1863609 h 1863609"/>
              <a:gd name="connsiteX22" fmla="*/ 965491 w 3149209"/>
              <a:gd name="connsiteY22" fmla="*/ 1516137 h 1863609"/>
              <a:gd name="connsiteX23" fmla="*/ 936662 w 3149209"/>
              <a:gd name="connsiteY23" fmla="*/ 1454415 h 1863609"/>
              <a:gd name="connsiteX24" fmla="*/ 760132 w 3149209"/>
              <a:gd name="connsiteY24" fmla="*/ 1319287 h 1863609"/>
              <a:gd name="connsiteX25" fmla="*/ 465619 w 3149209"/>
              <a:gd name="connsiteY25" fmla="*/ 1193049 h 1863609"/>
              <a:gd name="connsiteX0" fmla="*/ 465619 w 3149209"/>
              <a:gd name="connsiteY0" fmla="*/ 1193049 h 1863609"/>
              <a:gd name="connsiteX1" fmla="*/ 31279 w 3149209"/>
              <a:gd name="connsiteY1" fmla="*/ 703464 h 1863609"/>
              <a:gd name="connsiteX2" fmla="*/ 355891 w 3149209"/>
              <a:gd name="connsiteY2" fmla="*/ 187209 h 1863609"/>
              <a:gd name="connsiteX3" fmla="*/ 550963 w 3149209"/>
              <a:gd name="connsiteY3" fmla="*/ 254265 h 1863609"/>
              <a:gd name="connsiteX4" fmla="*/ 1002067 w 3149209"/>
              <a:gd name="connsiteY4" fmla="*/ 607833 h 1863609"/>
              <a:gd name="connsiteX5" fmla="*/ 1178851 w 3149209"/>
              <a:gd name="connsiteY5" fmla="*/ 827289 h 1863609"/>
              <a:gd name="connsiteX6" fmla="*/ 1380781 w 3149209"/>
              <a:gd name="connsiteY6" fmla="*/ 937017 h 1863609"/>
              <a:gd name="connsiteX7" fmla="*/ 1585759 w 3149209"/>
              <a:gd name="connsiteY7" fmla="*/ 890535 h 1863609"/>
              <a:gd name="connsiteX8" fmla="*/ 2068867 w 3149209"/>
              <a:gd name="connsiteY8" fmla="*/ 796809 h 1863609"/>
              <a:gd name="connsiteX9" fmla="*/ 2227363 w 3149209"/>
              <a:gd name="connsiteY9" fmla="*/ 571257 h 1863609"/>
              <a:gd name="connsiteX10" fmla="*/ 2154973 w 3149209"/>
              <a:gd name="connsiteY10" fmla="*/ 91197 h 1863609"/>
              <a:gd name="connsiteX11" fmla="*/ 2599219 w 3149209"/>
              <a:gd name="connsiteY11" fmla="*/ 107961 h 1863609"/>
              <a:gd name="connsiteX12" fmla="*/ 2983267 w 3149209"/>
              <a:gd name="connsiteY12" fmla="*/ 278649 h 1863609"/>
              <a:gd name="connsiteX13" fmla="*/ 3009937 w 3149209"/>
              <a:gd name="connsiteY13" fmla="*/ 877581 h 1863609"/>
              <a:gd name="connsiteX14" fmla="*/ 2593123 w 3149209"/>
              <a:gd name="connsiteY14" fmla="*/ 790713 h 1863609"/>
              <a:gd name="connsiteX15" fmla="*/ 2422435 w 3149209"/>
              <a:gd name="connsiteY15" fmla="*/ 687081 h 1863609"/>
              <a:gd name="connsiteX16" fmla="*/ 2270035 w 3149209"/>
              <a:gd name="connsiteY16" fmla="*/ 949209 h 1863609"/>
              <a:gd name="connsiteX17" fmla="*/ 2538259 w 3149209"/>
              <a:gd name="connsiteY17" fmla="*/ 1083321 h 1863609"/>
              <a:gd name="connsiteX18" fmla="*/ 2483395 w 3149209"/>
              <a:gd name="connsiteY18" fmla="*/ 1595385 h 1863609"/>
              <a:gd name="connsiteX19" fmla="*/ 1874303 w 3149209"/>
              <a:gd name="connsiteY19" fmla="*/ 1450097 h 1863609"/>
              <a:gd name="connsiteX20" fmla="*/ 1793531 w 3149209"/>
              <a:gd name="connsiteY20" fmla="*/ 1482609 h 1863609"/>
              <a:gd name="connsiteX21" fmla="*/ 1355635 w 3149209"/>
              <a:gd name="connsiteY21" fmla="*/ 1863609 h 1863609"/>
              <a:gd name="connsiteX22" fmla="*/ 965491 w 3149209"/>
              <a:gd name="connsiteY22" fmla="*/ 1516137 h 1863609"/>
              <a:gd name="connsiteX23" fmla="*/ 936662 w 3149209"/>
              <a:gd name="connsiteY23" fmla="*/ 1454415 h 1863609"/>
              <a:gd name="connsiteX24" fmla="*/ 760132 w 3149209"/>
              <a:gd name="connsiteY24" fmla="*/ 1319287 h 1863609"/>
              <a:gd name="connsiteX25" fmla="*/ 465619 w 3149209"/>
              <a:gd name="connsiteY25" fmla="*/ 1193049 h 1863609"/>
              <a:gd name="connsiteX0" fmla="*/ 465619 w 3149209"/>
              <a:gd name="connsiteY0" fmla="*/ 1193049 h 1863609"/>
              <a:gd name="connsiteX1" fmla="*/ 31279 w 3149209"/>
              <a:gd name="connsiteY1" fmla="*/ 703464 h 1863609"/>
              <a:gd name="connsiteX2" fmla="*/ 355891 w 3149209"/>
              <a:gd name="connsiteY2" fmla="*/ 187209 h 1863609"/>
              <a:gd name="connsiteX3" fmla="*/ 550963 w 3149209"/>
              <a:gd name="connsiteY3" fmla="*/ 254265 h 1863609"/>
              <a:gd name="connsiteX4" fmla="*/ 1002067 w 3149209"/>
              <a:gd name="connsiteY4" fmla="*/ 607833 h 1863609"/>
              <a:gd name="connsiteX5" fmla="*/ 1178851 w 3149209"/>
              <a:gd name="connsiteY5" fmla="*/ 827289 h 1863609"/>
              <a:gd name="connsiteX6" fmla="*/ 1380781 w 3149209"/>
              <a:gd name="connsiteY6" fmla="*/ 937017 h 1863609"/>
              <a:gd name="connsiteX7" fmla="*/ 1585759 w 3149209"/>
              <a:gd name="connsiteY7" fmla="*/ 890535 h 1863609"/>
              <a:gd name="connsiteX8" fmla="*/ 2068867 w 3149209"/>
              <a:gd name="connsiteY8" fmla="*/ 796809 h 1863609"/>
              <a:gd name="connsiteX9" fmla="*/ 2227363 w 3149209"/>
              <a:gd name="connsiteY9" fmla="*/ 571257 h 1863609"/>
              <a:gd name="connsiteX10" fmla="*/ 2154973 w 3149209"/>
              <a:gd name="connsiteY10" fmla="*/ 91197 h 1863609"/>
              <a:gd name="connsiteX11" fmla="*/ 2599219 w 3149209"/>
              <a:gd name="connsiteY11" fmla="*/ 107961 h 1863609"/>
              <a:gd name="connsiteX12" fmla="*/ 2983267 w 3149209"/>
              <a:gd name="connsiteY12" fmla="*/ 278649 h 1863609"/>
              <a:gd name="connsiteX13" fmla="*/ 3009937 w 3149209"/>
              <a:gd name="connsiteY13" fmla="*/ 877581 h 1863609"/>
              <a:gd name="connsiteX14" fmla="*/ 2593123 w 3149209"/>
              <a:gd name="connsiteY14" fmla="*/ 790713 h 1863609"/>
              <a:gd name="connsiteX15" fmla="*/ 2422435 w 3149209"/>
              <a:gd name="connsiteY15" fmla="*/ 687081 h 1863609"/>
              <a:gd name="connsiteX16" fmla="*/ 2270035 w 3149209"/>
              <a:gd name="connsiteY16" fmla="*/ 949209 h 1863609"/>
              <a:gd name="connsiteX17" fmla="*/ 2538259 w 3149209"/>
              <a:gd name="connsiteY17" fmla="*/ 1083321 h 1863609"/>
              <a:gd name="connsiteX18" fmla="*/ 2483395 w 3149209"/>
              <a:gd name="connsiteY18" fmla="*/ 1595385 h 1863609"/>
              <a:gd name="connsiteX19" fmla="*/ 1874303 w 3149209"/>
              <a:gd name="connsiteY19" fmla="*/ 1450097 h 1863609"/>
              <a:gd name="connsiteX20" fmla="*/ 1793531 w 3149209"/>
              <a:gd name="connsiteY20" fmla="*/ 1482609 h 1863609"/>
              <a:gd name="connsiteX21" fmla="*/ 1355635 w 3149209"/>
              <a:gd name="connsiteY21" fmla="*/ 1863609 h 1863609"/>
              <a:gd name="connsiteX22" fmla="*/ 965491 w 3149209"/>
              <a:gd name="connsiteY22" fmla="*/ 1516137 h 1863609"/>
              <a:gd name="connsiteX23" fmla="*/ 936662 w 3149209"/>
              <a:gd name="connsiteY23" fmla="*/ 1454415 h 1863609"/>
              <a:gd name="connsiteX24" fmla="*/ 760132 w 3149209"/>
              <a:gd name="connsiteY24" fmla="*/ 1319287 h 1863609"/>
              <a:gd name="connsiteX25" fmla="*/ 465619 w 3149209"/>
              <a:gd name="connsiteY25" fmla="*/ 1193049 h 1863609"/>
              <a:gd name="connsiteX0" fmla="*/ 465619 w 3149209"/>
              <a:gd name="connsiteY0" fmla="*/ 1193049 h 1863609"/>
              <a:gd name="connsiteX1" fmla="*/ 31279 w 3149209"/>
              <a:gd name="connsiteY1" fmla="*/ 703464 h 1863609"/>
              <a:gd name="connsiteX2" fmla="*/ 355891 w 3149209"/>
              <a:gd name="connsiteY2" fmla="*/ 187209 h 1863609"/>
              <a:gd name="connsiteX3" fmla="*/ 550963 w 3149209"/>
              <a:gd name="connsiteY3" fmla="*/ 254265 h 1863609"/>
              <a:gd name="connsiteX4" fmla="*/ 1002067 w 3149209"/>
              <a:gd name="connsiteY4" fmla="*/ 607833 h 1863609"/>
              <a:gd name="connsiteX5" fmla="*/ 1178851 w 3149209"/>
              <a:gd name="connsiteY5" fmla="*/ 827289 h 1863609"/>
              <a:gd name="connsiteX6" fmla="*/ 1380781 w 3149209"/>
              <a:gd name="connsiteY6" fmla="*/ 937017 h 1863609"/>
              <a:gd name="connsiteX7" fmla="*/ 1585759 w 3149209"/>
              <a:gd name="connsiteY7" fmla="*/ 890535 h 1863609"/>
              <a:gd name="connsiteX8" fmla="*/ 2068867 w 3149209"/>
              <a:gd name="connsiteY8" fmla="*/ 796809 h 1863609"/>
              <a:gd name="connsiteX9" fmla="*/ 2227363 w 3149209"/>
              <a:gd name="connsiteY9" fmla="*/ 571257 h 1863609"/>
              <a:gd name="connsiteX10" fmla="*/ 2154973 w 3149209"/>
              <a:gd name="connsiteY10" fmla="*/ 91197 h 1863609"/>
              <a:gd name="connsiteX11" fmla="*/ 2599219 w 3149209"/>
              <a:gd name="connsiteY11" fmla="*/ 107961 h 1863609"/>
              <a:gd name="connsiteX12" fmla="*/ 2983267 w 3149209"/>
              <a:gd name="connsiteY12" fmla="*/ 278649 h 1863609"/>
              <a:gd name="connsiteX13" fmla="*/ 3009937 w 3149209"/>
              <a:gd name="connsiteY13" fmla="*/ 877581 h 1863609"/>
              <a:gd name="connsiteX14" fmla="*/ 2593123 w 3149209"/>
              <a:gd name="connsiteY14" fmla="*/ 790713 h 1863609"/>
              <a:gd name="connsiteX15" fmla="*/ 2422435 w 3149209"/>
              <a:gd name="connsiteY15" fmla="*/ 687081 h 1863609"/>
              <a:gd name="connsiteX16" fmla="*/ 2270035 w 3149209"/>
              <a:gd name="connsiteY16" fmla="*/ 949209 h 1863609"/>
              <a:gd name="connsiteX17" fmla="*/ 2538259 w 3149209"/>
              <a:gd name="connsiteY17" fmla="*/ 1083321 h 1863609"/>
              <a:gd name="connsiteX18" fmla="*/ 2483395 w 3149209"/>
              <a:gd name="connsiteY18" fmla="*/ 1595385 h 1863609"/>
              <a:gd name="connsiteX19" fmla="*/ 1874303 w 3149209"/>
              <a:gd name="connsiteY19" fmla="*/ 1450097 h 1863609"/>
              <a:gd name="connsiteX20" fmla="*/ 1793531 w 3149209"/>
              <a:gd name="connsiteY20" fmla="*/ 1482609 h 1863609"/>
              <a:gd name="connsiteX21" fmla="*/ 1355635 w 3149209"/>
              <a:gd name="connsiteY21" fmla="*/ 1863609 h 1863609"/>
              <a:gd name="connsiteX22" fmla="*/ 965491 w 3149209"/>
              <a:gd name="connsiteY22" fmla="*/ 1516137 h 1863609"/>
              <a:gd name="connsiteX23" fmla="*/ 936662 w 3149209"/>
              <a:gd name="connsiteY23" fmla="*/ 1454415 h 1863609"/>
              <a:gd name="connsiteX24" fmla="*/ 760132 w 3149209"/>
              <a:gd name="connsiteY24" fmla="*/ 1319287 h 1863609"/>
              <a:gd name="connsiteX25" fmla="*/ 465619 w 3149209"/>
              <a:gd name="connsiteY25" fmla="*/ 1193049 h 1863609"/>
              <a:gd name="connsiteX0" fmla="*/ 465619 w 3149209"/>
              <a:gd name="connsiteY0" fmla="*/ 1193049 h 1863609"/>
              <a:gd name="connsiteX1" fmla="*/ 31279 w 3149209"/>
              <a:gd name="connsiteY1" fmla="*/ 703464 h 1863609"/>
              <a:gd name="connsiteX2" fmla="*/ 355891 w 3149209"/>
              <a:gd name="connsiteY2" fmla="*/ 187209 h 1863609"/>
              <a:gd name="connsiteX3" fmla="*/ 550963 w 3149209"/>
              <a:gd name="connsiteY3" fmla="*/ 254265 h 1863609"/>
              <a:gd name="connsiteX4" fmla="*/ 1002067 w 3149209"/>
              <a:gd name="connsiteY4" fmla="*/ 607833 h 1863609"/>
              <a:gd name="connsiteX5" fmla="*/ 1178851 w 3149209"/>
              <a:gd name="connsiteY5" fmla="*/ 827289 h 1863609"/>
              <a:gd name="connsiteX6" fmla="*/ 1380781 w 3149209"/>
              <a:gd name="connsiteY6" fmla="*/ 937017 h 1863609"/>
              <a:gd name="connsiteX7" fmla="*/ 1585759 w 3149209"/>
              <a:gd name="connsiteY7" fmla="*/ 890535 h 1863609"/>
              <a:gd name="connsiteX8" fmla="*/ 2068867 w 3149209"/>
              <a:gd name="connsiteY8" fmla="*/ 796809 h 1863609"/>
              <a:gd name="connsiteX9" fmla="*/ 2227363 w 3149209"/>
              <a:gd name="connsiteY9" fmla="*/ 571257 h 1863609"/>
              <a:gd name="connsiteX10" fmla="*/ 2154973 w 3149209"/>
              <a:gd name="connsiteY10" fmla="*/ 91197 h 1863609"/>
              <a:gd name="connsiteX11" fmla="*/ 2599219 w 3149209"/>
              <a:gd name="connsiteY11" fmla="*/ 107961 h 1863609"/>
              <a:gd name="connsiteX12" fmla="*/ 2983267 w 3149209"/>
              <a:gd name="connsiteY12" fmla="*/ 278649 h 1863609"/>
              <a:gd name="connsiteX13" fmla="*/ 3009937 w 3149209"/>
              <a:gd name="connsiteY13" fmla="*/ 877581 h 1863609"/>
              <a:gd name="connsiteX14" fmla="*/ 2593123 w 3149209"/>
              <a:gd name="connsiteY14" fmla="*/ 790713 h 1863609"/>
              <a:gd name="connsiteX15" fmla="*/ 2422435 w 3149209"/>
              <a:gd name="connsiteY15" fmla="*/ 687081 h 1863609"/>
              <a:gd name="connsiteX16" fmla="*/ 2270035 w 3149209"/>
              <a:gd name="connsiteY16" fmla="*/ 949209 h 1863609"/>
              <a:gd name="connsiteX17" fmla="*/ 2538259 w 3149209"/>
              <a:gd name="connsiteY17" fmla="*/ 1083321 h 1863609"/>
              <a:gd name="connsiteX18" fmla="*/ 2483395 w 3149209"/>
              <a:gd name="connsiteY18" fmla="*/ 1595385 h 1863609"/>
              <a:gd name="connsiteX19" fmla="*/ 1874303 w 3149209"/>
              <a:gd name="connsiteY19" fmla="*/ 1450097 h 1863609"/>
              <a:gd name="connsiteX20" fmla="*/ 1793531 w 3149209"/>
              <a:gd name="connsiteY20" fmla="*/ 1482609 h 1863609"/>
              <a:gd name="connsiteX21" fmla="*/ 1355635 w 3149209"/>
              <a:gd name="connsiteY21" fmla="*/ 1863609 h 1863609"/>
              <a:gd name="connsiteX22" fmla="*/ 965491 w 3149209"/>
              <a:gd name="connsiteY22" fmla="*/ 1516137 h 1863609"/>
              <a:gd name="connsiteX23" fmla="*/ 936662 w 3149209"/>
              <a:gd name="connsiteY23" fmla="*/ 1454415 h 1863609"/>
              <a:gd name="connsiteX24" fmla="*/ 760132 w 3149209"/>
              <a:gd name="connsiteY24" fmla="*/ 1319287 h 1863609"/>
              <a:gd name="connsiteX25" fmla="*/ 465619 w 3149209"/>
              <a:gd name="connsiteY25" fmla="*/ 1193049 h 1863609"/>
              <a:gd name="connsiteX0" fmla="*/ 465619 w 3149209"/>
              <a:gd name="connsiteY0" fmla="*/ 1193049 h 1863609"/>
              <a:gd name="connsiteX1" fmla="*/ 31279 w 3149209"/>
              <a:gd name="connsiteY1" fmla="*/ 703464 h 1863609"/>
              <a:gd name="connsiteX2" fmla="*/ 355891 w 3149209"/>
              <a:gd name="connsiteY2" fmla="*/ 187209 h 1863609"/>
              <a:gd name="connsiteX3" fmla="*/ 550963 w 3149209"/>
              <a:gd name="connsiteY3" fmla="*/ 254265 h 1863609"/>
              <a:gd name="connsiteX4" fmla="*/ 1002067 w 3149209"/>
              <a:gd name="connsiteY4" fmla="*/ 607833 h 1863609"/>
              <a:gd name="connsiteX5" fmla="*/ 1178851 w 3149209"/>
              <a:gd name="connsiteY5" fmla="*/ 827289 h 1863609"/>
              <a:gd name="connsiteX6" fmla="*/ 1380781 w 3149209"/>
              <a:gd name="connsiteY6" fmla="*/ 937017 h 1863609"/>
              <a:gd name="connsiteX7" fmla="*/ 1585759 w 3149209"/>
              <a:gd name="connsiteY7" fmla="*/ 890535 h 1863609"/>
              <a:gd name="connsiteX8" fmla="*/ 2068867 w 3149209"/>
              <a:gd name="connsiteY8" fmla="*/ 796809 h 1863609"/>
              <a:gd name="connsiteX9" fmla="*/ 2227363 w 3149209"/>
              <a:gd name="connsiteY9" fmla="*/ 571257 h 1863609"/>
              <a:gd name="connsiteX10" fmla="*/ 2154973 w 3149209"/>
              <a:gd name="connsiteY10" fmla="*/ 91197 h 1863609"/>
              <a:gd name="connsiteX11" fmla="*/ 2599219 w 3149209"/>
              <a:gd name="connsiteY11" fmla="*/ 107961 h 1863609"/>
              <a:gd name="connsiteX12" fmla="*/ 2983267 w 3149209"/>
              <a:gd name="connsiteY12" fmla="*/ 278649 h 1863609"/>
              <a:gd name="connsiteX13" fmla="*/ 3009937 w 3149209"/>
              <a:gd name="connsiteY13" fmla="*/ 877581 h 1863609"/>
              <a:gd name="connsiteX14" fmla="*/ 2593123 w 3149209"/>
              <a:gd name="connsiteY14" fmla="*/ 790713 h 1863609"/>
              <a:gd name="connsiteX15" fmla="*/ 2422435 w 3149209"/>
              <a:gd name="connsiteY15" fmla="*/ 687081 h 1863609"/>
              <a:gd name="connsiteX16" fmla="*/ 2270035 w 3149209"/>
              <a:gd name="connsiteY16" fmla="*/ 949209 h 1863609"/>
              <a:gd name="connsiteX17" fmla="*/ 2538259 w 3149209"/>
              <a:gd name="connsiteY17" fmla="*/ 1083321 h 1863609"/>
              <a:gd name="connsiteX18" fmla="*/ 2483395 w 3149209"/>
              <a:gd name="connsiteY18" fmla="*/ 1595385 h 1863609"/>
              <a:gd name="connsiteX19" fmla="*/ 1874303 w 3149209"/>
              <a:gd name="connsiteY19" fmla="*/ 1450097 h 1863609"/>
              <a:gd name="connsiteX20" fmla="*/ 1793531 w 3149209"/>
              <a:gd name="connsiteY20" fmla="*/ 1482609 h 1863609"/>
              <a:gd name="connsiteX21" fmla="*/ 1355635 w 3149209"/>
              <a:gd name="connsiteY21" fmla="*/ 1863609 h 1863609"/>
              <a:gd name="connsiteX22" fmla="*/ 965491 w 3149209"/>
              <a:gd name="connsiteY22" fmla="*/ 1516137 h 1863609"/>
              <a:gd name="connsiteX23" fmla="*/ 936662 w 3149209"/>
              <a:gd name="connsiteY23" fmla="*/ 1454415 h 1863609"/>
              <a:gd name="connsiteX24" fmla="*/ 760132 w 3149209"/>
              <a:gd name="connsiteY24" fmla="*/ 1319287 h 1863609"/>
              <a:gd name="connsiteX25" fmla="*/ 465619 w 3149209"/>
              <a:gd name="connsiteY25" fmla="*/ 1193049 h 1863609"/>
              <a:gd name="connsiteX0" fmla="*/ 465619 w 3149209"/>
              <a:gd name="connsiteY0" fmla="*/ 1193049 h 1863609"/>
              <a:gd name="connsiteX1" fmla="*/ 31279 w 3149209"/>
              <a:gd name="connsiteY1" fmla="*/ 703464 h 1863609"/>
              <a:gd name="connsiteX2" fmla="*/ 355891 w 3149209"/>
              <a:gd name="connsiteY2" fmla="*/ 187209 h 1863609"/>
              <a:gd name="connsiteX3" fmla="*/ 550963 w 3149209"/>
              <a:gd name="connsiteY3" fmla="*/ 254265 h 1863609"/>
              <a:gd name="connsiteX4" fmla="*/ 1002067 w 3149209"/>
              <a:gd name="connsiteY4" fmla="*/ 607833 h 1863609"/>
              <a:gd name="connsiteX5" fmla="*/ 1178851 w 3149209"/>
              <a:gd name="connsiteY5" fmla="*/ 827289 h 1863609"/>
              <a:gd name="connsiteX6" fmla="*/ 1380781 w 3149209"/>
              <a:gd name="connsiteY6" fmla="*/ 937017 h 1863609"/>
              <a:gd name="connsiteX7" fmla="*/ 1585759 w 3149209"/>
              <a:gd name="connsiteY7" fmla="*/ 890535 h 1863609"/>
              <a:gd name="connsiteX8" fmla="*/ 2068867 w 3149209"/>
              <a:gd name="connsiteY8" fmla="*/ 796809 h 1863609"/>
              <a:gd name="connsiteX9" fmla="*/ 2227363 w 3149209"/>
              <a:gd name="connsiteY9" fmla="*/ 571257 h 1863609"/>
              <a:gd name="connsiteX10" fmla="*/ 2154973 w 3149209"/>
              <a:gd name="connsiteY10" fmla="*/ 91197 h 1863609"/>
              <a:gd name="connsiteX11" fmla="*/ 2599219 w 3149209"/>
              <a:gd name="connsiteY11" fmla="*/ 107961 h 1863609"/>
              <a:gd name="connsiteX12" fmla="*/ 2983267 w 3149209"/>
              <a:gd name="connsiteY12" fmla="*/ 278649 h 1863609"/>
              <a:gd name="connsiteX13" fmla="*/ 3009937 w 3149209"/>
              <a:gd name="connsiteY13" fmla="*/ 877581 h 1863609"/>
              <a:gd name="connsiteX14" fmla="*/ 2593123 w 3149209"/>
              <a:gd name="connsiteY14" fmla="*/ 790713 h 1863609"/>
              <a:gd name="connsiteX15" fmla="*/ 2422435 w 3149209"/>
              <a:gd name="connsiteY15" fmla="*/ 687081 h 1863609"/>
              <a:gd name="connsiteX16" fmla="*/ 2270035 w 3149209"/>
              <a:gd name="connsiteY16" fmla="*/ 949209 h 1863609"/>
              <a:gd name="connsiteX17" fmla="*/ 2538259 w 3149209"/>
              <a:gd name="connsiteY17" fmla="*/ 1083321 h 1863609"/>
              <a:gd name="connsiteX18" fmla="*/ 2487205 w 3149209"/>
              <a:gd name="connsiteY18" fmla="*/ 1606815 h 1863609"/>
              <a:gd name="connsiteX19" fmla="*/ 1874303 w 3149209"/>
              <a:gd name="connsiteY19" fmla="*/ 1450097 h 1863609"/>
              <a:gd name="connsiteX20" fmla="*/ 1793531 w 3149209"/>
              <a:gd name="connsiteY20" fmla="*/ 1482609 h 1863609"/>
              <a:gd name="connsiteX21" fmla="*/ 1355635 w 3149209"/>
              <a:gd name="connsiteY21" fmla="*/ 1863609 h 1863609"/>
              <a:gd name="connsiteX22" fmla="*/ 965491 w 3149209"/>
              <a:gd name="connsiteY22" fmla="*/ 1516137 h 1863609"/>
              <a:gd name="connsiteX23" fmla="*/ 936662 w 3149209"/>
              <a:gd name="connsiteY23" fmla="*/ 1454415 h 1863609"/>
              <a:gd name="connsiteX24" fmla="*/ 760132 w 3149209"/>
              <a:gd name="connsiteY24" fmla="*/ 1319287 h 1863609"/>
              <a:gd name="connsiteX25" fmla="*/ 465619 w 3149209"/>
              <a:gd name="connsiteY25" fmla="*/ 1193049 h 1863609"/>
              <a:gd name="connsiteX0" fmla="*/ 465619 w 3149209"/>
              <a:gd name="connsiteY0" fmla="*/ 1193049 h 1863609"/>
              <a:gd name="connsiteX1" fmla="*/ 31279 w 3149209"/>
              <a:gd name="connsiteY1" fmla="*/ 703464 h 1863609"/>
              <a:gd name="connsiteX2" fmla="*/ 355891 w 3149209"/>
              <a:gd name="connsiteY2" fmla="*/ 187209 h 1863609"/>
              <a:gd name="connsiteX3" fmla="*/ 550963 w 3149209"/>
              <a:gd name="connsiteY3" fmla="*/ 254265 h 1863609"/>
              <a:gd name="connsiteX4" fmla="*/ 1002067 w 3149209"/>
              <a:gd name="connsiteY4" fmla="*/ 607833 h 1863609"/>
              <a:gd name="connsiteX5" fmla="*/ 1178851 w 3149209"/>
              <a:gd name="connsiteY5" fmla="*/ 827289 h 1863609"/>
              <a:gd name="connsiteX6" fmla="*/ 1380781 w 3149209"/>
              <a:gd name="connsiteY6" fmla="*/ 937017 h 1863609"/>
              <a:gd name="connsiteX7" fmla="*/ 1585759 w 3149209"/>
              <a:gd name="connsiteY7" fmla="*/ 890535 h 1863609"/>
              <a:gd name="connsiteX8" fmla="*/ 2068867 w 3149209"/>
              <a:gd name="connsiteY8" fmla="*/ 796809 h 1863609"/>
              <a:gd name="connsiteX9" fmla="*/ 2227363 w 3149209"/>
              <a:gd name="connsiteY9" fmla="*/ 571257 h 1863609"/>
              <a:gd name="connsiteX10" fmla="*/ 2154973 w 3149209"/>
              <a:gd name="connsiteY10" fmla="*/ 91197 h 1863609"/>
              <a:gd name="connsiteX11" fmla="*/ 2599219 w 3149209"/>
              <a:gd name="connsiteY11" fmla="*/ 107961 h 1863609"/>
              <a:gd name="connsiteX12" fmla="*/ 2983267 w 3149209"/>
              <a:gd name="connsiteY12" fmla="*/ 278649 h 1863609"/>
              <a:gd name="connsiteX13" fmla="*/ 3009937 w 3149209"/>
              <a:gd name="connsiteY13" fmla="*/ 877581 h 1863609"/>
              <a:gd name="connsiteX14" fmla="*/ 2593123 w 3149209"/>
              <a:gd name="connsiteY14" fmla="*/ 790713 h 1863609"/>
              <a:gd name="connsiteX15" fmla="*/ 2422435 w 3149209"/>
              <a:gd name="connsiteY15" fmla="*/ 687081 h 1863609"/>
              <a:gd name="connsiteX16" fmla="*/ 2270035 w 3149209"/>
              <a:gd name="connsiteY16" fmla="*/ 949209 h 1863609"/>
              <a:gd name="connsiteX17" fmla="*/ 2473489 w 3149209"/>
              <a:gd name="connsiteY17" fmla="*/ 1049031 h 1863609"/>
              <a:gd name="connsiteX18" fmla="*/ 2487205 w 3149209"/>
              <a:gd name="connsiteY18" fmla="*/ 1606815 h 1863609"/>
              <a:gd name="connsiteX19" fmla="*/ 1874303 w 3149209"/>
              <a:gd name="connsiteY19" fmla="*/ 1450097 h 1863609"/>
              <a:gd name="connsiteX20" fmla="*/ 1793531 w 3149209"/>
              <a:gd name="connsiteY20" fmla="*/ 1482609 h 1863609"/>
              <a:gd name="connsiteX21" fmla="*/ 1355635 w 3149209"/>
              <a:gd name="connsiteY21" fmla="*/ 1863609 h 1863609"/>
              <a:gd name="connsiteX22" fmla="*/ 965491 w 3149209"/>
              <a:gd name="connsiteY22" fmla="*/ 1516137 h 1863609"/>
              <a:gd name="connsiteX23" fmla="*/ 936662 w 3149209"/>
              <a:gd name="connsiteY23" fmla="*/ 1454415 h 1863609"/>
              <a:gd name="connsiteX24" fmla="*/ 760132 w 3149209"/>
              <a:gd name="connsiteY24" fmla="*/ 1319287 h 1863609"/>
              <a:gd name="connsiteX25" fmla="*/ 465619 w 3149209"/>
              <a:gd name="connsiteY25" fmla="*/ 1193049 h 1863609"/>
              <a:gd name="connsiteX0" fmla="*/ 465619 w 3149209"/>
              <a:gd name="connsiteY0" fmla="*/ 1193049 h 1863609"/>
              <a:gd name="connsiteX1" fmla="*/ 31279 w 3149209"/>
              <a:gd name="connsiteY1" fmla="*/ 703464 h 1863609"/>
              <a:gd name="connsiteX2" fmla="*/ 355891 w 3149209"/>
              <a:gd name="connsiteY2" fmla="*/ 187209 h 1863609"/>
              <a:gd name="connsiteX3" fmla="*/ 550963 w 3149209"/>
              <a:gd name="connsiteY3" fmla="*/ 254265 h 1863609"/>
              <a:gd name="connsiteX4" fmla="*/ 1002067 w 3149209"/>
              <a:gd name="connsiteY4" fmla="*/ 607833 h 1863609"/>
              <a:gd name="connsiteX5" fmla="*/ 1178851 w 3149209"/>
              <a:gd name="connsiteY5" fmla="*/ 827289 h 1863609"/>
              <a:gd name="connsiteX6" fmla="*/ 1380781 w 3149209"/>
              <a:gd name="connsiteY6" fmla="*/ 937017 h 1863609"/>
              <a:gd name="connsiteX7" fmla="*/ 1585759 w 3149209"/>
              <a:gd name="connsiteY7" fmla="*/ 890535 h 1863609"/>
              <a:gd name="connsiteX8" fmla="*/ 2068867 w 3149209"/>
              <a:gd name="connsiteY8" fmla="*/ 796809 h 1863609"/>
              <a:gd name="connsiteX9" fmla="*/ 2227363 w 3149209"/>
              <a:gd name="connsiteY9" fmla="*/ 571257 h 1863609"/>
              <a:gd name="connsiteX10" fmla="*/ 2154973 w 3149209"/>
              <a:gd name="connsiteY10" fmla="*/ 91197 h 1863609"/>
              <a:gd name="connsiteX11" fmla="*/ 2599219 w 3149209"/>
              <a:gd name="connsiteY11" fmla="*/ 107961 h 1863609"/>
              <a:gd name="connsiteX12" fmla="*/ 2983267 w 3149209"/>
              <a:gd name="connsiteY12" fmla="*/ 278649 h 1863609"/>
              <a:gd name="connsiteX13" fmla="*/ 3009937 w 3149209"/>
              <a:gd name="connsiteY13" fmla="*/ 877581 h 1863609"/>
              <a:gd name="connsiteX14" fmla="*/ 2593123 w 3149209"/>
              <a:gd name="connsiteY14" fmla="*/ 790713 h 1863609"/>
              <a:gd name="connsiteX15" fmla="*/ 2422435 w 3149209"/>
              <a:gd name="connsiteY15" fmla="*/ 687081 h 1863609"/>
              <a:gd name="connsiteX16" fmla="*/ 2270035 w 3149209"/>
              <a:gd name="connsiteY16" fmla="*/ 949209 h 1863609"/>
              <a:gd name="connsiteX17" fmla="*/ 2473489 w 3149209"/>
              <a:gd name="connsiteY17" fmla="*/ 1049031 h 1863609"/>
              <a:gd name="connsiteX18" fmla="*/ 2487205 w 3149209"/>
              <a:gd name="connsiteY18" fmla="*/ 1606815 h 1863609"/>
              <a:gd name="connsiteX19" fmla="*/ 1874303 w 3149209"/>
              <a:gd name="connsiteY19" fmla="*/ 1450097 h 1863609"/>
              <a:gd name="connsiteX20" fmla="*/ 1793531 w 3149209"/>
              <a:gd name="connsiteY20" fmla="*/ 1482609 h 1863609"/>
              <a:gd name="connsiteX21" fmla="*/ 1355635 w 3149209"/>
              <a:gd name="connsiteY21" fmla="*/ 1863609 h 1863609"/>
              <a:gd name="connsiteX22" fmla="*/ 965491 w 3149209"/>
              <a:gd name="connsiteY22" fmla="*/ 1516137 h 1863609"/>
              <a:gd name="connsiteX23" fmla="*/ 936662 w 3149209"/>
              <a:gd name="connsiteY23" fmla="*/ 1454415 h 1863609"/>
              <a:gd name="connsiteX24" fmla="*/ 760132 w 3149209"/>
              <a:gd name="connsiteY24" fmla="*/ 1319287 h 1863609"/>
              <a:gd name="connsiteX25" fmla="*/ 465619 w 3149209"/>
              <a:gd name="connsiteY25" fmla="*/ 1193049 h 1863609"/>
              <a:gd name="connsiteX0" fmla="*/ 465619 w 3149209"/>
              <a:gd name="connsiteY0" fmla="*/ 1193049 h 1863609"/>
              <a:gd name="connsiteX1" fmla="*/ 31279 w 3149209"/>
              <a:gd name="connsiteY1" fmla="*/ 703464 h 1863609"/>
              <a:gd name="connsiteX2" fmla="*/ 355891 w 3149209"/>
              <a:gd name="connsiteY2" fmla="*/ 187209 h 1863609"/>
              <a:gd name="connsiteX3" fmla="*/ 550963 w 3149209"/>
              <a:gd name="connsiteY3" fmla="*/ 254265 h 1863609"/>
              <a:gd name="connsiteX4" fmla="*/ 1002067 w 3149209"/>
              <a:gd name="connsiteY4" fmla="*/ 607833 h 1863609"/>
              <a:gd name="connsiteX5" fmla="*/ 1178851 w 3149209"/>
              <a:gd name="connsiteY5" fmla="*/ 827289 h 1863609"/>
              <a:gd name="connsiteX6" fmla="*/ 1380781 w 3149209"/>
              <a:gd name="connsiteY6" fmla="*/ 937017 h 1863609"/>
              <a:gd name="connsiteX7" fmla="*/ 1585759 w 3149209"/>
              <a:gd name="connsiteY7" fmla="*/ 890535 h 1863609"/>
              <a:gd name="connsiteX8" fmla="*/ 2068867 w 3149209"/>
              <a:gd name="connsiteY8" fmla="*/ 796809 h 1863609"/>
              <a:gd name="connsiteX9" fmla="*/ 2227363 w 3149209"/>
              <a:gd name="connsiteY9" fmla="*/ 571257 h 1863609"/>
              <a:gd name="connsiteX10" fmla="*/ 2154973 w 3149209"/>
              <a:gd name="connsiteY10" fmla="*/ 91197 h 1863609"/>
              <a:gd name="connsiteX11" fmla="*/ 2599219 w 3149209"/>
              <a:gd name="connsiteY11" fmla="*/ 107961 h 1863609"/>
              <a:gd name="connsiteX12" fmla="*/ 2983267 w 3149209"/>
              <a:gd name="connsiteY12" fmla="*/ 278649 h 1863609"/>
              <a:gd name="connsiteX13" fmla="*/ 3009937 w 3149209"/>
              <a:gd name="connsiteY13" fmla="*/ 877581 h 1863609"/>
              <a:gd name="connsiteX14" fmla="*/ 2593123 w 3149209"/>
              <a:gd name="connsiteY14" fmla="*/ 790713 h 1863609"/>
              <a:gd name="connsiteX15" fmla="*/ 2422435 w 3149209"/>
              <a:gd name="connsiteY15" fmla="*/ 687081 h 1863609"/>
              <a:gd name="connsiteX16" fmla="*/ 2270035 w 3149209"/>
              <a:gd name="connsiteY16" fmla="*/ 949209 h 1863609"/>
              <a:gd name="connsiteX17" fmla="*/ 2473489 w 3149209"/>
              <a:gd name="connsiteY17" fmla="*/ 1049031 h 1863609"/>
              <a:gd name="connsiteX18" fmla="*/ 2487205 w 3149209"/>
              <a:gd name="connsiteY18" fmla="*/ 1606815 h 1863609"/>
              <a:gd name="connsiteX19" fmla="*/ 1874303 w 3149209"/>
              <a:gd name="connsiteY19" fmla="*/ 1450097 h 1863609"/>
              <a:gd name="connsiteX20" fmla="*/ 1793531 w 3149209"/>
              <a:gd name="connsiteY20" fmla="*/ 1482609 h 1863609"/>
              <a:gd name="connsiteX21" fmla="*/ 1355635 w 3149209"/>
              <a:gd name="connsiteY21" fmla="*/ 1863609 h 1863609"/>
              <a:gd name="connsiteX22" fmla="*/ 965491 w 3149209"/>
              <a:gd name="connsiteY22" fmla="*/ 1516137 h 1863609"/>
              <a:gd name="connsiteX23" fmla="*/ 936662 w 3149209"/>
              <a:gd name="connsiteY23" fmla="*/ 1454415 h 1863609"/>
              <a:gd name="connsiteX24" fmla="*/ 760132 w 3149209"/>
              <a:gd name="connsiteY24" fmla="*/ 1319287 h 1863609"/>
              <a:gd name="connsiteX25" fmla="*/ 465619 w 3149209"/>
              <a:gd name="connsiteY25" fmla="*/ 1193049 h 1863609"/>
              <a:gd name="connsiteX0" fmla="*/ 465619 w 3189982"/>
              <a:gd name="connsiteY0" fmla="*/ 1193049 h 1863609"/>
              <a:gd name="connsiteX1" fmla="*/ 31279 w 3189982"/>
              <a:gd name="connsiteY1" fmla="*/ 703464 h 1863609"/>
              <a:gd name="connsiteX2" fmla="*/ 355891 w 3189982"/>
              <a:gd name="connsiteY2" fmla="*/ 187209 h 1863609"/>
              <a:gd name="connsiteX3" fmla="*/ 550963 w 3189982"/>
              <a:gd name="connsiteY3" fmla="*/ 254265 h 1863609"/>
              <a:gd name="connsiteX4" fmla="*/ 1002067 w 3189982"/>
              <a:gd name="connsiteY4" fmla="*/ 607833 h 1863609"/>
              <a:gd name="connsiteX5" fmla="*/ 1178851 w 3189982"/>
              <a:gd name="connsiteY5" fmla="*/ 827289 h 1863609"/>
              <a:gd name="connsiteX6" fmla="*/ 1380781 w 3189982"/>
              <a:gd name="connsiteY6" fmla="*/ 937017 h 1863609"/>
              <a:gd name="connsiteX7" fmla="*/ 1585759 w 3189982"/>
              <a:gd name="connsiteY7" fmla="*/ 890535 h 1863609"/>
              <a:gd name="connsiteX8" fmla="*/ 2068867 w 3189982"/>
              <a:gd name="connsiteY8" fmla="*/ 796809 h 1863609"/>
              <a:gd name="connsiteX9" fmla="*/ 2227363 w 3189982"/>
              <a:gd name="connsiteY9" fmla="*/ 571257 h 1863609"/>
              <a:gd name="connsiteX10" fmla="*/ 2154973 w 3189982"/>
              <a:gd name="connsiteY10" fmla="*/ 91197 h 1863609"/>
              <a:gd name="connsiteX11" fmla="*/ 2599219 w 3189982"/>
              <a:gd name="connsiteY11" fmla="*/ 107961 h 1863609"/>
              <a:gd name="connsiteX12" fmla="*/ 2983267 w 3189982"/>
              <a:gd name="connsiteY12" fmla="*/ 278649 h 1863609"/>
              <a:gd name="connsiteX13" fmla="*/ 3009937 w 3189982"/>
              <a:gd name="connsiteY13" fmla="*/ 877581 h 1863609"/>
              <a:gd name="connsiteX14" fmla="*/ 2593123 w 3189982"/>
              <a:gd name="connsiteY14" fmla="*/ 790713 h 1863609"/>
              <a:gd name="connsiteX15" fmla="*/ 2422435 w 3189982"/>
              <a:gd name="connsiteY15" fmla="*/ 687081 h 1863609"/>
              <a:gd name="connsiteX16" fmla="*/ 2270035 w 3189982"/>
              <a:gd name="connsiteY16" fmla="*/ 949209 h 1863609"/>
              <a:gd name="connsiteX17" fmla="*/ 2473489 w 3189982"/>
              <a:gd name="connsiteY17" fmla="*/ 1049031 h 1863609"/>
              <a:gd name="connsiteX18" fmla="*/ 2487205 w 3189982"/>
              <a:gd name="connsiteY18" fmla="*/ 1606815 h 1863609"/>
              <a:gd name="connsiteX19" fmla="*/ 1874303 w 3189982"/>
              <a:gd name="connsiteY19" fmla="*/ 1450097 h 1863609"/>
              <a:gd name="connsiteX20" fmla="*/ 1793531 w 3189982"/>
              <a:gd name="connsiteY20" fmla="*/ 1482609 h 1863609"/>
              <a:gd name="connsiteX21" fmla="*/ 1355635 w 3189982"/>
              <a:gd name="connsiteY21" fmla="*/ 1863609 h 1863609"/>
              <a:gd name="connsiteX22" fmla="*/ 965491 w 3189982"/>
              <a:gd name="connsiteY22" fmla="*/ 1516137 h 1863609"/>
              <a:gd name="connsiteX23" fmla="*/ 936662 w 3189982"/>
              <a:gd name="connsiteY23" fmla="*/ 1454415 h 1863609"/>
              <a:gd name="connsiteX24" fmla="*/ 760132 w 3189982"/>
              <a:gd name="connsiteY24" fmla="*/ 1319287 h 1863609"/>
              <a:gd name="connsiteX25" fmla="*/ 465619 w 3189982"/>
              <a:gd name="connsiteY25" fmla="*/ 1193049 h 1863609"/>
              <a:gd name="connsiteX0" fmla="*/ 465619 w 3180120"/>
              <a:gd name="connsiteY0" fmla="*/ 1193049 h 1863609"/>
              <a:gd name="connsiteX1" fmla="*/ 31279 w 3180120"/>
              <a:gd name="connsiteY1" fmla="*/ 703464 h 1863609"/>
              <a:gd name="connsiteX2" fmla="*/ 355891 w 3180120"/>
              <a:gd name="connsiteY2" fmla="*/ 187209 h 1863609"/>
              <a:gd name="connsiteX3" fmla="*/ 550963 w 3180120"/>
              <a:gd name="connsiteY3" fmla="*/ 254265 h 1863609"/>
              <a:gd name="connsiteX4" fmla="*/ 1002067 w 3180120"/>
              <a:gd name="connsiteY4" fmla="*/ 607833 h 1863609"/>
              <a:gd name="connsiteX5" fmla="*/ 1178851 w 3180120"/>
              <a:gd name="connsiteY5" fmla="*/ 827289 h 1863609"/>
              <a:gd name="connsiteX6" fmla="*/ 1380781 w 3180120"/>
              <a:gd name="connsiteY6" fmla="*/ 937017 h 1863609"/>
              <a:gd name="connsiteX7" fmla="*/ 1585759 w 3180120"/>
              <a:gd name="connsiteY7" fmla="*/ 890535 h 1863609"/>
              <a:gd name="connsiteX8" fmla="*/ 2068867 w 3180120"/>
              <a:gd name="connsiteY8" fmla="*/ 796809 h 1863609"/>
              <a:gd name="connsiteX9" fmla="*/ 2227363 w 3180120"/>
              <a:gd name="connsiteY9" fmla="*/ 571257 h 1863609"/>
              <a:gd name="connsiteX10" fmla="*/ 2154973 w 3180120"/>
              <a:gd name="connsiteY10" fmla="*/ 91197 h 1863609"/>
              <a:gd name="connsiteX11" fmla="*/ 2599219 w 3180120"/>
              <a:gd name="connsiteY11" fmla="*/ 107961 h 1863609"/>
              <a:gd name="connsiteX12" fmla="*/ 2983267 w 3180120"/>
              <a:gd name="connsiteY12" fmla="*/ 278649 h 1863609"/>
              <a:gd name="connsiteX13" fmla="*/ 3009937 w 3180120"/>
              <a:gd name="connsiteY13" fmla="*/ 877581 h 1863609"/>
              <a:gd name="connsiteX14" fmla="*/ 2593123 w 3180120"/>
              <a:gd name="connsiteY14" fmla="*/ 790713 h 1863609"/>
              <a:gd name="connsiteX15" fmla="*/ 2422435 w 3180120"/>
              <a:gd name="connsiteY15" fmla="*/ 687081 h 1863609"/>
              <a:gd name="connsiteX16" fmla="*/ 2270035 w 3180120"/>
              <a:gd name="connsiteY16" fmla="*/ 949209 h 1863609"/>
              <a:gd name="connsiteX17" fmla="*/ 2473489 w 3180120"/>
              <a:gd name="connsiteY17" fmla="*/ 1049031 h 1863609"/>
              <a:gd name="connsiteX18" fmla="*/ 2487205 w 3180120"/>
              <a:gd name="connsiteY18" fmla="*/ 1606815 h 1863609"/>
              <a:gd name="connsiteX19" fmla="*/ 1874303 w 3180120"/>
              <a:gd name="connsiteY19" fmla="*/ 1450097 h 1863609"/>
              <a:gd name="connsiteX20" fmla="*/ 1793531 w 3180120"/>
              <a:gd name="connsiteY20" fmla="*/ 1482609 h 1863609"/>
              <a:gd name="connsiteX21" fmla="*/ 1355635 w 3180120"/>
              <a:gd name="connsiteY21" fmla="*/ 1863609 h 1863609"/>
              <a:gd name="connsiteX22" fmla="*/ 965491 w 3180120"/>
              <a:gd name="connsiteY22" fmla="*/ 1516137 h 1863609"/>
              <a:gd name="connsiteX23" fmla="*/ 936662 w 3180120"/>
              <a:gd name="connsiteY23" fmla="*/ 1454415 h 1863609"/>
              <a:gd name="connsiteX24" fmla="*/ 760132 w 3180120"/>
              <a:gd name="connsiteY24" fmla="*/ 1319287 h 1863609"/>
              <a:gd name="connsiteX25" fmla="*/ 465619 w 3180120"/>
              <a:gd name="connsiteY25" fmla="*/ 1193049 h 1863609"/>
              <a:gd name="connsiteX0" fmla="*/ 465619 w 3180120"/>
              <a:gd name="connsiteY0" fmla="*/ 1178390 h 1848950"/>
              <a:gd name="connsiteX1" fmla="*/ 31279 w 3180120"/>
              <a:gd name="connsiteY1" fmla="*/ 688805 h 1848950"/>
              <a:gd name="connsiteX2" fmla="*/ 355891 w 3180120"/>
              <a:gd name="connsiteY2" fmla="*/ 172550 h 1848950"/>
              <a:gd name="connsiteX3" fmla="*/ 550963 w 3180120"/>
              <a:gd name="connsiteY3" fmla="*/ 239606 h 1848950"/>
              <a:gd name="connsiteX4" fmla="*/ 1002067 w 3180120"/>
              <a:gd name="connsiteY4" fmla="*/ 593174 h 1848950"/>
              <a:gd name="connsiteX5" fmla="*/ 1178851 w 3180120"/>
              <a:gd name="connsiteY5" fmla="*/ 812630 h 1848950"/>
              <a:gd name="connsiteX6" fmla="*/ 1380781 w 3180120"/>
              <a:gd name="connsiteY6" fmla="*/ 922358 h 1848950"/>
              <a:gd name="connsiteX7" fmla="*/ 1585759 w 3180120"/>
              <a:gd name="connsiteY7" fmla="*/ 875876 h 1848950"/>
              <a:gd name="connsiteX8" fmla="*/ 2068867 w 3180120"/>
              <a:gd name="connsiteY8" fmla="*/ 782150 h 1848950"/>
              <a:gd name="connsiteX9" fmla="*/ 2227363 w 3180120"/>
              <a:gd name="connsiteY9" fmla="*/ 556598 h 1848950"/>
              <a:gd name="connsiteX10" fmla="*/ 2154973 w 3180120"/>
              <a:gd name="connsiteY10" fmla="*/ 76538 h 1848950"/>
              <a:gd name="connsiteX11" fmla="*/ 2616999 w 3180120"/>
              <a:gd name="connsiteY11" fmla="*/ 65362 h 1848950"/>
              <a:gd name="connsiteX12" fmla="*/ 2983267 w 3180120"/>
              <a:gd name="connsiteY12" fmla="*/ 263990 h 1848950"/>
              <a:gd name="connsiteX13" fmla="*/ 3009937 w 3180120"/>
              <a:gd name="connsiteY13" fmla="*/ 862922 h 1848950"/>
              <a:gd name="connsiteX14" fmla="*/ 2593123 w 3180120"/>
              <a:gd name="connsiteY14" fmla="*/ 776054 h 1848950"/>
              <a:gd name="connsiteX15" fmla="*/ 2422435 w 3180120"/>
              <a:gd name="connsiteY15" fmla="*/ 672422 h 1848950"/>
              <a:gd name="connsiteX16" fmla="*/ 2270035 w 3180120"/>
              <a:gd name="connsiteY16" fmla="*/ 934550 h 1848950"/>
              <a:gd name="connsiteX17" fmla="*/ 2473489 w 3180120"/>
              <a:gd name="connsiteY17" fmla="*/ 1034372 h 1848950"/>
              <a:gd name="connsiteX18" fmla="*/ 2487205 w 3180120"/>
              <a:gd name="connsiteY18" fmla="*/ 1592156 h 1848950"/>
              <a:gd name="connsiteX19" fmla="*/ 1874303 w 3180120"/>
              <a:gd name="connsiteY19" fmla="*/ 1435438 h 1848950"/>
              <a:gd name="connsiteX20" fmla="*/ 1793531 w 3180120"/>
              <a:gd name="connsiteY20" fmla="*/ 1467950 h 1848950"/>
              <a:gd name="connsiteX21" fmla="*/ 1355635 w 3180120"/>
              <a:gd name="connsiteY21" fmla="*/ 1848950 h 1848950"/>
              <a:gd name="connsiteX22" fmla="*/ 965491 w 3180120"/>
              <a:gd name="connsiteY22" fmla="*/ 1501478 h 1848950"/>
              <a:gd name="connsiteX23" fmla="*/ 936662 w 3180120"/>
              <a:gd name="connsiteY23" fmla="*/ 1439756 h 1848950"/>
              <a:gd name="connsiteX24" fmla="*/ 760132 w 3180120"/>
              <a:gd name="connsiteY24" fmla="*/ 1304628 h 1848950"/>
              <a:gd name="connsiteX25" fmla="*/ 465619 w 3180120"/>
              <a:gd name="connsiteY25" fmla="*/ 1178390 h 1848950"/>
              <a:gd name="connsiteX0" fmla="*/ 465619 w 3180120"/>
              <a:gd name="connsiteY0" fmla="*/ 1192633 h 1863193"/>
              <a:gd name="connsiteX1" fmla="*/ 31279 w 3180120"/>
              <a:gd name="connsiteY1" fmla="*/ 703048 h 1863193"/>
              <a:gd name="connsiteX2" fmla="*/ 355891 w 3180120"/>
              <a:gd name="connsiteY2" fmla="*/ 186793 h 1863193"/>
              <a:gd name="connsiteX3" fmla="*/ 550963 w 3180120"/>
              <a:gd name="connsiteY3" fmla="*/ 253849 h 1863193"/>
              <a:gd name="connsiteX4" fmla="*/ 1002067 w 3180120"/>
              <a:gd name="connsiteY4" fmla="*/ 607417 h 1863193"/>
              <a:gd name="connsiteX5" fmla="*/ 1178851 w 3180120"/>
              <a:gd name="connsiteY5" fmla="*/ 826873 h 1863193"/>
              <a:gd name="connsiteX6" fmla="*/ 1380781 w 3180120"/>
              <a:gd name="connsiteY6" fmla="*/ 936601 h 1863193"/>
              <a:gd name="connsiteX7" fmla="*/ 1585759 w 3180120"/>
              <a:gd name="connsiteY7" fmla="*/ 890119 h 1863193"/>
              <a:gd name="connsiteX8" fmla="*/ 2068867 w 3180120"/>
              <a:gd name="connsiteY8" fmla="*/ 796393 h 1863193"/>
              <a:gd name="connsiteX9" fmla="*/ 2227363 w 3180120"/>
              <a:gd name="connsiteY9" fmla="*/ 570841 h 1863193"/>
              <a:gd name="connsiteX10" fmla="*/ 2154973 w 3180120"/>
              <a:gd name="connsiteY10" fmla="*/ 90781 h 1863193"/>
              <a:gd name="connsiteX11" fmla="*/ 2616999 w 3180120"/>
              <a:gd name="connsiteY11" fmla="*/ 79605 h 1863193"/>
              <a:gd name="connsiteX12" fmla="*/ 2983267 w 3180120"/>
              <a:gd name="connsiteY12" fmla="*/ 278233 h 1863193"/>
              <a:gd name="connsiteX13" fmla="*/ 3009937 w 3180120"/>
              <a:gd name="connsiteY13" fmla="*/ 877165 h 1863193"/>
              <a:gd name="connsiteX14" fmla="*/ 2593123 w 3180120"/>
              <a:gd name="connsiteY14" fmla="*/ 790297 h 1863193"/>
              <a:gd name="connsiteX15" fmla="*/ 2422435 w 3180120"/>
              <a:gd name="connsiteY15" fmla="*/ 686665 h 1863193"/>
              <a:gd name="connsiteX16" fmla="*/ 2270035 w 3180120"/>
              <a:gd name="connsiteY16" fmla="*/ 948793 h 1863193"/>
              <a:gd name="connsiteX17" fmla="*/ 2473489 w 3180120"/>
              <a:gd name="connsiteY17" fmla="*/ 1048615 h 1863193"/>
              <a:gd name="connsiteX18" fmla="*/ 2487205 w 3180120"/>
              <a:gd name="connsiteY18" fmla="*/ 1606399 h 1863193"/>
              <a:gd name="connsiteX19" fmla="*/ 1874303 w 3180120"/>
              <a:gd name="connsiteY19" fmla="*/ 1449681 h 1863193"/>
              <a:gd name="connsiteX20" fmla="*/ 1793531 w 3180120"/>
              <a:gd name="connsiteY20" fmla="*/ 1482193 h 1863193"/>
              <a:gd name="connsiteX21" fmla="*/ 1355635 w 3180120"/>
              <a:gd name="connsiteY21" fmla="*/ 1863193 h 1863193"/>
              <a:gd name="connsiteX22" fmla="*/ 965491 w 3180120"/>
              <a:gd name="connsiteY22" fmla="*/ 1515721 h 1863193"/>
              <a:gd name="connsiteX23" fmla="*/ 936662 w 3180120"/>
              <a:gd name="connsiteY23" fmla="*/ 1453999 h 1863193"/>
              <a:gd name="connsiteX24" fmla="*/ 760132 w 3180120"/>
              <a:gd name="connsiteY24" fmla="*/ 1318871 h 1863193"/>
              <a:gd name="connsiteX25" fmla="*/ 465619 w 3180120"/>
              <a:gd name="connsiteY25" fmla="*/ 1192633 h 1863193"/>
              <a:gd name="connsiteX0" fmla="*/ 465619 w 3180120"/>
              <a:gd name="connsiteY0" fmla="*/ 1203303 h 1873863"/>
              <a:gd name="connsiteX1" fmla="*/ 31279 w 3180120"/>
              <a:gd name="connsiteY1" fmla="*/ 713718 h 1873863"/>
              <a:gd name="connsiteX2" fmla="*/ 355891 w 3180120"/>
              <a:gd name="connsiteY2" fmla="*/ 197463 h 1873863"/>
              <a:gd name="connsiteX3" fmla="*/ 550963 w 3180120"/>
              <a:gd name="connsiteY3" fmla="*/ 264519 h 1873863"/>
              <a:gd name="connsiteX4" fmla="*/ 1002067 w 3180120"/>
              <a:gd name="connsiteY4" fmla="*/ 618087 h 1873863"/>
              <a:gd name="connsiteX5" fmla="*/ 1178851 w 3180120"/>
              <a:gd name="connsiteY5" fmla="*/ 837543 h 1873863"/>
              <a:gd name="connsiteX6" fmla="*/ 1380781 w 3180120"/>
              <a:gd name="connsiteY6" fmla="*/ 947271 h 1873863"/>
              <a:gd name="connsiteX7" fmla="*/ 1585759 w 3180120"/>
              <a:gd name="connsiteY7" fmla="*/ 900789 h 1873863"/>
              <a:gd name="connsiteX8" fmla="*/ 2068867 w 3180120"/>
              <a:gd name="connsiteY8" fmla="*/ 807063 h 1873863"/>
              <a:gd name="connsiteX9" fmla="*/ 2227363 w 3180120"/>
              <a:gd name="connsiteY9" fmla="*/ 581511 h 1873863"/>
              <a:gd name="connsiteX10" fmla="*/ 2154973 w 3180120"/>
              <a:gd name="connsiteY10" fmla="*/ 101451 h 1873863"/>
              <a:gd name="connsiteX11" fmla="*/ 2616999 w 3180120"/>
              <a:gd name="connsiteY11" fmla="*/ 90275 h 1873863"/>
              <a:gd name="connsiteX12" fmla="*/ 2983267 w 3180120"/>
              <a:gd name="connsiteY12" fmla="*/ 288903 h 1873863"/>
              <a:gd name="connsiteX13" fmla="*/ 3009937 w 3180120"/>
              <a:gd name="connsiteY13" fmla="*/ 887835 h 1873863"/>
              <a:gd name="connsiteX14" fmla="*/ 2593123 w 3180120"/>
              <a:gd name="connsiteY14" fmla="*/ 800967 h 1873863"/>
              <a:gd name="connsiteX15" fmla="*/ 2422435 w 3180120"/>
              <a:gd name="connsiteY15" fmla="*/ 697335 h 1873863"/>
              <a:gd name="connsiteX16" fmla="*/ 2270035 w 3180120"/>
              <a:gd name="connsiteY16" fmla="*/ 959463 h 1873863"/>
              <a:gd name="connsiteX17" fmla="*/ 2473489 w 3180120"/>
              <a:gd name="connsiteY17" fmla="*/ 1059285 h 1873863"/>
              <a:gd name="connsiteX18" fmla="*/ 2487205 w 3180120"/>
              <a:gd name="connsiteY18" fmla="*/ 1617069 h 1873863"/>
              <a:gd name="connsiteX19" fmla="*/ 1874303 w 3180120"/>
              <a:gd name="connsiteY19" fmla="*/ 1460351 h 1873863"/>
              <a:gd name="connsiteX20" fmla="*/ 1793531 w 3180120"/>
              <a:gd name="connsiteY20" fmla="*/ 1492863 h 1873863"/>
              <a:gd name="connsiteX21" fmla="*/ 1355635 w 3180120"/>
              <a:gd name="connsiteY21" fmla="*/ 1873863 h 1873863"/>
              <a:gd name="connsiteX22" fmla="*/ 965491 w 3180120"/>
              <a:gd name="connsiteY22" fmla="*/ 1526391 h 1873863"/>
              <a:gd name="connsiteX23" fmla="*/ 936662 w 3180120"/>
              <a:gd name="connsiteY23" fmla="*/ 1464669 h 1873863"/>
              <a:gd name="connsiteX24" fmla="*/ 760132 w 3180120"/>
              <a:gd name="connsiteY24" fmla="*/ 1329541 h 1873863"/>
              <a:gd name="connsiteX25" fmla="*/ 465619 w 3180120"/>
              <a:gd name="connsiteY25" fmla="*/ 1203303 h 1873863"/>
              <a:gd name="connsiteX0" fmla="*/ 465619 w 3180120"/>
              <a:gd name="connsiteY0" fmla="*/ 1210224 h 1880784"/>
              <a:gd name="connsiteX1" fmla="*/ 31279 w 3180120"/>
              <a:gd name="connsiteY1" fmla="*/ 720639 h 1880784"/>
              <a:gd name="connsiteX2" fmla="*/ 355891 w 3180120"/>
              <a:gd name="connsiteY2" fmla="*/ 204384 h 1880784"/>
              <a:gd name="connsiteX3" fmla="*/ 550963 w 3180120"/>
              <a:gd name="connsiteY3" fmla="*/ 271440 h 1880784"/>
              <a:gd name="connsiteX4" fmla="*/ 1002067 w 3180120"/>
              <a:gd name="connsiteY4" fmla="*/ 625008 h 1880784"/>
              <a:gd name="connsiteX5" fmla="*/ 1178851 w 3180120"/>
              <a:gd name="connsiteY5" fmla="*/ 844464 h 1880784"/>
              <a:gd name="connsiteX6" fmla="*/ 1380781 w 3180120"/>
              <a:gd name="connsiteY6" fmla="*/ 954192 h 1880784"/>
              <a:gd name="connsiteX7" fmla="*/ 1585759 w 3180120"/>
              <a:gd name="connsiteY7" fmla="*/ 907710 h 1880784"/>
              <a:gd name="connsiteX8" fmla="*/ 2068867 w 3180120"/>
              <a:gd name="connsiteY8" fmla="*/ 813984 h 1880784"/>
              <a:gd name="connsiteX9" fmla="*/ 2227363 w 3180120"/>
              <a:gd name="connsiteY9" fmla="*/ 588432 h 1880784"/>
              <a:gd name="connsiteX10" fmla="*/ 2154973 w 3180120"/>
              <a:gd name="connsiteY10" fmla="*/ 108372 h 1880784"/>
              <a:gd name="connsiteX11" fmla="*/ 2616999 w 3180120"/>
              <a:gd name="connsiteY11" fmla="*/ 97196 h 1880784"/>
              <a:gd name="connsiteX12" fmla="*/ 2983267 w 3180120"/>
              <a:gd name="connsiteY12" fmla="*/ 295824 h 1880784"/>
              <a:gd name="connsiteX13" fmla="*/ 3009937 w 3180120"/>
              <a:gd name="connsiteY13" fmla="*/ 894756 h 1880784"/>
              <a:gd name="connsiteX14" fmla="*/ 2593123 w 3180120"/>
              <a:gd name="connsiteY14" fmla="*/ 807888 h 1880784"/>
              <a:gd name="connsiteX15" fmla="*/ 2422435 w 3180120"/>
              <a:gd name="connsiteY15" fmla="*/ 704256 h 1880784"/>
              <a:gd name="connsiteX16" fmla="*/ 2270035 w 3180120"/>
              <a:gd name="connsiteY16" fmla="*/ 966384 h 1880784"/>
              <a:gd name="connsiteX17" fmla="*/ 2473489 w 3180120"/>
              <a:gd name="connsiteY17" fmla="*/ 1066206 h 1880784"/>
              <a:gd name="connsiteX18" fmla="*/ 2487205 w 3180120"/>
              <a:gd name="connsiteY18" fmla="*/ 1623990 h 1880784"/>
              <a:gd name="connsiteX19" fmla="*/ 1874303 w 3180120"/>
              <a:gd name="connsiteY19" fmla="*/ 1467272 h 1880784"/>
              <a:gd name="connsiteX20" fmla="*/ 1793531 w 3180120"/>
              <a:gd name="connsiteY20" fmla="*/ 1499784 h 1880784"/>
              <a:gd name="connsiteX21" fmla="*/ 1355635 w 3180120"/>
              <a:gd name="connsiteY21" fmla="*/ 1880784 h 1880784"/>
              <a:gd name="connsiteX22" fmla="*/ 965491 w 3180120"/>
              <a:gd name="connsiteY22" fmla="*/ 1533312 h 1880784"/>
              <a:gd name="connsiteX23" fmla="*/ 936662 w 3180120"/>
              <a:gd name="connsiteY23" fmla="*/ 1471590 h 1880784"/>
              <a:gd name="connsiteX24" fmla="*/ 760132 w 3180120"/>
              <a:gd name="connsiteY24" fmla="*/ 1336462 h 1880784"/>
              <a:gd name="connsiteX25" fmla="*/ 465619 w 3180120"/>
              <a:gd name="connsiteY25" fmla="*/ 1210224 h 1880784"/>
              <a:gd name="connsiteX0" fmla="*/ 465619 w 3180120"/>
              <a:gd name="connsiteY0" fmla="*/ 1210224 h 1880784"/>
              <a:gd name="connsiteX1" fmla="*/ 31279 w 3180120"/>
              <a:gd name="connsiteY1" fmla="*/ 720639 h 1880784"/>
              <a:gd name="connsiteX2" fmla="*/ 355891 w 3180120"/>
              <a:gd name="connsiteY2" fmla="*/ 204384 h 1880784"/>
              <a:gd name="connsiteX3" fmla="*/ 550963 w 3180120"/>
              <a:gd name="connsiteY3" fmla="*/ 271440 h 1880784"/>
              <a:gd name="connsiteX4" fmla="*/ 1002067 w 3180120"/>
              <a:gd name="connsiteY4" fmla="*/ 625008 h 1880784"/>
              <a:gd name="connsiteX5" fmla="*/ 1178851 w 3180120"/>
              <a:gd name="connsiteY5" fmla="*/ 844464 h 1880784"/>
              <a:gd name="connsiteX6" fmla="*/ 1380781 w 3180120"/>
              <a:gd name="connsiteY6" fmla="*/ 954192 h 1880784"/>
              <a:gd name="connsiteX7" fmla="*/ 1585759 w 3180120"/>
              <a:gd name="connsiteY7" fmla="*/ 907710 h 1880784"/>
              <a:gd name="connsiteX8" fmla="*/ 2068867 w 3180120"/>
              <a:gd name="connsiteY8" fmla="*/ 813984 h 1880784"/>
              <a:gd name="connsiteX9" fmla="*/ 2227363 w 3180120"/>
              <a:gd name="connsiteY9" fmla="*/ 588432 h 1880784"/>
              <a:gd name="connsiteX10" fmla="*/ 2154973 w 3180120"/>
              <a:gd name="connsiteY10" fmla="*/ 108372 h 1880784"/>
              <a:gd name="connsiteX11" fmla="*/ 2616999 w 3180120"/>
              <a:gd name="connsiteY11" fmla="*/ 97196 h 1880784"/>
              <a:gd name="connsiteX12" fmla="*/ 2983267 w 3180120"/>
              <a:gd name="connsiteY12" fmla="*/ 295824 h 1880784"/>
              <a:gd name="connsiteX13" fmla="*/ 3009937 w 3180120"/>
              <a:gd name="connsiteY13" fmla="*/ 894756 h 1880784"/>
              <a:gd name="connsiteX14" fmla="*/ 2593123 w 3180120"/>
              <a:gd name="connsiteY14" fmla="*/ 807888 h 1880784"/>
              <a:gd name="connsiteX15" fmla="*/ 2422435 w 3180120"/>
              <a:gd name="connsiteY15" fmla="*/ 704256 h 1880784"/>
              <a:gd name="connsiteX16" fmla="*/ 2270035 w 3180120"/>
              <a:gd name="connsiteY16" fmla="*/ 966384 h 1880784"/>
              <a:gd name="connsiteX17" fmla="*/ 2473489 w 3180120"/>
              <a:gd name="connsiteY17" fmla="*/ 1066206 h 1880784"/>
              <a:gd name="connsiteX18" fmla="*/ 2487205 w 3180120"/>
              <a:gd name="connsiteY18" fmla="*/ 1623990 h 1880784"/>
              <a:gd name="connsiteX19" fmla="*/ 1874303 w 3180120"/>
              <a:gd name="connsiteY19" fmla="*/ 1467272 h 1880784"/>
              <a:gd name="connsiteX20" fmla="*/ 1793531 w 3180120"/>
              <a:gd name="connsiteY20" fmla="*/ 1499784 h 1880784"/>
              <a:gd name="connsiteX21" fmla="*/ 1355635 w 3180120"/>
              <a:gd name="connsiteY21" fmla="*/ 1880784 h 1880784"/>
              <a:gd name="connsiteX22" fmla="*/ 965491 w 3180120"/>
              <a:gd name="connsiteY22" fmla="*/ 1533312 h 1880784"/>
              <a:gd name="connsiteX23" fmla="*/ 936662 w 3180120"/>
              <a:gd name="connsiteY23" fmla="*/ 1471590 h 1880784"/>
              <a:gd name="connsiteX24" fmla="*/ 760132 w 3180120"/>
              <a:gd name="connsiteY24" fmla="*/ 1336462 h 1880784"/>
              <a:gd name="connsiteX25" fmla="*/ 465619 w 3180120"/>
              <a:gd name="connsiteY25" fmla="*/ 1210224 h 1880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180120" h="1880784">
                <a:moveTo>
                  <a:pt x="465619" y="1210224"/>
                </a:moveTo>
                <a:lnTo>
                  <a:pt x="31279" y="720639"/>
                </a:lnTo>
                <a:cubicBezTo>
                  <a:pt x="-34634" y="562524"/>
                  <a:pt x="-25998" y="260201"/>
                  <a:pt x="355891" y="204384"/>
                </a:cubicBezTo>
                <a:cubicBezTo>
                  <a:pt x="449490" y="203876"/>
                  <a:pt x="485939" y="235753"/>
                  <a:pt x="550963" y="271440"/>
                </a:cubicBezTo>
                <a:lnTo>
                  <a:pt x="1002067" y="625008"/>
                </a:lnTo>
                <a:lnTo>
                  <a:pt x="1178851" y="844464"/>
                </a:lnTo>
                <a:lnTo>
                  <a:pt x="1380781" y="954192"/>
                </a:lnTo>
                <a:lnTo>
                  <a:pt x="1585759" y="907710"/>
                </a:lnTo>
                <a:cubicBezTo>
                  <a:pt x="1615022" y="711122"/>
                  <a:pt x="1968791" y="609006"/>
                  <a:pt x="2068867" y="813984"/>
                </a:cubicBezTo>
                <a:lnTo>
                  <a:pt x="2227363" y="588432"/>
                </a:lnTo>
                <a:cubicBezTo>
                  <a:pt x="2092489" y="470830"/>
                  <a:pt x="2026534" y="258825"/>
                  <a:pt x="2154973" y="108372"/>
                </a:cubicBezTo>
                <a:cubicBezTo>
                  <a:pt x="2283412" y="-42081"/>
                  <a:pt x="2427287" y="-26424"/>
                  <a:pt x="2616999" y="97196"/>
                </a:cubicBezTo>
                <a:lnTo>
                  <a:pt x="2983267" y="295824"/>
                </a:lnTo>
                <a:cubicBezTo>
                  <a:pt x="3347757" y="552618"/>
                  <a:pt x="3114077" y="813222"/>
                  <a:pt x="3009937" y="894756"/>
                </a:cubicBezTo>
                <a:cubicBezTo>
                  <a:pt x="2911639" y="961050"/>
                  <a:pt x="2699041" y="916854"/>
                  <a:pt x="2593123" y="807888"/>
                </a:cubicBezTo>
                <a:lnTo>
                  <a:pt x="2422435" y="704256"/>
                </a:lnTo>
                <a:lnTo>
                  <a:pt x="2270035" y="966384"/>
                </a:lnTo>
                <a:lnTo>
                  <a:pt x="2473489" y="1066206"/>
                </a:lnTo>
                <a:cubicBezTo>
                  <a:pt x="2748571" y="1335954"/>
                  <a:pt x="2589313" y="1533312"/>
                  <a:pt x="2487205" y="1623990"/>
                </a:cubicBezTo>
                <a:cubicBezTo>
                  <a:pt x="2436574" y="1682241"/>
                  <a:pt x="2081144" y="1858601"/>
                  <a:pt x="1874303" y="1467272"/>
                </a:cubicBezTo>
                <a:lnTo>
                  <a:pt x="1793531" y="1499784"/>
                </a:lnTo>
                <a:cubicBezTo>
                  <a:pt x="1704123" y="1562776"/>
                  <a:pt x="1826043" y="1863004"/>
                  <a:pt x="1355635" y="1880784"/>
                </a:cubicBezTo>
                <a:cubicBezTo>
                  <a:pt x="992415" y="1817792"/>
                  <a:pt x="1039659" y="1608496"/>
                  <a:pt x="965491" y="1533312"/>
                </a:cubicBezTo>
                <a:lnTo>
                  <a:pt x="936662" y="1471590"/>
                </a:lnTo>
                <a:cubicBezTo>
                  <a:pt x="870834" y="1480522"/>
                  <a:pt x="772620" y="1375155"/>
                  <a:pt x="760132" y="1336462"/>
                </a:cubicBezTo>
                <a:cubicBezTo>
                  <a:pt x="591476" y="1336293"/>
                  <a:pt x="548550" y="1290403"/>
                  <a:pt x="465619" y="1210224"/>
                </a:cubicBezTo>
                <a:close/>
              </a:path>
            </a:pathLst>
          </a:custGeom>
          <a:noFill/>
          <a:ln w="63500" cap="flat" cmpd="sng">
            <a:solidFill>
              <a:srgbClr val="EE2737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Rectangle 1"/>
          <p:cNvSpPr/>
          <p:nvPr/>
        </p:nvSpPr>
        <p:spPr>
          <a:xfrm>
            <a:off x="1468042" y="4408486"/>
            <a:ext cx="1960959" cy="1082192"/>
          </a:xfrm>
          <a:custGeom>
            <a:avLst/>
            <a:gdLst>
              <a:gd name="connsiteX0" fmla="*/ 0 w 1720195"/>
              <a:gd name="connsiteY0" fmla="*/ 0 h 835270"/>
              <a:gd name="connsiteX1" fmla="*/ 1720195 w 1720195"/>
              <a:gd name="connsiteY1" fmla="*/ 0 h 835270"/>
              <a:gd name="connsiteX2" fmla="*/ 1720195 w 1720195"/>
              <a:gd name="connsiteY2" fmla="*/ 835270 h 835270"/>
              <a:gd name="connsiteX3" fmla="*/ 0 w 1720195"/>
              <a:gd name="connsiteY3" fmla="*/ 835270 h 835270"/>
              <a:gd name="connsiteX4" fmla="*/ 0 w 1720195"/>
              <a:gd name="connsiteY4" fmla="*/ 0 h 835270"/>
              <a:gd name="connsiteX0" fmla="*/ 0 w 1720195"/>
              <a:gd name="connsiteY0" fmla="*/ 150 h 835420"/>
              <a:gd name="connsiteX1" fmla="*/ 216515 w 1720195"/>
              <a:gd name="connsiteY1" fmla="*/ 0 h 835420"/>
              <a:gd name="connsiteX2" fmla="*/ 1720195 w 1720195"/>
              <a:gd name="connsiteY2" fmla="*/ 150 h 835420"/>
              <a:gd name="connsiteX3" fmla="*/ 1720195 w 1720195"/>
              <a:gd name="connsiteY3" fmla="*/ 835420 h 835420"/>
              <a:gd name="connsiteX4" fmla="*/ 0 w 1720195"/>
              <a:gd name="connsiteY4" fmla="*/ 835420 h 835420"/>
              <a:gd name="connsiteX5" fmla="*/ 0 w 1720195"/>
              <a:gd name="connsiteY5" fmla="*/ 150 h 835420"/>
              <a:gd name="connsiteX0" fmla="*/ 0 w 1720195"/>
              <a:gd name="connsiteY0" fmla="*/ 0 h 835270"/>
              <a:gd name="connsiteX1" fmla="*/ 264775 w 1720195"/>
              <a:gd name="connsiteY1" fmla="*/ 352910 h 835270"/>
              <a:gd name="connsiteX2" fmla="*/ 1720195 w 1720195"/>
              <a:gd name="connsiteY2" fmla="*/ 0 h 835270"/>
              <a:gd name="connsiteX3" fmla="*/ 1720195 w 1720195"/>
              <a:gd name="connsiteY3" fmla="*/ 835270 h 835270"/>
              <a:gd name="connsiteX4" fmla="*/ 0 w 1720195"/>
              <a:gd name="connsiteY4" fmla="*/ 835270 h 835270"/>
              <a:gd name="connsiteX5" fmla="*/ 0 w 1720195"/>
              <a:gd name="connsiteY5" fmla="*/ 0 h 835270"/>
              <a:gd name="connsiteX0" fmla="*/ 0 w 1720195"/>
              <a:gd name="connsiteY0" fmla="*/ 0 h 835270"/>
              <a:gd name="connsiteX1" fmla="*/ 213975 w 1720195"/>
              <a:gd name="connsiteY1" fmla="*/ 406250 h 835270"/>
              <a:gd name="connsiteX2" fmla="*/ 1720195 w 1720195"/>
              <a:gd name="connsiteY2" fmla="*/ 0 h 835270"/>
              <a:gd name="connsiteX3" fmla="*/ 1720195 w 1720195"/>
              <a:gd name="connsiteY3" fmla="*/ 835270 h 835270"/>
              <a:gd name="connsiteX4" fmla="*/ 0 w 1720195"/>
              <a:gd name="connsiteY4" fmla="*/ 835270 h 835270"/>
              <a:gd name="connsiteX5" fmla="*/ 0 w 1720195"/>
              <a:gd name="connsiteY5" fmla="*/ 0 h 835270"/>
              <a:gd name="connsiteX0" fmla="*/ 0 w 1720195"/>
              <a:gd name="connsiteY0" fmla="*/ 0 h 835270"/>
              <a:gd name="connsiteX1" fmla="*/ 137775 w 1720195"/>
              <a:gd name="connsiteY1" fmla="*/ 264010 h 835270"/>
              <a:gd name="connsiteX2" fmla="*/ 1720195 w 1720195"/>
              <a:gd name="connsiteY2" fmla="*/ 0 h 835270"/>
              <a:gd name="connsiteX3" fmla="*/ 1720195 w 1720195"/>
              <a:gd name="connsiteY3" fmla="*/ 835270 h 835270"/>
              <a:gd name="connsiteX4" fmla="*/ 0 w 1720195"/>
              <a:gd name="connsiteY4" fmla="*/ 835270 h 835270"/>
              <a:gd name="connsiteX5" fmla="*/ 0 w 1720195"/>
              <a:gd name="connsiteY5" fmla="*/ 0 h 835270"/>
              <a:gd name="connsiteX0" fmla="*/ 25400 w 1720195"/>
              <a:gd name="connsiteY0" fmla="*/ 68580 h 835270"/>
              <a:gd name="connsiteX1" fmla="*/ 137775 w 1720195"/>
              <a:gd name="connsiteY1" fmla="*/ 264010 h 835270"/>
              <a:gd name="connsiteX2" fmla="*/ 1720195 w 1720195"/>
              <a:gd name="connsiteY2" fmla="*/ 0 h 835270"/>
              <a:gd name="connsiteX3" fmla="*/ 1720195 w 1720195"/>
              <a:gd name="connsiteY3" fmla="*/ 835270 h 835270"/>
              <a:gd name="connsiteX4" fmla="*/ 0 w 1720195"/>
              <a:gd name="connsiteY4" fmla="*/ 835270 h 835270"/>
              <a:gd name="connsiteX5" fmla="*/ 25400 w 1720195"/>
              <a:gd name="connsiteY5" fmla="*/ 68580 h 835270"/>
              <a:gd name="connsiteX0" fmla="*/ 5080 w 1720195"/>
              <a:gd name="connsiteY0" fmla="*/ 35560 h 835270"/>
              <a:gd name="connsiteX1" fmla="*/ 137775 w 1720195"/>
              <a:gd name="connsiteY1" fmla="*/ 264010 h 835270"/>
              <a:gd name="connsiteX2" fmla="*/ 1720195 w 1720195"/>
              <a:gd name="connsiteY2" fmla="*/ 0 h 835270"/>
              <a:gd name="connsiteX3" fmla="*/ 1720195 w 1720195"/>
              <a:gd name="connsiteY3" fmla="*/ 835270 h 835270"/>
              <a:gd name="connsiteX4" fmla="*/ 0 w 1720195"/>
              <a:gd name="connsiteY4" fmla="*/ 835270 h 835270"/>
              <a:gd name="connsiteX5" fmla="*/ 5080 w 1720195"/>
              <a:gd name="connsiteY5" fmla="*/ 35560 h 835270"/>
              <a:gd name="connsiteX0" fmla="*/ 5080 w 1720195"/>
              <a:gd name="connsiteY0" fmla="*/ 35560 h 835270"/>
              <a:gd name="connsiteX1" fmla="*/ 137775 w 1720195"/>
              <a:gd name="connsiteY1" fmla="*/ 264010 h 835270"/>
              <a:gd name="connsiteX2" fmla="*/ 622915 w 1720195"/>
              <a:gd name="connsiteY2" fmla="*/ 355450 h 835270"/>
              <a:gd name="connsiteX3" fmla="*/ 1720195 w 1720195"/>
              <a:gd name="connsiteY3" fmla="*/ 0 h 835270"/>
              <a:gd name="connsiteX4" fmla="*/ 1720195 w 1720195"/>
              <a:gd name="connsiteY4" fmla="*/ 835270 h 835270"/>
              <a:gd name="connsiteX5" fmla="*/ 0 w 1720195"/>
              <a:gd name="connsiteY5" fmla="*/ 835270 h 835270"/>
              <a:gd name="connsiteX6" fmla="*/ 5080 w 1720195"/>
              <a:gd name="connsiteY6" fmla="*/ 35560 h 835270"/>
              <a:gd name="connsiteX0" fmla="*/ 5080 w 1720195"/>
              <a:gd name="connsiteY0" fmla="*/ 35560 h 835270"/>
              <a:gd name="connsiteX1" fmla="*/ 137775 w 1720195"/>
              <a:gd name="connsiteY1" fmla="*/ 264010 h 835270"/>
              <a:gd name="connsiteX2" fmla="*/ 554335 w 1720195"/>
              <a:gd name="connsiteY2" fmla="*/ 436730 h 835270"/>
              <a:gd name="connsiteX3" fmla="*/ 1720195 w 1720195"/>
              <a:gd name="connsiteY3" fmla="*/ 0 h 835270"/>
              <a:gd name="connsiteX4" fmla="*/ 1720195 w 1720195"/>
              <a:gd name="connsiteY4" fmla="*/ 835270 h 835270"/>
              <a:gd name="connsiteX5" fmla="*/ 0 w 1720195"/>
              <a:gd name="connsiteY5" fmla="*/ 835270 h 835270"/>
              <a:gd name="connsiteX6" fmla="*/ 5080 w 1720195"/>
              <a:gd name="connsiteY6" fmla="*/ 35560 h 835270"/>
              <a:gd name="connsiteX0" fmla="*/ 5080 w 1720195"/>
              <a:gd name="connsiteY0" fmla="*/ 35560 h 835270"/>
              <a:gd name="connsiteX1" fmla="*/ 137775 w 1720195"/>
              <a:gd name="connsiteY1" fmla="*/ 264010 h 835270"/>
              <a:gd name="connsiteX2" fmla="*/ 554335 w 1720195"/>
              <a:gd name="connsiteY2" fmla="*/ 436730 h 835270"/>
              <a:gd name="connsiteX3" fmla="*/ 1720195 w 1720195"/>
              <a:gd name="connsiteY3" fmla="*/ 0 h 835270"/>
              <a:gd name="connsiteX4" fmla="*/ 1720195 w 1720195"/>
              <a:gd name="connsiteY4" fmla="*/ 835270 h 835270"/>
              <a:gd name="connsiteX5" fmla="*/ 0 w 1720195"/>
              <a:gd name="connsiteY5" fmla="*/ 835270 h 835270"/>
              <a:gd name="connsiteX6" fmla="*/ 5080 w 1720195"/>
              <a:gd name="connsiteY6" fmla="*/ 35560 h 835270"/>
              <a:gd name="connsiteX0" fmla="*/ 5080 w 1720195"/>
              <a:gd name="connsiteY0" fmla="*/ 35560 h 835270"/>
              <a:gd name="connsiteX1" fmla="*/ 137775 w 1720195"/>
              <a:gd name="connsiteY1" fmla="*/ 264010 h 835270"/>
              <a:gd name="connsiteX2" fmla="*/ 554335 w 1720195"/>
              <a:gd name="connsiteY2" fmla="*/ 436730 h 835270"/>
              <a:gd name="connsiteX3" fmla="*/ 1720195 w 1720195"/>
              <a:gd name="connsiteY3" fmla="*/ 0 h 835270"/>
              <a:gd name="connsiteX4" fmla="*/ 1720195 w 1720195"/>
              <a:gd name="connsiteY4" fmla="*/ 835270 h 835270"/>
              <a:gd name="connsiteX5" fmla="*/ 0 w 1720195"/>
              <a:gd name="connsiteY5" fmla="*/ 835270 h 835270"/>
              <a:gd name="connsiteX6" fmla="*/ 5080 w 1720195"/>
              <a:gd name="connsiteY6" fmla="*/ 35560 h 835270"/>
              <a:gd name="connsiteX0" fmla="*/ 5080 w 1720195"/>
              <a:gd name="connsiteY0" fmla="*/ 35560 h 835270"/>
              <a:gd name="connsiteX1" fmla="*/ 137775 w 1720195"/>
              <a:gd name="connsiteY1" fmla="*/ 264010 h 835270"/>
              <a:gd name="connsiteX2" fmla="*/ 554335 w 1720195"/>
              <a:gd name="connsiteY2" fmla="*/ 436730 h 835270"/>
              <a:gd name="connsiteX3" fmla="*/ 1720195 w 1720195"/>
              <a:gd name="connsiteY3" fmla="*/ 0 h 835270"/>
              <a:gd name="connsiteX4" fmla="*/ 1720195 w 1720195"/>
              <a:gd name="connsiteY4" fmla="*/ 835270 h 835270"/>
              <a:gd name="connsiteX5" fmla="*/ 0 w 1720195"/>
              <a:gd name="connsiteY5" fmla="*/ 835270 h 835270"/>
              <a:gd name="connsiteX6" fmla="*/ 5080 w 1720195"/>
              <a:gd name="connsiteY6" fmla="*/ 35560 h 835270"/>
              <a:gd name="connsiteX0" fmla="*/ 5080 w 1720195"/>
              <a:gd name="connsiteY0" fmla="*/ 35560 h 835270"/>
              <a:gd name="connsiteX1" fmla="*/ 137775 w 1720195"/>
              <a:gd name="connsiteY1" fmla="*/ 264010 h 835270"/>
              <a:gd name="connsiteX2" fmla="*/ 554335 w 1720195"/>
              <a:gd name="connsiteY2" fmla="*/ 436730 h 835270"/>
              <a:gd name="connsiteX3" fmla="*/ 925175 w 1720195"/>
              <a:gd name="connsiteY3" fmla="*/ 32870 h 835270"/>
              <a:gd name="connsiteX4" fmla="*/ 1720195 w 1720195"/>
              <a:gd name="connsiteY4" fmla="*/ 0 h 835270"/>
              <a:gd name="connsiteX5" fmla="*/ 1720195 w 1720195"/>
              <a:gd name="connsiteY5" fmla="*/ 835270 h 835270"/>
              <a:gd name="connsiteX6" fmla="*/ 0 w 1720195"/>
              <a:gd name="connsiteY6" fmla="*/ 835270 h 835270"/>
              <a:gd name="connsiteX7" fmla="*/ 5080 w 1720195"/>
              <a:gd name="connsiteY7" fmla="*/ 35560 h 835270"/>
              <a:gd name="connsiteX0" fmla="*/ 5080 w 1720195"/>
              <a:gd name="connsiteY0" fmla="*/ 35560 h 835270"/>
              <a:gd name="connsiteX1" fmla="*/ 137775 w 1720195"/>
              <a:gd name="connsiteY1" fmla="*/ 264010 h 835270"/>
              <a:gd name="connsiteX2" fmla="*/ 554335 w 1720195"/>
              <a:gd name="connsiteY2" fmla="*/ 436730 h 835270"/>
              <a:gd name="connsiteX3" fmla="*/ 925175 w 1720195"/>
              <a:gd name="connsiteY3" fmla="*/ 32870 h 835270"/>
              <a:gd name="connsiteX4" fmla="*/ 1720195 w 1720195"/>
              <a:gd name="connsiteY4" fmla="*/ 0 h 835270"/>
              <a:gd name="connsiteX5" fmla="*/ 1720195 w 1720195"/>
              <a:gd name="connsiteY5" fmla="*/ 835270 h 835270"/>
              <a:gd name="connsiteX6" fmla="*/ 0 w 1720195"/>
              <a:gd name="connsiteY6" fmla="*/ 835270 h 835270"/>
              <a:gd name="connsiteX7" fmla="*/ 5080 w 1720195"/>
              <a:gd name="connsiteY7" fmla="*/ 35560 h 835270"/>
              <a:gd name="connsiteX0" fmla="*/ 5080 w 1720195"/>
              <a:gd name="connsiteY0" fmla="*/ 35560 h 835270"/>
              <a:gd name="connsiteX1" fmla="*/ 137775 w 1720195"/>
              <a:gd name="connsiteY1" fmla="*/ 264010 h 835270"/>
              <a:gd name="connsiteX2" fmla="*/ 554335 w 1720195"/>
              <a:gd name="connsiteY2" fmla="*/ 436730 h 835270"/>
              <a:gd name="connsiteX3" fmla="*/ 925175 w 1720195"/>
              <a:gd name="connsiteY3" fmla="*/ 32870 h 835270"/>
              <a:gd name="connsiteX4" fmla="*/ 1720195 w 1720195"/>
              <a:gd name="connsiteY4" fmla="*/ 0 h 835270"/>
              <a:gd name="connsiteX5" fmla="*/ 1720195 w 1720195"/>
              <a:gd name="connsiteY5" fmla="*/ 835270 h 835270"/>
              <a:gd name="connsiteX6" fmla="*/ 0 w 1720195"/>
              <a:gd name="connsiteY6" fmla="*/ 835270 h 835270"/>
              <a:gd name="connsiteX7" fmla="*/ 5080 w 1720195"/>
              <a:gd name="connsiteY7" fmla="*/ 35560 h 835270"/>
              <a:gd name="connsiteX0" fmla="*/ 5080 w 1720195"/>
              <a:gd name="connsiteY0" fmla="*/ 35560 h 835270"/>
              <a:gd name="connsiteX1" fmla="*/ 137775 w 1720195"/>
              <a:gd name="connsiteY1" fmla="*/ 264010 h 835270"/>
              <a:gd name="connsiteX2" fmla="*/ 554335 w 1720195"/>
              <a:gd name="connsiteY2" fmla="*/ 436730 h 835270"/>
              <a:gd name="connsiteX3" fmla="*/ 925175 w 1720195"/>
              <a:gd name="connsiteY3" fmla="*/ 32870 h 835270"/>
              <a:gd name="connsiteX4" fmla="*/ 1720195 w 1720195"/>
              <a:gd name="connsiteY4" fmla="*/ 0 h 835270"/>
              <a:gd name="connsiteX5" fmla="*/ 1720195 w 1720195"/>
              <a:gd name="connsiteY5" fmla="*/ 835270 h 835270"/>
              <a:gd name="connsiteX6" fmla="*/ 0 w 1720195"/>
              <a:gd name="connsiteY6" fmla="*/ 835270 h 835270"/>
              <a:gd name="connsiteX7" fmla="*/ 5080 w 1720195"/>
              <a:gd name="connsiteY7" fmla="*/ 35560 h 835270"/>
              <a:gd name="connsiteX0" fmla="*/ 5080 w 1720195"/>
              <a:gd name="connsiteY0" fmla="*/ 35560 h 835270"/>
              <a:gd name="connsiteX1" fmla="*/ 137775 w 1720195"/>
              <a:gd name="connsiteY1" fmla="*/ 264010 h 835270"/>
              <a:gd name="connsiteX2" fmla="*/ 554335 w 1720195"/>
              <a:gd name="connsiteY2" fmla="*/ 436730 h 835270"/>
              <a:gd name="connsiteX3" fmla="*/ 803255 w 1720195"/>
              <a:gd name="connsiteY3" fmla="*/ 289410 h 835270"/>
              <a:gd name="connsiteX4" fmla="*/ 925175 w 1720195"/>
              <a:gd name="connsiteY4" fmla="*/ 32870 h 835270"/>
              <a:gd name="connsiteX5" fmla="*/ 1720195 w 1720195"/>
              <a:gd name="connsiteY5" fmla="*/ 0 h 835270"/>
              <a:gd name="connsiteX6" fmla="*/ 1720195 w 1720195"/>
              <a:gd name="connsiteY6" fmla="*/ 835270 h 835270"/>
              <a:gd name="connsiteX7" fmla="*/ 0 w 1720195"/>
              <a:gd name="connsiteY7" fmla="*/ 835270 h 835270"/>
              <a:gd name="connsiteX8" fmla="*/ 5080 w 1720195"/>
              <a:gd name="connsiteY8" fmla="*/ 35560 h 835270"/>
              <a:gd name="connsiteX0" fmla="*/ 5080 w 1720195"/>
              <a:gd name="connsiteY0" fmla="*/ 35560 h 835270"/>
              <a:gd name="connsiteX1" fmla="*/ 137775 w 1720195"/>
              <a:gd name="connsiteY1" fmla="*/ 264010 h 835270"/>
              <a:gd name="connsiteX2" fmla="*/ 554335 w 1720195"/>
              <a:gd name="connsiteY2" fmla="*/ 436730 h 835270"/>
              <a:gd name="connsiteX3" fmla="*/ 803255 w 1720195"/>
              <a:gd name="connsiteY3" fmla="*/ 289410 h 835270"/>
              <a:gd name="connsiteX4" fmla="*/ 925175 w 1720195"/>
              <a:gd name="connsiteY4" fmla="*/ 32870 h 835270"/>
              <a:gd name="connsiteX5" fmla="*/ 1100435 w 1720195"/>
              <a:gd name="connsiteY5" fmla="*/ 238610 h 835270"/>
              <a:gd name="connsiteX6" fmla="*/ 1720195 w 1720195"/>
              <a:gd name="connsiteY6" fmla="*/ 0 h 835270"/>
              <a:gd name="connsiteX7" fmla="*/ 1720195 w 1720195"/>
              <a:gd name="connsiteY7" fmla="*/ 835270 h 835270"/>
              <a:gd name="connsiteX8" fmla="*/ 0 w 1720195"/>
              <a:gd name="connsiteY8" fmla="*/ 835270 h 835270"/>
              <a:gd name="connsiteX9" fmla="*/ 5080 w 1720195"/>
              <a:gd name="connsiteY9" fmla="*/ 35560 h 835270"/>
              <a:gd name="connsiteX0" fmla="*/ 5080 w 1720195"/>
              <a:gd name="connsiteY0" fmla="*/ 35560 h 835270"/>
              <a:gd name="connsiteX1" fmla="*/ 137775 w 1720195"/>
              <a:gd name="connsiteY1" fmla="*/ 264010 h 835270"/>
              <a:gd name="connsiteX2" fmla="*/ 554335 w 1720195"/>
              <a:gd name="connsiteY2" fmla="*/ 436730 h 835270"/>
              <a:gd name="connsiteX3" fmla="*/ 803255 w 1720195"/>
              <a:gd name="connsiteY3" fmla="*/ 289410 h 835270"/>
              <a:gd name="connsiteX4" fmla="*/ 925175 w 1720195"/>
              <a:gd name="connsiteY4" fmla="*/ 32870 h 835270"/>
              <a:gd name="connsiteX5" fmla="*/ 1169015 w 1720195"/>
              <a:gd name="connsiteY5" fmla="*/ 225910 h 835270"/>
              <a:gd name="connsiteX6" fmla="*/ 1720195 w 1720195"/>
              <a:gd name="connsiteY6" fmla="*/ 0 h 835270"/>
              <a:gd name="connsiteX7" fmla="*/ 1720195 w 1720195"/>
              <a:gd name="connsiteY7" fmla="*/ 835270 h 835270"/>
              <a:gd name="connsiteX8" fmla="*/ 0 w 1720195"/>
              <a:gd name="connsiteY8" fmla="*/ 835270 h 835270"/>
              <a:gd name="connsiteX9" fmla="*/ 5080 w 1720195"/>
              <a:gd name="connsiteY9" fmla="*/ 35560 h 835270"/>
              <a:gd name="connsiteX0" fmla="*/ 5080 w 1720195"/>
              <a:gd name="connsiteY0" fmla="*/ 35560 h 835270"/>
              <a:gd name="connsiteX1" fmla="*/ 137775 w 1720195"/>
              <a:gd name="connsiteY1" fmla="*/ 264010 h 835270"/>
              <a:gd name="connsiteX2" fmla="*/ 554335 w 1720195"/>
              <a:gd name="connsiteY2" fmla="*/ 436730 h 835270"/>
              <a:gd name="connsiteX3" fmla="*/ 803255 w 1720195"/>
              <a:gd name="connsiteY3" fmla="*/ 289410 h 835270"/>
              <a:gd name="connsiteX4" fmla="*/ 925175 w 1720195"/>
              <a:gd name="connsiteY4" fmla="*/ 32870 h 835270"/>
              <a:gd name="connsiteX5" fmla="*/ 1169015 w 1720195"/>
              <a:gd name="connsiteY5" fmla="*/ 225910 h 835270"/>
              <a:gd name="connsiteX6" fmla="*/ 1720195 w 1720195"/>
              <a:gd name="connsiteY6" fmla="*/ 0 h 835270"/>
              <a:gd name="connsiteX7" fmla="*/ 1720195 w 1720195"/>
              <a:gd name="connsiteY7" fmla="*/ 835270 h 835270"/>
              <a:gd name="connsiteX8" fmla="*/ 0 w 1720195"/>
              <a:gd name="connsiteY8" fmla="*/ 835270 h 835270"/>
              <a:gd name="connsiteX9" fmla="*/ 5080 w 1720195"/>
              <a:gd name="connsiteY9" fmla="*/ 35560 h 835270"/>
              <a:gd name="connsiteX0" fmla="*/ 5080 w 1720195"/>
              <a:gd name="connsiteY0" fmla="*/ 35560 h 835270"/>
              <a:gd name="connsiteX1" fmla="*/ 137775 w 1720195"/>
              <a:gd name="connsiteY1" fmla="*/ 264010 h 835270"/>
              <a:gd name="connsiteX2" fmla="*/ 554335 w 1720195"/>
              <a:gd name="connsiteY2" fmla="*/ 436730 h 835270"/>
              <a:gd name="connsiteX3" fmla="*/ 803255 w 1720195"/>
              <a:gd name="connsiteY3" fmla="*/ 289410 h 835270"/>
              <a:gd name="connsiteX4" fmla="*/ 925175 w 1720195"/>
              <a:gd name="connsiteY4" fmla="*/ 32870 h 835270"/>
              <a:gd name="connsiteX5" fmla="*/ 1169015 w 1720195"/>
              <a:gd name="connsiteY5" fmla="*/ 225910 h 835270"/>
              <a:gd name="connsiteX6" fmla="*/ 1720195 w 1720195"/>
              <a:gd name="connsiteY6" fmla="*/ 0 h 835270"/>
              <a:gd name="connsiteX7" fmla="*/ 1720195 w 1720195"/>
              <a:gd name="connsiteY7" fmla="*/ 835270 h 835270"/>
              <a:gd name="connsiteX8" fmla="*/ 0 w 1720195"/>
              <a:gd name="connsiteY8" fmla="*/ 835270 h 835270"/>
              <a:gd name="connsiteX9" fmla="*/ 5080 w 1720195"/>
              <a:gd name="connsiteY9" fmla="*/ 35560 h 835270"/>
              <a:gd name="connsiteX0" fmla="*/ 5080 w 1720195"/>
              <a:gd name="connsiteY0" fmla="*/ 35560 h 835270"/>
              <a:gd name="connsiteX1" fmla="*/ 137775 w 1720195"/>
              <a:gd name="connsiteY1" fmla="*/ 264010 h 835270"/>
              <a:gd name="connsiteX2" fmla="*/ 554335 w 1720195"/>
              <a:gd name="connsiteY2" fmla="*/ 436730 h 835270"/>
              <a:gd name="connsiteX3" fmla="*/ 803255 w 1720195"/>
              <a:gd name="connsiteY3" fmla="*/ 289410 h 835270"/>
              <a:gd name="connsiteX4" fmla="*/ 925175 w 1720195"/>
              <a:gd name="connsiteY4" fmla="*/ 32870 h 835270"/>
              <a:gd name="connsiteX5" fmla="*/ 1169015 w 1720195"/>
              <a:gd name="connsiteY5" fmla="*/ 225910 h 835270"/>
              <a:gd name="connsiteX6" fmla="*/ 1720195 w 1720195"/>
              <a:gd name="connsiteY6" fmla="*/ 0 h 835270"/>
              <a:gd name="connsiteX7" fmla="*/ 1720195 w 1720195"/>
              <a:gd name="connsiteY7" fmla="*/ 835270 h 835270"/>
              <a:gd name="connsiteX8" fmla="*/ 0 w 1720195"/>
              <a:gd name="connsiteY8" fmla="*/ 835270 h 835270"/>
              <a:gd name="connsiteX9" fmla="*/ 5080 w 1720195"/>
              <a:gd name="connsiteY9" fmla="*/ 35560 h 835270"/>
              <a:gd name="connsiteX0" fmla="*/ 5080 w 1720195"/>
              <a:gd name="connsiteY0" fmla="*/ 35560 h 835270"/>
              <a:gd name="connsiteX1" fmla="*/ 137775 w 1720195"/>
              <a:gd name="connsiteY1" fmla="*/ 264010 h 835270"/>
              <a:gd name="connsiteX2" fmla="*/ 554335 w 1720195"/>
              <a:gd name="connsiteY2" fmla="*/ 436730 h 835270"/>
              <a:gd name="connsiteX3" fmla="*/ 803255 w 1720195"/>
              <a:gd name="connsiteY3" fmla="*/ 289410 h 835270"/>
              <a:gd name="connsiteX4" fmla="*/ 925175 w 1720195"/>
              <a:gd name="connsiteY4" fmla="*/ 32870 h 835270"/>
              <a:gd name="connsiteX5" fmla="*/ 1169015 w 1720195"/>
              <a:gd name="connsiteY5" fmla="*/ 225910 h 835270"/>
              <a:gd name="connsiteX6" fmla="*/ 1720195 w 1720195"/>
              <a:gd name="connsiteY6" fmla="*/ 0 h 835270"/>
              <a:gd name="connsiteX7" fmla="*/ 1720195 w 1720195"/>
              <a:gd name="connsiteY7" fmla="*/ 835270 h 835270"/>
              <a:gd name="connsiteX8" fmla="*/ 0 w 1720195"/>
              <a:gd name="connsiteY8" fmla="*/ 835270 h 835270"/>
              <a:gd name="connsiteX9" fmla="*/ 5080 w 1720195"/>
              <a:gd name="connsiteY9" fmla="*/ 35560 h 835270"/>
              <a:gd name="connsiteX0" fmla="*/ 5080 w 1720195"/>
              <a:gd name="connsiteY0" fmla="*/ 35560 h 835270"/>
              <a:gd name="connsiteX1" fmla="*/ 137775 w 1720195"/>
              <a:gd name="connsiteY1" fmla="*/ 264010 h 835270"/>
              <a:gd name="connsiteX2" fmla="*/ 554335 w 1720195"/>
              <a:gd name="connsiteY2" fmla="*/ 436730 h 835270"/>
              <a:gd name="connsiteX3" fmla="*/ 803255 w 1720195"/>
              <a:gd name="connsiteY3" fmla="*/ 289410 h 835270"/>
              <a:gd name="connsiteX4" fmla="*/ 925175 w 1720195"/>
              <a:gd name="connsiteY4" fmla="*/ 32870 h 835270"/>
              <a:gd name="connsiteX5" fmla="*/ 1169015 w 1720195"/>
              <a:gd name="connsiteY5" fmla="*/ 225910 h 835270"/>
              <a:gd name="connsiteX6" fmla="*/ 1720195 w 1720195"/>
              <a:gd name="connsiteY6" fmla="*/ 0 h 835270"/>
              <a:gd name="connsiteX7" fmla="*/ 1720195 w 1720195"/>
              <a:gd name="connsiteY7" fmla="*/ 835270 h 835270"/>
              <a:gd name="connsiteX8" fmla="*/ 0 w 1720195"/>
              <a:gd name="connsiteY8" fmla="*/ 835270 h 835270"/>
              <a:gd name="connsiteX9" fmla="*/ 5080 w 1720195"/>
              <a:gd name="connsiteY9" fmla="*/ 35560 h 835270"/>
              <a:gd name="connsiteX0" fmla="*/ 5080 w 1720195"/>
              <a:gd name="connsiteY0" fmla="*/ 35560 h 835270"/>
              <a:gd name="connsiteX1" fmla="*/ 137775 w 1720195"/>
              <a:gd name="connsiteY1" fmla="*/ 264010 h 835270"/>
              <a:gd name="connsiteX2" fmla="*/ 554335 w 1720195"/>
              <a:gd name="connsiteY2" fmla="*/ 436730 h 835270"/>
              <a:gd name="connsiteX3" fmla="*/ 803255 w 1720195"/>
              <a:gd name="connsiteY3" fmla="*/ 289410 h 835270"/>
              <a:gd name="connsiteX4" fmla="*/ 925175 w 1720195"/>
              <a:gd name="connsiteY4" fmla="*/ 32870 h 835270"/>
              <a:gd name="connsiteX5" fmla="*/ 1203346 w 1720195"/>
              <a:gd name="connsiteY5" fmla="*/ 214487 h 835270"/>
              <a:gd name="connsiteX6" fmla="*/ 1720195 w 1720195"/>
              <a:gd name="connsiteY6" fmla="*/ 0 h 835270"/>
              <a:gd name="connsiteX7" fmla="*/ 1720195 w 1720195"/>
              <a:gd name="connsiteY7" fmla="*/ 835270 h 835270"/>
              <a:gd name="connsiteX8" fmla="*/ 0 w 1720195"/>
              <a:gd name="connsiteY8" fmla="*/ 835270 h 835270"/>
              <a:gd name="connsiteX9" fmla="*/ 5080 w 1720195"/>
              <a:gd name="connsiteY9" fmla="*/ 35560 h 835270"/>
              <a:gd name="connsiteX0" fmla="*/ 5080 w 1720195"/>
              <a:gd name="connsiteY0" fmla="*/ 35560 h 835270"/>
              <a:gd name="connsiteX1" fmla="*/ 137775 w 1720195"/>
              <a:gd name="connsiteY1" fmla="*/ 264010 h 835270"/>
              <a:gd name="connsiteX2" fmla="*/ 554335 w 1720195"/>
              <a:gd name="connsiteY2" fmla="*/ 436730 h 835270"/>
              <a:gd name="connsiteX3" fmla="*/ 803255 w 1720195"/>
              <a:gd name="connsiteY3" fmla="*/ 289410 h 835270"/>
              <a:gd name="connsiteX4" fmla="*/ 964411 w 1720195"/>
              <a:gd name="connsiteY4" fmla="*/ 19163 h 835270"/>
              <a:gd name="connsiteX5" fmla="*/ 1203346 w 1720195"/>
              <a:gd name="connsiteY5" fmla="*/ 214487 h 835270"/>
              <a:gd name="connsiteX6" fmla="*/ 1720195 w 1720195"/>
              <a:gd name="connsiteY6" fmla="*/ 0 h 835270"/>
              <a:gd name="connsiteX7" fmla="*/ 1720195 w 1720195"/>
              <a:gd name="connsiteY7" fmla="*/ 835270 h 835270"/>
              <a:gd name="connsiteX8" fmla="*/ 0 w 1720195"/>
              <a:gd name="connsiteY8" fmla="*/ 835270 h 835270"/>
              <a:gd name="connsiteX9" fmla="*/ 5080 w 1720195"/>
              <a:gd name="connsiteY9" fmla="*/ 35560 h 835270"/>
              <a:gd name="connsiteX0" fmla="*/ 5080 w 1720195"/>
              <a:gd name="connsiteY0" fmla="*/ 35560 h 835270"/>
              <a:gd name="connsiteX1" fmla="*/ 137775 w 1720195"/>
              <a:gd name="connsiteY1" fmla="*/ 264010 h 835270"/>
              <a:gd name="connsiteX2" fmla="*/ 554335 w 1720195"/>
              <a:gd name="connsiteY2" fmla="*/ 436730 h 835270"/>
              <a:gd name="connsiteX3" fmla="*/ 803255 w 1720195"/>
              <a:gd name="connsiteY3" fmla="*/ 289410 h 835270"/>
              <a:gd name="connsiteX4" fmla="*/ 964411 w 1720195"/>
              <a:gd name="connsiteY4" fmla="*/ 19163 h 835270"/>
              <a:gd name="connsiteX5" fmla="*/ 1203346 w 1720195"/>
              <a:gd name="connsiteY5" fmla="*/ 214487 h 835270"/>
              <a:gd name="connsiteX6" fmla="*/ 1720195 w 1720195"/>
              <a:gd name="connsiteY6" fmla="*/ 0 h 835270"/>
              <a:gd name="connsiteX7" fmla="*/ 1720195 w 1720195"/>
              <a:gd name="connsiteY7" fmla="*/ 835270 h 835270"/>
              <a:gd name="connsiteX8" fmla="*/ 0 w 1720195"/>
              <a:gd name="connsiteY8" fmla="*/ 835270 h 835270"/>
              <a:gd name="connsiteX9" fmla="*/ 5080 w 1720195"/>
              <a:gd name="connsiteY9" fmla="*/ 35560 h 835270"/>
              <a:gd name="connsiteX0" fmla="*/ 5080 w 1720195"/>
              <a:gd name="connsiteY0" fmla="*/ 35560 h 835270"/>
              <a:gd name="connsiteX1" fmla="*/ 137775 w 1720195"/>
              <a:gd name="connsiteY1" fmla="*/ 264010 h 835270"/>
              <a:gd name="connsiteX2" fmla="*/ 554335 w 1720195"/>
              <a:gd name="connsiteY2" fmla="*/ 436730 h 835270"/>
              <a:gd name="connsiteX3" fmla="*/ 808160 w 1720195"/>
              <a:gd name="connsiteY3" fmla="*/ 275703 h 835270"/>
              <a:gd name="connsiteX4" fmla="*/ 964411 w 1720195"/>
              <a:gd name="connsiteY4" fmla="*/ 19163 h 835270"/>
              <a:gd name="connsiteX5" fmla="*/ 1203346 w 1720195"/>
              <a:gd name="connsiteY5" fmla="*/ 214487 h 835270"/>
              <a:gd name="connsiteX6" fmla="*/ 1720195 w 1720195"/>
              <a:gd name="connsiteY6" fmla="*/ 0 h 835270"/>
              <a:gd name="connsiteX7" fmla="*/ 1720195 w 1720195"/>
              <a:gd name="connsiteY7" fmla="*/ 835270 h 835270"/>
              <a:gd name="connsiteX8" fmla="*/ 0 w 1720195"/>
              <a:gd name="connsiteY8" fmla="*/ 835270 h 835270"/>
              <a:gd name="connsiteX9" fmla="*/ 5080 w 1720195"/>
              <a:gd name="connsiteY9" fmla="*/ 35560 h 835270"/>
              <a:gd name="connsiteX0" fmla="*/ 5080 w 1720195"/>
              <a:gd name="connsiteY0" fmla="*/ 35560 h 835270"/>
              <a:gd name="connsiteX1" fmla="*/ 137775 w 1720195"/>
              <a:gd name="connsiteY1" fmla="*/ 264010 h 835270"/>
              <a:gd name="connsiteX2" fmla="*/ 554335 w 1720195"/>
              <a:gd name="connsiteY2" fmla="*/ 393324 h 835270"/>
              <a:gd name="connsiteX3" fmla="*/ 808160 w 1720195"/>
              <a:gd name="connsiteY3" fmla="*/ 275703 h 835270"/>
              <a:gd name="connsiteX4" fmla="*/ 964411 w 1720195"/>
              <a:gd name="connsiteY4" fmla="*/ 19163 h 835270"/>
              <a:gd name="connsiteX5" fmla="*/ 1203346 w 1720195"/>
              <a:gd name="connsiteY5" fmla="*/ 214487 h 835270"/>
              <a:gd name="connsiteX6" fmla="*/ 1720195 w 1720195"/>
              <a:gd name="connsiteY6" fmla="*/ 0 h 835270"/>
              <a:gd name="connsiteX7" fmla="*/ 1720195 w 1720195"/>
              <a:gd name="connsiteY7" fmla="*/ 835270 h 835270"/>
              <a:gd name="connsiteX8" fmla="*/ 0 w 1720195"/>
              <a:gd name="connsiteY8" fmla="*/ 835270 h 835270"/>
              <a:gd name="connsiteX9" fmla="*/ 5080 w 1720195"/>
              <a:gd name="connsiteY9" fmla="*/ 35560 h 835270"/>
              <a:gd name="connsiteX0" fmla="*/ 5080 w 1720195"/>
              <a:gd name="connsiteY0" fmla="*/ 35560 h 835270"/>
              <a:gd name="connsiteX1" fmla="*/ 181915 w 1720195"/>
              <a:gd name="connsiteY1" fmla="*/ 252588 h 835270"/>
              <a:gd name="connsiteX2" fmla="*/ 554335 w 1720195"/>
              <a:gd name="connsiteY2" fmla="*/ 393324 h 835270"/>
              <a:gd name="connsiteX3" fmla="*/ 808160 w 1720195"/>
              <a:gd name="connsiteY3" fmla="*/ 275703 h 835270"/>
              <a:gd name="connsiteX4" fmla="*/ 964411 w 1720195"/>
              <a:gd name="connsiteY4" fmla="*/ 19163 h 835270"/>
              <a:gd name="connsiteX5" fmla="*/ 1203346 w 1720195"/>
              <a:gd name="connsiteY5" fmla="*/ 214487 h 835270"/>
              <a:gd name="connsiteX6" fmla="*/ 1720195 w 1720195"/>
              <a:gd name="connsiteY6" fmla="*/ 0 h 835270"/>
              <a:gd name="connsiteX7" fmla="*/ 1720195 w 1720195"/>
              <a:gd name="connsiteY7" fmla="*/ 835270 h 835270"/>
              <a:gd name="connsiteX8" fmla="*/ 0 w 1720195"/>
              <a:gd name="connsiteY8" fmla="*/ 835270 h 835270"/>
              <a:gd name="connsiteX9" fmla="*/ 5080 w 1720195"/>
              <a:gd name="connsiteY9" fmla="*/ 35560 h 835270"/>
              <a:gd name="connsiteX0" fmla="*/ 2628 w 1720195"/>
              <a:gd name="connsiteY0" fmla="*/ 5861 h 835270"/>
              <a:gd name="connsiteX1" fmla="*/ 181915 w 1720195"/>
              <a:gd name="connsiteY1" fmla="*/ 252588 h 835270"/>
              <a:gd name="connsiteX2" fmla="*/ 554335 w 1720195"/>
              <a:gd name="connsiteY2" fmla="*/ 393324 h 835270"/>
              <a:gd name="connsiteX3" fmla="*/ 808160 w 1720195"/>
              <a:gd name="connsiteY3" fmla="*/ 275703 h 835270"/>
              <a:gd name="connsiteX4" fmla="*/ 964411 w 1720195"/>
              <a:gd name="connsiteY4" fmla="*/ 19163 h 835270"/>
              <a:gd name="connsiteX5" fmla="*/ 1203346 w 1720195"/>
              <a:gd name="connsiteY5" fmla="*/ 214487 h 835270"/>
              <a:gd name="connsiteX6" fmla="*/ 1720195 w 1720195"/>
              <a:gd name="connsiteY6" fmla="*/ 0 h 835270"/>
              <a:gd name="connsiteX7" fmla="*/ 1720195 w 1720195"/>
              <a:gd name="connsiteY7" fmla="*/ 835270 h 835270"/>
              <a:gd name="connsiteX8" fmla="*/ 0 w 1720195"/>
              <a:gd name="connsiteY8" fmla="*/ 835270 h 835270"/>
              <a:gd name="connsiteX9" fmla="*/ 2628 w 1720195"/>
              <a:gd name="connsiteY9" fmla="*/ 5861 h 835270"/>
              <a:gd name="connsiteX0" fmla="*/ 2628 w 1720195"/>
              <a:gd name="connsiteY0" fmla="*/ 5861 h 835270"/>
              <a:gd name="connsiteX1" fmla="*/ 181915 w 1720195"/>
              <a:gd name="connsiteY1" fmla="*/ 252588 h 835270"/>
              <a:gd name="connsiteX2" fmla="*/ 554335 w 1720195"/>
              <a:gd name="connsiteY2" fmla="*/ 393324 h 835270"/>
              <a:gd name="connsiteX3" fmla="*/ 808160 w 1720195"/>
              <a:gd name="connsiteY3" fmla="*/ 275703 h 835270"/>
              <a:gd name="connsiteX4" fmla="*/ 964411 w 1720195"/>
              <a:gd name="connsiteY4" fmla="*/ 19163 h 835270"/>
              <a:gd name="connsiteX5" fmla="*/ 1203346 w 1720195"/>
              <a:gd name="connsiteY5" fmla="*/ 214487 h 835270"/>
              <a:gd name="connsiteX6" fmla="*/ 1720195 w 1720195"/>
              <a:gd name="connsiteY6" fmla="*/ 0 h 835270"/>
              <a:gd name="connsiteX7" fmla="*/ 1720195 w 1720195"/>
              <a:gd name="connsiteY7" fmla="*/ 835270 h 835270"/>
              <a:gd name="connsiteX8" fmla="*/ 0 w 1720195"/>
              <a:gd name="connsiteY8" fmla="*/ 835270 h 835270"/>
              <a:gd name="connsiteX9" fmla="*/ 2628 w 1720195"/>
              <a:gd name="connsiteY9" fmla="*/ 5861 h 835270"/>
              <a:gd name="connsiteX0" fmla="*/ 2628 w 1720195"/>
              <a:gd name="connsiteY0" fmla="*/ 5861 h 835270"/>
              <a:gd name="connsiteX1" fmla="*/ 181915 w 1720195"/>
              <a:gd name="connsiteY1" fmla="*/ 252588 h 835270"/>
              <a:gd name="connsiteX2" fmla="*/ 554335 w 1720195"/>
              <a:gd name="connsiteY2" fmla="*/ 393324 h 835270"/>
              <a:gd name="connsiteX3" fmla="*/ 808160 w 1720195"/>
              <a:gd name="connsiteY3" fmla="*/ 275703 h 835270"/>
              <a:gd name="connsiteX4" fmla="*/ 1028568 w 1720195"/>
              <a:gd name="connsiteY4" fmla="*/ 12309 h 835270"/>
              <a:gd name="connsiteX5" fmla="*/ 1203346 w 1720195"/>
              <a:gd name="connsiteY5" fmla="*/ 214487 h 835270"/>
              <a:gd name="connsiteX6" fmla="*/ 1720195 w 1720195"/>
              <a:gd name="connsiteY6" fmla="*/ 0 h 835270"/>
              <a:gd name="connsiteX7" fmla="*/ 1720195 w 1720195"/>
              <a:gd name="connsiteY7" fmla="*/ 835270 h 835270"/>
              <a:gd name="connsiteX8" fmla="*/ 0 w 1720195"/>
              <a:gd name="connsiteY8" fmla="*/ 835270 h 835270"/>
              <a:gd name="connsiteX9" fmla="*/ 2628 w 1720195"/>
              <a:gd name="connsiteY9" fmla="*/ 5861 h 835270"/>
              <a:gd name="connsiteX0" fmla="*/ 2628 w 1720195"/>
              <a:gd name="connsiteY0" fmla="*/ 5861 h 835270"/>
              <a:gd name="connsiteX1" fmla="*/ 181915 w 1720195"/>
              <a:gd name="connsiteY1" fmla="*/ 252588 h 835270"/>
              <a:gd name="connsiteX2" fmla="*/ 554335 w 1720195"/>
              <a:gd name="connsiteY2" fmla="*/ 393324 h 835270"/>
              <a:gd name="connsiteX3" fmla="*/ 848680 w 1720195"/>
              <a:gd name="connsiteY3" fmla="*/ 285983 h 835270"/>
              <a:gd name="connsiteX4" fmla="*/ 1028568 w 1720195"/>
              <a:gd name="connsiteY4" fmla="*/ 12309 h 835270"/>
              <a:gd name="connsiteX5" fmla="*/ 1203346 w 1720195"/>
              <a:gd name="connsiteY5" fmla="*/ 214487 h 835270"/>
              <a:gd name="connsiteX6" fmla="*/ 1720195 w 1720195"/>
              <a:gd name="connsiteY6" fmla="*/ 0 h 835270"/>
              <a:gd name="connsiteX7" fmla="*/ 1720195 w 1720195"/>
              <a:gd name="connsiteY7" fmla="*/ 835270 h 835270"/>
              <a:gd name="connsiteX8" fmla="*/ 0 w 1720195"/>
              <a:gd name="connsiteY8" fmla="*/ 835270 h 835270"/>
              <a:gd name="connsiteX9" fmla="*/ 2628 w 1720195"/>
              <a:gd name="connsiteY9" fmla="*/ 5861 h 835270"/>
              <a:gd name="connsiteX0" fmla="*/ 2628 w 1720195"/>
              <a:gd name="connsiteY0" fmla="*/ 5861 h 835270"/>
              <a:gd name="connsiteX1" fmla="*/ 181915 w 1720195"/>
              <a:gd name="connsiteY1" fmla="*/ 252588 h 835270"/>
              <a:gd name="connsiteX2" fmla="*/ 554335 w 1720195"/>
              <a:gd name="connsiteY2" fmla="*/ 393324 h 835270"/>
              <a:gd name="connsiteX3" fmla="*/ 862187 w 1720195"/>
              <a:gd name="connsiteY3" fmla="*/ 299690 h 835270"/>
              <a:gd name="connsiteX4" fmla="*/ 1028568 w 1720195"/>
              <a:gd name="connsiteY4" fmla="*/ 12309 h 835270"/>
              <a:gd name="connsiteX5" fmla="*/ 1203346 w 1720195"/>
              <a:gd name="connsiteY5" fmla="*/ 214487 h 835270"/>
              <a:gd name="connsiteX6" fmla="*/ 1720195 w 1720195"/>
              <a:gd name="connsiteY6" fmla="*/ 0 h 835270"/>
              <a:gd name="connsiteX7" fmla="*/ 1720195 w 1720195"/>
              <a:gd name="connsiteY7" fmla="*/ 835270 h 835270"/>
              <a:gd name="connsiteX8" fmla="*/ 0 w 1720195"/>
              <a:gd name="connsiteY8" fmla="*/ 835270 h 835270"/>
              <a:gd name="connsiteX9" fmla="*/ 2628 w 1720195"/>
              <a:gd name="connsiteY9" fmla="*/ 5861 h 835270"/>
              <a:gd name="connsiteX0" fmla="*/ 2628 w 1720195"/>
              <a:gd name="connsiteY0" fmla="*/ 5861 h 835270"/>
              <a:gd name="connsiteX1" fmla="*/ 283215 w 1720195"/>
              <a:gd name="connsiteY1" fmla="*/ 214894 h 835270"/>
              <a:gd name="connsiteX2" fmla="*/ 554335 w 1720195"/>
              <a:gd name="connsiteY2" fmla="*/ 393324 h 835270"/>
              <a:gd name="connsiteX3" fmla="*/ 862187 w 1720195"/>
              <a:gd name="connsiteY3" fmla="*/ 299690 h 835270"/>
              <a:gd name="connsiteX4" fmla="*/ 1028568 w 1720195"/>
              <a:gd name="connsiteY4" fmla="*/ 12309 h 835270"/>
              <a:gd name="connsiteX5" fmla="*/ 1203346 w 1720195"/>
              <a:gd name="connsiteY5" fmla="*/ 214487 h 835270"/>
              <a:gd name="connsiteX6" fmla="*/ 1720195 w 1720195"/>
              <a:gd name="connsiteY6" fmla="*/ 0 h 835270"/>
              <a:gd name="connsiteX7" fmla="*/ 1720195 w 1720195"/>
              <a:gd name="connsiteY7" fmla="*/ 835270 h 835270"/>
              <a:gd name="connsiteX8" fmla="*/ 0 w 1720195"/>
              <a:gd name="connsiteY8" fmla="*/ 835270 h 835270"/>
              <a:gd name="connsiteX9" fmla="*/ 2628 w 1720195"/>
              <a:gd name="connsiteY9" fmla="*/ 5861 h 835270"/>
              <a:gd name="connsiteX0" fmla="*/ 139 w 1731213"/>
              <a:gd name="connsiteY0" fmla="*/ 0 h 935638"/>
              <a:gd name="connsiteX1" fmla="*/ 294233 w 1731213"/>
              <a:gd name="connsiteY1" fmla="*/ 315262 h 935638"/>
              <a:gd name="connsiteX2" fmla="*/ 565353 w 1731213"/>
              <a:gd name="connsiteY2" fmla="*/ 493692 h 935638"/>
              <a:gd name="connsiteX3" fmla="*/ 873205 w 1731213"/>
              <a:gd name="connsiteY3" fmla="*/ 400058 h 935638"/>
              <a:gd name="connsiteX4" fmla="*/ 1039586 w 1731213"/>
              <a:gd name="connsiteY4" fmla="*/ 112677 h 935638"/>
              <a:gd name="connsiteX5" fmla="*/ 1214364 w 1731213"/>
              <a:gd name="connsiteY5" fmla="*/ 314855 h 935638"/>
              <a:gd name="connsiteX6" fmla="*/ 1731213 w 1731213"/>
              <a:gd name="connsiteY6" fmla="*/ 100368 h 935638"/>
              <a:gd name="connsiteX7" fmla="*/ 1731213 w 1731213"/>
              <a:gd name="connsiteY7" fmla="*/ 935638 h 935638"/>
              <a:gd name="connsiteX8" fmla="*/ 11018 w 1731213"/>
              <a:gd name="connsiteY8" fmla="*/ 935638 h 935638"/>
              <a:gd name="connsiteX9" fmla="*/ 139 w 1731213"/>
              <a:gd name="connsiteY9" fmla="*/ 0 h 935638"/>
              <a:gd name="connsiteX0" fmla="*/ 139 w 1731213"/>
              <a:gd name="connsiteY0" fmla="*/ 0 h 935638"/>
              <a:gd name="connsiteX1" fmla="*/ 294233 w 1731213"/>
              <a:gd name="connsiteY1" fmla="*/ 315262 h 935638"/>
              <a:gd name="connsiteX2" fmla="*/ 565353 w 1731213"/>
              <a:gd name="connsiteY2" fmla="*/ 493692 h 935638"/>
              <a:gd name="connsiteX3" fmla="*/ 873205 w 1731213"/>
              <a:gd name="connsiteY3" fmla="*/ 400058 h 935638"/>
              <a:gd name="connsiteX4" fmla="*/ 1039586 w 1731213"/>
              <a:gd name="connsiteY4" fmla="*/ 112677 h 935638"/>
              <a:gd name="connsiteX5" fmla="*/ 1214364 w 1731213"/>
              <a:gd name="connsiteY5" fmla="*/ 314855 h 935638"/>
              <a:gd name="connsiteX6" fmla="*/ 1731213 w 1731213"/>
              <a:gd name="connsiteY6" fmla="*/ 100368 h 935638"/>
              <a:gd name="connsiteX7" fmla="*/ 1731213 w 1731213"/>
              <a:gd name="connsiteY7" fmla="*/ 935638 h 935638"/>
              <a:gd name="connsiteX8" fmla="*/ 11018 w 1731213"/>
              <a:gd name="connsiteY8" fmla="*/ 935638 h 935638"/>
              <a:gd name="connsiteX9" fmla="*/ 139 w 1731213"/>
              <a:gd name="connsiteY9" fmla="*/ 0 h 935638"/>
              <a:gd name="connsiteX0" fmla="*/ 139 w 1731213"/>
              <a:gd name="connsiteY0" fmla="*/ 0 h 935638"/>
              <a:gd name="connsiteX1" fmla="*/ 294233 w 1731213"/>
              <a:gd name="connsiteY1" fmla="*/ 315262 h 935638"/>
              <a:gd name="connsiteX2" fmla="*/ 565353 w 1731213"/>
              <a:gd name="connsiteY2" fmla="*/ 493692 h 935638"/>
              <a:gd name="connsiteX3" fmla="*/ 873205 w 1731213"/>
              <a:gd name="connsiteY3" fmla="*/ 400058 h 935638"/>
              <a:gd name="connsiteX4" fmla="*/ 1039586 w 1731213"/>
              <a:gd name="connsiteY4" fmla="*/ 112677 h 935638"/>
              <a:gd name="connsiteX5" fmla="*/ 1214364 w 1731213"/>
              <a:gd name="connsiteY5" fmla="*/ 314855 h 935638"/>
              <a:gd name="connsiteX6" fmla="*/ 1731213 w 1731213"/>
              <a:gd name="connsiteY6" fmla="*/ 100368 h 935638"/>
              <a:gd name="connsiteX7" fmla="*/ 1731213 w 1731213"/>
              <a:gd name="connsiteY7" fmla="*/ 935638 h 935638"/>
              <a:gd name="connsiteX8" fmla="*/ 11018 w 1731213"/>
              <a:gd name="connsiteY8" fmla="*/ 935638 h 935638"/>
              <a:gd name="connsiteX9" fmla="*/ 139 w 1731213"/>
              <a:gd name="connsiteY9" fmla="*/ 0 h 935638"/>
              <a:gd name="connsiteX0" fmla="*/ 97 w 1737924"/>
              <a:gd name="connsiteY0" fmla="*/ 0 h 973332"/>
              <a:gd name="connsiteX1" fmla="*/ 300944 w 1737924"/>
              <a:gd name="connsiteY1" fmla="*/ 352956 h 973332"/>
              <a:gd name="connsiteX2" fmla="*/ 572064 w 1737924"/>
              <a:gd name="connsiteY2" fmla="*/ 531386 h 973332"/>
              <a:gd name="connsiteX3" fmla="*/ 879916 w 1737924"/>
              <a:gd name="connsiteY3" fmla="*/ 437752 h 973332"/>
              <a:gd name="connsiteX4" fmla="*/ 1046297 w 1737924"/>
              <a:gd name="connsiteY4" fmla="*/ 150371 h 973332"/>
              <a:gd name="connsiteX5" fmla="*/ 1221075 w 1737924"/>
              <a:gd name="connsiteY5" fmla="*/ 352549 h 973332"/>
              <a:gd name="connsiteX6" fmla="*/ 1737924 w 1737924"/>
              <a:gd name="connsiteY6" fmla="*/ 138062 h 973332"/>
              <a:gd name="connsiteX7" fmla="*/ 1737924 w 1737924"/>
              <a:gd name="connsiteY7" fmla="*/ 973332 h 973332"/>
              <a:gd name="connsiteX8" fmla="*/ 17729 w 1737924"/>
              <a:gd name="connsiteY8" fmla="*/ 973332 h 973332"/>
              <a:gd name="connsiteX9" fmla="*/ 97 w 1737924"/>
              <a:gd name="connsiteY9" fmla="*/ 0 h 973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37924" h="973332">
                <a:moveTo>
                  <a:pt x="97" y="0"/>
                </a:moveTo>
                <a:cubicBezTo>
                  <a:pt x="88362" y="49118"/>
                  <a:pt x="295209" y="219313"/>
                  <a:pt x="300944" y="352956"/>
                </a:cubicBezTo>
                <a:cubicBezTo>
                  <a:pt x="433024" y="501123"/>
                  <a:pt x="427284" y="555939"/>
                  <a:pt x="572064" y="531386"/>
                </a:cubicBezTo>
                <a:cubicBezTo>
                  <a:pt x="679591" y="529269"/>
                  <a:pt x="818109" y="505062"/>
                  <a:pt x="879916" y="437752"/>
                </a:cubicBezTo>
                <a:cubicBezTo>
                  <a:pt x="941723" y="370442"/>
                  <a:pt x="968187" y="187121"/>
                  <a:pt x="1046297" y="150371"/>
                </a:cubicBezTo>
                <a:cubicBezTo>
                  <a:pt x="1103024" y="148678"/>
                  <a:pt x="1164348" y="354242"/>
                  <a:pt x="1221075" y="352549"/>
                </a:cubicBezTo>
                <a:cubicBezTo>
                  <a:pt x="1498782" y="444886"/>
                  <a:pt x="1638017" y="398785"/>
                  <a:pt x="1737924" y="138062"/>
                </a:cubicBezTo>
                <a:lnTo>
                  <a:pt x="1737924" y="973332"/>
                </a:lnTo>
                <a:lnTo>
                  <a:pt x="17729" y="973332"/>
                </a:lnTo>
                <a:cubicBezTo>
                  <a:pt x="19422" y="706762"/>
                  <a:pt x="-1596" y="266570"/>
                  <a:pt x="97" y="0"/>
                </a:cubicBezTo>
                <a:close/>
              </a:path>
            </a:pathLst>
          </a:custGeom>
          <a:solidFill>
            <a:srgbClr val="EE2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1432056" y="4971362"/>
            <a:ext cx="203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RE-RASSOR</a:t>
            </a:r>
            <a:endParaRPr lang="en-US" sz="2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5422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RE-RASSOR Transporter: Components</a:t>
            </a:r>
          </a:p>
        </p:txBody>
      </p:sp>
      <p:sp>
        <p:nvSpPr>
          <p:cNvPr id="10" name="Rounded Rectangle 81">
            <a:extLst>
              <a:ext uri="{FF2B5EF4-FFF2-40B4-BE49-F238E27FC236}">
                <a16:creationId xmlns:a16="http://schemas.microsoft.com/office/drawing/2014/main" id="{BB4C960F-DA27-4E31-AFD5-42D3E395D09A}"/>
              </a:ext>
            </a:extLst>
          </p:cNvPr>
          <p:cNvSpPr/>
          <p:nvPr/>
        </p:nvSpPr>
        <p:spPr>
          <a:xfrm>
            <a:off x="711200" y="1990026"/>
            <a:ext cx="10769600" cy="3667760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Transporter to RE-RASSOR Connector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FFDAC675-6691-49B1-8719-7284972C7AA5}"/>
              </a:ext>
            </a:extLst>
          </p:cNvPr>
          <p:cNvSpPr/>
          <p:nvPr/>
        </p:nvSpPr>
        <p:spPr>
          <a:xfrm>
            <a:off x="853440" y="2814320"/>
            <a:ext cx="10485120" cy="2711386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9CC40E-5093-494E-9B26-7F7DC6159724}"/>
              </a:ext>
            </a:extLst>
          </p:cNvPr>
          <p:cNvGrpSpPr/>
          <p:nvPr/>
        </p:nvGrpSpPr>
        <p:grpSpPr>
          <a:xfrm>
            <a:off x="4651922" y="3387051"/>
            <a:ext cx="1784262" cy="1196207"/>
            <a:chOff x="3882248" y="2834899"/>
            <a:chExt cx="2783479" cy="18660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B84DCD-EC0C-4898-BC10-80C2BBD906EF}"/>
                </a:ext>
              </a:extLst>
            </p:cNvPr>
            <p:cNvSpPr/>
            <p:nvPr/>
          </p:nvSpPr>
          <p:spPr>
            <a:xfrm rot="6704912">
              <a:off x="5618048" y="2848719"/>
              <a:ext cx="233718" cy="9963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3AB48E-FE0A-4151-8289-E797F5BD7286}"/>
                </a:ext>
              </a:extLst>
            </p:cNvPr>
            <p:cNvSpPr/>
            <p:nvPr/>
          </p:nvSpPr>
          <p:spPr>
            <a:xfrm>
              <a:off x="6033526" y="3487658"/>
              <a:ext cx="232446" cy="121333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716E592-9BB3-4AAF-A314-E47F95C7ADF3}"/>
                </a:ext>
              </a:extLst>
            </p:cNvPr>
            <p:cNvSpPr/>
            <p:nvPr/>
          </p:nvSpPr>
          <p:spPr>
            <a:xfrm>
              <a:off x="5950163" y="3307660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CB7A8E-16A4-4F7C-8352-5541958D5D50}"/>
                </a:ext>
              </a:extLst>
            </p:cNvPr>
            <p:cNvSpPr/>
            <p:nvPr/>
          </p:nvSpPr>
          <p:spPr>
            <a:xfrm>
              <a:off x="5138419" y="2932741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6254BAA-80EE-48D6-BFCB-55992BC5AC89}"/>
                </a:ext>
              </a:extLst>
            </p:cNvPr>
            <p:cNvSpPr/>
            <p:nvPr/>
          </p:nvSpPr>
          <p:spPr>
            <a:xfrm rot="5400000">
              <a:off x="5121413" y="1595734"/>
              <a:ext cx="305149" cy="278347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93BDAC4-1004-4987-9EA9-6F75635815D3}"/>
              </a:ext>
            </a:extLst>
          </p:cNvPr>
          <p:cNvGrpSpPr/>
          <p:nvPr/>
        </p:nvGrpSpPr>
        <p:grpSpPr>
          <a:xfrm>
            <a:off x="5030747" y="4029880"/>
            <a:ext cx="2149361" cy="1053415"/>
            <a:chOff x="3599064" y="2494958"/>
            <a:chExt cx="5662090" cy="2775022"/>
          </a:xfrm>
        </p:grpSpPr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4E1C0520-2129-4B5B-A5C3-9CB3A4BA7BC4}"/>
                </a:ext>
              </a:extLst>
            </p:cNvPr>
            <p:cNvSpPr/>
            <p:nvPr/>
          </p:nvSpPr>
          <p:spPr>
            <a:xfrm>
              <a:off x="5287519" y="3059509"/>
              <a:ext cx="2285180" cy="1645920"/>
            </a:xfrm>
            <a:prstGeom prst="hexagon">
              <a:avLst>
                <a:gd name="adj" fmla="val 34259"/>
                <a:gd name="vf" fmla="val 1154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AF5B75-8D35-4DD3-A872-4B918528DCBE}"/>
                </a:ext>
              </a:extLst>
            </p:cNvPr>
            <p:cNvSpPr/>
            <p:nvPr/>
          </p:nvSpPr>
          <p:spPr>
            <a:xfrm>
              <a:off x="5442049" y="3802336"/>
              <a:ext cx="1976120" cy="1384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5DD6CAF-9DEC-4B19-9538-92E7975EF852}"/>
                </a:ext>
              </a:extLst>
            </p:cNvPr>
            <p:cNvGrpSpPr/>
            <p:nvPr/>
          </p:nvGrpSpPr>
          <p:grpSpPr>
            <a:xfrm>
              <a:off x="3599064" y="2494958"/>
              <a:ext cx="5662090" cy="2775022"/>
              <a:chOff x="2673323" y="1803899"/>
              <a:chExt cx="5662090" cy="2775022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B4B8248-0547-429C-9DAA-A3D767F796C2}"/>
                  </a:ext>
                </a:extLst>
              </p:cNvPr>
              <p:cNvSpPr/>
              <p:nvPr/>
            </p:nvSpPr>
            <p:spPr>
              <a:xfrm>
                <a:off x="3475812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F325A8E-49C5-42E1-B490-F9C9DFBBD8BD}"/>
                  </a:ext>
                </a:extLst>
              </p:cNvPr>
              <p:cNvGrpSpPr/>
              <p:nvPr/>
            </p:nvGrpSpPr>
            <p:grpSpPr>
              <a:xfrm>
                <a:off x="2673323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29" name="Freeform 106">
                  <a:extLst>
                    <a:ext uri="{FF2B5EF4-FFF2-40B4-BE49-F238E27FC236}">
                      <a16:creationId xmlns:a16="http://schemas.microsoft.com/office/drawing/2014/main" id="{63C58C08-7947-455E-91F1-C0DF67D74F71}"/>
                    </a:ext>
                  </a:extLst>
                </p:cNvPr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4EC18E5E-6BAD-4825-A733-34308BB1865D}"/>
                    </a:ext>
                  </a:extLst>
                </p:cNvPr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B080E42-AFFE-4FEF-A341-3E88F1707D15}"/>
                    </a:ext>
                  </a:extLst>
                </p:cNvPr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17F18F51-CDEF-41DE-B7BC-3979BF2E526B}"/>
                  </a:ext>
                </a:extLst>
              </p:cNvPr>
              <p:cNvSpPr/>
              <p:nvPr/>
            </p:nvSpPr>
            <p:spPr>
              <a:xfrm>
                <a:off x="6362880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3E154AC-96E9-4096-86CC-FA6D9580178E}"/>
                  </a:ext>
                </a:extLst>
              </p:cNvPr>
              <p:cNvGrpSpPr/>
              <p:nvPr/>
            </p:nvGrpSpPr>
            <p:grpSpPr>
              <a:xfrm>
                <a:off x="5560391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26" name="Freeform 103">
                  <a:extLst>
                    <a:ext uri="{FF2B5EF4-FFF2-40B4-BE49-F238E27FC236}">
                      <a16:creationId xmlns:a16="http://schemas.microsoft.com/office/drawing/2014/main" id="{841FEB02-AAFC-4837-A07D-3A69B53BDE9E}"/>
                    </a:ext>
                  </a:extLst>
                </p:cNvPr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2B512D61-BC52-4920-BDCF-908CC8761A9E}"/>
                    </a:ext>
                  </a:extLst>
                </p:cNvPr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1B854407-9B15-42AE-8EED-9F8D7BAF1CCC}"/>
                    </a:ext>
                  </a:extLst>
                </p:cNvPr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30243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RE-RASSOR Transporter: Components</a:t>
            </a:r>
          </a:p>
        </p:txBody>
      </p:sp>
      <p:sp>
        <p:nvSpPr>
          <p:cNvPr id="10" name="Rounded Rectangle 81">
            <a:extLst>
              <a:ext uri="{FF2B5EF4-FFF2-40B4-BE49-F238E27FC236}">
                <a16:creationId xmlns:a16="http://schemas.microsoft.com/office/drawing/2014/main" id="{BB4C960F-DA27-4E31-AFD5-42D3E395D09A}"/>
              </a:ext>
            </a:extLst>
          </p:cNvPr>
          <p:cNvSpPr/>
          <p:nvPr/>
        </p:nvSpPr>
        <p:spPr>
          <a:xfrm>
            <a:off x="711200" y="1990026"/>
            <a:ext cx="10769600" cy="3667760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Transporter to RE-RASSOR Connector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FFDAC675-6691-49B1-8719-7284972C7AA5}"/>
              </a:ext>
            </a:extLst>
          </p:cNvPr>
          <p:cNvSpPr/>
          <p:nvPr/>
        </p:nvSpPr>
        <p:spPr>
          <a:xfrm>
            <a:off x="853440" y="2814320"/>
            <a:ext cx="10485120" cy="2711386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CC418B2-20CF-4C63-B151-B76FBF1C9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1972" y1="14986" x2="55211" y2="44959"/>
                        <a14:foregroundMark x1="55211" y1="44959" x2="41408" y2="31335"/>
                        <a14:foregroundMark x1="41408" y1="31335" x2="47042" y2="18801"/>
                        <a14:foregroundMark x1="47042" y1="18801" x2="65915" y2="14850"/>
                        <a14:foregroundMark x1="59437" y1="45232" x2="36056" y2="50000"/>
                        <a14:foregroundMark x1="36056" y1="50000" x2="52958" y2="45368"/>
                        <a14:foregroundMark x1="47606" y1="51635" x2="70704" y2="47820"/>
                        <a14:foregroundMark x1="70704" y1="47820" x2="67042" y2="46594"/>
                        <a14:foregroundMark x1="52676" y1="89918" x2="52676" y2="89918"/>
                        <a14:foregroundMark x1="34648" y1="41417" x2="34648" y2="41417"/>
                        <a14:foregroundMark x1="34085" y1="41008" x2="34085" y2="41008"/>
                        <a14:foregroundMark x1="33803" y1="39782" x2="33803" y2="39782"/>
                        <a14:foregroundMark x1="35493" y1="28747" x2="35493" y2="28747"/>
                        <a14:foregroundMark x1="35211" y1="28065" x2="35211" y2="28065"/>
                        <a14:foregroundMark x1="35493" y1="26158" x2="35775" y2="23297"/>
                        <a14:foregroundMark x1="36056" y1="21253" x2="36056" y2="212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236844">
            <a:off x="6898554" y="1807250"/>
            <a:ext cx="2075063" cy="42904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9C84CD-7EE7-4D7C-A9BF-2F4473AC5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2" b="89982" l="8701" r="89907">
                        <a14:foregroundMark x1="9745" y1="46749" x2="8701" y2="40949"/>
                        <a14:foregroundMark x1="59281" y1="73989" x2="73434" y2="80492"/>
                        <a14:foregroundMark x1="73434" y1="80492" x2="82947" y2="64851"/>
                        <a14:foregroundMark x1="82947" y1="64851" x2="84919" y2="46221"/>
                        <a14:foregroundMark x1="84919" y1="46221" x2="71810" y2="42004"/>
                        <a14:foregroundMark x1="71810" y1="42004" x2="66473" y2="65729"/>
                        <a14:foregroundMark x1="66473" y1="65729" x2="60673" y2="67838"/>
                        <a14:backgroundMark x1="29698" y1="47276" x2="29698" y2="47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2189" y="2951651"/>
            <a:ext cx="3899535" cy="257405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9A82C35-59F1-469A-BB26-67B54255788A}"/>
              </a:ext>
            </a:extLst>
          </p:cNvPr>
          <p:cNvSpPr txBox="1"/>
          <p:nvPr/>
        </p:nvSpPr>
        <p:spPr>
          <a:xfrm>
            <a:off x="6555254" y="4846485"/>
            <a:ext cx="2948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Shoulder Connector</a:t>
            </a:r>
          </a:p>
        </p:txBody>
      </p:sp>
    </p:spTree>
    <p:extLst>
      <p:ext uri="{BB962C8B-B14F-4D97-AF65-F5344CB8AC3E}">
        <p14:creationId xmlns:p14="http://schemas.microsoft.com/office/powerpoint/2010/main" val="3468147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RE-RASSOR Transporter: Components</a:t>
            </a:r>
          </a:p>
        </p:txBody>
      </p:sp>
      <p:sp>
        <p:nvSpPr>
          <p:cNvPr id="10" name="Rounded Rectangle 81">
            <a:extLst>
              <a:ext uri="{FF2B5EF4-FFF2-40B4-BE49-F238E27FC236}">
                <a16:creationId xmlns:a16="http://schemas.microsoft.com/office/drawing/2014/main" id="{BB4C960F-DA27-4E31-AFD5-42D3E395D09A}"/>
              </a:ext>
            </a:extLst>
          </p:cNvPr>
          <p:cNvSpPr/>
          <p:nvPr/>
        </p:nvSpPr>
        <p:spPr>
          <a:xfrm>
            <a:off x="711200" y="1990026"/>
            <a:ext cx="10769600" cy="3667760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Transporter to RE-RASSOR Connector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FFDAC675-6691-49B1-8719-7284972C7AA5}"/>
              </a:ext>
            </a:extLst>
          </p:cNvPr>
          <p:cNvSpPr/>
          <p:nvPr/>
        </p:nvSpPr>
        <p:spPr>
          <a:xfrm>
            <a:off x="853440" y="2814320"/>
            <a:ext cx="10485120" cy="2711386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C84CD-7EE7-4D7C-A9BF-2F4473AC5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2" b="89982" l="8701" r="89907">
                        <a14:foregroundMark x1="9745" y1="46749" x2="8701" y2="40949"/>
                        <a14:foregroundMark x1="59281" y1="73989" x2="73434" y2="80492"/>
                        <a14:foregroundMark x1="73434" y1="80492" x2="82947" y2="64851"/>
                        <a14:foregroundMark x1="82947" y1="64851" x2="84919" y2="46221"/>
                        <a14:foregroundMark x1="84919" y1="46221" x2="71810" y2="42004"/>
                        <a14:foregroundMark x1="71810" y1="42004" x2="66473" y2="65729"/>
                        <a14:foregroundMark x1="66473" y1="65729" x2="60673" y2="67838"/>
                        <a14:backgroundMark x1="29698" y1="47276" x2="29698" y2="472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2189" y="2951651"/>
            <a:ext cx="3899535" cy="257405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9A82C35-59F1-469A-BB26-67B54255788A}"/>
              </a:ext>
            </a:extLst>
          </p:cNvPr>
          <p:cNvSpPr txBox="1"/>
          <p:nvPr/>
        </p:nvSpPr>
        <p:spPr>
          <a:xfrm>
            <a:off x="6679351" y="4829484"/>
            <a:ext cx="2948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Body Connector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372EF7-AA28-4E68-BEEA-2B669924FD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76" t="23697" r="27137" b="13477"/>
          <a:stretch/>
        </p:blipFill>
        <p:spPr>
          <a:xfrm rot="535581">
            <a:off x="6609009" y="2814320"/>
            <a:ext cx="2840587" cy="222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89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10" name="Rounded Rectangle 81">
            <a:extLst>
              <a:ext uri="{FF2B5EF4-FFF2-40B4-BE49-F238E27FC236}">
                <a16:creationId xmlns:a16="http://schemas.microsoft.com/office/drawing/2014/main" id="{BB4C960F-DA27-4E31-AFD5-42D3E395D09A}"/>
              </a:ext>
            </a:extLst>
          </p:cNvPr>
          <p:cNvSpPr/>
          <p:nvPr/>
        </p:nvSpPr>
        <p:spPr>
          <a:xfrm>
            <a:off x="1954030" y="3326892"/>
            <a:ext cx="8283941" cy="1069282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Transporter to RE-RASSOR Connector</a:t>
            </a:r>
          </a:p>
        </p:txBody>
      </p:sp>
      <p:sp>
        <p:nvSpPr>
          <p:cNvPr id="11" name="Rounded Rectangle 81">
            <a:extLst>
              <a:ext uri="{FF2B5EF4-FFF2-40B4-BE49-F238E27FC236}">
                <a16:creationId xmlns:a16="http://schemas.microsoft.com/office/drawing/2014/main" id="{F9F0B584-9BCA-4E1C-B78E-9D31BD0555CD}"/>
              </a:ext>
            </a:extLst>
          </p:cNvPr>
          <p:cNvSpPr/>
          <p:nvPr/>
        </p:nvSpPr>
        <p:spPr>
          <a:xfrm>
            <a:off x="1954029" y="4552188"/>
            <a:ext cx="8283941" cy="1069282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Transporter to Payload Connector </a:t>
            </a:r>
          </a:p>
        </p:txBody>
      </p:sp>
      <p:sp>
        <p:nvSpPr>
          <p:cNvPr id="12" name="Rounded Rectangle 81">
            <a:extLst>
              <a:ext uri="{FF2B5EF4-FFF2-40B4-BE49-F238E27FC236}">
                <a16:creationId xmlns:a16="http://schemas.microsoft.com/office/drawing/2014/main" id="{1EDABD80-560C-450B-953F-A6B990988FAA}"/>
              </a:ext>
            </a:extLst>
          </p:cNvPr>
          <p:cNvSpPr/>
          <p:nvPr/>
        </p:nvSpPr>
        <p:spPr>
          <a:xfrm>
            <a:off x="1954029" y="2026343"/>
            <a:ext cx="8283941" cy="1069282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>
                <a:latin typeface="MS PGothic" panose="020B0600070205080204" pitchFamily="34" charset="-128"/>
                <a:ea typeface="MS PGothic" panose="020B0600070205080204" pitchFamily="34" charset="-128"/>
              </a:rPr>
              <a:t>Lifting Mechanism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6BE990A-F557-4082-8B39-CFD2CDC47FE6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RE-RASSOR Transporter: Components</a:t>
            </a:r>
          </a:p>
        </p:txBody>
      </p:sp>
    </p:spTree>
    <p:extLst>
      <p:ext uri="{BB962C8B-B14F-4D97-AF65-F5344CB8AC3E}">
        <p14:creationId xmlns:p14="http://schemas.microsoft.com/office/powerpoint/2010/main" val="483369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RE-RASSOR Transporter: Components</a:t>
            </a:r>
          </a:p>
        </p:txBody>
      </p:sp>
      <p:sp>
        <p:nvSpPr>
          <p:cNvPr id="10" name="Rounded Rectangle 81">
            <a:extLst>
              <a:ext uri="{FF2B5EF4-FFF2-40B4-BE49-F238E27FC236}">
                <a16:creationId xmlns:a16="http://schemas.microsoft.com/office/drawing/2014/main" id="{BB4C960F-DA27-4E31-AFD5-42D3E395D09A}"/>
              </a:ext>
            </a:extLst>
          </p:cNvPr>
          <p:cNvSpPr/>
          <p:nvPr/>
        </p:nvSpPr>
        <p:spPr>
          <a:xfrm>
            <a:off x="711200" y="1990026"/>
            <a:ext cx="10769600" cy="3667760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Transporter to Payload Connector 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FFDAC675-6691-49B1-8719-7284972C7AA5}"/>
              </a:ext>
            </a:extLst>
          </p:cNvPr>
          <p:cNvSpPr/>
          <p:nvPr/>
        </p:nvSpPr>
        <p:spPr>
          <a:xfrm>
            <a:off x="853440" y="2814320"/>
            <a:ext cx="10485120" cy="2711386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9CC40E-5093-494E-9B26-7F7DC6159724}"/>
              </a:ext>
            </a:extLst>
          </p:cNvPr>
          <p:cNvGrpSpPr/>
          <p:nvPr/>
        </p:nvGrpSpPr>
        <p:grpSpPr>
          <a:xfrm>
            <a:off x="8211104" y="3690753"/>
            <a:ext cx="1784262" cy="1196207"/>
            <a:chOff x="3882248" y="2834899"/>
            <a:chExt cx="2783479" cy="18660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B84DCD-EC0C-4898-BC10-80C2BBD906EF}"/>
                </a:ext>
              </a:extLst>
            </p:cNvPr>
            <p:cNvSpPr/>
            <p:nvPr/>
          </p:nvSpPr>
          <p:spPr>
            <a:xfrm rot="6704912">
              <a:off x="5618048" y="2848719"/>
              <a:ext cx="233718" cy="9963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3AB48E-FE0A-4151-8289-E797F5BD7286}"/>
                </a:ext>
              </a:extLst>
            </p:cNvPr>
            <p:cNvSpPr/>
            <p:nvPr/>
          </p:nvSpPr>
          <p:spPr>
            <a:xfrm>
              <a:off x="6033526" y="3487658"/>
              <a:ext cx="232446" cy="121333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716E592-9BB3-4AAF-A314-E47F95C7ADF3}"/>
                </a:ext>
              </a:extLst>
            </p:cNvPr>
            <p:cNvSpPr/>
            <p:nvPr/>
          </p:nvSpPr>
          <p:spPr>
            <a:xfrm>
              <a:off x="5950163" y="3307660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CB7A8E-16A4-4F7C-8352-5541958D5D50}"/>
                </a:ext>
              </a:extLst>
            </p:cNvPr>
            <p:cNvSpPr/>
            <p:nvPr/>
          </p:nvSpPr>
          <p:spPr>
            <a:xfrm>
              <a:off x="5138419" y="2932741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6254BAA-80EE-48D6-BFCB-55992BC5AC89}"/>
                </a:ext>
              </a:extLst>
            </p:cNvPr>
            <p:cNvSpPr/>
            <p:nvPr/>
          </p:nvSpPr>
          <p:spPr>
            <a:xfrm rot="5400000">
              <a:off x="5121413" y="1595734"/>
              <a:ext cx="305149" cy="278347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73BAAC9-FF05-4C69-8F8B-11EF98B25036}"/>
              </a:ext>
            </a:extLst>
          </p:cNvPr>
          <p:cNvGrpSpPr/>
          <p:nvPr/>
        </p:nvGrpSpPr>
        <p:grpSpPr>
          <a:xfrm>
            <a:off x="1532357" y="3211124"/>
            <a:ext cx="2077092" cy="2077092"/>
            <a:chOff x="5993505" y="1380593"/>
            <a:chExt cx="4034001" cy="403400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A153D24-0B36-4F5F-918A-45CDAD1F396C}"/>
                </a:ext>
              </a:extLst>
            </p:cNvPr>
            <p:cNvGrpSpPr/>
            <p:nvPr/>
          </p:nvGrpSpPr>
          <p:grpSpPr>
            <a:xfrm>
              <a:off x="5993505" y="1380593"/>
              <a:ext cx="4034001" cy="4034001"/>
              <a:chOff x="5993505" y="1380593"/>
              <a:chExt cx="4034001" cy="4034001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D517CE6-1EE3-4319-A15D-02AAB2B57766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Cross 35">
                <a:extLst>
                  <a:ext uri="{FF2B5EF4-FFF2-40B4-BE49-F238E27FC236}">
                    <a16:creationId xmlns:a16="http://schemas.microsoft.com/office/drawing/2014/main" id="{3EBC8027-67E0-4076-9C9D-59D93F5FA521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Freeform 123">
              <a:extLst>
                <a:ext uri="{FF2B5EF4-FFF2-40B4-BE49-F238E27FC236}">
                  <a16:creationId xmlns:a16="http://schemas.microsoft.com/office/drawing/2014/main" id="{C582325D-822C-4960-AE19-8CA960B8C99B}"/>
                </a:ext>
              </a:extLst>
            </p:cNvPr>
            <p:cNvSpPr/>
            <p:nvPr/>
          </p:nvSpPr>
          <p:spPr>
            <a:xfrm>
              <a:off x="6181637" y="1590466"/>
              <a:ext cx="3657736" cy="3614257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9526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RE-RASSOR Transporter: Components</a:t>
            </a:r>
          </a:p>
        </p:txBody>
      </p:sp>
      <p:sp>
        <p:nvSpPr>
          <p:cNvPr id="10" name="Rounded Rectangle 81">
            <a:extLst>
              <a:ext uri="{FF2B5EF4-FFF2-40B4-BE49-F238E27FC236}">
                <a16:creationId xmlns:a16="http://schemas.microsoft.com/office/drawing/2014/main" id="{BB4C960F-DA27-4E31-AFD5-42D3E395D09A}"/>
              </a:ext>
            </a:extLst>
          </p:cNvPr>
          <p:cNvSpPr/>
          <p:nvPr/>
        </p:nvSpPr>
        <p:spPr>
          <a:xfrm>
            <a:off x="711200" y="1990026"/>
            <a:ext cx="10769600" cy="3667760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Transporter to Payload Connector 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FFDAC675-6691-49B1-8719-7284972C7AA5}"/>
              </a:ext>
            </a:extLst>
          </p:cNvPr>
          <p:cNvSpPr/>
          <p:nvPr/>
        </p:nvSpPr>
        <p:spPr>
          <a:xfrm>
            <a:off x="853440" y="2814320"/>
            <a:ext cx="10485120" cy="2711386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9CC40E-5093-494E-9B26-7F7DC6159724}"/>
              </a:ext>
            </a:extLst>
          </p:cNvPr>
          <p:cNvGrpSpPr/>
          <p:nvPr/>
        </p:nvGrpSpPr>
        <p:grpSpPr>
          <a:xfrm rot="16200000">
            <a:off x="6278070" y="3609444"/>
            <a:ext cx="1784262" cy="1196207"/>
            <a:chOff x="3882248" y="2834899"/>
            <a:chExt cx="2783479" cy="186609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DB84DCD-EC0C-4898-BC10-80C2BBD906EF}"/>
                </a:ext>
              </a:extLst>
            </p:cNvPr>
            <p:cNvSpPr/>
            <p:nvPr/>
          </p:nvSpPr>
          <p:spPr>
            <a:xfrm rot="6704912">
              <a:off x="5618048" y="2848719"/>
              <a:ext cx="233718" cy="9963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3AB48E-FE0A-4151-8289-E797F5BD7286}"/>
                </a:ext>
              </a:extLst>
            </p:cNvPr>
            <p:cNvSpPr/>
            <p:nvPr/>
          </p:nvSpPr>
          <p:spPr>
            <a:xfrm>
              <a:off x="6033526" y="3487658"/>
              <a:ext cx="232446" cy="121333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716E592-9BB3-4AAF-A314-E47F95C7ADF3}"/>
                </a:ext>
              </a:extLst>
            </p:cNvPr>
            <p:cNvSpPr/>
            <p:nvPr/>
          </p:nvSpPr>
          <p:spPr>
            <a:xfrm>
              <a:off x="5950163" y="3307660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CB7A8E-16A4-4F7C-8352-5541958D5D50}"/>
                </a:ext>
              </a:extLst>
            </p:cNvPr>
            <p:cNvSpPr/>
            <p:nvPr/>
          </p:nvSpPr>
          <p:spPr>
            <a:xfrm>
              <a:off x="5138419" y="2932741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6254BAA-80EE-48D6-BFCB-55992BC5AC89}"/>
                </a:ext>
              </a:extLst>
            </p:cNvPr>
            <p:cNvSpPr/>
            <p:nvPr/>
          </p:nvSpPr>
          <p:spPr>
            <a:xfrm rot="5400000">
              <a:off x="5121413" y="1595734"/>
              <a:ext cx="305149" cy="278347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73BAAC9-FF05-4C69-8F8B-11EF98B25036}"/>
              </a:ext>
            </a:extLst>
          </p:cNvPr>
          <p:cNvGrpSpPr/>
          <p:nvPr/>
        </p:nvGrpSpPr>
        <p:grpSpPr>
          <a:xfrm>
            <a:off x="4591867" y="3169006"/>
            <a:ext cx="2077092" cy="2077092"/>
            <a:chOff x="5993505" y="1380593"/>
            <a:chExt cx="4034001" cy="403400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A153D24-0B36-4F5F-918A-45CDAD1F396C}"/>
                </a:ext>
              </a:extLst>
            </p:cNvPr>
            <p:cNvGrpSpPr/>
            <p:nvPr/>
          </p:nvGrpSpPr>
          <p:grpSpPr>
            <a:xfrm>
              <a:off x="5993505" y="1380593"/>
              <a:ext cx="4034001" cy="4034001"/>
              <a:chOff x="5993505" y="1380593"/>
              <a:chExt cx="4034001" cy="4034001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D517CE6-1EE3-4319-A15D-02AAB2B57766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" name="Cross 35">
                <a:extLst>
                  <a:ext uri="{FF2B5EF4-FFF2-40B4-BE49-F238E27FC236}">
                    <a16:creationId xmlns:a16="http://schemas.microsoft.com/office/drawing/2014/main" id="{3EBC8027-67E0-4076-9C9D-59D93F5FA521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Freeform 123">
              <a:extLst>
                <a:ext uri="{FF2B5EF4-FFF2-40B4-BE49-F238E27FC236}">
                  <a16:creationId xmlns:a16="http://schemas.microsoft.com/office/drawing/2014/main" id="{C582325D-822C-4960-AE19-8CA960B8C99B}"/>
                </a:ext>
              </a:extLst>
            </p:cNvPr>
            <p:cNvSpPr/>
            <p:nvPr/>
          </p:nvSpPr>
          <p:spPr>
            <a:xfrm>
              <a:off x="6181637" y="1590466"/>
              <a:ext cx="3657736" cy="3614257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34762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RE-RASSOR Transporter: Components</a:t>
            </a:r>
          </a:p>
        </p:txBody>
      </p:sp>
      <p:sp>
        <p:nvSpPr>
          <p:cNvPr id="10" name="Rounded Rectangle 81">
            <a:extLst>
              <a:ext uri="{FF2B5EF4-FFF2-40B4-BE49-F238E27FC236}">
                <a16:creationId xmlns:a16="http://schemas.microsoft.com/office/drawing/2014/main" id="{BB4C960F-DA27-4E31-AFD5-42D3E395D09A}"/>
              </a:ext>
            </a:extLst>
          </p:cNvPr>
          <p:cNvSpPr/>
          <p:nvPr/>
        </p:nvSpPr>
        <p:spPr>
          <a:xfrm>
            <a:off x="711200" y="1990026"/>
            <a:ext cx="10769600" cy="3667760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Transporter to Payload Connector 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FFDAC675-6691-49B1-8719-7284972C7AA5}"/>
              </a:ext>
            </a:extLst>
          </p:cNvPr>
          <p:cNvSpPr/>
          <p:nvPr/>
        </p:nvSpPr>
        <p:spPr>
          <a:xfrm>
            <a:off x="853440" y="2814320"/>
            <a:ext cx="10485120" cy="2711386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3F2516-50A4-4B90-A34E-1314FE5C2F83}"/>
              </a:ext>
            </a:extLst>
          </p:cNvPr>
          <p:cNvGrpSpPr/>
          <p:nvPr/>
        </p:nvGrpSpPr>
        <p:grpSpPr>
          <a:xfrm>
            <a:off x="2282015" y="3359583"/>
            <a:ext cx="1774605" cy="1774605"/>
            <a:chOff x="1006127" y="579928"/>
            <a:chExt cx="2265767" cy="226576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C1A7530-D87C-4E20-A06B-0F8A38538C6E}"/>
                </a:ext>
              </a:extLst>
            </p:cNvPr>
            <p:cNvGrpSpPr/>
            <p:nvPr/>
          </p:nvGrpSpPr>
          <p:grpSpPr>
            <a:xfrm>
              <a:off x="1006127" y="579928"/>
              <a:ext cx="2265767" cy="2265766"/>
              <a:chOff x="5993505" y="1380593"/>
              <a:chExt cx="4034001" cy="4034001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7DA8BAC-CB38-48F7-AA58-0AB9AC5AF535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Cross 45">
                <a:extLst>
                  <a:ext uri="{FF2B5EF4-FFF2-40B4-BE49-F238E27FC236}">
                    <a16:creationId xmlns:a16="http://schemas.microsoft.com/office/drawing/2014/main" id="{63CA224F-69AA-40F0-A09B-B059EC6129BA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159">
              <a:extLst>
                <a:ext uri="{FF2B5EF4-FFF2-40B4-BE49-F238E27FC236}">
                  <a16:creationId xmlns:a16="http://schemas.microsoft.com/office/drawing/2014/main" id="{F84DA295-4201-4B96-9F9C-43E482210280}"/>
                </a:ext>
              </a:extLst>
            </p:cNvPr>
            <p:cNvSpPr/>
            <p:nvPr/>
          </p:nvSpPr>
          <p:spPr>
            <a:xfrm>
              <a:off x="1111795" y="697807"/>
              <a:ext cx="2054431" cy="2030010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highlight>
                  <a:srgbClr val="000000"/>
                </a:highlight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06C6AC-2EE4-4B99-97F8-ECC0F3168620}"/>
              </a:ext>
            </a:extLst>
          </p:cNvPr>
          <p:cNvCxnSpPr>
            <a:stCxn id="44" idx="7"/>
          </p:cNvCxnSpPr>
          <p:nvPr/>
        </p:nvCxnSpPr>
        <p:spPr>
          <a:xfrm flipH="1">
            <a:off x="2364776" y="5041863"/>
            <a:ext cx="1" cy="34997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833BA84-7C54-471A-9DE9-53E824033EC2}"/>
              </a:ext>
            </a:extLst>
          </p:cNvPr>
          <p:cNvCxnSpPr>
            <a:stCxn id="44" idx="6"/>
          </p:cNvCxnSpPr>
          <p:nvPr/>
        </p:nvCxnSpPr>
        <p:spPr>
          <a:xfrm flipH="1">
            <a:off x="3973541" y="5041863"/>
            <a:ext cx="318" cy="32541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E81BBB-E629-4C22-8FA3-437D62F536BD}"/>
              </a:ext>
            </a:extLst>
          </p:cNvPr>
          <p:cNvCxnSpPr/>
          <p:nvPr/>
        </p:nvCxnSpPr>
        <p:spPr>
          <a:xfrm>
            <a:off x="2364776" y="5204572"/>
            <a:ext cx="1608765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08CD9F50-A428-4FDC-B5D3-9002B4C68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85" y="3236665"/>
            <a:ext cx="1277809" cy="1666280"/>
          </a:xfrm>
          <a:prstGeom prst="rect">
            <a:avLst/>
          </a:prstGeom>
          <a:scene3d>
            <a:camera prst="isometricOffAxis2Right">
              <a:rot lat="1080000" lon="17759994" rev="0"/>
            </a:camera>
            <a:lightRig rig="threePt" dir="t"/>
          </a:scene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ED983EF-184F-4450-933C-2ADDFBD00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6723">
            <a:off x="2575330" y="2597776"/>
            <a:ext cx="1758796" cy="1367141"/>
          </a:xfrm>
          <a:prstGeom prst="rect">
            <a:avLst/>
          </a:prstGeom>
          <a:scene3d>
            <a:camera prst="orthographicFront">
              <a:rot lat="3798000" lon="17995197" rev="17936272"/>
            </a:camera>
            <a:lightRig rig="threePt" dir="t"/>
          </a:scene3d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F95C2E1-83F4-4CA1-AE40-C2DB211E41C5}"/>
              </a:ext>
            </a:extLst>
          </p:cNvPr>
          <p:cNvCxnSpPr/>
          <p:nvPr/>
        </p:nvCxnSpPr>
        <p:spPr>
          <a:xfrm flipH="1">
            <a:off x="4539334" y="4682617"/>
            <a:ext cx="318" cy="34926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474BC3-1FBB-4E88-92AA-3B2E60581413}"/>
              </a:ext>
            </a:extLst>
          </p:cNvPr>
          <p:cNvCxnSpPr/>
          <p:nvPr/>
        </p:nvCxnSpPr>
        <p:spPr>
          <a:xfrm flipV="1">
            <a:off x="3973541" y="4820761"/>
            <a:ext cx="565793" cy="38381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DADEC9F-97C5-40D2-8F31-38FFFFF2C063}"/>
              </a:ext>
            </a:extLst>
          </p:cNvPr>
          <p:cNvCxnSpPr>
            <a:stCxn id="44" idx="7"/>
          </p:cNvCxnSpPr>
          <p:nvPr/>
        </p:nvCxnSpPr>
        <p:spPr>
          <a:xfrm flipH="1" flipV="1">
            <a:off x="2016464" y="5041863"/>
            <a:ext cx="348314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834570C-053C-4E79-8FB0-35C6DA08CF65}"/>
              </a:ext>
            </a:extLst>
          </p:cNvPr>
          <p:cNvCxnSpPr/>
          <p:nvPr/>
        </p:nvCxnSpPr>
        <p:spPr>
          <a:xfrm flipH="1" flipV="1">
            <a:off x="2016464" y="3451908"/>
            <a:ext cx="348314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7660DD6-B06B-4517-BE57-15AD5487712B}"/>
              </a:ext>
            </a:extLst>
          </p:cNvPr>
          <p:cNvCxnSpPr/>
          <p:nvPr/>
        </p:nvCxnSpPr>
        <p:spPr>
          <a:xfrm>
            <a:off x="2190620" y="3451908"/>
            <a:ext cx="0" cy="158995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EA47E80-C68B-4DA8-A1AE-DC8DF8D789C9}"/>
              </a:ext>
            </a:extLst>
          </p:cNvPr>
          <p:cNvSpPr txBox="1"/>
          <p:nvPr/>
        </p:nvSpPr>
        <p:spPr>
          <a:xfrm>
            <a:off x="1561465" y="4042225"/>
            <a:ext cx="6066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2m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81D0D5-388C-474D-A3EB-313061CC3BA3}"/>
              </a:ext>
            </a:extLst>
          </p:cNvPr>
          <p:cNvSpPr txBox="1"/>
          <p:nvPr/>
        </p:nvSpPr>
        <p:spPr>
          <a:xfrm>
            <a:off x="2800441" y="5127731"/>
            <a:ext cx="555473" cy="37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2m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CCCE60-2DEA-458B-8966-CD556F32DB4A}"/>
              </a:ext>
            </a:extLst>
          </p:cNvPr>
          <p:cNvSpPr txBox="1"/>
          <p:nvPr/>
        </p:nvSpPr>
        <p:spPr>
          <a:xfrm>
            <a:off x="4069785" y="4995710"/>
            <a:ext cx="555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2m</a:t>
            </a:r>
          </a:p>
        </p:txBody>
      </p:sp>
      <p:sp>
        <p:nvSpPr>
          <p:cNvPr id="48" name="Can 9">
            <a:extLst>
              <a:ext uri="{FF2B5EF4-FFF2-40B4-BE49-F238E27FC236}">
                <a16:creationId xmlns:a16="http://schemas.microsoft.com/office/drawing/2014/main" id="{6AAB7F35-018A-4F0D-812E-E29F0BA540FC}"/>
              </a:ext>
            </a:extLst>
          </p:cNvPr>
          <p:cNvSpPr/>
          <p:nvPr/>
        </p:nvSpPr>
        <p:spPr>
          <a:xfrm rot="16200000">
            <a:off x="7819230" y="1943334"/>
            <a:ext cx="641199" cy="4682974"/>
          </a:xfrm>
          <a:prstGeom prst="can">
            <a:avLst/>
          </a:prstGeom>
          <a:solidFill>
            <a:srgbClr val="EE273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5C5008-19F8-4845-948D-E597BBDF2EF4}"/>
              </a:ext>
            </a:extLst>
          </p:cNvPr>
          <p:cNvCxnSpPr/>
          <p:nvPr/>
        </p:nvCxnSpPr>
        <p:spPr>
          <a:xfrm>
            <a:off x="5885306" y="3636102"/>
            <a:ext cx="0" cy="36120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E4020B7-918E-4C4B-91EC-60F23F72B116}"/>
              </a:ext>
            </a:extLst>
          </p:cNvPr>
          <p:cNvCxnSpPr/>
          <p:nvPr/>
        </p:nvCxnSpPr>
        <p:spPr>
          <a:xfrm>
            <a:off x="10414342" y="3623202"/>
            <a:ext cx="0" cy="36120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6044559-F8E6-4ED3-9325-CE8C70C180C2}"/>
              </a:ext>
            </a:extLst>
          </p:cNvPr>
          <p:cNvCxnSpPr>
            <a:cxnSpLocks/>
          </p:cNvCxnSpPr>
          <p:nvPr/>
        </p:nvCxnSpPr>
        <p:spPr>
          <a:xfrm flipH="1">
            <a:off x="5365243" y="3964220"/>
            <a:ext cx="50925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C01F1D5-7CF7-48FE-9DAA-3C7B5A6DC4EE}"/>
              </a:ext>
            </a:extLst>
          </p:cNvPr>
          <p:cNvCxnSpPr/>
          <p:nvPr/>
        </p:nvCxnSpPr>
        <p:spPr>
          <a:xfrm flipH="1">
            <a:off x="5408587" y="4605421"/>
            <a:ext cx="50059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05E96A5-62B2-4C17-A3F8-129D5ACC7AC2}"/>
              </a:ext>
            </a:extLst>
          </p:cNvPr>
          <p:cNvCxnSpPr>
            <a:cxnSpLocks/>
          </p:cNvCxnSpPr>
          <p:nvPr/>
        </p:nvCxnSpPr>
        <p:spPr>
          <a:xfrm>
            <a:off x="5702039" y="3964220"/>
            <a:ext cx="0" cy="62830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D062F3D-E376-4A6C-9340-62690221D743}"/>
              </a:ext>
            </a:extLst>
          </p:cNvPr>
          <p:cNvCxnSpPr>
            <a:cxnSpLocks/>
          </p:cNvCxnSpPr>
          <p:nvPr/>
        </p:nvCxnSpPr>
        <p:spPr>
          <a:xfrm>
            <a:off x="5869068" y="3816706"/>
            <a:ext cx="4545274" cy="641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1126522-7478-4247-8A8B-B0217F4CB6C9}"/>
              </a:ext>
            </a:extLst>
          </p:cNvPr>
          <p:cNvSpPr txBox="1"/>
          <p:nvPr/>
        </p:nvSpPr>
        <p:spPr>
          <a:xfrm>
            <a:off x="4715532" y="4002173"/>
            <a:ext cx="1207315" cy="55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0.5m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7352C2D-6A6E-4857-B7BD-B290F4D55F53}"/>
              </a:ext>
            </a:extLst>
          </p:cNvPr>
          <p:cNvSpPr txBox="1"/>
          <p:nvPr/>
        </p:nvSpPr>
        <p:spPr>
          <a:xfrm>
            <a:off x="7489217" y="3387612"/>
            <a:ext cx="930710" cy="53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5m</a:t>
            </a:r>
          </a:p>
        </p:txBody>
      </p:sp>
    </p:spTree>
    <p:extLst>
      <p:ext uri="{BB962C8B-B14F-4D97-AF65-F5344CB8AC3E}">
        <p14:creationId xmlns:p14="http://schemas.microsoft.com/office/powerpoint/2010/main" val="39696765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RE-RASSOR Transporter: Components</a:t>
            </a:r>
          </a:p>
        </p:txBody>
      </p:sp>
      <p:sp>
        <p:nvSpPr>
          <p:cNvPr id="10" name="Rounded Rectangle 81">
            <a:extLst>
              <a:ext uri="{FF2B5EF4-FFF2-40B4-BE49-F238E27FC236}">
                <a16:creationId xmlns:a16="http://schemas.microsoft.com/office/drawing/2014/main" id="{BB4C960F-DA27-4E31-AFD5-42D3E395D09A}"/>
              </a:ext>
            </a:extLst>
          </p:cNvPr>
          <p:cNvSpPr/>
          <p:nvPr/>
        </p:nvSpPr>
        <p:spPr>
          <a:xfrm>
            <a:off x="711200" y="1990026"/>
            <a:ext cx="10769600" cy="3667760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Transporter to Payload Connector 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FFDAC675-6691-49B1-8719-7284972C7AA5}"/>
              </a:ext>
            </a:extLst>
          </p:cNvPr>
          <p:cNvSpPr/>
          <p:nvPr/>
        </p:nvSpPr>
        <p:spPr>
          <a:xfrm>
            <a:off x="853440" y="2814320"/>
            <a:ext cx="10485120" cy="2711386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03F2516-50A4-4B90-A34E-1314FE5C2F83}"/>
              </a:ext>
            </a:extLst>
          </p:cNvPr>
          <p:cNvGrpSpPr/>
          <p:nvPr/>
        </p:nvGrpSpPr>
        <p:grpSpPr>
          <a:xfrm>
            <a:off x="2282015" y="3359583"/>
            <a:ext cx="1774605" cy="1774605"/>
            <a:chOff x="1006127" y="579928"/>
            <a:chExt cx="2265767" cy="226576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C1A7530-D87C-4E20-A06B-0F8A38538C6E}"/>
                </a:ext>
              </a:extLst>
            </p:cNvPr>
            <p:cNvGrpSpPr/>
            <p:nvPr/>
          </p:nvGrpSpPr>
          <p:grpSpPr>
            <a:xfrm>
              <a:off x="1006127" y="579928"/>
              <a:ext cx="2265767" cy="2265766"/>
              <a:chOff x="5993505" y="1380593"/>
              <a:chExt cx="4034001" cy="4034001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67DA8BAC-CB38-48F7-AA58-0AB9AC5AF535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Cross 45">
                <a:extLst>
                  <a:ext uri="{FF2B5EF4-FFF2-40B4-BE49-F238E27FC236}">
                    <a16:creationId xmlns:a16="http://schemas.microsoft.com/office/drawing/2014/main" id="{63CA224F-69AA-40F0-A09B-B059EC6129BA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159">
              <a:extLst>
                <a:ext uri="{FF2B5EF4-FFF2-40B4-BE49-F238E27FC236}">
                  <a16:creationId xmlns:a16="http://schemas.microsoft.com/office/drawing/2014/main" id="{F84DA295-4201-4B96-9F9C-43E482210280}"/>
                </a:ext>
              </a:extLst>
            </p:cNvPr>
            <p:cNvSpPr/>
            <p:nvPr/>
          </p:nvSpPr>
          <p:spPr>
            <a:xfrm>
              <a:off x="1111795" y="697807"/>
              <a:ext cx="2054431" cy="2030010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highlight>
                  <a:srgbClr val="000000"/>
                </a:highlight>
              </a:endParaRPr>
            </a:p>
          </p:txBody>
        </p: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906C6AC-2EE4-4B99-97F8-ECC0F3168620}"/>
              </a:ext>
            </a:extLst>
          </p:cNvPr>
          <p:cNvCxnSpPr>
            <a:stCxn id="44" idx="7"/>
          </p:cNvCxnSpPr>
          <p:nvPr/>
        </p:nvCxnSpPr>
        <p:spPr>
          <a:xfrm flipH="1">
            <a:off x="2364776" y="5041863"/>
            <a:ext cx="1" cy="34997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833BA84-7C54-471A-9DE9-53E824033EC2}"/>
              </a:ext>
            </a:extLst>
          </p:cNvPr>
          <p:cNvCxnSpPr>
            <a:stCxn id="44" idx="6"/>
          </p:cNvCxnSpPr>
          <p:nvPr/>
        </p:nvCxnSpPr>
        <p:spPr>
          <a:xfrm flipH="1">
            <a:off x="3973541" y="5041863"/>
            <a:ext cx="318" cy="32541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7E81BBB-E629-4C22-8FA3-437D62F536BD}"/>
              </a:ext>
            </a:extLst>
          </p:cNvPr>
          <p:cNvCxnSpPr/>
          <p:nvPr/>
        </p:nvCxnSpPr>
        <p:spPr>
          <a:xfrm>
            <a:off x="2364776" y="5204572"/>
            <a:ext cx="1608765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08CD9F50-A428-4FDC-B5D3-9002B4C68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485" y="3236665"/>
            <a:ext cx="1277809" cy="1666280"/>
          </a:xfrm>
          <a:prstGeom prst="rect">
            <a:avLst/>
          </a:prstGeom>
          <a:scene3d>
            <a:camera prst="isometricOffAxis2Right">
              <a:rot lat="1080000" lon="17759994" rev="0"/>
            </a:camera>
            <a:lightRig rig="threePt" dir="t"/>
          </a:scene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ED983EF-184F-4450-933C-2ADDFBD00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6723">
            <a:off x="2575330" y="2597776"/>
            <a:ext cx="1758796" cy="1367141"/>
          </a:xfrm>
          <a:prstGeom prst="rect">
            <a:avLst/>
          </a:prstGeom>
          <a:scene3d>
            <a:camera prst="orthographicFront">
              <a:rot lat="3798000" lon="17995197" rev="17936272"/>
            </a:camera>
            <a:lightRig rig="threePt" dir="t"/>
          </a:scene3d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F95C2E1-83F4-4CA1-AE40-C2DB211E41C5}"/>
              </a:ext>
            </a:extLst>
          </p:cNvPr>
          <p:cNvCxnSpPr/>
          <p:nvPr/>
        </p:nvCxnSpPr>
        <p:spPr>
          <a:xfrm flipH="1">
            <a:off x="4539334" y="4682617"/>
            <a:ext cx="318" cy="34926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D474BC3-1FBB-4E88-92AA-3B2E60581413}"/>
              </a:ext>
            </a:extLst>
          </p:cNvPr>
          <p:cNvCxnSpPr/>
          <p:nvPr/>
        </p:nvCxnSpPr>
        <p:spPr>
          <a:xfrm flipV="1">
            <a:off x="3973541" y="4820761"/>
            <a:ext cx="565793" cy="38381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DADEC9F-97C5-40D2-8F31-38FFFFF2C063}"/>
              </a:ext>
            </a:extLst>
          </p:cNvPr>
          <p:cNvCxnSpPr>
            <a:stCxn id="44" idx="7"/>
          </p:cNvCxnSpPr>
          <p:nvPr/>
        </p:nvCxnSpPr>
        <p:spPr>
          <a:xfrm flipH="1" flipV="1">
            <a:off x="2016464" y="5041863"/>
            <a:ext cx="348314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834570C-053C-4E79-8FB0-35C6DA08CF65}"/>
              </a:ext>
            </a:extLst>
          </p:cNvPr>
          <p:cNvCxnSpPr/>
          <p:nvPr/>
        </p:nvCxnSpPr>
        <p:spPr>
          <a:xfrm flipH="1" flipV="1">
            <a:off x="2016464" y="3451908"/>
            <a:ext cx="348314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7660DD6-B06B-4517-BE57-15AD5487712B}"/>
              </a:ext>
            </a:extLst>
          </p:cNvPr>
          <p:cNvCxnSpPr/>
          <p:nvPr/>
        </p:nvCxnSpPr>
        <p:spPr>
          <a:xfrm>
            <a:off x="2190620" y="3451908"/>
            <a:ext cx="0" cy="158995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EA47E80-C68B-4DA8-A1AE-DC8DF8D789C9}"/>
              </a:ext>
            </a:extLst>
          </p:cNvPr>
          <p:cNvSpPr txBox="1"/>
          <p:nvPr/>
        </p:nvSpPr>
        <p:spPr>
          <a:xfrm>
            <a:off x="1561465" y="4042225"/>
            <a:ext cx="6066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2m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81D0D5-388C-474D-A3EB-313061CC3BA3}"/>
              </a:ext>
            </a:extLst>
          </p:cNvPr>
          <p:cNvSpPr txBox="1"/>
          <p:nvPr/>
        </p:nvSpPr>
        <p:spPr>
          <a:xfrm>
            <a:off x="2800441" y="5127731"/>
            <a:ext cx="555473" cy="37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2m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CCCE60-2DEA-458B-8966-CD556F32DB4A}"/>
              </a:ext>
            </a:extLst>
          </p:cNvPr>
          <p:cNvSpPr txBox="1"/>
          <p:nvPr/>
        </p:nvSpPr>
        <p:spPr>
          <a:xfrm>
            <a:off x="4069785" y="4995710"/>
            <a:ext cx="5554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2m</a:t>
            </a:r>
          </a:p>
        </p:txBody>
      </p:sp>
      <p:sp>
        <p:nvSpPr>
          <p:cNvPr id="48" name="Can 9">
            <a:extLst>
              <a:ext uri="{FF2B5EF4-FFF2-40B4-BE49-F238E27FC236}">
                <a16:creationId xmlns:a16="http://schemas.microsoft.com/office/drawing/2014/main" id="{6AAB7F35-018A-4F0D-812E-E29F0BA540FC}"/>
              </a:ext>
            </a:extLst>
          </p:cNvPr>
          <p:cNvSpPr/>
          <p:nvPr/>
        </p:nvSpPr>
        <p:spPr>
          <a:xfrm rot="16200000">
            <a:off x="8047067" y="1356875"/>
            <a:ext cx="641199" cy="4682974"/>
          </a:xfrm>
          <a:prstGeom prst="can">
            <a:avLst/>
          </a:prstGeom>
          <a:solidFill>
            <a:srgbClr val="EE273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5C5008-19F8-4845-948D-E597BBDF2EF4}"/>
              </a:ext>
            </a:extLst>
          </p:cNvPr>
          <p:cNvCxnSpPr/>
          <p:nvPr/>
        </p:nvCxnSpPr>
        <p:spPr>
          <a:xfrm>
            <a:off x="6113143" y="3049643"/>
            <a:ext cx="0" cy="36120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E4020B7-918E-4C4B-91EC-60F23F72B116}"/>
              </a:ext>
            </a:extLst>
          </p:cNvPr>
          <p:cNvCxnSpPr/>
          <p:nvPr/>
        </p:nvCxnSpPr>
        <p:spPr>
          <a:xfrm>
            <a:off x="10642179" y="3036743"/>
            <a:ext cx="0" cy="36120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6044559-F8E6-4ED3-9325-CE8C70C180C2}"/>
              </a:ext>
            </a:extLst>
          </p:cNvPr>
          <p:cNvCxnSpPr>
            <a:cxnSpLocks/>
          </p:cNvCxnSpPr>
          <p:nvPr/>
        </p:nvCxnSpPr>
        <p:spPr>
          <a:xfrm flipH="1">
            <a:off x="5593080" y="3377761"/>
            <a:ext cx="50925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C01F1D5-7CF7-48FE-9DAA-3C7B5A6DC4EE}"/>
              </a:ext>
            </a:extLst>
          </p:cNvPr>
          <p:cNvCxnSpPr/>
          <p:nvPr/>
        </p:nvCxnSpPr>
        <p:spPr>
          <a:xfrm flipH="1">
            <a:off x="5636424" y="4018962"/>
            <a:ext cx="50059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05E96A5-62B2-4C17-A3F8-129D5ACC7AC2}"/>
              </a:ext>
            </a:extLst>
          </p:cNvPr>
          <p:cNvCxnSpPr>
            <a:cxnSpLocks/>
          </p:cNvCxnSpPr>
          <p:nvPr/>
        </p:nvCxnSpPr>
        <p:spPr>
          <a:xfrm>
            <a:off x="5929876" y="3377761"/>
            <a:ext cx="0" cy="62830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D062F3D-E376-4A6C-9340-62690221D743}"/>
              </a:ext>
            </a:extLst>
          </p:cNvPr>
          <p:cNvCxnSpPr>
            <a:cxnSpLocks/>
          </p:cNvCxnSpPr>
          <p:nvPr/>
        </p:nvCxnSpPr>
        <p:spPr>
          <a:xfrm>
            <a:off x="6096905" y="3230247"/>
            <a:ext cx="4545274" cy="6418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41126522-7478-4247-8A8B-B0217F4CB6C9}"/>
              </a:ext>
            </a:extLst>
          </p:cNvPr>
          <p:cNvSpPr txBox="1"/>
          <p:nvPr/>
        </p:nvSpPr>
        <p:spPr>
          <a:xfrm>
            <a:off x="4943369" y="3415714"/>
            <a:ext cx="1207315" cy="558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0.5m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7352C2D-6A6E-4857-B7BD-B290F4D55F53}"/>
              </a:ext>
            </a:extLst>
          </p:cNvPr>
          <p:cNvSpPr txBox="1"/>
          <p:nvPr/>
        </p:nvSpPr>
        <p:spPr>
          <a:xfrm>
            <a:off x="7717054" y="2801153"/>
            <a:ext cx="930710" cy="53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5m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9C699CB-0562-4952-B8CC-5608C9B10AD5}"/>
              </a:ext>
            </a:extLst>
          </p:cNvPr>
          <p:cNvGrpSpPr/>
          <p:nvPr/>
        </p:nvGrpSpPr>
        <p:grpSpPr>
          <a:xfrm>
            <a:off x="9903722" y="3765089"/>
            <a:ext cx="676964" cy="327083"/>
            <a:chOff x="2055417" y="4356451"/>
            <a:chExt cx="2476639" cy="119661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1BFA589-53D3-4672-9A64-FE70E2ED89E1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F80F526E-4F2B-477E-BDD4-B407663B220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67362B9-2500-4FA3-A8AC-7B23DECC0094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496FA679-B2D6-4843-9EE9-FA06178CC780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71E3D77F-4FC1-4F08-A5E9-4F4C1BF33469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6315D620-FA8C-4B00-8C6B-D4D80033F811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3" name="Flowchart: Terminator 62">
              <a:extLst>
                <a:ext uri="{FF2B5EF4-FFF2-40B4-BE49-F238E27FC236}">
                  <a16:creationId xmlns:a16="http://schemas.microsoft.com/office/drawing/2014/main" id="{FFCDA29E-8415-4D17-8A71-B7A8465DAC58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46">
              <a:extLst>
                <a:ext uri="{FF2B5EF4-FFF2-40B4-BE49-F238E27FC236}">
                  <a16:creationId xmlns:a16="http://schemas.microsoft.com/office/drawing/2014/main" id="{FBBBD747-39FB-4469-9A7A-48AE29413D44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ounded Rectangle 43">
              <a:extLst>
                <a:ext uri="{FF2B5EF4-FFF2-40B4-BE49-F238E27FC236}">
                  <a16:creationId xmlns:a16="http://schemas.microsoft.com/office/drawing/2014/main" id="{33E7E925-C441-4AB9-B188-2F5E745F5204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lowchart: Terminator 65">
              <a:extLst>
                <a:ext uri="{FF2B5EF4-FFF2-40B4-BE49-F238E27FC236}">
                  <a16:creationId xmlns:a16="http://schemas.microsoft.com/office/drawing/2014/main" id="{913FEFA5-C974-4FCE-A206-50FEA5BEB355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DAA614D6-0092-40DD-8DCA-FD7A93F2EF24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DDBD691F-0B2A-4AAA-AF46-EC8DACFC9F5E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CD64A6C7-7840-4CDF-8102-2B6573D00E86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7E69DFB-8B15-4C49-99B2-25DBA2AE0BC1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7F8F835-BAB9-4AA7-840E-EC997726C285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2CAB1F4D-BA2D-48DA-B392-8F22C3A18025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FE26835-40FF-46F7-BDCD-F7755E7B612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37A54E39-B66C-4B84-80EF-7FAB53FBD225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4F6AA55-844F-4441-9E9D-444C715CE150}"/>
              </a:ext>
            </a:extLst>
          </p:cNvPr>
          <p:cNvGrpSpPr/>
          <p:nvPr/>
        </p:nvGrpSpPr>
        <p:grpSpPr>
          <a:xfrm flipH="1">
            <a:off x="2234736" y="4860106"/>
            <a:ext cx="544563" cy="263112"/>
            <a:chOff x="2055417" y="4356451"/>
            <a:chExt cx="2476639" cy="1196616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06B10B3-5E13-43E2-8E2C-AD672421E915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BC730043-DDEE-4D83-B244-4C2FAF46AB01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78A9A76D-36AE-4684-86CD-8ECD73F491A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AFEB2D3-4029-4DCA-A56A-243229B731ED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7EA1A3DA-EE4A-484D-AE93-587765A3C276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B9A49BBA-0D4A-4B63-92DC-4DDCF69F316C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2" name="Flowchart: Terminator 81">
              <a:extLst>
                <a:ext uri="{FF2B5EF4-FFF2-40B4-BE49-F238E27FC236}">
                  <a16:creationId xmlns:a16="http://schemas.microsoft.com/office/drawing/2014/main" id="{B7AB8722-EFEF-4D13-A46B-DD2C7DA0994F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 46">
              <a:extLst>
                <a:ext uri="{FF2B5EF4-FFF2-40B4-BE49-F238E27FC236}">
                  <a16:creationId xmlns:a16="http://schemas.microsoft.com/office/drawing/2014/main" id="{9381FA4D-0BDF-4AFE-9D4F-B1A472045750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ounded Rectangle 43">
              <a:extLst>
                <a:ext uri="{FF2B5EF4-FFF2-40B4-BE49-F238E27FC236}">
                  <a16:creationId xmlns:a16="http://schemas.microsoft.com/office/drawing/2014/main" id="{C990D02C-EF4A-46F5-B79E-2FBA12DAB075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lowchart: Terminator 84">
              <a:extLst>
                <a:ext uri="{FF2B5EF4-FFF2-40B4-BE49-F238E27FC236}">
                  <a16:creationId xmlns:a16="http://schemas.microsoft.com/office/drawing/2014/main" id="{17D1D04B-8FAB-4750-B48B-EAF62D7520C1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4DC77A94-BA70-4A24-A9D8-672A6E72AF5C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BDB62307-FFC9-4CD5-9AC2-A275F3D9A766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2F8B5633-186B-4D87-BACE-97F3CE69FD6D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CB708E1-5353-49FA-B758-C3D04D6BD482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2D58B56-49C0-4B2C-925F-443F65F69D26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A408CC3-4E57-4DF2-ADDE-2F34CA7209B8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A697BE05-1C58-4797-AF7A-2B65033B6F75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CE602DA0-1BFC-4FEF-8239-43B4E110BB31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BF1B3437-E952-4367-8D55-89CA18275CA1}"/>
              </a:ext>
            </a:extLst>
          </p:cNvPr>
          <p:cNvGrpSpPr/>
          <p:nvPr/>
        </p:nvGrpSpPr>
        <p:grpSpPr>
          <a:xfrm>
            <a:off x="6980011" y="4190308"/>
            <a:ext cx="1955912" cy="945021"/>
            <a:chOff x="2055417" y="4356451"/>
            <a:chExt cx="2476639" cy="1196616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A0D5471C-A7A1-4534-A58F-01E5513DBE02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45C13EFF-0797-4DE1-8685-26F997253C3C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AF25E9AE-7ECE-4240-96C9-4059F0E5738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012C1700-80A4-4538-9E73-47C4460F13D4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0D952368-B341-48B5-AE22-7D45147AD72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3013A16C-4E92-4753-A684-7BC4EE804C3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1" name="Flowchart: Terminator 100">
              <a:extLst>
                <a:ext uri="{FF2B5EF4-FFF2-40B4-BE49-F238E27FC236}">
                  <a16:creationId xmlns:a16="http://schemas.microsoft.com/office/drawing/2014/main" id="{50852DD4-19F5-4A1B-A82E-9CC68D752E1D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Freeform 46">
              <a:extLst>
                <a:ext uri="{FF2B5EF4-FFF2-40B4-BE49-F238E27FC236}">
                  <a16:creationId xmlns:a16="http://schemas.microsoft.com/office/drawing/2014/main" id="{EB5BD617-088B-4104-93BE-D7E30AACAF5C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ounded Rectangle 43">
              <a:extLst>
                <a:ext uri="{FF2B5EF4-FFF2-40B4-BE49-F238E27FC236}">
                  <a16:creationId xmlns:a16="http://schemas.microsoft.com/office/drawing/2014/main" id="{632269B3-4C65-4D88-A104-D4EF921C7D12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lowchart: Terminator 103">
              <a:extLst>
                <a:ext uri="{FF2B5EF4-FFF2-40B4-BE49-F238E27FC236}">
                  <a16:creationId xmlns:a16="http://schemas.microsoft.com/office/drawing/2014/main" id="{C832DA4F-6F6A-45FD-BE5F-BCB3D290C9C0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882B0477-719F-4817-9E64-01F5B6C11711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7A7C1693-C4D9-4F03-AB2F-23765A810451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608D75A1-12B5-4772-AE7D-F54196251E6D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D000EDA-6CB8-4103-B324-DBF9B408733F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C170CDA-29F2-4461-8650-C3B19CBBDA95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4F2BEEEE-5D5B-4213-BEC0-7B3866712E60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8205CE8A-C420-4C40-BEC5-C39C0038AFA0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D6847237-3577-4D46-A1EE-F6013740DC40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23CF9420-D073-47E5-B35C-14B71E23C907}"/>
              </a:ext>
            </a:extLst>
          </p:cNvPr>
          <p:cNvCxnSpPr>
            <a:cxnSpLocks/>
          </p:cNvCxnSpPr>
          <p:nvPr/>
        </p:nvCxnSpPr>
        <p:spPr>
          <a:xfrm>
            <a:off x="9029930" y="4375164"/>
            <a:ext cx="0" cy="71076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B085A422-0264-4C46-A46D-15FF06199AAF}"/>
              </a:ext>
            </a:extLst>
          </p:cNvPr>
          <p:cNvSpPr txBox="1"/>
          <p:nvPr/>
        </p:nvSpPr>
        <p:spPr>
          <a:xfrm>
            <a:off x="8908715" y="4466353"/>
            <a:ext cx="12073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0.18m</a:t>
            </a:r>
          </a:p>
        </p:txBody>
      </p: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C6D2D461-B278-43AD-BB0F-2789A82ED3F3}"/>
              </a:ext>
            </a:extLst>
          </p:cNvPr>
          <p:cNvCxnSpPr>
            <a:cxnSpLocks/>
          </p:cNvCxnSpPr>
          <p:nvPr/>
        </p:nvCxnSpPr>
        <p:spPr>
          <a:xfrm>
            <a:off x="7461442" y="5194946"/>
            <a:ext cx="1475332" cy="19723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A2FDC28B-CE0A-491F-A0F0-35B84CDFCD50}"/>
              </a:ext>
            </a:extLst>
          </p:cNvPr>
          <p:cNvSpPr txBox="1"/>
          <p:nvPr/>
        </p:nvSpPr>
        <p:spPr>
          <a:xfrm>
            <a:off x="7586368" y="5133310"/>
            <a:ext cx="12073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0.4m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63BC4A-DBB0-4141-8215-026898F60483}"/>
              </a:ext>
            </a:extLst>
          </p:cNvPr>
          <p:cNvCxnSpPr/>
          <p:nvPr/>
        </p:nvCxnSpPr>
        <p:spPr>
          <a:xfrm flipV="1">
            <a:off x="7461442" y="4973630"/>
            <a:ext cx="0" cy="28908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8A483F19-5AF7-4E4F-A539-809FC9F380F6}"/>
              </a:ext>
            </a:extLst>
          </p:cNvPr>
          <p:cNvCxnSpPr/>
          <p:nvPr/>
        </p:nvCxnSpPr>
        <p:spPr>
          <a:xfrm flipV="1">
            <a:off x="8935923" y="4995710"/>
            <a:ext cx="0" cy="28908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62AF86BC-59BA-4020-B925-339ECCE333C3}"/>
              </a:ext>
            </a:extLst>
          </p:cNvPr>
          <p:cNvCxnSpPr>
            <a:cxnSpLocks/>
          </p:cNvCxnSpPr>
          <p:nvPr/>
        </p:nvCxnSpPr>
        <p:spPr>
          <a:xfrm flipH="1">
            <a:off x="8824824" y="5100258"/>
            <a:ext cx="35183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69E295F7-70D9-4D29-9229-E33963A08E75}"/>
              </a:ext>
            </a:extLst>
          </p:cNvPr>
          <p:cNvCxnSpPr>
            <a:cxnSpLocks/>
          </p:cNvCxnSpPr>
          <p:nvPr/>
        </p:nvCxnSpPr>
        <p:spPr>
          <a:xfrm flipH="1">
            <a:off x="8793683" y="4375164"/>
            <a:ext cx="35183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9687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err="1"/>
              <a:t>Axcell</a:t>
            </a:r>
            <a:r>
              <a:rPr lang="en-US"/>
              <a:t> Vargas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RE-RASSOR Transporter: Components</a:t>
            </a:r>
          </a:p>
        </p:txBody>
      </p:sp>
      <p:sp>
        <p:nvSpPr>
          <p:cNvPr id="10" name="Rounded Rectangle 81">
            <a:extLst>
              <a:ext uri="{FF2B5EF4-FFF2-40B4-BE49-F238E27FC236}">
                <a16:creationId xmlns:a16="http://schemas.microsoft.com/office/drawing/2014/main" id="{BB4C960F-DA27-4E31-AFD5-42D3E395D09A}"/>
              </a:ext>
            </a:extLst>
          </p:cNvPr>
          <p:cNvSpPr/>
          <p:nvPr/>
        </p:nvSpPr>
        <p:spPr>
          <a:xfrm>
            <a:off x="711200" y="1990026"/>
            <a:ext cx="10769600" cy="3667760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Transporter to Payload Connector 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FFDAC675-6691-49B1-8719-7284972C7AA5}"/>
              </a:ext>
            </a:extLst>
          </p:cNvPr>
          <p:cNvSpPr/>
          <p:nvPr/>
        </p:nvSpPr>
        <p:spPr>
          <a:xfrm>
            <a:off x="853440" y="2814320"/>
            <a:ext cx="10485120" cy="2711386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0FB0F2-EF6B-4C3D-95B4-6322AA53DDC7}"/>
              </a:ext>
            </a:extLst>
          </p:cNvPr>
          <p:cNvGrpSpPr/>
          <p:nvPr/>
        </p:nvGrpSpPr>
        <p:grpSpPr>
          <a:xfrm>
            <a:off x="2053414" y="2682240"/>
            <a:ext cx="2615279" cy="2536412"/>
            <a:chOff x="2543271" y="2814320"/>
            <a:chExt cx="2615279" cy="2536412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861104BA-9A13-4059-B12F-D877C2122C68}"/>
                </a:ext>
              </a:extLst>
            </p:cNvPr>
            <p:cNvGrpSpPr/>
            <p:nvPr/>
          </p:nvGrpSpPr>
          <p:grpSpPr>
            <a:xfrm>
              <a:off x="2543271" y="3576127"/>
              <a:ext cx="1774605" cy="1774605"/>
              <a:chOff x="1006127" y="579928"/>
              <a:chExt cx="2265767" cy="2265766"/>
            </a:xfrm>
          </p:grpSpPr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4CF7F30D-0471-4AEF-8172-72E0BC9E0EEB}"/>
                  </a:ext>
                </a:extLst>
              </p:cNvPr>
              <p:cNvGrpSpPr/>
              <p:nvPr/>
            </p:nvGrpSpPr>
            <p:grpSpPr>
              <a:xfrm>
                <a:off x="1006127" y="579928"/>
                <a:ext cx="2265767" cy="2265766"/>
                <a:chOff x="5993505" y="1380593"/>
                <a:chExt cx="4034001" cy="4034001"/>
              </a:xfrm>
            </p:grpSpPr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09EADDEB-4DE5-475F-9822-64B5743FE29E}"/>
                    </a:ext>
                  </a:extLst>
                </p:cNvPr>
                <p:cNvSpPr/>
                <p:nvPr/>
              </p:nvSpPr>
              <p:spPr>
                <a:xfrm>
                  <a:off x="6181637" y="1590466"/>
                  <a:ext cx="3657736" cy="3614257"/>
                </a:xfrm>
                <a:prstGeom prst="rect">
                  <a:avLst/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Cross 141">
                  <a:extLst>
                    <a:ext uri="{FF2B5EF4-FFF2-40B4-BE49-F238E27FC236}">
                      <a16:creationId xmlns:a16="http://schemas.microsoft.com/office/drawing/2014/main" id="{771DBE2C-3EC9-403F-99F5-A5E281415410}"/>
                    </a:ext>
                  </a:extLst>
                </p:cNvPr>
                <p:cNvSpPr/>
                <p:nvPr/>
              </p:nvSpPr>
              <p:spPr>
                <a:xfrm rot="2700000">
                  <a:off x="5993505" y="1380593"/>
                  <a:ext cx="4034001" cy="4034001"/>
                </a:xfrm>
                <a:prstGeom prst="plus">
                  <a:avLst>
                    <a:gd name="adj" fmla="val 44510"/>
                  </a:avLst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0" name="Freeform 159">
                <a:extLst>
                  <a:ext uri="{FF2B5EF4-FFF2-40B4-BE49-F238E27FC236}">
                    <a16:creationId xmlns:a16="http://schemas.microsoft.com/office/drawing/2014/main" id="{AC432F85-D061-4609-AFDE-7218D4CDB716}"/>
                  </a:ext>
                </a:extLst>
              </p:cNvPr>
              <p:cNvSpPr/>
              <p:nvPr/>
            </p:nvSpPr>
            <p:spPr>
              <a:xfrm>
                <a:off x="1111795" y="697807"/>
                <a:ext cx="2054431" cy="2030010"/>
              </a:xfrm>
              <a:custGeom>
                <a:avLst/>
                <a:gdLst>
                  <a:gd name="connsiteX0" fmla="*/ 476052 w 4132385"/>
                  <a:gd name="connsiteY0" fmla="*/ 346404 h 3006969"/>
                  <a:gd name="connsiteX1" fmla="*/ 476052 w 4132385"/>
                  <a:gd name="connsiteY1" fmla="*/ 2660566 h 3006969"/>
                  <a:gd name="connsiteX2" fmla="*/ 3656334 w 4132385"/>
                  <a:gd name="connsiteY2" fmla="*/ 2660566 h 3006969"/>
                  <a:gd name="connsiteX3" fmla="*/ 3656334 w 4132385"/>
                  <a:gd name="connsiteY3" fmla="*/ 346404 h 3006969"/>
                  <a:gd name="connsiteX4" fmla="*/ 0 w 4132385"/>
                  <a:gd name="connsiteY4" fmla="*/ 0 h 3006969"/>
                  <a:gd name="connsiteX5" fmla="*/ 4132385 w 4132385"/>
                  <a:gd name="connsiteY5" fmla="*/ 0 h 3006969"/>
                  <a:gd name="connsiteX6" fmla="*/ 4132385 w 4132385"/>
                  <a:gd name="connsiteY6" fmla="*/ 3006969 h 3006969"/>
                  <a:gd name="connsiteX7" fmla="*/ 0 w 4132385"/>
                  <a:gd name="connsiteY7" fmla="*/ 3006969 h 300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2385" h="3006969">
                    <a:moveTo>
                      <a:pt x="476052" y="346404"/>
                    </a:moveTo>
                    <a:lnTo>
                      <a:pt x="476052" y="2660566"/>
                    </a:lnTo>
                    <a:lnTo>
                      <a:pt x="3656334" y="2660566"/>
                    </a:lnTo>
                    <a:lnTo>
                      <a:pt x="3656334" y="346404"/>
                    </a:lnTo>
                    <a:close/>
                    <a:moveTo>
                      <a:pt x="0" y="0"/>
                    </a:moveTo>
                    <a:lnTo>
                      <a:pt x="4132385" y="0"/>
                    </a:lnTo>
                    <a:lnTo>
                      <a:pt x="4132385" y="3006969"/>
                    </a:lnTo>
                    <a:lnTo>
                      <a:pt x="0" y="3006969"/>
                    </a:lnTo>
                    <a:close/>
                  </a:path>
                </a:pathLst>
              </a:cu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00">
                  <a:highlight>
                    <a:srgbClr val="000000"/>
                  </a:highlight>
                </a:endParaRPr>
              </a:p>
            </p:txBody>
          </p:sp>
        </p:grpSp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F694504B-A66F-4C74-AB61-F5060D1A7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741" y="3453209"/>
              <a:ext cx="1277809" cy="1666280"/>
            </a:xfrm>
            <a:prstGeom prst="rect">
              <a:avLst/>
            </a:prstGeom>
            <a:scene3d>
              <a:camera prst="isometricOffAxis2Right">
                <a:rot lat="1080000" lon="17759994" rev="0"/>
              </a:camera>
              <a:lightRig rig="threePt" dir="t"/>
            </a:scene3d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B5D43AB9-B8FE-47EC-BAF7-06D55D445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6723">
              <a:off x="2836586" y="2814320"/>
              <a:ext cx="1758796" cy="1367141"/>
            </a:xfrm>
            <a:prstGeom prst="rect">
              <a:avLst/>
            </a:prstGeom>
            <a:scene3d>
              <a:camera prst="orthographicFront">
                <a:rot lat="3798000" lon="17995197" rev="17936272"/>
              </a:camera>
              <a:lightRig rig="threePt" dir="t"/>
            </a:scene3d>
          </p:spPr>
        </p:pic>
      </p:grpSp>
      <p:sp>
        <p:nvSpPr>
          <p:cNvPr id="6" name="Cylinder 5">
            <a:extLst>
              <a:ext uri="{FF2B5EF4-FFF2-40B4-BE49-F238E27FC236}">
                <a16:creationId xmlns:a16="http://schemas.microsoft.com/office/drawing/2014/main" id="{6376420C-EAC1-4EE8-A25D-FE54E44C3221}"/>
              </a:ext>
            </a:extLst>
          </p:cNvPr>
          <p:cNvSpPr/>
          <p:nvPr/>
        </p:nvSpPr>
        <p:spPr>
          <a:xfrm rot="5400000">
            <a:off x="4219557" y="3835806"/>
            <a:ext cx="229857" cy="668414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AC2207-CB6B-4381-9391-3888638361AE}"/>
              </a:ext>
            </a:extLst>
          </p:cNvPr>
          <p:cNvGrpSpPr/>
          <p:nvPr/>
        </p:nvGrpSpPr>
        <p:grpSpPr>
          <a:xfrm>
            <a:off x="3865696" y="6287545"/>
            <a:ext cx="1308097" cy="1722246"/>
            <a:chOff x="4258700" y="3663224"/>
            <a:chExt cx="1308097" cy="1722246"/>
          </a:xfrm>
        </p:grpSpPr>
        <p:sp>
          <p:nvSpPr>
            <p:cNvPr id="152" name="Block Arc 151">
              <a:extLst>
                <a:ext uri="{FF2B5EF4-FFF2-40B4-BE49-F238E27FC236}">
                  <a16:creationId xmlns:a16="http://schemas.microsoft.com/office/drawing/2014/main" id="{2F6A2925-20C3-4323-8DDD-739A45FAF367}"/>
                </a:ext>
              </a:extLst>
            </p:cNvPr>
            <p:cNvSpPr/>
            <p:nvPr/>
          </p:nvSpPr>
          <p:spPr>
            <a:xfrm rot="10800000">
              <a:off x="4262831" y="3663224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3" name="Block Arc 152">
              <a:extLst>
                <a:ext uri="{FF2B5EF4-FFF2-40B4-BE49-F238E27FC236}">
                  <a16:creationId xmlns:a16="http://schemas.microsoft.com/office/drawing/2014/main" id="{4FB20F0D-CF96-493A-80D0-9A4E098F93C1}"/>
                </a:ext>
              </a:extLst>
            </p:cNvPr>
            <p:cNvSpPr/>
            <p:nvPr/>
          </p:nvSpPr>
          <p:spPr>
            <a:xfrm rot="10800000">
              <a:off x="4361779" y="3699739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4" name="Rectangle 70">
              <a:extLst>
                <a:ext uri="{FF2B5EF4-FFF2-40B4-BE49-F238E27FC236}">
                  <a16:creationId xmlns:a16="http://schemas.microsoft.com/office/drawing/2014/main" id="{4A5A1E4C-5F96-412E-960D-EEDFC3CD0E30}"/>
                </a:ext>
              </a:extLst>
            </p:cNvPr>
            <p:cNvSpPr/>
            <p:nvPr/>
          </p:nvSpPr>
          <p:spPr>
            <a:xfrm>
              <a:off x="4258700" y="450246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70">
              <a:extLst>
                <a:ext uri="{FF2B5EF4-FFF2-40B4-BE49-F238E27FC236}">
                  <a16:creationId xmlns:a16="http://schemas.microsoft.com/office/drawing/2014/main" id="{442EFFC2-97F8-4A09-8EEE-F2A7014D3D86}"/>
                </a:ext>
              </a:extLst>
            </p:cNvPr>
            <p:cNvSpPr/>
            <p:nvPr/>
          </p:nvSpPr>
          <p:spPr>
            <a:xfrm>
              <a:off x="5158974" y="450671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1" name="Cylinder 150">
            <a:extLst>
              <a:ext uri="{FF2B5EF4-FFF2-40B4-BE49-F238E27FC236}">
                <a16:creationId xmlns:a16="http://schemas.microsoft.com/office/drawing/2014/main" id="{26A18E43-3071-4BC2-B5A5-41F81BB34F99}"/>
              </a:ext>
            </a:extLst>
          </p:cNvPr>
          <p:cNvSpPr/>
          <p:nvPr/>
        </p:nvSpPr>
        <p:spPr>
          <a:xfrm rot="5400000">
            <a:off x="4465311" y="4005323"/>
            <a:ext cx="406762" cy="297893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6" name="Can 9">
            <a:extLst>
              <a:ext uri="{FF2B5EF4-FFF2-40B4-BE49-F238E27FC236}">
                <a16:creationId xmlns:a16="http://schemas.microsoft.com/office/drawing/2014/main" id="{E438A682-37D3-4014-8437-AA410874E473}"/>
              </a:ext>
            </a:extLst>
          </p:cNvPr>
          <p:cNvSpPr/>
          <p:nvPr/>
        </p:nvSpPr>
        <p:spPr>
          <a:xfrm rot="5400000">
            <a:off x="6853187" y="2550754"/>
            <a:ext cx="1666280" cy="3320293"/>
          </a:xfrm>
          <a:prstGeom prst="can">
            <a:avLst/>
          </a:prstGeom>
          <a:solidFill>
            <a:srgbClr val="EE273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9" name="Cylinder 158">
            <a:extLst>
              <a:ext uri="{FF2B5EF4-FFF2-40B4-BE49-F238E27FC236}">
                <a16:creationId xmlns:a16="http://schemas.microsoft.com/office/drawing/2014/main" id="{DF906A3A-74CA-4273-ADD0-C9E517447046}"/>
              </a:ext>
            </a:extLst>
          </p:cNvPr>
          <p:cNvSpPr/>
          <p:nvPr/>
        </p:nvSpPr>
        <p:spPr>
          <a:xfrm rot="5400000">
            <a:off x="9373786" y="3888158"/>
            <a:ext cx="229857" cy="668414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74D6F2DD-601F-4D66-86EF-481FC531FAA7}"/>
              </a:ext>
            </a:extLst>
          </p:cNvPr>
          <p:cNvGrpSpPr/>
          <p:nvPr/>
        </p:nvGrpSpPr>
        <p:grpSpPr>
          <a:xfrm>
            <a:off x="9019925" y="6339897"/>
            <a:ext cx="1308097" cy="1722246"/>
            <a:chOff x="4258700" y="3663224"/>
            <a:chExt cx="1308097" cy="1722246"/>
          </a:xfrm>
        </p:grpSpPr>
        <p:sp>
          <p:nvSpPr>
            <p:cNvPr id="161" name="Block Arc 160">
              <a:extLst>
                <a:ext uri="{FF2B5EF4-FFF2-40B4-BE49-F238E27FC236}">
                  <a16:creationId xmlns:a16="http://schemas.microsoft.com/office/drawing/2014/main" id="{EAD23A8D-38D9-4527-BED8-F20C909B8011}"/>
                </a:ext>
              </a:extLst>
            </p:cNvPr>
            <p:cNvSpPr/>
            <p:nvPr/>
          </p:nvSpPr>
          <p:spPr>
            <a:xfrm rot="10800000">
              <a:off x="4262831" y="3663224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2" name="Block Arc 161">
              <a:extLst>
                <a:ext uri="{FF2B5EF4-FFF2-40B4-BE49-F238E27FC236}">
                  <a16:creationId xmlns:a16="http://schemas.microsoft.com/office/drawing/2014/main" id="{13031E18-9CA0-46F7-8A61-8FCD39319493}"/>
                </a:ext>
              </a:extLst>
            </p:cNvPr>
            <p:cNvSpPr/>
            <p:nvPr/>
          </p:nvSpPr>
          <p:spPr>
            <a:xfrm rot="10800000">
              <a:off x="4361779" y="3699739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3" name="Rectangle 70">
              <a:extLst>
                <a:ext uri="{FF2B5EF4-FFF2-40B4-BE49-F238E27FC236}">
                  <a16:creationId xmlns:a16="http://schemas.microsoft.com/office/drawing/2014/main" id="{7B7B7F1C-2408-4B24-8981-194E56979593}"/>
                </a:ext>
              </a:extLst>
            </p:cNvPr>
            <p:cNvSpPr/>
            <p:nvPr/>
          </p:nvSpPr>
          <p:spPr>
            <a:xfrm>
              <a:off x="4258700" y="450246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70">
              <a:extLst>
                <a:ext uri="{FF2B5EF4-FFF2-40B4-BE49-F238E27FC236}">
                  <a16:creationId xmlns:a16="http://schemas.microsoft.com/office/drawing/2014/main" id="{05B1F525-010B-4562-A169-D1BA42DF027C}"/>
                </a:ext>
              </a:extLst>
            </p:cNvPr>
            <p:cNvSpPr/>
            <p:nvPr/>
          </p:nvSpPr>
          <p:spPr>
            <a:xfrm>
              <a:off x="5158974" y="450671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5" name="Cylinder 164">
            <a:extLst>
              <a:ext uri="{FF2B5EF4-FFF2-40B4-BE49-F238E27FC236}">
                <a16:creationId xmlns:a16="http://schemas.microsoft.com/office/drawing/2014/main" id="{9852CCEE-A892-4271-960F-1A6CBADED395}"/>
              </a:ext>
            </a:extLst>
          </p:cNvPr>
          <p:cNvSpPr/>
          <p:nvPr/>
        </p:nvSpPr>
        <p:spPr>
          <a:xfrm rot="5400000">
            <a:off x="9619540" y="4057675"/>
            <a:ext cx="406762" cy="297893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399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RE-RASSOR Transporter: Components</a:t>
            </a:r>
          </a:p>
        </p:txBody>
      </p:sp>
      <p:sp>
        <p:nvSpPr>
          <p:cNvPr id="10" name="Rounded Rectangle 81">
            <a:extLst>
              <a:ext uri="{FF2B5EF4-FFF2-40B4-BE49-F238E27FC236}">
                <a16:creationId xmlns:a16="http://schemas.microsoft.com/office/drawing/2014/main" id="{BB4C960F-DA27-4E31-AFD5-42D3E395D09A}"/>
              </a:ext>
            </a:extLst>
          </p:cNvPr>
          <p:cNvSpPr/>
          <p:nvPr/>
        </p:nvSpPr>
        <p:spPr>
          <a:xfrm>
            <a:off x="711200" y="1990026"/>
            <a:ext cx="10769600" cy="3667760"/>
          </a:xfrm>
          <a:prstGeom prst="roundRect">
            <a:avLst>
              <a:gd name="adj" fmla="val 2046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latin typeface="MS PGothic" panose="020B0600070205080204" pitchFamily="34" charset="-128"/>
                <a:ea typeface="MS PGothic" panose="020B0600070205080204" pitchFamily="34" charset="-128"/>
              </a:rPr>
              <a:t>Transporter to Payload Connector </a:t>
            </a:r>
          </a:p>
        </p:txBody>
      </p:sp>
      <p:sp>
        <p:nvSpPr>
          <p:cNvPr id="8" name="Rounded Rectangle 81">
            <a:extLst>
              <a:ext uri="{FF2B5EF4-FFF2-40B4-BE49-F238E27FC236}">
                <a16:creationId xmlns:a16="http://schemas.microsoft.com/office/drawing/2014/main" id="{FFDAC675-6691-49B1-8719-7284972C7AA5}"/>
              </a:ext>
            </a:extLst>
          </p:cNvPr>
          <p:cNvSpPr/>
          <p:nvPr/>
        </p:nvSpPr>
        <p:spPr>
          <a:xfrm>
            <a:off x="853440" y="2799943"/>
            <a:ext cx="10485120" cy="2711386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0FB0F2-EF6B-4C3D-95B4-6322AA53DDC7}"/>
              </a:ext>
            </a:extLst>
          </p:cNvPr>
          <p:cNvGrpSpPr/>
          <p:nvPr/>
        </p:nvGrpSpPr>
        <p:grpSpPr>
          <a:xfrm>
            <a:off x="2053414" y="2682240"/>
            <a:ext cx="2615279" cy="2536412"/>
            <a:chOff x="2543271" y="2814320"/>
            <a:chExt cx="2615279" cy="2536412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861104BA-9A13-4059-B12F-D877C2122C68}"/>
                </a:ext>
              </a:extLst>
            </p:cNvPr>
            <p:cNvGrpSpPr/>
            <p:nvPr/>
          </p:nvGrpSpPr>
          <p:grpSpPr>
            <a:xfrm>
              <a:off x="2543271" y="3576127"/>
              <a:ext cx="1774605" cy="1774605"/>
              <a:chOff x="1006127" y="579928"/>
              <a:chExt cx="2265767" cy="2265766"/>
            </a:xfrm>
          </p:grpSpPr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4CF7F30D-0471-4AEF-8172-72E0BC9E0EEB}"/>
                  </a:ext>
                </a:extLst>
              </p:cNvPr>
              <p:cNvGrpSpPr/>
              <p:nvPr/>
            </p:nvGrpSpPr>
            <p:grpSpPr>
              <a:xfrm>
                <a:off x="1006127" y="579928"/>
                <a:ext cx="2265767" cy="2265766"/>
                <a:chOff x="5993505" y="1380593"/>
                <a:chExt cx="4034001" cy="4034001"/>
              </a:xfrm>
            </p:grpSpPr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09EADDEB-4DE5-475F-9822-64B5743FE29E}"/>
                    </a:ext>
                  </a:extLst>
                </p:cNvPr>
                <p:cNvSpPr/>
                <p:nvPr/>
              </p:nvSpPr>
              <p:spPr>
                <a:xfrm>
                  <a:off x="6181637" y="1590466"/>
                  <a:ext cx="3657736" cy="3614257"/>
                </a:xfrm>
                <a:prstGeom prst="rect">
                  <a:avLst/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Cross 141">
                  <a:extLst>
                    <a:ext uri="{FF2B5EF4-FFF2-40B4-BE49-F238E27FC236}">
                      <a16:creationId xmlns:a16="http://schemas.microsoft.com/office/drawing/2014/main" id="{771DBE2C-3EC9-403F-99F5-A5E281415410}"/>
                    </a:ext>
                  </a:extLst>
                </p:cNvPr>
                <p:cNvSpPr/>
                <p:nvPr/>
              </p:nvSpPr>
              <p:spPr>
                <a:xfrm rot="2700000">
                  <a:off x="5993505" y="1380593"/>
                  <a:ext cx="4034001" cy="4034001"/>
                </a:xfrm>
                <a:prstGeom prst="plus">
                  <a:avLst>
                    <a:gd name="adj" fmla="val 44510"/>
                  </a:avLst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0" name="Freeform 159">
                <a:extLst>
                  <a:ext uri="{FF2B5EF4-FFF2-40B4-BE49-F238E27FC236}">
                    <a16:creationId xmlns:a16="http://schemas.microsoft.com/office/drawing/2014/main" id="{AC432F85-D061-4609-AFDE-7218D4CDB716}"/>
                  </a:ext>
                </a:extLst>
              </p:cNvPr>
              <p:cNvSpPr/>
              <p:nvPr/>
            </p:nvSpPr>
            <p:spPr>
              <a:xfrm>
                <a:off x="1111795" y="697807"/>
                <a:ext cx="2054431" cy="2030010"/>
              </a:xfrm>
              <a:custGeom>
                <a:avLst/>
                <a:gdLst>
                  <a:gd name="connsiteX0" fmla="*/ 476052 w 4132385"/>
                  <a:gd name="connsiteY0" fmla="*/ 346404 h 3006969"/>
                  <a:gd name="connsiteX1" fmla="*/ 476052 w 4132385"/>
                  <a:gd name="connsiteY1" fmla="*/ 2660566 h 3006969"/>
                  <a:gd name="connsiteX2" fmla="*/ 3656334 w 4132385"/>
                  <a:gd name="connsiteY2" fmla="*/ 2660566 h 3006969"/>
                  <a:gd name="connsiteX3" fmla="*/ 3656334 w 4132385"/>
                  <a:gd name="connsiteY3" fmla="*/ 346404 h 3006969"/>
                  <a:gd name="connsiteX4" fmla="*/ 0 w 4132385"/>
                  <a:gd name="connsiteY4" fmla="*/ 0 h 3006969"/>
                  <a:gd name="connsiteX5" fmla="*/ 4132385 w 4132385"/>
                  <a:gd name="connsiteY5" fmla="*/ 0 h 3006969"/>
                  <a:gd name="connsiteX6" fmla="*/ 4132385 w 4132385"/>
                  <a:gd name="connsiteY6" fmla="*/ 3006969 h 3006969"/>
                  <a:gd name="connsiteX7" fmla="*/ 0 w 4132385"/>
                  <a:gd name="connsiteY7" fmla="*/ 3006969 h 300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2385" h="3006969">
                    <a:moveTo>
                      <a:pt x="476052" y="346404"/>
                    </a:moveTo>
                    <a:lnTo>
                      <a:pt x="476052" y="2660566"/>
                    </a:lnTo>
                    <a:lnTo>
                      <a:pt x="3656334" y="2660566"/>
                    </a:lnTo>
                    <a:lnTo>
                      <a:pt x="3656334" y="346404"/>
                    </a:lnTo>
                    <a:close/>
                    <a:moveTo>
                      <a:pt x="0" y="0"/>
                    </a:moveTo>
                    <a:lnTo>
                      <a:pt x="4132385" y="0"/>
                    </a:lnTo>
                    <a:lnTo>
                      <a:pt x="4132385" y="3006969"/>
                    </a:lnTo>
                    <a:lnTo>
                      <a:pt x="0" y="3006969"/>
                    </a:lnTo>
                    <a:close/>
                  </a:path>
                </a:pathLst>
              </a:cu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00">
                  <a:highlight>
                    <a:srgbClr val="000000"/>
                  </a:highlight>
                </a:endParaRPr>
              </a:p>
            </p:txBody>
          </p:sp>
        </p:grpSp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F694504B-A66F-4C74-AB61-F5060D1A7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741" y="3453209"/>
              <a:ext cx="1277809" cy="1666280"/>
            </a:xfrm>
            <a:prstGeom prst="rect">
              <a:avLst/>
            </a:prstGeom>
            <a:scene3d>
              <a:camera prst="isometricOffAxis2Right">
                <a:rot lat="1080000" lon="17759994" rev="0"/>
              </a:camera>
              <a:lightRig rig="threePt" dir="t"/>
            </a:scene3d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B5D43AB9-B8FE-47EC-BAF7-06D55D445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6723">
              <a:off x="2836586" y="2814320"/>
              <a:ext cx="1758796" cy="1367141"/>
            </a:xfrm>
            <a:prstGeom prst="rect">
              <a:avLst/>
            </a:prstGeom>
            <a:scene3d>
              <a:camera prst="orthographicFront">
                <a:rot lat="3798000" lon="17995197" rev="17936272"/>
              </a:camera>
              <a:lightRig rig="threePt" dir="t"/>
            </a:scene3d>
          </p:spPr>
        </p:pic>
      </p:grpSp>
      <p:sp>
        <p:nvSpPr>
          <p:cNvPr id="6" name="Cylinder 5">
            <a:extLst>
              <a:ext uri="{FF2B5EF4-FFF2-40B4-BE49-F238E27FC236}">
                <a16:creationId xmlns:a16="http://schemas.microsoft.com/office/drawing/2014/main" id="{6376420C-EAC1-4EE8-A25D-FE54E44C3221}"/>
              </a:ext>
            </a:extLst>
          </p:cNvPr>
          <p:cNvSpPr/>
          <p:nvPr/>
        </p:nvSpPr>
        <p:spPr>
          <a:xfrm rot="5400000">
            <a:off x="4219557" y="3835806"/>
            <a:ext cx="229857" cy="668414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AC2207-CB6B-4381-9391-3888638361AE}"/>
              </a:ext>
            </a:extLst>
          </p:cNvPr>
          <p:cNvGrpSpPr/>
          <p:nvPr/>
        </p:nvGrpSpPr>
        <p:grpSpPr>
          <a:xfrm>
            <a:off x="3707730" y="3140457"/>
            <a:ext cx="1308097" cy="1722246"/>
            <a:chOff x="4258700" y="3663224"/>
            <a:chExt cx="1308097" cy="1722246"/>
          </a:xfrm>
        </p:grpSpPr>
        <p:sp>
          <p:nvSpPr>
            <p:cNvPr id="152" name="Block Arc 151">
              <a:extLst>
                <a:ext uri="{FF2B5EF4-FFF2-40B4-BE49-F238E27FC236}">
                  <a16:creationId xmlns:a16="http://schemas.microsoft.com/office/drawing/2014/main" id="{2F6A2925-20C3-4323-8DDD-739A45FAF367}"/>
                </a:ext>
              </a:extLst>
            </p:cNvPr>
            <p:cNvSpPr/>
            <p:nvPr/>
          </p:nvSpPr>
          <p:spPr>
            <a:xfrm rot="10800000">
              <a:off x="4262831" y="3663224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3" name="Block Arc 152">
              <a:extLst>
                <a:ext uri="{FF2B5EF4-FFF2-40B4-BE49-F238E27FC236}">
                  <a16:creationId xmlns:a16="http://schemas.microsoft.com/office/drawing/2014/main" id="{4FB20F0D-CF96-493A-80D0-9A4E098F93C1}"/>
                </a:ext>
              </a:extLst>
            </p:cNvPr>
            <p:cNvSpPr/>
            <p:nvPr/>
          </p:nvSpPr>
          <p:spPr>
            <a:xfrm rot="10800000">
              <a:off x="4361779" y="3699739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4" name="Rectangle 70">
              <a:extLst>
                <a:ext uri="{FF2B5EF4-FFF2-40B4-BE49-F238E27FC236}">
                  <a16:creationId xmlns:a16="http://schemas.microsoft.com/office/drawing/2014/main" id="{4A5A1E4C-5F96-412E-960D-EEDFC3CD0E30}"/>
                </a:ext>
              </a:extLst>
            </p:cNvPr>
            <p:cNvSpPr/>
            <p:nvPr/>
          </p:nvSpPr>
          <p:spPr>
            <a:xfrm>
              <a:off x="4258700" y="450246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tangle 70">
              <a:extLst>
                <a:ext uri="{FF2B5EF4-FFF2-40B4-BE49-F238E27FC236}">
                  <a16:creationId xmlns:a16="http://schemas.microsoft.com/office/drawing/2014/main" id="{442EFFC2-97F8-4A09-8EEE-F2A7014D3D86}"/>
                </a:ext>
              </a:extLst>
            </p:cNvPr>
            <p:cNvSpPr/>
            <p:nvPr/>
          </p:nvSpPr>
          <p:spPr>
            <a:xfrm>
              <a:off x="5158974" y="450671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1" name="Cylinder 150">
            <a:extLst>
              <a:ext uri="{FF2B5EF4-FFF2-40B4-BE49-F238E27FC236}">
                <a16:creationId xmlns:a16="http://schemas.microsoft.com/office/drawing/2014/main" id="{26A18E43-3071-4BC2-B5A5-41F81BB34F99}"/>
              </a:ext>
            </a:extLst>
          </p:cNvPr>
          <p:cNvSpPr/>
          <p:nvPr/>
        </p:nvSpPr>
        <p:spPr>
          <a:xfrm rot="5400000">
            <a:off x="4465311" y="4005323"/>
            <a:ext cx="406762" cy="297893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6" name="Can 9">
            <a:extLst>
              <a:ext uri="{FF2B5EF4-FFF2-40B4-BE49-F238E27FC236}">
                <a16:creationId xmlns:a16="http://schemas.microsoft.com/office/drawing/2014/main" id="{E438A682-37D3-4014-8437-AA410874E473}"/>
              </a:ext>
            </a:extLst>
          </p:cNvPr>
          <p:cNvSpPr/>
          <p:nvPr/>
        </p:nvSpPr>
        <p:spPr>
          <a:xfrm rot="5400000">
            <a:off x="6853187" y="2550754"/>
            <a:ext cx="1666280" cy="3320293"/>
          </a:xfrm>
          <a:prstGeom prst="can">
            <a:avLst/>
          </a:prstGeom>
          <a:solidFill>
            <a:srgbClr val="EE273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9" name="Cylinder 158">
            <a:extLst>
              <a:ext uri="{FF2B5EF4-FFF2-40B4-BE49-F238E27FC236}">
                <a16:creationId xmlns:a16="http://schemas.microsoft.com/office/drawing/2014/main" id="{DF906A3A-74CA-4273-ADD0-C9E517447046}"/>
              </a:ext>
            </a:extLst>
          </p:cNvPr>
          <p:cNvSpPr/>
          <p:nvPr/>
        </p:nvSpPr>
        <p:spPr>
          <a:xfrm rot="5400000">
            <a:off x="9373786" y="3888158"/>
            <a:ext cx="229857" cy="668414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74D6F2DD-601F-4D66-86EF-481FC531FAA7}"/>
              </a:ext>
            </a:extLst>
          </p:cNvPr>
          <p:cNvGrpSpPr/>
          <p:nvPr/>
        </p:nvGrpSpPr>
        <p:grpSpPr>
          <a:xfrm>
            <a:off x="8861959" y="3192809"/>
            <a:ext cx="1308097" cy="1722246"/>
            <a:chOff x="4258700" y="3663224"/>
            <a:chExt cx="1308097" cy="1722246"/>
          </a:xfrm>
        </p:grpSpPr>
        <p:sp>
          <p:nvSpPr>
            <p:cNvPr id="161" name="Block Arc 160">
              <a:extLst>
                <a:ext uri="{FF2B5EF4-FFF2-40B4-BE49-F238E27FC236}">
                  <a16:creationId xmlns:a16="http://schemas.microsoft.com/office/drawing/2014/main" id="{EAD23A8D-38D9-4527-BED8-F20C909B8011}"/>
                </a:ext>
              </a:extLst>
            </p:cNvPr>
            <p:cNvSpPr/>
            <p:nvPr/>
          </p:nvSpPr>
          <p:spPr>
            <a:xfrm rot="10800000">
              <a:off x="4262831" y="3663224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2" name="Block Arc 161">
              <a:extLst>
                <a:ext uri="{FF2B5EF4-FFF2-40B4-BE49-F238E27FC236}">
                  <a16:creationId xmlns:a16="http://schemas.microsoft.com/office/drawing/2014/main" id="{13031E18-9CA0-46F7-8A61-8FCD39319493}"/>
                </a:ext>
              </a:extLst>
            </p:cNvPr>
            <p:cNvSpPr/>
            <p:nvPr/>
          </p:nvSpPr>
          <p:spPr>
            <a:xfrm rot="10800000">
              <a:off x="4361779" y="3699739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3" name="Rectangle 70">
              <a:extLst>
                <a:ext uri="{FF2B5EF4-FFF2-40B4-BE49-F238E27FC236}">
                  <a16:creationId xmlns:a16="http://schemas.microsoft.com/office/drawing/2014/main" id="{7B7B7F1C-2408-4B24-8981-194E56979593}"/>
                </a:ext>
              </a:extLst>
            </p:cNvPr>
            <p:cNvSpPr/>
            <p:nvPr/>
          </p:nvSpPr>
          <p:spPr>
            <a:xfrm>
              <a:off x="4258700" y="450246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70">
              <a:extLst>
                <a:ext uri="{FF2B5EF4-FFF2-40B4-BE49-F238E27FC236}">
                  <a16:creationId xmlns:a16="http://schemas.microsoft.com/office/drawing/2014/main" id="{05B1F525-010B-4562-A169-D1BA42DF027C}"/>
                </a:ext>
              </a:extLst>
            </p:cNvPr>
            <p:cNvSpPr/>
            <p:nvPr/>
          </p:nvSpPr>
          <p:spPr>
            <a:xfrm>
              <a:off x="5158974" y="450671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5" name="Cylinder 164">
            <a:extLst>
              <a:ext uri="{FF2B5EF4-FFF2-40B4-BE49-F238E27FC236}">
                <a16:creationId xmlns:a16="http://schemas.microsoft.com/office/drawing/2014/main" id="{9852CCEE-A892-4271-960F-1A6CBADED395}"/>
              </a:ext>
            </a:extLst>
          </p:cNvPr>
          <p:cNvSpPr/>
          <p:nvPr/>
        </p:nvSpPr>
        <p:spPr>
          <a:xfrm rot="5400000">
            <a:off x="9619540" y="4057675"/>
            <a:ext cx="406762" cy="297893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82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32BC4-B5E4-4FA4-8633-D91C8E94A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Axcell Vargas</a:t>
            </a:r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dirty="0" smtClean="0"/>
              <a:pPr/>
              <a:t>7</a:t>
            </a:fld>
            <a:endParaRPr lang="en-US"/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Key goals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4447507" y="2560567"/>
            <a:ext cx="3286964" cy="2867431"/>
          </a:xfrm>
          <a:prstGeom prst="roundRect">
            <a:avLst>
              <a:gd name="adj" fmla="val 20461"/>
            </a:avLst>
          </a:prstGeom>
          <a:solidFill>
            <a:srgbClr val="EE2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MS PGothic"/>
                <a:ea typeface="MS PGothic"/>
              </a:rPr>
              <a:t>Pick up and move a payload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4447507" y="1437619"/>
            <a:ext cx="3286964" cy="2867431"/>
            <a:chOff x="692286" y="1874582"/>
            <a:chExt cx="3286964" cy="2867431"/>
          </a:xfrm>
        </p:grpSpPr>
        <p:sp>
          <p:nvSpPr>
            <p:cNvPr id="85" name="Rounded Rectangle 84"/>
            <p:cNvSpPr/>
            <p:nvPr/>
          </p:nvSpPr>
          <p:spPr>
            <a:xfrm>
              <a:off x="692286" y="1874582"/>
              <a:ext cx="3286964" cy="2867431"/>
            </a:xfrm>
            <a:prstGeom prst="roundRect">
              <a:avLst>
                <a:gd name="adj" fmla="val 20461"/>
              </a:avLst>
            </a:prstGeom>
            <a:solidFill>
              <a:srgbClr val="EE2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pic>
          <p:nvPicPr>
            <p:cNvPr id="86" name="Picture 4" descr="https://www.iconsdb.com/icons/preview/white/fork-truck-xxl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7242" y="2200857"/>
              <a:ext cx="2198423" cy="2198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5" name="Rounded Rectangle 74"/>
          <p:cNvSpPr/>
          <p:nvPr/>
        </p:nvSpPr>
        <p:spPr>
          <a:xfrm>
            <a:off x="8318918" y="2557546"/>
            <a:ext cx="3286964" cy="2867431"/>
          </a:xfrm>
          <a:prstGeom prst="roundRect">
            <a:avLst>
              <a:gd name="adj" fmla="val 20461"/>
            </a:avLst>
          </a:prstGeom>
          <a:solidFill>
            <a:srgbClr val="EE2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MS PGothic"/>
                <a:ea typeface="MS PGothic"/>
              </a:rPr>
              <a:t>Use robots in cooperation</a:t>
            </a:r>
          </a:p>
        </p:txBody>
      </p:sp>
      <p:grpSp>
        <p:nvGrpSpPr>
          <p:cNvPr id="78" name="Group 77"/>
          <p:cNvGrpSpPr/>
          <p:nvPr/>
        </p:nvGrpSpPr>
        <p:grpSpPr>
          <a:xfrm>
            <a:off x="8318918" y="1434599"/>
            <a:ext cx="3286964" cy="2867431"/>
            <a:chOff x="8212750" y="1945087"/>
            <a:chExt cx="3286964" cy="2867431"/>
          </a:xfrm>
        </p:grpSpPr>
        <p:sp>
          <p:nvSpPr>
            <p:cNvPr id="82" name="Rounded Rectangle 81"/>
            <p:cNvSpPr/>
            <p:nvPr/>
          </p:nvSpPr>
          <p:spPr>
            <a:xfrm>
              <a:off x="8212750" y="1945087"/>
              <a:ext cx="3286964" cy="2867431"/>
            </a:xfrm>
            <a:prstGeom prst="roundRect">
              <a:avLst>
                <a:gd name="adj" fmla="val 20461"/>
              </a:avLst>
            </a:prstGeom>
            <a:solidFill>
              <a:srgbClr val="EE2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2486" y="2623879"/>
              <a:ext cx="1923698" cy="1923698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70180" y="2200857"/>
              <a:ext cx="1384871" cy="1384871"/>
            </a:xfrm>
            <a:prstGeom prst="rect">
              <a:avLst/>
            </a:prstGeom>
          </p:spPr>
        </p:pic>
      </p:grpSp>
      <p:sp>
        <p:nvSpPr>
          <p:cNvPr id="73" name="Rounded Rectangle 72"/>
          <p:cNvSpPr/>
          <p:nvPr/>
        </p:nvSpPr>
        <p:spPr>
          <a:xfrm>
            <a:off x="582780" y="2553883"/>
            <a:ext cx="3280279" cy="2874115"/>
          </a:xfrm>
          <a:prstGeom prst="roundRect">
            <a:avLst>
              <a:gd name="adj" fmla="val 20461"/>
            </a:avLst>
          </a:prstGeom>
          <a:solidFill>
            <a:srgbClr val="EE2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MS PGothic"/>
                <a:ea typeface="MS PGothic"/>
              </a:rPr>
              <a:t>3D print all structural parts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582780" y="1464356"/>
            <a:ext cx="3280280" cy="2867431"/>
            <a:chOff x="4452518" y="1874582"/>
            <a:chExt cx="3286964" cy="2867431"/>
          </a:xfrm>
        </p:grpSpPr>
        <p:sp>
          <p:nvSpPr>
            <p:cNvPr id="80" name="Rounded Rectangle 79"/>
            <p:cNvSpPr/>
            <p:nvPr/>
          </p:nvSpPr>
          <p:spPr>
            <a:xfrm>
              <a:off x="4452518" y="1874582"/>
              <a:ext cx="3286964" cy="2867431"/>
            </a:xfrm>
            <a:prstGeom prst="roundRect">
              <a:avLst>
                <a:gd name="adj" fmla="val 20461"/>
              </a:avLst>
            </a:prstGeom>
            <a:solidFill>
              <a:srgbClr val="EE27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6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endParaRPr>
            </a:p>
          </p:txBody>
        </p:sp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600" y="2357165"/>
              <a:ext cx="1883951" cy="1883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83376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High Fidelity Concepts</a:t>
            </a:r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0643D918-7CD3-4388-BC22-4EA504BF29B5}"/>
              </a:ext>
            </a:extLst>
          </p:cNvPr>
          <p:cNvSpPr/>
          <p:nvPr/>
        </p:nvSpPr>
        <p:spPr>
          <a:xfrm rot="10800000">
            <a:off x="2355784" y="1602338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11E5B3-802E-446F-9037-83E613F5180F}"/>
              </a:ext>
            </a:extLst>
          </p:cNvPr>
          <p:cNvSpPr/>
          <p:nvPr/>
        </p:nvSpPr>
        <p:spPr>
          <a:xfrm>
            <a:off x="4129199" y="3854166"/>
            <a:ext cx="426687" cy="4218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3BAD88-3097-4AF4-99B7-F80C1BECC76A}"/>
              </a:ext>
            </a:extLst>
          </p:cNvPr>
          <p:cNvGrpSpPr/>
          <p:nvPr/>
        </p:nvGrpSpPr>
        <p:grpSpPr>
          <a:xfrm>
            <a:off x="2055417" y="4390530"/>
            <a:ext cx="832338" cy="773722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0CEFBF5-B1A0-455B-BB21-86C7DEC666A0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7116752-656F-4234-9544-CA0F8391D5E3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18C4F8-D027-4FC9-9E91-13AF9ECC9E07}"/>
              </a:ext>
            </a:extLst>
          </p:cNvPr>
          <p:cNvGrpSpPr/>
          <p:nvPr/>
        </p:nvGrpSpPr>
        <p:grpSpPr>
          <a:xfrm>
            <a:off x="3056317" y="4356451"/>
            <a:ext cx="832338" cy="773722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B36B882-526F-419F-BDBB-F7792BF1702E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4250A74-250F-439A-9FAC-62DF976A574F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D2A15B-C6B8-43BF-A97A-F68A77134A39}"/>
              </a:ext>
            </a:extLst>
          </p:cNvPr>
          <p:cNvGrpSpPr/>
          <p:nvPr/>
        </p:nvGrpSpPr>
        <p:grpSpPr>
          <a:xfrm rot="10243210" flipH="1">
            <a:off x="3598532" y="4095925"/>
            <a:ext cx="932287" cy="793872"/>
            <a:chOff x="3001979" y="3798448"/>
            <a:chExt cx="932287" cy="793872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C31E0B6-1382-453C-AF60-412FEEAFA6EA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929EF67-FDC4-4A1B-B479-340C3210FC99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D4FD877-9FB1-4BAB-9C83-8513BCE291BF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64">
              <a:extLst>
                <a:ext uri="{FF2B5EF4-FFF2-40B4-BE49-F238E27FC236}">
                  <a16:creationId xmlns:a16="http://schemas.microsoft.com/office/drawing/2014/main" id="{8D7E8BA4-12F1-4FFC-85A8-5B49998556F4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EB65FA41-02B3-47C8-A6CE-35712E9AD153}"/>
              </a:ext>
            </a:extLst>
          </p:cNvPr>
          <p:cNvSpPr/>
          <p:nvPr/>
        </p:nvSpPr>
        <p:spPr>
          <a:xfrm rot="1778879">
            <a:off x="3254072" y="4722734"/>
            <a:ext cx="1184761" cy="4740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0FE35C-CA70-429F-890A-4B7E789F9744}"/>
              </a:ext>
            </a:extLst>
          </p:cNvPr>
          <p:cNvSpPr/>
          <p:nvPr/>
        </p:nvSpPr>
        <p:spPr>
          <a:xfrm>
            <a:off x="1513098" y="4070226"/>
            <a:ext cx="426687" cy="4218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30DA09-158B-4DDE-9848-10DA6A431924}"/>
              </a:ext>
            </a:extLst>
          </p:cNvPr>
          <p:cNvGrpSpPr/>
          <p:nvPr/>
        </p:nvGrpSpPr>
        <p:grpSpPr>
          <a:xfrm>
            <a:off x="1592235" y="2992813"/>
            <a:ext cx="1283715" cy="1489210"/>
            <a:chOff x="3310035" y="2094216"/>
            <a:chExt cx="1283715" cy="148921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F076600-7DB7-417C-B4BC-0DD7914E44A0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A6C29FD-162D-4B1D-BEAA-97D6D765DFE8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711255F-ADAC-491D-9156-CC1711E851CE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31">
              <a:extLst>
                <a:ext uri="{FF2B5EF4-FFF2-40B4-BE49-F238E27FC236}">
                  <a16:creationId xmlns:a16="http://schemas.microsoft.com/office/drawing/2014/main" id="{944E0EAF-5DC9-44B1-93EA-7B795FE2D6BB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 46">
            <a:extLst>
              <a:ext uri="{FF2B5EF4-FFF2-40B4-BE49-F238E27FC236}">
                <a16:creationId xmlns:a16="http://schemas.microsoft.com/office/drawing/2014/main" id="{0C1608B3-84AD-4F51-AC87-4E01B574BE9C}"/>
              </a:ext>
            </a:extLst>
          </p:cNvPr>
          <p:cNvSpPr/>
          <p:nvPr/>
        </p:nvSpPr>
        <p:spPr>
          <a:xfrm rot="2060467">
            <a:off x="2641128" y="4370084"/>
            <a:ext cx="1053564" cy="74609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43">
            <a:extLst>
              <a:ext uri="{FF2B5EF4-FFF2-40B4-BE49-F238E27FC236}">
                <a16:creationId xmlns:a16="http://schemas.microsoft.com/office/drawing/2014/main" id="{FAF63F79-E817-4018-915C-1901D56D0EA0}"/>
              </a:ext>
            </a:extLst>
          </p:cNvPr>
          <p:cNvSpPr/>
          <p:nvPr/>
        </p:nvSpPr>
        <p:spPr>
          <a:xfrm>
            <a:off x="2882147" y="4616626"/>
            <a:ext cx="809367" cy="377171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41DB93A0-8E32-4890-A850-E91F220CE8A2}"/>
              </a:ext>
            </a:extLst>
          </p:cNvPr>
          <p:cNvSpPr/>
          <p:nvPr/>
        </p:nvSpPr>
        <p:spPr>
          <a:xfrm rot="1778879">
            <a:off x="2253172" y="4756813"/>
            <a:ext cx="1184761" cy="4740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AF75F8-4966-4D80-9219-8422F2B6612D}"/>
              </a:ext>
            </a:extLst>
          </p:cNvPr>
          <p:cNvGrpSpPr/>
          <p:nvPr/>
        </p:nvGrpSpPr>
        <p:grpSpPr>
          <a:xfrm>
            <a:off x="1646956" y="4167571"/>
            <a:ext cx="932287" cy="793872"/>
            <a:chOff x="3001979" y="3798448"/>
            <a:chExt cx="932287" cy="79387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980536B-87A3-4FF4-A3D0-2EDCB8B7D203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D2DB1A3-B6A4-487F-A1A0-47AD7EF52BA3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8E8AA1-51BB-4604-9443-4E8BB1F5A990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6">
              <a:extLst>
                <a:ext uri="{FF2B5EF4-FFF2-40B4-BE49-F238E27FC236}">
                  <a16:creationId xmlns:a16="http://schemas.microsoft.com/office/drawing/2014/main" id="{E28596E3-E9E1-428A-98FB-B1026775C921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61A47B55-32EC-4B72-952C-32FFE0AF8818}"/>
              </a:ext>
            </a:extLst>
          </p:cNvPr>
          <p:cNvSpPr/>
          <p:nvPr/>
        </p:nvSpPr>
        <p:spPr>
          <a:xfrm>
            <a:off x="1567757" y="4115362"/>
            <a:ext cx="451419" cy="4514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8ACF02-0C4E-4210-A8B4-CD1BE5E35C9D}"/>
              </a:ext>
            </a:extLst>
          </p:cNvPr>
          <p:cNvGrpSpPr/>
          <p:nvPr/>
        </p:nvGrpSpPr>
        <p:grpSpPr>
          <a:xfrm>
            <a:off x="2532350" y="4624600"/>
            <a:ext cx="998806" cy="92846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49206C5-4181-4DC3-89A0-1351A2910935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17D07D2-CFC2-42DF-95CF-1B647D96C90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C69C8C-FD11-4CC4-8FDB-491FBD3A9259}"/>
              </a:ext>
            </a:extLst>
          </p:cNvPr>
          <p:cNvCxnSpPr/>
          <p:nvPr/>
        </p:nvCxnSpPr>
        <p:spPr>
          <a:xfrm>
            <a:off x="2665021" y="4550428"/>
            <a:ext cx="180531" cy="8718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F24890-8B32-4F12-8877-FFA96A441346}"/>
              </a:ext>
            </a:extLst>
          </p:cNvPr>
          <p:cNvCxnSpPr/>
          <p:nvPr/>
        </p:nvCxnSpPr>
        <p:spPr>
          <a:xfrm>
            <a:off x="2720636" y="4500076"/>
            <a:ext cx="247421" cy="1159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7F77F0-EF0A-46C0-9053-E1A0F11FD390}"/>
              </a:ext>
            </a:extLst>
          </p:cNvPr>
          <p:cNvGrpSpPr/>
          <p:nvPr/>
        </p:nvGrpSpPr>
        <p:grpSpPr>
          <a:xfrm rot="10275897" flipH="1">
            <a:off x="3170520" y="2820729"/>
            <a:ext cx="1302043" cy="1489210"/>
            <a:chOff x="5746402" y="2578481"/>
            <a:chExt cx="1302043" cy="148921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3E00DDF-5AE0-4123-BB35-549156C9B5B8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7793012-0B29-4F88-BC81-D31B00CFDF59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B62FF1E-1A4E-4663-A44E-DD6ABD58E419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57">
              <a:extLst>
                <a:ext uri="{FF2B5EF4-FFF2-40B4-BE49-F238E27FC236}">
                  <a16:creationId xmlns:a16="http://schemas.microsoft.com/office/drawing/2014/main" id="{FB5235A1-C082-4487-8069-BE87027F5671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414437E0-DCAD-48B8-AFDA-EBC07BC36722}"/>
              </a:ext>
            </a:extLst>
          </p:cNvPr>
          <p:cNvSpPr/>
          <p:nvPr/>
        </p:nvSpPr>
        <p:spPr>
          <a:xfrm>
            <a:off x="4203187" y="3901178"/>
            <a:ext cx="451419" cy="4514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70">
            <a:extLst>
              <a:ext uri="{FF2B5EF4-FFF2-40B4-BE49-F238E27FC236}">
                <a16:creationId xmlns:a16="http://schemas.microsoft.com/office/drawing/2014/main" id="{986BF39C-F497-4D14-A24C-35C48A7ACD13}"/>
              </a:ext>
            </a:extLst>
          </p:cNvPr>
          <p:cNvSpPr/>
          <p:nvPr/>
        </p:nvSpPr>
        <p:spPr>
          <a:xfrm>
            <a:off x="2351653" y="2441581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70">
            <a:extLst>
              <a:ext uri="{FF2B5EF4-FFF2-40B4-BE49-F238E27FC236}">
                <a16:creationId xmlns:a16="http://schemas.microsoft.com/office/drawing/2014/main" id="{588CBBA5-3FC0-45EF-BAFE-97C6F9B8D7B6}"/>
              </a:ext>
            </a:extLst>
          </p:cNvPr>
          <p:cNvSpPr/>
          <p:nvPr/>
        </p:nvSpPr>
        <p:spPr>
          <a:xfrm>
            <a:off x="3251927" y="2445831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514CA1-B229-4075-9FB3-8D42C46A40D3}"/>
              </a:ext>
            </a:extLst>
          </p:cNvPr>
          <p:cNvGrpSpPr/>
          <p:nvPr/>
        </p:nvGrpSpPr>
        <p:grpSpPr>
          <a:xfrm>
            <a:off x="3533250" y="4590521"/>
            <a:ext cx="998806" cy="92846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DBB0DB5-06AC-4116-8B84-8132F39C6E72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777409D-3AB6-490C-96D7-E594323BFA8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Block Arc 24">
            <a:extLst>
              <a:ext uri="{FF2B5EF4-FFF2-40B4-BE49-F238E27FC236}">
                <a16:creationId xmlns:a16="http://schemas.microsoft.com/office/drawing/2014/main" id="{632FD85D-38D5-4072-9C39-21A37475E5B1}"/>
              </a:ext>
            </a:extLst>
          </p:cNvPr>
          <p:cNvSpPr/>
          <p:nvPr/>
        </p:nvSpPr>
        <p:spPr>
          <a:xfrm rot="10800000">
            <a:off x="2454732" y="1638853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1" name="Rounded Rectangle 74">
            <a:extLst>
              <a:ext uri="{FF2B5EF4-FFF2-40B4-BE49-F238E27FC236}">
                <a16:creationId xmlns:a16="http://schemas.microsoft.com/office/drawing/2014/main" id="{450F6667-EA10-42D4-832D-63037C5440AD}"/>
              </a:ext>
            </a:extLst>
          </p:cNvPr>
          <p:cNvSpPr/>
          <p:nvPr/>
        </p:nvSpPr>
        <p:spPr>
          <a:xfrm>
            <a:off x="6096000" y="1800028"/>
            <a:ext cx="5705886" cy="3707319"/>
          </a:xfrm>
          <a:prstGeom prst="roundRect">
            <a:avLst>
              <a:gd name="adj" fmla="val 20461"/>
            </a:avLst>
          </a:prstGeom>
          <a:solidFill>
            <a:srgbClr val="00C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 Driven Five-bar</a:t>
            </a:r>
            <a:endParaRPr lang="en-US" sz="36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Based</a:t>
            </a: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 on already available Motors and joints</a:t>
            </a:r>
            <a:endParaRPr lang="en-US" sz="2800">
              <a:solidFill>
                <a:schemeClr val="bg1"/>
              </a:solidFill>
              <a:cs typeface="Arial"/>
            </a:endParaRP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Load is distributed across motors</a:t>
            </a: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Fully enclosed joints</a:t>
            </a:r>
          </a:p>
        </p:txBody>
      </p:sp>
    </p:spTree>
    <p:extLst>
      <p:ext uri="{BB962C8B-B14F-4D97-AF65-F5344CB8AC3E}">
        <p14:creationId xmlns:p14="http://schemas.microsoft.com/office/powerpoint/2010/main" val="17819676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High Fidelity Concepts</a:t>
            </a:r>
          </a:p>
        </p:txBody>
      </p:sp>
      <p:sp>
        <p:nvSpPr>
          <p:cNvPr id="7" name="Block Arc 6">
            <a:extLst>
              <a:ext uri="{FF2B5EF4-FFF2-40B4-BE49-F238E27FC236}">
                <a16:creationId xmlns:a16="http://schemas.microsoft.com/office/drawing/2014/main" id="{0643D918-7CD3-4388-BC22-4EA504BF29B5}"/>
              </a:ext>
            </a:extLst>
          </p:cNvPr>
          <p:cNvSpPr/>
          <p:nvPr/>
        </p:nvSpPr>
        <p:spPr>
          <a:xfrm rot="10800000">
            <a:off x="2497209" y="939618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11E5B3-802E-446F-9037-83E613F5180F}"/>
              </a:ext>
            </a:extLst>
          </p:cNvPr>
          <p:cNvSpPr/>
          <p:nvPr/>
        </p:nvSpPr>
        <p:spPr>
          <a:xfrm>
            <a:off x="3739325" y="3606517"/>
            <a:ext cx="426687" cy="4218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D3BAD88-3097-4AF4-99B7-F80C1BECC76A}"/>
              </a:ext>
            </a:extLst>
          </p:cNvPr>
          <p:cNvGrpSpPr/>
          <p:nvPr/>
        </p:nvGrpSpPr>
        <p:grpSpPr>
          <a:xfrm>
            <a:off x="2055417" y="4390530"/>
            <a:ext cx="832338" cy="773722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E0CEFBF5-B1A0-455B-BB21-86C7DEC666A0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7116752-656F-4234-9544-CA0F8391D5E3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018C4F8-D027-4FC9-9E91-13AF9ECC9E07}"/>
              </a:ext>
            </a:extLst>
          </p:cNvPr>
          <p:cNvGrpSpPr/>
          <p:nvPr/>
        </p:nvGrpSpPr>
        <p:grpSpPr>
          <a:xfrm>
            <a:off x="3056317" y="4356451"/>
            <a:ext cx="832338" cy="773722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B36B882-526F-419F-BDBB-F7792BF1702E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4250A74-250F-439A-9FAC-62DF976A574F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7D2A15B-C6B8-43BF-A97A-F68A77134A39}"/>
              </a:ext>
            </a:extLst>
          </p:cNvPr>
          <p:cNvGrpSpPr/>
          <p:nvPr/>
        </p:nvGrpSpPr>
        <p:grpSpPr>
          <a:xfrm rot="8477851" flipH="1">
            <a:off x="3402785" y="3940196"/>
            <a:ext cx="932287" cy="793872"/>
            <a:chOff x="3001979" y="3798448"/>
            <a:chExt cx="932287" cy="793872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C31E0B6-1382-453C-AF60-412FEEAFA6EA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929EF67-FDC4-4A1B-B479-340C3210FC99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D4FD877-9FB1-4BAB-9C83-8513BCE291BF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64">
              <a:extLst>
                <a:ext uri="{FF2B5EF4-FFF2-40B4-BE49-F238E27FC236}">
                  <a16:creationId xmlns:a16="http://schemas.microsoft.com/office/drawing/2014/main" id="{8D7E8BA4-12F1-4FFC-85A8-5B49998556F4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lowchart: Terminator 11">
            <a:extLst>
              <a:ext uri="{FF2B5EF4-FFF2-40B4-BE49-F238E27FC236}">
                <a16:creationId xmlns:a16="http://schemas.microsoft.com/office/drawing/2014/main" id="{EB65FA41-02B3-47C8-A6CE-35712E9AD153}"/>
              </a:ext>
            </a:extLst>
          </p:cNvPr>
          <p:cNvSpPr/>
          <p:nvPr/>
        </p:nvSpPr>
        <p:spPr>
          <a:xfrm rot="1778879">
            <a:off x="3254072" y="4722734"/>
            <a:ext cx="1184761" cy="4740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C0FE35C-CA70-429F-890A-4B7E789F9744}"/>
              </a:ext>
            </a:extLst>
          </p:cNvPr>
          <p:cNvSpPr/>
          <p:nvPr/>
        </p:nvSpPr>
        <p:spPr>
          <a:xfrm>
            <a:off x="2011506" y="3595843"/>
            <a:ext cx="426687" cy="4218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330DA09-158B-4DDE-9848-10DA6A431924}"/>
              </a:ext>
            </a:extLst>
          </p:cNvPr>
          <p:cNvGrpSpPr/>
          <p:nvPr/>
        </p:nvGrpSpPr>
        <p:grpSpPr>
          <a:xfrm rot="20677519">
            <a:off x="1963843" y="2388367"/>
            <a:ext cx="1283715" cy="1489210"/>
            <a:chOff x="3310035" y="2094216"/>
            <a:chExt cx="1283715" cy="148921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F076600-7DB7-417C-B4BC-0DD7914E44A0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A6C29FD-162D-4B1D-BEAA-97D6D765DFE8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711255F-ADAC-491D-9156-CC1711E851CE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31">
              <a:extLst>
                <a:ext uri="{FF2B5EF4-FFF2-40B4-BE49-F238E27FC236}">
                  <a16:creationId xmlns:a16="http://schemas.microsoft.com/office/drawing/2014/main" id="{944E0EAF-5DC9-44B1-93EA-7B795FE2D6BB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 46">
            <a:extLst>
              <a:ext uri="{FF2B5EF4-FFF2-40B4-BE49-F238E27FC236}">
                <a16:creationId xmlns:a16="http://schemas.microsoft.com/office/drawing/2014/main" id="{0C1608B3-84AD-4F51-AC87-4E01B574BE9C}"/>
              </a:ext>
            </a:extLst>
          </p:cNvPr>
          <p:cNvSpPr/>
          <p:nvPr/>
        </p:nvSpPr>
        <p:spPr>
          <a:xfrm rot="2060467">
            <a:off x="2641128" y="4370084"/>
            <a:ext cx="1053564" cy="74609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43">
            <a:extLst>
              <a:ext uri="{FF2B5EF4-FFF2-40B4-BE49-F238E27FC236}">
                <a16:creationId xmlns:a16="http://schemas.microsoft.com/office/drawing/2014/main" id="{FAF63F79-E817-4018-915C-1901D56D0EA0}"/>
              </a:ext>
            </a:extLst>
          </p:cNvPr>
          <p:cNvSpPr/>
          <p:nvPr/>
        </p:nvSpPr>
        <p:spPr>
          <a:xfrm>
            <a:off x="2882147" y="4616626"/>
            <a:ext cx="809367" cy="377171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Terminator 16">
            <a:extLst>
              <a:ext uri="{FF2B5EF4-FFF2-40B4-BE49-F238E27FC236}">
                <a16:creationId xmlns:a16="http://schemas.microsoft.com/office/drawing/2014/main" id="{41DB93A0-8E32-4890-A850-E91F220CE8A2}"/>
              </a:ext>
            </a:extLst>
          </p:cNvPr>
          <p:cNvSpPr/>
          <p:nvPr/>
        </p:nvSpPr>
        <p:spPr>
          <a:xfrm rot="1778879">
            <a:off x="2253172" y="4756813"/>
            <a:ext cx="1184761" cy="47407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AF75F8-4966-4D80-9219-8422F2B6612D}"/>
              </a:ext>
            </a:extLst>
          </p:cNvPr>
          <p:cNvGrpSpPr/>
          <p:nvPr/>
        </p:nvGrpSpPr>
        <p:grpSpPr>
          <a:xfrm rot="2394471">
            <a:off x="1938162" y="3915683"/>
            <a:ext cx="932287" cy="793872"/>
            <a:chOff x="3001979" y="3798448"/>
            <a:chExt cx="932287" cy="79387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980536B-87A3-4FF4-A3D0-2EDCB8B7D203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D2DB1A3-B6A4-487F-A1A0-47AD7EF52BA3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8E8AA1-51BB-4604-9443-4E8BB1F5A990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16">
              <a:extLst>
                <a:ext uri="{FF2B5EF4-FFF2-40B4-BE49-F238E27FC236}">
                  <a16:creationId xmlns:a16="http://schemas.microsoft.com/office/drawing/2014/main" id="{E28596E3-E9E1-428A-98FB-B1026775C921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61A47B55-32EC-4B72-952C-32FFE0AF8818}"/>
              </a:ext>
            </a:extLst>
          </p:cNvPr>
          <p:cNvSpPr/>
          <p:nvPr/>
        </p:nvSpPr>
        <p:spPr>
          <a:xfrm>
            <a:off x="2066165" y="3640979"/>
            <a:ext cx="451419" cy="4514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8ACF02-0C4E-4210-A8B4-CD1BE5E35C9D}"/>
              </a:ext>
            </a:extLst>
          </p:cNvPr>
          <p:cNvGrpSpPr/>
          <p:nvPr/>
        </p:nvGrpSpPr>
        <p:grpSpPr>
          <a:xfrm>
            <a:off x="2532350" y="4624600"/>
            <a:ext cx="998806" cy="92846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49206C5-4181-4DC3-89A0-1351A2910935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17D07D2-CFC2-42DF-95CF-1B647D96C90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C69C8C-FD11-4CC4-8FDB-491FBD3A9259}"/>
              </a:ext>
            </a:extLst>
          </p:cNvPr>
          <p:cNvCxnSpPr/>
          <p:nvPr/>
        </p:nvCxnSpPr>
        <p:spPr>
          <a:xfrm>
            <a:off x="2665021" y="4550428"/>
            <a:ext cx="180531" cy="8718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F24890-8B32-4F12-8877-FFA96A441346}"/>
              </a:ext>
            </a:extLst>
          </p:cNvPr>
          <p:cNvCxnSpPr/>
          <p:nvPr/>
        </p:nvCxnSpPr>
        <p:spPr>
          <a:xfrm>
            <a:off x="2720636" y="4500076"/>
            <a:ext cx="247421" cy="1159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67F77F0-EF0A-46C0-9053-E1A0F11FD390}"/>
              </a:ext>
            </a:extLst>
          </p:cNvPr>
          <p:cNvGrpSpPr/>
          <p:nvPr/>
        </p:nvGrpSpPr>
        <p:grpSpPr>
          <a:xfrm rot="11782133" flipH="1">
            <a:off x="3054925" y="2350426"/>
            <a:ext cx="1302043" cy="1489210"/>
            <a:chOff x="5746402" y="2578481"/>
            <a:chExt cx="1302043" cy="148921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3E00DDF-5AE0-4123-BB35-549156C9B5B8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7793012-0B29-4F88-BC81-D31B00CFDF59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B62FF1E-1A4E-4663-A44E-DD6ABD58E419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57">
              <a:extLst>
                <a:ext uri="{FF2B5EF4-FFF2-40B4-BE49-F238E27FC236}">
                  <a16:creationId xmlns:a16="http://schemas.microsoft.com/office/drawing/2014/main" id="{FB5235A1-C082-4487-8069-BE87027F5671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414437E0-DCAD-48B8-AFDA-EBC07BC36722}"/>
              </a:ext>
            </a:extLst>
          </p:cNvPr>
          <p:cNvSpPr/>
          <p:nvPr/>
        </p:nvSpPr>
        <p:spPr>
          <a:xfrm>
            <a:off x="3813313" y="3653529"/>
            <a:ext cx="451419" cy="451419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Block Arc 24">
            <a:extLst>
              <a:ext uri="{FF2B5EF4-FFF2-40B4-BE49-F238E27FC236}">
                <a16:creationId xmlns:a16="http://schemas.microsoft.com/office/drawing/2014/main" id="{632FD85D-38D5-4072-9C39-21A37475E5B1}"/>
              </a:ext>
            </a:extLst>
          </p:cNvPr>
          <p:cNvSpPr/>
          <p:nvPr/>
        </p:nvSpPr>
        <p:spPr>
          <a:xfrm rot="10800000">
            <a:off x="2596157" y="976133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70">
            <a:extLst>
              <a:ext uri="{FF2B5EF4-FFF2-40B4-BE49-F238E27FC236}">
                <a16:creationId xmlns:a16="http://schemas.microsoft.com/office/drawing/2014/main" id="{986BF39C-F497-4D14-A24C-35C48A7ACD13}"/>
              </a:ext>
            </a:extLst>
          </p:cNvPr>
          <p:cNvSpPr/>
          <p:nvPr/>
        </p:nvSpPr>
        <p:spPr>
          <a:xfrm>
            <a:off x="2493078" y="1778861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70">
            <a:extLst>
              <a:ext uri="{FF2B5EF4-FFF2-40B4-BE49-F238E27FC236}">
                <a16:creationId xmlns:a16="http://schemas.microsoft.com/office/drawing/2014/main" id="{588CBBA5-3FC0-45EF-BAFE-97C6F9B8D7B6}"/>
              </a:ext>
            </a:extLst>
          </p:cNvPr>
          <p:cNvSpPr/>
          <p:nvPr/>
        </p:nvSpPr>
        <p:spPr>
          <a:xfrm>
            <a:off x="3393352" y="1783111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514CA1-B229-4075-9FB3-8D42C46A40D3}"/>
              </a:ext>
            </a:extLst>
          </p:cNvPr>
          <p:cNvGrpSpPr/>
          <p:nvPr/>
        </p:nvGrpSpPr>
        <p:grpSpPr>
          <a:xfrm>
            <a:off x="3533250" y="4590521"/>
            <a:ext cx="998806" cy="928467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DBB0DB5-06AC-4116-8B84-8132F39C6E72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777409D-3AB6-490C-96D7-E594323BFA8E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Rounded Rectangle 74">
            <a:extLst>
              <a:ext uri="{FF2B5EF4-FFF2-40B4-BE49-F238E27FC236}">
                <a16:creationId xmlns:a16="http://schemas.microsoft.com/office/drawing/2014/main" id="{28506EE1-9EF3-4CBA-96DC-036C050FBF7B}"/>
              </a:ext>
            </a:extLst>
          </p:cNvPr>
          <p:cNvSpPr/>
          <p:nvPr/>
        </p:nvSpPr>
        <p:spPr>
          <a:xfrm>
            <a:off x="6096000" y="1800028"/>
            <a:ext cx="5705886" cy="3707319"/>
          </a:xfrm>
          <a:prstGeom prst="roundRect">
            <a:avLst>
              <a:gd name="adj" fmla="val 20461"/>
            </a:avLst>
          </a:prstGeom>
          <a:solidFill>
            <a:srgbClr val="00C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Shoulder Driven Five-bar</a:t>
            </a:r>
            <a:endParaRPr lang="en-US" sz="3600" b="1">
              <a:solidFill>
                <a:schemeClr val="bg1"/>
              </a:solidFill>
              <a:latin typeface="Arial" panose="020B0604020202020204"/>
              <a:ea typeface="MS PGothic"/>
              <a:cs typeface="Arial" panose="020B0604020202020204"/>
            </a:endParaRP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  <a:cs typeface="Arial" panose="020B0604020202020204"/>
              </a:rPr>
              <a:t>Based</a:t>
            </a: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 on already available Motors and joints</a:t>
            </a:r>
            <a:endParaRPr lang="en-US" sz="2800">
              <a:solidFill>
                <a:schemeClr val="bg1"/>
              </a:solidFill>
              <a:cs typeface="Arial"/>
            </a:endParaRP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Load is distributed across motors</a:t>
            </a: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Fully enclosed joints</a:t>
            </a:r>
          </a:p>
        </p:txBody>
      </p:sp>
    </p:spTree>
    <p:extLst>
      <p:ext uri="{BB962C8B-B14F-4D97-AF65-F5344CB8AC3E}">
        <p14:creationId xmlns:p14="http://schemas.microsoft.com/office/powerpoint/2010/main" val="2670322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lock Arc 117">
            <a:extLst>
              <a:ext uri="{FF2B5EF4-FFF2-40B4-BE49-F238E27FC236}">
                <a16:creationId xmlns:a16="http://schemas.microsoft.com/office/drawing/2014/main" id="{2102B0D1-B815-4022-BB9D-DBD9281508FD}"/>
              </a:ext>
            </a:extLst>
          </p:cNvPr>
          <p:cNvSpPr/>
          <p:nvPr/>
        </p:nvSpPr>
        <p:spPr>
          <a:xfrm rot="10800000">
            <a:off x="2610567" y="954997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8" name="Rectangle 91">
            <a:extLst>
              <a:ext uri="{FF2B5EF4-FFF2-40B4-BE49-F238E27FC236}">
                <a16:creationId xmlns:a16="http://schemas.microsoft.com/office/drawing/2014/main" id="{2A7D3827-DBC2-41E0-B9AD-2089CF431976}"/>
              </a:ext>
            </a:extLst>
          </p:cNvPr>
          <p:cNvSpPr/>
          <p:nvPr/>
        </p:nvSpPr>
        <p:spPr>
          <a:xfrm>
            <a:off x="5473033" y="3996990"/>
            <a:ext cx="141668" cy="521677"/>
          </a:xfrm>
          <a:custGeom>
            <a:avLst/>
            <a:gdLst>
              <a:gd name="connsiteX0" fmla="*/ 0 w 804608"/>
              <a:gd name="connsiteY0" fmla="*/ 0 h 445477"/>
              <a:gd name="connsiteX1" fmla="*/ 804608 w 804608"/>
              <a:gd name="connsiteY1" fmla="*/ 0 h 445477"/>
              <a:gd name="connsiteX2" fmla="*/ 804608 w 804608"/>
              <a:gd name="connsiteY2" fmla="*/ 445477 h 445477"/>
              <a:gd name="connsiteX3" fmla="*/ 0 w 804608"/>
              <a:gd name="connsiteY3" fmla="*/ 445477 h 445477"/>
              <a:gd name="connsiteX4" fmla="*/ 0 w 804608"/>
              <a:gd name="connsiteY4" fmla="*/ 0 h 445477"/>
              <a:gd name="connsiteX0" fmla="*/ 666750 w 804608"/>
              <a:gd name="connsiteY0" fmla="*/ 0 h 521677"/>
              <a:gd name="connsiteX1" fmla="*/ 804608 w 804608"/>
              <a:gd name="connsiteY1" fmla="*/ 76200 h 521677"/>
              <a:gd name="connsiteX2" fmla="*/ 804608 w 804608"/>
              <a:gd name="connsiteY2" fmla="*/ 521677 h 521677"/>
              <a:gd name="connsiteX3" fmla="*/ 0 w 804608"/>
              <a:gd name="connsiteY3" fmla="*/ 521677 h 521677"/>
              <a:gd name="connsiteX4" fmla="*/ 666750 w 804608"/>
              <a:gd name="connsiteY4" fmla="*/ 0 h 521677"/>
              <a:gd name="connsiteX0" fmla="*/ 34290 w 172148"/>
              <a:gd name="connsiteY0" fmla="*/ 0 h 521677"/>
              <a:gd name="connsiteX1" fmla="*/ 172148 w 172148"/>
              <a:gd name="connsiteY1" fmla="*/ 76200 h 521677"/>
              <a:gd name="connsiteX2" fmla="*/ 172148 w 172148"/>
              <a:gd name="connsiteY2" fmla="*/ 521677 h 521677"/>
              <a:gd name="connsiteX3" fmla="*/ 0 w 172148"/>
              <a:gd name="connsiteY3" fmla="*/ 426427 h 521677"/>
              <a:gd name="connsiteX4" fmla="*/ 34290 w 172148"/>
              <a:gd name="connsiteY4" fmla="*/ 0 h 521677"/>
              <a:gd name="connsiteX0" fmla="*/ 0 w 137858"/>
              <a:gd name="connsiteY0" fmla="*/ 0 h 521677"/>
              <a:gd name="connsiteX1" fmla="*/ 137858 w 137858"/>
              <a:gd name="connsiteY1" fmla="*/ 76200 h 521677"/>
              <a:gd name="connsiteX2" fmla="*/ 137858 w 137858"/>
              <a:gd name="connsiteY2" fmla="*/ 521677 h 521677"/>
              <a:gd name="connsiteX3" fmla="*/ 22860 w 137858"/>
              <a:gd name="connsiteY3" fmla="*/ 426427 h 521677"/>
              <a:gd name="connsiteX4" fmla="*/ 0 w 137858"/>
              <a:gd name="connsiteY4" fmla="*/ 0 h 521677"/>
              <a:gd name="connsiteX0" fmla="*/ 3810 w 141668"/>
              <a:gd name="connsiteY0" fmla="*/ 0 h 521677"/>
              <a:gd name="connsiteX1" fmla="*/ 141668 w 141668"/>
              <a:gd name="connsiteY1" fmla="*/ 76200 h 521677"/>
              <a:gd name="connsiteX2" fmla="*/ 141668 w 141668"/>
              <a:gd name="connsiteY2" fmla="*/ 521677 h 521677"/>
              <a:gd name="connsiteX3" fmla="*/ 0 w 141668"/>
              <a:gd name="connsiteY3" fmla="*/ 426427 h 521677"/>
              <a:gd name="connsiteX4" fmla="*/ 3810 w 141668"/>
              <a:gd name="connsiteY4" fmla="*/ 0 h 521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68" h="521677">
                <a:moveTo>
                  <a:pt x="3810" y="0"/>
                </a:moveTo>
                <a:lnTo>
                  <a:pt x="141668" y="76200"/>
                </a:lnTo>
                <a:lnTo>
                  <a:pt x="141668" y="521677"/>
                </a:lnTo>
                <a:lnTo>
                  <a:pt x="0" y="426427"/>
                </a:lnTo>
                <a:lnTo>
                  <a:pt x="3810" y="0"/>
                </a:lnTo>
                <a:close/>
              </a:path>
            </a:pathLst>
          </a:custGeom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C4BE25F-4623-4B07-BD70-8CAF48ADF297}"/>
              </a:ext>
            </a:extLst>
          </p:cNvPr>
          <p:cNvGrpSpPr/>
          <p:nvPr/>
        </p:nvGrpSpPr>
        <p:grpSpPr>
          <a:xfrm>
            <a:off x="4014911" y="4547975"/>
            <a:ext cx="2476639" cy="1196616"/>
            <a:chOff x="1929174" y="3556354"/>
            <a:chExt cx="2476639" cy="1196616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A3405097-412D-47EF-8A56-0813D3A62A3F}"/>
                </a:ext>
              </a:extLst>
            </p:cNvPr>
            <p:cNvGrpSpPr/>
            <p:nvPr/>
          </p:nvGrpSpPr>
          <p:grpSpPr>
            <a:xfrm>
              <a:off x="1929174" y="3590433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9E6B64F6-B059-4388-B012-373454DD23C4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D098B0EA-D1C3-4A4C-BBDB-E00097F0A6BD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43AEF692-1B8A-44CB-999B-A583E6183404}"/>
                </a:ext>
              </a:extLst>
            </p:cNvPr>
            <p:cNvGrpSpPr/>
            <p:nvPr/>
          </p:nvGrpSpPr>
          <p:grpSpPr>
            <a:xfrm>
              <a:off x="2930074" y="3556354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574953FD-F026-4AA8-9F1F-E59434A1F1AA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A2DEF581-0377-49D0-A523-ABD5D3957061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Flowchart: Terminator 101">
              <a:extLst>
                <a:ext uri="{FF2B5EF4-FFF2-40B4-BE49-F238E27FC236}">
                  <a16:creationId xmlns:a16="http://schemas.microsoft.com/office/drawing/2014/main" id="{6232558A-700A-4C98-BED8-C5FBBCF203B6}"/>
                </a:ext>
              </a:extLst>
            </p:cNvPr>
            <p:cNvSpPr/>
            <p:nvPr/>
          </p:nvSpPr>
          <p:spPr>
            <a:xfrm rot="1778879">
              <a:off x="3127829" y="3922637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76">
              <a:extLst>
                <a:ext uri="{FF2B5EF4-FFF2-40B4-BE49-F238E27FC236}">
                  <a16:creationId xmlns:a16="http://schemas.microsoft.com/office/drawing/2014/main" id="{83E4AB80-7D7F-406E-A54B-B7AE4F5897AE}"/>
                </a:ext>
              </a:extLst>
            </p:cNvPr>
            <p:cNvSpPr/>
            <p:nvPr/>
          </p:nvSpPr>
          <p:spPr>
            <a:xfrm rot="2060467">
              <a:off x="2514885" y="3569987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ounded Rectangle 177">
              <a:extLst>
                <a:ext uri="{FF2B5EF4-FFF2-40B4-BE49-F238E27FC236}">
                  <a16:creationId xmlns:a16="http://schemas.microsoft.com/office/drawing/2014/main" id="{3AE07510-663A-42E0-932D-CF537B968C9D}"/>
                </a:ext>
              </a:extLst>
            </p:cNvPr>
            <p:cNvSpPr/>
            <p:nvPr/>
          </p:nvSpPr>
          <p:spPr>
            <a:xfrm>
              <a:off x="2755904" y="3816529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lowchart: Terminator 104">
              <a:extLst>
                <a:ext uri="{FF2B5EF4-FFF2-40B4-BE49-F238E27FC236}">
                  <a16:creationId xmlns:a16="http://schemas.microsoft.com/office/drawing/2014/main" id="{BD1CDD8B-FD0C-487C-A004-8BB38CB98920}"/>
                </a:ext>
              </a:extLst>
            </p:cNvPr>
            <p:cNvSpPr/>
            <p:nvPr/>
          </p:nvSpPr>
          <p:spPr>
            <a:xfrm rot="1778879">
              <a:off x="2126929" y="3956716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B3BD771-4D10-48AE-84F3-C9E6DE19D0AE}"/>
                </a:ext>
              </a:extLst>
            </p:cNvPr>
            <p:cNvGrpSpPr/>
            <p:nvPr/>
          </p:nvGrpSpPr>
          <p:grpSpPr>
            <a:xfrm>
              <a:off x="2406107" y="3824503"/>
              <a:ext cx="998806" cy="928467"/>
              <a:chOff x="3598985" y="4196862"/>
              <a:chExt cx="832338" cy="773722"/>
            </a:xfrm>
            <a:solidFill>
              <a:schemeClr val="bg2">
                <a:lumMod val="90000"/>
              </a:schemeClr>
            </a:solidFill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C613896F-FF17-49A5-9699-08AC701052D2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15CACA62-8DB1-4785-9601-2A5896F1828C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solidFill>
                <a:srgbClr val="D0CECE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D2EB546-BE05-469A-A9BE-B6CBF57679F0}"/>
                </a:ext>
              </a:extLst>
            </p:cNvPr>
            <p:cNvCxnSpPr/>
            <p:nvPr/>
          </p:nvCxnSpPr>
          <p:spPr>
            <a:xfrm>
              <a:off x="2538778" y="3750331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B0BA68-D04C-4396-ACB4-BE4E26BB7E74}"/>
                </a:ext>
              </a:extLst>
            </p:cNvPr>
            <p:cNvCxnSpPr/>
            <p:nvPr/>
          </p:nvCxnSpPr>
          <p:spPr>
            <a:xfrm>
              <a:off x="2594393" y="3699979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76B9A7F6-D693-4407-A899-052A3A94CD7F}"/>
                </a:ext>
              </a:extLst>
            </p:cNvPr>
            <p:cNvGrpSpPr/>
            <p:nvPr/>
          </p:nvGrpSpPr>
          <p:grpSpPr>
            <a:xfrm>
              <a:off x="3407007" y="3790424"/>
              <a:ext cx="998806" cy="928467"/>
              <a:chOff x="3598985" y="4196862"/>
              <a:chExt cx="832338" cy="773722"/>
            </a:xfrm>
            <a:solidFill>
              <a:schemeClr val="bg2">
                <a:lumMod val="90000"/>
              </a:schemeClr>
            </a:solidFill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2C2F2DB4-C6E1-4AAB-A305-D4C85FF84533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17A3B2C3-C37F-4678-9673-CCC8D85BA071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solidFill>
                <a:srgbClr val="D0CECE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1" name="Can 191">
            <a:extLst>
              <a:ext uri="{FF2B5EF4-FFF2-40B4-BE49-F238E27FC236}">
                <a16:creationId xmlns:a16="http://schemas.microsoft.com/office/drawing/2014/main" id="{D291C724-FAEC-4292-A3C7-97C497FEA582}"/>
              </a:ext>
            </a:extLst>
          </p:cNvPr>
          <p:cNvSpPr/>
          <p:nvPr/>
        </p:nvSpPr>
        <p:spPr>
          <a:xfrm>
            <a:off x="4920004" y="4410875"/>
            <a:ext cx="443846" cy="386862"/>
          </a:xfrm>
          <a:prstGeom prst="can">
            <a:avLst/>
          </a:prstGeom>
          <a:solidFill>
            <a:srgbClr val="3B383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7E824FC-EF84-4B08-B761-ED7B96193201}"/>
              </a:ext>
            </a:extLst>
          </p:cNvPr>
          <p:cNvSpPr/>
          <p:nvPr/>
        </p:nvSpPr>
        <p:spPr>
          <a:xfrm>
            <a:off x="4803840" y="4073190"/>
            <a:ext cx="804608" cy="44547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91">
            <a:extLst>
              <a:ext uri="{FF2B5EF4-FFF2-40B4-BE49-F238E27FC236}">
                <a16:creationId xmlns:a16="http://schemas.microsoft.com/office/drawing/2014/main" id="{D4D44C82-2FD3-4500-BCC1-01A0B583EFBC}"/>
              </a:ext>
            </a:extLst>
          </p:cNvPr>
          <p:cNvSpPr/>
          <p:nvPr/>
        </p:nvSpPr>
        <p:spPr>
          <a:xfrm>
            <a:off x="4662172" y="3997580"/>
            <a:ext cx="141668" cy="521677"/>
          </a:xfrm>
          <a:custGeom>
            <a:avLst/>
            <a:gdLst>
              <a:gd name="connsiteX0" fmla="*/ 0 w 804608"/>
              <a:gd name="connsiteY0" fmla="*/ 0 h 445477"/>
              <a:gd name="connsiteX1" fmla="*/ 804608 w 804608"/>
              <a:gd name="connsiteY1" fmla="*/ 0 h 445477"/>
              <a:gd name="connsiteX2" fmla="*/ 804608 w 804608"/>
              <a:gd name="connsiteY2" fmla="*/ 445477 h 445477"/>
              <a:gd name="connsiteX3" fmla="*/ 0 w 804608"/>
              <a:gd name="connsiteY3" fmla="*/ 445477 h 445477"/>
              <a:gd name="connsiteX4" fmla="*/ 0 w 804608"/>
              <a:gd name="connsiteY4" fmla="*/ 0 h 445477"/>
              <a:gd name="connsiteX0" fmla="*/ 666750 w 804608"/>
              <a:gd name="connsiteY0" fmla="*/ 0 h 521677"/>
              <a:gd name="connsiteX1" fmla="*/ 804608 w 804608"/>
              <a:gd name="connsiteY1" fmla="*/ 76200 h 521677"/>
              <a:gd name="connsiteX2" fmla="*/ 804608 w 804608"/>
              <a:gd name="connsiteY2" fmla="*/ 521677 h 521677"/>
              <a:gd name="connsiteX3" fmla="*/ 0 w 804608"/>
              <a:gd name="connsiteY3" fmla="*/ 521677 h 521677"/>
              <a:gd name="connsiteX4" fmla="*/ 666750 w 804608"/>
              <a:gd name="connsiteY4" fmla="*/ 0 h 521677"/>
              <a:gd name="connsiteX0" fmla="*/ 34290 w 172148"/>
              <a:gd name="connsiteY0" fmla="*/ 0 h 521677"/>
              <a:gd name="connsiteX1" fmla="*/ 172148 w 172148"/>
              <a:gd name="connsiteY1" fmla="*/ 76200 h 521677"/>
              <a:gd name="connsiteX2" fmla="*/ 172148 w 172148"/>
              <a:gd name="connsiteY2" fmla="*/ 521677 h 521677"/>
              <a:gd name="connsiteX3" fmla="*/ 0 w 172148"/>
              <a:gd name="connsiteY3" fmla="*/ 426427 h 521677"/>
              <a:gd name="connsiteX4" fmla="*/ 34290 w 172148"/>
              <a:gd name="connsiteY4" fmla="*/ 0 h 521677"/>
              <a:gd name="connsiteX0" fmla="*/ 0 w 137858"/>
              <a:gd name="connsiteY0" fmla="*/ 0 h 521677"/>
              <a:gd name="connsiteX1" fmla="*/ 137858 w 137858"/>
              <a:gd name="connsiteY1" fmla="*/ 76200 h 521677"/>
              <a:gd name="connsiteX2" fmla="*/ 137858 w 137858"/>
              <a:gd name="connsiteY2" fmla="*/ 521677 h 521677"/>
              <a:gd name="connsiteX3" fmla="*/ 22860 w 137858"/>
              <a:gd name="connsiteY3" fmla="*/ 426427 h 521677"/>
              <a:gd name="connsiteX4" fmla="*/ 0 w 137858"/>
              <a:gd name="connsiteY4" fmla="*/ 0 h 521677"/>
              <a:gd name="connsiteX0" fmla="*/ 3810 w 141668"/>
              <a:gd name="connsiteY0" fmla="*/ 0 h 521677"/>
              <a:gd name="connsiteX1" fmla="*/ 141668 w 141668"/>
              <a:gd name="connsiteY1" fmla="*/ 76200 h 521677"/>
              <a:gd name="connsiteX2" fmla="*/ 141668 w 141668"/>
              <a:gd name="connsiteY2" fmla="*/ 521677 h 521677"/>
              <a:gd name="connsiteX3" fmla="*/ 0 w 141668"/>
              <a:gd name="connsiteY3" fmla="*/ 426427 h 521677"/>
              <a:gd name="connsiteX4" fmla="*/ 3810 w 141668"/>
              <a:gd name="connsiteY4" fmla="*/ 0 h 521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68" h="521677">
                <a:moveTo>
                  <a:pt x="3810" y="0"/>
                </a:moveTo>
                <a:lnTo>
                  <a:pt x="141668" y="76200"/>
                </a:lnTo>
                <a:lnTo>
                  <a:pt x="141668" y="521677"/>
                </a:lnTo>
                <a:lnTo>
                  <a:pt x="0" y="426427"/>
                </a:lnTo>
                <a:lnTo>
                  <a:pt x="3810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3">
            <a:extLst>
              <a:ext uri="{FF2B5EF4-FFF2-40B4-BE49-F238E27FC236}">
                <a16:creationId xmlns:a16="http://schemas.microsoft.com/office/drawing/2014/main" id="{1530BC9F-B3DF-4602-96AF-63DE9487CA2D}"/>
              </a:ext>
            </a:extLst>
          </p:cNvPr>
          <p:cNvSpPr/>
          <p:nvPr/>
        </p:nvSpPr>
        <p:spPr>
          <a:xfrm>
            <a:off x="4663423" y="3998057"/>
            <a:ext cx="949388" cy="85224"/>
          </a:xfrm>
          <a:custGeom>
            <a:avLst/>
            <a:gdLst>
              <a:gd name="connsiteX0" fmla="*/ 0 w 804608"/>
              <a:gd name="connsiteY0" fmla="*/ 0 h 424314"/>
              <a:gd name="connsiteX1" fmla="*/ 804608 w 804608"/>
              <a:gd name="connsiteY1" fmla="*/ 0 h 424314"/>
              <a:gd name="connsiteX2" fmla="*/ 804608 w 804608"/>
              <a:gd name="connsiteY2" fmla="*/ 424314 h 424314"/>
              <a:gd name="connsiteX3" fmla="*/ 0 w 804608"/>
              <a:gd name="connsiteY3" fmla="*/ 424314 h 424314"/>
              <a:gd name="connsiteX4" fmla="*/ 0 w 804608"/>
              <a:gd name="connsiteY4" fmla="*/ 0 h 424314"/>
              <a:gd name="connsiteX0" fmla="*/ 0 w 804608"/>
              <a:gd name="connsiteY0" fmla="*/ 0 h 424314"/>
              <a:gd name="connsiteX1" fmla="*/ 804608 w 804608"/>
              <a:gd name="connsiteY1" fmla="*/ 0 h 424314"/>
              <a:gd name="connsiteX2" fmla="*/ 804608 w 804608"/>
              <a:gd name="connsiteY2" fmla="*/ 424314 h 424314"/>
              <a:gd name="connsiteX3" fmla="*/ 179070 w 804608"/>
              <a:gd name="connsiteY3" fmla="*/ 115704 h 424314"/>
              <a:gd name="connsiteX4" fmla="*/ 0 w 804608"/>
              <a:gd name="connsiteY4" fmla="*/ 0 h 424314"/>
              <a:gd name="connsiteX0" fmla="*/ 0 w 957008"/>
              <a:gd name="connsiteY0" fmla="*/ 0 h 115704"/>
              <a:gd name="connsiteX1" fmla="*/ 804608 w 957008"/>
              <a:gd name="connsiteY1" fmla="*/ 0 h 115704"/>
              <a:gd name="connsiteX2" fmla="*/ 957008 w 957008"/>
              <a:gd name="connsiteY2" fmla="*/ 81414 h 115704"/>
              <a:gd name="connsiteX3" fmla="*/ 179070 w 957008"/>
              <a:gd name="connsiteY3" fmla="*/ 115704 h 115704"/>
              <a:gd name="connsiteX4" fmla="*/ 0 w 957008"/>
              <a:gd name="connsiteY4" fmla="*/ 0 h 115704"/>
              <a:gd name="connsiteX0" fmla="*/ 0 w 957008"/>
              <a:gd name="connsiteY0" fmla="*/ 0 h 85224"/>
              <a:gd name="connsiteX1" fmla="*/ 804608 w 957008"/>
              <a:gd name="connsiteY1" fmla="*/ 0 h 85224"/>
              <a:gd name="connsiteX2" fmla="*/ 957008 w 957008"/>
              <a:gd name="connsiteY2" fmla="*/ 81414 h 85224"/>
              <a:gd name="connsiteX3" fmla="*/ 137160 w 957008"/>
              <a:gd name="connsiteY3" fmla="*/ 85224 h 85224"/>
              <a:gd name="connsiteX4" fmla="*/ 0 w 957008"/>
              <a:gd name="connsiteY4" fmla="*/ 0 h 85224"/>
              <a:gd name="connsiteX0" fmla="*/ 0 w 957008"/>
              <a:gd name="connsiteY0" fmla="*/ 0 h 85224"/>
              <a:gd name="connsiteX1" fmla="*/ 804608 w 957008"/>
              <a:gd name="connsiteY1" fmla="*/ 0 h 85224"/>
              <a:gd name="connsiteX2" fmla="*/ 957008 w 957008"/>
              <a:gd name="connsiteY2" fmla="*/ 81414 h 85224"/>
              <a:gd name="connsiteX3" fmla="*/ 148590 w 957008"/>
              <a:gd name="connsiteY3" fmla="*/ 85224 h 85224"/>
              <a:gd name="connsiteX4" fmla="*/ 0 w 957008"/>
              <a:gd name="connsiteY4" fmla="*/ 0 h 85224"/>
              <a:gd name="connsiteX0" fmla="*/ 0 w 957008"/>
              <a:gd name="connsiteY0" fmla="*/ 0 h 81414"/>
              <a:gd name="connsiteX1" fmla="*/ 804608 w 957008"/>
              <a:gd name="connsiteY1" fmla="*/ 0 h 81414"/>
              <a:gd name="connsiteX2" fmla="*/ 957008 w 957008"/>
              <a:gd name="connsiteY2" fmla="*/ 81414 h 81414"/>
              <a:gd name="connsiteX3" fmla="*/ 148590 w 957008"/>
              <a:gd name="connsiteY3" fmla="*/ 81414 h 81414"/>
              <a:gd name="connsiteX4" fmla="*/ 0 w 957008"/>
              <a:gd name="connsiteY4" fmla="*/ 0 h 81414"/>
              <a:gd name="connsiteX0" fmla="*/ 0 w 957008"/>
              <a:gd name="connsiteY0" fmla="*/ 0 h 85224"/>
              <a:gd name="connsiteX1" fmla="*/ 804608 w 957008"/>
              <a:gd name="connsiteY1" fmla="*/ 0 h 85224"/>
              <a:gd name="connsiteX2" fmla="*/ 957008 w 957008"/>
              <a:gd name="connsiteY2" fmla="*/ 81414 h 85224"/>
              <a:gd name="connsiteX3" fmla="*/ 133350 w 957008"/>
              <a:gd name="connsiteY3" fmla="*/ 85224 h 85224"/>
              <a:gd name="connsiteX4" fmla="*/ 0 w 957008"/>
              <a:gd name="connsiteY4" fmla="*/ 0 h 85224"/>
              <a:gd name="connsiteX0" fmla="*/ 0 w 957008"/>
              <a:gd name="connsiteY0" fmla="*/ 0 h 85224"/>
              <a:gd name="connsiteX1" fmla="*/ 804608 w 957008"/>
              <a:gd name="connsiteY1" fmla="*/ 0 h 85224"/>
              <a:gd name="connsiteX2" fmla="*/ 957008 w 957008"/>
              <a:gd name="connsiteY2" fmla="*/ 77604 h 85224"/>
              <a:gd name="connsiteX3" fmla="*/ 133350 w 957008"/>
              <a:gd name="connsiteY3" fmla="*/ 85224 h 85224"/>
              <a:gd name="connsiteX4" fmla="*/ 0 w 957008"/>
              <a:gd name="connsiteY4" fmla="*/ 0 h 85224"/>
              <a:gd name="connsiteX0" fmla="*/ 0 w 949388"/>
              <a:gd name="connsiteY0" fmla="*/ 0 h 85224"/>
              <a:gd name="connsiteX1" fmla="*/ 804608 w 949388"/>
              <a:gd name="connsiteY1" fmla="*/ 0 h 85224"/>
              <a:gd name="connsiteX2" fmla="*/ 949388 w 949388"/>
              <a:gd name="connsiteY2" fmla="*/ 81414 h 85224"/>
              <a:gd name="connsiteX3" fmla="*/ 133350 w 949388"/>
              <a:gd name="connsiteY3" fmla="*/ 85224 h 85224"/>
              <a:gd name="connsiteX4" fmla="*/ 0 w 949388"/>
              <a:gd name="connsiteY4" fmla="*/ 0 h 85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9388" h="85224">
                <a:moveTo>
                  <a:pt x="0" y="0"/>
                </a:moveTo>
                <a:lnTo>
                  <a:pt x="804608" y="0"/>
                </a:lnTo>
                <a:lnTo>
                  <a:pt x="949388" y="81414"/>
                </a:lnTo>
                <a:lnTo>
                  <a:pt x="133350" y="8522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hord 64">
            <a:extLst>
              <a:ext uri="{FF2B5EF4-FFF2-40B4-BE49-F238E27FC236}">
                <a16:creationId xmlns:a16="http://schemas.microsoft.com/office/drawing/2014/main" id="{4D480D7A-76E4-487A-B03B-2E17694CA1C6}"/>
              </a:ext>
            </a:extLst>
          </p:cNvPr>
          <p:cNvSpPr/>
          <p:nvPr/>
        </p:nvSpPr>
        <p:spPr>
          <a:xfrm rot="5400000">
            <a:off x="4817881" y="3732908"/>
            <a:ext cx="558563" cy="558563"/>
          </a:xfrm>
          <a:prstGeom prst="chord">
            <a:avLst>
              <a:gd name="adj1" fmla="val 5376800"/>
              <a:gd name="adj2" fmla="val 16200000"/>
            </a:avLst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7294581-387B-40E8-8E7E-A1DB81878348}"/>
              </a:ext>
            </a:extLst>
          </p:cNvPr>
          <p:cNvSpPr/>
          <p:nvPr/>
        </p:nvSpPr>
        <p:spPr>
          <a:xfrm rot="2522225" flipH="1">
            <a:off x="3216852" y="3062838"/>
            <a:ext cx="2181287" cy="233691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hord 66">
            <a:extLst>
              <a:ext uri="{FF2B5EF4-FFF2-40B4-BE49-F238E27FC236}">
                <a16:creationId xmlns:a16="http://schemas.microsoft.com/office/drawing/2014/main" id="{CDA33F41-28BC-4993-B000-6D309CA580EE}"/>
              </a:ext>
            </a:extLst>
          </p:cNvPr>
          <p:cNvSpPr/>
          <p:nvPr/>
        </p:nvSpPr>
        <p:spPr>
          <a:xfrm rot="5400000">
            <a:off x="4908217" y="3777071"/>
            <a:ext cx="558563" cy="558563"/>
          </a:xfrm>
          <a:prstGeom prst="chord">
            <a:avLst>
              <a:gd name="adj1" fmla="val 5376800"/>
              <a:gd name="adj2" fmla="val 16200000"/>
            </a:avLst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EE5BD13-ADAA-4EA9-8C56-BED06A5B558E}"/>
              </a:ext>
            </a:extLst>
          </p:cNvPr>
          <p:cNvSpPr/>
          <p:nvPr/>
        </p:nvSpPr>
        <p:spPr>
          <a:xfrm>
            <a:off x="589279" y="4174106"/>
            <a:ext cx="4176414" cy="23676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205">
            <a:extLst>
              <a:ext uri="{FF2B5EF4-FFF2-40B4-BE49-F238E27FC236}">
                <a16:creationId xmlns:a16="http://schemas.microsoft.com/office/drawing/2014/main" id="{4C38E36C-CDC0-40F6-8A63-429B6ACC5B30}"/>
              </a:ext>
            </a:extLst>
          </p:cNvPr>
          <p:cNvSpPr/>
          <p:nvPr/>
        </p:nvSpPr>
        <p:spPr>
          <a:xfrm>
            <a:off x="1111283" y="4122508"/>
            <a:ext cx="3654410" cy="53468"/>
          </a:xfrm>
          <a:custGeom>
            <a:avLst/>
            <a:gdLst>
              <a:gd name="connsiteX0" fmla="*/ 0 w 3654410"/>
              <a:gd name="connsiteY0" fmla="*/ 0 h 53468"/>
              <a:gd name="connsiteX1" fmla="*/ 3654410 w 3654410"/>
              <a:gd name="connsiteY1" fmla="*/ 0 h 53468"/>
              <a:gd name="connsiteX2" fmla="*/ 3654410 w 3654410"/>
              <a:gd name="connsiteY2" fmla="*/ 53468 h 53468"/>
              <a:gd name="connsiteX3" fmla="*/ 0 w 3654410"/>
              <a:gd name="connsiteY3" fmla="*/ 53468 h 53468"/>
              <a:gd name="connsiteX4" fmla="*/ 0 w 3654410"/>
              <a:gd name="connsiteY4" fmla="*/ 0 h 53468"/>
              <a:gd name="connsiteX0" fmla="*/ 0 w 3654410"/>
              <a:gd name="connsiteY0" fmla="*/ 0 h 53468"/>
              <a:gd name="connsiteX1" fmla="*/ 3595355 w 3654410"/>
              <a:gd name="connsiteY1" fmla="*/ 11430 h 53468"/>
              <a:gd name="connsiteX2" fmla="*/ 3654410 w 3654410"/>
              <a:gd name="connsiteY2" fmla="*/ 53468 h 53468"/>
              <a:gd name="connsiteX3" fmla="*/ 0 w 3654410"/>
              <a:gd name="connsiteY3" fmla="*/ 53468 h 53468"/>
              <a:gd name="connsiteX4" fmla="*/ 0 w 3654410"/>
              <a:gd name="connsiteY4" fmla="*/ 0 h 53468"/>
              <a:gd name="connsiteX0" fmla="*/ 0 w 3654410"/>
              <a:gd name="connsiteY0" fmla="*/ 0 h 53468"/>
              <a:gd name="connsiteX1" fmla="*/ 3589640 w 3654410"/>
              <a:gd name="connsiteY1" fmla="*/ 7620 h 53468"/>
              <a:gd name="connsiteX2" fmla="*/ 3654410 w 3654410"/>
              <a:gd name="connsiteY2" fmla="*/ 53468 h 53468"/>
              <a:gd name="connsiteX3" fmla="*/ 0 w 3654410"/>
              <a:gd name="connsiteY3" fmla="*/ 53468 h 53468"/>
              <a:gd name="connsiteX4" fmla="*/ 0 w 3654410"/>
              <a:gd name="connsiteY4" fmla="*/ 0 h 5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4410" h="53468">
                <a:moveTo>
                  <a:pt x="0" y="0"/>
                </a:moveTo>
                <a:lnTo>
                  <a:pt x="3589640" y="7620"/>
                </a:lnTo>
                <a:lnTo>
                  <a:pt x="3654410" y="53468"/>
                </a:lnTo>
                <a:lnTo>
                  <a:pt x="0" y="534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91">
            <a:extLst>
              <a:ext uri="{FF2B5EF4-FFF2-40B4-BE49-F238E27FC236}">
                <a16:creationId xmlns:a16="http://schemas.microsoft.com/office/drawing/2014/main" id="{BEF9DD5D-D4E8-43D2-87ED-20C46D415357}"/>
              </a:ext>
            </a:extLst>
          </p:cNvPr>
          <p:cNvSpPr/>
          <p:nvPr/>
        </p:nvSpPr>
        <p:spPr>
          <a:xfrm>
            <a:off x="1693788" y="3995429"/>
            <a:ext cx="141668" cy="521677"/>
          </a:xfrm>
          <a:custGeom>
            <a:avLst/>
            <a:gdLst>
              <a:gd name="connsiteX0" fmla="*/ 0 w 804608"/>
              <a:gd name="connsiteY0" fmla="*/ 0 h 445477"/>
              <a:gd name="connsiteX1" fmla="*/ 804608 w 804608"/>
              <a:gd name="connsiteY1" fmla="*/ 0 h 445477"/>
              <a:gd name="connsiteX2" fmla="*/ 804608 w 804608"/>
              <a:gd name="connsiteY2" fmla="*/ 445477 h 445477"/>
              <a:gd name="connsiteX3" fmla="*/ 0 w 804608"/>
              <a:gd name="connsiteY3" fmla="*/ 445477 h 445477"/>
              <a:gd name="connsiteX4" fmla="*/ 0 w 804608"/>
              <a:gd name="connsiteY4" fmla="*/ 0 h 445477"/>
              <a:gd name="connsiteX0" fmla="*/ 666750 w 804608"/>
              <a:gd name="connsiteY0" fmla="*/ 0 h 521677"/>
              <a:gd name="connsiteX1" fmla="*/ 804608 w 804608"/>
              <a:gd name="connsiteY1" fmla="*/ 76200 h 521677"/>
              <a:gd name="connsiteX2" fmla="*/ 804608 w 804608"/>
              <a:gd name="connsiteY2" fmla="*/ 521677 h 521677"/>
              <a:gd name="connsiteX3" fmla="*/ 0 w 804608"/>
              <a:gd name="connsiteY3" fmla="*/ 521677 h 521677"/>
              <a:gd name="connsiteX4" fmla="*/ 666750 w 804608"/>
              <a:gd name="connsiteY4" fmla="*/ 0 h 521677"/>
              <a:gd name="connsiteX0" fmla="*/ 34290 w 172148"/>
              <a:gd name="connsiteY0" fmla="*/ 0 h 521677"/>
              <a:gd name="connsiteX1" fmla="*/ 172148 w 172148"/>
              <a:gd name="connsiteY1" fmla="*/ 76200 h 521677"/>
              <a:gd name="connsiteX2" fmla="*/ 172148 w 172148"/>
              <a:gd name="connsiteY2" fmla="*/ 521677 h 521677"/>
              <a:gd name="connsiteX3" fmla="*/ 0 w 172148"/>
              <a:gd name="connsiteY3" fmla="*/ 426427 h 521677"/>
              <a:gd name="connsiteX4" fmla="*/ 34290 w 172148"/>
              <a:gd name="connsiteY4" fmla="*/ 0 h 521677"/>
              <a:gd name="connsiteX0" fmla="*/ 0 w 137858"/>
              <a:gd name="connsiteY0" fmla="*/ 0 h 521677"/>
              <a:gd name="connsiteX1" fmla="*/ 137858 w 137858"/>
              <a:gd name="connsiteY1" fmla="*/ 76200 h 521677"/>
              <a:gd name="connsiteX2" fmla="*/ 137858 w 137858"/>
              <a:gd name="connsiteY2" fmla="*/ 521677 h 521677"/>
              <a:gd name="connsiteX3" fmla="*/ 22860 w 137858"/>
              <a:gd name="connsiteY3" fmla="*/ 426427 h 521677"/>
              <a:gd name="connsiteX4" fmla="*/ 0 w 137858"/>
              <a:gd name="connsiteY4" fmla="*/ 0 h 521677"/>
              <a:gd name="connsiteX0" fmla="*/ 3810 w 141668"/>
              <a:gd name="connsiteY0" fmla="*/ 0 h 521677"/>
              <a:gd name="connsiteX1" fmla="*/ 141668 w 141668"/>
              <a:gd name="connsiteY1" fmla="*/ 76200 h 521677"/>
              <a:gd name="connsiteX2" fmla="*/ 141668 w 141668"/>
              <a:gd name="connsiteY2" fmla="*/ 521677 h 521677"/>
              <a:gd name="connsiteX3" fmla="*/ 0 w 141668"/>
              <a:gd name="connsiteY3" fmla="*/ 426427 h 521677"/>
              <a:gd name="connsiteX4" fmla="*/ 3810 w 141668"/>
              <a:gd name="connsiteY4" fmla="*/ 0 h 521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68" h="521677">
                <a:moveTo>
                  <a:pt x="3810" y="0"/>
                </a:moveTo>
                <a:lnTo>
                  <a:pt x="141668" y="76200"/>
                </a:lnTo>
                <a:lnTo>
                  <a:pt x="141668" y="521677"/>
                </a:lnTo>
                <a:lnTo>
                  <a:pt x="0" y="426427"/>
                </a:lnTo>
                <a:lnTo>
                  <a:pt x="3810" y="0"/>
                </a:lnTo>
                <a:close/>
              </a:path>
            </a:pathLst>
          </a:custGeom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70">
            <a:extLst>
              <a:ext uri="{FF2B5EF4-FFF2-40B4-BE49-F238E27FC236}">
                <a16:creationId xmlns:a16="http://schemas.microsoft.com/office/drawing/2014/main" id="{30026C88-55BC-42C3-82E0-4733AB482787}"/>
              </a:ext>
            </a:extLst>
          </p:cNvPr>
          <p:cNvSpPr/>
          <p:nvPr/>
        </p:nvSpPr>
        <p:spPr>
          <a:xfrm>
            <a:off x="2606436" y="1794240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70">
            <a:extLst>
              <a:ext uri="{FF2B5EF4-FFF2-40B4-BE49-F238E27FC236}">
                <a16:creationId xmlns:a16="http://schemas.microsoft.com/office/drawing/2014/main" id="{7C4E6F44-BD13-4F69-9B7D-DC7557EC1A09}"/>
              </a:ext>
            </a:extLst>
          </p:cNvPr>
          <p:cNvSpPr/>
          <p:nvPr/>
        </p:nvSpPr>
        <p:spPr>
          <a:xfrm>
            <a:off x="3506710" y="1798490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91D1FF-9AD1-466F-A5EB-AC01D7F46006}"/>
              </a:ext>
            </a:extLst>
          </p:cNvPr>
          <p:cNvGrpSpPr/>
          <p:nvPr/>
        </p:nvGrpSpPr>
        <p:grpSpPr>
          <a:xfrm>
            <a:off x="235666" y="3996019"/>
            <a:ext cx="2476639" cy="1747011"/>
            <a:chOff x="438867" y="3762339"/>
            <a:chExt cx="2476639" cy="174701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75DCC8DA-3BDD-48A5-BFB1-1BD26922631C}"/>
                </a:ext>
              </a:extLst>
            </p:cNvPr>
            <p:cNvGrpSpPr/>
            <p:nvPr/>
          </p:nvGrpSpPr>
          <p:grpSpPr>
            <a:xfrm>
              <a:off x="438867" y="4312734"/>
              <a:ext cx="2476639" cy="1196616"/>
              <a:chOff x="1929174" y="3556354"/>
              <a:chExt cx="2476639" cy="1196616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48048412-594C-4946-B829-AB4812D10BD8}"/>
                  </a:ext>
                </a:extLst>
              </p:cNvPr>
              <p:cNvGrpSpPr/>
              <p:nvPr/>
            </p:nvGrpSpPr>
            <p:grpSpPr>
              <a:xfrm>
                <a:off x="1929174" y="3590433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A2942C73-4126-4948-A560-37EB6BFEAC8E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D272D283-67C6-47EA-B4AC-3829BA3D3A0E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53C85B02-8A35-4A0C-AB67-9D19439A6320}"/>
                  </a:ext>
                </a:extLst>
              </p:cNvPr>
              <p:cNvGrpSpPr/>
              <p:nvPr/>
            </p:nvGrpSpPr>
            <p:grpSpPr>
              <a:xfrm>
                <a:off x="2930074" y="3556354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12FCF4C8-7194-4B39-B9F7-F2E0D3F028E8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894C7F39-23FD-4BBB-A388-7FAE158AC993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4" name="Flowchart: Terminator 83">
                <a:extLst>
                  <a:ext uri="{FF2B5EF4-FFF2-40B4-BE49-F238E27FC236}">
                    <a16:creationId xmlns:a16="http://schemas.microsoft.com/office/drawing/2014/main" id="{76BAE784-0C2A-440D-95CD-E3AFF5754927}"/>
                  </a:ext>
                </a:extLst>
              </p:cNvPr>
              <p:cNvSpPr/>
              <p:nvPr/>
            </p:nvSpPr>
            <p:spPr>
              <a:xfrm rot="1778879">
                <a:off x="3127829" y="3922637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reeform 46">
                <a:extLst>
                  <a:ext uri="{FF2B5EF4-FFF2-40B4-BE49-F238E27FC236}">
                    <a16:creationId xmlns:a16="http://schemas.microsoft.com/office/drawing/2014/main" id="{0BC6A5E9-BB47-4B41-8C38-3B9BD7EF92E1}"/>
                  </a:ext>
                </a:extLst>
              </p:cNvPr>
              <p:cNvSpPr/>
              <p:nvPr/>
            </p:nvSpPr>
            <p:spPr>
              <a:xfrm rot="2060467">
                <a:off x="2514885" y="3569987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ounded Rectangle 43">
                <a:extLst>
                  <a:ext uri="{FF2B5EF4-FFF2-40B4-BE49-F238E27FC236}">
                    <a16:creationId xmlns:a16="http://schemas.microsoft.com/office/drawing/2014/main" id="{56EDA059-71CA-4105-A5C1-EA4B15017126}"/>
                  </a:ext>
                </a:extLst>
              </p:cNvPr>
              <p:cNvSpPr/>
              <p:nvPr/>
            </p:nvSpPr>
            <p:spPr>
              <a:xfrm>
                <a:off x="2755904" y="3816529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Flowchart: Terminator 86">
                <a:extLst>
                  <a:ext uri="{FF2B5EF4-FFF2-40B4-BE49-F238E27FC236}">
                    <a16:creationId xmlns:a16="http://schemas.microsoft.com/office/drawing/2014/main" id="{9B567BE4-FD92-4015-B158-E084054B7948}"/>
                  </a:ext>
                </a:extLst>
              </p:cNvPr>
              <p:cNvSpPr/>
              <p:nvPr/>
            </p:nvSpPr>
            <p:spPr>
              <a:xfrm rot="1778879">
                <a:off x="2126929" y="3956716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03DD9DC-866D-44BF-A77E-0068DFD3D17F}"/>
                  </a:ext>
                </a:extLst>
              </p:cNvPr>
              <p:cNvGrpSpPr/>
              <p:nvPr/>
            </p:nvGrpSpPr>
            <p:grpSpPr>
              <a:xfrm>
                <a:off x="2406107" y="3824503"/>
                <a:ext cx="998806" cy="928467"/>
                <a:chOff x="3598985" y="4196862"/>
                <a:chExt cx="832338" cy="773722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EBE7E223-AFA7-4C01-9F7D-030F630FE0FD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BCC458D9-FCD0-4498-918F-992E35B4E6D2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solidFill>
                  <a:srgbClr val="D0CECE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2A3B35B0-4266-4DDC-93E7-911DC05C7890}"/>
                  </a:ext>
                </a:extLst>
              </p:cNvPr>
              <p:cNvCxnSpPr/>
              <p:nvPr/>
            </p:nvCxnSpPr>
            <p:spPr>
              <a:xfrm>
                <a:off x="2538778" y="3750331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1B6654B8-FD00-47BE-B1C8-437B483A08D5}"/>
                  </a:ext>
                </a:extLst>
              </p:cNvPr>
              <p:cNvCxnSpPr/>
              <p:nvPr/>
            </p:nvCxnSpPr>
            <p:spPr>
              <a:xfrm>
                <a:off x="2594393" y="3699979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FE4A2D1A-912B-4E38-BD05-3B8D7A7FF1F5}"/>
                  </a:ext>
                </a:extLst>
              </p:cNvPr>
              <p:cNvGrpSpPr/>
              <p:nvPr/>
            </p:nvGrpSpPr>
            <p:grpSpPr>
              <a:xfrm>
                <a:off x="3407007" y="3790424"/>
                <a:ext cx="998806" cy="928467"/>
                <a:chOff x="3598985" y="4196862"/>
                <a:chExt cx="832338" cy="773722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0D51730-9D11-4533-8807-FC5A235AFB2F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F2E42269-4042-49D6-9914-10F93C2BDD97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solidFill>
                  <a:srgbClr val="D0CECE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2" name="Can 2">
              <a:extLst>
                <a:ext uri="{FF2B5EF4-FFF2-40B4-BE49-F238E27FC236}">
                  <a16:creationId xmlns:a16="http://schemas.microsoft.com/office/drawing/2014/main" id="{8435FEC5-78E9-4C30-823C-5C4F0AF914EE}"/>
                </a:ext>
              </a:extLst>
            </p:cNvPr>
            <p:cNvSpPr/>
            <p:nvPr/>
          </p:nvSpPr>
          <p:spPr>
            <a:xfrm>
              <a:off x="1343960" y="4175634"/>
              <a:ext cx="443846" cy="386862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679E32D-C049-4067-AACC-31C865A381FA}"/>
                </a:ext>
              </a:extLst>
            </p:cNvPr>
            <p:cNvSpPr/>
            <p:nvPr/>
          </p:nvSpPr>
          <p:spPr>
            <a:xfrm>
              <a:off x="1227796" y="3837949"/>
              <a:ext cx="804608" cy="445477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91">
              <a:extLst>
                <a:ext uri="{FF2B5EF4-FFF2-40B4-BE49-F238E27FC236}">
                  <a16:creationId xmlns:a16="http://schemas.microsoft.com/office/drawing/2014/main" id="{3BE8FC9E-E0E6-4E7B-92BB-3D920D5C5948}"/>
                </a:ext>
              </a:extLst>
            </p:cNvPr>
            <p:cNvSpPr/>
            <p:nvPr/>
          </p:nvSpPr>
          <p:spPr>
            <a:xfrm>
              <a:off x="1086128" y="3762339"/>
              <a:ext cx="141668" cy="521677"/>
            </a:xfrm>
            <a:custGeom>
              <a:avLst/>
              <a:gdLst>
                <a:gd name="connsiteX0" fmla="*/ 0 w 804608"/>
                <a:gd name="connsiteY0" fmla="*/ 0 h 445477"/>
                <a:gd name="connsiteX1" fmla="*/ 804608 w 804608"/>
                <a:gd name="connsiteY1" fmla="*/ 0 h 445477"/>
                <a:gd name="connsiteX2" fmla="*/ 804608 w 804608"/>
                <a:gd name="connsiteY2" fmla="*/ 445477 h 445477"/>
                <a:gd name="connsiteX3" fmla="*/ 0 w 804608"/>
                <a:gd name="connsiteY3" fmla="*/ 445477 h 445477"/>
                <a:gd name="connsiteX4" fmla="*/ 0 w 804608"/>
                <a:gd name="connsiteY4" fmla="*/ 0 h 445477"/>
                <a:gd name="connsiteX0" fmla="*/ 666750 w 804608"/>
                <a:gd name="connsiteY0" fmla="*/ 0 h 521677"/>
                <a:gd name="connsiteX1" fmla="*/ 804608 w 804608"/>
                <a:gd name="connsiteY1" fmla="*/ 76200 h 521677"/>
                <a:gd name="connsiteX2" fmla="*/ 804608 w 804608"/>
                <a:gd name="connsiteY2" fmla="*/ 521677 h 521677"/>
                <a:gd name="connsiteX3" fmla="*/ 0 w 804608"/>
                <a:gd name="connsiteY3" fmla="*/ 521677 h 521677"/>
                <a:gd name="connsiteX4" fmla="*/ 666750 w 804608"/>
                <a:gd name="connsiteY4" fmla="*/ 0 h 521677"/>
                <a:gd name="connsiteX0" fmla="*/ 34290 w 172148"/>
                <a:gd name="connsiteY0" fmla="*/ 0 h 521677"/>
                <a:gd name="connsiteX1" fmla="*/ 172148 w 172148"/>
                <a:gd name="connsiteY1" fmla="*/ 76200 h 521677"/>
                <a:gd name="connsiteX2" fmla="*/ 172148 w 172148"/>
                <a:gd name="connsiteY2" fmla="*/ 521677 h 521677"/>
                <a:gd name="connsiteX3" fmla="*/ 0 w 172148"/>
                <a:gd name="connsiteY3" fmla="*/ 426427 h 521677"/>
                <a:gd name="connsiteX4" fmla="*/ 34290 w 172148"/>
                <a:gd name="connsiteY4" fmla="*/ 0 h 521677"/>
                <a:gd name="connsiteX0" fmla="*/ 0 w 137858"/>
                <a:gd name="connsiteY0" fmla="*/ 0 h 521677"/>
                <a:gd name="connsiteX1" fmla="*/ 137858 w 137858"/>
                <a:gd name="connsiteY1" fmla="*/ 76200 h 521677"/>
                <a:gd name="connsiteX2" fmla="*/ 137858 w 137858"/>
                <a:gd name="connsiteY2" fmla="*/ 521677 h 521677"/>
                <a:gd name="connsiteX3" fmla="*/ 22860 w 137858"/>
                <a:gd name="connsiteY3" fmla="*/ 426427 h 521677"/>
                <a:gd name="connsiteX4" fmla="*/ 0 w 137858"/>
                <a:gd name="connsiteY4" fmla="*/ 0 h 521677"/>
                <a:gd name="connsiteX0" fmla="*/ 3810 w 141668"/>
                <a:gd name="connsiteY0" fmla="*/ 0 h 521677"/>
                <a:gd name="connsiteX1" fmla="*/ 141668 w 141668"/>
                <a:gd name="connsiteY1" fmla="*/ 76200 h 521677"/>
                <a:gd name="connsiteX2" fmla="*/ 141668 w 141668"/>
                <a:gd name="connsiteY2" fmla="*/ 521677 h 521677"/>
                <a:gd name="connsiteX3" fmla="*/ 0 w 141668"/>
                <a:gd name="connsiteY3" fmla="*/ 426427 h 521677"/>
                <a:gd name="connsiteX4" fmla="*/ 3810 w 141668"/>
                <a:gd name="connsiteY4" fmla="*/ 0 h 52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68" h="521677">
                  <a:moveTo>
                    <a:pt x="3810" y="0"/>
                  </a:moveTo>
                  <a:lnTo>
                    <a:pt x="141668" y="76200"/>
                  </a:lnTo>
                  <a:lnTo>
                    <a:pt x="141668" y="521677"/>
                  </a:lnTo>
                  <a:lnTo>
                    <a:pt x="0" y="426427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3">
              <a:extLst>
                <a:ext uri="{FF2B5EF4-FFF2-40B4-BE49-F238E27FC236}">
                  <a16:creationId xmlns:a16="http://schemas.microsoft.com/office/drawing/2014/main" id="{FA0BA0AE-24AA-4C01-856C-E7723BD9F32D}"/>
                </a:ext>
              </a:extLst>
            </p:cNvPr>
            <p:cNvSpPr/>
            <p:nvPr/>
          </p:nvSpPr>
          <p:spPr>
            <a:xfrm>
              <a:off x="1087379" y="3762816"/>
              <a:ext cx="949388" cy="85224"/>
            </a:xfrm>
            <a:custGeom>
              <a:avLst/>
              <a:gdLst>
                <a:gd name="connsiteX0" fmla="*/ 0 w 804608"/>
                <a:gd name="connsiteY0" fmla="*/ 0 h 424314"/>
                <a:gd name="connsiteX1" fmla="*/ 804608 w 804608"/>
                <a:gd name="connsiteY1" fmla="*/ 0 h 424314"/>
                <a:gd name="connsiteX2" fmla="*/ 804608 w 804608"/>
                <a:gd name="connsiteY2" fmla="*/ 424314 h 424314"/>
                <a:gd name="connsiteX3" fmla="*/ 0 w 804608"/>
                <a:gd name="connsiteY3" fmla="*/ 424314 h 424314"/>
                <a:gd name="connsiteX4" fmla="*/ 0 w 804608"/>
                <a:gd name="connsiteY4" fmla="*/ 0 h 424314"/>
                <a:gd name="connsiteX0" fmla="*/ 0 w 804608"/>
                <a:gd name="connsiteY0" fmla="*/ 0 h 424314"/>
                <a:gd name="connsiteX1" fmla="*/ 804608 w 804608"/>
                <a:gd name="connsiteY1" fmla="*/ 0 h 424314"/>
                <a:gd name="connsiteX2" fmla="*/ 804608 w 804608"/>
                <a:gd name="connsiteY2" fmla="*/ 424314 h 424314"/>
                <a:gd name="connsiteX3" fmla="*/ 179070 w 804608"/>
                <a:gd name="connsiteY3" fmla="*/ 115704 h 424314"/>
                <a:gd name="connsiteX4" fmla="*/ 0 w 804608"/>
                <a:gd name="connsiteY4" fmla="*/ 0 h 424314"/>
                <a:gd name="connsiteX0" fmla="*/ 0 w 957008"/>
                <a:gd name="connsiteY0" fmla="*/ 0 h 115704"/>
                <a:gd name="connsiteX1" fmla="*/ 804608 w 957008"/>
                <a:gd name="connsiteY1" fmla="*/ 0 h 115704"/>
                <a:gd name="connsiteX2" fmla="*/ 957008 w 957008"/>
                <a:gd name="connsiteY2" fmla="*/ 81414 h 115704"/>
                <a:gd name="connsiteX3" fmla="*/ 179070 w 957008"/>
                <a:gd name="connsiteY3" fmla="*/ 115704 h 115704"/>
                <a:gd name="connsiteX4" fmla="*/ 0 w 957008"/>
                <a:gd name="connsiteY4" fmla="*/ 0 h 11570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3716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4859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1414"/>
                <a:gd name="connsiteX1" fmla="*/ 804608 w 957008"/>
                <a:gd name="connsiteY1" fmla="*/ 0 h 81414"/>
                <a:gd name="connsiteX2" fmla="*/ 957008 w 957008"/>
                <a:gd name="connsiteY2" fmla="*/ 81414 h 81414"/>
                <a:gd name="connsiteX3" fmla="*/ 148590 w 957008"/>
                <a:gd name="connsiteY3" fmla="*/ 81414 h 81414"/>
                <a:gd name="connsiteX4" fmla="*/ 0 w 957008"/>
                <a:gd name="connsiteY4" fmla="*/ 0 h 8141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3335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77604 h 85224"/>
                <a:gd name="connsiteX3" fmla="*/ 133350 w 957008"/>
                <a:gd name="connsiteY3" fmla="*/ 85224 h 85224"/>
                <a:gd name="connsiteX4" fmla="*/ 0 w 957008"/>
                <a:gd name="connsiteY4" fmla="*/ 0 h 85224"/>
                <a:gd name="connsiteX0" fmla="*/ 0 w 949388"/>
                <a:gd name="connsiteY0" fmla="*/ 0 h 85224"/>
                <a:gd name="connsiteX1" fmla="*/ 804608 w 949388"/>
                <a:gd name="connsiteY1" fmla="*/ 0 h 85224"/>
                <a:gd name="connsiteX2" fmla="*/ 949388 w 949388"/>
                <a:gd name="connsiteY2" fmla="*/ 81414 h 85224"/>
                <a:gd name="connsiteX3" fmla="*/ 133350 w 949388"/>
                <a:gd name="connsiteY3" fmla="*/ 85224 h 85224"/>
                <a:gd name="connsiteX4" fmla="*/ 0 w 949388"/>
                <a:gd name="connsiteY4" fmla="*/ 0 h 8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388" h="85224">
                  <a:moveTo>
                    <a:pt x="0" y="0"/>
                  </a:moveTo>
                  <a:lnTo>
                    <a:pt x="804608" y="0"/>
                  </a:lnTo>
                  <a:lnTo>
                    <a:pt x="949388" y="81414"/>
                  </a:lnTo>
                  <a:lnTo>
                    <a:pt x="133350" y="85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Chord 75">
            <a:extLst>
              <a:ext uri="{FF2B5EF4-FFF2-40B4-BE49-F238E27FC236}">
                <a16:creationId xmlns:a16="http://schemas.microsoft.com/office/drawing/2014/main" id="{3FA7E653-4FE0-4E7F-B81C-6C7A4637A865}"/>
              </a:ext>
            </a:extLst>
          </p:cNvPr>
          <p:cNvSpPr/>
          <p:nvPr/>
        </p:nvSpPr>
        <p:spPr>
          <a:xfrm rot="5400000">
            <a:off x="1038636" y="3731347"/>
            <a:ext cx="558563" cy="558563"/>
          </a:xfrm>
          <a:prstGeom prst="chord">
            <a:avLst>
              <a:gd name="adj1" fmla="val 5376800"/>
              <a:gd name="adj2" fmla="val 16200000"/>
            </a:avLst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5990C404-D199-411C-91C4-96E2C3ACB131}"/>
              </a:ext>
            </a:extLst>
          </p:cNvPr>
          <p:cNvSpPr/>
          <p:nvPr/>
        </p:nvSpPr>
        <p:spPr>
          <a:xfrm rot="19077775">
            <a:off x="1155613" y="3053859"/>
            <a:ext cx="2181287" cy="233691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hord 77">
            <a:extLst>
              <a:ext uri="{FF2B5EF4-FFF2-40B4-BE49-F238E27FC236}">
                <a16:creationId xmlns:a16="http://schemas.microsoft.com/office/drawing/2014/main" id="{CAD59F18-DD32-4FFB-B7A6-86B135618162}"/>
              </a:ext>
            </a:extLst>
          </p:cNvPr>
          <p:cNvSpPr/>
          <p:nvPr/>
        </p:nvSpPr>
        <p:spPr>
          <a:xfrm rot="5400000">
            <a:off x="1128972" y="3775510"/>
            <a:ext cx="558563" cy="558563"/>
          </a:xfrm>
          <a:prstGeom prst="chord">
            <a:avLst>
              <a:gd name="adj1" fmla="val 5376800"/>
              <a:gd name="adj2" fmla="val 16200000"/>
            </a:avLst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Block Arc 118">
            <a:extLst>
              <a:ext uri="{FF2B5EF4-FFF2-40B4-BE49-F238E27FC236}">
                <a16:creationId xmlns:a16="http://schemas.microsoft.com/office/drawing/2014/main" id="{4F3A583A-E701-4D3E-BBFD-CDC22011EC01}"/>
              </a:ext>
            </a:extLst>
          </p:cNvPr>
          <p:cNvSpPr/>
          <p:nvPr/>
        </p:nvSpPr>
        <p:spPr>
          <a:xfrm rot="10800000">
            <a:off x="2709515" y="991512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73042B3B-FAD4-4627-9DB3-4573DB908A7F}"/>
              </a:ext>
            </a:extLst>
          </p:cNvPr>
          <p:cNvSpPr/>
          <p:nvPr/>
        </p:nvSpPr>
        <p:spPr>
          <a:xfrm>
            <a:off x="524778" y="4120346"/>
            <a:ext cx="395440" cy="23676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1835E50F-DED0-4065-8464-00E78D4B8141}"/>
              </a:ext>
            </a:extLst>
          </p:cNvPr>
          <p:cNvSpPr/>
          <p:nvPr/>
        </p:nvSpPr>
        <p:spPr>
          <a:xfrm>
            <a:off x="587214" y="4171525"/>
            <a:ext cx="395440" cy="23676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46BCDE5-98AF-4481-87B9-5CEC0A56217F}"/>
              </a:ext>
            </a:extLst>
          </p:cNvPr>
          <p:cNvSpPr/>
          <p:nvPr/>
        </p:nvSpPr>
        <p:spPr>
          <a:xfrm>
            <a:off x="524778" y="4122509"/>
            <a:ext cx="64501" cy="288204"/>
          </a:xfrm>
          <a:custGeom>
            <a:avLst/>
            <a:gdLst>
              <a:gd name="connsiteX0" fmla="*/ 0 w 64501"/>
              <a:gd name="connsiteY0" fmla="*/ 0 h 236769"/>
              <a:gd name="connsiteX1" fmla="*/ 64501 w 64501"/>
              <a:gd name="connsiteY1" fmla="*/ 0 h 236769"/>
              <a:gd name="connsiteX2" fmla="*/ 64501 w 64501"/>
              <a:gd name="connsiteY2" fmla="*/ 236769 h 236769"/>
              <a:gd name="connsiteX3" fmla="*/ 0 w 64501"/>
              <a:gd name="connsiteY3" fmla="*/ 236769 h 236769"/>
              <a:gd name="connsiteX4" fmla="*/ 0 w 64501"/>
              <a:gd name="connsiteY4" fmla="*/ 0 h 236769"/>
              <a:gd name="connsiteX0" fmla="*/ 0 w 64501"/>
              <a:gd name="connsiteY0" fmla="*/ 0 h 288204"/>
              <a:gd name="connsiteX1" fmla="*/ 64501 w 64501"/>
              <a:gd name="connsiteY1" fmla="*/ 0 h 288204"/>
              <a:gd name="connsiteX2" fmla="*/ 64501 w 64501"/>
              <a:gd name="connsiteY2" fmla="*/ 288204 h 288204"/>
              <a:gd name="connsiteX3" fmla="*/ 0 w 64501"/>
              <a:gd name="connsiteY3" fmla="*/ 236769 h 288204"/>
              <a:gd name="connsiteX4" fmla="*/ 0 w 64501"/>
              <a:gd name="connsiteY4" fmla="*/ 0 h 288204"/>
              <a:gd name="connsiteX0" fmla="*/ 0 w 68311"/>
              <a:gd name="connsiteY0" fmla="*/ 0 h 288204"/>
              <a:gd name="connsiteX1" fmla="*/ 68311 w 68311"/>
              <a:gd name="connsiteY1" fmla="*/ 55245 h 288204"/>
              <a:gd name="connsiteX2" fmla="*/ 64501 w 68311"/>
              <a:gd name="connsiteY2" fmla="*/ 288204 h 288204"/>
              <a:gd name="connsiteX3" fmla="*/ 0 w 68311"/>
              <a:gd name="connsiteY3" fmla="*/ 236769 h 288204"/>
              <a:gd name="connsiteX4" fmla="*/ 0 w 68311"/>
              <a:gd name="connsiteY4" fmla="*/ 0 h 288204"/>
              <a:gd name="connsiteX0" fmla="*/ 0 w 64501"/>
              <a:gd name="connsiteY0" fmla="*/ 0 h 288204"/>
              <a:gd name="connsiteX1" fmla="*/ 62596 w 64501"/>
              <a:gd name="connsiteY1" fmla="*/ 47625 h 288204"/>
              <a:gd name="connsiteX2" fmla="*/ 64501 w 64501"/>
              <a:gd name="connsiteY2" fmla="*/ 288204 h 288204"/>
              <a:gd name="connsiteX3" fmla="*/ 0 w 64501"/>
              <a:gd name="connsiteY3" fmla="*/ 236769 h 288204"/>
              <a:gd name="connsiteX4" fmla="*/ 0 w 64501"/>
              <a:gd name="connsiteY4" fmla="*/ 0 h 288204"/>
              <a:gd name="connsiteX0" fmla="*/ 0 w 66406"/>
              <a:gd name="connsiteY0" fmla="*/ 0 h 288204"/>
              <a:gd name="connsiteX1" fmla="*/ 66406 w 66406"/>
              <a:gd name="connsiteY1" fmla="*/ 47625 h 288204"/>
              <a:gd name="connsiteX2" fmla="*/ 64501 w 66406"/>
              <a:gd name="connsiteY2" fmla="*/ 288204 h 288204"/>
              <a:gd name="connsiteX3" fmla="*/ 0 w 66406"/>
              <a:gd name="connsiteY3" fmla="*/ 236769 h 288204"/>
              <a:gd name="connsiteX4" fmla="*/ 0 w 66406"/>
              <a:gd name="connsiteY4" fmla="*/ 0 h 288204"/>
              <a:gd name="connsiteX0" fmla="*/ 0 w 66406"/>
              <a:gd name="connsiteY0" fmla="*/ 0 h 288204"/>
              <a:gd name="connsiteX1" fmla="*/ 66406 w 66406"/>
              <a:gd name="connsiteY1" fmla="*/ 47625 h 288204"/>
              <a:gd name="connsiteX2" fmla="*/ 64501 w 66406"/>
              <a:gd name="connsiteY2" fmla="*/ 288204 h 288204"/>
              <a:gd name="connsiteX3" fmla="*/ 0 w 66406"/>
              <a:gd name="connsiteY3" fmla="*/ 236769 h 288204"/>
              <a:gd name="connsiteX4" fmla="*/ 0 w 66406"/>
              <a:gd name="connsiteY4" fmla="*/ 0 h 288204"/>
              <a:gd name="connsiteX0" fmla="*/ 0 w 64501"/>
              <a:gd name="connsiteY0" fmla="*/ 0 h 288204"/>
              <a:gd name="connsiteX1" fmla="*/ 62596 w 64501"/>
              <a:gd name="connsiteY1" fmla="*/ 49530 h 288204"/>
              <a:gd name="connsiteX2" fmla="*/ 64501 w 64501"/>
              <a:gd name="connsiteY2" fmla="*/ 288204 h 288204"/>
              <a:gd name="connsiteX3" fmla="*/ 0 w 64501"/>
              <a:gd name="connsiteY3" fmla="*/ 236769 h 288204"/>
              <a:gd name="connsiteX4" fmla="*/ 0 w 64501"/>
              <a:gd name="connsiteY4" fmla="*/ 0 h 28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01" h="288204">
                <a:moveTo>
                  <a:pt x="0" y="0"/>
                </a:moveTo>
                <a:lnTo>
                  <a:pt x="62596" y="49530"/>
                </a:lnTo>
                <a:lnTo>
                  <a:pt x="64501" y="288204"/>
                </a:lnTo>
                <a:lnTo>
                  <a:pt x="0" y="2367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844E245-FA11-4E05-8525-9781BFE1E4BE}"/>
              </a:ext>
            </a:extLst>
          </p:cNvPr>
          <p:cNvSpPr/>
          <p:nvPr/>
        </p:nvSpPr>
        <p:spPr>
          <a:xfrm>
            <a:off x="523027" y="4120701"/>
            <a:ext cx="456400" cy="46269"/>
          </a:xfrm>
          <a:custGeom>
            <a:avLst/>
            <a:gdLst>
              <a:gd name="connsiteX0" fmla="*/ 0 w 395440"/>
              <a:gd name="connsiteY0" fmla="*/ 0 h 236769"/>
              <a:gd name="connsiteX1" fmla="*/ 395440 w 395440"/>
              <a:gd name="connsiteY1" fmla="*/ 0 h 236769"/>
              <a:gd name="connsiteX2" fmla="*/ 395440 w 395440"/>
              <a:gd name="connsiteY2" fmla="*/ 236769 h 236769"/>
              <a:gd name="connsiteX3" fmla="*/ 0 w 395440"/>
              <a:gd name="connsiteY3" fmla="*/ 236769 h 236769"/>
              <a:gd name="connsiteX4" fmla="*/ 0 w 395440"/>
              <a:gd name="connsiteY4" fmla="*/ 0 h 236769"/>
              <a:gd name="connsiteX0" fmla="*/ 0 w 395440"/>
              <a:gd name="connsiteY0" fmla="*/ 0 h 236769"/>
              <a:gd name="connsiteX1" fmla="*/ 395440 w 395440"/>
              <a:gd name="connsiteY1" fmla="*/ 0 h 236769"/>
              <a:gd name="connsiteX2" fmla="*/ 395440 w 395440"/>
              <a:gd name="connsiteY2" fmla="*/ 236769 h 236769"/>
              <a:gd name="connsiteX3" fmla="*/ 95250 w 395440"/>
              <a:gd name="connsiteY3" fmla="*/ 51984 h 236769"/>
              <a:gd name="connsiteX4" fmla="*/ 0 w 395440"/>
              <a:gd name="connsiteY4" fmla="*/ 0 h 236769"/>
              <a:gd name="connsiteX0" fmla="*/ 0 w 458305"/>
              <a:gd name="connsiteY0" fmla="*/ 0 h 55794"/>
              <a:gd name="connsiteX1" fmla="*/ 395440 w 458305"/>
              <a:gd name="connsiteY1" fmla="*/ 0 h 55794"/>
              <a:gd name="connsiteX2" fmla="*/ 458305 w 458305"/>
              <a:gd name="connsiteY2" fmla="*/ 55794 h 55794"/>
              <a:gd name="connsiteX3" fmla="*/ 95250 w 458305"/>
              <a:gd name="connsiteY3" fmla="*/ 51984 h 55794"/>
              <a:gd name="connsiteX4" fmla="*/ 0 w 458305"/>
              <a:gd name="connsiteY4" fmla="*/ 0 h 55794"/>
              <a:gd name="connsiteX0" fmla="*/ 0 w 458305"/>
              <a:gd name="connsiteY0" fmla="*/ 0 h 59604"/>
              <a:gd name="connsiteX1" fmla="*/ 395440 w 458305"/>
              <a:gd name="connsiteY1" fmla="*/ 0 h 59604"/>
              <a:gd name="connsiteX2" fmla="*/ 458305 w 458305"/>
              <a:gd name="connsiteY2" fmla="*/ 55794 h 59604"/>
              <a:gd name="connsiteX3" fmla="*/ 60960 w 458305"/>
              <a:gd name="connsiteY3" fmla="*/ 59604 h 59604"/>
              <a:gd name="connsiteX4" fmla="*/ 0 w 458305"/>
              <a:gd name="connsiteY4" fmla="*/ 0 h 59604"/>
              <a:gd name="connsiteX0" fmla="*/ 0 w 454495"/>
              <a:gd name="connsiteY0" fmla="*/ 0 h 59604"/>
              <a:gd name="connsiteX1" fmla="*/ 395440 w 454495"/>
              <a:gd name="connsiteY1" fmla="*/ 0 h 59604"/>
              <a:gd name="connsiteX2" fmla="*/ 454495 w 454495"/>
              <a:gd name="connsiteY2" fmla="*/ 48174 h 59604"/>
              <a:gd name="connsiteX3" fmla="*/ 60960 w 454495"/>
              <a:gd name="connsiteY3" fmla="*/ 59604 h 59604"/>
              <a:gd name="connsiteX4" fmla="*/ 0 w 454495"/>
              <a:gd name="connsiteY4" fmla="*/ 0 h 59604"/>
              <a:gd name="connsiteX0" fmla="*/ 0 w 454495"/>
              <a:gd name="connsiteY0" fmla="*/ 0 h 51984"/>
              <a:gd name="connsiteX1" fmla="*/ 395440 w 454495"/>
              <a:gd name="connsiteY1" fmla="*/ 0 h 51984"/>
              <a:gd name="connsiteX2" fmla="*/ 454495 w 454495"/>
              <a:gd name="connsiteY2" fmla="*/ 48174 h 51984"/>
              <a:gd name="connsiteX3" fmla="*/ 60960 w 454495"/>
              <a:gd name="connsiteY3" fmla="*/ 51984 h 51984"/>
              <a:gd name="connsiteX4" fmla="*/ 0 w 454495"/>
              <a:gd name="connsiteY4" fmla="*/ 0 h 51984"/>
              <a:gd name="connsiteX0" fmla="*/ 0 w 454495"/>
              <a:gd name="connsiteY0" fmla="*/ 0 h 51984"/>
              <a:gd name="connsiteX1" fmla="*/ 395440 w 454495"/>
              <a:gd name="connsiteY1" fmla="*/ 0 h 51984"/>
              <a:gd name="connsiteX2" fmla="*/ 454495 w 454495"/>
              <a:gd name="connsiteY2" fmla="*/ 48174 h 51984"/>
              <a:gd name="connsiteX3" fmla="*/ 62865 w 454495"/>
              <a:gd name="connsiteY3" fmla="*/ 51984 h 51984"/>
              <a:gd name="connsiteX4" fmla="*/ 0 w 454495"/>
              <a:gd name="connsiteY4" fmla="*/ 0 h 51984"/>
              <a:gd name="connsiteX0" fmla="*/ 0 w 448780"/>
              <a:gd name="connsiteY0" fmla="*/ 0 h 51984"/>
              <a:gd name="connsiteX1" fmla="*/ 395440 w 448780"/>
              <a:gd name="connsiteY1" fmla="*/ 0 h 51984"/>
              <a:gd name="connsiteX2" fmla="*/ 448780 w 448780"/>
              <a:gd name="connsiteY2" fmla="*/ 40554 h 51984"/>
              <a:gd name="connsiteX3" fmla="*/ 62865 w 448780"/>
              <a:gd name="connsiteY3" fmla="*/ 51984 h 51984"/>
              <a:gd name="connsiteX4" fmla="*/ 0 w 448780"/>
              <a:gd name="connsiteY4" fmla="*/ 0 h 51984"/>
              <a:gd name="connsiteX0" fmla="*/ 0 w 454495"/>
              <a:gd name="connsiteY0" fmla="*/ 0 h 53889"/>
              <a:gd name="connsiteX1" fmla="*/ 395440 w 454495"/>
              <a:gd name="connsiteY1" fmla="*/ 0 h 53889"/>
              <a:gd name="connsiteX2" fmla="*/ 454495 w 454495"/>
              <a:gd name="connsiteY2" fmla="*/ 53889 h 53889"/>
              <a:gd name="connsiteX3" fmla="*/ 62865 w 454495"/>
              <a:gd name="connsiteY3" fmla="*/ 51984 h 53889"/>
              <a:gd name="connsiteX4" fmla="*/ 0 w 454495"/>
              <a:gd name="connsiteY4" fmla="*/ 0 h 53889"/>
              <a:gd name="connsiteX0" fmla="*/ 0 w 450685"/>
              <a:gd name="connsiteY0" fmla="*/ 0 h 51984"/>
              <a:gd name="connsiteX1" fmla="*/ 395440 w 450685"/>
              <a:gd name="connsiteY1" fmla="*/ 0 h 51984"/>
              <a:gd name="connsiteX2" fmla="*/ 450685 w 450685"/>
              <a:gd name="connsiteY2" fmla="*/ 44364 h 51984"/>
              <a:gd name="connsiteX3" fmla="*/ 62865 w 450685"/>
              <a:gd name="connsiteY3" fmla="*/ 51984 h 51984"/>
              <a:gd name="connsiteX4" fmla="*/ 0 w 450685"/>
              <a:gd name="connsiteY4" fmla="*/ 0 h 51984"/>
              <a:gd name="connsiteX0" fmla="*/ 0 w 450685"/>
              <a:gd name="connsiteY0" fmla="*/ 0 h 51984"/>
              <a:gd name="connsiteX1" fmla="*/ 395440 w 450685"/>
              <a:gd name="connsiteY1" fmla="*/ 0 h 51984"/>
              <a:gd name="connsiteX2" fmla="*/ 450685 w 450685"/>
              <a:gd name="connsiteY2" fmla="*/ 44364 h 51984"/>
              <a:gd name="connsiteX3" fmla="*/ 62865 w 450685"/>
              <a:gd name="connsiteY3" fmla="*/ 51984 h 51984"/>
              <a:gd name="connsiteX4" fmla="*/ 0 w 450685"/>
              <a:gd name="connsiteY4" fmla="*/ 0 h 51984"/>
              <a:gd name="connsiteX0" fmla="*/ 0 w 450685"/>
              <a:gd name="connsiteY0" fmla="*/ 0 h 48174"/>
              <a:gd name="connsiteX1" fmla="*/ 395440 w 450685"/>
              <a:gd name="connsiteY1" fmla="*/ 0 h 48174"/>
              <a:gd name="connsiteX2" fmla="*/ 450685 w 450685"/>
              <a:gd name="connsiteY2" fmla="*/ 44364 h 48174"/>
              <a:gd name="connsiteX3" fmla="*/ 66675 w 450685"/>
              <a:gd name="connsiteY3" fmla="*/ 48174 h 48174"/>
              <a:gd name="connsiteX4" fmla="*/ 0 w 450685"/>
              <a:gd name="connsiteY4" fmla="*/ 0 h 48174"/>
              <a:gd name="connsiteX0" fmla="*/ 0 w 450685"/>
              <a:gd name="connsiteY0" fmla="*/ 0 h 55794"/>
              <a:gd name="connsiteX1" fmla="*/ 395440 w 450685"/>
              <a:gd name="connsiteY1" fmla="*/ 0 h 55794"/>
              <a:gd name="connsiteX2" fmla="*/ 450685 w 450685"/>
              <a:gd name="connsiteY2" fmla="*/ 44364 h 55794"/>
              <a:gd name="connsiteX3" fmla="*/ 68580 w 450685"/>
              <a:gd name="connsiteY3" fmla="*/ 55794 h 55794"/>
              <a:gd name="connsiteX4" fmla="*/ 0 w 450685"/>
              <a:gd name="connsiteY4" fmla="*/ 0 h 55794"/>
              <a:gd name="connsiteX0" fmla="*/ 0 w 450685"/>
              <a:gd name="connsiteY0" fmla="*/ 0 h 48174"/>
              <a:gd name="connsiteX1" fmla="*/ 395440 w 450685"/>
              <a:gd name="connsiteY1" fmla="*/ 0 h 48174"/>
              <a:gd name="connsiteX2" fmla="*/ 450685 w 450685"/>
              <a:gd name="connsiteY2" fmla="*/ 44364 h 48174"/>
              <a:gd name="connsiteX3" fmla="*/ 70485 w 450685"/>
              <a:gd name="connsiteY3" fmla="*/ 48174 h 48174"/>
              <a:gd name="connsiteX4" fmla="*/ 0 w 450685"/>
              <a:gd name="connsiteY4" fmla="*/ 0 h 48174"/>
              <a:gd name="connsiteX0" fmla="*/ 0 w 450685"/>
              <a:gd name="connsiteY0" fmla="*/ 0 h 46269"/>
              <a:gd name="connsiteX1" fmla="*/ 395440 w 450685"/>
              <a:gd name="connsiteY1" fmla="*/ 0 h 46269"/>
              <a:gd name="connsiteX2" fmla="*/ 450685 w 450685"/>
              <a:gd name="connsiteY2" fmla="*/ 44364 h 46269"/>
              <a:gd name="connsiteX3" fmla="*/ 60960 w 450685"/>
              <a:gd name="connsiteY3" fmla="*/ 46269 h 46269"/>
              <a:gd name="connsiteX4" fmla="*/ 0 w 450685"/>
              <a:gd name="connsiteY4" fmla="*/ 0 h 46269"/>
              <a:gd name="connsiteX0" fmla="*/ 0 w 456400"/>
              <a:gd name="connsiteY0" fmla="*/ 0 h 46269"/>
              <a:gd name="connsiteX1" fmla="*/ 395440 w 456400"/>
              <a:gd name="connsiteY1" fmla="*/ 0 h 46269"/>
              <a:gd name="connsiteX2" fmla="*/ 456400 w 456400"/>
              <a:gd name="connsiteY2" fmla="*/ 40554 h 46269"/>
              <a:gd name="connsiteX3" fmla="*/ 60960 w 456400"/>
              <a:gd name="connsiteY3" fmla="*/ 46269 h 46269"/>
              <a:gd name="connsiteX4" fmla="*/ 0 w 456400"/>
              <a:gd name="connsiteY4" fmla="*/ 0 h 46269"/>
              <a:gd name="connsiteX0" fmla="*/ 0 w 456400"/>
              <a:gd name="connsiteY0" fmla="*/ 0 h 46269"/>
              <a:gd name="connsiteX1" fmla="*/ 395440 w 456400"/>
              <a:gd name="connsiteY1" fmla="*/ 0 h 46269"/>
              <a:gd name="connsiteX2" fmla="*/ 456400 w 456400"/>
              <a:gd name="connsiteY2" fmla="*/ 46269 h 46269"/>
              <a:gd name="connsiteX3" fmla="*/ 60960 w 456400"/>
              <a:gd name="connsiteY3" fmla="*/ 46269 h 46269"/>
              <a:gd name="connsiteX4" fmla="*/ 0 w 456400"/>
              <a:gd name="connsiteY4" fmla="*/ 0 h 4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400" h="46269">
                <a:moveTo>
                  <a:pt x="0" y="0"/>
                </a:moveTo>
                <a:lnTo>
                  <a:pt x="395440" y="0"/>
                </a:lnTo>
                <a:lnTo>
                  <a:pt x="456400" y="46269"/>
                </a:lnTo>
                <a:lnTo>
                  <a:pt x="60960" y="462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ounded Rectangle 74">
            <a:extLst>
              <a:ext uri="{FF2B5EF4-FFF2-40B4-BE49-F238E27FC236}">
                <a16:creationId xmlns:a16="http://schemas.microsoft.com/office/drawing/2014/main" id="{486203FC-2833-4862-B074-4D7EC6098E19}"/>
              </a:ext>
            </a:extLst>
          </p:cNvPr>
          <p:cNvSpPr/>
          <p:nvPr/>
        </p:nvSpPr>
        <p:spPr>
          <a:xfrm>
            <a:off x="6750412" y="1800028"/>
            <a:ext cx="5051473" cy="3707319"/>
          </a:xfrm>
          <a:prstGeom prst="roundRect">
            <a:avLst>
              <a:gd name="adj" fmla="val 20461"/>
            </a:avLst>
          </a:prstGeom>
          <a:solidFill>
            <a:srgbClr val="00C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MS PGothic"/>
                <a:ea typeface="MS PGothic"/>
              </a:rPr>
              <a:t>Multi-Robot Car Jack</a:t>
            </a: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Multiple robots attached mechanisms for lift</a:t>
            </a: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High mechanical advantage mechanism</a:t>
            </a: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Less chance of longitudinal tipping</a:t>
            </a:r>
          </a:p>
        </p:txBody>
      </p:sp>
      <p:sp>
        <p:nvSpPr>
          <p:cNvPr id="128" name="Title 1">
            <a:extLst>
              <a:ext uri="{FF2B5EF4-FFF2-40B4-BE49-F238E27FC236}">
                <a16:creationId xmlns:a16="http://schemas.microsoft.com/office/drawing/2014/main" id="{3EA0BC3F-1DF9-419C-8046-8CD6E0DF00F7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High Fidelity Concepts</a:t>
            </a:r>
          </a:p>
        </p:txBody>
      </p:sp>
    </p:spTree>
    <p:extLst>
      <p:ext uri="{BB962C8B-B14F-4D97-AF65-F5344CB8AC3E}">
        <p14:creationId xmlns:p14="http://schemas.microsoft.com/office/powerpoint/2010/main" val="29049248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lock Arc 117">
            <a:extLst>
              <a:ext uri="{FF2B5EF4-FFF2-40B4-BE49-F238E27FC236}">
                <a16:creationId xmlns:a16="http://schemas.microsoft.com/office/drawing/2014/main" id="{2102B0D1-B815-4022-BB9D-DBD9281508FD}"/>
              </a:ext>
            </a:extLst>
          </p:cNvPr>
          <p:cNvSpPr/>
          <p:nvPr/>
        </p:nvSpPr>
        <p:spPr>
          <a:xfrm rot="10800000">
            <a:off x="3085778" y="557087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8" name="Rectangle 91">
            <a:extLst>
              <a:ext uri="{FF2B5EF4-FFF2-40B4-BE49-F238E27FC236}">
                <a16:creationId xmlns:a16="http://schemas.microsoft.com/office/drawing/2014/main" id="{2A7D3827-DBC2-41E0-B9AD-2089CF431976}"/>
              </a:ext>
            </a:extLst>
          </p:cNvPr>
          <p:cNvSpPr/>
          <p:nvPr/>
        </p:nvSpPr>
        <p:spPr>
          <a:xfrm>
            <a:off x="5473033" y="3996990"/>
            <a:ext cx="141668" cy="521677"/>
          </a:xfrm>
          <a:custGeom>
            <a:avLst/>
            <a:gdLst>
              <a:gd name="connsiteX0" fmla="*/ 0 w 804608"/>
              <a:gd name="connsiteY0" fmla="*/ 0 h 445477"/>
              <a:gd name="connsiteX1" fmla="*/ 804608 w 804608"/>
              <a:gd name="connsiteY1" fmla="*/ 0 h 445477"/>
              <a:gd name="connsiteX2" fmla="*/ 804608 w 804608"/>
              <a:gd name="connsiteY2" fmla="*/ 445477 h 445477"/>
              <a:gd name="connsiteX3" fmla="*/ 0 w 804608"/>
              <a:gd name="connsiteY3" fmla="*/ 445477 h 445477"/>
              <a:gd name="connsiteX4" fmla="*/ 0 w 804608"/>
              <a:gd name="connsiteY4" fmla="*/ 0 h 445477"/>
              <a:gd name="connsiteX0" fmla="*/ 666750 w 804608"/>
              <a:gd name="connsiteY0" fmla="*/ 0 h 521677"/>
              <a:gd name="connsiteX1" fmla="*/ 804608 w 804608"/>
              <a:gd name="connsiteY1" fmla="*/ 76200 h 521677"/>
              <a:gd name="connsiteX2" fmla="*/ 804608 w 804608"/>
              <a:gd name="connsiteY2" fmla="*/ 521677 h 521677"/>
              <a:gd name="connsiteX3" fmla="*/ 0 w 804608"/>
              <a:gd name="connsiteY3" fmla="*/ 521677 h 521677"/>
              <a:gd name="connsiteX4" fmla="*/ 666750 w 804608"/>
              <a:gd name="connsiteY4" fmla="*/ 0 h 521677"/>
              <a:gd name="connsiteX0" fmla="*/ 34290 w 172148"/>
              <a:gd name="connsiteY0" fmla="*/ 0 h 521677"/>
              <a:gd name="connsiteX1" fmla="*/ 172148 w 172148"/>
              <a:gd name="connsiteY1" fmla="*/ 76200 h 521677"/>
              <a:gd name="connsiteX2" fmla="*/ 172148 w 172148"/>
              <a:gd name="connsiteY2" fmla="*/ 521677 h 521677"/>
              <a:gd name="connsiteX3" fmla="*/ 0 w 172148"/>
              <a:gd name="connsiteY3" fmla="*/ 426427 h 521677"/>
              <a:gd name="connsiteX4" fmla="*/ 34290 w 172148"/>
              <a:gd name="connsiteY4" fmla="*/ 0 h 521677"/>
              <a:gd name="connsiteX0" fmla="*/ 0 w 137858"/>
              <a:gd name="connsiteY0" fmla="*/ 0 h 521677"/>
              <a:gd name="connsiteX1" fmla="*/ 137858 w 137858"/>
              <a:gd name="connsiteY1" fmla="*/ 76200 h 521677"/>
              <a:gd name="connsiteX2" fmla="*/ 137858 w 137858"/>
              <a:gd name="connsiteY2" fmla="*/ 521677 h 521677"/>
              <a:gd name="connsiteX3" fmla="*/ 22860 w 137858"/>
              <a:gd name="connsiteY3" fmla="*/ 426427 h 521677"/>
              <a:gd name="connsiteX4" fmla="*/ 0 w 137858"/>
              <a:gd name="connsiteY4" fmla="*/ 0 h 521677"/>
              <a:gd name="connsiteX0" fmla="*/ 3810 w 141668"/>
              <a:gd name="connsiteY0" fmla="*/ 0 h 521677"/>
              <a:gd name="connsiteX1" fmla="*/ 141668 w 141668"/>
              <a:gd name="connsiteY1" fmla="*/ 76200 h 521677"/>
              <a:gd name="connsiteX2" fmla="*/ 141668 w 141668"/>
              <a:gd name="connsiteY2" fmla="*/ 521677 h 521677"/>
              <a:gd name="connsiteX3" fmla="*/ 0 w 141668"/>
              <a:gd name="connsiteY3" fmla="*/ 426427 h 521677"/>
              <a:gd name="connsiteX4" fmla="*/ 3810 w 141668"/>
              <a:gd name="connsiteY4" fmla="*/ 0 h 521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68" h="521677">
                <a:moveTo>
                  <a:pt x="3810" y="0"/>
                </a:moveTo>
                <a:lnTo>
                  <a:pt x="141668" y="76200"/>
                </a:lnTo>
                <a:lnTo>
                  <a:pt x="141668" y="521677"/>
                </a:lnTo>
                <a:lnTo>
                  <a:pt x="0" y="426427"/>
                </a:lnTo>
                <a:lnTo>
                  <a:pt x="3810" y="0"/>
                </a:lnTo>
                <a:close/>
              </a:path>
            </a:pathLst>
          </a:custGeom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C4BE25F-4623-4B07-BD70-8CAF48ADF297}"/>
              </a:ext>
            </a:extLst>
          </p:cNvPr>
          <p:cNvGrpSpPr/>
          <p:nvPr/>
        </p:nvGrpSpPr>
        <p:grpSpPr>
          <a:xfrm>
            <a:off x="4014911" y="4547975"/>
            <a:ext cx="2476639" cy="1196616"/>
            <a:chOff x="1929174" y="3556354"/>
            <a:chExt cx="2476639" cy="1196616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A3405097-412D-47EF-8A56-0813D3A62A3F}"/>
                </a:ext>
              </a:extLst>
            </p:cNvPr>
            <p:cNvGrpSpPr/>
            <p:nvPr/>
          </p:nvGrpSpPr>
          <p:grpSpPr>
            <a:xfrm>
              <a:off x="1929174" y="3590433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9E6B64F6-B059-4388-B012-373454DD23C4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D098B0EA-D1C3-4A4C-BBDB-E00097F0A6BD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43AEF692-1B8A-44CB-999B-A583E6183404}"/>
                </a:ext>
              </a:extLst>
            </p:cNvPr>
            <p:cNvGrpSpPr/>
            <p:nvPr/>
          </p:nvGrpSpPr>
          <p:grpSpPr>
            <a:xfrm>
              <a:off x="2930074" y="3556354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574953FD-F026-4AA8-9F1F-E59434A1F1AA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A2DEF581-0377-49D0-A523-ABD5D3957061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" name="Flowchart: Terminator 101">
              <a:extLst>
                <a:ext uri="{FF2B5EF4-FFF2-40B4-BE49-F238E27FC236}">
                  <a16:creationId xmlns:a16="http://schemas.microsoft.com/office/drawing/2014/main" id="{6232558A-700A-4C98-BED8-C5FBBCF203B6}"/>
                </a:ext>
              </a:extLst>
            </p:cNvPr>
            <p:cNvSpPr/>
            <p:nvPr/>
          </p:nvSpPr>
          <p:spPr>
            <a:xfrm rot="1778879">
              <a:off x="3127829" y="3922637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 176">
              <a:extLst>
                <a:ext uri="{FF2B5EF4-FFF2-40B4-BE49-F238E27FC236}">
                  <a16:creationId xmlns:a16="http://schemas.microsoft.com/office/drawing/2014/main" id="{83E4AB80-7D7F-406E-A54B-B7AE4F5897AE}"/>
                </a:ext>
              </a:extLst>
            </p:cNvPr>
            <p:cNvSpPr/>
            <p:nvPr/>
          </p:nvSpPr>
          <p:spPr>
            <a:xfrm rot="2060467">
              <a:off x="2514885" y="3569987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ounded Rectangle 177">
              <a:extLst>
                <a:ext uri="{FF2B5EF4-FFF2-40B4-BE49-F238E27FC236}">
                  <a16:creationId xmlns:a16="http://schemas.microsoft.com/office/drawing/2014/main" id="{3AE07510-663A-42E0-932D-CF537B968C9D}"/>
                </a:ext>
              </a:extLst>
            </p:cNvPr>
            <p:cNvSpPr/>
            <p:nvPr/>
          </p:nvSpPr>
          <p:spPr>
            <a:xfrm>
              <a:off x="2755904" y="3816529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Flowchart: Terminator 104">
              <a:extLst>
                <a:ext uri="{FF2B5EF4-FFF2-40B4-BE49-F238E27FC236}">
                  <a16:creationId xmlns:a16="http://schemas.microsoft.com/office/drawing/2014/main" id="{BD1CDD8B-FD0C-487C-A004-8BB38CB98920}"/>
                </a:ext>
              </a:extLst>
            </p:cNvPr>
            <p:cNvSpPr/>
            <p:nvPr/>
          </p:nvSpPr>
          <p:spPr>
            <a:xfrm rot="1778879">
              <a:off x="2126929" y="3956716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B3BD771-4D10-48AE-84F3-C9E6DE19D0AE}"/>
                </a:ext>
              </a:extLst>
            </p:cNvPr>
            <p:cNvGrpSpPr/>
            <p:nvPr/>
          </p:nvGrpSpPr>
          <p:grpSpPr>
            <a:xfrm>
              <a:off x="2406107" y="3824503"/>
              <a:ext cx="998806" cy="928467"/>
              <a:chOff x="3598985" y="4196862"/>
              <a:chExt cx="832338" cy="773722"/>
            </a:xfrm>
            <a:solidFill>
              <a:schemeClr val="bg2">
                <a:lumMod val="90000"/>
              </a:schemeClr>
            </a:solidFill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C613896F-FF17-49A5-9699-08AC701052D2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15CACA62-8DB1-4785-9601-2A5896F1828C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solidFill>
                <a:srgbClr val="D0CECE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DD2EB546-BE05-469A-A9BE-B6CBF57679F0}"/>
                </a:ext>
              </a:extLst>
            </p:cNvPr>
            <p:cNvCxnSpPr/>
            <p:nvPr/>
          </p:nvCxnSpPr>
          <p:spPr>
            <a:xfrm>
              <a:off x="2538778" y="3750331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B0BA68-D04C-4396-ACB4-BE4E26BB7E74}"/>
                </a:ext>
              </a:extLst>
            </p:cNvPr>
            <p:cNvCxnSpPr/>
            <p:nvPr/>
          </p:nvCxnSpPr>
          <p:spPr>
            <a:xfrm>
              <a:off x="2594393" y="3699979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76B9A7F6-D693-4407-A899-052A3A94CD7F}"/>
                </a:ext>
              </a:extLst>
            </p:cNvPr>
            <p:cNvGrpSpPr/>
            <p:nvPr/>
          </p:nvGrpSpPr>
          <p:grpSpPr>
            <a:xfrm>
              <a:off x="3407007" y="3790424"/>
              <a:ext cx="998806" cy="928467"/>
              <a:chOff x="3598985" y="4196862"/>
              <a:chExt cx="832338" cy="773722"/>
            </a:xfrm>
            <a:solidFill>
              <a:schemeClr val="bg2">
                <a:lumMod val="90000"/>
              </a:schemeClr>
            </a:solidFill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2C2F2DB4-C6E1-4AAB-A305-D4C85FF84533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17A3B2C3-C37F-4678-9673-CCC8D85BA071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solidFill>
                <a:srgbClr val="D0CECE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1" name="Can 191">
            <a:extLst>
              <a:ext uri="{FF2B5EF4-FFF2-40B4-BE49-F238E27FC236}">
                <a16:creationId xmlns:a16="http://schemas.microsoft.com/office/drawing/2014/main" id="{D291C724-FAEC-4292-A3C7-97C497FEA582}"/>
              </a:ext>
            </a:extLst>
          </p:cNvPr>
          <p:cNvSpPr/>
          <p:nvPr/>
        </p:nvSpPr>
        <p:spPr>
          <a:xfrm>
            <a:off x="4920004" y="4410875"/>
            <a:ext cx="443846" cy="386862"/>
          </a:xfrm>
          <a:prstGeom prst="can">
            <a:avLst/>
          </a:prstGeom>
          <a:solidFill>
            <a:srgbClr val="3B383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7E824FC-EF84-4B08-B761-ED7B96193201}"/>
              </a:ext>
            </a:extLst>
          </p:cNvPr>
          <p:cNvSpPr/>
          <p:nvPr/>
        </p:nvSpPr>
        <p:spPr>
          <a:xfrm>
            <a:off x="4803840" y="4073190"/>
            <a:ext cx="804608" cy="445477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91">
            <a:extLst>
              <a:ext uri="{FF2B5EF4-FFF2-40B4-BE49-F238E27FC236}">
                <a16:creationId xmlns:a16="http://schemas.microsoft.com/office/drawing/2014/main" id="{D4D44C82-2FD3-4500-BCC1-01A0B583EFBC}"/>
              </a:ext>
            </a:extLst>
          </p:cNvPr>
          <p:cNvSpPr/>
          <p:nvPr/>
        </p:nvSpPr>
        <p:spPr>
          <a:xfrm>
            <a:off x="4662172" y="3997580"/>
            <a:ext cx="141668" cy="521677"/>
          </a:xfrm>
          <a:custGeom>
            <a:avLst/>
            <a:gdLst>
              <a:gd name="connsiteX0" fmla="*/ 0 w 804608"/>
              <a:gd name="connsiteY0" fmla="*/ 0 h 445477"/>
              <a:gd name="connsiteX1" fmla="*/ 804608 w 804608"/>
              <a:gd name="connsiteY1" fmla="*/ 0 h 445477"/>
              <a:gd name="connsiteX2" fmla="*/ 804608 w 804608"/>
              <a:gd name="connsiteY2" fmla="*/ 445477 h 445477"/>
              <a:gd name="connsiteX3" fmla="*/ 0 w 804608"/>
              <a:gd name="connsiteY3" fmla="*/ 445477 h 445477"/>
              <a:gd name="connsiteX4" fmla="*/ 0 w 804608"/>
              <a:gd name="connsiteY4" fmla="*/ 0 h 445477"/>
              <a:gd name="connsiteX0" fmla="*/ 666750 w 804608"/>
              <a:gd name="connsiteY0" fmla="*/ 0 h 521677"/>
              <a:gd name="connsiteX1" fmla="*/ 804608 w 804608"/>
              <a:gd name="connsiteY1" fmla="*/ 76200 h 521677"/>
              <a:gd name="connsiteX2" fmla="*/ 804608 w 804608"/>
              <a:gd name="connsiteY2" fmla="*/ 521677 h 521677"/>
              <a:gd name="connsiteX3" fmla="*/ 0 w 804608"/>
              <a:gd name="connsiteY3" fmla="*/ 521677 h 521677"/>
              <a:gd name="connsiteX4" fmla="*/ 666750 w 804608"/>
              <a:gd name="connsiteY4" fmla="*/ 0 h 521677"/>
              <a:gd name="connsiteX0" fmla="*/ 34290 w 172148"/>
              <a:gd name="connsiteY0" fmla="*/ 0 h 521677"/>
              <a:gd name="connsiteX1" fmla="*/ 172148 w 172148"/>
              <a:gd name="connsiteY1" fmla="*/ 76200 h 521677"/>
              <a:gd name="connsiteX2" fmla="*/ 172148 w 172148"/>
              <a:gd name="connsiteY2" fmla="*/ 521677 h 521677"/>
              <a:gd name="connsiteX3" fmla="*/ 0 w 172148"/>
              <a:gd name="connsiteY3" fmla="*/ 426427 h 521677"/>
              <a:gd name="connsiteX4" fmla="*/ 34290 w 172148"/>
              <a:gd name="connsiteY4" fmla="*/ 0 h 521677"/>
              <a:gd name="connsiteX0" fmla="*/ 0 w 137858"/>
              <a:gd name="connsiteY0" fmla="*/ 0 h 521677"/>
              <a:gd name="connsiteX1" fmla="*/ 137858 w 137858"/>
              <a:gd name="connsiteY1" fmla="*/ 76200 h 521677"/>
              <a:gd name="connsiteX2" fmla="*/ 137858 w 137858"/>
              <a:gd name="connsiteY2" fmla="*/ 521677 h 521677"/>
              <a:gd name="connsiteX3" fmla="*/ 22860 w 137858"/>
              <a:gd name="connsiteY3" fmla="*/ 426427 h 521677"/>
              <a:gd name="connsiteX4" fmla="*/ 0 w 137858"/>
              <a:gd name="connsiteY4" fmla="*/ 0 h 521677"/>
              <a:gd name="connsiteX0" fmla="*/ 3810 w 141668"/>
              <a:gd name="connsiteY0" fmla="*/ 0 h 521677"/>
              <a:gd name="connsiteX1" fmla="*/ 141668 w 141668"/>
              <a:gd name="connsiteY1" fmla="*/ 76200 h 521677"/>
              <a:gd name="connsiteX2" fmla="*/ 141668 w 141668"/>
              <a:gd name="connsiteY2" fmla="*/ 521677 h 521677"/>
              <a:gd name="connsiteX3" fmla="*/ 0 w 141668"/>
              <a:gd name="connsiteY3" fmla="*/ 426427 h 521677"/>
              <a:gd name="connsiteX4" fmla="*/ 3810 w 141668"/>
              <a:gd name="connsiteY4" fmla="*/ 0 h 521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668" h="521677">
                <a:moveTo>
                  <a:pt x="3810" y="0"/>
                </a:moveTo>
                <a:lnTo>
                  <a:pt x="141668" y="76200"/>
                </a:lnTo>
                <a:lnTo>
                  <a:pt x="141668" y="521677"/>
                </a:lnTo>
                <a:lnTo>
                  <a:pt x="0" y="426427"/>
                </a:lnTo>
                <a:lnTo>
                  <a:pt x="3810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3">
            <a:extLst>
              <a:ext uri="{FF2B5EF4-FFF2-40B4-BE49-F238E27FC236}">
                <a16:creationId xmlns:a16="http://schemas.microsoft.com/office/drawing/2014/main" id="{1530BC9F-B3DF-4602-96AF-63DE9487CA2D}"/>
              </a:ext>
            </a:extLst>
          </p:cNvPr>
          <p:cNvSpPr/>
          <p:nvPr/>
        </p:nvSpPr>
        <p:spPr>
          <a:xfrm>
            <a:off x="4663423" y="3998057"/>
            <a:ext cx="949388" cy="85224"/>
          </a:xfrm>
          <a:custGeom>
            <a:avLst/>
            <a:gdLst>
              <a:gd name="connsiteX0" fmla="*/ 0 w 804608"/>
              <a:gd name="connsiteY0" fmla="*/ 0 h 424314"/>
              <a:gd name="connsiteX1" fmla="*/ 804608 w 804608"/>
              <a:gd name="connsiteY1" fmla="*/ 0 h 424314"/>
              <a:gd name="connsiteX2" fmla="*/ 804608 w 804608"/>
              <a:gd name="connsiteY2" fmla="*/ 424314 h 424314"/>
              <a:gd name="connsiteX3" fmla="*/ 0 w 804608"/>
              <a:gd name="connsiteY3" fmla="*/ 424314 h 424314"/>
              <a:gd name="connsiteX4" fmla="*/ 0 w 804608"/>
              <a:gd name="connsiteY4" fmla="*/ 0 h 424314"/>
              <a:gd name="connsiteX0" fmla="*/ 0 w 804608"/>
              <a:gd name="connsiteY0" fmla="*/ 0 h 424314"/>
              <a:gd name="connsiteX1" fmla="*/ 804608 w 804608"/>
              <a:gd name="connsiteY1" fmla="*/ 0 h 424314"/>
              <a:gd name="connsiteX2" fmla="*/ 804608 w 804608"/>
              <a:gd name="connsiteY2" fmla="*/ 424314 h 424314"/>
              <a:gd name="connsiteX3" fmla="*/ 179070 w 804608"/>
              <a:gd name="connsiteY3" fmla="*/ 115704 h 424314"/>
              <a:gd name="connsiteX4" fmla="*/ 0 w 804608"/>
              <a:gd name="connsiteY4" fmla="*/ 0 h 424314"/>
              <a:gd name="connsiteX0" fmla="*/ 0 w 957008"/>
              <a:gd name="connsiteY0" fmla="*/ 0 h 115704"/>
              <a:gd name="connsiteX1" fmla="*/ 804608 w 957008"/>
              <a:gd name="connsiteY1" fmla="*/ 0 h 115704"/>
              <a:gd name="connsiteX2" fmla="*/ 957008 w 957008"/>
              <a:gd name="connsiteY2" fmla="*/ 81414 h 115704"/>
              <a:gd name="connsiteX3" fmla="*/ 179070 w 957008"/>
              <a:gd name="connsiteY3" fmla="*/ 115704 h 115704"/>
              <a:gd name="connsiteX4" fmla="*/ 0 w 957008"/>
              <a:gd name="connsiteY4" fmla="*/ 0 h 115704"/>
              <a:gd name="connsiteX0" fmla="*/ 0 w 957008"/>
              <a:gd name="connsiteY0" fmla="*/ 0 h 85224"/>
              <a:gd name="connsiteX1" fmla="*/ 804608 w 957008"/>
              <a:gd name="connsiteY1" fmla="*/ 0 h 85224"/>
              <a:gd name="connsiteX2" fmla="*/ 957008 w 957008"/>
              <a:gd name="connsiteY2" fmla="*/ 81414 h 85224"/>
              <a:gd name="connsiteX3" fmla="*/ 137160 w 957008"/>
              <a:gd name="connsiteY3" fmla="*/ 85224 h 85224"/>
              <a:gd name="connsiteX4" fmla="*/ 0 w 957008"/>
              <a:gd name="connsiteY4" fmla="*/ 0 h 85224"/>
              <a:gd name="connsiteX0" fmla="*/ 0 w 957008"/>
              <a:gd name="connsiteY0" fmla="*/ 0 h 85224"/>
              <a:gd name="connsiteX1" fmla="*/ 804608 w 957008"/>
              <a:gd name="connsiteY1" fmla="*/ 0 h 85224"/>
              <a:gd name="connsiteX2" fmla="*/ 957008 w 957008"/>
              <a:gd name="connsiteY2" fmla="*/ 81414 h 85224"/>
              <a:gd name="connsiteX3" fmla="*/ 148590 w 957008"/>
              <a:gd name="connsiteY3" fmla="*/ 85224 h 85224"/>
              <a:gd name="connsiteX4" fmla="*/ 0 w 957008"/>
              <a:gd name="connsiteY4" fmla="*/ 0 h 85224"/>
              <a:gd name="connsiteX0" fmla="*/ 0 w 957008"/>
              <a:gd name="connsiteY0" fmla="*/ 0 h 81414"/>
              <a:gd name="connsiteX1" fmla="*/ 804608 w 957008"/>
              <a:gd name="connsiteY1" fmla="*/ 0 h 81414"/>
              <a:gd name="connsiteX2" fmla="*/ 957008 w 957008"/>
              <a:gd name="connsiteY2" fmla="*/ 81414 h 81414"/>
              <a:gd name="connsiteX3" fmla="*/ 148590 w 957008"/>
              <a:gd name="connsiteY3" fmla="*/ 81414 h 81414"/>
              <a:gd name="connsiteX4" fmla="*/ 0 w 957008"/>
              <a:gd name="connsiteY4" fmla="*/ 0 h 81414"/>
              <a:gd name="connsiteX0" fmla="*/ 0 w 957008"/>
              <a:gd name="connsiteY0" fmla="*/ 0 h 85224"/>
              <a:gd name="connsiteX1" fmla="*/ 804608 w 957008"/>
              <a:gd name="connsiteY1" fmla="*/ 0 h 85224"/>
              <a:gd name="connsiteX2" fmla="*/ 957008 w 957008"/>
              <a:gd name="connsiteY2" fmla="*/ 81414 h 85224"/>
              <a:gd name="connsiteX3" fmla="*/ 133350 w 957008"/>
              <a:gd name="connsiteY3" fmla="*/ 85224 h 85224"/>
              <a:gd name="connsiteX4" fmla="*/ 0 w 957008"/>
              <a:gd name="connsiteY4" fmla="*/ 0 h 85224"/>
              <a:gd name="connsiteX0" fmla="*/ 0 w 957008"/>
              <a:gd name="connsiteY0" fmla="*/ 0 h 85224"/>
              <a:gd name="connsiteX1" fmla="*/ 804608 w 957008"/>
              <a:gd name="connsiteY1" fmla="*/ 0 h 85224"/>
              <a:gd name="connsiteX2" fmla="*/ 957008 w 957008"/>
              <a:gd name="connsiteY2" fmla="*/ 77604 h 85224"/>
              <a:gd name="connsiteX3" fmla="*/ 133350 w 957008"/>
              <a:gd name="connsiteY3" fmla="*/ 85224 h 85224"/>
              <a:gd name="connsiteX4" fmla="*/ 0 w 957008"/>
              <a:gd name="connsiteY4" fmla="*/ 0 h 85224"/>
              <a:gd name="connsiteX0" fmla="*/ 0 w 949388"/>
              <a:gd name="connsiteY0" fmla="*/ 0 h 85224"/>
              <a:gd name="connsiteX1" fmla="*/ 804608 w 949388"/>
              <a:gd name="connsiteY1" fmla="*/ 0 h 85224"/>
              <a:gd name="connsiteX2" fmla="*/ 949388 w 949388"/>
              <a:gd name="connsiteY2" fmla="*/ 81414 h 85224"/>
              <a:gd name="connsiteX3" fmla="*/ 133350 w 949388"/>
              <a:gd name="connsiteY3" fmla="*/ 85224 h 85224"/>
              <a:gd name="connsiteX4" fmla="*/ 0 w 949388"/>
              <a:gd name="connsiteY4" fmla="*/ 0 h 85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9388" h="85224">
                <a:moveTo>
                  <a:pt x="0" y="0"/>
                </a:moveTo>
                <a:lnTo>
                  <a:pt x="804608" y="0"/>
                </a:lnTo>
                <a:lnTo>
                  <a:pt x="949388" y="81414"/>
                </a:lnTo>
                <a:lnTo>
                  <a:pt x="133350" y="8522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hord 64">
            <a:extLst>
              <a:ext uri="{FF2B5EF4-FFF2-40B4-BE49-F238E27FC236}">
                <a16:creationId xmlns:a16="http://schemas.microsoft.com/office/drawing/2014/main" id="{4D480D7A-76E4-487A-B03B-2E17694CA1C6}"/>
              </a:ext>
            </a:extLst>
          </p:cNvPr>
          <p:cNvSpPr/>
          <p:nvPr/>
        </p:nvSpPr>
        <p:spPr>
          <a:xfrm rot="5400000">
            <a:off x="4817881" y="3732908"/>
            <a:ext cx="558563" cy="558563"/>
          </a:xfrm>
          <a:prstGeom prst="chord">
            <a:avLst>
              <a:gd name="adj1" fmla="val 5376800"/>
              <a:gd name="adj2" fmla="val 16200000"/>
            </a:avLst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7294581-387B-40E8-8E7E-A1DB81878348}"/>
              </a:ext>
            </a:extLst>
          </p:cNvPr>
          <p:cNvSpPr/>
          <p:nvPr/>
        </p:nvSpPr>
        <p:spPr>
          <a:xfrm rot="3535292" flipH="1">
            <a:off x="3440928" y="2864719"/>
            <a:ext cx="2181287" cy="233691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hord 66">
            <a:extLst>
              <a:ext uri="{FF2B5EF4-FFF2-40B4-BE49-F238E27FC236}">
                <a16:creationId xmlns:a16="http://schemas.microsoft.com/office/drawing/2014/main" id="{CDA33F41-28BC-4993-B000-6D309CA580EE}"/>
              </a:ext>
            </a:extLst>
          </p:cNvPr>
          <p:cNvSpPr/>
          <p:nvPr/>
        </p:nvSpPr>
        <p:spPr>
          <a:xfrm rot="5400000">
            <a:off x="4908217" y="3777071"/>
            <a:ext cx="558563" cy="558563"/>
          </a:xfrm>
          <a:prstGeom prst="chord">
            <a:avLst>
              <a:gd name="adj1" fmla="val 5376800"/>
              <a:gd name="adj2" fmla="val 16200000"/>
            </a:avLst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EE5BD13-ADAA-4EA9-8C56-BED06A5B558E}"/>
              </a:ext>
            </a:extLst>
          </p:cNvPr>
          <p:cNvSpPr/>
          <p:nvPr/>
        </p:nvSpPr>
        <p:spPr>
          <a:xfrm>
            <a:off x="589279" y="4174106"/>
            <a:ext cx="4176414" cy="23676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205">
            <a:extLst>
              <a:ext uri="{FF2B5EF4-FFF2-40B4-BE49-F238E27FC236}">
                <a16:creationId xmlns:a16="http://schemas.microsoft.com/office/drawing/2014/main" id="{4C38E36C-CDC0-40F6-8A63-429B6ACC5B30}"/>
              </a:ext>
            </a:extLst>
          </p:cNvPr>
          <p:cNvSpPr/>
          <p:nvPr/>
        </p:nvSpPr>
        <p:spPr>
          <a:xfrm>
            <a:off x="1111283" y="4122508"/>
            <a:ext cx="3654410" cy="53468"/>
          </a:xfrm>
          <a:custGeom>
            <a:avLst/>
            <a:gdLst>
              <a:gd name="connsiteX0" fmla="*/ 0 w 3654410"/>
              <a:gd name="connsiteY0" fmla="*/ 0 h 53468"/>
              <a:gd name="connsiteX1" fmla="*/ 3654410 w 3654410"/>
              <a:gd name="connsiteY1" fmla="*/ 0 h 53468"/>
              <a:gd name="connsiteX2" fmla="*/ 3654410 w 3654410"/>
              <a:gd name="connsiteY2" fmla="*/ 53468 h 53468"/>
              <a:gd name="connsiteX3" fmla="*/ 0 w 3654410"/>
              <a:gd name="connsiteY3" fmla="*/ 53468 h 53468"/>
              <a:gd name="connsiteX4" fmla="*/ 0 w 3654410"/>
              <a:gd name="connsiteY4" fmla="*/ 0 h 53468"/>
              <a:gd name="connsiteX0" fmla="*/ 0 w 3654410"/>
              <a:gd name="connsiteY0" fmla="*/ 0 h 53468"/>
              <a:gd name="connsiteX1" fmla="*/ 3595355 w 3654410"/>
              <a:gd name="connsiteY1" fmla="*/ 11430 h 53468"/>
              <a:gd name="connsiteX2" fmla="*/ 3654410 w 3654410"/>
              <a:gd name="connsiteY2" fmla="*/ 53468 h 53468"/>
              <a:gd name="connsiteX3" fmla="*/ 0 w 3654410"/>
              <a:gd name="connsiteY3" fmla="*/ 53468 h 53468"/>
              <a:gd name="connsiteX4" fmla="*/ 0 w 3654410"/>
              <a:gd name="connsiteY4" fmla="*/ 0 h 53468"/>
              <a:gd name="connsiteX0" fmla="*/ 0 w 3654410"/>
              <a:gd name="connsiteY0" fmla="*/ 0 h 53468"/>
              <a:gd name="connsiteX1" fmla="*/ 3589640 w 3654410"/>
              <a:gd name="connsiteY1" fmla="*/ 7620 h 53468"/>
              <a:gd name="connsiteX2" fmla="*/ 3654410 w 3654410"/>
              <a:gd name="connsiteY2" fmla="*/ 53468 h 53468"/>
              <a:gd name="connsiteX3" fmla="*/ 0 w 3654410"/>
              <a:gd name="connsiteY3" fmla="*/ 53468 h 53468"/>
              <a:gd name="connsiteX4" fmla="*/ 0 w 3654410"/>
              <a:gd name="connsiteY4" fmla="*/ 0 h 5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54410" h="53468">
                <a:moveTo>
                  <a:pt x="0" y="0"/>
                </a:moveTo>
                <a:lnTo>
                  <a:pt x="3589640" y="7620"/>
                </a:lnTo>
                <a:lnTo>
                  <a:pt x="3654410" y="53468"/>
                </a:lnTo>
                <a:lnTo>
                  <a:pt x="0" y="534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70">
            <a:extLst>
              <a:ext uri="{FF2B5EF4-FFF2-40B4-BE49-F238E27FC236}">
                <a16:creationId xmlns:a16="http://schemas.microsoft.com/office/drawing/2014/main" id="{30026C88-55BC-42C3-82E0-4733AB482787}"/>
              </a:ext>
            </a:extLst>
          </p:cNvPr>
          <p:cNvSpPr/>
          <p:nvPr/>
        </p:nvSpPr>
        <p:spPr>
          <a:xfrm>
            <a:off x="3081647" y="1396330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70">
            <a:extLst>
              <a:ext uri="{FF2B5EF4-FFF2-40B4-BE49-F238E27FC236}">
                <a16:creationId xmlns:a16="http://schemas.microsoft.com/office/drawing/2014/main" id="{7C4E6F44-BD13-4F69-9B7D-DC7557EC1A09}"/>
              </a:ext>
            </a:extLst>
          </p:cNvPr>
          <p:cNvSpPr/>
          <p:nvPr/>
        </p:nvSpPr>
        <p:spPr>
          <a:xfrm>
            <a:off x="3981921" y="1400580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91D1FF-9AD1-466F-A5EB-AC01D7F46006}"/>
              </a:ext>
            </a:extLst>
          </p:cNvPr>
          <p:cNvGrpSpPr/>
          <p:nvPr/>
        </p:nvGrpSpPr>
        <p:grpSpPr>
          <a:xfrm>
            <a:off x="1118907" y="3995429"/>
            <a:ext cx="2476639" cy="1747011"/>
            <a:chOff x="438867" y="3762339"/>
            <a:chExt cx="2476639" cy="174701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75DCC8DA-3BDD-48A5-BFB1-1BD26922631C}"/>
                </a:ext>
              </a:extLst>
            </p:cNvPr>
            <p:cNvGrpSpPr/>
            <p:nvPr/>
          </p:nvGrpSpPr>
          <p:grpSpPr>
            <a:xfrm>
              <a:off x="438867" y="4312734"/>
              <a:ext cx="2476639" cy="1196616"/>
              <a:chOff x="1929174" y="3556354"/>
              <a:chExt cx="2476639" cy="1196616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48048412-594C-4946-B829-AB4812D10BD8}"/>
                  </a:ext>
                </a:extLst>
              </p:cNvPr>
              <p:cNvGrpSpPr/>
              <p:nvPr/>
            </p:nvGrpSpPr>
            <p:grpSpPr>
              <a:xfrm>
                <a:off x="1929174" y="3590433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A2942C73-4126-4948-A560-37EB6BFEAC8E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D272D283-67C6-47EA-B4AC-3829BA3D3A0E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53C85B02-8A35-4A0C-AB67-9D19439A6320}"/>
                  </a:ext>
                </a:extLst>
              </p:cNvPr>
              <p:cNvGrpSpPr/>
              <p:nvPr/>
            </p:nvGrpSpPr>
            <p:grpSpPr>
              <a:xfrm>
                <a:off x="2930074" y="3556354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12FCF4C8-7194-4B39-B9F7-F2E0D3F028E8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894C7F39-23FD-4BBB-A388-7FAE158AC993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4" name="Flowchart: Terminator 83">
                <a:extLst>
                  <a:ext uri="{FF2B5EF4-FFF2-40B4-BE49-F238E27FC236}">
                    <a16:creationId xmlns:a16="http://schemas.microsoft.com/office/drawing/2014/main" id="{76BAE784-0C2A-440D-95CD-E3AFF5754927}"/>
                  </a:ext>
                </a:extLst>
              </p:cNvPr>
              <p:cNvSpPr/>
              <p:nvPr/>
            </p:nvSpPr>
            <p:spPr>
              <a:xfrm rot="1778879">
                <a:off x="3127829" y="3922637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reeform 46">
                <a:extLst>
                  <a:ext uri="{FF2B5EF4-FFF2-40B4-BE49-F238E27FC236}">
                    <a16:creationId xmlns:a16="http://schemas.microsoft.com/office/drawing/2014/main" id="{0BC6A5E9-BB47-4B41-8C38-3B9BD7EF92E1}"/>
                  </a:ext>
                </a:extLst>
              </p:cNvPr>
              <p:cNvSpPr/>
              <p:nvPr/>
            </p:nvSpPr>
            <p:spPr>
              <a:xfrm rot="2060467">
                <a:off x="2514885" y="3569987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ounded Rectangle 43">
                <a:extLst>
                  <a:ext uri="{FF2B5EF4-FFF2-40B4-BE49-F238E27FC236}">
                    <a16:creationId xmlns:a16="http://schemas.microsoft.com/office/drawing/2014/main" id="{56EDA059-71CA-4105-A5C1-EA4B15017126}"/>
                  </a:ext>
                </a:extLst>
              </p:cNvPr>
              <p:cNvSpPr/>
              <p:nvPr/>
            </p:nvSpPr>
            <p:spPr>
              <a:xfrm>
                <a:off x="2755904" y="3816529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Flowchart: Terminator 86">
                <a:extLst>
                  <a:ext uri="{FF2B5EF4-FFF2-40B4-BE49-F238E27FC236}">
                    <a16:creationId xmlns:a16="http://schemas.microsoft.com/office/drawing/2014/main" id="{9B567BE4-FD92-4015-B158-E084054B7948}"/>
                  </a:ext>
                </a:extLst>
              </p:cNvPr>
              <p:cNvSpPr/>
              <p:nvPr/>
            </p:nvSpPr>
            <p:spPr>
              <a:xfrm rot="1778879">
                <a:off x="2126929" y="3956716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03DD9DC-866D-44BF-A77E-0068DFD3D17F}"/>
                  </a:ext>
                </a:extLst>
              </p:cNvPr>
              <p:cNvGrpSpPr/>
              <p:nvPr/>
            </p:nvGrpSpPr>
            <p:grpSpPr>
              <a:xfrm>
                <a:off x="2406107" y="3824503"/>
                <a:ext cx="998806" cy="928467"/>
                <a:chOff x="3598985" y="4196862"/>
                <a:chExt cx="832338" cy="773722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94" name="Oval 93">
                  <a:extLst>
                    <a:ext uri="{FF2B5EF4-FFF2-40B4-BE49-F238E27FC236}">
                      <a16:creationId xmlns:a16="http://schemas.microsoft.com/office/drawing/2014/main" id="{EBE7E223-AFA7-4C01-9F7D-030F630FE0FD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>
                  <a:extLst>
                    <a:ext uri="{FF2B5EF4-FFF2-40B4-BE49-F238E27FC236}">
                      <a16:creationId xmlns:a16="http://schemas.microsoft.com/office/drawing/2014/main" id="{BCC458D9-FCD0-4498-918F-992E35B4E6D2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solidFill>
                  <a:srgbClr val="D0CECE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2A3B35B0-4266-4DDC-93E7-911DC05C7890}"/>
                  </a:ext>
                </a:extLst>
              </p:cNvPr>
              <p:cNvCxnSpPr/>
              <p:nvPr/>
            </p:nvCxnSpPr>
            <p:spPr>
              <a:xfrm>
                <a:off x="2538778" y="3750331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1B6654B8-FD00-47BE-B1C8-437B483A08D5}"/>
                  </a:ext>
                </a:extLst>
              </p:cNvPr>
              <p:cNvCxnSpPr/>
              <p:nvPr/>
            </p:nvCxnSpPr>
            <p:spPr>
              <a:xfrm>
                <a:off x="2594393" y="3699979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FE4A2D1A-912B-4E38-BD05-3B8D7A7FF1F5}"/>
                  </a:ext>
                </a:extLst>
              </p:cNvPr>
              <p:cNvGrpSpPr/>
              <p:nvPr/>
            </p:nvGrpSpPr>
            <p:grpSpPr>
              <a:xfrm>
                <a:off x="3407007" y="3790424"/>
                <a:ext cx="998806" cy="928467"/>
                <a:chOff x="3598985" y="4196862"/>
                <a:chExt cx="832338" cy="773722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92" name="Oval 91">
                  <a:extLst>
                    <a:ext uri="{FF2B5EF4-FFF2-40B4-BE49-F238E27FC236}">
                      <a16:creationId xmlns:a16="http://schemas.microsoft.com/office/drawing/2014/main" id="{50D51730-9D11-4533-8807-FC5A235AFB2F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>
                  <a:extLst>
                    <a:ext uri="{FF2B5EF4-FFF2-40B4-BE49-F238E27FC236}">
                      <a16:creationId xmlns:a16="http://schemas.microsoft.com/office/drawing/2014/main" id="{F2E42269-4042-49D6-9914-10F93C2BDD97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solidFill>
                  <a:srgbClr val="D0CECE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2" name="Can 2">
              <a:extLst>
                <a:ext uri="{FF2B5EF4-FFF2-40B4-BE49-F238E27FC236}">
                  <a16:creationId xmlns:a16="http://schemas.microsoft.com/office/drawing/2014/main" id="{8435FEC5-78E9-4C30-823C-5C4F0AF914EE}"/>
                </a:ext>
              </a:extLst>
            </p:cNvPr>
            <p:cNvSpPr/>
            <p:nvPr/>
          </p:nvSpPr>
          <p:spPr>
            <a:xfrm>
              <a:off x="1343960" y="4175634"/>
              <a:ext cx="443846" cy="386862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679E32D-C049-4067-AACC-31C865A381FA}"/>
                </a:ext>
              </a:extLst>
            </p:cNvPr>
            <p:cNvSpPr/>
            <p:nvPr/>
          </p:nvSpPr>
          <p:spPr>
            <a:xfrm>
              <a:off x="1227796" y="3837949"/>
              <a:ext cx="804608" cy="445477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91">
              <a:extLst>
                <a:ext uri="{FF2B5EF4-FFF2-40B4-BE49-F238E27FC236}">
                  <a16:creationId xmlns:a16="http://schemas.microsoft.com/office/drawing/2014/main" id="{3BE8FC9E-E0E6-4E7B-92BB-3D920D5C5948}"/>
                </a:ext>
              </a:extLst>
            </p:cNvPr>
            <p:cNvSpPr/>
            <p:nvPr/>
          </p:nvSpPr>
          <p:spPr>
            <a:xfrm>
              <a:off x="1086128" y="3762339"/>
              <a:ext cx="141668" cy="521677"/>
            </a:xfrm>
            <a:custGeom>
              <a:avLst/>
              <a:gdLst>
                <a:gd name="connsiteX0" fmla="*/ 0 w 804608"/>
                <a:gd name="connsiteY0" fmla="*/ 0 h 445477"/>
                <a:gd name="connsiteX1" fmla="*/ 804608 w 804608"/>
                <a:gd name="connsiteY1" fmla="*/ 0 h 445477"/>
                <a:gd name="connsiteX2" fmla="*/ 804608 w 804608"/>
                <a:gd name="connsiteY2" fmla="*/ 445477 h 445477"/>
                <a:gd name="connsiteX3" fmla="*/ 0 w 804608"/>
                <a:gd name="connsiteY3" fmla="*/ 445477 h 445477"/>
                <a:gd name="connsiteX4" fmla="*/ 0 w 804608"/>
                <a:gd name="connsiteY4" fmla="*/ 0 h 445477"/>
                <a:gd name="connsiteX0" fmla="*/ 666750 w 804608"/>
                <a:gd name="connsiteY0" fmla="*/ 0 h 521677"/>
                <a:gd name="connsiteX1" fmla="*/ 804608 w 804608"/>
                <a:gd name="connsiteY1" fmla="*/ 76200 h 521677"/>
                <a:gd name="connsiteX2" fmla="*/ 804608 w 804608"/>
                <a:gd name="connsiteY2" fmla="*/ 521677 h 521677"/>
                <a:gd name="connsiteX3" fmla="*/ 0 w 804608"/>
                <a:gd name="connsiteY3" fmla="*/ 521677 h 521677"/>
                <a:gd name="connsiteX4" fmla="*/ 666750 w 804608"/>
                <a:gd name="connsiteY4" fmla="*/ 0 h 521677"/>
                <a:gd name="connsiteX0" fmla="*/ 34290 w 172148"/>
                <a:gd name="connsiteY0" fmla="*/ 0 h 521677"/>
                <a:gd name="connsiteX1" fmla="*/ 172148 w 172148"/>
                <a:gd name="connsiteY1" fmla="*/ 76200 h 521677"/>
                <a:gd name="connsiteX2" fmla="*/ 172148 w 172148"/>
                <a:gd name="connsiteY2" fmla="*/ 521677 h 521677"/>
                <a:gd name="connsiteX3" fmla="*/ 0 w 172148"/>
                <a:gd name="connsiteY3" fmla="*/ 426427 h 521677"/>
                <a:gd name="connsiteX4" fmla="*/ 34290 w 172148"/>
                <a:gd name="connsiteY4" fmla="*/ 0 h 521677"/>
                <a:gd name="connsiteX0" fmla="*/ 0 w 137858"/>
                <a:gd name="connsiteY0" fmla="*/ 0 h 521677"/>
                <a:gd name="connsiteX1" fmla="*/ 137858 w 137858"/>
                <a:gd name="connsiteY1" fmla="*/ 76200 h 521677"/>
                <a:gd name="connsiteX2" fmla="*/ 137858 w 137858"/>
                <a:gd name="connsiteY2" fmla="*/ 521677 h 521677"/>
                <a:gd name="connsiteX3" fmla="*/ 22860 w 137858"/>
                <a:gd name="connsiteY3" fmla="*/ 426427 h 521677"/>
                <a:gd name="connsiteX4" fmla="*/ 0 w 137858"/>
                <a:gd name="connsiteY4" fmla="*/ 0 h 521677"/>
                <a:gd name="connsiteX0" fmla="*/ 3810 w 141668"/>
                <a:gd name="connsiteY0" fmla="*/ 0 h 521677"/>
                <a:gd name="connsiteX1" fmla="*/ 141668 w 141668"/>
                <a:gd name="connsiteY1" fmla="*/ 76200 h 521677"/>
                <a:gd name="connsiteX2" fmla="*/ 141668 w 141668"/>
                <a:gd name="connsiteY2" fmla="*/ 521677 h 521677"/>
                <a:gd name="connsiteX3" fmla="*/ 0 w 141668"/>
                <a:gd name="connsiteY3" fmla="*/ 426427 h 521677"/>
                <a:gd name="connsiteX4" fmla="*/ 3810 w 141668"/>
                <a:gd name="connsiteY4" fmla="*/ 0 h 52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68" h="521677">
                  <a:moveTo>
                    <a:pt x="3810" y="0"/>
                  </a:moveTo>
                  <a:lnTo>
                    <a:pt x="141668" y="76200"/>
                  </a:lnTo>
                  <a:lnTo>
                    <a:pt x="141668" y="521677"/>
                  </a:lnTo>
                  <a:lnTo>
                    <a:pt x="0" y="426427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3">
              <a:extLst>
                <a:ext uri="{FF2B5EF4-FFF2-40B4-BE49-F238E27FC236}">
                  <a16:creationId xmlns:a16="http://schemas.microsoft.com/office/drawing/2014/main" id="{FA0BA0AE-24AA-4C01-856C-E7723BD9F32D}"/>
                </a:ext>
              </a:extLst>
            </p:cNvPr>
            <p:cNvSpPr/>
            <p:nvPr/>
          </p:nvSpPr>
          <p:spPr>
            <a:xfrm>
              <a:off x="1087379" y="3762816"/>
              <a:ext cx="949388" cy="85224"/>
            </a:xfrm>
            <a:custGeom>
              <a:avLst/>
              <a:gdLst>
                <a:gd name="connsiteX0" fmla="*/ 0 w 804608"/>
                <a:gd name="connsiteY0" fmla="*/ 0 h 424314"/>
                <a:gd name="connsiteX1" fmla="*/ 804608 w 804608"/>
                <a:gd name="connsiteY1" fmla="*/ 0 h 424314"/>
                <a:gd name="connsiteX2" fmla="*/ 804608 w 804608"/>
                <a:gd name="connsiteY2" fmla="*/ 424314 h 424314"/>
                <a:gd name="connsiteX3" fmla="*/ 0 w 804608"/>
                <a:gd name="connsiteY3" fmla="*/ 424314 h 424314"/>
                <a:gd name="connsiteX4" fmla="*/ 0 w 804608"/>
                <a:gd name="connsiteY4" fmla="*/ 0 h 424314"/>
                <a:gd name="connsiteX0" fmla="*/ 0 w 804608"/>
                <a:gd name="connsiteY0" fmla="*/ 0 h 424314"/>
                <a:gd name="connsiteX1" fmla="*/ 804608 w 804608"/>
                <a:gd name="connsiteY1" fmla="*/ 0 h 424314"/>
                <a:gd name="connsiteX2" fmla="*/ 804608 w 804608"/>
                <a:gd name="connsiteY2" fmla="*/ 424314 h 424314"/>
                <a:gd name="connsiteX3" fmla="*/ 179070 w 804608"/>
                <a:gd name="connsiteY3" fmla="*/ 115704 h 424314"/>
                <a:gd name="connsiteX4" fmla="*/ 0 w 804608"/>
                <a:gd name="connsiteY4" fmla="*/ 0 h 424314"/>
                <a:gd name="connsiteX0" fmla="*/ 0 w 957008"/>
                <a:gd name="connsiteY0" fmla="*/ 0 h 115704"/>
                <a:gd name="connsiteX1" fmla="*/ 804608 w 957008"/>
                <a:gd name="connsiteY1" fmla="*/ 0 h 115704"/>
                <a:gd name="connsiteX2" fmla="*/ 957008 w 957008"/>
                <a:gd name="connsiteY2" fmla="*/ 81414 h 115704"/>
                <a:gd name="connsiteX3" fmla="*/ 179070 w 957008"/>
                <a:gd name="connsiteY3" fmla="*/ 115704 h 115704"/>
                <a:gd name="connsiteX4" fmla="*/ 0 w 957008"/>
                <a:gd name="connsiteY4" fmla="*/ 0 h 11570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3716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4859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1414"/>
                <a:gd name="connsiteX1" fmla="*/ 804608 w 957008"/>
                <a:gd name="connsiteY1" fmla="*/ 0 h 81414"/>
                <a:gd name="connsiteX2" fmla="*/ 957008 w 957008"/>
                <a:gd name="connsiteY2" fmla="*/ 81414 h 81414"/>
                <a:gd name="connsiteX3" fmla="*/ 148590 w 957008"/>
                <a:gd name="connsiteY3" fmla="*/ 81414 h 81414"/>
                <a:gd name="connsiteX4" fmla="*/ 0 w 957008"/>
                <a:gd name="connsiteY4" fmla="*/ 0 h 8141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3335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77604 h 85224"/>
                <a:gd name="connsiteX3" fmla="*/ 133350 w 957008"/>
                <a:gd name="connsiteY3" fmla="*/ 85224 h 85224"/>
                <a:gd name="connsiteX4" fmla="*/ 0 w 957008"/>
                <a:gd name="connsiteY4" fmla="*/ 0 h 85224"/>
                <a:gd name="connsiteX0" fmla="*/ 0 w 949388"/>
                <a:gd name="connsiteY0" fmla="*/ 0 h 85224"/>
                <a:gd name="connsiteX1" fmla="*/ 804608 w 949388"/>
                <a:gd name="connsiteY1" fmla="*/ 0 h 85224"/>
                <a:gd name="connsiteX2" fmla="*/ 949388 w 949388"/>
                <a:gd name="connsiteY2" fmla="*/ 81414 h 85224"/>
                <a:gd name="connsiteX3" fmla="*/ 133350 w 949388"/>
                <a:gd name="connsiteY3" fmla="*/ 85224 h 85224"/>
                <a:gd name="connsiteX4" fmla="*/ 0 w 949388"/>
                <a:gd name="connsiteY4" fmla="*/ 0 h 8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388" h="85224">
                  <a:moveTo>
                    <a:pt x="0" y="0"/>
                  </a:moveTo>
                  <a:lnTo>
                    <a:pt x="804608" y="0"/>
                  </a:lnTo>
                  <a:lnTo>
                    <a:pt x="949388" y="81414"/>
                  </a:lnTo>
                  <a:lnTo>
                    <a:pt x="133350" y="85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Chord 75">
            <a:extLst>
              <a:ext uri="{FF2B5EF4-FFF2-40B4-BE49-F238E27FC236}">
                <a16:creationId xmlns:a16="http://schemas.microsoft.com/office/drawing/2014/main" id="{3FA7E653-4FE0-4E7F-B81C-6C7A4637A865}"/>
              </a:ext>
            </a:extLst>
          </p:cNvPr>
          <p:cNvSpPr/>
          <p:nvPr/>
        </p:nvSpPr>
        <p:spPr>
          <a:xfrm rot="5400000">
            <a:off x="1921877" y="3730757"/>
            <a:ext cx="558563" cy="558563"/>
          </a:xfrm>
          <a:prstGeom prst="chord">
            <a:avLst>
              <a:gd name="adj1" fmla="val 5376800"/>
              <a:gd name="adj2" fmla="val 16200000"/>
            </a:avLst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5990C404-D199-411C-91C4-96E2C3ACB131}"/>
              </a:ext>
            </a:extLst>
          </p:cNvPr>
          <p:cNvSpPr/>
          <p:nvPr/>
        </p:nvSpPr>
        <p:spPr>
          <a:xfrm rot="18285160">
            <a:off x="1786159" y="2896429"/>
            <a:ext cx="2181287" cy="233691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hord 77">
            <a:extLst>
              <a:ext uri="{FF2B5EF4-FFF2-40B4-BE49-F238E27FC236}">
                <a16:creationId xmlns:a16="http://schemas.microsoft.com/office/drawing/2014/main" id="{CAD59F18-DD32-4FFB-B7A6-86B135618162}"/>
              </a:ext>
            </a:extLst>
          </p:cNvPr>
          <p:cNvSpPr/>
          <p:nvPr/>
        </p:nvSpPr>
        <p:spPr>
          <a:xfrm rot="5400000">
            <a:off x="2012213" y="3774920"/>
            <a:ext cx="558563" cy="558563"/>
          </a:xfrm>
          <a:prstGeom prst="chord">
            <a:avLst>
              <a:gd name="adj1" fmla="val 5376800"/>
              <a:gd name="adj2" fmla="val 16200000"/>
            </a:avLst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Block Arc 118">
            <a:extLst>
              <a:ext uri="{FF2B5EF4-FFF2-40B4-BE49-F238E27FC236}">
                <a16:creationId xmlns:a16="http://schemas.microsoft.com/office/drawing/2014/main" id="{4F3A583A-E701-4D3E-BBFD-CDC22011EC01}"/>
              </a:ext>
            </a:extLst>
          </p:cNvPr>
          <p:cNvSpPr/>
          <p:nvPr/>
        </p:nvSpPr>
        <p:spPr>
          <a:xfrm rot="10800000">
            <a:off x="3184726" y="593602"/>
            <a:ext cx="1205018" cy="1685731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73042B3B-FAD4-4627-9DB3-4573DB908A7F}"/>
              </a:ext>
            </a:extLst>
          </p:cNvPr>
          <p:cNvSpPr/>
          <p:nvPr/>
        </p:nvSpPr>
        <p:spPr>
          <a:xfrm>
            <a:off x="524778" y="4120346"/>
            <a:ext cx="395440" cy="23676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1835E50F-DED0-4065-8464-00E78D4B8141}"/>
              </a:ext>
            </a:extLst>
          </p:cNvPr>
          <p:cNvSpPr/>
          <p:nvPr/>
        </p:nvSpPr>
        <p:spPr>
          <a:xfrm>
            <a:off x="587213" y="4171525"/>
            <a:ext cx="1283497" cy="236769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546BCDE5-98AF-4481-87B9-5CEC0A56217F}"/>
              </a:ext>
            </a:extLst>
          </p:cNvPr>
          <p:cNvSpPr/>
          <p:nvPr/>
        </p:nvSpPr>
        <p:spPr>
          <a:xfrm>
            <a:off x="524778" y="4122509"/>
            <a:ext cx="64501" cy="288204"/>
          </a:xfrm>
          <a:custGeom>
            <a:avLst/>
            <a:gdLst>
              <a:gd name="connsiteX0" fmla="*/ 0 w 64501"/>
              <a:gd name="connsiteY0" fmla="*/ 0 h 236769"/>
              <a:gd name="connsiteX1" fmla="*/ 64501 w 64501"/>
              <a:gd name="connsiteY1" fmla="*/ 0 h 236769"/>
              <a:gd name="connsiteX2" fmla="*/ 64501 w 64501"/>
              <a:gd name="connsiteY2" fmla="*/ 236769 h 236769"/>
              <a:gd name="connsiteX3" fmla="*/ 0 w 64501"/>
              <a:gd name="connsiteY3" fmla="*/ 236769 h 236769"/>
              <a:gd name="connsiteX4" fmla="*/ 0 w 64501"/>
              <a:gd name="connsiteY4" fmla="*/ 0 h 236769"/>
              <a:gd name="connsiteX0" fmla="*/ 0 w 64501"/>
              <a:gd name="connsiteY0" fmla="*/ 0 h 288204"/>
              <a:gd name="connsiteX1" fmla="*/ 64501 w 64501"/>
              <a:gd name="connsiteY1" fmla="*/ 0 h 288204"/>
              <a:gd name="connsiteX2" fmla="*/ 64501 w 64501"/>
              <a:gd name="connsiteY2" fmla="*/ 288204 h 288204"/>
              <a:gd name="connsiteX3" fmla="*/ 0 w 64501"/>
              <a:gd name="connsiteY3" fmla="*/ 236769 h 288204"/>
              <a:gd name="connsiteX4" fmla="*/ 0 w 64501"/>
              <a:gd name="connsiteY4" fmla="*/ 0 h 288204"/>
              <a:gd name="connsiteX0" fmla="*/ 0 w 68311"/>
              <a:gd name="connsiteY0" fmla="*/ 0 h 288204"/>
              <a:gd name="connsiteX1" fmla="*/ 68311 w 68311"/>
              <a:gd name="connsiteY1" fmla="*/ 55245 h 288204"/>
              <a:gd name="connsiteX2" fmla="*/ 64501 w 68311"/>
              <a:gd name="connsiteY2" fmla="*/ 288204 h 288204"/>
              <a:gd name="connsiteX3" fmla="*/ 0 w 68311"/>
              <a:gd name="connsiteY3" fmla="*/ 236769 h 288204"/>
              <a:gd name="connsiteX4" fmla="*/ 0 w 68311"/>
              <a:gd name="connsiteY4" fmla="*/ 0 h 288204"/>
              <a:gd name="connsiteX0" fmla="*/ 0 w 64501"/>
              <a:gd name="connsiteY0" fmla="*/ 0 h 288204"/>
              <a:gd name="connsiteX1" fmla="*/ 62596 w 64501"/>
              <a:gd name="connsiteY1" fmla="*/ 47625 h 288204"/>
              <a:gd name="connsiteX2" fmla="*/ 64501 w 64501"/>
              <a:gd name="connsiteY2" fmla="*/ 288204 h 288204"/>
              <a:gd name="connsiteX3" fmla="*/ 0 w 64501"/>
              <a:gd name="connsiteY3" fmla="*/ 236769 h 288204"/>
              <a:gd name="connsiteX4" fmla="*/ 0 w 64501"/>
              <a:gd name="connsiteY4" fmla="*/ 0 h 288204"/>
              <a:gd name="connsiteX0" fmla="*/ 0 w 66406"/>
              <a:gd name="connsiteY0" fmla="*/ 0 h 288204"/>
              <a:gd name="connsiteX1" fmla="*/ 66406 w 66406"/>
              <a:gd name="connsiteY1" fmla="*/ 47625 h 288204"/>
              <a:gd name="connsiteX2" fmla="*/ 64501 w 66406"/>
              <a:gd name="connsiteY2" fmla="*/ 288204 h 288204"/>
              <a:gd name="connsiteX3" fmla="*/ 0 w 66406"/>
              <a:gd name="connsiteY3" fmla="*/ 236769 h 288204"/>
              <a:gd name="connsiteX4" fmla="*/ 0 w 66406"/>
              <a:gd name="connsiteY4" fmla="*/ 0 h 288204"/>
              <a:gd name="connsiteX0" fmla="*/ 0 w 66406"/>
              <a:gd name="connsiteY0" fmla="*/ 0 h 288204"/>
              <a:gd name="connsiteX1" fmla="*/ 66406 w 66406"/>
              <a:gd name="connsiteY1" fmla="*/ 47625 h 288204"/>
              <a:gd name="connsiteX2" fmla="*/ 64501 w 66406"/>
              <a:gd name="connsiteY2" fmla="*/ 288204 h 288204"/>
              <a:gd name="connsiteX3" fmla="*/ 0 w 66406"/>
              <a:gd name="connsiteY3" fmla="*/ 236769 h 288204"/>
              <a:gd name="connsiteX4" fmla="*/ 0 w 66406"/>
              <a:gd name="connsiteY4" fmla="*/ 0 h 288204"/>
              <a:gd name="connsiteX0" fmla="*/ 0 w 64501"/>
              <a:gd name="connsiteY0" fmla="*/ 0 h 288204"/>
              <a:gd name="connsiteX1" fmla="*/ 62596 w 64501"/>
              <a:gd name="connsiteY1" fmla="*/ 49530 h 288204"/>
              <a:gd name="connsiteX2" fmla="*/ 64501 w 64501"/>
              <a:gd name="connsiteY2" fmla="*/ 288204 h 288204"/>
              <a:gd name="connsiteX3" fmla="*/ 0 w 64501"/>
              <a:gd name="connsiteY3" fmla="*/ 236769 h 288204"/>
              <a:gd name="connsiteX4" fmla="*/ 0 w 64501"/>
              <a:gd name="connsiteY4" fmla="*/ 0 h 28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501" h="288204">
                <a:moveTo>
                  <a:pt x="0" y="0"/>
                </a:moveTo>
                <a:lnTo>
                  <a:pt x="62596" y="49530"/>
                </a:lnTo>
                <a:lnTo>
                  <a:pt x="64501" y="288204"/>
                </a:lnTo>
                <a:lnTo>
                  <a:pt x="0" y="2367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  <a:beve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844E245-FA11-4E05-8525-9781BFE1E4BE}"/>
              </a:ext>
            </a:extLst>
          </p:cNvPr>
          <p:cNvSpPr/>
          <p:nvPr/>
        </p:nvSpPr>
        <p:spPr>
          <a:xfrm>
            <a:off x="523027" y="4120702"/>
            <a:ext cx="1340320" cy="51984"/>
          </a:xfrm>
          <a:custGeom>
            <a:avLst/>
            <a:gdLst>
              <a:gd name="connsiteX0" fmla="*/ 0 w 395440"/>
              <a:gd name="connsiteY0" fmla="*/ 0 h 236769"/>
              <a:gd name="connsiteX1" fmla="*/ 395440 w 395440"/>
              <a:gd name="connsiteY1" fmla="*/ 0 h 236769"/>
              <a:gd name="connsiteX2" fmla="*/ 395440 w 395440"/>
              <a:gd name="connsiteY2" fmla="*/ 236769 h 236769"/>
              <a:gd name="connsiteX3" fmla="*/ 0 w 395440"/>
              <a:gd name="connsiteY3" fmla="*/ 236769 h 236769"/>
              <a:gd name="connsiteX4" fmla="*/ 0 w 395440"/>
              <a:gd name="connsiteY4" fmla="*/ 0 h 236769"/>
              <a:gd name="connsiteX0" fmla="*/ 0 w 395440"/>
              <a:gd name="connsiteY0" fmla="*/ 0 h 236769"/>
              <a:gd name="connsiteX1" fmla="*/ 395440 w 395440"/>
              <a:gd name="connsiteY1" fmla="*/ 0 h 236769"/>
              <a:gd name="connsiteX2" fmla="*/ 395440 w 395440"/>
              <a:gd name="connsiteY2" fmla="*/ 236769 h 236769"/>
              <a:gd name="connsiteX3" fmla="*/ 95250 w 395440"/>
              <a:gd name="connsiteY3" fmla="*/ 51984 h 236769"/>
              <a:gd name="connsiteX4" fmla="*/ 0 w 395440"/>
              <a:gd name="connsiteY4" fmla="*/ 0 h 236769"/>
              <a:gd name="connsiteX0" fmla="*/ 0 w 458305"/>
              <a:gd name="connsiteY0" fmla="*/ 0 h 55794"/>
              <a:gd name="connsiteX1" fmla="*/ 395440 w 458305"/>
              <a:gd name="connsiteY1" fmla="*/ 0 h 55794"/>
              <a:gd name="connsiteX2" fmla="*/ 458305 w 458305"/>
              <a:gd name="connsiteY2" fmla="*/ 55794 h 55794"/>
              <a:gd name="connsiteX3" fmla="*/ 95250 w 458305"/>
              <a:gd name="connsiteY3" fmla="*/ 51984 h 55794"/>
              <a:gd name="connsiteX4" fmla="*/ 0 w 458305"/>
              <a:gd name="connsiteY4" fmla="*/ 0 h 55794"/>
              <a:gd name="connsiteX0" fmla="*/ 0 w 458305"/>
              <a:gd name="connsiteY0" fmla="*/ 0 h 59604"/>
              <a:gd name="connsiteX1" fmla="*/ 395440 w 458305"/>
              <a:gd name="connsiteY1" fmla="*/ 0 h 59604"/>
              <a:gd name="connsiteX2" fmla="*/ 458305 w 458305"/>
              <a:gd name="connsiteY2" fmla="*/ 55794 h 59604"/>
              <a:gd name="connsiteX3" fmla="*/ 60960 w 458305"/>
              <a:gd name="connsiteY3" fmla="*/ 59604 h 59604"/>
              <a:gd name="connsiteX4" fmla="*/ 0 w 458305"/>
              <a:gd name="connsiteY4" fmla="*/ 0 h 59604"/>
              <a:gd name="connsiteX0" fmla="*/ 0 w 454495"/>
              <a:gd name="connsiteY0" fmla="*/ 0 h 59604"/>
              <a:gd name="connsiteX1" fmla="*/ 395440 w 454495"/>
              <a:gd name="connsiteY1" fmla="*/ 0 h 59604"/>
              <a:gd name="connsiteX2" fmla="*/ 454495 w 454495"/>
              <a:gd name="connsiteY2" fmla="*/ 48174 h 59604"/>
              <a:gd name="connsiteX3" fmla="*/ 60960 w 454495"/>
              <a:gd name="connsiteY3" fmla="*/ 59604 h 59604"/>
              <a:gd name="connsiteX4" fmla="*/ 0 w 454495"/>
              <a:gd name="connsiteY4" fmla="*/ 0 h 59604"/>
              <a:gd name="connsiteX0" fmla="*/ 0 w 454495"/>
              <a:gd name="connsiteY0" fmla="*/ 0 h 51984"/>
              <a:gd name="connsiteX1" fmla="*/ 395440 w 454495"/>
              <a:gd name="connsiteY1" fmla="*/ 0 h 51984"/>
              <a:gd name="connsiteX2" fmla="*/ 454495 w 454495"/>
              <a:gd name="connsiteY2" fmla="*/ 48174 h 51984"/>
              <a:gd name="connsiteX3" fmla="*/ 60960 w 454495"/>
              <a:gd name="connsiteY3" fmla="*/ 51984 h 51984"/>
              <a:gd name="connsiteX4" fmla="*/ 0 w 454495"/>
              <a:gd name="connsiteY4" fmla="*/ 0 h 51984"/>
              <a:gd name="connsiteX0" fmla="*/ 0 w 454495"/>
              <a:gd name="connsiteY0" fmla="*/ 0 h 51984"/>
              <a:gd name="connsiteX1" fmla="*/ 395440 w 454495"/>
              <a:gd name="connsiteY1" fmla="*/ 0 h 51984"/>
              <a:gd name="connsiteX2" fmla="*/ 454495 w 454495"/>
              <a:gd name="connsiteY2" fmla="*/ 48174 h 51984"/>
              <a:gd name="connsiteX3" fmla="*/ 62865 w 454495"/>
              <a:gd name="connsiteY3" fmla="*/ 51984 h 51984"/>
              <a:gd name="connsiteX4" fmla="*/ 0 w 454495"/>
              <a:gd name="connsiteY4" fmla="*/ 0 h 51984"/>
              <a:gd name="connsiteX0" fmla="*/ 0 w 448780"/>
              <a:gd name="connsiteY0" fmla="*/ 0 h 51984"/>
              <a:gd name="connsiteX1" fmla="*/ 395440 w 448780"/>
              <a:gd name="connsiteY1" fmla="*/ 0 h 51984"/>
              <a:gd name="connsiteX2" fmla="*/ 448780 w 448780"/>
              <a:gd name="connsiteY2" fmla="*/ 40554 h 51984"/>
              <a:gd name="connsiteX3" fmla="*/ 62865 w 448780"/>
              <a:gd name="connsiteY3" fmla="*/ 51984 h 51984"/>
              <a:gd name="connsiteX4" fmla="*/ 0 w 448780"/>
              <a:gd name="connsiteY4" fmla="*/ 0 h 51984"/>
              <a:gd name="connsiteX0" fmla="*/ 0 w 454495"/>
              <a:gd name="connsiteY0" fmla="*/ 0 h 53889"/>
              <a:gd name="connsiteX1" fmla="*/ 395440 w 454495"/>
              <a:gd name="connsiteY1" fmla="*/ 0 h 53889"/>
              <a:gd name="connsiteX2" fmla="*/ 454495 w 454495"/>
              <a:gd name="connsiteY2" fmla="*/ 53889 h 53889"/>
              <a:gd name="connsiteX3" fmla="*/ 62865 w 454495"/>
              <a:gd name="connsiteY3" fmla="*/ 51984 h 53889"/>
              <a:gd name="connsiteX4" fmla="*/ 0 w 454495"/>
              <a:gd name="connsiteY4" fmla="*/ 0 h 53889"/>
              <a:gd name="connsiteX0" fmla="*/ 0 w 450685"/>
              <a:gd name="connsiteY0" fmla="*/ 0 h 51984"/>
              <a:gd name="connsiteX1" fmla="*/ 395440 w 450685"/>
              <a:gd name="connsiteY1" fmla="*/ 0 h 51984"/>
              <a:gd name="connsiteX2" fmla="*/ 450685 w 450685"/>
              <a:gd name="connsiteY2" fmla="*/ 44364 h 51984"/>
              <a:gd name="connsiteX3" fmla="*/ 62865 w 450685"/>
              <a:gd name="connsiteY3" fmla="*/ 51984 h 51984"/>
              <a:gd name="connsiteX4" fmla="*/ 0 w 450685"/>
              <a:gd name="connsiteY4" fmla="*/ 0 h 51984"/>
              <a:gd name="connsiteX0" fmla="*/ 0 w 450685"/>
              <a:gd name="connsiteY0" fmla="*/ 0 h 51984"/>
              <a:gd name="connsiteX1" fmla="*/ 395440 w 450685"/>
              <a:gd name="connsiteY1" fmla="*/ 0 h 51984"/>
              <a:gd name="connsiteX2" fmla="*/ 450685 w 450685"/>
              <a:gd name="connsiteY2" fmla="*/ 44364 h 51984"/>
              <a:gd name="connsiteX3" fmla="*/ 62865 w 450685"/>
              <a:gd name="connsiteY3" fmla="*/ 51984 h 51984"/>
              <a:gd name="connsiteX4" fmla="*/ 0 w 450685"/>
              <a:gd name="connsiteY4" fmla="*/ 0 h 51984"/>
              <a:gd name="connsiteX0" fmla="*/ 0 w 450685"/>
              <a:gd name="connsiteY0" fmla="*/ 0 h 48174"/>
              <a:gd name="connsiteX1" fmla="*/ 395440 w 450685"/>
              <a:gd name="connsiteY1" fmla="*/ 0 h 48174"/>
              <a:gd name="connsiteX2" fmla="*/ 450685 w 450685"/>
              <a:gd name="connsiteY2" fmla="*/ 44364 h 48174"/>
              <a:gd name="connsiteX3" fmla="*/ 66675 w 450685"/>
              <a:gd name="connsiteY3" fmla="*/ 48174 h 48174"/>
              <a:gd name="connsiteX4" fmla="*/ 0 w 450685"/>
              <a:gd name="connsiteY4" fmla="*/ 0 h 48174"/>
              <a:gd name="connsiteX0" fmla="*/ 0 w 450685"/>
              <a:gd name="connsiteY0" fmla="*/ 0 h 55794"/>
              <a:gd name="connsiteX1" fmla="*/ 395440 w 450685"/>
              <a:gd name="connsiteY1" fmla="*/ 0 h 55794"/>
              <a:gd name="connsiteX2" fmla="*/ 450685 w 450685"/>
              <a:gd name="connsiteY2" fmla="*/ 44364 h 55794"/>
              <a:gd name="connsiteX3" fmla="*/ 68580 w 450685"/>
              <a:gd name="connsiteY3" fmla="*/ 55794 h 55794"/>
              <a:gd name="connsiteX4" fmla="*/ 0 w 450685"/>
              <a:gd name="connsiteY4" fmla="*/ 0 h 55794"/>
              <a:gd name="connsiteX0" fmla="*/ 0 w 450685"/>
              <a:gd name="connsiteY0" fmla="*/ 0 h 48174"/>
              <a:gd name="connsiteX1" fmla="*/ 395440 w 450685"/>
              <a:gd name="connsiteY1" fmla="*/ 0 h 48174"/>
              <a:gd name="connsiteX2" fmla="*/ 450685 w 450685"/>
              <a:gd name="connsiteY2" fmla="*/ 44364 h 48174"/>
              <a:gd name="connsiteX3" fmla="*/ 70485 w 450685"/>
              <a:gd name="connsiteY3" fmla="*/ 48174 h 48174"/>
              <a:gd name="connsiteX4" fmla="*/ 0 w 450685"/>
              <a:gd name="connsiteY4" fmla="*/ 0 h 48174"/>
              <a:gd name="connsiteX0" fmla="*/ 0 w 450685"/>
              <a:gd name="connsiteY0" fmla="*/ 0 h 46269"/>
              <a:gd name="connsiteX1" fmla="*/ 395440 w 450685"/>
              <a:gd name="connsiteY1" fmla="*/ 0 h 46269"/>
              <a:gd name="connsiteX2" fmla="*/ 450685 w 450685"/>
              <a:gd name="connsiteY2" fmla="*/ 44364 h 46269"/>
              <a:gd name="connsiteX3" fmla="*/ 60960 w 450685"/>
              <a:gd name="connsiteY3" fmla="*/ 46269 h 46269"/>
              <a:gd name="connsiteX4" fmla="*/ 0 w 450685"/>
              <a:gd name="connsiteY4" fmla="*/ 0 h 46269"/>
              <a:gd name="connsiteX0" fmla="*/ 0 w 456400"/>
              <a:gd name="connsiteY0" fmla="*/ 0 h 46269"/>
              <a:gd name="connsiteX1" fmla="*/ 395440 w 456400"/>
              <a:gd name="connsiteY1" fmla="*/ 0 h 46269"/>
              <a:gd name="connsiteX2" fmla="*/ 456400 w 456400"/>
              <a:gd name="connsiteY2" fmla="*/ 40554 h 46269"/>
              <a:gd name="connsiteX3" fmla="*/ 60960 w 456400"/>
              <a:gd name="connsiteY3" fmla="*/ 46269 h 46269"/>
              <a:gd name="connsiteX4" fmla="*/ 0 w 456400"/>
              <a:gd name="connsiteY4" fmla="*/ 0 h 46269"/>
              <a:gd name="connsiteX0" fmla="*/ 0 w 456400"/>
              <a:gd name="connsiteY0" fmla="*/ 0 h 46269"/>
              <a:gd name="connsiteX1" fmla="*/ 395440 w 456400"/>
              <a:gd name="connsiteY1" fmla="*/ 0 h 46269"/>
              <a:gd name="connsiteX2" fmla="*/ 456400 w 456400"/>
              <a:gd name="connsiteY2" fmla="*/ 46269 h 46269"/>
              <a:gd name="connsiteX3" fmla="*/ 60960 w 456400"/>
              <a:gd name="connsiteY3" fmla="*/ 46269 h 46269"/>
              <a:gd name="connsiteX4" fmla="*/ 0 w 456400"/>
              <a:gd name="connsiteY4" fmla="*/ 0 h 46269"/>
              <a:gd name="connsiteX0" fmla="*/ 0 w 1340320"/>
              <a:gd name="connsiteY0" fmla="*/ 0 h 51984"/>
              <a:gd name="connsiteX1" fmla="*/ 395440 w 1340320"/>
              <a:gd name="connsiteY1" fmla="*/ 0 h 51984"/>
              <a:gd name="connsiteX2" fmla="*/ 1340320 w 1340320"/>
              <a:gd name="connsiteY2" fmla="*/ 51984 h 51984"/>
              <a:gd name="connsiteX3" fmla="*/ 60960 w 1340320"/>
              <a:gd name="connsiteY3" fmla="*/ 46269 h 51984"/>
              <a:gd name="connsiteX4" fmla="*/ 0 w 1340320"/>
              <a:gd name="connsiteY4" fmla="*/ 0 h 51984"/>
              <a:gd name="connsiteX0" fmla="*/ 0 w 1340320"/>
              <a:gd name="connsiteY0" fmla="*/ 0 h 51984"/>
              <a:gd name="connsiteX1" fmla="*/ 1243165 w 1340320"/>
              <a:gd name="connsiteY1" fmla="*/ 1905 h 51984"/>
              <a:gd name="connsiteX2" fmla="*/ 1340320 w 1340320"/>
              <a:gd name="connsiteY2" fmla="*/ 51984 h 51984"/>
              <a:gd name="connsiteX3" fmla="*/ 60960 w 1340320"/>
              <a:gd name="connsiteY3" fmla="*/ 46269 h 51984"/>
              <a:gd name="connsiteX4" fmla="*/ 0 w 1340320"/>
              <a:gd name="connsiteY4" fmla="*/ 0 h 5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0320" h="51984">
                <a:moveTo>
                  <a:pt x="0" y="0"/>
                </a:moveTo>
                <a:lnTo>
                  <a:pt x="1243165" y="1905"/>
                </a:lnTo>
                <a:lnTo>
                  <a:pt x="1340320" y="51984"/>
                </a:lnTo>
                <a:lnTo>
                  <a:pt x="60960" y="462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tx1"/>
            </a:solidFill>
            <a:rou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itle 1">
            <a:extLst>
              <a:ext uri="{FF2B5EF4-FFF2-40B4-BE49-F238E27FC236}">
                <a16:creationId xmlns:a16="http://schemas.microsoft.com/office/drawing/2014/main" id="{3EA0BC3F-1DF9-419C-8046-8CD6E0DF00F7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High Fidelity Concepts</a:t>
            </a:r>
          </a:p>
        </p:txBody>
      </p:sp>
      <p:sp>
        <p:nvSpPr>
          <p:cNvPr id="80" name="Rounded Rectangle 74">
            <a:extLst>
              <a:ext uri="{FF2B5EF4-FFF2-40B4-BE49-F238E27FC236}">
                <a16:creationId xmlns:a16="http://schemas.microsoft.com/office/drawing/2014/main" id="{9907B489-212F-490D-AD28-E04B00BFEB84}"/>
              </a:ext>
            </a:extLst>
          </p:cNvPr>
          <p:cNvSpPr/>
          <p:nvPr/>
        </p:nvSpPr>
        <p:spPr>
          <a:xfrm>
            <a:off x="6750412" y="1800028"/>
            <a:ext cx="5051473" cy="3707319"/>
          </a:xfrm>
          <a:prstGeom prst="roundRect">
            <a:avLst>
              <a:gd name="adj" fmla="val 20461"/>
            </a:avLst>
          </a:prstGeom>
          <a:solidFill>
            <a:srgbClr val="00C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MS PGothic"/>
                <a:ea typeface="MS PGothic"/>
              </a:rPr>
              <a:t>Multi-Robot Car Jack</a:t>
            </a: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Multiple robots attached mechanisms for lift</a:t>
            </a: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High mechanical advantage mechanism</a:t>
            </a: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Less chance of longitudinal tipping</a:t>
            </a:r>
          </a:p>
        </p:txBody>
      </p:sp>
    </p:spTree>
    <p:extLst>
      <p:ext uri="{BB962C8B-B14F-4D97-AF65-F5344CB8AC3E}">
        <p14:creationId xmlns:p14="http://schemas.microsoft.com/office/powerpoint/2010/main" val="32973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Oval 109">
            <a:extLst>
              <a:ext uri="{FF2B5EF4-FFF2-40B4-BE49-F238E27FC236}">
                <a16:creationId xmlns:a16="http://schemas.microsoft.com/office/drawing/2014/main" id="{2AA011BD-A15C-42B9-BBB2-6C371CA06CE1}"/>
              </a:ext>
            </a:extLst>
          </p:cNvPr>
          <p:cNvSpPr/>
          <p:nvPr/>
        </p:nvSpPr>
        <p:spPr>
          <a:xfrm>
            <a:off x="1673066" y="3235139"/>
            <a:ext cx="374712" cy="370437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83F657D-E8AD-49A5-BB9F-6C9A4693D802}"/>
              </a:ext>
            </a:extLst>
          </p:cNvPr>
          <p:cNvSpPr/>
          <p:nvPr/>
        </p:nvSpPr>
        <p:spPr>
          <a:xfrm>
            <a:off x="3773263" y="3189445"/>
            <a:ext cx="374712" cy="370437"/>
          </a:xfrm>
          <a:prstGeom prst="ellipse">
            <a:avLst/>
          </a:prstGeom>
          <a:solidFill>
            <a:srgbClr val="A4D233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198B0E37-5FD8-425E-81AB-690CBCDDB399}"/>
              </a:ext>
            </a:extLst>
          </p:cNvPr>
          <p:cNvSpPr/>
          <p:nvPr/>
        </p:nvSpPr>
        <p:spPr>
          <a:xfrm>
            <a:off x="2603927" y="3836707"/>
            <a:ext cx="522546" cy="516584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507AF2-78FF-482F-A993-D369CBA1AB6F}"/>
              </a:ext>
            </a:extLst>
          </p:cNvPr>
          <p:cNvGrpSpPr/>
          <p:nvPr/>
        </p:nvGrpSpPr>
        <p:grpSpPr>
          <a:xfrm>
            <a:off x="1783646" y="4294815"/>
            <a:ext cx="2476639" cy="1196616"/>
            <a:chOff x="1929174" y="3556354"/>
            <a:chExt cx="2476639" cy="1196616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0E8E0AF-CF8B-4221-AA1D-8BBE9E81F178}"/>
                </a:ext>
              </a:extLst>
            </p:cNvPr>
            <p:cNvGrpSpPr/>
            <p:nvPr/>
          </p:nvGrpSpPr>
          <p:grpSpPr>
            <a:xfrm>
              <a:off x="1929174" y="3590433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14491EB2-2BBB-4251-8DB6-C71F56499A50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A14C5AB0-897C-4BB5-8ADD-61C733F8419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83D71459-D856-4C3F-A114-3061402C32E3}"/>
                </a:ext>
              </a:extLst>
            </p:cNvPr>
            <p:cNvGrpSpPr/>
            <p:nvPr/>
          </p:nvGrpSpPr>
          <p:grpSpPr>
            <a:xfrm>
              <a:off x="2930074" y="3556354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162A4DA4-6946-44CA-BA5E-B3951EDD1B3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DCC0067-35C0-4299-BD9C-463D59F6957F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Flowchart: Terminator 70">
              <a:extLst>
                <a:ext uri="{FF2B5EF4-FFF2-40B4-BE49-F238E27FC236}">
                  <a16:creationId xmlns:a16="http://schemas.microsoft.com/office/drawing/2014/main" id="{1EA05CD3-F2F0-465C-82D0-B3CA70FFA899}"/>
                </a:ext>
              </a:extLst>
            </p:cNvPr>
            <p:cNvSpPr/>
            <p:nvPr/>
          </p:nvSpPr>
          <p:spPr>
            <a:xfrm rot="1778879">
              <a:off x="3127829" y="3922637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E048289E-5D98-4F66-B05F-25E9B70A9E93}"/>
                </a:ext>
              </a:extLst>
            </p:cNvPr>
            <p:cNvSpPr/>
            <p:nvPr/>
          </p:nvSpPr>
          <p:spPr>
            <a:xfrm rot="2060467">
              <a:off x="2514885" y="3569987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ounded Rectangle 43">
              <a:extLst>
                <a:ext uri="{FF2B5EF4-FFF2-40B4-BE49-F238E27FC236}">
                  <a16:creationId xmlns:a16="http://schemas.microsoft.com/office/drawing/2014/main" id="{C4E68214-EE53-49A1-B3CD-FE49CD3E91C1}"/>
                </a:ext>
              </a:extLst>
            </p:cNvPr>
            <p:cNvSpPr/>
            <p:nvPr/>
          </p:nvSpPr>
          <p:spPr>
            <a:xfrm>
              <a:off x="2755904" y="3816529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B34A2DBF-8EAD-4081-91E2-3AB693AE0DA5}"/>
                </a:ext>
              </a:extLst>
            </p:cNvPr>
            <p:cNvSpPr/>
            <p:nvPr/>
          </p:nvSpPr>
          <p:spPr>
            <a:xfrm rot="1778879">
              <a:off x="2126929" y="3956716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547E9F7-8C21-4702-8B7B-6DD4771608A8}"/>
                </a:ext>
              </a:extLst>
            </p:cNvPr>
            <p:cNvGrpSpPr/>
            <p:nvPr/>
          </p:nvGrpSpPr>
          <p:grpSpPr>
            <a:xfrm>
              <a:off x="2406107" y="3824503"/>
              <a:ext cx="998806" cy="928467"/>
              <a:chOff x="3598985" y="4196862"/>
              <a:chExt cx="832338" cy="773722"/>
            </a:xfrm>
            <a:solidFill>
              <a:schemeClr val="bg2">
                <a:lumMod val="90000"/>
              </a:schemeClr>
            </a:solidFill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99752611-CAB0-4E39-9613-006D9D181803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CA3ABB52-3BB8-4B8F-877C-7ED3D059211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solidFill>
                <a:srgbClr val="D0CECE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D1C3AF-1CAE-4039-828F-78183F3AD5E6}"/>
                </a:ext>
              </a:extLst>
            </p:cNvPr>
            <p:cNvCxnSpPr/>
            <p:nvPr/>
          </p:nvCxnSpPr>
          <p:spPr>
            <a:xfrm>
              <a:off x="2538778" y="3750331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9513DB3-9BFD-4C30-B240-0E7A43668C10}"/>
                </a:ext>
              </a:extLst>
            </p:cNvPr>
            <p:cNvCxnSpPr/>
            <p:nvPr/>
          </p:nvCxnSpPr>
          <p:spPr>
            <a:xfrm>
              <a:off x="2594393" y="3699979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4351668-0FA3-4DC2-8073-05A4C04CC8FE}"/>
                </a:ext>
              </a:extLst>
            </p:cNvPr>
            <p:cNvGrpSpPr/>
            <p:nvPr/>
          </p:nvGrpSpPr>
          <p:grpSpPr>
            <a:xfrm>
              <a:off x="3407007" y="3790424"/>
              <a:ext cx="998806" cy="928467"/>
              <a:chOff x="3598985" y="4196862"/>
              <a:chExt cx="832338" cy="773722"/>
            </a:xfrm>
            <a:solidFill>
              <a:schemeClr val="bg2">
                <a:lumMod val="90000"/>
              </a:schemeClr>
            </a:solidFill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38311DA7-4767-46F7-9F2A-B6F10A67799F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FCFE4A1D-832B-4F22-B983-29D930454DB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solidFill>
                <a:srgbClr val="D0CECE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2" name="Can 2">
            <a:extLst>
              <a:ext uri="{FF2B5EF4-FFF2-40B4-BE49-F238E27FC236}">
                <a16:creationId xmlns:a16="http://schemas.microsoft.com/office/drawing/2014/main" id="{2CC76391-15E4-42AC-A35F-E55DC8A55DE6}"/>
              </a:ext>
            </a:extLst>
          </p:cNvPr>
          <p:cNvSpPr/>
          <p:nvPr/>
        </p:nvSpPr>
        <p:spPr>
          <a:xfrm>
            <a:off x="2688739" y="4157715"/>
            <a:ext cx="443846" cy="386862"/>
          </a:xfrm>
          <a:prstGeom prst="can">
            <a:avLst/>
          </a:prstGeom>
          <a:solidFill>
            <a:srgbClr val="3B383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ounded Rectangle 74">
            <a:extLst>
              <a:ext uri="{FF2B5EF4-FFF2-40B4-BE49-F238E27FC236}">
                <a16:creationId xmlns:a16="http://schemas.microsoft.com/office/drawing/2014/main" id="{A62D29AD-A08B-4E40-A0C4-FDC753A71E13}"/>
              </a:ext>
            </a:extLst>
          </p:cNvPr>
          <p:cNvSpPr/>
          <p:nvPr/>
        </p:nvSpPr>
        <p:spPr>
          <a:xfrm>
            <a:off x="6096000" y="1800028"/>
            <a:ext cx="5705886" cy="3707319"/>
          </a:xfrm>
          <a:prstGeom prst="roundRect">
            <a:avLst>
              <a:gd name="adj" fmla="val 20461"/>
            </a:avLst>
          </a:prstGeom>
          <a:solidFill>
            <a:srgbClr val="00C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MS PGothic"/>
                <a:ea typeface="MS PGothic"/>
              </a:rPr>
              <a:t>Single robot Car Jack</a:t>
            </a:r>
            <a:endParaRPr lang="en-US" sz="3600" b="1">
              <a:solidFill>
                <a:schemeClr val="bg1"/>
              </a:solidFill>
              <a:latin typeface="Arial" panose="020B0604020202020204"/>
              <a:ea typeface="MS PGothic"/>
              <a:cs typeface="Arial"/>
            </a:endParaRP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Simple lifting mechanism with high mechanical advantage</a:t>
            </a:r>
            <a:endParaRPr lang="en-US">
              <a:solidFill>
                <a:schemeClr val="bg1"/>
              </a:solidFill>
              <a:cs typeface="Arial" panose="020B0604020202020204"/>
            </a:endParaRP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Motor driven vertical translation</a:t>
            </a:r>
          </a:p>
        </p:txBody>
      </p:sp>
      <p:sp>
        <p:nvSpPr>
          <p:cNvPr id="95" name="Title 1">
            <a:extLst>
              <a:ext uri="{FF2B5EF4-FFF2-40B4-BE49-F238E27FC236}">
                <a16:creationId xmlns:a16="http://schemas.microsoft.com/office/drawing/2014/main" id="{982A3376-9BDA-46ED-BF93-D8F475B8D095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High Fidelity Concepts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D2EBEC8-F70C-4193-93CC-DD69305CA741}"/>
              </a:ext>
            </a:extLst>
          </p:cNvPr>
          <p:cNvSpPr/>
          <p:nvPr/>
        </p:nvSpPr>
        <p:spPr>
          <a:xfrm rot="1944600">
            <a:off x="1732710" y="3635094"/>
            <a:ext cx="1207974" cy="232591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17885015-C150-451C-9725-B5ED78210772}"/>
              </a:ext>
            </a:extLst>
          </p:cNvPr>
          <p:cNvSpPr/>
          <p:nvPr/>
        </p:nvSpPr>
        <p:spPr>
          <a:xfrm rot="19655400" flipH="1">
            <a:off x="2877186" y="3646972"/>
            <a:ext cx="1207974" cy="232591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AFDAA60C-09A1-4A12-8BFA-835F867BCCC4}"/>
              </a:ext>
            </a:extLst>
          </p:cNvPr>
          <p:cNvSpPr/>
          <p:nvPr/>
        </p:nvSpPr>
        <p:spPr>
          <a:xfrm>
            <a:off x="2653030" y="3875193"/>
            <a:ext cx="552834" cy="552834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908CA8-ABCE-4D99-BBDA-08327599C285}"/>
              </a:ext>
            </a:extLst>
          </p:cNvPr>
          <p:cNvGrpSpPr/>
          <p:nvPr/>
        </p:nvGrpSpPr>
        <p:grpSpPr>
          <a:xfrm>
            <a:off x="1436785" y="3317446"/>
            <a:ext cx="2570287" cy="200990"/>
            <a:chOff x="523028" y="4209723"/>
            <a:chExt cx="2570287" cy="200990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35E2DFD8-F998-4D09-AE3D-4457B647F263}"/>
                </a:ext>
              </a:extLst>
            </p:cNvPr>
            <p:cNvSpPr/>
            <p:nvPr/>
          </p:nvSpPr>
          <p:spPr>
            <a:xfrm>
              <a:off x="567511" y="4244946"/>
              <a:ext cx="2525804" cy="16409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4">
              <a:extLst>
                <a:ext uri="{FF2B5EF4-FFF2-40B4-BE49-F238E27FC236}">
                  <a16:creationId xmlns:a16="http://schemas.microsoft.com/office/drawing/2014/main" id="{4FBEA326-6698-439A-81CF-D1A85F07A887}"/>
                </a:ext>
              </a:extLst>
            </p:cNvPr>
            <p:cNvSpPr/>
            <p:nvPr/>
          </p:nvSpPr>
          <p:spPr>
            <a:xfrm>
              <a:off x="524242" y="4210975"/>
              <a:ext cx="44702" cy="199738"/>
            </a:xfrm>
            <a:custGeom>
              <a:avLst/>
              <a:gdLst>
                <a:gd name="connsiteX0" fmla="*/ 0 w 64501"/>
                <a:gd name="connsiteY0" fmla="*/ 0 h 236769"/>
                <a:gd name="connsiteX1" fmla="*/ 64501 w 64501"/>
                <a:gd name="connsiteY1" fmla="*/ 0 h 236769"/>
                <a:gd name="connsiteX2" fmla="*/ 64501 w 64501"/>
                <a:gd name="connsiteY2" fmla="*/ 236769 h 236769"/>
                <a:gd name="connsiteX3" fmla="*/ 0 w 64501"/>
                <a:gd name="connsiteY3" fmla="*/ 236769 h 236769"/>
                <a:gd name="connsiteX4" fmla="*/ 0 w 64501"/>
                <a:gd name="connsiteY4" fmla="*/ 0 h 236769"/>
                <a:gd name="connsiteX0" fmla="*/ 0 w 64501"/>
                <a:gd name="connsiteY0" fmla="*/ 0 h 288204"/>
                <a:gd name="connsiteX1" fmla="*/ 64501 w 64501"/>
                <a:gd name="connsiteY1" fmla="*/ 0 h 288204"/>
                <a:gd name="connsiteX2" fmla="*/ 64501 w 64501"/>
                <a:gd name="connsiteY2" fmla="*/ 288204 h 288204"/>
                <a:gd name="connsiteX3" fmla="*/ 0 w 64501"/>
                <a:gd name="connsiteY3" fmla="*/ 236769 h 288204"/>
                <a:gd name="connsiteX4" fmla="*/ 0 w 64501"/>
                <a:gd name="connsiteY4" fmla="*/ 0 h 288204"/>
                <a:gd name="connsiteX0" fmla="*/ 0 w 68311"/>
                <a:gd name="connsiteY0" fmla="*/ 0 h 288204"/>
                <a:gd name="connsiteX1" fmla="*/ 68311 w 68311"/>
                <a:gd name="connsiteY1" fmla="*/ 55245 h 288204"/>
                <a:gd name="connsiteX2" fmla="*/ 64501 w 68311"/>
                <a:gd name="connsiteY2" fmla="*/ 288204 h 288204"/>
                <a:gd name="connsiteX3" fmla="*/ 0 w 68311"/>
                <a:gd name="connsiteY3" fmla="*/ 236769 h 288204"/>
                <a:gd name="connsiteX4" fmla="*/ 0 w 68311"/>
                <a:gd name="connsiteY4" fmla="*/ 0 h 288204"/>
                <a:gd name="connsiteX0" fmla="*/ 0 w 64501"/>
                <a:gd name="connsiteY0" fmla="*/ 0 h 288204"/>
                <a:gd name="connsiteX1" fmla="*/ 62596 w 64501"/>
                <a:gd name="connsiteY1" fmla="*/ 47625 h 288204"/>
                <a:gd name="connsiteX2" fmla="*/ 64501 w 64501"/>
                <a:gd name="connsiteY2" fmla="*/ 288204 h 288204"/>
                <a:gd name="connsiteX3" fmla="*/ 0 w 64501"/>
                <a:gd name="connsiteY3" fmla="*/ 236769 h 288204"/>
                <a:gd name="connsiteX4" fmla="*/ 0 w 64501"/>
                <a:gd name="connsiteY4" fmla="*/ 0 h 288204"/>
                <a:gd name="connsiteX0" fmla="*/ 0 w 66406"/>
                <a:gd name="connsiteY0" fmla="*/ 0 h 288204"/>
                <a:gd name="connsiteX1" fmla="*/ 66406 w 66406"/>
                <a:gd name="connsiteY1" fmla="*/ 47625 h 288204"/>
                <a:gd name="connsiteX2" fmla="*/ 64501 w 66406"/>
                <a:gd name="connsiteY2" fmla="*/ 288204 h 288204"/>
                <a:gd name="connsiteX3" fmla="*/ 0 w 66406"/>
                <a:gd name="connsiteY3" fmla="*/ 236769 h 288204"/>
                <a:gd name="connsiteX4" fmla="*/ 0 w 66406"/>
                <a:gd name="connsiteY4" fmla="*/ 0 h 288204"/>
                <a:gd name="connsiteX0" fmla="*/ 0 w 66406"/>
                <a:gd name="connsiteY0" fmla="*/ 0 h 288204"/>
                <a:gd name="connsiteX1" fmla="*/ 66406 w 66406"/>
                <a:gd name="connsiteY1" fmla="*/ 47625 h 288204"/>
                <a:gd name="connsiteX2" fmla="*/ 64501 w 66406"/>
                <a:gd name="connsiteY2" fmla="*/ 288204 h 288204"/>
                <a:gd name="connsiteX3" fmla="*/ 0 w 66406"/>
                <a:gd name="connsiteY3" fmla="*/ 236769 h 288204"/>
                <a:gd name="connsiteX4" fmla="*/ 0 w 66406"/>
                <a:gd name="connsiteY4" fmla="*/ 0 h 288204"/>
                <a:gd name="connsiteX0" fmla="*/ 0 w 64501"/>
                <a:gd name="connsiteY0" fmla="*/ 0 h 288204"/>
                <a:gd name="connsiteX1" fmla="*/ 62596 w 64501"/>
                <a:gd name="connsiteY1" fmla="*/ 49530 h 288204"/>
                <a:gd name="connsiteX2" fmla="*/ 64501 w 64501"/>
                <a:gd name="connsiteY2" fmla="*/ 288204 h 288204"/>
                <a:gd name="connsiteX3" fmla="*/ 0 w 64501"/>
                <a:gd name="connsiteY3" fmla="*/ 236769 h 288204"/>
                <a:gd name="connsiteX4" fmla="*/ 0 w 64501"/>
                <a:gd name="connsiteY4" fmla="*/ 0 h 288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501" h="288204">
                  <a:moveTo>
                    <a:pt x="0" y="0"/>
                  </a:moveTo>
                  <a:lnTo>
                    <a:pt x="62596" y="49530"/>
                  </a:lnTo>
                  <a:lnTo>
                    <a:pt x="64501" y="288204"/>
                  </a:lnTo>
                  <a:lnTo>
                    <a:pt x="0" y="236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5">
              <a:extLst>
                <a:ext uri="{FF2B5EF4-FFF2-40B4-BE49-F238E27FC236}">
                  <a16:creationId xmlns:a16="http://schemas.microsoft.com/office/drawing/2014/main" id="{6A987202-5A48-4CD2-9EDC-C9398C087721}"/>
                </a:ext>
              </a:extLst>
            </p:cNvPr>
            <p:cNvSpPr/>
            <p:nvPr/>
          </p:nvSpPr>
          <p:spPr>
            <a:xfrm>
              <a:off x="523028" y="4209723"/>
              <a:ext cx="2569741" cy="41107"/>
            </a:xfrm>
            <a:custGeom>
              <a:avLst/>
              <a:gdLst>
                <a:gd name="connsiteX0" fmla="*/ 0 w 395440"/>
                <a:gd name="connsiteY0" fmla="*/ 0 h 236769"/>
                <a:gd name="connsiteX1" fmla="*/ 395440 w 395440"/>
                <a:gd name="connsiteY1" fmla="*/ 0 h 236769"/>
                <a:gd name="connsiteX2" fmla="*/ 395440 w 395440"/>
                <a:gd name="connsiteY2" fmla="*/ 236769 h 236769"/>
                <a:gd name="connsiteX3" fmla="*/ 0 w 395440"/>
                <a:gd name="connsiteY3" fmla="*/ 236769 h 236769"/>
                <a:gd name="connsiteX4" fmla="*/ 0 w 395440"/>
                <a:gd name="connsiteY4" fmla="*/ 0 h 236769"/>
                <a:gd name="connsiteX0" fmla="*/ 0 w 395440"/>
                <a:gd name="connsiteY0" fmla="*/ 0 h 236769"/>
                <a:gd name="connsiteX1" fmla="*/ 395440 w 395440"/>
                <a:gd name="connsiteY1" fmla="*/ 0 h 236769"/>
                <a:gd name="connsiteX2" fmla="*/ 395440 w 395440"/>
                <a:gd name="connsiteY2" fmla="*/ 236769 h 236769"/>
                <a:gd name="connsiteX3" fmla="*/ 95250 w 395440"/>
                <a:gd name="connsiteY3" fmla="*/ 51984 h 236769"/>
                <a:gd name="connsiteX4" fmla="*/ 0 w 395440"/>
                <a:gd name="connsiteY4" fmla="*/ 0 h 236769"/>
                <a:gd name="connsiteX0" fmla="*/ 0 w 458305"/>
                <a:gd name="connsiteY0" fmla="*/ 0 h 55794"/>
                <a:gd name="connsiteX1" fmla="*/ 395440 w 458305"/>
                <a:gd name="connsiteY1" fmla="*/ 0 h 55794"/>
                <a:gd name="connsiteX2" fmla="*/ 458305 w 458305"/>
                <a:gd name="connsiteY2" fmla="*/ 55794 h 55794"/>
                <a:gd name="connsiteX3" fmla="*/ 95250 w 458305"/>
                <a:gd name="connsiteY3" fmla="*/ 51984 h 55794"/>
                <a:gd name="connsiteX4" fmla="*/ 0 w 458305"/>
                <a:gd name="connsiteY4" fmla="*/ 0 h 55794"/>
                <a:gd name="connsiteX0" fmla="*/ 0 w 458305"/>
                <a:gd name="connsiteY0" fmla="*/ 0 h 59604"/>
                <a:gd name="connsiteX1" fmla="*/ 395440 w 458305"/>
                <a:gd name="connsiteY1" fmla="*/ 0 h 59604"/>
                <a:gd name="connsiteX2" fmla="*/ 458305 w 458305"/>
                <a:gd name="connsiteY2" fmla="*/ 55794 h 59604"/>
                <a:gd name="connsiteX3" fmla="*/ 60960 w 458305"/>
                <a:gd name="connsiteY3" fmla="*/ 59604 h 59604"/>
                <a:gd name="connsiteX4" fmla="*/ 0 w 458305"/>
                <a:gd name="connsiteY4" fmla="*/ 0 h 59604"/>
                <a:gd name="connsiteX0" fmla="*/ 0 w 454495"/>
                <a:gd name="connsiteY0" fmla="*/ 0 h 59604"/>
                <a:gd name="connsiteX1" fmla="*/ 395440 w 454495"/>
                <a:gd name="connsiteY1" fmla="*/ 0 h 59604"/>
                <a:gd name="connsiteX2" fmla="*/ 454495 w 454495"/>
                <a:gd name="connsiteY2" fmla="*/ 48174 h 59604"/>
                <a:gd name="connsiteX3" fmla="*/ 60960 w 454495"/>
                <a:gd name="connsiteY3" fmla="*/ 59604 h 59604"/>
                <a:gd name="connsiteX4" fmla="*/ 0 w 454495"/>
                <a:gd name="connsiteY4" fmla="*/ 0 h 59604"/>
                <a:gd name="connsiteX0" fmla="*/ 0 w 454495"/>
                <a:gd name="connsiteY0" fmla="*/ 0 h 51984"/>
                <a:gd name="connsiteX1" fmla="*/ 395440 w 454495"/>
                <a:gd name="connsiteY1" fmla="*/ 0 h 51984"/>
                <a:gd name="connsiteX2" fmla="*/ 454495 w 454495"/>
                <a:gd name="connsiteY2" fmla="*/ 48174 h 51984"/>
                <a:gd name="connsiteX3" fmla="*/ 60960 w 454495"/>
                <a:gd name="connsiteY3" fmla="*/ 51984 h 51984"/>
                <a:gd name="connsiteX4" fmla="*/ 0 w 454495"/>
                <a:gd name="connsiteY4" fmla="*/ 0 h 51984"/>
                <a:gd name="connsiteX0" fmla="*/ 0 w 454495"/>
                <a:gd name="connsiteY0" fmla="*/ 0 h 51984"/>
                <a:gd name="connsiteX1" fmla="*/ 395440 w 454495"/>
                <a:gd name="connsiteY1" fmla="*/ 0 h 51984"/>
                <a:gd name="connsiteX2" fmla="*/ 454495 w 454495"/>
                <a:gd name="connsiteY2" fmla="*/ 48174 h 51984"/>
                <a:gd name="connsiteX3" fmla="*/ 62865 w 454495"/>
                <a:gd name="connsiteY3" fmla="*/ 51984 h 51984"/>
                <a:gd name="connsiteX4" fmla="*/ 0 w 454495"/>
                <a:gd name="connsiteY4" fmla="*/ 0 h 51984"/>
                <a:gd name="connsiteX0" fmla="*/ 0 w 448780"/>
                <a:gd name="connsiteY0" fmla="*/ 0 h 51984"/>
                <a:gd name="connsiteX1" fmla="*/ 395440 w 448780"/>
                <a:gd name="connsiteY1" fmla="*/ 0 h 51984"/>
                <a:gd name="connsiteX2" fmla="*/ 448780 w 448780"/>
                <a:gd name="connsiteY2" fmla="*/ 40554 h 51984"/>
                <a:gd name="connsiteX3" fmla="*/ 62865 w 448780"/>
                <a:gd name="connsiteY3" fmla="*/ 51984 h 51984"/>
                <a:gd name="connsiteX4" fmla="*/ 0 w 448780"/>
                <a:gd name="connsiteY4" fmla="*/ 0 h 51984"/>
                <a:gd name="connsiteX0" fmla="*/ 0 w 454495"/>
                <a:gd name="connsiteY0" fmla="*/ 0 h 53889"/>
                <a:gd name="connsiteX1" fmla="*/ 395440 w 454495"/>
                <a:gd name="connsiteY1" fmla="*/ 0 h 53889"/>
                <a:gd name="connsiteX2" fmla="*/ 454495 w 454495"/>
                <a:gd name="connsiteY2" fmla="*/ 53889 h 53889"/>
                <a:gd name="connsiteX3" fmla="*/ 62865 w 454495"/>
                <a:gd name="connsiteY3" fmla="*/ 51984 h 53889"/>
                <a:gd name="connsiteX4" fmla="*/ 0 w 454495"/>
                <a:gd name="connsiteY4" fmla="*/ 0 h 53889"/>
                <a:gd name="connsiteX0" fmla="*/ 0 w 450685"/>
                <a:gd name="connsiteY0" fmla="*/ 0 h 51984"/>
                <a:gd name="connsiteX1" fmla="*/ 395440 w 450685"/>
                <a:gd name="connsiteY1" fmla="*/ 0 h 51984"/>
                <a:gd name="connsiteX2" fmla="*/ 450685 w 450685"/>
                <a:gd name="connsiteY2" fmla="*/ 44364 h 51984"/>
                <a:gd name="connsiteX3" fmla="*/ 62865 w 450685"/>
                <a:gd name="connsiteY3" fmla="*/ 51984 h 51984"/>
                <a:gd name="connsiteX4" fmla="*/ 0 w 450685"/>
                <a:gd name="connsiteY4" fmla="*/ 0 h 51984"/>
                <a:gd name="connsiteX0" fmla="*/ 0 w 450685"/>
                <a:gd name="connsiteY0" fmla="*/ 0 h 51984"/>
                <a:gd name="connsiteX1" fmla="*/ 395440 w 450685"/>
                <a:gd name="connsiteY1" fmla="*/ 0 h 51984"/>
                <a:gd name="connsiteX2" fmla="*/ 450685 w 450685"/>
                <a:gd name="connsiteY2" fmla="*/ 44364 h 51984"/>
                <a:gd name="connsiteX3" fmla="*/ 62865 w 450685"/>
                <a:gd name="connsiteY3" fmla="*/ 51984 h 51984"/>
                <a:gd name="connsiteX4" fmla="*/ 0 w 450685"/>
                <a:gd name="connsiteY4" fmla="*/ 0 h 51984"/>
                <a:gd name="connsiteX0" fmla="*/ 0 w 450685"/>
                <a:gd name="connsiteY0" fmla="*/ 0 h 48174"/>
                <a:gd name="connsiteX1" fmla="*/ 395440 w 450685"/>
                <a:gd name="connsiteY1" fmla="*/ 0 h 48174"/>
                <a:gd name="connsiteX2" fmla="*/ 450685 w 450685"/>
                <a:gd name="connsiteY2" fmla="*/ 44364 h 48174"/>
                <a:gd name="connsiteX3" fmla="*/ 66675 w 450685"/>
                <a:gd name="connsiteY3" fmla="*/ 48174 h 48174"/>
                <a:gd name="connsiteX4" fmla="*/ 0 w 450685"/>
                <a:gd name="connsiteY4" fmla="*/ 0 h 48174"/>
                <a:gd name="connsiteX0" fmla="*/ 0 w 450685"/>
                <a:gd name="connsiteY0" fmla="*/ 0 h 55794"/>
                <a:gd name="connsiteX1" fmla="*/ 395440 w 450685"/>
                <a:gd name="connsiteY1" fmla="*/ 0 h 55794"/>
                <a:gd name="connsiteX2" fmla="*/ 450685 w 450685"/>
                <a:gd name="connsiteY2" fmla="*/ 44364 h 55794"/>
                <a:gd name="connsiteX3" fmla="*/ 68580 w 450685"/>
                <a:gd name="connsiteY3" fmla="*/ 55794 h 55794"/>
                <a:gd name="connsiteX4" fmla="*/ 0 w 450685"/>
                <a:gd name="connsiteY4" fmla="*/ 0 h 55794"/>
                <a:gd name="connsiteX0" fmla="*/ 0 w 450685"/>
                <a:gd name="connsiteY0" fmla="*/ 0 h 48174"/>
                <a:gd name="connsiteX1" fmla="*/ 395440 w 450685"/>
                <a:gd name="connsiteY1" fmla="*/ 0 h 48174"/>
                <a:gd name="connsiteX2" fmla="*/ 450685 w 450685"/>
                <a:gd name="connsiteY2" fmla="*/ 44364 h 48174"/>
                <a:gd name="connsiteX3" fmla="*/ 70485 w 450685"/>
                <a:gd name="connsiteY3" fmla="*/ 48174 h 48174"/>
                <a:gd name="connsiteX4" fmla="*/ 0 w 450685"/>
                <a:gd name="connsiteY4" fmla="*/ 0 h 48174"/>
                <a:gd name="connsiteX0" fmla="*/ 0 w 450685"/>
                <a:gd name="connsiteY0" fmla="*/ 0 h 46269"/>
                <a:gd name="connsiteX1" fmla="*/ 395440 w 450685"/>
                <a:gd name="connsiteY1" fmla="*/ 0 h 46269"/>
                <a:gd name="connsiteX2" fmla="*/ 450685 w 450685"/>
                <a:gd name="connsiteY2" fmla="*/ 44364 h 46269"/>
                <a:gd name="connsiteX3" fmla="*/ 60960 w 450685"/>
                <a:gd name="connsiteY3" fmla="*/ 46269 h 46269"/>
                <a:gd name="connsiteX4" fmla="*/ 0 w 450685"/>
                <a:gd name="connsiteY4" fmla="*/ 0 h 46269"/>
                <a:gd name="connsiteX0" fmla="*/ 0 w 456400"/>
                <a:gd name="connsiteY0" fmla="*/ 0 h 46269"/>
                <a:gd name="connsiteX1" fmla="*/ 395440 w 456400"/>
                <a:gd name="connsiteY1" fmla="*/ 0 h 46269"/>
                <a:gd name="connsiteX2" fmla="*/ 456400 w 456400"/>
                <a:gd name="connsiteY2" fmla="*/ 40554 h 46269"/>
                <a:gd name="connsiteX3" fmla="*/ 60960 w 456400"/>
                <a:gd name="connsiteY3" fmla="*/ 46269 h 46269"/>
                <a:gd name="connsiteX4" fmla="*/ 0 w 456400"/>
                <a:gd name="connsiteY4" fmla="*/ 0 h 46269"/>
                <a:gd name="connsiteX0" fmla="*/ 0 w 456400"/>
                <a:gd name="connsiteY0" fmla="*/ 0 h 46269"/>
                <a:gd name="connsiteX1" fmla="*/ 395440 w 456400"/>
                <a:gd name="connsiteY1" fmla="*/ 0 h 46269"/>
                <a:gd name="connsiteX2" fmla="*/ 456400 w 456400"/>
                <a:gd name="connsiteY2" fmla="*/ 46269 h 46269"/>
                <a:gd name="connsiteX3" fmla="*/ 60960 w 456400"/>
                <a:gd name="connsiteY3" fmla="*/ 46269 h 46269"/>
                <a:gd name="connsiteX4" fmla="*/ 0 w 456400"/>
                <a:gd name="connsiteY4" fmla="*/ 0 h 46269"/>
                <a:gd name="connsiteX0" fmla="*/ 0 w 1340320"/>
                <a:gd name="connsiteY0" fmla="*/ 0 h 51984"/>
                <a:gd name="connsiteX1" fmla="*/ 395440 w 1340320"/>
                <a:gd name="connsiteY1" fmla="*/ 0 h 51984"/>
                <a:gd name="connsiteX2" fmla="*/ 1340320 w 1340320"/>
                <a:gd name="connsiteY2" fmla="*/ 51984 h 51984"/>
                <a:gd name="connsiteX3" fmla="*/ 60960 w 1340320"/>
                <a:gd name="connsiteY3" fmla="*/ 46269 h 51984"/>
                <a:gd name="connsiteX4" fmla="*/ 0 w 1340320"/>
                <a:gd name="connsiteY4" fmla="*/ 0 h 51984"/>
                <a:gd name="connsiteX0" fmla="*/ 0 w 1340320"/>
                <a:gd name="connsiteY0" fmla="*/ 0 h 51984"/>
                <a:gd name="connsiteX1" fmla="*/ 1243165 w 1340320"/>
                <a:gd name="connsiteY1" fmla="*/ 1905 h 51984"/>
                <a:gd name="connsiteX2" fmla="*/ 1340320 w 1340320"/>
                <a:gd name="connsiteY2" fmla="*/ 51984 h 51984"/>
                <a:gd name="connsiteX3" fmla="*/ 60960 w 1340320"/>
                <a:gd name="connsiteY3" fmla="*/ 46269 h 51984"/>
                <a:gd name="connsiteX4" fmla="*/ 0 w 1340320"/>
                <a:gd name="connsiteY4" fmla="*/ 0 h 51984"/>
                <a:gd name="connsiteX0" fmla="*/ 0 w 3707903"/>
                <a:gd name="connsiteY0" fmla="*/ 0 h 59314"/>
                <a:gd name="connsiteX1" fmla="*/ 1243165 w 3707903"/>
                <a:gd name="connsiteY1" fmla="*/ 1905 h 59314"/>
                <a:gd name="connsiteX2" fmla="*/ 3707903 w 3707903"/>
                <a:gd name="connsiteY2" fmla="*/ 59314 h 59314"/>
                <a:gd name="connsiteX3" fmla="*/ 60960 w 3707903"/>
                <a:gd name="connsiteY3" fmla="*/ 46269 h 59314"/>
                <a:gd name="connsiteX4" fmla="*/ 0 w 3707903"/>
                <a:gd name="connsiteY4" fmla="*/ 0 h 59314"/>
                <a:gd name="connsiteX0" fmla="*/ 0 w 3707903"/>
                <a:gd name="connsiteY0" fmla="*/ 0 h 59314"/>
                <a:gd name="connsiteX1" fmla="*/ 3636403 w 3707903"/>
                <a:gd name="connsiteY1" fmla="*/ 27560 h 59314"/>
                <a:gd name="connsiteX2" fmla="*/ 3707903 w 3707903"/>
                <a:gd name="connsiteY2" fmla="*/ 59314 h 59314"/>
                <a:gd name="connsiteX3" fmla="*/ 60960 w 3707903"/>
                <a:gd name="connsiteY3" fmla="*/ 46269 h 59314"/>
                <a:gd name="connsiteX4" fmla="*/ 0 w 3707903"/>
                <a:gd name="connsiteY4" fmla="*/ 0 h 5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7903" h="59314">
                  <a:moveTo>
                    <a:pt x="0" y="0"/>
                  </a:moveTo>
                  <a:lnTo>
                    <a:pt x="3636403" y="27560"/>
                  </a:lnTo>
                  <a:lnTo>
                    <a:pt x="3707903" y="59314"/>
                  </a:lnTo>
                  <a:lnTo>
                    <a:pt x="60960" y="462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tx1"/>
              </a:solidFill>
              <a:rou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31D791E0-FBBB-4923-9772-8DA2E07C27DF}"/>
              </a:ext>
            </a:extLst>
          </p:cNvPr>
          <p:cNvSpPr/>
          <p:nvPr/>
        </p:nvSpPr>
        <p:spPr>
          <a:xfrm rot="19655400" flipH="1">
            <a:off x="1841479" y="2983519"/>
            <a:ext cx="1207974" cy="232591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9F8FC79-26CE-4D73-9979-7F813D2C7CD2}"/>
              </a:ext>
            </a:extLst>
          </p:cNvPr>
          <p:cNvSpPr/>
          <p:nvPr/>
        </p:nvSpPr>
        <p:spPr>
          <a:xfrm rot="1944600">
            <a:off x="2895666" y="2938739"/>
            <a:ext cx="1207974" cy="232591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5049ACC-8F5F-407C-B599-F0B9961E2EF9}"/>
              </a:ext>
            </a:extLst>
          </p:cNvPr>
          <p:cNvGrpSpPr/>
          <p:nvPr/>
        </p:nvGrpSpPr>
        <p:grpSpPr>
          <a:xfrm>
            <a:off x="2402527" y="2550186"/>
            <a:ext cx="1211329" cy="375731"/>
            <a:chOff x="2015158" y="2949141"/>
            <a:chExt cx="1780253" cy="629031"/>
          </a:xfrm>
          <a:solidFill>
            <a:srgbClr val="FFC000"/>
          </a:solidFill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C50A67B0-5ACB-421F-B2B8-70817C16A02D}"/>
                </a:ext>
              </a:extLst>
            </p:cNvPr>
            <p:cNvSpPr/>
            <p:nvPr/>
          </p:nvSpPr>
          <p:spPr>
            <a:xfrm>
              <a:off x="2016116" y="2951721"/>
              <a:ext cx="1558516" cy="569826"/>
            </a:xfrm>
            <a:prstGeom prst="rect">
              <a:avLst/>
            </a:prstGeom>
            <a:grpFill/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343D713D-EA9C-43C1-B63A-02CE63B51251}"/>
                </a:ext>
              </a:extLst>
            </p:cNvPr>
            <p:cNvSpPr/>
            <p:nvPr/>
          </p:nvSpPr>
          <p:spPr>
            <a:xfrm>
              <a:off x="2236895" y="3004983"/>
              <a:ext cx="1558516" cy="569826"/>
            </a:xfrm>
            <a:prstGeom prst="rect">
              <a:avLst/>
            </a:prstGeom>
            <a:grpFill/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87">
              <a:extLst>
                <a:ext uri="{FF2B5EF4-FFF2-40B4-BE49-F238E27FC236}">
                  <a16:creationId xmlns:a16="http://schemas.microsoft.com/office/drawing/2014/main" id="{238F300B-9DB1-4D10-8449-37383CDF4051}"/>
                </a:ext>
              </a:extLst>
            </p:cNvPr>
            <p:cNvSpPr/>
            <p:nvPr/>
          </p:nvSpPr>
          <p:spPr>
            <a:xfrm>
              <a:off x="2015158" y="2956911"/>
              <a:ext cx="223773" cy="621261"/>
            </a:xfrm>
            <a:custGeom>
              <a:avLst/>
              <a:gdLst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0 w 219963"/>
                <a:gd name="connsiteY3" fmla="*/ 569826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0 w 219963"/>
                <a:gd name="connsiteY3" fmla="*/ 508866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5715 w 219963"/>
                <a:gd name="connsiteY3" fmla="*/ 516486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1905 w 219963"/>
                <a:gd name="connsiteY3" fmla="*/ 510771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3810 w 219963"/>
                <a:gd name="connsiteY3" fmla="*/ 510771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5715 w 219963"/>
                <a:gd name="connsiteY3" fmla="*/ 522201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0 w 219963"/>
                <a:gd name="connsiteY3" fmla="*/ 522201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1905 w 219963"/>
                <a:gd name="connsiteY3" fmla="*/ 516486 h 569826"/>
                <a:gd name="connsiteX4" fmla="*/ 0 w 219963"/>
                <a:gd name="connsiteY4" fmla="*/ 0 h 569826"/>
                <a:gd name="connsiteX0" fmla="*/ 0 w 223773"/>
                <a:gd name="connsiteY0" fmla="*/ 0 h 615546"/>
                <a:gd name="connsiteX1" fmla="*/ 223773 w 223773"/>
                <a:gd name="connsiteY1" fmla="*/ 45720 h 615546"/>
                <a:gd name="connsiteX2" fmla="*/ 223773 w 223773"/>
                <a:gd name="connsiteY2" fmla="*/ 615546 h 615546"/>
                <a:gd name="connsiteX3" fmla="*/ 5715 w 223773"/>
                <a:gd name="connsiteY3" fmla="*/ 562206 h 615546"/>
                <a:gd name="connsiteX4" fmla="*/ 0 w 223773"/>
                <a:gd name="connsiteY4" fmla="*/ 0 h 615546"/>
                <a:gd name="connsiteX0" fmla="*/ 0 w 223773"/>
                <a:gd name="connsiteY0" fmla="*/ 0 h 615546"/>
                <a:gd name="connsiteX1" fmla="*/ 223773 w 223773"/>
                <a:gd name="connsiteY1" fmla="*/ 45720 h 615546"/>
                <a:gd name="connsiteX2" fmla="*/ 223773 w 223773"/>
                <a:gd name="connsiteY2" fmla="*/ 615546 h 615546"/>
                <a:gd name="connsiteX3" fmla="*/ 1905 w 223773"/>
                <a:gd name="connsiteY3" fmla="*/ 567921 h 615546"/>
                <a:gd name="connsiteX4" fmla="*/ 0 w 223773"/>
                <a:gd name="connsiteY4" fmla="*/ 0 h 615546"/>
                <a:gd name="connsiteX0" fmla="*/ 0 w 223773"/>
                <a:gd name="connsiteY0" fmla="*/ 0 h 621261"/>
                <a:gd name="connsiteX1" fmla="*/ 223773 w 223773"/>
                <a:gd name="connsiteY1" fmla="*/ 45720 h 621261"/>
                <a:gd name="connsiteX2" fmla="*/ 221868 w 223773"/>
                <a:gd name="connsiteY2" fmla="*/ 621261 h 621261"/>
                <a:gd name="connsiteX3" fmla="*/ 1905 w 223773"/>
                <a:gd name="connsiteY3" fmla="*/ 567921 h 621261"/>
                <a:gd name="connsiteX4" fmla="*/ 0 w 223773"/>
                <a:gd name="connsiteY4" fmla="*/ 0 h 621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773" h="621261">
                  <a:moveTo>
                    <a:pt x="0" y="0"/>
                  </a:moveTo>
                  <a:lnTo>
                    <a:pt x="223773" y="45720"/>
                  </a:lnTo>
                  <a:lnTo>
                    <a:pt x="221868" y="621261"/>
                  </a:lnTo>
                  <a:lnTo>
                    <a:pt x="1905" y="56792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  <a:rou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88">
              <a:extLst>
                <a:ext uri="{FF2B5EF4-FFF2-40B4-BE49-F238E27FC236}">
                  <a16:creationId xmlns:a16="http://schemas.microsoft.com/office/drawing/2014/main" id="{87D3E7F4-099D-4B2E-ACB4-20E2A9A280BF}"/>
                </a:ext>
              </a:extLst>
            </p:cNvPr>
            <p:cNvSpPr/>
            <p:nvPr/>
          </p:nvSpPr>
          <p:spPr>
            <a:xfrm>
              <a:off x="2027297" y="2949141"/>
              <a:ext cx="1768113" cy="58326"/>
            </a:xfrm>
            <a:custGeom>
              <a:avLst/>
              <a:gdLst>
                <a:gd name="connsiteX0" fmla="*/ 0 w 1768113"/>
                <a:gd name="connsiteY0" fmla="*/ 0 h 58326"/>
                <a:gd name="connsiteX1" fmla="*/ 1768113 w 1768113"/>
                <a:gd name="connsiteY1" fmla="*/ 0 h 58326"/>
                <a:gd name="connsiteX2" fmla="*/ 1768113 w 1768113"/>
                <a:gd name="connsiteY2" fmla="*/ 58326 h 58326"/>
                <a:gd name="connsiteX3" fmla="*/ 0 w 1768113"/>
                <a:gd name="connsiteY3" fmla="*/ 58326 h 58326"/>
                <a:gd name="connsiteX4" fmla="*/ 0 w 1768113"/>
                <a:gd name="connsiteY4" fmla="*/ 0 h 58326"/>
                <a:gd name="connsiteX0" fmla="*/ 0 w 1768113"/>
                <a:gd name="connsiteY0" fmla="*/ 0 h 62136"/>
                <a:gd name="connsiteX1" fmla="*/ 1768113 w 1768113"/>
                <a:gd name="connsiteY1" fmla="*/ 0 h 62136"/>
                <a:gd name="connsiteX2" fmla="*/ 1768113 w 1768113"/>
                <a:gd name="connsiteY2" fmla="*/ 58326 h 62136"/>
                <a:gd name="connsiteX3" fmla="*/ 226695 w 1768113"/>
                <a:gd name="connsiteY3" fmla="*/ 62136 h 62136"/>
                <a:gd name="connsiteX4" fmla="*/ 0 w 1768113"/>
                <a:gd name="connsiteY4" fmla="*/ 0 h 62136"/>
                <a:gd name="connsiteX0" fmla="*/ 0 w 1768113"/>
                <a:gd name="connsiteY0" fmla="*/ 0 h 58326"/>
                <a:gd name="connsiteX1" fmla="*/ 1768113 w 1768113"/>
                <a:gd name="connsiteY1" fmla="*/ 0 h 58326"/>
                <a:gd name="connsiteX2" fmla="*/ 1768113 w 1768113"/>
                <a:gd name="connsiteY2" fmla="*/ 58326 h 58326"/>
                <a:gd name="connsiteX3" fmla="*/ 217170 w 1768113"/>
                <a:gd name="connsiteY3" fmla="*/ 52611 h 58326"/>
                <a:gd name="connsiteX4" fmla="*/ 0 w 1768113"/>
                <a:gd name="connsiteY4" fmla="*/ 0 h 58326"/>
                <a:gd name="connsiteX0" fmla="*/ 0 w 1768113"/>
                <a:gd name="connsiteY0" fmla="*/ 0 h 58326"/>
                <a:gd name="connsiteX1" fmla="*/ 1768113 w 1768113"/>
                <a:gd name="connsiteY1" fmla="*/ 0 h 58326"/>
                <a:gd name="connsiteX2" fmla="*/ 1768113 w 1768113"/>
                <a:gd name="connsiteY2" fmla="*/ 58326 h 58326"/>
                <a:gd name="connsiteX3" fmla="*/ 211455 w 1768113"/>
                <a:gd name="connsiteY3" fmla="*/ 52611 h 58326"/>
                <a:gd name="connsiteX4" fmla="*/ 0 w 1768113"/>
                <a:gd name="connsiteY4" fmla="*/ 0 h 58326"/>
                <a:gd name="connsiteX0" fmla="*/ 0 w 1768113"/>
                <a:gd name="connsiteY0" fmla="*/ 1905 h 60231"/>
                <a:gd name="connsiteX1" fmla="*/ 1539513 w 1768113"/>
                <a:gd name="connsiteY1" fmla="*/ 0 h 60231"/>
                <a:gd name="connsiteX2" fmla="*/ 1768113 w 1768113"/>
                <a:gd name="connsiteY2" fmla="*/ 60231 h 60231"/>
                <a:gd name="connsiteX3" fmla="*/ 211455 w 1768113"/>
                <a:gd name="connsiteY3" fmla="*/ 54516 h 60231"/>
                <a:gd name="connsiteX4" fmla="*/ 0 w 1768113"/>
                <a:gd name="connsiteY4" fmla="*/ 1905 h 60231"/>
                <a:gd name="connsiteX0" fmla="*/ 0 w 1768113"/>
                <a:gd name="connsiteY0" fmla="*/ 1905 h 54516"/>
                <a:gd name="connsiteX1" fmla="*/ 1539513 w 1768113"/>
                <a:gd name="connsiteY1" fmla="*/ 0 h 54516"/>
                <a:gd name="connsiteX2" fmla="*/ 1768113 w 1768113"/>
                <a:gd name="connsiteY2" fmla="*/ 52611 h 54516"/>
                <a:gd name="connsiteX3" fmla="*/ 211455 w 1768113"/>
                <a:gd name="connsiteY3" fmla="*/ 54516 h 54516"/>
                <a:gd name="connsiteX4" fmla="*/ 0 w 1768113"/>
                <a:gd name="connsiteY4" fmla="*/ 1905 h 54516"/>
                <a:gd name="connsiteX0" fmla="*/ 0 w 1768113"/>
                <a:gd name="connsiteY0" fmla="*/ 5715 h 58326"/>
                <a:gd name="connsiteX1" fmla="*/ 1531893 w 1768113"/>
                <a:gd name="connsiteY1" fmla="*/ 0 h 58326"/>
                <a:gd name="connsiteX2" fmla="*/ 1768113 w 1768113"/>
                <a:gd name="connsiteY2" fmla="*/ 56421 h 58326"/>
                <a:gd name="connsiteX3" fmla="*/ 211455 w 1768113"/>
                <a:gd name="connsiteY3" fmla="*/ 58326 h 58326"/>
                <a:gd name="connsiteX4" fmla="*/ 0 w 1768113"/>
                <a:gd name="connsiteY4" fmla="*/ 5715 h 5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113" h="58326">
                  <a:moveTo>
                    <a:pt x="0" y="5715"/>
                  </a:moveTo>
                  <a:lnTo>
                    <a:pt x="1531893" y="0"/>
                  </a:lnTo>
                  <a:lnTo>
                    <a:pt x="1768113" y="56421"/>
                  </a:lnTo>
                  <a:lnTo>
                    <a:pt x="211455" y="58326"/>
                  </a:lnTo>
                  <a:lnTo>
                    <a:pt x="0" y="5715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3" name="Oval 112">
            <a:extLst>
              <a:ext uri="{FF2B5EF4-FFF2-40B4-BE49-F238E27FC236}">
                <a16:creationId xmlns:a16="http://schemas.microsoft.com/office/drawing/2014/main" id="{DF594BE0-C735-4FDD-9E7F-1576FCF4AD48}"/>
              </a:ext>
            </a:extLst>
          </p:cNvPr>
          <p:cNvSpPr/>
          <p:nvPr/>
        </p:nvSpPr>
        <p:spPr>
          <a:xfrm>
            <a:off x="3830934" y="3238187"/>
            <a:ext cx="396431" cy="396431"/>
          </a:xfrm>
          <a:prstGeom prst="ellipse">
            <a:avLst/>
          </a:prstGeom>
          <a:solidFill>
            <a:srgbClr val="A4D233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EE226071-C964-4D31-B00D-471011831A74}"/>
              </a:ext>
            </a:extLst>
          </p:cNvPr>
          <p:cNvSpPr/>
          <p:nvPr/>
        </p:nvSpPr>
        <p:spPr>
          <a:xfrm>
            <a:off x="1730737" y="3283881"/>
            <a:ext cx="396431" cy="396431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514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Oval 109">
            <a:extLst>
              <a:ext uri="{FF2B5EF4-FFF2-40B4-BE49-F238E27FC236}">
                <a16:creationId xmlns:a16="http://schemas.microsoft.com/office/drawing/2014/main" id="{2AA011BD-A15C-42B9-BBB2-6C371CA06CE1}"/>
              </a:ext>
            </a:extLst>
          </p:cNvPr>
          <p:cNvSpPr/>
          <p:nvPr/>
        </p:nvSpPr>
        <p:spPr>
          <a:xfrm>
            <a:off x="1978141" y="2882548"/>
            <a:ext cx="374712" cy="370437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483F657D-E8AD-49A5-BB9F-6C9A4693D802}"/>
              </a:ext>
            </a:extLst>
          </p:cNvPr>
          <p:cNvSpPr/>
          <p:nvPr/>
        </p:nvSpPr>
        <p:spPr>
          <a:xfrm>
            <a:off x="3402156" y="2873345"/>
            <a:ext cx="374712" cy="370437"/>
          </a:xfrm>
          <a:prstGeom prst="ellipse">
            <a:avLst/>
          </a:prstGeom>
          <a:solidFill>
            <a:srgbClr val="A4D233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198B0E37-5FD8-425E-81AB-690CBCDDB399}"/>
              </a:ext>
            </a:extLst>
          </p:cNvPr>
          <p:cNvSpPr/>
          <p:nvPr/>
        </p:nvSpPr>
        <p:spPr>
          <a:xfrm>
            <a:off x="2603927" y="3836707"/>
            <a:ext cx="522546" cy="516584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507AF2-78FF-482F-A993-D369CBA1AB6F}"/>
              </a:ext>
            </a:extLst>
          </p:cNvPr>
          <p:cNvGrpSpPr/>
          <p:nvPr/>
        </p:nvGrpSpPr>
        <p:grpSpPr>
          <a:xfrm>
            <a:off x="1783646" y="4294815"/>
            <a:ext cx="2476639" cy="1196616"/>
            <a:chOff x="1929174" y="3556354"/>
            <a:chExt cx="2476639" cy="1196616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0E8E0AF-CF8B-4221-AA1D-8BBE9E81F178}"/>
                </a:ext>
              </a:extLst>
            </p:cNvPr>
            <p:cNvGrpSpPr/>
            <p:nvPr/>
          </p:nvGrpSpPr>
          <p:grpSpPr>
            <a:xfrm>
              <a:off x="1929174" y="3590433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14491EB2-2BBB-4251-8DB6-C71F56499A50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A14C5AB0-897C-4BB5-8ADD-61C733F8419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83D71459-D856-4C3F-A114-3061402C32E3}"/>
                </a:ext>
              </a:extLst>
            </p:cNvPr>
            <p:cNvGrpSpPr/>
            <p:nvPr/>
          </p:nvGrpSpPr>
          <p:grpSpPr>
            <a:xfrm>
              <a:off x="2930074" y="3556354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162A4DA4-6946-44CA-BA5E-B3951EDD1B3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DCC0067-35C0-4299-BD9C-463D59F6957F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1" name="Flowchart: Terminator 70">
              <a:extLst>
                <a:ext uri="{FF2B5EF4-FFF2-40B4-BE49-F238E27FC236}">
                  <a16:creationId xmlns:a16="http://schemas.microsoft.com/office/drawing/2014/main" id="{1EA05CD3-F2F0-465C-82D0-B3CA70FFA899}"/>
                </a:ext>
              </a:extLst>
            </p:cNvPr>
            <p:cNvSpPr/>
            <p:nvPr/>
          </p:nvSpPr>
          <p:spPr>
            <a:xfrm rot="1778879">
              <a:off x="3127829" y="3922637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46">
              <a:extLst>
                <a:ext uri="{FF2B5EF4-FFF2-40B4-BE49-F238E27FC236}">
                  <a16:creationId xmlns:a16="http://schemas.microsoft.com/office/drawing/2014/main" id="{E048289E-5D98-4F66-B05F-25E9B70A9E93}"/>
                </a:ext>
              </a:extLst>
            </p:cNvPr>
            <p:cNvSpPr/>
            <p:nvPr/>
          </p:nvSpPr>
          <p:spPr>
            <a:xfrm rot="2060467">
              <a:off x="2514885" y="3569987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ounded Rectangle 43">
              <a:extLst>
                <a:ext uri="{FF2B5EF4-FFF2-40B4-BE49-F238E27FC236}">
                  <a16:creationId xmlns:a16="http://schemas.microsoft.com/office/drawing/2014/main" id="{C4E68214-EE53-49A1-B3CD-FE49CD3E91C1}"/>
                </a:ext>
              </a:extLst>
            </p:cNvPr>
            <p:cNvSpPr/>
            <p:nvPr/>
          </p:nvSpPr>
          <p:spPr>
            <a:xfrm>
              <a:off x="2755904" y="3816529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lowchart: Terminator 73">
              <a:extLst>
                <a:ext uri="{FF2B5EF4-FFF2-40B4-BE49-F238E27FC236}">
                  <a16:creationId xmlns:a16="http://schemas.microsoft.com/office/drawing/2014/main" id="{B34A2DBF-8EAD-4081-91E2-3AB693AE0DA5}"/>
                </a:ext>
              </a:extLst>
            </p:cNvPr>
            <p:cNvSpPr/>
            <p:nvPr/>
          </p:nvSpPr>
          <p:spPr>
            <a:xfrm rot="1778879">
              <a:off x="2126929" y="3956716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547E9F7-8C21-4702-8B7B-6DD4771608A8}"/>
                </a:ext>
              </a:extLst>
            </p:cNvPr>
            <p:cNvGrpSpPr/>
            <p:nvPr/>
          </p:nvGrpSpPr>
          <p:grpSpPr>
            <a:xfrm>
              <a:off x="2406107" y="3824503"/>
              <a:ext cx="998806" cy="928467"/>
              <a:chOff x="3598985" y="4196862"/>
              <a:chExt cx="832338" cy="773722"/>
            </a:xfrm>
            <a:solidFill>
              <a:schemeClr val="bg2">
                <a:lumMod val="90000"/>
              </a:schemeClr>
            </a:solidFill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99752611-CAB0-4E39-9613-006D9D181803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CA3ABB52-3BB8-4B8F-877C-7ED3D059211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solidFill>
                <a:srgbClr val="D0CECE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D1C3AF-1CAE-4039-828F-78183F3AD5E6}"/>
                </a:ext>
              </a:extLst>
            </p:cNvPr>
            <p:cNvCxnSpPr/>
            <p:nvPr/>
          </p:nvCxnSpPr>
          <p:spPr>
            <a:xfrm>
              <a:off x="2538778" y="3750331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9513DB3-9BFD-4C30-B240-0E7A43668C10}"/>
                </a:ext>
              </a:extLst>
            </p:cNvPr>
            <p:cNvCxnSpPr/>
            <p:nvPr/>
          </p:nvCxnSpPr>
          <p:spPr>
            <a:xfrm>
              <a:off x="2594393" y="3699979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4351668-0FA3-4DC2-8073-05A4C04CC8FE}"/>
                </a:ext>
              </a:extLst>
            </p:cNvPr>
            <p:cNvGrpSpPr/>
            <p:nvPr/>
          </p:nvGrpSpPr>
          <p:grpSpPr>
            <a:xfrm>
              <a:off x="3407007" y="3790424"/>
              <a:ext cx="998806" cy="928467"/>
              <a:chOff x="3598985" y="4196862"/>
              <a:chExt cx="832338" cy="773722"/>
            </a:xfrm>
            <a:solidFill>
              <a:schemeClr val="bg2">
                <a:lumMod val="90000"/>
              </a:schemeClr>
            </a:solidFill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38311DA7-4767-46F7-9F2A-B6F10A67799F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FCFE4A1D-832B-4F22-B983-29D930454DB7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solidFill>
                <a:srgbClr val="D0CECE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2" name="Can 2">
            <a:extLst>
              <a:ext uri="{FF2B5EF4-FFF2-40B4-BE49-F238E27FC236}">
                <a16:creationId xmlns:a16="http://schemas.microsoft.com/office/drawing/2014/main" id="{2CC76391-15E4-42AC-A35F-E55DC8A55DE6}"/>
              </a:ext>
            </a:extLst>
          </p:cNvPr>
          <p:cNvSpPr/>
          <p:nvPr/>
        </p:nvSpPr>
        <p:spPr>
          <a:xfrm>
            <a:off x="2688739" y="4157715"/>
            <a:ext cx="443846" cy="386862"/>
          </a:xfrm>
          <a:prstGeom prst="can">
            <a:avLst/>
          </a:prstGeom>
          <a:solidFill>
            <a:srgbClr val="3B3838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itle 1">
            <a:extLst>
              <a:ext uri="{FF2B5EF4-FFF2-40B4-BE49-F238E27FC236}">
                <a16:creationId xmlns:a16="http://schemas.microsoft.com/office/drawing/2014/main" id="{982A3376-9BDA-46ED-BF93-D8F475B8D095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High Fidelity Concepts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6D2EBEC8-F70C-4193-93CC-DD69305CA741}"/>
              </a:ext>
            </a:extLst>
          </p:cNvPr>
          <p:cNvSpPr/>
          <p:nvPr/>
        </p:nvSpPr>
        <p:spPr>
          <a:xfrm rot="3197179">
            <a:off x="1903758" y="3470476"/>
            <a:ext cx="1207974" cy="232591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17885015-C150-451C-9725-B5ED78210772}"/>
              </a:ext>
            </a:extLst>
          </p:cNvPr>
          <p:cNvSpPr/>
          <p:nvPr/>
        </p:nvSpPr>
        <p:spPr>
          <a:xfrm rot="18351473" flipH="1">
            <a:off x="2725445" y="3470730"/>
            <a:ext cx="1207974" cy="232591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AFDAA60C-09A1-4A12-8BFA-835F867BCCC4}"/>
              </a:ext>
            </a:extLst>
          </p:cNvPr>
          <p:cNvSpPr/>
          <p:nvPr/>
        </p:nvSpPr>
        <p:spPr>
          <a:xfrm>
            <a:off x="2653030" y="3875193"/>
            <a:ext cx="552834" cy="552834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908CA8-ABCE-4D99-BBDA-08327599C285}"/>
              </a:ext>
            </a:extLst>
          </p:cNvPr>
          <p:cNvGrpSpPr/>
          <p:nvPr/>
        </p:nvGrpSpPr>
        <p:grpSpPr>
          <a:xfrm>
            <a:off x="1065678" y="3001346"/>
            <a:ext cx="2570287" cy="200990"/>
            <a:chOff x="523028" y="4209723"/>
            <a:chExt cx="2570287" cy="200990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35E2DFD8-F998-4D09-AE3D-4457B647F263}"/>
                </a:ext>
              </a:extLst>
            </p:cNvPr>
            <p:cNvSpPr/>
            <p:nvPr/>
          </p:nvSpPr>
          <p:spPr>
            <a:xfrm>
              <a:off x="567511" y="4244946"/>
              <a:ext cx="2525804" cy="16409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4">
              <a:extLst>
                <a:ext uri="{FF2B5EF4-FFF2-40B4-BE49-F238E27FC236}">
                  <a16:creationId xmlns:a16="http://schemas.microsoft.com/office/drawing/2014/main" id="{4FBEA326-6698-439A-81CF-D1A85F07A887}"/>
                </a:ext>
              </a:extLst>
            </p:cNvPr>
            <p:cNvSpPr/>
            <p:nvPr/>
          </p:nvSpPr>
          <p:spPr>
            <a:xfrm>
              <a:off x="524242" y="4210975"/>
              <a:ext cx="44702" cy="199738"/>
            </a:xfrm>
            <a:custGeom>
              <a:avLst/>
              <a:gdLst>
                <a:gd name="connsiteX0" fmla="*/ 0 w 64501"/>
                <a:gd name="connsiteY0" fmla="*/ 0 h 236769"/>
                <a:gd name="connsiteX1" fmla="*/ 64501 w 64501"/>
                <a:gd name="connsiteY1" fmla="*/ 0 h 236769"/>
                <a:gd name="connsiteX2" fmla="*/ 64501 w 64501"/>
                <a:gd name="connsiteY2" fmla="*/ 236769 h 236769"/>
                <a:gd name="connsiteX3" fmla="*/ 0 w 64501"/>
                <a:gd name="connsiteY3" fmla="*/ 236769 h 236769"/>
                <a:gd name="connsiteX4" fmla="*/ 0 w 64501"/>
                <a:gd name="connsiteY4" fmla="*/ 0 h 236769"/>
                <a:gd name="connsiteX0" fmla="*/ 0 w 64501"/>
                <a:gd name="connsiteY0" fmla="*/ 0 h 288204"/>
                <a:gd name="connsiteX1" fmla="*/ 64501 w 64501"/>
                <a:gd name="connsiteY1" fmla="*/ 0 h 288204"/>
                <a:gd name="connsiteX2" fmla="*/ 64501 w 64501"/>
                <a:gd name="connsiteY2" fmla="*/ 288204 h 288204"/>
                <a:gd name="connsiteX3" fmla="*/ 0 w 64501"/>
                <a:gd name="connsiteY3" fmla="*/ 236769 h 288204"/>
                <a:gd name="connsiteX4" fmla="*/ 0 w 64501"/>
                <a:gd name="connsiteY4" fmla="*/ 0 h 288204"/>
                <a:gd name="connsiteX0" fmla="*/ 0 w 68311"/>
                <a:gd name="connsiteY0" fmla="*/ 0 h 288204"/>
                <a:gd name="connsiteX1" fmla="*/ 68311 w 68311"/>
                <a:gd name="connsiteY1" fmla="*/ 55245 h 288204"/>
                <a:gd name="connsiteX2" fmla="*/ 64501 w 68311"/>
                <a:gd name="connsiteY2" fmla="*/ 288204 h 288204"/>
                <a:gd name="connsiteX3" fmla="*/ 0 w 68311"/>
                <a:gd name="connsiteY3" fmla="*/ 236769 h 288204"/>
                <a:gd name="connsiteX4" fmla="*/ 0 w 68311"/>
                <a:gd name="connsiteY4" fmla="*/ 0 h 288204"/>
                <a:gd name="connsiteX0" fmla="*/ 0 w 64501"/>
                <a:gd name="connsiteY0" fmla="*/ 0 h 288204"/>
                <a:gd name="connsiteX1" fmla="*/ 62596 w 64501"/>
                <a:gd name="connsiteY1" fmla="*/ 47625 h 288204"/>
                <a:gd name="connsiteX2" fmla="*/ 64501 w 64501"/>
                <a:gd name="connsiteY2" fmla="*/ 288204 h 288204"/>
                <a:gd name="connsiteX3" fmla="*/ 0 w 64501"/>
                <a:gd name="connsiteY3" fmla="*/ 236769 h 288204"/>
                <a:gd name="connsiteX4" fmla="*/ 0 w 64501"/>
                <a:gd name="connsiteY4" fmla="*/ 0 h 288204"/>
                <a:gd name="connsiteX0" fmla="*/ 0 w 66406"/>
                <a:gd name="connsiteY0" fmla="*/ 0 h 288204"/>
                <a:gd name="connsiteX1" fmla="*/ 66406 w 66406"/>
                <a:gd name="connsiteY1" fmla="*/ 47625 h 288204"/>
                <a:gd name="connsiteX2" fmla="*/ 64501 w 66406"/>
                <a:gd name="connsiteY2" fmla="*/ 288204 h 288204"/>
                <a:gd name="connsiteX3" fmla="*/ 0 w 66406"/>
                <a:gd name="connsiteY3" fmla="*/ 236769 h 288204"/>
                <a:gd name="connsiteX4" fmla="*/ 0 w 66406"/>
                <a:gd name="connsiteY4" fmla="*/ 0 h 288204"/>
                <a:gd name="connsiteX0" fmla="*/ 0 w 66406"/>
                <a:gd name="connsiteY0" fmla="*/ 0 h 288204"/>
                <a:gd name="connsiteX1" fmla="*/ 66406 w 66406"/>
                <a:gd name="connsiteY1" fmla="*/ 47625 h 288204"/>
                <a:gd name="connsiteX2" fmla="*/ 64501 w 66406"/>
                <a:gd name="connsiteY2" fmla="*/ 288204 h 288204"/>
                <a:gd name="connsiteX3" fmla="*/ 0 w 66406"/>
                <a:gd name="connsiteY3" fmla="*/ 236769 h 288204"/>
                <a:gd name="connsiteX4" fmla="*/ 0 w 66406"/>
                <a:gd name="connsiteY4" fmla="*/ 0 h 288204"/>
                <a:gd name="connsiteX0" fmla="*/ 0 w 64501"/>
                <a:gd name="connsiteY0" fmla="*/ 0 h 288204"/>
                <a:gd name="connsiteX1" fmla="*/ 62596 w 64501"/>
                <a:gd name="connsiteY1" fmla="*/ 49530 h 288204"/>
                <a:gd name="connsiteX2" fmla="*/ 64501 w 64501"/>
                <a:gd name="connsiteY2" fmla="*/ 288204 h 288204"/>
                <a:gd name="connsiteX3" fmla="*/ 0 w 64501"/>
                <a:gd name="connsiteY3" fmla="*/ 236769 h 288204"/>
                <a:gd name="connsiteX4" fmla="*/ 0 w 64501"/>
                <a:gd name="connsiteY4" fmla="*/ 0 h 288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501" h="288204">
                  <a:moveTo>
                    <a:pt x="0" y="0"/>
                  </a:moveTo>
                  <a:lnTo>
                    <a:pt x="62596" y="49530"/>
                  </a:lnTo>
                  <a:lnTo>
                    <a:pt x="64501" y="288204"/>
                  </a:lnTo>
                  <a:lnTo>
                    <a:pt x="0" y="236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5">
              <a:extLst>
                <a:ext uri="{FF2B5EF4-FFF2-40B4-BE49-F238E27FC236}">
                  <a16:creationId xmlns:a16="http://schemas.microsoft.com/office/drawing/2014/main" id="{6A987202-5A48-4CD2-9EDC-C9398C087721}"/>
                </a:ext>
              </a:extLst>
            </p:cNvPr>
            <p:cNvSpPr/>
            <p:nvPr/>
          </p:nvSpPr>
          <p:spPr>
            <a:xfrm>
              <a:off x="523028" y="4209723"/>
              <a:ext cx="2569741" cy="41107"/>
            </a:xfrm>
            <a:custGeom>
              <a:avLst/>
              <a:gdLst>
                <a:gd name="connsiteX0" fmla="*/ 0 w 395440"/>
                <a:gd name="connsiteY0" fmla="*/ 0 h 236769"/>
                <a:gd name="connsiteX1" fmla="*/ 395440 w 395440"/>
                <a:gd name="connsiteY1" fmla="*/ 0 h 236769"/>
                <a:gd name="connsiteX2" fmla="*/ 395440 w 395440"/>
                <a:gd name="connsiteY2" fmla="*/ 236769 h 236769"/>
                <a:gd name="connsiteX3" fmla="*/ 0 w 395440"/>
                <a:gd name="connsiteY3" fmla="*/ 236769 h 236769"/>
                <a:gd name="connsiteX4" fmla="*/ 0 w 395440"/>
                <a:gd name="connsiteY4" fmla="*/ 0 h 236769"/>
                <a:gd name="connsiteX0" fmla="*/ 0 w 395440"/>
                <a:gd name="connsiteY0" fmla="*/ 0 h 236769"/>
                <a:gd name="connsiteX1" fmla="*/ 395440 w 395440"/>
                <a:gd name="connsiteY1" fmla="*/ 0 h 236769"/>
                <a:gd name="connsiteX2" fmla="*/ 395440 w 395440"/>
                <a:gd name="connsiteY2" fmla="*/ 236769 h 236769"/>
                <a:gd name="connsiteX3" fmla="*/ 95250 w 395440"/>
                <a:gd name="connsiteY3" fmla="*/ 51984 h 236769"/>
                <a:gd name="connsiteX4" fmla="*/ 0 w 395440"/>
                <a:gd name="connsiteY4" fmla="*/ 0 h 236769"/>
                <a:gd name="connsiteX0" fmla="*/ 0 w 458305"/>
                <a:gd name="connsiteY0" fmla="*/ 0 h 55794"/>
                <a:gd name="connsiteX1" fmla="*/ 395440 w 458305"/>
                <a:gd name="connsiteY1" fmla="*/ 0 h 55794"/>
                <a:gd name="connsiteX2" fmla="*/ 458305 w 458305"/>
                <a:gd name="connsiteY2" fmla="*/ 55794 h 55794"/>
                <a:gd name="connsiteX3" fmla="*/ 95250 w 458305"/>
                <a:gd name="connsiteY3" fmla="*/ 51984 h 55794"/>
                <a:gd name="connsiteX4" fmla="*/ 0 w 458305"/>
                <a:gd name="connsiteY4" fmla="*/ 0 h 55794"/>
                <a:gd name="connsiteX0" fmla="*/ 0 w 458305"/>
                <a:gd name="connsiteY0" fmla="*/ 0 h 59604"/>
                <a:gd name="connsiteX1" fmla="*/ 395440 w 458305"/>
                <a:gd name="connsiteY1" fmla="*/ 0 h 59604"/>
                <a:gd name="connsiteX2" fmla="*/ 458305 w 458305"/>
                <a:gd name="connsiteY2" fmla="*/ 55794 h 59604"/>
                <a:gd name="connsiteX3" fmla="*/ 60960 w 458305"/>
                <a:gd name="connsiteY3" fmla="*/ 59604 h 59604"/>
                <a:gd name="connsiteX4" fmla="*/ 0 w 458305"/>
                <a:gd name="connsiteY4" fmla="*/ 0 h 59604"/>
                <a:gd name="connsiteX0" fmla="*/ 0 w 454495"/>
                <a:gd name="connsiteY0" fmla="*/ 0 h 59604"/>
                <a:gd name="connsiteX1" fmla="*/ 395440 w 454495"/>
                <a:gd name="connsiteY1" fmla="*/ 0 h 59604"/>
                <a:gd name="connsiteX2" fmla="*/ 454495 w 454495"/>
                <a:gd name="connsiteY2" fmla="*/ 48174 h 59604"/>
                <a:gd name="connsiteX3" fmla="*/ 60960 w 454495"/>
                <a:gd name="connsiteY3" fmla="*/ 59604 h 59604"/>
                <a:gd name="connsiteX4" fmla="*/ 0 w 454495"/>
                <a:gd name="connsiteY4" fmla="*/ 0 h 59604"/>
                <a:gd name="connsiteX0" fmla="*/ 0 w 454495"/>
                <a:gd name="connsiteY0" fmla="*/ 0 h 51984"/>
                <a:gd name="connsiteX1" fmla="*/ 395440 w 454495"/>
                <a:gd name="connsiteY1" fmla="*/ 0 h 51984"/>
                <a:gd name="connsiteX2" fmla="*/ 454495 w 454495"/>
                <a:gd name="connsiteY2" fmla="*/ 48174 h 51984"/>
                <a:gd name="connsiteX3" fmla="*/ 60960 w 454495"/>
                <a:gd name="connsiteY3" fmla="*/ 51984 h 51984"/>
                <a:gd name="connsiteX4" fmla="*/ 0 w 454495"/>
                <a:gd name="connsiteY4" fmla="*/ 0 h 51984"/>
                <a:gd name="connsiteX0" fmla="*/ 0 w 454495"/>
                <a:gd name="connsiteY0" fmla="*/ 0 h 51984"/>
                <a:gd name="connsiteX1" fmla="*/ 395440 w 454495"/>
                <a:gd name="connsiteY1" fmla="*/ 0 h 51984"/>
                <a:gd name="connsiteX2" fmla="*/ 454495 w 454495"/>
                <a:gd name="connsiteY2" fmla="*/ 48174 h 51984"/>
                <a:gd name="connsiteX3" fmla="*/ 62865 w 454495"/>
                <a:gd name="connsiteY3" fmla="*/ 51984 h 51984"/>
                <a:gd name="connsiteX4" fmla="*/ 0 w 454495"/>
                <a:gd name="connsiteY4" fmla="*/ 0 h 51984"/>
                <a:gd name="connsiteX0" fmla="*/ 0 w 448780"/>
                <a:gd name="connsiteY0" fmla="*/ 0 h 51984"/>
                <a:gd name="connsiteX1" fmla="*/ 395440 w 448780"/>
                <a:gd name="connsiteY1" fmla="*/ 0 h 51984"/>
                <a:gd name="connsiteX2" fmla="*/ 448780 w 448780"/>
                <a:gd name="connsiteY2" fmla="*/ 40554 h 51984"/>
                <a:gd name="connsiteX3" fmla="*/ 62865 w 448780"/>
                <a:gd name="connsiteY3" fmla="*/ 51984 h 51984"/>
                <a:gd name="connsiteX4" fmla="*/ 0 w 448780"/>
                <a:gd name="connsiteY4" fmla="*/ 0 h 51984"/>
                <a:gd name="connsiteX0" fmla="*/ 0 w 454495"/>
                <a:gd name="connsiteY0" fmla="*/ 0 h 53889"/>
                <a:gd name="connsiteX1" fmla="*/ 395440 w 454495"/>
                <a:gd name="connsiteY1" fmla="*/ 0 h 53889"/>
                <a:gd name="connsiteX2" fmla="*/ 454495 w 454495"/>
                <a:gd name="connsiteY2" fmla="*/ 53889 h 53889"/>
                <a:gd name="connsiteX3" fmla="*/ 62865 w 454495"/>
                <a:gd name="connsiteY3" fmla="*/ 51984 h 53889"/>
                <a:gd name="connsiteX4" fmla="*/ 0 w 454495"/>
                <a:gd name="connsiteY4" fmla="*/ 0 h 53889"/>
                <a:gd name="connsiteX0" fmla="*/ 0 w 450685"/>
                <a:gd name="connsiteY0" fmla="*/ 0 h 51984"/>
                <a:gd name="connsiteX1" fmla="*/ 395440 w 450685"/>
                <a:gd name="connsiteY1" fmla="*/ 0 h 51984"/>
                <a:gd name="connsiteX2" fmla="*/ 450685 w 450685"/>
                <a:gd name="connsiteY2" fmla="*/ 44364 h 51984"/>
                <a:gd name="connsiteX3" fmla="*/ 62865 w 450685"/>
                <a:gd name="connsiteY3" fmla="*/ 51984 h 51984"/>
                <a:gd name="connsiteX4" fmla="*/ 0 w 450685"/>
                <a:gd name="connsiteY4" fmla="*/ 0 h 51984"/>
                <a:gd name="connsiteX0" fmla="*/ 0 w 450685"/>
                <a:gd name="connsiteY0" fmla="*/ 0 h 51984"/>
                <a:gd name="connsiteX1" fmla="*/ 395440 w 450685"/>
                <a:gd name="connsiteY1" fmla="*/ 0 h 51984"/>
                <a:gd name="connsiteX2" fmla="*/ 450685 w 450685"/>
                <a:gd name="connsiteY2" fmla="*/ 44364 h 51984"/>
                <a:gd name="connsiteX3" fmla="*/ 62865 w 450685"/>
                <a:gd name="connsiteY3" fmla="*/ 51984 h 51984"/>
                <a:gd name="connsiteX4" fmla="*/ 0 w 450685"/>
                <a:gd name="connsiteY4" fmla="*/ 0 h 51984"/>
                <a:gd name="connsiteX0" fmla="*/ 0 w 450685"/>
                <a:gd name="connsiteY0" fmla="*/ 0 h 48174"/>
                <a:gd name="connsiteX1" fmla="*/ 395440 w 450685"/>
                <a:gd name="connsiteY1" fmla="*/ 0 h 48174"/>
                <a:gd name="connsiteX2" fmla="*/ 450685 w 450685"/>
                <a:gd name="connsiteY2" fmla="*/ 44364 h 48174"/>
                <a:gd name="connsiteX3" fmla="*/ 66675 w 450685"/>
                <a:gd name="connsiteY3" fmla="*/ 48174 h 48174"/>
                <a:gd name="connsiteX4" fmla="*/ 0 w 450685"/>
                <a:gd name="connsiteY4" fmla="*/ 0 h 48174"/>
                <a:gd name="connsiteX0" fmla="*/ 0 w 450685"/>
                <a:gd name="connsiteY0" fmla="*/ 0 h 55794"/>
                <a:gd name="connsiteX1" fmla="*/ 395440 w 450685"/>
                <a:gd name="connsiteY1" fmla="*/ 0 h 55794"/>
                <a:gd name="connsiteX2" fmla="*/ 450685 w 450685"/>
                <a:gd name="connsiteY2" fmla="*/ 44364 h 55794"/>
                <a:gd name="connsiteX3" fmla="*/ 68580 w 450685"/>
                <a:gd name="connsiteY3" fmla="*/ 55794 h 55794"/>
                <a:gd name="connsiteX4" fmla="*/ 0 w 450685"/>
                <a:gd name="connsiteY4" fmla="*/ 0 h 55794"/>
                <a:gd name="connsiteX0" fmla="*/ 0 w 450685"/>
                <a:gd name="connsiteY0" fmla="*/ 0 h 48174"/>
                <a:gd name="connsiteX1" fmla="*/ 395440 w 450685"/>
                <a:gd name="connsiteY1" fmla="*/ 0 h 48174"/>
                <a:gd name="connsiteX2" fmla="*/ 450685 w 450685"/>
                <a:gd name="connsiteY2" fmla="*/ 44364 h 48174"/>
                <a:gd name="connsiteX3" fmla="*/ 70485 w 450685"/>
                <a:gd name="connsiteY3" fmla="*/ 48174 h 48174"/>
                <a:gd name="connsiteX4" fmla="*/ 0 w 450685"/>
                <a:gd name="connsiteY4" fmla="*/ 0 h 48174"/>
                <a:gd name="connsiteX0" fmla="*/ 0 w 450685"/>
                <a:gd name="connsiteY0" fmla="*/ 0 h 46269"/>
                <a:gd name="connsiteX1" fmla="*/ 395440 w 450685"/>
                <a:gd name="connsiteY1" fmla="*/ 0 h 46269"/>
                <a:gd name="connsiteX2" fmla="*/ 450685 w 450685"/>
                <a:gd name="connsiteY2" fmla="*/ 44364 h 46269"/>
                <a:gd name="connsiteX3" fmla="*/ 60960 w 450685"/>
                <a:gd name="connsiteY3" fmla="*/ 46269 h 46269"/>
                <a:gd name="connsiteX4" fmla="*/ 0 w 450685"/>
                <a:gd name="connsiteY4" fmla="*/ 0 h 46269"/>
                <a:gd name="connsiteX0" fmla="*/ 0 w 456400"/>
                <a:gd name="connsiteY0" fmla="*/ 0 h 46269"/>
                <a:gd name="connsiteX1" fmla="*/ 395440 w 456400"/>
                <a:gd name="connsiteY1" fmla="*/ 0 h 46269"/>
                <a:gd name="connsiteX2" fmla="*/ 456400 w 456400"/>
                <a:gd name="connsiteY2" fmla="*/ 40554 h 46269"/>
                <a:gd name="connsiteX3" fmla="*/ 60960 w 456400"/>
                <a:gd name="connsiteY3" fmla="*/ 46269 h 46269"/>
                <a:gd name="connsiteX4" fmla="*/ 0 w 456400"/>
                <a:gd name="connsiteY4" fmla="*/ 0 h 46269"/>
                <a:gd name="connsiteX0" fmla="*/ 0 w 456400"/>
                <a:gd name="connsiteY0" fmla="*/ 0 h 46269"/>
                <a:gd name="connsiteX1" fmla="*/ 395440 w 456400"/>
                <a:gd name="connsiteY1" fmla="*/ 0 h 46269"/>
                <a:gd name="connsiteX2" fmla="*/ 456400 w 456400"/>
                <a:gd name="connsiteY2" fmla="*/ 46269 h 46269"/>
                <a:gd name="connsiteX3" fmla="*/ 60960 w 456400"/>
                <a:gd name="connsiteY3" fmla="*/ 46269 h 46269"/>
                <a:gd name="connsiteX4" fmla="*/ 0 w 456400"/>
                <a:gd name="connsiteY4" fmla="*/ 0 h 46269"/>
                <a:gd name="connsiteX0" fmla="*/ 0 w 1340320"/>
                <a:gd name="connsiteY0" fmla="*/ 0 h 51984"/>
                <a:gd name="connsiteX1" fmla="*/ 395440 w 1340320"/>
                <a:gd name="connsiteY1" fmla="*/ 0 h 51984"/>
                <a:gd name="connsiteX2" fmla="*/ 1340320 w 1340320"/>
                <a:gd name="connsiteY2" fmla="*/ 51984 h 51984"/>
                <a:gd name="connsiteX3" fmla="*/ 60960 w 1340320"/>
                <a:gd name="connsiteY3" fmla="*/ 46269 h 51984"/>
                <a:gd name="connsiteX4" fmla="*/ 0 w 1340320"/>
                <a:gd name="connsiteY4" fmla="*/ 0 h 51984"/>
                <a:gd name="connsiteX0" fmla="*/ 0 w 1340320"/>
                <a:gd name="connsiteY0" fmla="*/ 0 h 51984"/>
                <a:gd name="connsiteX1" fmla="*/ 1243165 w 1340320"/>
                <a:gd name="connsiteY1" fmla="*/ 1905 h 51984"/>
                <a:gd name="connsiteX2" fmla="*/ 1340320 w 1340320"/>
                <a:gd name="connsiteY2" fmla="*/ 51984 h 51984"/>
                <a:gd name="connsiteX3" fmla="*/ 60960 w 1340320"/>
                <a:gd name="connsiteY3" fmla="*/ 46269 h 51984"/>
                <a:gd name="connsiteX4" fmla="*/ 0 w 1340320"/>
                <a:gd name="connsiteY4" fmla="*/ 0 h 51984"/>
                <a:gd name="connsiteX0" fmla="*/ 0 w 3707903"/>
                <a:gd name="connsiteY0" fmla="*/ 0 h 59314"/>
                <a:gd name="connsiteX1" fmla="*/ 1243165 w 3707903"/>
                <a:gd name="connsiteY1" fmla="*/ 1905 h 59314"/>
                <a:gd name="connsiteX2" fmla="*/ 3707903 w 3707903"/>
                <a:gd name="connsiteY2" fmla="*/ 59314 h 59314"/>
                <a:gd name="connsiteX3" fmla="*/ 60960 w 3707903"/>
                <a:gd name="connsiteY3" fmla="*/ 46269 h 59314"/>
                <a:gd name="connsiteX4" fmla="*/ 0 w 3707903"/>
                <a:gd name="connsiteY4" fmla="*/ 0 h 59314"/>
                <a:gd name="connsiteX0" fmla="*/ 0 w 3707903"/>
                <a:gd name="connsiteY0" fmla="*/ 0 h 59314"/>
                <a:gd name="connsiteX1" fmla="*/ 3636403 w 3707903"/>
                <a:gd name="connsiteY1" fmla="*/ 27560 h 59314"/>
                <a:gd name="connsiteX2" fmla="*/ 3707903 w 3707903"/>
                <a:gd name="connsiteY2" fmla="*/ 59314 h 59314"/>
                <a:gd name="connsiteX3" fmla="*/ 60960 w 3707903"/>
                <a:gd name="connsiteY3" fmla="*/ 46269 h 59314"/>
                <a:gd name="connsiteX4" fmla="*/ 0 w 3707903"/>
                <a:gd name="connsiteY4" fmla="*/ 0 h 59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7903" h="59314">
                  <a:moveTo>
                    <a:pt x="0" y="0"/>
                  </a:moveTo>
                  <a:lnTo>
                    <a:pt x="3636403" y="27560"/>
                  </a:lnTo>
                  <a:lnTo>
                    <a:pt x="3707903" y="59314"/>
                  </a:lnTo>
                  <a:lnTo>
                    <a:pt x="60960" y="462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tx1"/>
              </a:solidFill>
              <a:rou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31D791E0-FBBB-4923-9772-8DA2E07C27DF}"/>
              </a:ext>
            </a:extLst>
          </p:cNvPr>
          <p:cNvSpPr/>
          <p:nvPr/>
        </p:nvSpPr>
        <p:spPr>
          <a:xfrm rot="18461756" flipH="1">
            <a:off x="1962249" y="2472435"/>
            <a:ext cx="1207974" cy="232591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A9F8FC79-26CE-4D73-9979-7F813D2C7CD2}"/>
              </a:ext>
            </a:extLst>
          </p:cNvPr>
          <p:cNvSpPr/>
          <p:nvPr/>
        </p:nvSpPr>
        <p:spPr>
          <a:xfrm rot="3063417">
            <a:off x="2683995" y="2490154"/>
            <a:ext cx="1207974" cy="232591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E5049ACC-8F5F-407C-B599-F0B9961E2EF9}"/>
              </a:ext>
            </a:extLst>
          </p:cNvPr>
          <p:cNvGrpSpPr/>
          <p:nvPr/>
        </p:nvGrpSpPr>
        <p:grpSpPr>
          <a:xfrm>
            <a:off x="2330215" y="1948875"/>
            <a:ext cx="1211329" cy="375731"/>
            <a:chOff x="2015158" y="2949141"/>
            <a:chExt cx="1780253" cy="629031"/>
          </a:xfrm>
          <a:solidFill>
            <a:srgbClr val="FFC000"/>
          </a:solidFill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C50A67B0-5ACB-421F-B2B8-70817C16A02D}"/>
                </a:ext>
              </a:extLst>
            </p:cNvPr>
            <p:cNvSpPr/>
            <p:nvPr/>
          </p:nvSpPr>
          <p:spPr>
            <a:xfrm>
              <a:off x="2016116" y="2951721"/>
              <a:ext cx="1558516" cy="569826"/>
            </a:xfrm>
            <a:prstGeom prst="rect">
              <a:avLst/>
            </a:prstGeom>
            <a:grpFill/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343D713D-EA9C-43C1-B63A-02CE63B51251}"/>
                </a:ext>
              </a:extLst>
            </p:cNvPr>
            <p:cNvSpPr/>
            <p:nvPr/>
          </p:nvSpPr>
          <p:spPr>
            <a:xfrm>
              <a:off x="2236895" y="3004983"/>
              <a:ext cx="1558516" cy="569826"/>
            </a:xfrm>
            <a:prstGeom prst="rect">
              <a:avLst/>
            </a:prstGeom>
            <a:grpFill/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87">
              <a:extLst>
                <a:ext uri="{FF2B5EF4-FFF2-40B4-BE49-F238E27FC236}">
                  <a16:creationId xmlns:a16="http://schemas.microsoft.com/office/drawing/2014/main" id="{238F300B-9DB1-4D10-8449-37383CDF4051}"/>
                </a:ext>
              </a:extLst>
            </p:cNvPr>
            <p:cNvSpPr/>
            <p:nvPr/>
          </p:nvSpPr>
          <p:spPr>
            <a:xfrm>
              <a:off x="2015158" y="2956911"/>
              <a:ext cx="223773" cy="621261"/>
            </a:xfrm>
            <a:custGeom>
              <a:avLst/>
              <a:gdLst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0 w 219963"/>
                <a:gd name="connsiteY3" fmla="*/ 569826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0 w 219963"/>
                <a:gd name="connsiteY3" fmla="*/ 508866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5715 w 219963"/>
                <a:gd name="connsiteY3" fmla="*/ 516486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1905 w 219963"/>
                <a:gd name="connsiteY3" fmla="*/ 510771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3810 w 219963"/>
                <a:gd name="connsiteY3" fmla="*/ 510771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5715 w 219963"/>
                <a:gd name="connsiteY3" fmla="*/ 522201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0 w 219963"/>
                <a:gd name="connsiteY3" fmla="*/ 522201 h 569826"/>
                <a:gd name="connsiteX4" fmla="*/ 0 w 219963"/>
                <a:gd name="connsiteY4" fmla="*/ 0 h 569826"/>
                <a:gd name="connsiteX0" fmla="*/ 0 w 219963"/>
                <a:gd name="connsiteY0" fmla="*/ 0 h 569826"/>
                <a:gd name="connsiteX1" fmla="*/ 219963 w 219963"/>
                <a:gd name="connsiteY1" fmla="*/ 0 h 569826"/>
                <a:gd name="connsiteX2" fmla="*/ 219963 w 219963"/>
                <a:gd name="connsiteY2" fmla="*/ 569826 h 569826"/>
                <a:gd name="connsiteX3" fmla="*/ 1905 w 219963"/>
                <a:gd name="connsiteY3" fmla="*/ 516486 h 569826"/>
                <a:gd name="connsiteX4" fmla="*/ 0 w 219963"/>
                <a:gd name="connsiteY4" fmla="*/ 0 h 569826"/>
                <a:gd name="connsiteX0" fmla="*/ 0 w 223773"/>
                <a:gd name="connsiteY0" fmla="*/ 0 h 615546"/>
                <a:gd name="connsiteX1" fmla="*/ 223773 w 223773"/>
                <a:gd name="connsiteY1" fmla="*/ 45720 h 615546"/>
                <a:gd name="connsiteX2" fmla="*/ 223773 w 223773"/>
                <a:gd name="connsiteY2" fmla="*/ 615546 h 615546"/>
                <a:gd name="connsiteX3" fmla="*/ 5715 w 223773"/>
                <a:gd name="connsiteY3" fmla="*/ 562206 h 615546"/>
                <a:gd name="connsiteX4" fmla="*/ 0 w 223773"/>
                <a:gd name="connsiteY4" fmla="*/ 0 h 615546"/>
                <a:gd name="connsiteX0" fmla="*/ 0 w 223773"/>
                <a:gd name="connsiteY0" fmla="*/ 0 h 615546"/>
                <a:gd name="connsiteX1" fmla="*/ 223773 w 223773"/>
                <a:gd name="connsiteY1" fmla="*/ 45720 h 615546"/>
                <a:gd name="connsiteX2" fmla="*/ 223773 w 223773"/>
                <a:gd name="connsiteY2" fmla="*/ 615546 h 615546"/>
                <a:gd name="connsiteX3" fmla="*/ 1905 w 223773"/>
                <a:gd name="connsiteY3" fmla="*/ 567921 h 615546"/>
                <a:gd name="connsiteX4" fmla="*/ 0 w 223773"/>
                <a:gd name="connsiteY4" fmla="*/ 0 h 615546"/>
                <a:gd name="connsiteX0" fmla="*/ 0 w 223773"/>
                <a:gd name="connsiteY0" fmla="*/ 0 h 621261"/>
                <a:gd name="connsiteX1" fmla="*/ 223773 w 223773"/>
                <a:gd name="connsiteY1" fmla="*/ 45720 h 621261"/>
                <a:gd name="connsiteX2" fmla="*/ 221868 w 223773"/>
                <a:gd name="connsiteY2" fmla="*/ 621261 h 621261"/>
                <a:gd name="connsiteX3" fmla="*/ 1905 w 223773"/>
                <a:gd name="connsiteY3" fmla="*/ 567921 h 621261"/>
                <a:gd name="connsiteX4" fmla="*/ 0 w 223773"/>
                <a:gd name="connsiteY4" fmla="*/ 0 h 621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3773" h="621261">
                  <a:moveTo>
                    <a:pt x="0" y="0"/>
                  </a:moveTo>
                  <a:lnTo>
                    <a:pt x="223773" y="45720"/>
                  </a:lnTo>
                  <a:lnTo>
                    <a:pt x="221868" y="621261"/>
                  </a:lnTo>
                  <a:lnTo>
                    <a:pt x="1905" y="56792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  <a:rou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88">
              <a:extLst>
                <a:ext uri="{FF2B5EF4-FFF2-40B4-BE49-F238E27FC236}">
                  <a16:creationId xmlns:a16="http://schemas.microsoft.com/office/drawing/2014/main" id="{87D3E7F4-099D-4B2E-ACB4-20E2A9A280BF}"/>
                </a:ext>
              </a:extLst>
            </p:cNvPr>
            <p:cNvSpPr/>
            <p:nvPr/>
          </p:nvSpPr>
          <p:spPr>
            <a:xfrm>
              <a:off x="2027297" y="2949141"/>
              <a:ext cx="1768113" cy="58326"/>
            </a:xfrm>
            <a:custGeom>
              <a:avLst/>
              <a:gdLst>
                <a:gd name="connsiteX0" fmla="*/ 0 w 1768113"/>
                <a:gd name="connsiteY0" fmla="*/ 0 h 58326"/>
                <a:gd name="connsiteX1" fmla="*/ 1768113 w 1768113"/>
                <a:gd name="connsiteY1" fmla="*/ 0 h 58326"/>
                <a:gd name="connsiteX2" fmla="*/ 1768113 w 1768113"/>
                <a:gd name="connsiteY2" fmla="*/ 58326 h 58326"/>
                <a:gd name="connsiteX3" fmla="*/ 0 w 1768113"/>
                <a:gd name="connsiteY3" fmla="*/ 58326 h 58326"/>
                <a:gd name="connsiteX4" fmla="*/ 0 w 1768113"/>
                <a:gd name="connsiteY4" fmla="*/ 0 h 58326"/>
                <a:gd name="connsiteX0" fmla="*/ 0 w 1768113"/>
                <a:gd name="connsiteY0" fmla="*/ 0 h 62136"/>
                <a:gd name="connsiteX1" fmla="*/ 1768113 w 1768113"/>
                <a:gd name="connsiteY1" fmla="*/ 0 h 62136"/>
                <a:gd name="connsiteX2" fmla="*/ 1768113 w 1768113"/>
                <a:gd name="connsiteY2" fmla="*/ 58326 h 62136"/>
                <a:gd name="connsiteX3" fmla="*/ 226695 w 1768113"/>
                <a:gd name="connsiteY3" fmla="*/ 62136 h 62136"/>
                <a:gd name="connsiteX4" fmla="*/ 0 w 1768113"/>
                <a:gd name="connsiteY4" fmla="*/ 0 h 62136"/>
                <a:gd name="connsiteX0" fmla="*/ 0 w 1768113"/>
                <a:gd name="connsiteY0" fmla="*/ 0 h 58326"/>
                <a:gd name="connsiteX1" fmla="*/ 1768113 w 1768113"/>
                <a:gd name="connsiteY1" fmla="*/ 0 h 58326"/>
                <a:gd name="connsiteX2" fmla="*/ 1768113 w 1768113"/>
                <a:gd name="connsiteY2" fmla="*/ 58326 h 58326"/>
                <a:gd name="connsiteX3" fmla="*/ 217170 w 1768113"/>
                <a:gd name="connsiteY3" fmla="*/ 52611 h 58326"/>
                <a:gd name="connsiteX4" fmla="*/ 0 w 1768113"/>
                <a:gd name="connsiteY4" fmla="*/ 0 h 58326"/>
                <a:gd name="connsiteX0" fmla="*/ 0 w 1768113"/>
                <a:gd name="connsiteY0" fmla="*/ 0 h 58326"/>
                <a:gd name="connsiteX1" fmla="*/ 1768113 w 1768113"/>
                <a:gd name="connsiteY1" fmla="*/ 0 h 58326"/>
                <a:gd name="connsiteX2" fmla="*/ 1768113 w 1768113"/>
                <a:gd name="connsiteY2" fmla="*/ 58326 h 58326"/>
                <a:gd name="connsiteX3" fmla="*/ 211455 w 1768113"/>
                <a:gd name="connsiteY3" fmla="*/ 52611 h 58326"/>
                <a:gd name="connsiteX4" fmla="*/ 0 w 1768113"/>
                <a:gd name="connsiteY4" fmla="*/ 0 h 58326"/>
                <a:gd name="connsiteX0" fmla="*/ 0 w 1768113"/>
                <a:gd name="connsiteY0" fmla="*/ 1905 h 60231"/>
                <a:gd name="connsiteX1" fmla="*/ 1539513 w 1768113"/>
                <a:gd name="connsiteY1" fmla="*/ 0 h 60231"/>
                <a:gd name="connsiteX2" fmla="*/ 1768113 w 1768113"/>
                <a:gd name="connsiteY2" fmla="*/ 60231 h 60231"/>
                <a:gd name="connsiteX3" fmla="*/ 211455 w 1768113"/>
                <a:gd name="connsiteY3" fmla="*/ 54516 h 60231"/>
                <a:gd name="connsiteX4" fmla="*/ 0 w 1768113"/>
                <a:gd name="connsiteY4" fmla="*/ 1905 h 60231"/>
                <a:gd name="connsiteX0" fmla="*/ 0 w 1768113"/>
                <a:gd name="connsiteY0" fmla="*/ 1905 h 54516"/>
                <a:gd name="connsiteX1" fmla="*/ 1539513 w 1768113"/>
                <a:gd name="connsiteY1" fmla="*/ 0 h 54516"/>
                <a:gd name="connsiteX2" fmla="*/ 1768113 w 1768113"/>
                <a:gd name="connsiteY2" fmla="*/ 52611 h 54516"/>
                <a:gd name="connsiteX3" fmla="*/ 211455 w 1768113"/>
                <a:gd name="connsiteY3" fmla="*/ 54516 h 54516"/>
                <a:gd name="connsiteX4" fmla="*/ 0 w 1768113"/>
                <a:gd name="connsiteY4" fmla="*/ 1905 h 54516"/>
                <a:gd name="connsiteX0" fmla="*/ 0 w 1768113"/>
                <a:gd name="connsiteY0" fmla="*/ 5715 h 58326"/>
                <a:gd name="connsiteX1" fmla="*/ 1531893 w 1768113"/>
                <a:gd name="connsiteY1" fmla="*/ 0 h 58326"/>
                <a:gd name="connsiteX2" fmla="*/ 1768113 w 1768113"/>
                <a:gd name="connsiteY2" fmla="*/ 56421 h 58326"/>
                <a:gd name="connsiteX3" fmla="*/ 211455 w 1768113"/>
                <a:gd name="connsiteY3" fmla="*/ 58326 h 58326"/>
                <a:gd name="connsiteX4" fmla="*/ 0 w 1768113"/>
                <a:gd name="connsiteY4" fmla="*/ 5715 h 58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8113" h="58326">
                  <a:moveTo>
                    <a:pt x="0" y="5715"/>
                  </a:moveTo>
                  <a:lnTo>
                    <a:pt x="1531893" y="0"/>
                  </a:lnTo>
                  <a:lnTo>
                    <a:pt x="1768113" y="56421"/>
                  </a:lnTo>
                  <a:lnTo>
                    <a:pt x="211455" y="58326"/>
                  </a:lnTo>
                  <a:lnTo>
                    <a:pt x="0" y="5715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3" name="Oval 112">
            <a:extLst>
              <a:ext uri="{FF2B5EF4-FFF2-40B4-BE49-F238E27FC236}">
                <a16:creationId xmlns:a16="http://schemas.microsoft.com/office/drawing/2014/main" id="{DF594BE0-C735-4FDD-9E7F-1576FCF4AD48}"/>
              </a:ext>
            </a:extLst>
          </p:cNvPr>
          <p:cNvSpPr/>
          <p:nvPr/>
        </p:nvSpPr>
        <p:spPr>
          <a:xfrm>
            <a:off x="3459827" y="2922087"/>
            <a:ext cx="396431" cy="396431"/>
          </a:xfrm>
          <a:prstGeom prst="ellipse">
            <a:avLst/>
          </a:prstGeom>
          <a:solidFill>
            <a:srgbClr val="A4D233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EE226071-C964-4D31-B00D-471011831A74}"/>
              </a:ext>
            </a:extLst>
          </p:cNvPr>
          <p:cNvSpPr/>
          <p:nvPr/>
        </p:nvSpPr>
        <p:spPr>
          <a:xfrm>
            <a:off x="2029119" y="2918740"/>
            <a:ext cx="396431" cy="396431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74">
            <a:extLst>
              <a:ext uri="{FF2B5EF4-FFF2-40B4-BE49-F238E27FC236}">
                <a16:creationId xmlns:a16="http://schemas.microsoft.com/office/drawing/2014/main" id="{5079132E-8206-4B56-BEC1-CA4D30CD7EE4}"/>
              </a:ext>
            </a:extLst>
          </p:cNvPr>
          <p:cNvSpPr/>
          <p:nvPr/>
        </p:nvSpPr>
        <p:spPr>
          <a:xfrm>
            <a:off x="6096000" y="1800028"/>
            <a:ext cx="5705886" cy="3707319"/>
          </a:xfrm>
          <a:prstGeom prst="roundRect">
            <a:avLst>
              <a:gd name="adj" fmla="val 20461"/>
            </a:avLst>
          </a:prstGeom>
          <a:solidFill>
            <a:srgbClr val="00C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MS PGothic"/>
                <a:ea typeface="MS PGothic"/>
              </a:rPr>
              <a:t>Single robot Car Jack</a:t>
            </a:r>
            <a:endParaRPr lang="en-US" sz="3600" b="1">
              <a:solidFill>
                <a:schemeClr val="bg1"/>
              </a:solidFill>
              <a:latin typeface="Arial" panose="020B0604020202020204"/>
              <a:ea typeface="MS PGothic"/>
              <a:cs typeface="Arial"/>
            </a:endParaRP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Simple lifting mechanism with high mechanical advantage</a:t>
            </a:r>
            <a:endParaRPr lang="en-US">
              <a:solidFill>
                <a:schemeClr val="bg1"/>
              </a:solidFill>
              <a:cs typeface="Arial" panose="020B0604020202020204"/>
            </a:endParaRPr>
          </a:p>
          <a:p>
            <a:pPr marL="571500" indent="-571500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Motor driven vertical translation</a:t>
            </a:r>
          </a:p>
        </p:txBody>
      </p:sp>
    </p:spTree>
    <p:extLst>
      <p:ext uri="{BB962C8B-B14F-4D97-AF65-F5344CB8AC3E}">
        <p14:creationId xmlns:p14="http://schemas.microsoft.com/office/powerpoint/2010/main" val="3452869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86DA1147-92AD-0ABF-5893-5C94F7D9C5F9}"/>
              </a:ext>
            </a:extLst>
          </p:cNvPr>
          <p:cNvGrpSpPr/>
          <p:nvPr/>
        </p:nvGrpSpPr>
        <p:grpSpPr>
          <a:xfrm>
            <a:off x="1479583" y="3666952"/>
            <a:ext cx="1784262" cy="1196207"/>
            <a:chOff x="3882248" y="2834899"/>
            <a:chExt cx="2783479" cy="1866098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AC497B5-3281-DA25-8E3A-D0003D54014E}"/>
                </a:ext>
              </a:extLst>
            </p:cNvPr>
            <p:cNvSpPr/>
            <p:nvPr/>
          </p:nvSpPr>
          <p:spPr>
            <a:xfrm rot="6704912">
              <a:off x="5618048" y="2848719"/>
              <a:ext cx="233718" cy="9963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10A4657-1FDD-5C33-5DDC-6771711C53E5}"/>
                </a:ext>
              </a:extLst>
            </p:cNvPr>
            <p:cNvSpPr/>
            <p:nvPr/>
          </p:nvSpPr>
          <p:spPr>
            <a:xfrm>
              <a:off x="6033526" y="3487658"/>
              <a:ext cx="232446" cy="121333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DD94FF4-4529-5158-8982-970D7C839024}"/>
                </a:ext>
              </a:extLst>
            </p:cNvPr>
            <p:cNvSpPr/>
            <p:nvPr/>
          </p:nvSpPr>
          <p:spPr>
            <a:xfrm>
              <a:off x="5950163" y="3307660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8ABB2C4-BE5F-C6EB-D987-98C0D729B728}"/>
                </a:ext>
              </a:extLst>
            </p:cNvPr>
            <p:cNvSpPr/>
            <p:nvPr/>
          </p:nvSpPr>
          <p:spPr>
            <a:xfrm>
              <a:off x="5138419" y="2932741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876FA61-879E-8191-672B-750DB9697452}"/>
                </a:ext>
              </a:extLst>
            </p:cNvPr>
            <p:cNvSpPr/>
            <p:nvPr/>
          </p:nvSpPr>
          <p:spPr>
            <a:xfrm rot="5400000">
              <a:off x="5121413" y="1595734"/>
              <a:ext cx="305149" cy="278347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Concept Selection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3FB97B-0C98-985F-3E27-BFAEC0BB4D29}"/>
              </a:ext>
            </a:extLst>
          </p:cNvPr>
          <p:cNvSpPr txBox="1"/>
          <p:nvPr/>
        </p:nvSpPr>
        <p:spPr>
          <a:xfrm>
            <a:off x="4352925" y="1300162"/>
            <a:ext cx="348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House of Quality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3977F6-AED8-D4DA-8C6E-28FC52ECDCDA}"/>
              </a:ext>
            </a:extLst>
          </p:cNvPr>
          <p:cNvSpPr txBox="1"/>
          <p:nvPr/>
        </p:nvSpPr>
        <p:spPr>
          <a:xfrm>
            <a:off x="1951490" y="5078314"/>
            <a:ext cx="3100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Translate Payload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6973A3E-0855-89B0-FC08-79E2AF127C20}"/>
              </a:ext>
            </a:extLst>
          </p:cNvPr>
          <p:cNvGrpSpPr/>
          <p:nvPr/>
        </p:nvGrpSpPr>
        <p:grpSpPr>
          <a:xfrm>
            <a:off x="2209586" y="4128521"/>
            <a:ext cx="1955912" cy="945021"/>
            <a:chOff x="2055417" y="4356451"/>
            <a:chExt cx="2476639" cy="119661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5885A1B-ABF9-4705-0D68-B9B8E972CBEE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0A9D9796-99F6-C57F-EF60-ED151D7407FE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65CFFE4-CF78-3B32-F48A-4609490EA459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8EDCD1D-CE30-29C5-2FB1-D7FE4062A98B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426E452B-B857-18BB-C2F9-8D9FE7A5D81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F3D17EB-9D1F-C154-F287-F660F035D49F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Flowchart: Terminator 100">
              <a:extLst>
                <a:ext uri="{FF2B5EF4-FFF2-40B4-BE49-F238E27FC236}">
                  <a16:creationId xmlns:a16="http://schemas.microsoft.com/office/drawing/2014/main" id="{92C0A9F0-48F6-C76A-FA5B-0D5A925051E9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46">
              <a:extLst>
                <a:ext uri="{FF2B5EF4-FFF2-40B4-BE49-F238E27FC236}">
                  <a16:creationId xmlns:a16="http://schemas.microsoft.com/office/drawing/2014/main" id="{40C61643-EBEA-4CB8-CC43-F3DA7B935D6F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43">
              <a:extLst>
                <a:ext uri="{FF2B5EF4-FFF2-40B4-BE49-F238E27FC236}">
                  <a16:creationId xmlns:a16="http://schemas.microsoft.com/office/drawing/2014/main" id="{E548CB8B-879B-DB99-6086-06DA86042E09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lowchart: Terminator 103">
              <a:extLst>
                <a:ext uri="{FF2B5EF4-FFF2-40B4-BE49-F238E27FC236}">
                  <a16:creationId xmlns:a16="http://schemas.microsoft.com/office/drawing/2014/main" id="{5A3B420A-7D20-3BD6-1014-544AE70D47BE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22CFD30-C6FF-A38C-F2F2-DBC20B3DC59E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9ABD506-8E3B-6E60-108B-8054443AD7D9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11EEAC41-1E0F-490A-2379-1C243F5B165C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4E4478D-C5F5-18BF-596C-DFCC85F62B4D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DA4668B-E9FF-619C-AFA4-A0F89F971E96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3738A97-D57B-0D4E-C147-9BB4266D0D4D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9FE46A3-35DA-768D-7BF3-EE63FCE99EC3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D948D9F-142D-462C-9B53-4949F7A34F6C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C841800-141C-0C0F-49DE-C3F4C595FF57}"/>
              </a:ext>
            </a:extLst>
          </p:cNvPr>
          <p:cNvGrpSpPr/>
          <p:nvPr/>
        </p:nvGrpSpPr>
        <p:grpSpPr>
          <a:xfrm>
            <a:off x="1301868" y="1674337"/>
            <a:ext cx="2081899" cy="2081898"/>
            <a:chOff x="1006127" y="579928"/>
            <a:chExt cx="2265767" cy="226576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8F96F5F-3C01-2649-0047-3844C1FF19A2}"/>
                </a:ext>
              </a:extLst>
            </p:cNvPr>
            <p:cNvGrpSpPr/>
            <p:nvPr/>
          </p:nvGrpSpPr>
          <p:grpSpPr>
            <a:xfrm>
              <a:off x="1006127" y="579928"/>
              <a:ext cx="2265767" cy="2265766"/>
              <a:chOff x="5993505" y="1380593"/>
              <a:chExt cx="4034001" cy="4034001"/>
            </a:xfrm>
          </p:grpSpPr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2738738F-7F0D-FE43-BCAE-FB5C5F7F406C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Cross 68">
                <a:extLst>
                  <a:ext uri="{FF2B5EF4-FFF2-40B4-BE49-F238E27FC236}">
                    <a16:creationId xmlns:a16="http://schemas.microsoft.com/office/drawing/2014/main" id="{FE14BCA7-0715-71B0-6A03-EAB43CEC5B35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Freeform 159">
              <a:extLst>
                <a:ext uri="{FF2B5EF4-FFF2-40B4-BE49-F238E27FC236}">
                  <a16:creationId xmlns:a16="http://schemas.microsoft.com/office/drawing/2014/main" id="{0BD8A600-2AD3-1903-4293-1DA9BDE8D7B7}"/>
                </a:ext>
              </a:extLst>
            </p:cNvPr>
            <p:cNvSpPr/>
            <p:nvPr/>
          </p:nvSpPr>
          <p:spPr>
            <a:xfrm>
              <a:off x="1111795" y="697807"/>
              <a:ext cx="2054431" cy="2030010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highlight>
                  <a:srgbClr val="000000"/>
                </a:highlight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A79BB4C0-51CE-6BF5-D50E-09A4C7770C4E}"/>
              </a:ext>
            </a:extLst>
          </p:cNvPr>
          <p:cNvSpPr txBox="1"/>
          <p:nvPr/>
        </p:nvSpPr>
        <p:spPr>
          <a:xfrm>
            <a:off x="7140125" y="4979934"/>
            <a:ext cx="3486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Accessibility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049E5AF-6CDA-43D7-8413-BB9A15425EA1}"/>
              </a:ext>
            </a:extLst>
          </p:cNvPr>
          <p:cNvGrpSpPr/>
          <p:nvPr/>
        </p:nvGrpSpPr>
        <p:grpSpPr>
          <a:xfrm>
            <a:off x="6277194" y="2066028"/>
            <a:ext cx="2835254" cy="2725946"/>
            <a:chOff x="2543271" y="2814320"/>
            <a:chExt cx="2615279" cy="2536412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67FED23F-9C41-4554-8B74-534197A1BCC9}"/>
                </a:ext>
              </a:extLst>
            </p:cNvPr>
            <p:cNvGrpSpPr/>
            <p:nvPr/>
          </p:nvGrpSpPr>
          <p:grpSpPr>
            <a:xfrm>
              <a:off x="2543271" y="3576127"/>
              <a:ext cx="1774605" cy="1774605"/>
              <a:chOff x="1006127" y="579928"/>
              <a:chExt cx="2265767" cy="2265766"/>
            </a:xfrm>
          </p:grpSpPr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67BF3423-F6CB-4396-A119-7C33E80A7B61}"/>
                  </a:ext>
                </a:extLst>
              </p:cNvPr>
              <p:cNvGrpSpPr/>
              <p:nvPr/>
            </p:nvGrpSpPr>
            <p:grpSpPr>
              <a:xfrm>
                <a:off x="1006127" y="579928"/>
                <a:ext cx="2265767" cy="2265766"/>
                <a:chOff x="5993505" y="1380593"/>
                <a:chExt cx="4034001" cy="4034001"/>
              </a:xfrm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9BE66EE8-00D1-465E-ACB1-CC5BDBF7F0F7}"/>
                    </a:ext>
                  </a:extLst>
                </p:cNvPr>
                <p:cNvSpPr/>
                <p:nvPr/>
              </p:nvSpPr>
              <p:spPr>
                <a:xfrm>
                  <a:off x="6181637" y="1590466"/>
                  <a:ext cx="3657736" cy="3614257"/>
                </a:xfrm>
                <a:prstGeom prst="rect">
                  <a:avLst/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Cross 102">
                  <a:extLst>
                    <a:ext uri="{FF2B5EF4-FFF2-40B4-BE49-F238E27FC236}">
                      <a16:creationId xmlns:a16="http://schemas.microsoft.com/office/drawing/2014/main" id="{E23B871D-0340-435E-AD03-B33E9DFF8A5D}"/>
                    </a:ext>
                  </a:extLst>
                </p:cNvPr>
                <p:cNvSpPr/>
                <p:nvPr/>
              </p:nvSpPr>
              <p:spPr>
                <a:xfrm rot="2700000">
                  <a:off x="5993505" y="1380593"/>
                  <a:ext cx="4034001" cy="4034001"/>
                </a:xfrm>
                <a:prstGeom prst="plus">
                  <a:avLst>
                    <a:gd name="adj" fmla="val 44510"/>
                  </a:avLst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1" name="Freeform 159">
                <a:extLst>
                  <a:ext uri="{FF2B5EF4-FFF2-40B4-BE49-F238E27FC236}">
                    <a16:creationId xmlns:a16="http://schemas.microsoft.com/office/drawing/2014/main" id="{B883EED8-EC99-4615-ADB5-D8C4C44CF174}"/>
                  </a:ext>
                </a:extLst>
              </p:cNvPr>
              <p:cNvSpPr/>
              <p:nvPr/>
            </p:nvSpPr>
            <p:spPr>
              <a:xfrm>
                <a:off x="1111795" y="697807"/>
                <a:ext cx="2054431" cy="2030010"/>
              </a:xfrm>
              <a:custGeom>
                <a:avLst/>
                <a:gdLst>
                  <a:gd name="connsiteX0" fmla="*/ 476052 w 4132385"/>
                  <a:gd name="connsiteY0" fmla="*/ 346404 h 3006969"/>
                  <a:gd name="connsiteX1" fmla="*/ 476052 w 4132385"/>
                  <a:gd name="connsiteY1" fmla="*/ 2660566 h 3006969"/>
                  <a:gd name="connsiteX2" fmla="*/ 3656334 w 4132385"/>
                  <a:gd name="connsiteY2" fmla="*/ 2660566 h 3006969"/>
                  <a:gd name="connsiteX3" fmla="*/ 3656334 w 4132385"/>
                  <a:gd name="connsiteY3" fmla="*/ 346404 h 3006969"/>
                  <a:gd name="connsiteX4" fmla="*/ 0 w 4132385"/>
                  <a:gd name="connsiteY4" fmla="*/ 0 h 3006969"/>
                  <a:gd name="connsiteX5" fmla="*/ 4132385 w 4132385"/>
                  <a:gd name="connsiteY5" fmla="*/ 0 h 3006969"/>
                  <a:gd name="connsiteX6" fmla="*/ 4132385 w 4132385"/>
                  <a:gd name="connsiteY6" fmla="*/ 3006969 h 3006969"/>
                  <a:gd name="connsiteX7" fmla="*/ 0 w 4132385"/>
                  <a:gd name="connsiteY7" fmla="*/ 3006969 h 300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2385" h="3006969">
                    <a:moveTo>
                      <a:pt x="476052" y="346404"/>
                    </a:moveTo>
                    <a:lnTo>
                      <a:pt x="476052" y="2660566"/>
                    </a:lnTo>
                    <a:lnTo>
                      <a:pt x="3656334" y="2660566"/>
                    </a:lnTo>
                    <a:lnTo>
                      <a:pt x="3656334" y="346404"/>
                    </a:lnTo>
                    <a:close/>
                    <a:moveTo>
                      <a:pt x="0" y="0"/>
                    </a:moveTo>
                    <a:lnTo>
                      <a:pt x="4132385" y="0"/>
                    </a:lnTo>
                    <a:lnTo>
                      <a:pt x="4132385" y="3006969"/>
                    </a:lnTo>
                    <a:lnTo>
                      <a:pt x="0" y="3006969"/>
                    </a:lnTo>
                    <a:close/>
                  </a:path>
                </a:pathLst>
              </a:cu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00">
                  <a:highlight>
                    <a:srgbClr val="000000"/>
                  </a:highlight>
                </a:endParaRPr>
              </a:p>
            </p:txBody>
          </p:sp>
        </p:grp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BA110C4B-9CE4-4AD4-B3F2-59184A7FD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741" y="3453209"/>
              <a:ext cx="1277809" cy="1666280"/>
            </a:xfrm>
            <a:prstGeom prst="rect">
              <a:avLst/>
            </a:prstGeom>
            <a:scene3d>
              <a:camera prst="isometricOffAxis2Right">
                <a:rot lat="1080000" lon="17759994" rev="0"/>
              </a:camera>
              <a:lightRig rig="threePt" dir="t"/>
            </a:scene3d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54230AD1-DF9C-4656-9015-B1A3F4398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6723">
              <a:off x="2836586" y="2814320"/>
              <a:ext cx="1758796" cy="1367141"/>
            </a:xfrm>
            <a:prstGeom prst="rect">
              <a:avLst/>
            </a:prstGeom>
            <a:scene3d>
              <a:camera prst="orthographicFront">
                <a:rot lat="3798000" lon="17995197" rev="17936272"/>
              </a:camera>
              <a:lightRig rig="threePt" dir="t"/>
            </a:scene3d>
          </p:spPr>
        </p:pic>
      </p:grpSp>
      <p:sp>
        <p:nvSpPr>
          <p:cNvPr id="104" name="Can 9">
            <a:extLst>
              <a:ext uri="{FF2B5EF4-FFF2-40B4-BE49-F238E27FC236}">
                <a16:creationId xmlns:a16="http://schemas.microsoft.com/office/drawing/2014/main" id="{F8D685B8-06EB-4B04-A365-01FA0D46C9C3}"/>
              </a:ext>
            </a:extLst>
          </p:cNvPr>
          <p:cNvSpPr/>
          <p:nvPr/>
        </p:nvSpPr>
        <p:spPr>
          <a:xfrm rot="16200000">
            <a:off x="10057195" y="2407115"/>
            <a:ext cx="830997" cy="2551876"/>
          </a:xfrm>
          <a:prstGeom prst="can">
            <a:avLst/>
          </a:prstGeom>
          <a:solidFill>
            <a:srgbClr val="EE273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8269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228100"/>
            <a:ext cx="10515600" cy="13448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Final Selection:</a:t>
            </a:r>
          </a:p>
          <a:p>
            <a:pPr algn="ctr"/>
            <a:r>
              <a:rPr lang="en-US" sz="4800">
                <a:solidFill>
                  <a:schemeClr val="tx1"/>
                </a:solidFill>
              </a:rPr>
              <a:t>Shoulder Driven 5-Bar</a:t>
            </a:r>
          </a:p>
        </p:txBody>
      </p:sp>
      <p:sp>
        <p:nvSpPr>
          <p:cNvPr id="4" name="Rounded Rectangle 74">
            <a:extLst>
              <a:ext uri="{FF2B5EF4-FFF2-40B4-BE49-F238E27FC236}">
                <a16:creationId xmlns:a16="http://schemas.microsoft.com/office/drawing/2014/main" id="{CFDF6D72-11B0-5785-DD6D-45C04EE9DFD8}"/>
              </a:ext>
            </a:extLst>
          </p:cNvPr>
          <p:cNvSpPr/>
          <p:nvPr/>
        </p:nvSpPr>
        <p:spPr>
          <a:xfrm>
            <a:off x="285750" y="1819820"/>
            <a:ext cx="11714058" cy="3707319"/>
          </a:xfrm>
          <a:prstGeom prst="roundRect">
            <a:avLst>
              <a:gd name="adj" fmla="val 20461"/>
            </a:avLst>
          </a:prstGeom>
          <a:solidFill>
            <a:srgbClr val="00C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/>
              <a:ea typeface="MS PGothic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EE5535-4B82-7105-8BCC-D972B74FFC3B}"/>
              </a:ext>
            </a:extLst>
          </p:cNvPr>
          <p:cNvSpPr txBox="1"/>
          <p:nvPr/>
        </p:nvSpPr>
        <p:spPr>
          <a:xfrm>
            <a:off x="4863456" y="2203152"/>
            <a:ext cx="66617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Reutilized shoulder joints driving down cost and weight</a:t>
            </a:r>
          </a:p>
          <a:p>
            <a:pPr marL="571500" indent="-571500" algn="ctr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Less assembly required</a:t>
            </a:r>
          </a:p>
          <a:p>
            <a:pPr marL="571500" indent="-571500" algn="ctr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Connection mechanism manipulated in two planes</a:t>
            </a:r>
          </a:p>
          <a:p>
            <a:pPr marL="571500" indent="-571500" algn="ctr">
              <a:buFont typeface="Arial"/>
              <a:buChar char="•"/>
            </a:pPr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High stability and lifting force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2FD478B-91A7-DD86-317C-1FAB597F05A4}"/>
              </a:ext>
            </a:extLst>
          </p:cNvPr>
          <p:cNvGrpSpPr/>
          <p:nvPr/>
        </p:nvGrpSpPr>
        <p:grpSpPr>
          <a:xfrm>
            <a:off x="1013035" y="1330861"/>
            <a:ext cx="3141508" cy="3950729"/>
            <a:chOff x="1513098" y="1602338"/>
            <a:chExt cx="3141508" cy="3950729"/>
          </a:xfrm>
        </p:grpSpPr>
        <p:sp>
          <p:nvSpPr>
            <p:cNvPr id="58" name="Block Arc 57">
              <a:extLst>
                <a:ext uri="{FF2B5EF4-FFF2-40B4-BE49-F238E27FC236}">
                  <a16:creationId xmlns:a16="http://schemas.microsoft.com/office/drawing/2014/main" id="{6B6217DA-7487-0A2F-0946-FD6F2693E894}"/>
                </a:ext>
              </a:extLst>
            </p:cNvPr>
            <p:cNvSpPr/>
            <p:nvPr/>
          </p:nvSpPr>
          <p:spPr>
            <a:xfrm rot="10800000">
              <a:off x="2355784" y="1602338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223B253-D6BC-C423-D1CC-D5EC8289EBD2}"/>
                </a:ext>
              </a:extLst>
            </p:cNvPr>
            <p:cNvSpPr/>
            <p:nvPr/>
          </p:nvSpPr>
          <p:spPr>
            <a:xfrm>
              <a:off x="4129199" y="3854166"/>
              <a:ext cx="426687" cy="4218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2A4F177-84F2-807C-B60B-A203CF8D24F0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1A64535B-8748-51DF-AFCA-A544D815A69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0B678053-9FF0-ADBA-FE9B-58BA786E4368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D942A71-0A1E-AB8A-1E06-32905FF15BF3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CA12FE76-ABFB-49FC-8DE4-AF11953628C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67399A9D-5F9F-FFA3-A1CD-074BB5C239B6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9C60C40-619C-9EAD-F8CB-168330BE2B18}"/>
                </a:ext>
              </a:extLst>
            </p:cNvPr>
            <p:cNvGrpSpPr/>
            <p:nvPr/>
          </p:nvGrpSpPr>
          <p:grpSpPr>
            <a:xfrm rot="10243210" flipH="1">
              <a:off x="3598532" y="4095925"/>
              <a:ext cx="932287" cy="793872"/>
              <a:chOff x="3001979" y="3798448"/>
              <a:chExt cx="932287" cy="793872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0DBC50A0-17B1-5555-EA31-43814F18247B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1FDCA96-CEB8-A005-A368-CAEF57B06EAE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77EA8A9-D2D1-52BA-465D-E0D4F62143F4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ounded Rectangle 64">
                <a:extLst>
                  <a:ext uri="{FF2B5EF4-FFF2-40B4-BE49-F238E27FC236}">
                    <a16:creationId xmlns:a16="http://schemas.microsoft.com/office/drawing/2014/main" id="{5F5ABC22-66AF-ADFC-65D3-6813165B95FA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Flowchart: Terminator 11">
              <a:extLst>
                <a:ext uri="{FF2B5EF4-FFF2-40B4-BE49-F238E27FC236}">
                  <a16:creationId xmlns:a16="http://schemas.microsoft.com/office/drawing/2014/main" id="{406E95DA-5DDD-113F-30F0-1030622B179C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4F33C22-3614-ABA3-6707-86A2039359D9}"/>
                </a:ext>
              </a:extLst>
            </p:cNvPr>
            <p:cNvSpPr/>
            <p:nvPr/>
          </p:nvSpPr>
          <p:spPr>
            <a:xfrm>
              <a:off x="1513098" y="4070226"/>
              <a:ext cx="426687" cy="4218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56C2B242-D375-30BF-ACF2-F7F0A0315F4D}"/>
                </a:ext>
              </a:extLst>
            </p:cNvPr>
            <p:cNvGrpSpPr/>
            <p:nvPr/>
          </p:nvGrpSpPr>
          <p:grpSpPr>
            <a:xfrm>
              <a:off x="1592235" y="2992813"/>
              <a:ext cx="1283715" cy="1489210"/>
              <a:chOff x="3310035" y="2094216"/>
              <a:chExt cx="1283715" cy="1489210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D546BCA4-21E1-38AB-FA09-898E7A240B3E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5B7D009-F805-BAEA-0827-86B399FBFB5B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99EF426B-08F0-D919-A62E-6C6C3885DBB3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ounded Rectangle 31">
                <a:extLst>
                  <a:ext uri="{FF2B5EF4-FFF2-40B4-BE49-F238E27FC236}">
                    <a16:creationId xmlns:a16="http://schemas.microsoft.com/office/drawing/2014/main" id="{ACEBB5C8-1F5C-81B5-F86E-4184B91F2BAE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9" name="Freeform 46">
              <a:extLst>
                <a:ext uri="{FF2B5EF4-FFF2-40B4-BE49-F238E27FC236}">
                  <a16:creationId xmlns:a16="http://schemas.microsoft.com/office/drawing/2014/main" id="{F0316707-7581-5F48-68FA-2850AD6CA9EA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43">
              <a:extLst>
                <a:ext uri="{FF2B5EF4-FFF2-40B4-BE49-F238E27FC236}">
                  <a16:creationId xmlns:a16="http://schemas.microsoft.com/office/drawing/2014/main" id="{3952FF24-FE63-0D3A-17D7-1B209804D0A5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lowchart: Terminator 16">
              <a:extLst>
                <a:ext uri="{FF2B5EF4-FFF2-40B4-BE49-F238E27FC236}">
                  <a16:creationId xmlns:a16="http://schemas.microsoft.com/office/drawing/2014/main" id="{751C459D-2773-AB84-A822-875B145A1455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B6966513-36F3-62F7-3992-971B4A2E49A8}"/>
                </a:ext>
              </a:extLst>
            </p:cNvPr>
            <p:cNvGrpSpPr/>
            <p:nvPr/>
          </p:nvGrpSpPr>
          <p:grpSpPr>
            <a:xfrm>
              <a:off x="1646956" y="4167571"/>
              <a:ext cx="932287" cy="793872"/>
              <a:chOff x="3001979" y="3798448"/>
              <a:chExt cx="932287" cy="793872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F9142313-9D27-C110-8541-B6202A51ADBD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7FEA864B-BAC2-9DE9-9A11-4E7418C908D4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618B5676-97EE-661F-8F65-3208B0AB70F9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ounded Rectangle 16">
                <a:extLst>
                  <a:ext uri="{FF2B5EF4-FFF2-40B4-BE49-F238E27FC236}">
                    <a16:creationId xmlns:a16="http://schemas.microsoft.com/office/drawing/2014/main" id="{C7CD1F2D-4E6A-FE1C-CB9B-7F075522D5F5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09026074-753B-81D1-4B23-821A3EA9C506}"/>
                </a:ext>
              </a:extLst>
            </p:cNvPr>
            <p:cNvSpPr/>
            <p:nvPr/>
          </p:nvSpPr>
          <p:spPr>
            <a:xfrm>
              <a:off x="1567757" y="4115362"/>
              <a:ext cx="451419" cy="4514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33D2669-FC3A-D8B4-5C5F-2D30FFE52E83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359DB28-C48C-4AB7-40CE-E39A3975108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ABA9C14F-E5AD-FBF2-6DDC-F29362A7C8AB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220D69A-4F32-CD53-6D67-86CA844C0C7B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1FE0477-59F9-0589-D98F-75BE9895EB42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C29002F-980B-1CF3-3F8A-1401E0F269AF}"/>
                </a:ext>
              </a:extLst>
            </p:cNvPr>
            <p:cNvGrpSpPr/>
            <p:nvPr/>
          </p:nvGrpSpPr>
          <p:grpSpPr>
            <a:xfrm rot="10275897" flipH="1">
              <a:off x="3170520" y="2820729"/>
              <a:ext cx="1302043" cy="1489210"/>
              <a:chOff x="5746402" y="2578481"/>
              <a:chExt cx="1302043" cy="1489210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00237EC-BE38-BF6C-C060-1E9189E7F43E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7C952D65-C315-5698-379A-EAAE678BD9FD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C6E4B0D5-F6DA-5CA2-3BAB-F1A6599996BC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ounded Rectangle 57">
                <a:extLst>
                  <a:ext uri="{FF2B5EF4-FFF2-40B4-BE49-F238E27FC236}">
                    <a16:creationId xmlns:a16="http://schemas.microsoft.com/office/drawing/2014/main" id="{9A7B4CF0-EA9C-C75C-86B9-C73350AB8BAF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457E0ED4-CE1C-70B6-CA3E-2EF72839D8BF}"/>
                </a:ext>
              </a:extLst>
            </p:cNvPr>
            <p:cNvSpPr/>
            <p:nvPr/>
          </p:nvSpPr>
          <p:spPr>
            <a:xfrm>
              <a:off x="4203187" y="3901178"/>
              <a:ext cx="451419" cy="4514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70">
              <a:extLst>
                <a:ext uri="{FF2B5EF4-FFF2-40B4-BE49-F238E27FC236}">
                  <a16:creationId xmlns:a16="http://schemas.microsoft.com/office/drawing/2014/main" id="{EFDB4954-21DD-B41A-3CF5-64E225A9332F}"/>
                </a:ext>
              </a:extLst>
            </p:cNvPr>
            <p:cNvSpPr/>
            <p:nvPr/>
          </p:nvSpPr>
          <p:spPr>
            <a:xfrm>
              <a:off x="2351653" y="2441581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70">
              <a:extLst>
                <a:ext uri="{FF2B5EF4-FFF2-40B4-BE49-F238E27FC236}">
                  <a16:creationId xmlns:a16="http://schemas.microsoft.com/office/drawing/2014/main" id="{DC91857D-8D2C-CEAE-F553-0DF1BA4771B9}"/>
                </a:ext>
              </a:extLst>
            </p:cNvPr>
            <p:cNvSpPr/>
            <p:nvPr/>
          </p:nvSpPr>
          <p:spPr>
            <a:xfrm>
              <a:off x="3251927" y="2445831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465C38E9-28F7-6E6E-F363-5096662F3557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BA820537-4E2A-926D-3368-7EB14CB2F661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68FB5806-43C7-0C18-AF29-92EAAFF04F96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4" name="Block Arc 103">
              <a:extLst>
                <a:ext uri="{FF2B5EF4-FFF2-40B4-BE49-F238E27FC236}">
                  <a16:creationId xmlns:a16="http://schemas.microsoft.com/office/drawing/2014/main" id="{0F8A7683-8D3F-44C1-243F-FE1C5E68C7ED}"/>
                </a:ext>
              </a:extLst>
            </p:cNvPr>
            <p:cNvSpPr/>
            <p:nvPr/>
          </p:nvSpPr>
          <p:spPr>
            <a:xfrm rot="10800000">
              <a:off x="2454732" y="1638853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48236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838200" y="228100"/>
            <a:ext cx="10515600" cy="134488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Final Selection:</a:t>
            </a:r>
          </a:p>
          <a:p>
            <a:pPr algn="ctr"/>
            <a:r>
              <a:rPr lang="en-US" sz="4800">
                <a:solidFill>
                  <a:schemeClr val="tx1"/>
                </a:solidFill>
              </a:rPr>
              <a:t>Shoulder Driven 5-Bar</a:t>
            </a:r>
          </a:p>
        </p:txBody>
      </p:sp>
      <p:sp>
        <p:nvSpPr>
          <p:cNvPr id="4" name="Rounded Rectangle 74">
            <a:extLst>
              <a:ext uri="{FF2B5EF4-FFF2-40B4-BE49-F238E27FC236}">
                <a16:creationId xmlns:a16="http://schemas.microsoft.com/office/drawing/2014/main" id="{CFDF6D72-11B0-5785-DD6D-45C04EE9DFD8}"/>
              </a:ext>
            </a:extLst>
          </p:cNvPr>
          <p:cNvSpPr/>
          <p:nvPr/>
        </p:nvSpPr>
        <p:spPr>
          <a:xfrm>
            <a:off x="285750" y="1819820"/>
            <a:ext cx="4729163" cy="3707319"/>
          </a:xfrm>
          <a:prstGeom prst="roundRect">
            <a:avLst>
              <a:gd name="adj" fmla="val 20461"/>
            </a:avLst>
          </a:prstGeom>
          <a:solidFill>
            <a:srgbClr val="00CF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/>
              <a:ea typeface="MS PGothic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2FD478B-91A7-DD86-317C-1FAB597F05A4}"/>
              </a:ext>
            </a:extLst>
          </p:cNvPr>
          <p:cNvGrpSpPr/>
          <p:nvPr/>
        </p:nvGrpSpPr>
        <p:grpSpPr>
          <a:xfrm>
            <a:off x="1013035" y="1330861"/>
            <a:ext cx="3141508" cy="3950729"/>
            <a:chOff x="1513098" y="1602338"/>
            <a:chExt cx="3141508" cy="3950729"/>
          </a:xfrm>
        </p:grpSpPr>
        <p:sp>
          <p:nvSpPr>
            <p:cNvPr id="58" name="Block Arc 57">
              <a:extLst>
                <a:ext uri="{FF2B5EF4-FFF2-40B4-BE49-F238E27FC236}">
                  <a16:creationId xmlns:a16="http://schemas.microsoft.com/office/drawing/2014/main" id="{6B6217DA-7487-0A2F-0946-FD6F2693E894}"/>
                </a:ext>
              </a:extLst>
            </p:cNvPr>
            <p:cNvSpPr/>
            <p:nvPr/>
          </p:nvSpPr>
          <p:spPr>
            <a:xfrm rot="10800000">
              <a:off x="2355784" y="1602338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223B253-D6BC-C423-D1CC-D5EC8289EBD2}"/>
                </a:ext>
              </a:extLst>
            </p:cNvPr>
            <p:cNvSpPr/>
            <p:nvPr/>
          </p:nvSpPr>
          <p:spPr>
            <a:xfrm>
              <a:off x="4129199" y="3854166"/>
              <a:ext cx="426687" cy="4218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C2A4F177-84F2-807C-B60B-A203CF8D24F0}"/>
                </a:ext>
              </a:extLst>
            </p:cNvPr>
            <p:cNvGrpSpPr/>
            <p:nvPr/>
          </p:nvGrpSpPr>
          <p:grpSpPr>
            <a:xfrm>
              <a:off x="2055417" y="439053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1A64535B-8748-51DF-AFCA-A544D815A69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0B678053-9FF0-ADBA-FE9B-58BA786E4368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9D942A71-0A1E-AB8A-1E06-32905FF15BF3}"/>
                </a:ext>
              </a:extLst>
            </p:cNvPr>
            <p:cNvGrpSpPr/>
            <p:nvPr/>
          </p:nvGrpSpPr>
          <p:grpSpPr>
            <a:xfrm>
              <a:off x="3056317" y="4356451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CA12FE76-ABFB-49FC-8DE4-AF11953628C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67399A9D-5F9F-FFA3-A1CD-074BB5C239B6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A9C60C40-619C-9EAD-F8CB-168330BE2B18}"/>
                </a:ext>
              </a:extLst>
            </p:cNvPr>
            <p:cNvGrpSpPr/>
            <p:nvPr/>
          </p:nvGrpSpPr>
          <p:grpSpPr>
            <a:xfrm rot="10243210" flipH="1">
              <a:off x="3598532" y="4095925"/>
              <a:ext cx="932287" cy="793872"/>
              <a:chOff x="3001979" y="3798448"/>
              <a:chExt cx="932287" cy="793872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0DBC50A0-17B1-5555-EA31-43814F18247B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E1FDCA96-CEB8-A005-A368-CAEF57B06EAE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77EA8A9-D2D1-52BA-465D-E0D4F62143F4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ounded Rectangle 64">
                <a:extLst>
                  <a:ext uri="{FF2B5EF4-FFF2-40B4-BE49-F238E27FC236}">
                    <a16:creationId xmlns:a16="http://schemas.microsoft.com/office/drawing/2014/main" id="{5F5ABC22-66AF-ADFC-65D3-6813165B95FA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Flowchart: Terminator 11">
              <a:extLst>
                <a:ext uri="{FF2B5EF4-FFF2-40B4-BE49-F238E27FC236}">
                  <a16:creationId xmlns:a16="http://schemas.microsoft.com/office/drawing/2014/main" id="{406E95DA-5DDD-113F-30F0-1030622B179C}"/>
                </a:ext>
              </a:extLst>
            </p:cNvPr>
            <p:cNvSpPr/>
            <p:nvPr/>
          </p:nvSpPr>
          <p:spPr>
            <a:xfrm rot="1778879">
              <a:off x="3254072" y="4722734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4F33C22-3614-ABA3-6707-86A2039359D9}"/>
                </a:ext>
              </a:extLst>
            </p:cNvPr>
            <p:cNvSpPr/>
            <p:nvPr/>
          </p:nvSpPr>
          <p:spPr>
            <a:xfrm>
              <a:off x="1513098" y="4070226"/>
              <a:ext cx="426687" cy="4218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56C2B242-D375-30BF-ACF2-F7F0A0315F4D}"/>
                </a:ext>
              </a:extLst>
            </p:cNvPr>
            <p:cNvGrpSpPr/>
            <p:nvPr/>
          </p:nvGrpSpPr>
          <p:grpSpPr>
            <a:xfrm>
              <a:off x="1592235" y="2992813"/>
              <a:ext cx="1283715" cy="1489210"/>
              <a:chOff x="3310035" y="2094216"/>
              <a:chExt cx="1283715" cy="1489210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D546BCA4-21E1-38AB-FA09-898E7A240B3E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C5B7D009-F805-BAEA-0827-86B399FBFB5B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99EF426B-08F0-D919-A62E-6C6C3885DBB3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ounded Rectangle 31">
                <a:extLst>
                  <a:ext uri="{FF2B5EF4-FFF2-40B4-BE49-F238E27FC236}">
                    <a16:creationId xmlns:a16="http://schemas.microsoft.com/office/drawing/2014/main" id="{ACEBB5C8-1F5C-81B5-F86E-4184B91F2BAE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9" name="Freeform 46">
              <a:extLst>
                <a:ext uri="{FF2B5EF4-FFF2-40B4-BE49-F238E27FC236}">
                  <a16:creationId xmlns:a16="http://schemas.microsoft.com/office/drawing/2014/main" id="{F0316707-7581-5F48-68FA-2850AD6CA9EA}"/>
                </a:ext>
              </a:extLst>
            </p:cNvPr>
            <p:cNvSpPr/>
            <p:nvPr/>
          </p:nvSpPr>
          <p:spPr>
            <a:xfrm rot="2060467">
              <a:off x="2641128" y="4370084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43">
              <a:extLst>
                <a:ext uri="{FF2B5EF4-FFF2-40B4-BE49-F238E27FC236}">
                  <a16:creationId xmlns:a16="http://schemas.microsoft.com/office/drawing/2014/main" id="{3952FF24-FE63-0D3A-17D7-1B209804D0A5}"/>
                </a:ext>
              </a:extLst>
            </p:cNvPr>
            <p:cNvSpPr/>
            <p:nvPr/>
          </p:nvSpPr>
          <p:spPr>
            <a:xfrm>
              <a:off x="2882147" y="4616626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lowchart: Terminator 16">
              <a:extLst>
                <a:ext uri="{FF2B5EF4-FFF2-40B4-BE49-F238E27FC236}">
                  <a16:creationId xmlns:a16="http://schemas.microsoft.com/office/drawing/2014/main" id="{751C459D-2773-AB84-A822-875B145A1455}"/>
                </a:ext>
              </a:extLst>
            </p:cNvPr>
            <p:cNvSpPr/>
            <p:nvPr/>
          </p:nvSpPr>
          <p:spPr>
            <a:xfrm rot="1778879">
              <a:off x="2253172" y="475681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B6966513-36F3-62F7-3992-971B4A2E49A8}"/>
                </a:ext>
              </a:extLst>
            </p:cNvPr>
            <p:cNvGrpSpPr/>
            <p:nvPr/>
          </p:nvGrpSpPr>
          <p:grpSpPr>
            <a:xfrm>
              <a:off x="1646956" y="4167571"/>
              <a:ext cx="932287" cy="793872"/>
              <a:chOff x="3001979" y="3798448"/>
              <a:chExt cx="932287" cy="793872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F9142313-9D27-C110-8541-B6202A51ADBD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7FEA864B-BAC2-9DE9-9A11-4E7418C908D4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618B5676-97EE-661F-8F65-3208B0AB70F9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ounded Rectangle 16">
                <a:extLst>
                  <a:ext uri="{FF2B5EF4-FFF2-40B4-BE49-F238E27FC236}">
                    <a16:creationId xmlns:a16="http://schemas.microsoft.com/office/drawing/2014/main" id="{C7CD1F2D-4E6A-FE1C-CB9B-7F075522D5F5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09026074-753B-81D1-4B23-821A3EA9C506}"/>
                </a:ext>
              </a:extLst>
            </p:cNvPr>
            <p:cNvSpPr/>
            <p:nvPr/>
          </p:nvSpPr>
          <p:spPr>
            <a:xfrm>
              <a:off x="1567757" y="4115362"/>
              <a:ext cx="451419" cy="4514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B33D2669-FC3A-D8B4-5C5F-2D30FFE52E83}"/>
                </a:ext>
              </a:extLst>
            </p:cNvPr>
            <p:cNvGrpSpPr/>
            <p:nvPr/>
          </p:nvGrpSpPr>
          <p:grpSpPr>
            <a:xfrm>
              <a:off x="2532350" y="4624600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359DB28-C48C-4AB7-40CE-E39A3975108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ABA9C14F-E5AD-FBF2-6DDC-F29362A7C8AB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4220D69A-4F32-CD53-6D67-86CA844C0C7B}"/>
                </a:ext>
              </a:extLst>
            </p:cNvPr>
            <p:cNvCxnSpPr/>
            <p:nvPr/>
          </p:nvCxnSpPr>
          <p:spPr>
            <a:xfrm>
              <a:off x="2665021" y="4550428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31FE0477-59F9-0589-D98F-75BE9895EB42}"/>
                </a:ext>
              </a:extLst>
            </p:cNvPr>
            <p:cNvCxnSpPr/>
            <p:nvPr/>
          </p:nvCxnSpPr>
          <p:spPr>
            <a:xfrm>
              <a:off x="2720636" y="4500076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0C29002F-980B-1CF3-3F8A-1401E0F269AF}"/>
                </a:ext>
              </a:extLst>
            </p:cNvPr>
            <p:cNvGrpSpPr/>
            <p:nvPr/>
          </p:nvGrpSpPr>
          <p:grpSpPr>
            <a:xfrm rot="10275897" flipH="1">
              <a:off x="3170520" y="2820729"/>
              <a:ext cx="1302043" cy="1489210"/>
              <a:chOff x="5746402" y="2578481"/>
              <a:chExt cx="1302043" cy="1489210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400237EC-BE38-BF6C-C060-1E9189E7F43E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7C952D65-C315-5698-379A-EAAE678BD9FD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C6E4B0D5-F6DA-5CA2-3BAB-F1A6599996BC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ounded Rectangle 57">
                <a:extLst>
                  <a:ext uri="{FF2B5EF4-FFF2-40B4-BE49-F238E27FC236}">
                    <a16:creationId xmlns:a16="http://schemas.microsoft.com/office/drawing/2014/main" id="{9A7B4CF0-EA9C-C75C-86B9-C73350AB8BAF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457E0ED4-CE1C-70B6-CA3E-2EF72839D8BF}"/>
                </a:ext>
              </a:extLst>
            </p:cNvPr>
            <p:cNvSpPr/>
            <p:nvPr/>
          </p:nvSpPr>
          <p:spPr>
            <a:xfrm>
              <a:off x="4203187" y="3901178"/>
              <a:ext cx="451419" cy="4514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70">
              <a:extLst>
                <a:ext uri="{FF2B5EF4-FFF2-40B4-BE49-F238E27FC236}">
                  <a16:creationId xmlns:a16="http://schemas.microsoft.com/office/drawing/2014/main" id="{EFDB4954-21DD-B41A-3CF5-64E225A9332F}"/>
                </a:ext>
              </a:extLst>
            </p:cNvPr>
            <p:cNvSpPr/>
            <p:nvPr/>
          </p:nvSpPr>
          <p:spPr>
            <a:xfrm>
              <a:off x="2351653" y="2441581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70">
              <a:extLst>
                <a:ext uri="{FF2B5EF4-FFF2-40B4-BE49-F238E27FC236}">
                  <a16:creationId xmlns:a16="http://schemas.microsoft.com/office/drawing/2014/main" id="{DC91857D-8D2C-CEAE-F553-0DF1BA4771B9}"/>
                </a:ext>
              </a:extLst>
            </p:cNvPr>
            <p:cNvSpPr/>
            <p:nvPr/>
          </p:nvSpPr>
          <p:spPr>
            <a:xfrm>
              <a:off x="3251927" y="2445831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465C38E9-28F7-6E6E-F363-5096662F3557}"/>
                </a:ext>
              </a:extLst>
            </p:cNvPr>
            <p:cNvGrpSpPr/>
            <p:nvPr/>
          </p:nvGrpSpPr>
          <p:grpSpPr>
            <a:xfrm>
              <a:off x="3533250" y="4590521"/>
              <a:ext cx="998806" cy="928467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BA820537-4E2A-926D-3368-7EB14CB2F661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68FB5806-43C7-0C18-AF29-92EAAFF04F96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4" name="Block Arc 103">
              <a:extLst>
                <a:ext uri="{FF2B5EF4-FFF2-40B4-BE49-F238E27FC236}">
                  <a16:creationId xmlns:a16="http://schemas.microsoft.com/office/drawing/2014/main" id="{0F8A7683-8D3F-44C1-243F-FE1C5E68C7ED}"/>
                </a:ext>
              </a:extLst>
            </p:cNvPr>
            <p:cNvSpPr/>
            <p:nvPr/>
          </p:nvSpPr>
          <p:spPr>
            <a:xfrm rot="10800000">
              <a:off x="2454732" y="1638853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" name="Picture 5">
            <a:extLst>
              <a:ext uri="{FF2B5EF4-FFF2-40B4-BE49-F238E27FC236}">
                <a16:creationId xmlns:a16="http://schemas.microsoft.com/office/drawing/2014/main" id="{7AE4D3CC-AD52-41EC-8C69-30C27A39E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45" b="95313" l="9792" r="89841">
                        <a14:foregroundMark x1="22154" y1="93490" x2="25826" y2="92708"/>
                        <a14:foregroundMark x1="23623" y1="95313" x2="23623" y2="95313"/>
                        <a14:foregroundMark x1="46022" y1="10286" x2="46022" y2="10286"/>
                        <a14:foregroundMark x1="57405" y1="9245" x2="57405" y2="9245"/>
                        <a14:foregroundMark x1="45288" y1="9245" x2="45288" y2="92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0881" y="1651039"/>
            <a:ext cx="4217011" cy="396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70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F65243-0458-4B99-755F-8CE7A55DE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Carlos Sanchez</a:t>
            </a:r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573083-4801-8492-99D3-894E13BEB0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71B9A40-8A8D-E0E9-9F64-1DF0C2E9664C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Future Work</a:t>
            </a:r>
            <a:endParaRPr lang="en-US"/>
          </a:p>
        </p:txBody>
      </p:sp>
      <p:sp>
        <p:nvSpPr>
          <p:cNvPr id="7" name="Rounded Rectangle 58">
            <a:extLst>
              <a:ext uri="{FF2B5EF4-FFF2-40B4-BE49-F238E27FC236}">
                <a16:creationId xmlns:a16="http://schemas.microsoft.com/office/drawing/2014/main" id="{45EE2706-E2D8-F6D1-84ED-A40B992468EF}"/>
              </a:ext>
            </a:extLst>
          </p:cNvPr>
          <p:cNvSpPr/>
          <p:nvPr/>
        </p:nvSpPr>
        <p:spPr>
          <a:xfrm>
            <a:off x="785812" y="1522360"/>
            <a:ext cx="2457449" cy="3314326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Continue Prototyping</a:t>
            </a:r>
          </a:p>
        </p:txBody>
      </p:sp>
      <p:sp>
        <p:nvSpPr>
          <p:cNvPr id="9" name="Rounded Rectangle 58">
            <a:extLst>
              <a:ext uri="{FF2B5EF4-FFF2-40B4-BE49-F238E27FC236}">
                <a16:creationId xmlns:a16="http://schemas.microsoft.com/office/drawing/2014/main" id="{1433797B-C9E1-533A-67BE-65D39CE6FDF4}"/>
              </a:ext>
            </a:extLst>
          </p:cNvPr>
          <p:cNvSpPr/>
          <p:nvPr/>
        </p:nvSpPr>
        <p:spPr>
          <a:xfrm>
            <a:off x="3505200" y="1522360"/>
            <a:ext cx="2457449" cy="3314326"/>
          </a:xfrm>
          <a:prstGeom prst="roundRect">
            <a:avLst>
              <a:gd name="adj" fmla="val 20461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Risk Assessment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Rounded Rectangle 58">
            <a:extLst>
              <a:ext uri="{FF2B5EF4-FFF2-40B4-BE49-F238E27FC236}">
                <a16:creationId xmlns:a16="http://schemas.microsoft.com/office/drawing/2014/main" id="{25BB3BCC-CCB2-D5E4-29EE-6E04254C20E9}"/>
              </a:ext>
            </a:extLst>
          </p:cNvPr>
          <p:cNvSpPr/>
          <p:nvPr/>
        </p:nvSpPr>
        <p:spPr>
          <a:xfrm>
            <a:off x="6224588" y="1548045"/>
            <a:ext cx="2457449" cy="3314326"/>
          </a:xfrm>
          <a:prstGeom prst="roundRect">
            <a:avLst>
              <a:gd name="adj" fmla="val 20461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Bill of Materials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ounded Rectangle 58">
            <a:extLst>
              <a:ext uri="{FF2B5EF4-FFF2-40B4-BE49-F238E27FC236}">
                <a16:creationId xmlns:a16="http://schemas.microsoft.com/office/drawing/2014/main" id="{21AF875F-38A9-B8F3-4F2F-52BF01838023}"/>
              </a:ext>
            </a:extLst>
          </p:cNvPr>
          <p:cNvSpPr/>
          <p:nvPr/>
        </p:nvSpPr>
        <p:spPr>
          <a:xfrm>
            <a:off x="8948739" y="1522360"/>
            <a:ext cx="2457449" cy="3314326"/>
          </a:xfrm>
          <a:prstGeom prst="roundRect">
            <a:avLst>
              <a:gd name="adj" fmla="val 20461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Spring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Plan</a:t>
            </a:r>
          </a:p>
        </p:txBody>
      </p:sp>
      <p:pic>
        <p:nvPicPr>
          <p:cNvPr id="17" name="Graphic 17" descr="List outline">
            <a:extLst>
              <a:ext uri="{FF2B5EF4-FFF2-40B4-BE49-F238E27FC236}">
                <a16:creationId xmlns:a16="http://schemas.microsoft.com/office/drawing/2014/main" id="{E1927C45-C71F-CBC0-2112-2D98F40B7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6483" y="1935018"/>
            <a:ext cx="1573658" cy="1573658"/>
          </a:xfrm>
          <a:prstGeom prst="rect">
            <a:avLst/>
          </a:prstGeom>
        </p:spPr>
      </p:pic>
      <p:pic>
        <p:nvPicPr>
          <p:cNvPr id="19" name="Graphic 19" descr="Blueprint with solid fill">
            <a:extLst>
              <a:ext uri="{FF2B5EF4-FFF2-40B4-BE49-F238E27FC236}">
                <a16:creationId xmlns:a16="http://schemas.microsoft.com/office/drawing/2014/main" id="{063E3F1B-DD55-2866-EC25-997BEE25F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69229" y="1935018"/>
            <a:ext cx="1616467" cy="1633591"/>
          </a:xfrm>
          <a:prstGeom prst="rect">
            <a:avLst/>
          </a:prstGeom>
        </p:spPr>
      </p:pic>
      <p:pic>
        <p:nvPicPr>
          <p:cNvPr id="6" name="Graphic 5" descr="Radioactive with solid fill">
            <a:extLst>
              <a:ext uri="{FF2B5EF4-FFF2-40B4-BE49-F238E27FC236}">
                <a16:creationId xmlns:a16="http://schemas.microsoft.com/office/drawing/2014/main" id="{0F4DA414-70C4-4EA8-377C-9ADC3B72B6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26693" y="2019300"/>
            <a:ext cx="1409700" cy="1409700"/>
          </a:xfrm>
          <a:prstGeom prst="rect">
            <a:avLst/>
          </a:prstGeom>
        </p:spPr>
      </p:pic>
      <p:pic>
        <p:nvPicPr>
          <p:cNvPr id="10" name="Graphic 9" descr="Architecture with solid fill">
            <a:extLst>
              <a:ext uri="{FF2B5EF4-FFF2-40B4-BE49-F238E27FC236}">
                <a16:creationId xmlns:a16="http://schemas.microsoft.com/office/drawing/2014/main" id="{BEA6A5A7-5551-5A8F-F5FA-ECA387E0ED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80922" y="2046963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49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32859" y="7267873"/>
            <a:ext cx="11016025" cy="4361854"/>
            <a:chOff x="644258" y="1362076"/>
            <a:chExt cx="11016025" cy="4361854"/>
          </a:xfrm>
        </p:grpSpPr>
        <p:grpSp>
          <p:nvGrpSpPr>
            <p:cNvPr id="13" name="Group 12"/>
            <p:cNvGrpSpPr/>
            <p:nvPr/>
          </p:nvGrpSpPr>
          <p:grpSpPr>
            <a:xfrm>
              <a:off x="644258" y="1362076"/>
              <a:ext cx="5505222" cy="4361854"/>
              <a:chOff x="644258" y="1362076"/>
              <a:chExt cx="5505222" cy="4361854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3631051" y="1362076"/>
                <a:ext cx="2518429" cy="4361854"/>
                <a:chOff x="3513676" y="1362076"/>
                <a:chExt cx="2518429" cy="4361854"/>
              </a:xfrm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3513676" y="4347865"/>
                  <a:ext cx="2508811" cy="1376065"/>
                  <a:chOff x="3006671" y="3697398"/>
                  <a:chExt cx="2508811" cy="1376065"/>
                </a:xfrm>
              </p:grpSpPr>
              <p:sp>
                <p:nvSpPr>
                  <p:cNvPr id="56" name="Rectangle 55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Accent6</a:t>
                    </a:r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2299 C</a:t>
                    </a:r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921071" y="3697398"/>
                    <a:ext cx="1594411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164 210 51</a:t>
                    </a:r>
                  </a:p>
                  <a:p>
                    <a:r>
                      <a:rPr lang="en-US" sz="1200"/>
                      <a:t>Hex/HTML #A4D233</a:t>
                    </a:r>
                  </a:p>
                  <a:p>
                    <a:r>
                      <a:rPr lang="en-US" sz="1200"/>
                      <a:t>CMYK 41 0 84 0</a:t>
                    </a:r>
                  </a:p>
                </p:txBody>
              </p:sp>
            </p:grpSp>
            <p:grpSp>
              <p:nvGrpSpPr>
                <p:cNvPr id="48" name="Group 47"/>
                <p:cNvGrpSpPr/>
                <p:nvPr/>
              </p:nvGrpSpPr>
              <p:grpSpPr>
                <a:xfrm>
                  <a:off x="3513676" y="2854970"/>
                  <a:ext cx="2359924" cy="1376065"/>
                  <a:chOff x="3006671" y="3697398"/>
                  <a:chExt cx="2359924" cy="1376065"/>
                </a:xfrm>
              </p:grpSpPr>
              <p:sp>
                <p:nvSpPr>
                  <p:cNvPr id="53" name="Rectangle 52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Accent5</a:t>
                    </a: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3006671" y="4611798"/>
                    <a:ext cx="70262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7535 C</a:t>
                    </a:r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3921071" y="3697398"/>
                    <a:ext cx="1445524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7535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183 176 156</a:t>
                    </a:r>
                  </a:p>
                  <a:p>
                    <a:r>
                      <a:rPr lang="en-US" sz="1200"/>
                      <a:t>Hex/HTML #B7B09C</a:t>
                    </a:r>
                  </a:p>
                  <a:p>
                    <a:r>
                      <a:rPr lang="en-US" sz="1200"/>
                      <a:t>CMYK 10 11 23 19</a:t>
                    </a:r>
                  </a:p>
                </p:txBody>
              </p:sp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3513676" y="1362076"/>
                  <a:ext cx="2518429" cy="1376065"/>
                  <a:chOff x="3006671" y="3697398"/>
                  <a:chExt cx="2518429" cy="1376065"/>
                </a:xfrm>
              </p:grpSpPr>
              <p:sp>
                <p:nvSpPr>
                  <p:cNvPr id="50" name="Rectangle 49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Accent4</a:t>
                    </a:r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2239 C</a:t>
                    </a:r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3921071" y="3697398"/>
                    <a:ext cx="1604029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2239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0 207 180</a:t>
                    </a:r>
                  </a:p>
                  <a:p>
                    <a:r>
                      <a:rPr lang="en-US" sz="1200"/>
                      <a:t>Hex/HTML #00CFB4</a:t>
                    </a:r>
                  </a:p>
                  <a:p>
                    <a:r>
                      <a:rPr lang="en-US" sz="1200"/>
                      <a:t>CMYK 59 0 39 0</a:t>
                    </a:r>
                  </a:p>
                </p:txBody>
              </p:sp>
            </p:grpSp>
          </p:grpSp>
          <p:grpSp>
            <p:nvGrpSpPr>
              <p:cNvPr id="34" name="Group 33"/>
              <p:cNvGrpSpPr/>
              <p:nvPr/>
            </p:nvGrpSpPr>
            <p:grpSpPr>
              <a:xfrm>
                <a:off x="644258" y="1362076"/>
                <a:ext cx="2554446" cy="4361854"/>
                <a:chOff x="644258" y="1362076"/>
                <a:chExt cx="2554446" cy="4361854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644258" y="4347865"/>
                  <a:ext cx="2500796" cy="1376065"/>
                  <a:chOff x="3560048" y="1440560"/>
                  <a:chExt cx="2500796" cy="1376065"/>
                </a:xfrm>
              </p:grpSpPr>
              <p:sp>
                <p:nvSpPr>
                  <p:cNvPr id="44" name="Rectangle 43"/>
                  <p:cNvSpPr/>
                  <p:nvPr/>
                </p:nvSpPr>
                <p:spPr>
                  <a:xfrm>
                    <a:off x="3560048" y="1440560"/>
                    <a:ext cx="914400" cy="91440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Accent3</a:t>
                    </a:r>
                  </a:p>
                </p:txBody>
              </p: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356004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1788 C</a:t>
                    </a:r>
                  </a:p>
                </p:txBody>
              </p: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4474448" y="1440560"/>
                    <a:ext cx="1586396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1788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238 39 55</a:t>
                    </a:r>
                  </a:p>
                  <a:p>
                    <a:r>
                      <a:rPr lang="en-US" sz="1200"/>
                      <a:t>Hex/HTML #EE2737</a:t>
                    </a:r>
                  </a:p>
                  <a:p>
                    <a:r>
                      <a:rPr lang="en-US" sz="1200"/>
                      <a:t>CMYK 0 88 82 0</a:t>
                    </a:r>
                  </a:p>
                </p:txBody>
              </p:sp>
            </p:grpSp>
            <p:grpSp>
              <p:nvGrpSpPr>
                <p:cNvPr id="36" name="Group 35"/>
                <p:cNvGrpSpPr/>
                <p:nvPr/>
              </p:nvGrpSpPr>
              <p:grpSpPr>
                <a:xfrm>
                  <a:off x="644258" y="2854970"/>
                  <a:ext cx="2554446" cy="1376065"/>
                  <a:chOff x="644258" y="1440560"/>
                  <a:chExt cx="2554446" cy="1376065"/>
                </a:xfrm>
              </p:grpSpPr>
              <p:sp>
                <p:nvSpPr>
                  <p:cNvPr id="41" name="Rectangle 40"/>
                  <p:cNvSpPr/>
                  <p:nvPr/>
                </p:nvSpPr>
                <p:spPr>
                  <a:xfrm>
                    <a:off x="646612" y="1440560"/>
                    <a:ext cx="914400" cy="914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 2</a:t>
                    </a: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64425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2199 C</a:t>
                    </a:r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1561012" y="1440560"/>
                    <a:ext cx="163769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2199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0 187 220</a:t>
                    </a:r>
                  </a:p>
                  <a:p>
                    <a:r>
                      <a:rPr lang="en-US" sz="1200"/>
                      <a:t>Hex/HTML #00BBDC</a:t>
                    </a:r>
                  </a:p>
                  <a:p>
                    <a:r>
                      <a:rPr lang="en-US" sz="1200"/>
                      <a:t>CMYK 77 0 16 0</a:t>
                    </a:r>
                  </a:p>
                </p:txBody>
              </p:sp>
            </p:grpSp>
            <p:grpSp>
              <p:nvGrpSpPr>
                <p:cNvPr id="37" name="Group 36"/>
                <p:cNvGrpSpPr/>
                <p:nvPr/>
              </p:nvGrpSpPr>
              <p:grpSpPr>
                <a:xfrm>
                  <a:off x="644258" y="1362076"/>
                  <a:ext cx="2465530" cy="1376065"/>
                  <a:chOff x="3006671" y="3697398"/>
                  <a:chExt cx="2465530" cy="1376065"/>
                </a:xfrm>
              </p:grpSpPr>
              <p:sp>
                <p:nvSpPr>
                  <p:cNvPr id="38" name="Rectangle 37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Accent1</a:t>
                    </a:r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647 C</a:t>
                    </a: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3921071" y="3697398"/>
                    <a:ext cx="155113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647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35 97 146</a:t>
                    </a:r>
                  </a:p>
                  <a:p>
                    <a:r>
                      <a:rPr lang="en-US" sz="1200"/>
                      <a:t>Hex/HTML #236192</a:t>
                    </a:r>
                  </a:p>
                  <a:p>
                    <a:r>
                      <a:rPr lang="en-US" sz="1200"/>
                      <a:t>CMYK 96 54 5 27</a:t>
                    </a:r>
                  </a:p>
                </p:txBody>
              </p:sp>
            </p:grpSp>
          </p:grpSp>
        </p:grpSp>
        <p:grpSp>
          <p:nvGrpSpPr>
            <p:cNvPr id="14" name="Group 13"/>
            <p:cNvGrpSpPr/>
            <p:nvPr/>
          </p:nvGrpSpPr>
          <p:grpSpPr>
            <a:xfrm>
              <a:off x="6581827" y="1362076"/>
              <a:ext cx="5078456" cy="2684293"/>
              <a:chOff x="6581827" y="1362076"/>
              <a:chExt cx="5078456" cy="26842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313183" y="1362076"/>
                <a:ext cx="2347100" cy="2684293"/>
                <a:chOff x="9313183" y="1362076"/>
                <a:chExt cx="2347100" cy="2684293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9313183" y="2854970"/>
                  <a:ext cx="2347100" cy="1191399"/>
                  <a:chOff x="598407" y="3697398"/>
                  <a:chExt cx="2347100" cy="1191399"/>
                </a:xfrm>
              </p:grpSpPr>
              <p:sp>
                <p:nvSpPr>
                  <p:cNvPr id="30" name="Rectangle 29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2</a:t>
                    </a:r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598407" y="4611798"/>
                    <a:ext cx="94647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Dk Gray</a:t>
                    </a: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1512807" y="3697398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75 %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64 64 64</a:t>
                    </a:r>
                  </a:p>
                  <a:p>
                    <a:r>
                      <a:rPr lang="en-US" sz="1200"/>
                      <a:t>Hex/HTML #404040</a:t>
                    </a:r>
                  </a:p>
                  <a:p>
                    <a:r>
                      <a:rPr lang="en-US" sz="1200"/>
                      <a:t>CMYK 0 0 0 75</a:t>
                    </a:r>
                  </a:p>
                </p:txBody>
              </p: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9313183" y="1362076"/>
                  <a:ext cx="2347100" cy="1191399"/>
                  <a:chOff x="9313183" y="1440560"/>
                  <a:chExt cx="2347100" cy="1191399"/>
                </a:xfrm>
              </p:grpSpPr>
              <p:sp>
                <p:nvSpPr>
                  <p:cNvPr id="27" name="Rectangle 26"/>
                  <p:cNvSpPr/>
                  <p:nvPr/>
                </p:nvSpPr>
                <p:spPr>
                  <a:xfrm>
                    <a:off x="9313183" y="1440560"/>
                    <a:ext cx="914400" cy="9144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1</a:t>
                    </a: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9435727" y="2354960"/>
                    <a:ext cx="513282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Black</a:t>
                    </a: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10227583" y="1440560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100%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0 0</a:t>
                    </a:r>
                  </a:p>
                  <a:p>
                    <a:r>
                      <a:rPr lang="en-US" sz="1200"/>
                      <a:t>Hex/HTML #000000</a:t>
                    </a:r>
                  </a:p>
                  <a:p>
                    <a:r>
                      <a:rPr lang="en-US" sz="1200"/>
                      <a:t>CMYK 0 0 0 100</a:t>
                    </a:r>
                  </a:p>
                </p:txBody>
              </p:sp>
            </p:grpSp>
          </p:grpSp>
          <p:grpSp>
            <p:nvGrpSpPr>
              <p:cNvPr id="16" name="Group 15"/>
              <p:cNvGrpSpPr/>
              <p:nvPr/>
            </p:nvGrpSpPr>
            <p:grpSpPr>
              <a:xfrm>
                <a:off x="6581827" y="1362076"/>
                <a:ext cx="2299010" cy="2684293"/>
                <a:chOff x="6475087" y="1362076"/>
                <a:chExt cx="2299010" cy="2684293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475087" y="2854970"/>
                  <a:ext cx="2259815" cy="1191399"/>
                  <a:chOff x="590474" y="3697398"/>
                  <a:chExt cx="2259815" cy="1191399"/>
                </a:xfrm>
              </p:grpSpPr>
              <p:sp>
                <p:nvSpPr>
                  <p:cNvPr id="22" name="Rectangle 21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Light 2</a:t>
                    </a: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590474" y="4611798"/>
                    <a:ext cx="89389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Lt Gray</a:t>
                    </a: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1512807" y="3697398"/>
                    <a:ext cx="133748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25%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191 191 191</a:t>
                    </a:r>
                  </a:p>
                  <a:p>
                    <a:r>
                      <a:rPr lang="en-US" sz="1200"/>
                      <a:t>Hex/HTML #</a:t>
                    </a:r>
                    <a:r>
                      <a:rPr lang="en-US" sz="1200" err="1"/>
                      <a:t>bfbfbf</a:t>
                    </a:r>
                    <a:endParaRPr lang="en-US" sz="1200"/>
                  </a:p>
                  <a:p>
                    <a:r>
                      <a:rPr lang="en-US" sz="1200"/>
                      <a:t>CMYK 0 0 0 25</a:t>
                    </a:r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6475087" y="1362076"/>
                  <a:ext cx="2299010" cy="1191399"/>
                  <a:chOff x="6475087" y="1440560"/>
                  <a:chExt cx="2299010" cy="1191399"/>
                </a:xfrm>
              </p:grpSpPr>
              <p:sp>
                <p:nvSpPr>
                  <p:cNvPr id="19" name="Rectangle 18"/>
                  <p:cNvSpPr/>
                  <p:nvPr/>
                </p:nvSpPr>
                <p:spPr>
                  <a:xfrm>
                    <a:off x="6475087" y="1440560"/>
                    <a:ext cx="914400" cy="91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</a:rPr>
                      <a:t>Light 1</a:t>
                    </a: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6601361" y="2354960"/>
                    <a:ext cx="562911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7389487" y="1440560"/>
                    <a:ext cx="138461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255 255 255</a:t>
                    </a:r>
                  </a:p>
                  <a:p>
                    <a:r>
                      <a:rPr lang="en-US" sz="1200"/>
                      <a:t>Hex/HTML #FFFFFF</a:t>
                    </a:r>
                  </a:p>
                  <a:p>
                    <a:r>
                      <a:rPr lang="en-US" sz="1200"/>
                      <a:t>CMYK 0 0 0 0</a:t>
                    </a:r>
                  </a:p>
                </p:txBody>
              </p:sp>
            </p:grpSp>
          </p:grpSp>
        </p:grpSp>
      </p:grpSp>
      <p:sp>
        <p:nvSpPr>
          <p:cNvPr id="74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Customer Needs</a:t>
            </a:r>
            <a:endParaRPr lang="en-US" sz="4800">
              <a:solidFill>
                <a:schemeClr val="tx1"/>
              </a:solidFill>
            </a:endParaRPr>
          </a:p>
        </p:txBody>
      </p:sp>
      <p:sp>
        <p:nvSpPr>
          <p:cNvPr id="3" name="Rounded Rectangle 58">
            <a:extLst>
              <a:ext uri="{FF2B5EF4-FFF2-40B4-BE49-F238E27FC236}">
                <a16:creationId xmlns:a16="http://schemas.microsoft.com/office/drawing/2014/main" id="{FEA3D1E8-162D-D594-76AD-5E9359D3A6A1}"/>
              </a:ext>
            </a:extLst>
          </p:cNvPr>
          <p:cNvSpPr/>
          <p:nvPr/>
        </p:nvSpPr>
        <p:spPr>
          <a:xfrm>
            <a:off x="399130" y="1493581"/>
            <a:ext cx="2715465" cy="4013768"/>
          </a:xfrm>
          <a:prstGeom prst="roundRect">
            <a:avLst>
              <a:gd name="adj" fmla="val 20461"/>
            </a:avLst>
          </a:prstGeom>
          <a:solidFill>
            <a:srgbClr val="00B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How much will the payload weigh?</a:t>
            </a:r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" name="Rounded Rectangle 58">
            <a:extLst>
              <a:ext uri="{FF2B5EF4-FFF2-40B4-BE49-F238E27FC236}">
                <a16:creationId xmlns:a16="http://schemas.microsoft.com/office/drawing/2014/main" id="{A414ED80-8942-6443-9B08-CA72C155B6BD}"/>
              </a:ext>
            </a:extLst>
          </p:cNvPr>
          <p:cNvSpPr/>
          <p:nvPr/>
        </p:nvSpPr>
        <p:spPr>
          <a:xfrm>
            <a:off x="3301986" y="1493580"/>
            <a:ext cx="2715465" cy="4013768"/>
          </a:xfrm>
          <a:prstGeom prst="roundRect">
            <a:avLst>
              <a:gd name="adj" fmla="val 20461"/>
            </a:avLst>
          </a:prstGeom>
          <a:solidFill>
            <a:srgbClr val="00B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How many robots need to cooperate?</a:t>
            </a:r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7" name="Rounded Rectangle 58">
            <a:extLst>
              <a:ext uri="{FF2B5EF4-FFF2-40B4-BE49-F238E27FC236}">
                <a16:creationId xmlns:a16="http://schemas.microsoft.com/office/drawing/2014/main" id="{1B0E1772-08FC-C1A0-8445-7DA1183607C0}"/>
              </a:ext>
            </a:extLst>
          </p:cNvPr>
          <p:cNvSpPr/>
          <p:nvPr/>
        </p:nvSpPr>
        <p:spPr>
          <a:xfrm>
            <a:off x="6204843" y="1493580"/>
            <a:ext cx="2715465" cy="4013768"/>
          </a:xfrm>
          <a:prstGeom prst="roundRect">
            <a:avLst>
              <a:gd name="adj" fmla="val 20461"/>
            </a:avLst>
          </a:prstGeom>
          <a:solidFill>
            <a:srgbClr val="00B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How will the robots be controlled?</a:t>
            </a:r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8" name="Rounded Rectangle 58">
            <a:extLst>
              <a:ext uri="{FF2B5EF4-FFF2-40B4-BE49-F238E27FC236}">
                <a16:creationId xmlns:a16="http://schemas.microsoft.com/office/drawing/2014/main" id="{638CD242-2681-9BE7-E7B5-F573E28C53AC}"/>
              </a:ext>
            </a:extLst>
          </p:cNvPr>
          <p:cNvSpPr/>
          <p:nvPr/>
        </p:nvSpPr>
        <p:spPr>
          <a:xfrm>
            <a:off x="9107699" y="1493579"/>
            <a:ext cx="2715465" cy="4013768"/>
          </a:xfrm>
          <a:prstGeom prst="roundRect">
            <a:avLst>
              <a:gd name="adj" fmla="val 20461"/>
            </a:avLst>
          </a:prstGeom>
          <a:solidFill>
            <a:srgbClr val="00B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How far can we stray from the original design?</a:t>
            </a:r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4" name="Rounded Rectangle 58"/>
          <p:cNvSpPr/>
          <p:nvPr/>
        </p:nvSpPr>
        <p:spPr>
          <a:xfrm>
            <a:off x="535998" y="1631149"/>
            <a:ext cx="2441728" cy="371655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300D29D-9738-1E58-FA35-7B88546F81B7}"/>
              </a:ext>
            </a:extLst>
          </p:cNvPr>
          <p:cNvGrpSpPr/>
          <p:nvPr/>
        </p:nvGrpSpPr>
        <p:grpSpPr>
          <a:xfrm>
            <a:off x="696526" y="1861532"/>
            <a:ext cx="2081899" cy="2081898"/>
            <a:chOff x="1006127" y="579928"/>
            <a:chExt cx="2265767" cy="2265766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EA76B9A-E3C5-DEC7-1494-172724DED97A}"/>
                </a:ext>
              </a:extLst>
            </p:cNvPr>
            <p:cNvGrpSpPr/>
            <p:nvPr/>
          </p:nvGrpSpPr>
          <p:grpSpPr>
            <a:xfrm>
              <a:off x="1006127" y="579928"/>
              <a:ext cx="2265767" cy="2265766"/>
              <a:chOff x="5993505" y="1380593"/>
              <a:chExt cx="4034001" cy="4034001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5D62F4E0-E1F1-153D-4105-2EE090D9F1A1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Cross 61">
                <a:extLst>
                  <a:ext uri="{FF2B5EF4-FFF2-40B4-BE49-F238E27FC236}">
                    <a16:creationId xmlns:a16="http://schemas.microsoft.com/office/drawing/2014/main" id="{1AE0BDA7-777D-8951-CC7F-4ADE1D032089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0" name="Freeform 159">
              <a:extLst>
                <a:ext uri="{FF2B5EF4-FFF2-40B4-BE49-F238E27FC236}">
                  <a16:creationId xmlns:a16="http://schemas.microsoft.com/office/drawing/2014/main" id="{098657F5-1648-B889-8003-36A6DE8D1316}"/>
                </a:ext>
              </a:extLst>
            </p:cNvPr>
            <p:cNvSpPr/>
            <p:nvPr/>
          </p:nvSpPr>
          <p:spPr>
            <a:xfrm>
              <a:off x="1111795" y="697807"/>
              <a:ext cx="2054431" cy="2030010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highlight>
                  <a:srgbClr val="000000"/>
                </a:highlight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62156" y="3983242"/>
            <a:ext cx="21663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The system will carry a payload of 100 pounds </a:t>
            </a:r>
          </a:p>
        </p:txBody>
      </p:sp>
      <p:sp>
        <p:nvSpPr>
          <p:cNvPr id="65" name="Rounded Rectangle 58"/>
          <p:cNvSpPr/>
          <p:nvPr/>
        </p:nvSpPr>
        <p:spPr>
          <a:xfrm>
            <a:off x="3432597" y="1631149"/>
            <a:ext cx="2441728" cy="371655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547971" y="2982005"/>
            <a:ext cx="22470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The system will include 4 robots cooperating</a:t>
            </a:r>
          </a:p>
        </p:txBody>
      </p:sp>
      <p:sp>
        <p:nvSpPr>
          <p:cNvPr id="67" name="Rounded Rectangle 58"/>
          <p:cNvSpPr/>
          <p:nvPr/>
        </p:nvSpPr>
        <p:spPr>
          <a:xfrm>
            <a:off x="6341711" y="1636003"/>
            <a:ext cx="2441728" cy="371655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299398" y="3662058"/>
            <a:ext cx="25263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The team will develop a human controlled transport mechanism</a:t>
            </a:r>
          </a:p>
        </p:txBody>
      </p:sp>
      <p:grpSp>
        <p:nvGrpSpPr>
          <p:cNvPr id="93" name="Group 92"/>
          <p:cNvGrpSpPr/>
          <p:nvPr/>
        </p:nvGrpSpPr>
        <p:grpSpPr>
          <a:xfrm rot="19076350">
            <a:off x="3437190" y="4327481"/>
            <a:ext cx="1272144" cy="623485"/>
            <a:chOff x="3599064" y="2494958"/>
            <a:chExt cx="5662090" cy="2775022"/>
          </a:xfrm>
        </p:grpSpPr>
        <p:sp>
          <p:nvSpPr>
            <p:cNvPr id="94" name="Hexagon 93"/>
            <p:cNvSpPr/>
            <p:nvPr/>
          </p:nvSpPr>
          <p:spPr>
            <a:xfrm>
              <a:off x="5287519" y="3059509"/>
              <a:ext cx="2285180" cy="1645920"/>
            </a:xfrm>
            <a:prstGeom prst="hexagon">
              <a:avLst>
                <a:gd name="adj" fmla="val 34259"/>
                <a:gd name="vf" fmla="val 1154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5442049" y="3802336"/>
              <a:ext cx="1976120" cy="1384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3599064" y="2494958"/>
              <a:ext cx="5662090" cy="2775022"/>
              <a:chOff x="2673323" y="1803899"/>
              <a:chExt cx="5662090" cy="2775022"/>
            </a:xfrm>
          </p:grpSpPr>
          <p:sp>
            <p:nvSpPr>
              <p:cNvPr id="97" name="Oval 96"/>
              <p:cNvSpPr/>
              <p:nvPr/>
            </p:nvSpPr>
            <p:spPr>
              <a:xfrm>
                <a:off x="3475812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98" name="Group 97"/>
              <p:cNvGrpSpPr/>
              <p:nvPr/>
            </p:nvGrpSpPr>
            <p:grpSpPr>
              <a:xfrm>
                <a:off x="2673323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04" name="Freeform 103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Oval 105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9" name="Oval 98"/>
              <p:cNvSpPr/>
              <p:nvPr/>
            </p:nvSpPr>
            <p:spPr>
              <a:xfrm>
                <a:off x="6362880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00" name="Group 99"/>
              <p:cNvGrpSpPr/>
              <p:nvPr/>
            </p:nvGrpSpPr>
            <p:grpSpPr>
              <a:xfrm>
                <a:off x="5560391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01" name="Freeform 100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2" name="Oval 101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07" name="Group 106"/>
          <p:cNvGrpSpPr/>
          <p:nvPr/>
        </p:nvGrpSpPr>
        <p:grpSpPr>
          <a:xfrm rot="2598510">
            <a:off x="4586745" y="1927594"/>
            <a:ext cx="1272144" cy="623485"/>
            <a:chOff x="3599064" y="2494958"/>
            <a:chExt cx="5662090" cy="2775022"/>
          </a:xfrm>
        </p:grpSpPr>
        <p:sp>
          <p:nvSpPr>
            <p:cNvPr id="108" name="Hexagon 107"/>
            <p:cNvSpPr/>
            <p:nvPr/>
          </p:nvSpPr>
          <p:spPr>
            <a:xfrm>
              <a:off x="5287519" y="3059509"/>
              <a:ext cx="2285180" cy="1645920"/>
            </a:xfrm>
            <a:prstGeom prst="hexagon">
              <a:avLst>
                <a:gd name="adj" fmla="val 34259"/>
                <a:gd name="vf" fmla="val 1154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5442049" y="3802336"/>
              <a:ext cx="1976120" cy="1384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3599064" y="2494958"/>
              <a:ext cx="5662090" cy="2775022"/>
              <a:chOff x="2673323" y="1803899"/>
              <a:chExt cx="5662090" cy="2775022"/>
            </a:xfrm>
          </p:grpSpPr>
          <p:sp>
            <p:nvSpPr>
              <p:cNvPr id="111" name="Oval 110"/>
              <p:cNvSpPr/>
              <p:nvPr/>
            </p:nvSpPr>
            <p:spPr>
              <a:xfrm>
                <a:off x="3475812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12" name="Group 111"/>
              <p:cNvGrpSpPr/>
              <p:nvPr/>
            </p:nvGrpSpPr>
            <p:grpSpPr>
              <a:xfrm>
                <a:off x="2673323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18" name="Freeform 117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Oval 112"/>
              <p:cNvSpPr/>
              <p:nvPr/>
            </p:nvSpPr>
            <p:spPr>
              <a:xfrm>
                <a:off x="6362880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14" name="Group 113"/>
              <p:cNvGrpSpPr/>
              <p:nvPr/>
            </p:nvGrpSpPr>
            <p:grpSpPr>
              <a:xfrm>
                <a:off x="5560391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15" name="Freeform 114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21" name="Group 120"/>
          <p:cNvGrpSpPr/>
          <p:nvPr/>
        </p:nvGrpSpPr>
        <p:grpSpPr>
          <a:xfrm>
            <a:off x="4510220" y="4561647"/>
            <a:ext cx="1272144" cy="623485"/>
            <a:chOff x="3599064" y="2494958"/>
            <a:chExt cx="5662090" cy="2775022"/>
          </a:xfrm>
        </p:grpSpPr>
        <p:sp>
          <p:nvSpPr>
            <p:cNvPr id="122" name="Hexagon 121"/>
            <p:cNvSpPr/>
            <p:nvPr/>
          </p:nvSpPr>
          <p:spPr>
            <a:xfrm>
              <a:off x="5287519" y="3059509"/>
              <a:ext cx="2285180" cy="1645920"/>
            </a:xfrm>
            <a:prstGeom prst="hexagon">
              <a:avLst>
                <a:gd name="adj" fmla="val 34259"/>
                <a:gd name="vf" fmla="val 1154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442049" y="3802336"/>
              <a:ext cx="1976120" cy="1384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4" name="Group 123"/>
            <p:cNvGrpSpPr/>
            <p:nvPr/>
          </p:nvGrpSpPr>
          <p:grpSpPr>
            <a:xfrm>
              <a:off x="3599064" y="2494958"/>
              <a:ext cx="5662090" cy="2775022"/>
              <a:chOff x="2673323" y="1803899"/>
              <a:chExt cx="5662090" cy="2775022"/>
            </a:xfrm>
          </p:grpSpPr>
          <p:sp>
            <p:nvSpPr>
              <p:cNvPr id="125" name="Oval 124"/>
              <p:cNvSpPr/>
              <p:nvPr/>
            </p:nvSpPr>
            <p:spPr>
              <a:xfrm>
                <a:off x="3475812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26" name="Group 125"/>
              <p:cNvGrpSpPr/>
              <p:nvPr/>
            </p:nvGrpSpPr>
            <p:grpSpPr>
              <a:xfrm>
                <a:off x="2673323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32" name="Freeform 131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7" name="Oval 126"/>
              <p:cNvSpPr/>
              <p:nvPr/>
            </p:nvSpPr>
            <p:spPr>
              <a:xfrm>
                <a:off x="6362880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28" name="Group 127"/>
              <p:cNvGrpSpPr/>
              <p:nvPr/>
            </p:nvGrpSpPr>
            <p:grpSpPr>
              <a:xfrm>
                <a:off x="5560391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29" name="Freeform 128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Oval 130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35" name="Group 134"/>
          <p:cNvGrpSpPr/>
          <p:nvPr/>
        </p:nvGrpSpPr>
        <p:grpSpPr>
          <a:xfrm>
            <a:off x="3601745" y="2233036"/>
            <a:ext cx="1272144" cy="623485"/>
            <a:chOff x="3599064" y="2494958"/>
            <a:chExt cx="5662090" cy="2775022"/>
          </a:xfrm>
        </p:grpSpPr>
        <p:sp>
          <p:nvSpPr>
            <p:cNvPr id="136" name="Hexagon 135"/>
            <p:cNvSpPr/>
            <p:nvPr/>
          </p:nvSpPr>
          <p:spPr>
            <a:xfrm>
              <a:off x="5287519" y="3059509"/>
              <a:ext cx="2285180" cy="1645920"/>
            </a:xfrm>
            <a:prstGeom prst="hexagon">
              <a:avLst>
                <a:gd name="adj" fmla="val 34259"/>
                <a:gd name="vf" fmla="val 1154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5442049" y="3802336"/>
              <a:ext cx="1976120" cy="1384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38" name="Group 137"/>
            <p:cNvGrpSpPr/>
            <p:nvPr/>
          </p:nvGrpSpPr>
          <p:grpSpPr>
            <a:xfrm>
              <a:off x="3599064" y="2494958"/>
              <a:ext cx="5662090" cy="2775022"/>
              <a:chOff x="2673323" y="1803899"/>
              <a:chExt cx="5662090" cy="2775022"/>
            </a:xfrm>
          </p:grpSpPr>
          <p:sp>
            <p:nvSpPr>
              <p:cNvPr id="139" name="Oval 138"/>
              <p:cNvSpPr/>
              <p:nvPr/>
            </p:nvSpPr>
            <p:spPr>
              <a:xfrm>
                <a:off x="3475812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40" name="Group 139"/>
              <p:cNvGrpSpPr/>
              <p:nvPr/>
            </p:nvGrpSpPr>
            <p:grpSpPr>
              <a:xfrm>
                <a:off x="2673323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46" name="Freeform 145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Oval 146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1" name="Oval 140"/>
              <p:cNvSpPr/>
              <p:nvPr/>
            </p:nvSpPr>
            <p:spPr>
              <a:xfrm>
                <a:off x="6362880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42" name="Group 141"/>
              <p:cNvGrpSpPr/>
              <p:nvPr/>
            </p:nvGrpSpPr>
            <p:grpSpPr>
              <a:xfrm>
                <a:off x="5560391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43" name="Freeform 142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Oval 143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Oval 144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57" name="Rounded Rectangle 58"/>
          <p:cNvSpPr/>
          <p:nvPr/>
        </p:nvSpPr>
        <p:spPr>
          <a:xfrm>
            <a:off x="9246609" y="1621746"/>
            <a:ext cx="2441728" cy="371655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hi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9244567" y="3731685"/>
            <a:ext cx="24417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The transport system will attach on to the current robot body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473064" y="2167078"/>
            <a:ext cx="1984731" cy="1413859"/>
            <a:chOff x="6548044" y="1992190"/>
            <a:chExt cx="2049345" cy="1459888"/>
          </a:xfrm>
        </p:grpSpPr>
        <p:grpSp>
          <p:nvGrpSpPr>
            <p:cNvPr id="9" name="Group 8"/>
            <p:cNvGrpSpPr/>
            <p:nvPr/>
          </p:nvGrpSpPr>
          <p:grpSpPr>
            <a:xfrm>
              <a:off x="6548044" y="1992190"/>
              <a:ext cx="2049345" cy="1392268"/>
              <a:chOff x="6287156" y="1919996"/>
              <a:chExt cx="2431343" cy="1651787"/>
            </a:xfrm>
          </p:grpSpPr>
          <p:grpSp>
            <p:nvGrpSpPr>
              <p:cNvPr id="149" name="Group 148"/>
              <p:cNvGrpSpPr/>
              <p:nvPr/>
            </p:nvGrpSpPr>
            <p:grpSpPr>
              <a:xfrm>
                <a:off x="6287156" y="1919996"/>
                <a:ext cx="1955292" cy="1492636"/>
                <a:chOff x="4394042" y="2844015"/>
                <a:chExt cx="1955292" cy="1492636"/>
              </a:xfrm>
            </p:grpSpPr>
            <p:sp>
              <p:nvSpPr>
                <p:cNvPr id="150" name="Rectangle 149"/>
                <p:cNvSpPr/>
                <p:nvPr/>
              </p:nvSpPr>
              <p:spPr>
                <a:xfrm rot="6704912">
                  <a:off x="5618048" y="2848719"/>
                  <a:ext cx="233718" cy="996313"/>
                </a:xfrm>
                <a:prstGeom prst="rect">
                  <a:avLst/>
                </a:prstGeom>
                <a:solidFill>
                  <a:schemeClr val="bg2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6033526" y="3487658"/>
                  <a:ext cx="207379" cy="848993"/>
                </a:xfrm>
                <a:prstGeom prst="rect">
                  <a:avLst/>
                </a:prstGeom>
                <a:solidFill>
                  <a:schemeClr val="bg2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Oval 151"/>
                <p:cNvSpPr/>
                <p:nvPr/>
              </p:nvSpPr>
              <p:spPr>
                <a:xfrm>
                  <a:off x="5950163" y="3307660"/>
                  <a:ext cx="399171" cy="399171"/>
                </a:xfrm>
                <a:prstGeom prst="ellipse">
                  <a:avLst/>
                </a:prstGeom>
                <a:solidFill>
                  <a:srgbClr val="C000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5138419" y="2932741"/>
                  <a:ext cx="399171" cy="399171"/>
                </a:xfrm>
                <a:prstGeom prst="ellipse">
                  <a:avLst/>
                </a:prstGeom>
                <a:solidFill>
                  <a:srgbClr val="C000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 rot="5400000">
                  <a:off x="5130528" y="2107529"/>
                  <a:ext cx="286918" cy="175989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5" name="Freeform 154"/>
              <p:cNvSpPr/>
              <p:nvPr/>
            </p:nvSpPr>
            <p:spPr>
              <a:xfrm>
                <a:off x="7365234" y="3084431"/>
                <a:ext cx="1353265" cy="487352"/>
              </a:xfrm>
              <a:custGeom>
                <a:avLst/>
                <a:gdLst>
                  <a:gd name="connsiteX0" fmla="*/ 333922 w 1353265"/>
                  <a:gd name="connsiteY0" fmla="*/ 0 h 487352"/>
                  <a:gd name="connsiteX1" fmla="*/ 1019343 w 1353265"/>
                  <a:gd name="connsiteY1" fmla="*/ 0 h 487352"/>
                  <a:gd name="connsiteX2" fmla="*/ 1353265 w 1353265"/>
                  <a:gd name="connsiteY2" fmla="*/ 487350 h 487352"/>
                  <a:gd name="connsiteX3" fmla="*/ 1353264 w 1353265"/>
                  <a:gd name="connsiteY3" fmla="*/ 487352 h 487352"/>
                  <a:gd name="connsiteX4" fmla="*/ 1353264 w 1353265"/>
                  <a:gd name="connsiteY4" fmla="*/ 487351 h 487352"/>
                  <a:gd name="connsiteX5" fmla="*/ 1 w 1353265"/>
                  <a:gd name="connsiteY5" fmla="*/ 487351 h 487352"/>
                  <a:gd name="connsiteX6" fmla="*/ 0 w 1353265"/>
                  <a:gd name="connsiteY6" fmla="*/ 487350 h 487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53265" h="487352">
                    <a:moveTo>
                      <a:pt x="333922" y="0"/>
                    </a:moveTo>
                    <a:lnTo>
                      <a:pt x="1019343" y="0"/>
                    </a:lnTo>
                    <a:lnTo>
                      <a:pt x="1353265" y="487350"/>
                    </a:lnTo>
                    <a:lnTo>
                      <a:pt x="1353264" y="487352"/>
                    </a:lnTo>
                    <a:lnTo>
                      <a:pt x="1353264" y="487351"/>
                    </a:lnTo>
                    <a:lnTo>
                      <a:pt x="1" y="487351"/>
                    </a:lnTo>
                    <a:lnTo>
                      <a:pt x="0" y="48735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56" name="Rectangle 155"/>
            <p:cNvSpPr/>
            <p:nvPr/>
          </p:nvSpPr>
          <p:spPr>
            <a:xfrm>
              <a:off x="7456741" y="3378380"/>
              <a:ext cx="1140648" cy="736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053" name="Group 2052"/>
          <p:cNvGrpSpPr/>
          <p:nvPr/>
        </p:nvGrpSpPr>
        <p:grpSpPr>
          <a:xfrm>
            <a:off x="6363453" y="1970761"/>
            <a:ext cx="2286373" cy="1386557"/>
            <a:chOff x="6351523" y="2000571"/>
            <a:chExt cx="2286373" cy="1386557"/>
          </a:xfrm>
        </p:grpSpPr>
        <p:sp>
          <p:nvSpPr>
            <p:cNvPr id="2049" name="Block Arc 2048"/>
            <p:cNvSpPr/>
            <p:nvPr/>
          </p:nvSpPr>
          <p:spPr>
            <a:xfrm>
              <a:off x="6351523" y="2000571"/>
              <a:ext cx="1349230" cy="1349230"/>
            </a:xfrm>
            <a:prstGeom prst="blockArc">
              <a:avLst>
                <a:gd name="adj1" fmla="val 16123426"/>
                <a:gd name="adj2" fmla="val 0"/>
                <a:gd name="adj3" fmla="val 14458"/>
              </a:avLst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3" name="Freeform 162"/>
            <p:cNvSpPr/>
            <p:nvPr/>
          </p:nvSpPr>
          <p:spPr>
            <a:xfrm>
              <a:off x="6525125" y="2488599"/>
              <a:ext cx="2112771" cy="898529"/>
            </a:xfrm>
            <a:custGeom>
              <a:avLst/>
              <a:gdLst>
                <a:gd name="connsiteX0" fmla="*/ 449264 w 2112771"/>
                <a:gd name="connsiteY0" fmla="*/ 0 h 898529"/>
                <a:gd name="connsiteX1" fmla="*/ 700452 w 2112771"/>
                <a:gd name="connsiteY1" fmla="*/ 76727 h 898529"/>
                <a:gd name="connsiteX2" fmla="*/ 705141 w 2112771"/>
                <a:gd name="connsiteY2" fmla="*/ 80596 h 898529"/>
                <a:gd name="connsiteX3" fmla="*/ 1407631 w 2112771"/>
                <a:gd name="connsiteY3" fmla="*/ 80596 h 898529"/>
                <a:gd name="connsiteX4" fmla="*/ 1412319 w 2112771"/>
                <a:gd name="connsiteY4" fmla="*/ 76728 h 898529"/>
                <a:gd name="connsiteX5" fmla="*/ 1663507 w 2112771"/>
                <a:gd name="connsiteY5" fmla="*/ 1 h 898529"/>
                <a:gd name="connsiteX6" fmla="*/ 2112771 w 2112771"/>
                <a:gd name="connsiteY6" fmla="*/ 449265 h 898529"/>
                <a:gd name="connsiteX7" fmla="*/ 1663507 w 2112771"/>
                <a:gd name="connsiteY7" fmla="*/ 898529 h 898529"/>
                <a:gd name="connsiteX8" fmla="*/ 1290970 w 2112771"/>
                <a:gd name="connsiteY8" fmla="*/ 700453 h 898529"/>
                <a:gd name="connsiteX9" fmla="*/ 1260758 w 2112771"/>
                <a:gd name="connsiteY9" fmla="*/ 644790 h 898529"/>
                <a:gd name="connsiteX10" fmla="*/ 852013 w 2112771"/>
                <a:gd name="connsiteY10" fmla="*/ 644790 h 898529"/>
                <a:gd name="connsiteX11" fmla="*/ 821801 w 2112771"/>
                <a:gd name="connsiteY11" fmla="*/ 700452 h 898529"/>
                <a:gd name="connsiteX12" fmla="*/ 449264 w 2112771"/>
                <a:gd name="connsiteY12" fmla="*/ 898528 h 898529"/>
                <a:gd name="connsiteX13" fmla="*/ 0 w 2112771"/>
                <a:gd name="connsiteY13" fmla="*/ 449264 h 898529"/>
                <a:gd name="connsiteX14" fmla="*/ 449264 w 2112771"/>
                <a:gd name="connsiteY14" fmla="*/ 0 h 898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12771" h="898529">
                  <a:moveTo>
                    <a:pt x="449264" y="0"/>
                  </a:moveTo>
                  <a:cubicBezTo>
                    <a:pt x="542310" y="0"/>
                    <a:pt x="628749" y="28286"/>
                    <a:pt x="700452" y="76727"/>
                  </a:cubicBezTo>
                  <a:lnTo>
                    <a:pt x="705141" y="80596"/>
                  </a:lnTo>
                  <a:lnTo>
                    <a:pt x="1407631" y="80596"/>
                  </a:lnTo>
                  <a:lnTo>
                    <a:pt x="1412319" y="76728"/>
                  </a:lnTo>
                  <a:cubicBezTo>
                    <a:pt x="1484022" y="28287"/>
                    <a:pt x="1570462" y="1"/>
                    <a:pt x="1663507" y="1"/>
                  </a:cubicBezTo>
                  <a:cubicBezTo>
                    <a:pt x="1911629" y="1"/>
                    <a:pt x="2112771" y="201143"/>
                    <a:pt x="2112771" y="449265"/>
                  </a:cubicBezTo>
                  <a:cubicBezTo>
                    <a:pt x="2112771" y="697387"/>
                    <a:pt x="1911629" y="898529"/>
                    <a:pt x="1663507" y="898529"/>
                  </a:cubicBezTo>
                  <a:cubicBezTo>
                    <a:pt x="1508431" y="898529"/>
                    <a:pt x="1371706" y="819958"/>
                    <a:pt x="1290970" y="700453"/>
                  </a:cubicBezTo>
                  <a:lnTo>
                    <a:pt x="1260758" y="644790"/>
                  </a:lnTo>
                  <a:lnTo>
                    <a:pt x="852013" y="644790"/>
                  </a:lnTo>
                  <a:lnTo>
                    <a:pt x="821801" y="700452"/>
                  </a:lnTo>
                  <a:cubicBezTo>
                    <a:pt x="741065" y="819957"/>
                    <a:pt x="604340" y="898528"/>
                    <a:pt x="449264" y="898528"/>
                  </a:cubicBezTo>
                  <a:cubicBezTo>
                    <a:pt x="201142" y="898528"/>
                    <a:pt x="0" y="697386"/>
                    <a:pt x="0" y="449264"/>
                  </a:cubicBezTo>
                  <a:cubicBezTo>
                    <a:pt x="0" y="201142"/>
                    <a:pt x="201142" y="0"/>
                    <a:pt x="449264" y="0"/>
                  </a:cubicBezTo>
                  <a:close/>
                </a:path>
              </a:pathLst>
            </a:custGeom>
            <a:solidFill>
              <a:srgbClr val="BFBFB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51" name="Oval 2050"/>
            <p:cNvSpPr/>
            <p:nvPr/>
          </p:nvSpPr>
          <p:spPr>
            <a:xfrm>
              <a:off x="8205021" y="2917388"/>
              <a:ext cx="240573" cy="240573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7959675" y="2672447"/>
              <a:ext cx="240573" cy="240573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52" name="Cross 2051"/>
            <p:cNvSpPr/>
            <p:nvPr/>
          </p:nvSpPr>
          <p:spPr>
            <a:xfrm>
              <a:off x="6751895" y="2705653"/>
              <a:ext cx="460012" cy="460012"/>
            </a:xfrm>
            <a:prstGeom prst="plus">
              <a:avLst>
                <a:gd name="adj" fmla="val 33835"/>
              </a:avLst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Axcell Vargas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93892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2F00EE-7E28-43B2-9371-529761A8DF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5176BD-56EA-430C-901A-7BA6CB70D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6C9865-C980-4660-9FCF-A367977BF6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C3914D-DF16-4CEA-89BB-5E033FE1E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5491475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32BC4-B5E4-4FA4-8633-D91C8E94A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lIns="91440" tIns="45720" rIns="91440" bIns="45720" anchor="t"/>
          <a:lstStyle/>
          <a:p>
            <a:r>
              <a:rPr lang="en-US"/>
              <a:t>Carlos Sanchez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74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Next steps</a:t>
            </a:r>
          </a:p>
        </p:txBody>
      </p:sp>
      <p:sp>
        <p:nvSpPr>
          <p:cNvPr id="7" name="Pentagon 6"/>
          <p:cNvSpPr/>
          <p:nvPr/>
        </p:nvSpPr>
        <p:spPr>
          <a:xfrm>
            <a:off x="393540" y="1442765"/>
            <a:ext cx="3645061" cy="4109013"/>
          </a:xfrm>
          <a:prstGeom prst="homePlate">
            <a:avLst>
              <a:gd name="adj" fmla="val 27454"/>
            </a:avLst>
          </a:prstGeom>
          <a:solidFill>
            <a:srgbClr val="6BA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Pentagon 63"/>
          <p:cNvSpPr/>
          <p:nvPr/>
        </p:nvSpPr>
        <p:spPr>
          <a:xfrm>
            <a:off x="4273469" y="1421332"/>
            <a:ext cx="3645061" cy="4109013"/>
          </a:xfrm>
          <a:prstGeom prst="homePlate">
            <a:avLst>
              <a:gd name="adj" fmla="val 27454"/>
            </a:avLst>
          </a:prstGeom>
          <a:solidFill>
            <a:srgbClr val="3186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Pentagon 64"/>
          <p:cNvSpPr/>
          <p:nvPr/>
        </p:nvSpPr>
        <p:spPr>
          <a:xfrm>
            <a:off x="8153398" y="1399899"/>
            <a:ext cx="3645061" cy="4109013"/>
          </a:xfrm>
          <a:prstGeom prst="homePlate">
            <a:avLst>
              <a:gd name="adj" fmla="val 2745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1089" y="2792685"/>
            <a:ext cx="277556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MS PGothic"/>
                <a:ea typeface="MS PGothic"/>
              </a:rPr>
              <a:t>Risk Assessment</a:t>
            </a:r>
            <a:endParaRPr lang="en-US" sz="40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411995" y="2792684"/>
            <a:ext cx="277556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MS PGothic"/>
                <a:ea typeface="MS PGothic"/>
              </a:rPr>
              <a:t>Bill of Materials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310298" y="2456215"/>
            <a:ext cx="277556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MS PGothic"/>
                <a:ea typeface="MS PGothic"/>
              </a:rPr>
              <a:t>Spring Project Plan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9661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32BC4-B5E4-4FA4-8633-D91C8E94A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2" name="Picture 2" descr="A picture containing sky, truck, outdoor, red&#10;&#10;Description automatically generated">
            <a:extLst>
              <a:ext uri="{FF2B5EF4-FFF2-40B4-BE49-F238E27FC236}">
                <a16:creationId xmlns:a16="http://schemas.microsoft.com/office/drawing/2014/main" id="{0752F82E-98D2-1C46-8165-0F4FF8087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569" y="964810"/>
            <a:ext cx="7275615" cy="410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311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B5DADE-C5E6-44A8-9659-3741FC9A5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College of Engineering Color Palette </a:t>
            </a:r>
          </a:p>
        </p:txBody>
      </p:sp>
      <p:sp>
        <p:nvSpPr>
          <p:cNvPr id="73" name="Footer Placeholder 72">
            <a:extLst>
              <a:ext uri="{FF2B5EF4-FFF2-40B4-BE49-F238E27FC236}">
                <a16:creationId xmlns:a16="http://schemas.microsoft.com/office/drawing/2014/main" id="{5CF771BE-9E3D-4406-9155-8F9291F31A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4" name="Slide Number Placeholder 73">
            <a:extLst>
              <a:ext uri="{FF2B5EF4-FFF2-40B4-BE49-F238E27FC236}">
                <a16:creationId xmlns:a16="http://schemas.microsoft.com/office/drawing/2014/main" id="{FB8BE518-CD4A-4C16-8306-B7E4037066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DF43613-0FAD-4C28-BFCA-EE459F2A1761}"/>
              </a:ext>
            </a:extLst>
          </p:cNvPr>
          <p:cNvGrpSpPr/>
          <p:nvPr/>
        </p:nvGrpSpPr>
        <p:grpSpPr>
          <a:xfrm>
            <a:off x="2046018" y="1422597"/>
            <a:ext cx="8099964" cy="4446111"/>
            <a:chOff x="2046018" y="1422597"/>
            <a:chExt cx="8099964" cy="444611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5F69600-CC0C-44C6-A3EF-6489030819D0}"/>
                </a:ext>
              </a:extLst>
            </p:cNvPr>
            <p:cNvGrpSpPr/>
            <p:nvPr/>
          </p:nvGrpSpPr>
          <p:grpSpPr>
            <a:xfrm>
              <a:off x="2046018" y="1422597"/>
              <a:ext cx="5244372" cy="4446111"/>
              <a:chOff x="2046018" y="1422597"/>
              <a:chExt cx="5244372" cy="4446111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C7AFEBF3-7391-4E6B-8FBC-196967B69876}"/>
                  </a:ext>
                </a:extLst>
              </p:cNvPr>
              <p:cNvGrpSpPr/>
              <p:nvPr/>
            </p:nvGrpSpPr>
            <p:grpSpPr>
              <a:xfrm>
                <a:off x="2046018" y="2959059"/>
                <a:ext cx="2347100" cy="1376065"/>
                <a:chOff x="2046018" y="2959059"/>
                <a:chExt cx="2347100" cy="1376065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507A4B7-373C-472A-BA50-205D7FD3AAB6}"/>
                    </a:ext>
                  </a:extLst>
                </p:cNvPr>
                <p:cNvSpPr txBox="1"/>
                <p:nvPr/>
              </p:nvSpPr>
              <p:spPr>
                <a:xfrm>
                  <a:off x="2046018" y="3873459"/>
                  <a:ext cx="79220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/>
                    <a:t>Pantone</a:t>
                  </a:r>
                </a:p>
                <a:p>
                  <a:r>
                    <a:rPr lang="en-US" sz="1200"/>
                    <a:t>2239 C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60477B1-3F28-4C4D-A24C-B6691E303293}"/>
                    </a:ext>
                  </a:extLst>
                </p:cNvPr>
                <p:cNvSpPr txBox="1"/>
                <p:nvPr/>
              </p:nvSpPr>
              <p:spPr>
                <a:xfrm>
                  <a:off x="2960418" y="2959059"/>
                  <a:ext cx="1432700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2239 C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0 207 180</a:t>
                  </a:r>
                </a:p>
                <a:p>
                  <a:r>
                    <a:rPr lang="en-US" sz="1200"/>
                    <a:t>Hex/HTML #00CFB4</a:t>
                  </a:r>
                </a:p>
                <a:p>
                  <a:r>
                    <a:rPr lang="en-US" sz="1200"/>
                    <a:t>CMYK 59 0 39 0</a:t>
                  </a: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423081E-8D77-4D99-8743-D64BF6F2C16E}"/>
                    </a:ext>
                  </a:extLst>
                </p:cNvPr>
                <p:cNvSpPr/>
                <p:nvPr/>
              </p:nvSpPr>
              <p:spPr>
                <a:xfrm>
                  <a:off x="2046018" y="2959059"/>
                  <a:ext cx="914400" cy="9144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91040F0-3069-4651-9EB0-6A94BFF654DF}"/>
                  </a:ext>
                </a:extLst>
              </p:cNvPr>
              <p:cNvGrpSpPr/>
              <p:nvPr/>
            </p:nvGrpSpPr>
            <p:grpSpPr>
              <a:xfrm>
                <a:off x="2046018" y="4485077"/>
                <a:ext cx="2375955" cy="1383631"/>
                <a:chOff x="2046018" y="4485077"/>
                <a:chExt cx="2375955" cy="1383631"/>
              </a:xfrm>
            </p:grpSpPr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5948BA8D-0B33-4473-8D9F-A0A2F85FACFB}"/>
                    </a:ext>
                  </a:extLst>
                </p:cNvPr>
                <p:cNvSpPr/>
                <p:nvPr/>
              </p:nvSpPr>
              <p:spPr>
                <a:xfrm>
                  <a:off x="2046018" y="4485077"/>
                  <a:ext cx="914400" cy="914400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FE8D1400-A2BC-4DF1-AC25-344042BB3060}"/>
                    </a:ext>
                  </a:extLst>
                </p:cNvPr>
                <p:cNvSpPr txBox="1"/>
                <p:nvPr/>
              </p:nvSpPr>
              <p:spPr>
                <a:xfrm>
                  <a:off x="2046019" y="5407043"/>
                  <a:ext cx="79220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/>
                    <a:t>Pantone</a:t>
                  </a:r>
                </a:p>
                <a:p>
                  <a:r>
                    <a:rPr lang="en-US" sz="1200"/>
                    <a:t>2199 C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904EF68-C9C7-4E2B-9BF5-E30B244248D5}"/>
                    </a:ext>
                  </a:extLst>
                </p:cNvPr>
                <p:cNvSpPr txBox="1"/>
                <p:nvPr/>
              </p:nvSpPr>
              <p:spPr>
                <a:xfrm>
                  <a:off x="2960419" y="4492643"/>
                  <a:ext cx="1461554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2199 C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0 187 220</a:t>
                  </a:r>
                </a:p>
                <a:p>
                  <a:r>
                    <a:rPr lang="en-US" sz="1200"/>
                    <a:t>Hex/HTML #00BBDC</a:t>
                  </a:r>
                </a:p>
                <a:p>
                  <a:r>
                    <a:rPr lang="en-US" sz="1200"/>
                    <a:t>CMYK 77 0 16 0</a:t>
                  </a:r>
                </a:p>
              </p:txBody>
            </p:sp>
          </p:grp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9B08F2E2-904C-4FD8-A041-ED20CE32F6F6}"/>
                  </a:ext>
                </a:extLst>
              </p:cNvPr>
              <p:cNvGrpSpPr/>
              <p:nvPr/>
            </p:nvGrpSpPr>
            <p:grpSpPr>
              <a:xfrm>
                <a:off x="4930465" y="1430163"/>
                <a:ext cx="2340689" cy="1376065"/>
                <a:chOff x="4930465" y="1430163"/>
                <a:chExt cx="2340689" cy="1376065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B685FF96-3B1D-4998-AC3B-AA04B5D9058B}"/>
                    </a:ext>
                  </a:extLst>
                </p:cNvPr>
                <p:cNvSpPr/>
                <p:nvPr/>
              </p:nvSpPr>
              <p:spPr>
                <a:xfrm>
                  <a:off x="4930465" y="1430163"/>
                  <a:ext cx="914400" cy="914400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73F47E2-C84F-4E02-B0F0-DFE73D88BF15}"/>
                    </a:ext>
                  </a:extLst>
                </p:cNvPr>
                <p:cNvSpPr txBox="1"/>
                <p:nvPr/>
              </p:nvSpPr>
              <p:spPr>
                <a:xfrm>
                  <a:off x="4930466" y="2344563"/>
                  <a:ext cx="79220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/>
                    <a:t>Pantone</a:t>
                  </a:r>
                </a:p>
                <a:p>
                  <a:r>
                    <a:rPr lang="en-US" sz="1200"/>
                    <a:t>1788 C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5B3ED10C-4884-4F85-AECF-BCF8974457DC}"/>
                    </a:ext>
                  </a:extLst>
                </p:cNvPr>
                <p:cNvSpPr txBox="1"/>
                <p:nvPr/>
              </p:nvSpPr>
              <p:spPr>
                <a:xfrm>
                  <a:off x="5844866" y="1430163"/>
                  <a:ext cx="1426288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1788 C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238 39 55</a:t>
                  </a:r>
                </a:p>
                <a:p>
                  <a:r>
                    <a:rPr lang="en-US" sz="1200"/>
                    <a:t>Hex/HTML #EE2737</a:t>
                  </a:r>
                </a:p>
                <a:p>
                  <a:r>
                    <a:rPr lang="en-US" sz="1200"/>
                    <a:t>CMYK 0 88 82 0</a:t>
                  </a:r>
                </a:p>
              </p:txBody>
            </p: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9ADA571-1230-4188-AF5E-D9A52A037060}"/>
                  </a:ext>
                </a:extLst>
              </p:cNvPr>
              <p:cNvGrpSpPr/>
              <p:nvPr/>
            </p:nvGrpSpPr>
            <p:grpSpPr>
              <a:xfrm>
                <a:off x="4922449" y="2954594"/>
                <a:ext cx="2355116" cy="1380530"/>
                <a:chOff x="4922449" y="2954594"/>
                <a:chExt cx="2355116" cy="1380530"/>
              </a:xfrm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7D725DC4-8726-4DB4-9A34-B6B0A8B7FEA7}"/>
                    </a:ext>
                  </a:extLst>
                </p:cNvPr>
                <p:cNvSpPr/>
                <p:nvPr/>
              </p:nvSpPr>
              <p:spPr>
                <a:xfrm>
                  <a:off x="4932602" y="2954594"/>
                  <a:ext cx="914400" cy="91440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C6ABF4C-FD47-44CB-A569-AE471CE23602}"/>
                    </a:ext>
                  </a:extLst>
                </p:cNvPr>
                <p:cNvSpPr txBox="1"/>
                <p:nvPr/>
              </p:nvSpPr>
              <p:spPr>
                <a:xfrm>
                  <a:off x="4922449" y="3873459"/>
                  <a:ext cx="79220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/>
                    <a:t>Pantone</a:t>
                  </a:r>
                </a:p>
                <a:p>
                  <a:r>
                    <a:rPr lang="en-US" sz="1200"/>
                    <a:t>647 C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C1BDC93-1B13-44FD-BE73-3085102200D1}"/>
                    </a:ext>
                  </a:extLst>
                </p:cNvPr>
                <p:cNvSpPr txBox="1"/>
                <p:nvPr/>
              </p:nvSpPr>
              <p:spPr>
                <a:xfrm>
                  <a:off x="5844865" y="2959059"/>
                  <a:ext cx="1432700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647 C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35 97 146</a:t>
                  </a:r>
                </a:p>
                <a:p>
                  <a:r>
                    <a:rPr lang="en-US" sz="1200"/>
                    <a:t>Hex/HTML #236192</a:t>
                  </a:r>
                </a:p>
                <a:p>
                  <a:r>
                    <a:rPr lang="en-US" sz="1200"/>
                    <a:t>CMYK 96 54 5 27</a:t>
                  </a:r>
                </a:p>
              </p:txBody>
            </p:sp>
          </p:grp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E582B1FB-49EB-49A5-B37B-428385130351}"/>
                  </a:ext>
                </a:extLst>
              </p:cNvPr>
              <p:cNvGrpSpPr/>
              <p:nvPr/>
            </p:nvGrpSpPr>
            <p:grpSpPr>
              <a:xfrm>
                <a:off x="2046019" y="1422597"/>
                <a:ext cx="2374351" cy="1383631"/>
                <a:chOff x="2046019" y="1422597"/>
                <a:chExt cx="2374351" cy="1383631"/>
              </a:xfrm>
            </p:grpSpPr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68BFE46C-9C88-4369-9C30-D016C1770137}"/>
                    </a:ext>
                  </a:extLst>
                </p:cNvPr>
                <p:cNvSpPr txBox="1"/>
                <p:nvPr/>
              </p:nvSpPr>
              <p:spPr>
                <a:xfrm>
                  <a:off x="2046019" y="2344563"/>
                  <a:ext cx="79220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/>
                    <a:t>Pantone</a:t>
                  </a:r>
                </a:p>
                <a:p>
                  <a:r>
                    <a:rPr lang="en-US" sz="1200"/>
                    <a:t>2299 C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6F204A8-E94B-4337-99A1-117C458DCDEB}"/>
                    </a:ext>
                  </a:extLst>
                </p:cNvPr>
                <p:cNvSpPr txBox="1"/>
                <p:nvPr/>
              </p:nvSpPr>
              <p:spPr>
                <a:xfrm>
                  <a:off x="2960419" y="1430163"/>
                  <a:ext cx="1459951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2299 C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164 210 51</a:t>
                  </a:r>
                </a:p>
                <a:p>
                  <a:r>
                    <a:rPr lang="en-US" sz="1200"/>
                    <a:t>Hex/HTML #A4D233</a:t>
                  </a:r>
                </a:p>
                <a:p>
                  <a:r>
                    <a:rPr lang="en-US" sz="1200"/>
                    <a:t>CMYK 41 0 84 0</a:t>
                  </a: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40A7C94-E2FE-4FAA-B5EA-528BCB69FCEE}"/>
                    </a:ext>
                  </a:extLst>
                </p:cNvPr>
                <p:cNvSpPr/>
                <p:nvPr/>
              </p:nvSpPr>
              <p:spPr>
                <a:xfrm>
                  <a:off x="2048884" y="1422597"/>
                  <a:ext cx="914400" cy="914400"/>
                </a:xfrm>
                <a:prstGeom prst="rect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EFF09F9-675B-4CB5-8C79-C846F1D4C0DC}"/>
                  </a:ext>
                </a:extLst>
              </p:cNvPr>
              <p:cNvGrpSpPr/>
              <p:nvPr/>
            </p:nvGrpSpPr>
            <p:grpSpPr>
              <a:xfrm>
                <a:off x="4930465" y="4488178"/>
                <a:ext cx="2359925" cy="1380530"/>
                <a:chOff x="4930465" y="4488178"/>
                <a:chExt cx="2359925" cy="1380530"/>
              </a:xfrm>
            </p:grpSpPr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CF07FEE4-E374-4DF2-91EF-2236DBCD0855}"/>
                    </a:ext>
                  </a:extLst>
                </p:cNvPr>
                <p:cNvSpPr/>
                <p:nvPr/>
              </p:nvSpPr>
              <p:spPr>
                <a:xfrm>
                  <a:off x="4930465" y="4488178"/>
                  <a:ext cx="914400" cy="91440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764BC5A-B839-4CAE-800A-D126B27312D3}"/>
                    </a:ext>
                  </a:extLst>
                </p:cNvPr>
                <p:cNvSpPr txBox="1"/>
                <p:nvPr/>
              </p:nvSpPr>
              <p:spPr>
                <a:xfrm>
                  <a:off x="4930466" y="5407043"/>
                  <a:ext cx="79220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/>
                    <a:t>Pantone</a:t>
                  </a:r>
                </a:p>
                <a:p>
                  <a:r>
                    <a:rPr lang="en-US" sz="1200"/>
                    <a:t>7535 C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EE10EB8C-E2AB-410E-940F-AB830A4874B2}"/>
                    </a:ext>
                  </a:extLst>
                </p:cNvPr>
                <p:cNvSpPr txBox="1"/>
                <p:nvPr/>
              </p:nvSpPr>
              <p:spPr>
                <a:xfrm>
                  <a:off x="5844866" y="4492643"/>
                  <a:ext cx="1445524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7535 C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183 176 156</a:t>
                  </a:r>
                </a:p>
                <a:p>
                  <a:r>
                    <a:rPr lang="en-US" sz="1200"/>
                    <a:t>Hex/HTML #B7B09C</a:t>
                  </a:r>
                </a:p>
                <a:p>
                  <a:r>
                    <a:rPr lang="en-US" sz="1200"/>
                    <a:t>CMYK 10 11 23 19</a:t>
                  </a:r>
                </a:p>
              </p:txBody>
            </p:sp>
          </p:grp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B4928BA-FE7E-4B61-9D6A-75075734F576}"/>
                </a:ext>
              </a:extLst>
            </p:cNvPr>
            <p:cNvGrpSpPr/>
            <p:nvPr/>
          </p:nvGrpSpPr>
          <p:grpSpPr>
            <a:xfrm>
              <a:off x="7798881" y="1430163"/>
              <a:ext cx="2347101" cy="4253879"/>
              <a:chOff x="7798881" y="1430163"/>
              <a:chExt cx="2347101" cy="4253879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9EF938D-8840-44C4-BE34-EA59DAEF02A3}"/>
                  </a:ext>
                </a:extLst>
              </p:cNvPr>
              <p:cNvGrpSpPr/>
              <p:nvPr/>
            </p:nvGrpSpPr>
            <p:grpSpPr>
              <a:xfrm>
                <a:off x="7798882" y="1430163"/>
                <a:ext cx="2347100" cy="1191399"/>
                <a:chOff x="3006671" y="3697398"/>
                <a:chExt cx="2347100" cy="1191399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E8AF12C4-FA9D-4053-A06A-6565D21C24C1}"/>
                    </a:ext>
                  </a:extLst>
                </p:cNvPr>
                <p:cNvSpPr/>
                <p:nvPr/>
              </p:nvSpPr>
              <p:spPr>
                <a:xfrm>
                  <a:off x="3006671" y="3697398"/>
                  <a:ext cx="914400" cy="914400"/>
                </a:xfrm>
                <a:prstGeom prst="rect">
                  <a:avLst/>
                </a:prstGeom>
                <a:solidFill>
                  <a:srgbClr val="4040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E8C316E6-1CA0-41D0-B082-B734B407FD26}"/>
                    </a:ext>
                  </a:extLst>
                </p:cNvPr>
                <p:cNvSpPr txBox="1"/>
                <p:nvPr/>
              </p:nvSpPr>
              <p:spPr>
                <a:xfrm>
                  <a:off x="3006671" y="4611798"/>
                  <a:ext cx="946478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err="1"/>
                    <a:t>CoE</a:t>
                  </a:r>
                  <a:r>
                    <a:rPr lang="en-US" sz="1200"/>
                    <a:t> Dk Gray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D8F47139-BCC8-4E75-B863-E71790305572}"/>
                    </a:ext>
                  </a:extLst>
                </p:cNvPr>
                <p:cNvSpPr txBox="1"/>
                <p:nvPr/>
              </p:nvSpPr>
              <p:spPr>
                <a:xfrm>
                  <a:off x="3921071" y="3697398"/>
                  <a:ext cx="1432700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75% Black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64 64 64</a:t>
                  </a:r>
                </a:p>
                <a:p>
                  <a:r>
                    <a:rPr lang="en-US" sz="1200"/>
                    <a:t>Hex/HTML #404040</a:t>
                  </a:r>
                </a:p>
                <a:p>
                  <a:r>
                    <a:rPr lang="en-US" sz="1200"/>
                    <a:t>CMYK 0 0 0 75</a:t>
                  </a:r>
                </a:p>
              </p:txBody>
            </p: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2C29DF3-49DE-4038-936B-C7481588CD0A}"/>
                  </a:ext>
                </a:extLst>
              </p:cNvPr>
              <p:cNvGrpSpPr/>
              <p:nvPr/>
            </p:nvGrpSpPr>
            <p:grpSpPr>
              <a:xfrm>
                <a:off x="7798881" y="2959059"/>
                <a:ext cx="2347100" cy="1191399"/>
                <a:chOff x="3006671" y="3697398"/>
                <a:chExt cx="2347100" cy="1191399"/>
              </a:xfrm>
            </p:grpSpPr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999354E6-6AE5-45DB-B60D-DBC02D1DB703}"/>
                    </a:ext>
                  </a:extLst>
                </p:cNvPr>
                <p:cNvSpPr/>
                <p:nvPr/>
              </p:nvSpPr>
              <p:spPr>
                <a:xfrm>
                  <a:off x="3006671" y="3697398"/>
                  <a:ext cx="914400" cy="9144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7D3153BC-EA2E-4FFC-8A3A-EB3C0EAA8057}"/>
                    </a:ext>
                  </a:extLst>
                </p:cNvPr>
                <p:cNvSpPr txBox="1"/>
                <p:nvPr/>
              </p:nvSpPr>
              <p:spPr>
                <a:xfrm>
                  <a:off x="3006671" y="4611798"/>
                  <a:ext cx="992964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err="1"/>
                    <a:t>CoE</a:t>
                  </a:r>
                  <a:r>
                    <a:rPr lang="en-US" sz="1200"/>
                    <a:t> Md Gray</a:t>
                  </a:r>
                </a:p>
              </p:txBody>
            </p:sp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3FC0EBE8-004D-46A1-B438-5D9832D758A8}"/>
                    </a:ext>
                  </a:extLst>
                </p:cNvPr>
                <p:cNvSpPr txBox="1"/>
                <p:nvPr/>
              </p:nvSpPr>
              <p:spPr>
                <a:xfrm>
                  <a:off x="3921071" y="3697398"/>
                  <a:ext cx="1432700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50% Black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128 128 128</a:t>
                  </a:r>
                </a:p>
                <a:p>
                  <a:r>
                    <a:rPr lang="en-US" sz="1200"/>
                    <a:t>Hex/HTML #808080</a:t>
                  </a:r>
                </a:p>
                <a:p>
                  <a:r>
                    <a:rPr lang="en-US" sz="1200"/>
                    <a:t>CMYK 0 0 0 50</a:t>
                  </a: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D020ECEC-7D77-4B66-A826-72C3EC5FECE9}"/>
                  </a:ext>
                </a:extLst>
              </p:cNvPr>
              <p:cNvGrpSpPr/>
              <p:nvPr/>
            </p:nvGrpSpPr>
            <p:grpSpPr>
              <a:xfrm>
                <a:off x="7798882" y="4492643"/>
                <a:ext cx="2251882" cy="1191399"/>
                <a:chOff x="3006671" y="3697398"/>
                <a:chExt cx="2251882" cy="1191399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61AE5BBA-09CE-4B6D-A4AC-368346CAD898}"/>
                    </a:ext>
                  </a:extLst>
                </p:cNvPr>
                <p:cNvSpPr/>
                <p:nvPr/>
              </p:nvSpPr>
              <p:spPr>
                <a:xfrm>
                  <a:off x="3006671" y="3697398"/>
                  <a:ext cx="914400" cy="914400"/>
                </a:xfrm>
                <a:prstGeom prst="rect">
                  <a:avLst/>
                </a:prstGeom>
                <a:solidFill>
                  <a:srgbClr val="BFBFB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7E822B50-1DD8-4F5C-8DE0-BADA15DEF32B}"/>
                    </a:ext>
                  </a:extLst>
                </p:cNvPr>
                <p:cNvSpPr txBox="1"/>
                <p:nvPr/>
              </p:nvSpPr>
              <p:spPr>
                <a:xfrm>
                  <a:off x="3006671" y="4611798"/>
                  <a:ext cx="893899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err="1"/>
                    <a:t>CoE</a:t>
                  </a:r>
                  <a:r>
                    <a:rPr lang="en-US" sz="1200"/>
                    <a:t> Lt Gray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28F42CEE-D9E5-46B8-9316-3AB9E62A03B0}"/>
                    </a:ext>
                  </a:extLst>
                </p:cNvPr>
                <p:cNvSpPr txBox="1"/>
                <p:nvPr/>
              </p:nvSpPr>
              <p:spPr>
                <a:xfrm>
                  <a:off x="3921071" y="3697398"/>
                  <a:ext cx="1337482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/>
                    <a:t>25% Black</a:t>
                  </a:r>
                </a:p>
                <a:p>
                  <a:r>
                    <a:rPr lang="en-US" sz="1200"/>
                    <a:t>Color Values:</a:t>
                  </a:r>
                </a:p>
                <a:p>
                  <a:r>
                    <a:rPr lang="en-US" sz="1200"/>
                    <a:t>RGB 191 191 191</a:t>
                  </a:r>
                </a:p>
                <a:p>
                  <a:r>
                    <a:rPr lang="en-US" sz="1200"/>
                    <a:t>Hex/HTML #</a:t>
                  </a:r>
                  <a:r>
                    <a:rPr lang="en-US" sz="1200" err="1"/>
                    <a:t>bfbfbf</a:t>
                  </a:r>
                  <a:endParaRPr lang="en-US" sz="1200"/>
                </a:p>
                <a:p>
                  <a:r>
                    <a:rPr lang="en-US" sz="1200"/>
                    <a:t>CMYK 0 0 0 25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805578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B5DADE-C5E6-44A8-9659-3741FC9A5BD4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/>
              <a:t>PowerPoint Color Theme </a:t>
            </a:r>
          </a:p>
        </p:txBody>
      </p:sp>
      <p:sp>
        <p:nvSpPr>
          <p:cNvPr id="56" name="Footer Placeholder 55">
            <a:extLst>
              <a:ext uri="{FF2B5EF4-FFF2-40B4-BE49-F238E27FC236}">
                <a16:creationId xmlns:a16="http://schemas.microsoft.com/office/drawing/2014/main" id="{E2E8D844-A2D6-4E0A-8C41-8A3370F6B5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A4490CB1-F2FE-4085-80E3-F21A97BE0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84</a:t>
            </a:fld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D2272F8-777E-46EA-B1DE-537D539D8186}"/>
              </a:ext>
            </a:extLst>
          </p:cNvPr>
          <p:cNvGrpSpPr/>
          <p:nvPr/>
        </p:nvGrpSpPr>
        <p:grpSpPr>
          <a:xfrm>
            <a:off x="644258" y="1362076"/>
            <a:ext cx="11016025" cy="4361854"/>
            <a:chOff x="644258" y="1362076"/>
            <a:chExt cx="11016025" cy="436185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76F038A-316B-41B0-9818-B70F3F8E7DFF}"/>
                </a:ext>
              </a:extLst>
            </p:cNvPr>
            <p:cNvGrpSpPr/>
            <p:nvPr/>
          </p:nvGrpSpPr>
          <p:grpSpPr>
            <a:xfrm>
              <a:off x="644258" y="1362076"/>
              <a:ext cx="5505222" cy="4361854"/>
              <a:chOff x="644258" y="1362076"/>
              <a:chExt cx="5505222" cy="4361854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51B6679C-2515-4112-8B52-DD081B669B83}"/>
                  </a:ext>
                </a:extLst>
              </p:cNvPr>
              <p:cNvGrpSpPr/>
              <p:nvPr/>
            </p:nvGrpSpPr>
            <p:grpSpPr>
              <a:xfrm>
                <a:off x="3631051" y="1362076"/>
                <a:ext cx="2518429" cy="4361854"/>
                <a:chOff x="3513676" y="1362076"/>
                <a:chExt cx="2518429" cy="4361854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2DA2D957-A3AB-4BBF-9906-6E38C746DAC4}"/>
                    </a:ext>
                  </a:extLst>
                </p:cNvPr>
                <p:cNvGrpSpPr/>
                <p:nvPr/>
              </p:nvGrpSpPr>
              <p:grpSpPr>
                <a:xfrm>
                  <a:off x="3513676" y="4347865"/>
                  <a:ext cx="2508811" cy="1376065"/>
                  <a:chOff x="3006671" y="3697398"/>
                  <a:chExt cx="2508811" cy="1376065"/>
                </a:xfrm>
              </p:grpSpPr>
              <p:sp>
                <p:nvSpPr>
                  <p:cNvPr id="31" name="Rectangle 30">
                    <a:extLst>
                      <a:ext uri="{FF2B5EF4-FFF2-40B4-BE49-F238E27FC236}">
                        <a16:creationId xmlns:a16="http://schemas.microsoft.com/office/drawing/2014/main" id="{CF07FEE4-E374-4DF2-91EF-2236DBCD0855}"/>
                      </a:ext>
                    </a:extLst>
                  </p:cNvPr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Accent6</a:t>
                    </a:r>
                  </a:p>
                </p:txBody>
              </p: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473F47E2-C84F-4E02-B0F0-DFE73D88BF15}"/>
                      </a:ext>
                    </a:extLst>
                  </p:cNvPr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2299 C</a:t>
                    </a:r>
                  </a:p>
                </p:txBody>
              </p:sp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5B3ED10C-4884-4F85-AECF-BCF8974457DC}"/>
                      </a:ext>
                    </a:extLst>
                  </p:cNvPr>
                  <p:cNvSpPr txBox="1"/>
                  <p:nvPr/>
                </p:nvSpPr>
                <p:spPr>
                  <a:xfrm>
                    <a:off x="3921071" y="3697398"/>
                    <a:ext cx="1594411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164 210 51</a:t>
                    </a:r>
                  </a:p>
                  <a:p>
                    <a:r>
                      <a:rPr lang="en-US" sz="1200"/>
                      <a:t>Hex/HTML #A4D233</a:t>
                    </a:r>
                  </a:p>
                  <a:p>
                    <a:r>
                      <a:rPr lang="en-US" sz="1200"/>
                      <a:t>CMYK 41 0 84 0</a:t>
                    </a:r>
                  </a:p>
                </p:txBody>
              </p: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0F037D89-66A2-4ACC-BFEF-0B38B0A4EDF8}"/>
                    </a:ext>
                  </a:extLst>
                </p:cNvPr>
                <p:cNvGrpSpPr/>
                <p:nvPr/>
              </p:nvGrpSpPr>
              <p:grpSpPr>
                <a:xfrm>
                  <a:off x="3513676" y="2854970"/>
                  <a:ext cx="2359924" cy="1376065"/>
                  <a:chOff x="3006671" y="3697398"/>
                  <a:chExt cx="2359924" cy="1376065"/>
                </a:xfrm>
              </p:grpSpPr>
              <p:sp>
                <p:nvSpPr>
                  <p:cNvPr id="35" name="Rectangle 34">
                    <a:extLst>
                      <a:ext uri="{FF2B5EF4-FFF2-40B4-BE49-F238E27FC236}">
                        <a16:creationId xmlns:a16="http://schemas.microsoft.com/office/drawing/2014/main" id="{440A7C94-E2FE-4FAA-B5EA-528BCB69FCEE}"/>
                      </a:ext>
                    </a:extLst>
                  </p:cNvPr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Accent5</a:t>
                    </a:r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E764BC5A-B839-4CAE-800A-D126B27312D3}"/>
                      </a:ext>
                    </a:extLst>
                  </p:cNvPr>
                  <p:cNvSpPr txBox="1"/>
                  <p:nvPr/>
                </p:nvSpPr>
                <p:spPr>
                  <a:xfrm>
                    <a:off x="3006671" y="4611798"/>
                    <a:ext cx="70262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7535 C</a:t>
                    </a:r>
                  </a:p>
                </p:txBody>
              </p: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EE10EB8C-E2AB-410E-940F-AB830A4874B2}"/>
                      </a:ext>
                    </a:extLst>
                  </p:cNvPr>
                  <p:cNvSpPr txBox="1"/>
                  <p:nvPr/>
                </p:nvSpPr>
                <p:spPr>
                  <a:xfrm>
                    <a:off x="3921071" y="3697398"/>
                    <a:ext cx="1445524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7535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183 176 156</a:t>
                    </a:r>
                  </a:p>
                  <a:p>
                    <a:r>
                      <a:rPr lang="en-US" sz="1200"/>
                      <a:t>Hex/HTML #B7B09C</a:t>
                    </a:r>
                  </a:p>
                  <a:p>
                    <a:r>
                      <a:rPr lang="en-US" sz="1200"/>
                      <a:t>CMYK 10 11 23 19</a:t>
                    </a:r>
                  </a:p>
                </p:txBody>
              </p: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0CB873F3-7053-4FA8-8E89-C29C65E4F95F}"/>
                    </a:ext>
                  </a:extLst>
                </p:cNvPr>
                <p:cNvGrpSpPr/>
                <p:nvPr/>
              </p:nvGrpSpPr>
              <p:grpSpPr>
                <a:xfrm>
                  <a:off x="3513676" y="1362076"/>
                  <a:ext cx="2518429" cy="1376065"/>
                  <a:chOff x="3006671" y="3697398"/>
                  <a:chExt cx="2518429" cy="1376065"/>
                </a:xfrm>
              </p:grpSpPr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B685FF96-3B1D-4998-AC3B-AA04B5D9058B}"/>
                      </a:ext>
                    </a:extLst>
                  </p:cNvPr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Accent4</a:t>
                    </a:r>
                  </a:p>
                </p:txBody>
              </p: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F507A4B7-373C-472A-BA50-205D7FD3AAB6}"/>
                      </a:ext>
                    </a:extLst>
                  </p:cNvPr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2239 C</a:t>
                    </a:r>
                  </a:p>
                </p:txBody>
              </p:sp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D60477B1-3F28-4C4D-A24C-B6691E303293}"/>
                      </a:ext>
                    </a:extLst>
                  </p:cNvPr>
                  <p:cNvSpPr txBox="1"/>
                  <p:nvPr/>
                </p:nvSpPr>
                <p:spPr>
                  <a:xfrm>
                    <a:off x="3921071" y="3697398"/>
                    <a:ext cx="1604029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2239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0 207 180</a:t>
                    </a:r>
                  </a:p>
                  <a:p>
                    <a:r>
                      <a:rPr lang="en-US" sz="1200"/>
                      <a:t>Hex/HTML #00CFB4</a:t>
                    </a:r>
                  </a:p>
                  <a:p>
                    <a:r>
                      <a:rPr lang="en-US" sz="1200"/>
                      <a:t>CMYK 59 0 39 0</a:t>
                    </a:r>
                  </a:p>
                </p:txBody>
              </p: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9A96BF6A-B70A-4532-B25B-1EB6D38D530F}"/>
                  </a:ext>
                </a:extLst>
              </p:cNvPr>
              <p:cNvGrpSpPr/>
              <p:nvPr/>
            </p:nvGrpSpPr>
            <p:grpSpPr>
              <a:xfrm>
                <a:off x="644258" y="1362076"/>
                <a:ext cx="2554446" cy="4361854"/>
                <a:chOff x="644258" y="1362076"/>
                <a:chExt cx="2554446" cy="4361854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B431BDF4-5AC6-475B-83FA-0441EA7EC9D3}"/>
                    </a:ext>
                  </a:extLst>
                </p:cNvPr>
                <p:cNvGrpSpPr/>
                <p:nvPr/>
              </p:nvGrpSpPr>
              <p:grpSpPr>
                <a:xfrm>
                  <a:off x="644258" y="4347865"/>
                  <a:ext cx="2500796" cy="1376065"/>
                  <a:chOff x="3560048" y="1440560"/>
                  <a:chExt cx="2500796" cy="1376065"/>
                </a:xfrm>
              </p:grpSpPr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3423081E-8D77-4D99-8743-D64BF6F2C16E}"/>
                      </a:ext>
                    </a:extLst>
                  </p:cNvPr>
                  <p:cNvSpPr/>
                  <p:nvPr/>
                </p:nvSpPr>
                <p:spPr>
                  <a:xfrm>
                    <a:off x="3560048" y="1440560"/>
                    <a:ext cx="914400" cy="91440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Accent3</a:t>
                    </a: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FE8D1400-A2BC-4DF1-AC25-344042BB3060}"/>
                      </a:ext>
                    </a:extLst>
                  </p:cNvPr>
                  <p:cNvSpPr txBox="1"/>
                  <p:nvPr/>
                </p:nvSpPr>
                <p:spPr>
                  <a:xfrm>
                    <a:off x="356004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1788 C</a:t>
                    </a:r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2904EF68-C9C7-4E2B-9BF5-E30B244248D5}"/>
                      </a:ext>
                    </a:extLst>
                  </p:cNvPr>
                  <p:cNvSpPr txBox="1"/>
                  <p:nvPr/>
                </p:nvSpPr>
                <p:spPr>
                  <a:xfrm>
                    <a:off x="4474448" y="1440560"/>
                    <a:ext cx="1586396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1788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238 39 55</a:t>
                    </a:r>
                  </a:p>
                  <a:p>
                    <a:r>
                      <a:rPr lang="en-US" sz="1200"/>
                      <a:t>Hex/HTML #EE2737</a:t>
                    </a:r>
                  </a:p>
                  <a:p>
                    <a:r>
                      <a:rPr lang="en-US" sz="1200"/>
                      <a:t>CMYK 0 88 82 0</a:t>
                    </a:r>
                  </a:p>
                </p:txBody>
              </p:sp>
            </p:grp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1989EB16-4418-489B-95FC-BE47DE4E6508}"/>
                    </a:ext>
                  </a:extLst>
                </p:cNvPr>
                <p:cNvGrpSpPr/>
                <p:nvPr/>
              </p:nvGrpSpPr>
              <p:grpSpPr>
                <a:xfrm>
                  <a:off x="644258" y="2854970"/>
                  <a:ext cx="2554446" cy="1376065"/>
                  <a:chOff x="644258" y="1440560"/>
                  <a:chExt cx="2554446" cy="1376065"/>
                </a:xfrm>
              </p:grpSpPr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7D725DC4-8726-4DB4-9A34-B6B0A8B7FEA7}"/>
                      </a:ext>
                    </a:extLst>
                  </p:cNvPr>
                  <p:cNvSpPr/>
                  <p:nvPr/>
                </p:nvSpPr>
                <p:spPr>
                  <a:xfrm>
                    <a:off x="646612" y="1440560"/>
                    <a:ext cx="914400" cy="914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 2</a:t>
                    </a:r>
                  </a:p>
                </p:txBody>
              </p:sp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1C6ABF4C-FD47-44CB-A569-AE471CE23602}"/>
                      </a:ext>
                    </a:extLst>
                  </p:cNvPr>
                  <p:cNvSpPr txBox="1"/>
                  <p:nvPr/>
                </p:nvSpPr>
                <p:spPr>
                  <a:xfrm>
                    <a:off x="64425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2199 C</a:t>
                    </a:r>
                  </a:p>
                </p:txBody>
              </p: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BC1BDC93-1B13-44FD-BE73-3085102200D1}"/>
                      </a:ext>
                    </a:extLst>
                  </p:cNvPr>
                  <p:cNvSpPr txBox="1"/>
                  <p:nvPr/>
                </p:nvSpPr>
                <p:spPr>
                  <a:xfrm>
                    <a:off x="1561012" y="1440560"/>
                    <a:ext cx="163769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2199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0 187 220</a:t>
                    </a:r>
                  </a:p>
                  <a:p>
                    <a:r>
                      <a:rPr lang="en-US" sz="1200"/>
                      <a:t>Hex/HTML #00BBDC</a:t>
                    </a:r>
                  </a:p>
                  <a:p>
                    <a:r>
                      <a:rPr lang="en-US" sz="1200"/>
                      <a:t>CMYK 77 0 16 0</a:t>
                    </a:r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228DFE2F-29F8-4F8C-B6BE-55DE285FD3BE}"/>
                    </a:ext>
                  </a:extLst>
                </p:cNvPr>
                <p:cNvGrpSpPr/>
                <p:nvPr/>
              </p:nvGrpSpPr>
              <p:grpSpPr>
                <a:xfrm>
                  <a:off x="644258" y="1362076"/>
                  <a:ext cx="2465530" cy="1376065"/>
                  <a:chOff x="3006671" y="3697398"/>
                  <a:chExt cx="2465530" cy="1376065"/>
                </a:xfrm>
              </p:grpSpPr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5948BA8D-0B33-4473-8D9F-A0A2F85FACFB}"/>
                      </a:ext>
                    </a:extLst>
                  </p:cNvPr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Accent1</a:t>
                    </a:r>
                  </a:p>
                </p:txBody>
              </p:sp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8BFE46C-9C88-4369-9C30-D016C1770137}"/>
                      </a:ext>
                    </a:extLst>
                  </p:cNvPr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647 C</a:t>
                    </a:r>
                  </a:p>
                </p:txBody>
              </p: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06F204A8-E94B-4337-99A1-117C458DCDEB}"/>
                      </a:ext>
                    </a:extLst>
                  </p:cNvPr>
                  <p:cNvSpPr txBox="1"/>
                  <p:nvPr/>
                </p:nvSpPr>
                <p:spPr>
                  <a:xfrm>
                    <a:off x="3921071" y="3697398"/>
                    <a:ext cx="155113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647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35 97 146</a:t>
                    </a:r>
                  </a:p>
                  <a:p>
                    <a:r>
                      <a:rPr lang="en-US" sz="1200"/>
                      <a:t>Hex/HTML #236192</a:t>
                    </a:r>
                  </a:p>
                  <a:p>
                    <a:r>
                      <a:rPr lang="en-US" sz="1200"/>
                      <a:t>CMYK 96 54 5 27</a:t>
                    </a:r>
                  </a:p>
                </p:txBody>
              </p:sp>
            </p:grpSp>
          </p:grp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C3C2E642-9FCB-451E-B2FA-2C2FB4939ECF}"/>
                </a:ext>
              </a:extLst>
            </p:cNvPr>
            <p:cNvGrpSpPr/>
            <p:nvPr/>
          </p:nvGrpSpPr>
          <p:grpSpPr>
            <a:xfrm>
              <a:off x="6581827" y="1362076"/>
              <a:ext cx="5078456" cy="2684293"/>
              <a:chOff x="6581827" y="1362076"/>
              <a:chExt cx="5078456" cy="2684293"/>
            </a:xfrm>
          </p:grpSpPr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CC29171E-09A1-46C2-9F50-232407039B53}"/>
                  </a:ext>
                </a:extLst>
              </p:cNvPr>
              <p:cNvGrpSpPr/>
              <p:nvPr/>
            </p:nvGrpSpPr>
            <p:grpSpPr>
              <a:xfrm>
                <a:off x="9313183" y="1362076"/>
                <a:ext cx="2347100" cy="2684293"/>
                <a:chOff x="9313183" y="1362076"/>
                <a:chExt cx="2347100" cy="2684293"/>
              </a:xfrm>
            </p:grpSpPr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C9842FBB-C4D1-40D1-8FFE-D0F32C67ADC1}"/>
                    </a:ext>
                  </a:extLst>
                </p:cNvPr>
                <p:cNvGrpSpPr/>
                <p:nvPr/>
              </p:nvGrpSpPr>
              <p:grpSpPr>
                <a:xfrm>
                  <a:off x="9313183" y="2854970"/>
                  <a:ext cx="2347100" cy="1191399"/>
                  <a:chOff x="598407" y="3697398"/>
                  <a:chExt cx="2347100" cy="1191399"/>
                </a:xfrm>
              </p:grpSpPr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1AF0D396-3767-4C5B-9C83-78EB6D1BF06E}"/>
                      </a:ext>
                    </a:extLst>
                  </p:cNvPr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2</a:t>
                    </a: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2416CBE0-B778-44C2-BA1E-F9196A364B0E}"/>
                      </a:ext>
                    </a:extLst>
                  </p:cNvPr>
                  <p:cNvSpPr txBox="1"/>
                  <p:nvPr/>
                </p:nvSpPr>
                <p:spPr>
                  <a:xfrm>
                    <a:off x="598407" y="4611798"/>
                    <a:ext cx="94647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Dk Gray</a:t>
                    </a: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28B92B63-6A91-480E-B58D-321A0875A440}"/>
                      </a:ext>
                    </a:extLst>
                  </p:cNvPr>
                  <p:cNvSpPr txBox="1"/>
                  <p:nvPr/>
                </p:nvSpPr>
                <p:spPr>
                  <a:xfrm>
                    <a:off x="1512807" y="3697398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75 %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64 64 64</a:t>
                    </a:r>
                  </a:p>
                  <a:p>
                    <a:r>
                      <a:rPr lang="en-US" sz="1200"/>
                      <a:t>Hex/HTML #404040</a:t>
                    </a:r>
                  </a:p>
                  <a:p>
                    <a:r>
                      <a:rPr lang="en-US" sz="1200"/>
                      <a:t>CMYK 0 0 0 75</a:t>
                    </a:r>
                  </a:p>
                </p:txBody>
              </p:sp>
            </p:grpSp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72DA98B2-A120-45F6-9BD4-C75B17C84751}"/>
                    </a:ext>
                  </a:extLst>
                </p:cNvPr>
                <p:cNvGrpSpPr/>
                <p:nvPr/>
              </p:nvGrpSpPr>
              <p:grpSpPr>
                <a:xfrm>
                  <a:off x="9313183" y="1362076"/>
                  <a:ext cx="2347100" cy="1191399"/>
                  <a:chOff x="9313183" y="1440560"/>
                  <a:chExt cx="2347100" cy="1191399"/>
                </a:xfrm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9E95C53B-0139-48AE-8CC8-1C65C9558E13}"/>
                      </a:ext>
                    </a:extLst>
                  </p:cNvPr>
                  <p:cNvSpPr/>
                  <p:nvPr/>
                </p:nvSpPr>
                <p:spPr>
                  <a:xfrm>
                    <a:off x="9313183" y="1440560"/>
                    <a:ext cx="914400" cy="9144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1</a:t>
                    </a:r>
                  </a:p>
                </p:txBody>
              </p:sp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29FCEF6A-E0F0-4E7A-BD6F-34CB1B6B7323}"/>
                      </a:ext>
                    </a:extLst>
                  </p:cNvPr>
                  <p:cNvSpPr txBox="1"/>
                  <p:nvPr/>
                </p:nvSpPr>
                <p:spPr>
                  <a:xfrm>
                    <a:off x="9435727" y="2354960"/>
                    <a:ext cx="513282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Black</a:t>
                    </a:r>
                  </a:p>
                </p:txBody>
              </p: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2456045A-3C4E-4777-A101-6B5DCAA97C47}"/>
                      </a:ext>
                    </a:extLst>
                  </p:cNvPr>
                  <p:cNvSpPr txBox="1"/>
                  <p:nvPr/>
                </p:nvSpPr>
                <p:spPr>
                  <a:xfrm>
                    <a:off x="10227583" y="1440560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100%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0 0</a:t>
                    </a:r>
                  </a:p>
                  <a:p>
                    <a:r>
                      <a:rPr lang="en-US" sz="1200"/>
                      <a:t>Hex/HTML #000000</a:t>
                    </a:r>
                  </a:p>
                  <a:p>
                    <a:r>
                      <a:rPr lang="en-US" sz="1200"/>
                      <a:t>CMYK 0 0 0 100</a:t>
                    </a:r>
                  </a:p>
                </p:txBody>
              </p:sp>
            </p:grp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28B08390-8F0D-475C-8BF9-4953453B7EAD}"/>
                  </a:ext>
                </a:extLst>
              </p:cNvPr>
              <p:cNvGrpSpPr/>
              <p:nvPr/>
            </p:nvGrpSpPr>
            <p:grpSpPr>
              <a:xfrm>
                <a:off x="6581827" y="1362076"/>
                <a:ext cx="2299010" cy="2684293"/>
                <a:chOff x="6475087" y="1362076"/>
                <a:chExt cx="2299010" cy="2684293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2749D02B-EC47-4209-909E-1FC848759C5D}"/>
                    </a:ext>
                  </a:extLst>
                </p:cNvPr>
                <p:cNvGrpSpPr/>
                <p:nvPr/>
              </p:nvGrpSpPr>
              <p:grpSpPr>
                <a:xfrm>
                  <a:off x="6475087" y="2854970"/>
                  <a:ext cx="2259815" cy="1191399"/>
                  <a:chOff x="590474" y="3697398"/>
                  <a:chExt cx="2259815" cy="1191399"/>
                </a:xfrm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7D839CB5-1ED7-4865-899F-54E531DF494C}"/>
                      </a:ext>
                    </a:extLst>
                  </p:cNvPr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Light 2</a:t>
                    </a:r>
                  </a:p>
                </p:txBody>
              </p: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F38FD2D5-D4F6-4D4C-A8F5-6755D16F6D61}"/>
                      </a:ext>
                    </a:extLst>
                  </p:cNvPr>
                  <p:cNvSpPr txBox="1"/>
                  <p:nvPr/>
                </p:nvSpPr>
                <p:spPr>
                  <a:xfrm>
                    <a:off x="590474" y="4611798"/>
                    <a:ext cx="89389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Lt Gray</a:t>
                    </a:r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C2E7346F-9C5B-4A48-8584-FF1754064EF0}"/>
                      </a:ext>
                    </a:extLst>
                  </p:cNvPr>
                  <p:cNvSpPr txBox="1"/>
                  <p:nvPr/>
                </p:nvSpPr>
                <p:spPr>
                  <a:xfrm>
                    <a:off x="1512807" y="3697398"/>
                    <a:ext cx="133748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25%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191 191 191</a:t>
                    </a:r>
                  </a:p>
                  <a:p>
                    <a:r>
                      <a:rPr lang="en-US" sz="1200"/>
                      <a:t>Hex/HTML #</a:t>
                    </a:r>
                    <a:r>
                      <a:rPr lang="en-US" sz="1200" err="1"/>
                      <a:t>bfbfbf</a:t>
                    </a:r>
                    <a:endParaRPr lang="en-US" sz="1200"/>
                  </a:p>
                  <a:p>
                    <a:r>
                      <a:rPr lang="en-US" sz="1200"/>
                      <a:t>CMYK 0 0 0 25</a:t>
                    </a:r>
                  </a:p>
                </p:txBody>
              </p:sp>
            </p:grpSp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1832DDE5-2024-44EA-B34D-B94EFB62032E}"/>
                    </a:ext>
                  </a:extLst>
                </p:cNvPr>
                <p:cNvGrpSpPr/>
                <p:nvPr/>
              </p:nvGrpSpPr>
              <p:grpSpPr>
                <a:xfrm>
                  <a:off x="6475087" y="1362076"/>
                  <a:ext cx="2299010" cy="1191399"/>
                  <a:chOff x="6475087" y="1440560"/>
                  <a:chExt cx="2299010" cy="1191399"/>
                </a:xfrm>
              </p:grpSpPr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64BF44AA-A22B-4F11-A0E0-9F026BF1AC3B}"/>
                      </a:ext>
                    </a:extLst>
                  </p:cNvPr>
                  <p:cNvSpPr/>
                  <p:nvPr/>
                </p:nvSpPr>
                <p:spPr>
                  <a:xfrm>
                    <a:off x="6475087" y="1440560"/>
                    <a:ext cx="914400" cy="91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</a:rPr>
                      <a:t>Light 1</a:t>
                    </a:r>
                  </a:p>
                </p:txBody>
              </p:sp>
              <p:sp>
                <p:nvSpPr>
                  <p:cNvPr id="52" name="TextBox 51">
                    <a:extLst>
                      <a:ext uri="{FF2B5EF4-FFF2-40B4-BE49-F238E27FC236}">
                        <a16:creationId xmlns:a16="http://schemas.microsoft.com/office/drawing/2014/main" id="{A505B704-C13B-4142-B7C8-E16221E0E04A}"/>
                      </a:ext>
                    </a:extLst>
                  </p:cNvPr>
                  <p:cNvSpPr txBox="1"/>
                  <p:nvPr/>
                </p:nvSpPr>
                <p:spPr>
                  <a:xfrm>
                    <a:off x="6601361" y="2354960"/>
                    <a:ext cx="562911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</p:txBody>
              </p:sp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B09AAEB4-7499-48D3-B1E0-2ED2DA0D98D1}"/>
                      </a:ext>
                    </a:extLst>
                  </p:cNvPr>
                  <p:cNvSpPr txBox="1"/>
                  <p:nvPr/>
                </p:nvSpPr>
                <p:spPr>
                  <a:xfrm>
                    <a:off x="7389487" y="1440560"/>
                    <a:ext cx="138461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255 255 255</a:t>
                    </a:r>
                  </a:p>
                  <a:p>
                    <a:r>
                      <a:rPr lang="en-US" sz="1200"/>
                      <a:t>Hex/HTML #FFFFFF</a:t>
                    </a:r>
                  </a:p>
                  <a:p>
                    <a:r>
                      <a:rPr lang="en-US" sz="1200"/>
                      <a:t>CMYK 0 0 0 0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4137965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C151B-63D6-4F1A-B72C-E197819969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C4423-E48A-4B9F-B4DD-80E0C9B93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85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A4E88CF-B3A5-4B84-A8E3-7B20DA3B90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858ED3B-EF23-4CFB-A94C-1C055CED81DF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FA4281-5FBD-475E-9755-0794ED03884F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3F2BDB5-510B-46FE-8509-2842B4CF0A90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B4128C-AF05-4C9B-B192-66049372B410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BB56033-65EB-422E-AAA5-A10F20822DFC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E784F10-F6DC-49DE-9608-B2CCBC2D077F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EB6BEAD-7BC1-4C92-89BD-DCE932B6F86C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7F20354-0C12-4D4E-828C-C43823F9937F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9C34EC5-EF11-48D6-A8A0-0BDB0C4B9273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A396EDC-63F3-4954-9793-961747952B57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9926ABE-1882-44F3-BD0C-6D6D3180483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F0FF1CA-FDC8-4D51-9F51-3EC61FED9DF9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3577E75-A113-4FEB-8839-3057A2867518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437EC3-9618-4898-A290-B24E39ADCE9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AAC4E35-1567-4DB6-83B5-E04E9FBA90C5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5152714-3A00-4D39-850C-956FACB77701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2226B85-B71C-4774-9153-970FDF4BB04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68BD96B-3390-48EE-A2D3-214DD4E0C65E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B6861B1-F024-4BE8-9DE1-5559B030EC20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C9386E4-68E7-4C7F-8E63-77D56A70F78C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379890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C151B-63D6-4F1A-B72C-E197819969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C4423-E48A-4B9F-B4DD-80E0C9B93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86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35DEFF1-93B5-47BF-9D5B-C53EF8A3BCAF}"/>
              </a:ext>
            </a:extLst>
          </p:cNvPr>
          <p:cNvGrpSpPr>
            <a:grpSpLocks noChangeAspect="1"/>
          </p:cNvGrpSpPr>
          <p:nvPr/>
        </p:nvGrpSpPr>
        <p:grpSpPr>
          <a:xfrm>
            <a:off x="114300" y="114300"/>
            <a:ext cx="11943588" cy="5676900"/>
            <a:chOff x="3491948" y="597673"/>
            <a:chExt cx="2743200" cy="274320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68FC15B-CBB8-4AB2-9A3C-B6FA4E286606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56421DE-4DA6-4A2B-9217-0DFEC19DE9EE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B918C10-2C39-41F3-968F-8E6C21A1DF87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68F4492-FD1D-4D8D-832D-D825CEBE3CB9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6F23FF9-8EEA-49D4-9BE3-6D371CFCE003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F821134-63E5-4F10-8E53-DC1D4F0BC3DB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0946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964A79-8E35-4E7A-B357-03B5BEF00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C8187F-9842-4E8C-8323-EB11724CD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87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DAB040-82BB-4C07-AB58-12A58C2FE30E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4019519" y="-1594182"/>
            <a:ext cx="5636968" cy="9130132"/>
            <a:chOff x="-5810250" y="-21419220"/>
            <a:chExt cx="19202400" cy="3110190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B3A64D9-9FEF-4091-8D61-6F6C142295E5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25E1705-29E1-4484-8EBE-BC8EA103B2D5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72CDA367-8E5F-4B46-A28B-0E2E8E5E4082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1" name="Group 10">
                    <a:extLst>
                      <a:ext uri="{FF2B5EF4-FFF2-40B4-BE49-F238E27FC236}">
                        <a16:creationId xmlns:a16="http://schemas.microsoft.com/office/drawing/2014/main" id="{CD5E7E68-C826-4C97-B7EA-A20C292C2075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3" name="Group 12">
                      <a:extLst>
                        <a:ext uri="{FF2B5EF4-FFF2-40B4-BE49-F238E27FC236}">
                          <a16:creationId xmlns:a16="http://schemas.microsoft.com/office/drawing/2014/main" id="{7B697E18-294B-4CE6-86FA-50B7EF7C2B1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5" name="Group 14">
                        <a:extLst>
                          <a:ext uri="{FF2B5EF4-FFF2-40B4-BE49-F238E27FC236}">
                            <a16:creationId xmlns:a16="http://schemas.microsoft.com/office/drawing/2014/main" id="{3E06EF4E-440D-4C7A-8CED-E35D4A0FD10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9F02577F-AF7F-4197-83AE-E1AF179D3B7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8" name="Rectangle 17">
                          <a:extLst>
                            <a:ext uri="{FF2B5EF4-FFF2-40B4-BE49-F238E27FC236}">
                              <a16:creationId xmlns:a16="http://schemas.microsoft.com/office/drawing/2014/main" id="{27ED7E15-D313-4A0E-9B58-3D85B5CFD78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6" name="Rectangle 15">
                        <a:extLst>
                          <a:ext uri="{FF2B5EF4-FFF2-40B4-BE49-F238E27FC236}">
                            <a16:creationId xmlns:a16="http://schemas.microsoft.com/office/drawing/2014/main" id="{3D42B215-85D0-4E26-A337-A466F4321E0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4" name="Rectangle 13">
                      <a:extLst>
                        <a:ext uri="{FF2B5EF4-FFF2-40B4-BE49-F238E27FC236}">
                          <a16:creationId xmlns:a16="http://schemas.microsoft.com/office/drawing/2014/main" id="{B43B8FA4-04E1-48F8-B51D-FACB41D754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2" name="Rectangle 11">
                    <a:extLst>
                      <a:ext uri="{FF2B5EF4-FFF2-40B4-BE49-F238E27FC236}">
                        <a16:creationId xmlns:a16="http://schemas.microsoft.com/office/drawing/2014/main" id="{17416D7F-8CE6-4AF7-92AF-D2CA80433FD1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3887376-C755-4A24-81EB-68822090C284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577E38F-25C2-4129-A469-670660EAEC6A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33ECD9E-999B-419F-8DD3-FB3565293BDA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27487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964A79-8E35-4E7A-B357-03B5BEF00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C8187F-9842-4E8C-8323-EB11724CD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88</a:t>
            </a:fld>
            <a:endParaRPr lang="en-US"/>
          </a:p>
        </p:txBody>
      </p:sp>
      <p:grpSp>
        <p:nvGrpSpPr>
          <p:cNvPr id="104" name="Group 103"/>
          <p:cNvGrpSpPr/>
          <p:nvPr/>
        </p:nvGrpSpPr>
        <p:grpSpPr>
          <a:xfrm>
            <a:off x="6228606" y="2673240"/>
            <a:ext cx="1556813" cy="2323657"/>
            <a:chOff x="1601122" y="424786"/>
            <a:chExt cx="2628900" cy="3923826"/>
          </a:xfrm>
        </p:grpSpPr>
        <p:sp>
          <p:nvSpPr>
            <p:cNvPr id="105" name="Rectangle 104"/>
            <p:cNvSpPr/>
            <p:nvPr/>
          </p:nvSpPr>
          <p:spPr>
            <a:xfrm rot="18900000">
              <a:off x="3708337" y="1306819"/>
              <a:ext cx="366179" cy="3041793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1601122" y="424786"/>
              <a:ext cx="2628900" cy="2817675"/>
              <a:chOff x="4781550" y="2020163"/>
              <a:chExt cx="2628900" cy="2817675"/>
            </a:xfrm>
          </p:grpSpPr>
          <p:sp>
            <p:nvSpPr>
              <p:cNvPr id="107" name="6-Point Star 106"/>
              <p:cNvSpPr/>
              <p:nvPr/>
            </p:nvSpPr>
            <p:spPr>
              <a:xfrm>
                <a:off x="4781550" y="2020163"/>
                <a:ext cx="2628900" cy="2817675"/>
              </a:xfrm>
              <a:prstGeom prst="star6">
                <a:avLst>
                  <a:gd name="adj" fmla="val 38853"/>
                  <a:gd name="hf" fmla="val 115470"/>
                </a:avLst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5176951" y="2509951"/>
                <a:ext cx="1838098" cy="183809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5953918" y="3286918"/>
                <a:ext cx="284164" cy="28416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5613884" y="3202111"/>
                <a:ext cx="1182818" cy="1182818"/>
              </a:xfrm>
              <a:prstGeom prst="ellipse">
                <a:avLst/>
              </a:prstGeom>
              <a:noFill/>
              <a:ln w="38100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5220176" y="3103190"/>
                <a:ext cx="1182818" cy="1182818"/>
              </a:xfrm>
              <a:prstGeom prst="ellipse">
                <a:avLst/>
              </a:prstGeom>
              <a:noFill/>
              <a:ln w="38100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5356814" y="2485005"/>
                <a:ext cx="1182818" cy="1182818"/>
              </a:xfrm>
              <a:prstGeom prst="ellipse">
                <a:avLst/>
              </a:prstGeom>
              <a:noFill/>
              <a:ln w="38100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5745397" y="2547046"/>
                <a:ext cx="1182818" cy="1182818"/>
              </a:xfrm>
              <a:prstGeom prst="ellipse">
                <a:avLst/>
              </a:prstGeom>
              <a:noFill/>
              <a:ln w="38100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4" name="Group 113"/>
          <p:cNvGrpSpPr/>
          <p:nvPr/>
        </p:nvGrpSpPr>
        <p:grpSpPr>
          <a:xfrm rot="20282891" flipH="1">
            <a:off x="9930720" y="2324179"/>
            <a:ext cx="1556813" cy="2323657"/>
            <a:chOff x="1601122" y="424786"/>
            <a:chExt cx="2628900" cy="3923826"/>
          </a:xfrm>
        </p:grpSpPr>
        <p:sp>
          <p:nvSpPr>
            <p:cNvPr id="115" name="Rectangle 114"/>
            <p:cNvSpPr/>
            <p:nvPr/>
          </p:nvSpPr>
          <p:spPr>
            <a:xfrm rot="18900000">
              <a:off x="3708337" y="1306819"/>
              <a:ext cx="366179" cy="3041793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1601122" y="424786"/>
              <a:ext cx="2628900" cy="2817675"/>
              <a:chOff x="4781550" y="2020163"/>
              <a:chExt cx="2628900" cy="2817675"/>
            </a:xfrm>
          </p:grpSpPr>
          <p:sp>
            <p:nvSpPr>
              <p:cNvPr id="117" name="6-Point Star 116"/>
              <p:cNvSpPr/>
              <p:nvPr/>
            </p:nvSpPr>
            <p:spPr>
              <a:xfrm>
                <a:off x="4781550" y="2020163"/>
                <a:ext cx="2628900" cy="2817675"/>
              </a:xfrm>
              <a:prstGeom prst="star6">
                <a:avLst>
                  <a:gd name="adj" fmla="val 38853"/>
                  <a:gd name="hf" fmla="val 115470"/>
                </a:avLst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5176951" y="2509951"/>
                <a:ext cx="1838098" cy="1838098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953918" y="3286918"/>
                <a:ext cx="284164" cy="28416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5613884" y="3202111"/>
                <a:ext cx="1182818" cy="1182818"/>
              </a:xfrm>
              <a:prstGeom prst="ellipse">
                <a:avLst/>
              </a:prstGeom>
              <a:noFill/>
              <a:ln w="38100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5220176" y="3103190"/>
                <a:ext cx="1182818" cy="1182818"/>
              </a:xfrm>
              <a:prstGeom prst="ellipse">
                <a:avLst/>
              </a:prstGeom>
              <a:noFill/>
              <a:ln w="38100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5356814" y="2485005"/>
                <a:ext cx="1182818" cy="1182818"/>
              </a:xfrm>
              <a:prstGeom prst="ellipse">
                <a:avLst/>
              </a:prstGeom>
              <a:noFill/>
              <a:ln w="38100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5745397" y="2547046"/>
                <a:ext cx="1182818" cy="1182818"/>
              </a:xfrm>
              <a:prstGeom prst="ellipse">
                <a:avLst/>
              </a:prstGeom>
              <a:noFill/>
              <a:ln w="38100">
                <a:solidFill>
                  <a:srgbClr val="7F7F7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4" name="Group 123"/>
          <p:cNvGrpSpPr/>
          <p:nvPr/>
        </p:nvGrpSpPr>
        <p:grpSpPr>
          <a:xfrm>
            <a:off x="7411771" y="3899179"/>
            <a:ext cx="3353043" cy="1643345"/>
            <a:chOff x="3599064" y="2494958"/>
            <a:chExt cx="5662090" cy="2775022"/>
          </a:xfrm>
        </p:grpSpPr>
        <p:sp>
          <p:nvSpPr>
            <p:cNvPr id="125" name="Hexagon 124"/>
            <p:cNvSpPr/>
            <p:nvPr/>
          </p:nvSpPr>
          <p:spPr>
            <a:xfrm>
              <a:off x="5287519" y="3059509"/>
              <a:ext cx="2285180" cy="1645920"/>
            </a:xfrm>
            <a:prstGeom prst="hexagon">
              <a:avLst>
                <a:gd name="adj" fmla="val 34259"/>
                <a:gd name="vf" fmla="val 1154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5442049" y="3802336"/>
              <a:ext cx="1976120" cy="1384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7" name="Group 126"/>
            <p:cNvGrpSpPr/>
            <p:nvPr/>
          </p:nvGrpSpPr>
          <p:grpSpPr>
            <a:xfrm>
              <a:off x="3599064" y="2494958"/>
              <a:ext cx="5662090" cy="2775022"/>
              <a:chOff x="2673323" y="1803899"/>
              <a:chExt cx="5662090" cy="2775022"/>
            </a:xfrm>
          </p:grpSpPr>
          <p:sp>
            <p:nvSpPr>
              <p:cNvPr id="128" name="Oval 127"/>
              <p:cNvSpPr/>
              <p:nvPr/>
            </p:nvSpPr>
            <p:spPr>
              <a:xfrm>
                <a:off x="3475812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29" name="Group 128"/>
              <p:cNvGrpSpPr/>
              <p:nvPr/>
            </p:nvGrpSpPr>
            <p:grpSpPr>
              <a:xfrm>
                <a:off x="2673323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35" name="Freeform 134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7" name="Oval 136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0" name="Oval 129"/>
              <p:cNvSpPr/>
              <p:nvPr/>
            </p:nvSpPr>
            <p:spPr>
              <a:xfrm>
                <a:off x="6362880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31" name="Group 130"/>
              <p:cNvGrpSpPr/>
              <p:nvPr/>
            </p:nvGrpSpPr>
            <p:grpSpPr>
              <a:xfrm>
                <a:off x="5560391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32" name="Freeform 131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3" name="Oval 132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38" name="Group 137"/>
          <p:cNvGrpSpPr/>
          <p:nvPr/>
        </p:nvGrpSpPr>
        <p:grpSpPr>
          <a:xfrm>
            <a:off x="730851" y="3140586"/>
            <a:ext cx="2783479" cy="1866098"/>
            <a:chOff x="3882248" y="2834899"/>
            <a:chExt cx="2783479" cy="1866098"/>
          </a:xfrm>
        </p:grpSpPr>
        <p:sp>
          <p:nvSpPr>
            <p:cNvPr id="139" name="Rectangle 138"/>
            <p:cNvSpPr/>
            <p:nvPr/>
          </p:nvSpPr>
          <p:spPr>
            <a:xfrm rot="6704912">
              <a:off x="5618048" y="2848719"/>
              <a:ext cx="233718" cy="9963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6033526" y="3487658"/>
              <a:ext cx="232446" cy="121333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5950163" y="3307660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5138419" y="2932741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/>
            <p:cNvSpPr/>
            <p:nvPr/>
          </p:nvSpPr>
          <p:spPr>
            <a:xfrm rot="5400000">
              <a:off x="5121413" y="1595734"/>
              <a:ext cx="305149" cy="278347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1320834" y="3968092"/>
            <a:ext cx="3353043" cy="1643345"/>
            <a:chOff x="3599064" y="2494958"/>
            <a:chExt cx="5662090" cy="2775022"/>
          </a:xfrm>
        </p:grpSpPr>
        <p:sp>
          <p:nvSpPr>
            <p:cNvPr id="145" name="Hexagon 144"/>
            <p:cNvSpPr/>
            <p:nvPr/>
          </p:nvSpPr>
          <p:spPr>
            <a:xfrm>
              <a:off x="5287519" y="3059509"/>
              <a:ext cx="2285180" cy="1645920"/>
            </a:xfrm>
            <a:prstGeom prst="hexagon">
              <a:avLst>
                <a:gd name="adj" fmla="val 34259"/>
                <a:gd name="vf" fmla="val 1154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5442049" y="3802336"/>
              <a:ext cx="1976120" cy="1384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47" name="Group 146"/>
            <p:cNvGrpSpPr/>
            <p:nvPr/>
          </p:nvGrpSpPr>
          <p:grpSpPr>
            <a:xfrm>
              <a:off x="3599064" y="2494958"/>
              <a:ext cx="5662090" cy="2775022"/>
              <a:chOff x="2673323" y="1803899"/>
              <a:chExt cx="5662090" cy="2775022"/>
            </a:xfrm>
          </p:grpSpPr>
          <p:sp>
            <p:nvSpPr>
              <p:cNvPr id="148" name="Oval 147"/>
              <p:cNvSpPr/>
              <p:nvPr/>
            </p:nvSpPr>
            <p:spPr>
              <a:xfrm>
                <a:off x="3475812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49" name="Group 148"/>
              <p:cNvGrpSpPr/>
              <p:nvPr/>
            </p:nvGrpSpPr>
            <p:grpSpPr>
              <a:xfrm>
                <a:off x="2673323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55" name="Freeform 154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Oval 155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Oval 156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0" name="Oval 149"/>
              <p:cNvSpPr/>
              <p:nvPr/>
            </p:nvSpPr>
            <p:spPr>
              <a:xfrm>
                <a:off x="6362880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51" name="Group 150"/>
              <p:cNvGrpSpPr/>
              <p:nvPr/>
            </p:nvGrpSpPr>
            <p:grpSpPr>
              <a:xfrm>
                <a:off x="5560391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52" name="Freeform 151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Oval 153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6834068-275D-D58E-4309-78A5193B8109}"/>
              </a:ext>
            </a:extLst>
          </p:cNvPr>
          <p:cNvGrpSpPr/>
          <p:nvPr/>
        </p:nvGrpSpPr>
        <p:grpSpPr>
          <a:xfrm>
            <a:off x="1006127" y="579928"/>
            <a:ext cx="2265767" cy="2265767"/>
            <a:chOff x="1006127" y="579928"/>
            <a:chExt cx="2265767" cy="2265767"/>
          </a:xfrm>
        </p:grpSpPr>
        <p:grpSp>
          <p:nvGrpSpPr>
            <p:cNvPr id="159" name="Group 158"/>
            <p:cNvGrpSpPr/>
            <p:nvPr/>
          </p:nvGrpSpPr>
          <p:grpSpPr>
            <a:xfrm>
              <a:off x="1006127" y="579928"/>
              <a:ext cx="2265767" cy="2265767"/>
              <a:chOff x="5993505" y="1380593"/>
              <a:chExt cx="4034001" cy="4034001"/>
            </a:xfrm>
          </p:grpSpPr>
          <p:sp>
            <p:nvSpPr>
              <p:cNvPr id="161" name="Rectangle 160"/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Cross 161"/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60" name="Freeform 159"/>
            <p:cNvSpPr/>
            <p:nvPr/>
          </p:nvSpPr>
          <p:spPr>
            <a:xfrm>
              <a:off x="1111795" y="697807"/>
              <a:ext cx="2054431" cy="2030010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862251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964A79-8E35-4E7A-B357-03B5BEF001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C8187F-9842-4E8C-8323-EB11724CD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89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20BADC-4E81-3C8A-A0E6-2DD5873EA222}"/>
              </a:ext>
            </a:extLst>
          </p:cNvPr>
          <p:cNvGrpSpPr/>
          <p:nvPr/>
        </p:nvGrpSpPr>
        <p:grpSpPr>
          <a:xfrm>
            <a:off x="4431322" y="2211856"/>
            <a:ext cx="2431343" cy="1651787"/>
            <a:chOff x="4431322" y="2211856"/>
            <a:chExt cx="2431343" cy="1651787"/>
          </a:xfrm>
        </p:grpSpPr>
        <p:grpSp>
          <p:nvGrpSpPr>
            <p:cNvPr id="70" name="Group 69"/>
            <p:cNvGrpSpPr/>
            <p:nvPr/>
          </p:nvGrpSpPr>
          <p:grpSpPr>
            <a:xfrm>
              <a:off x="4431322" y="2211856"/>
              <a:ext cx="1955292" cy="1492636"/>
              <a:chOff x="4394042" y="2844015"/>
              <a:chExt cx="1955292" cy="1492636"/>
            </a:xfrm>
          </p:grpSpPr>
          <p:sp>
            <p:nvSpPr>
              <p:cNvPr id="71" name="Rectangle 70"/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033526" y="3487658"/>
                <a:ext cx="207379" cy="84899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 rot="5400000">
                <a:off x="5130528" y="2107529"/>
                <a:ext cx="286918" cy="175989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78" name="Freeform 77"/>
            <p:cNvSpPr/>
            <p:nvPr/>
          </p:nvSpPr>
          <p:spPr>
            <a:xfrm>
              <a:off x="5509400" y="3376291"/>
              <a:ext cx="1353265" cy="487352"/>
            </a:xfrm>
            <a:custGeom>
              <a:avLst/>
              <a:gdLst>
                <a:gd name="connsiteX0" fmla="*/ 333922 w 1353265"/>
                <a:gd name="connsiteY0" fmla="*/ 0 h 487352"/>
                <a:gd name="connsiteX1" fmla="*/ 1019343 w 1353265"/>
                <a:gd name="connsiteY1" fmla="*/ 0 h 487352"/>
                <a:gd name="connsiteX2" fmla="*/ 1353265 w 1353265"/>
                <a:gd name="connsiteY2" fmla="*/ 487350 h 487352"/>
                <a:gd name="connsiteX3" fmla="*/ 1353264 w 1353265"/>
                <a:gd name="connsiteY3" fmla="*/ 487352 h 487352"/>
                <a:gd name="connsiteX4" fmla="*/ 1353264 w 1353265"/>
                <a:gd name="connsiteY4" fmla="*/ 487351 h 487352"/>
                <a:gd name="connsiteX5" fmla="*/ 1 w 1353265"/>
                <a:gd name="connsiteY5" fmla="*/ 487351 h 487352"/>
                <a:gd name="connsiteX6" fmla="*/ 0 w 1353265"/>
                <a:gd name="connsiteY6" fmla="*/ 487350 h 487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3265" h="487352">
                  <a:moveTo>
                    <a:pt x="333922" y="0"/>
                  </a:moveTo>
                  <a:lnTo>
                    <a:pt x="1019343" y="0"/>
                  </a:lnTo>
                  <a:lnTo>
                    <a:pt x="1353265" y="487350"/>
                  </a:lnTo>
                  <a:lnTo>
                    <a:pt x="1353264" y="487352"/>
                  </a:lnTo>
                  <a:lnTo>
                    <a:pt x="1353264" y="487351"/>
                  </a:lnTo>
                  <a:lnTo>
                    <a:pt x="1" y="487351"/>
                  </a:lnTo>
                  <a:lnTo>
                    <a:pt x="0" y="487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81" name="Rectangle 80"/>
          <p:cNvSpPr/>
          <p:nvPr/>
        </p:nvSpPr>
        <p:spPr>
          <a:xfrm>
            <a:off x="2412235" y="4742310"/>
            <a:ext cx="1170242" cy="8201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58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38200" y="-727633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Functional Decomposition</a:t>
            </a:r>
          </a:p>
        </p:txBody>
      </p:sp>
      <p:sp>
        <p:nvSpPr>
          <p:cNvPr id="101" name="Rounded Rectangle 81"/>
          <p:cNvSpPr/>
          <p:nvPr/>
        </p:nvSpPr>
        <p:spPr>
          <a:xfrm>
            <a:off x="338763" y="1325634"/>
            <a:ext cx="3603270" cy="4481335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Load Support</a:t>
            </a:r>
          </a:p>
        </p:txBody>
      </p:sp>
      <p:sp>
        <p:nvSpPr>
          <p:cNvPr id="42" name="Rounded Rectangle 81"/>
          <p:cNvSpPr/>
          <p:nvPr/>
        </p:nvSpPr>
        <p:spPr>
          <a:xfrm>
            <a:off x="540197" y="1488884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100 </a:t>
            </a:r>
            <a:r>
              <a:rPr lang="en-US" sz="2400" err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lbs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93264E0-758D-40A6-B8E9-EE6700507303}"/>
              </a:ext>
            </a:extLst>
          </p:cNvPr>
          <p:cNvSpPr txBox="1"/>
          <p:nvPr/>
        </p:nvSpPr>
        <p:spPr>
          <a:xfrm>
            <a:off x="666349" y="1676253"/>
            <a:ext cx="294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Load Support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12A54B2-D7D4-42E9-91EF-A1F907829E95}"/>
              </a:ext>
            </a:extLst>
          </p:cNvPr>
          <p:cNvSpPr txBox="1"/>
          <p:nvPr/>
        </p:nvSpPr>
        <p:spPr>
          <a:xfrm>
            <a:off x="735726" y="4701369"/>
            <a:ext cx="2809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100 lbs</a:t>
            </a:r>
            <a:endParaRPr lang="en-US" sz="2400">
              <a:latin typeface="MS PGothic" panose="020B0600070205080204" pitchFamily="34" charset="-128"/>
              <a:ea typeface="MS PGothic" panose="020B0600070205080204" pitchFamily="34" charset="-128"/>
            </a:endParaRPr>
          </a:p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# of connections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09" name="Rounded Rectangle 81">
            <a:extLst>
              <a:ext uri="{FF2B5EF4-FFF2-40B4-BE49-F238E27FC236}">
                <a16:creationId xmlns:a16="http://schemas.microsoft.com/office/drawing/2014/main" id="{2BA1050B-8165-4AE8-A105-C755B1123C6E}"/>
              </a:ext>
            </a:extLst>
          </p:cNvPr>
          <p:cNvSpPr/>
          <p:nvPr/>
        </p:nvSpPr>
        <p:spPr>
          <a:xfrm>
            <a:off x="4334968" y="1325633"/>
            <a:ext cx="3488970" cy="4481336"/>
          </a:xfrm>
          <a:prstGeom prst="roundRect">
            <a:avLst>
              <a:gd name="adj" fmla="val 2046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Vertical Translation</a:t>
            </a:r>
          </a:p>
        </p:txBody>
      </p:sp>
      <p:sp>
        <p:nvSpPr>
          <p:cNvPr id="46" name="Rounded Rectangle 81"/>
          <p:cNvSpPr/>
          <p:nvPr/>
        </p:nvSpPr>
        <p:spPr>
          <a:xfrm>
            <a:off x="4481467" y="1488884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 </a:t>
            </a:r>
            <a:r>
              <a:rPr lang="en-US" sz="2400" err="1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ft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290C534-5510-45EE-A442-D57C1872146F}"/>
              </a:ext>
            </a:extLst>
          </p:cNvPr>
          <p:cNvSpPr txBox="1"/>
          <p:nvPr/>
        </p:nvSpPr>
        <p:spPr>
          <a:xfrm>
            <a:off x="4605404" y="1780348"/>
            <a:ext cx="2948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Vertical Translation</a:t>
            </a:r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21119FA-6044-487E-9D28-D938A5098C69}"/>
              </a:ext>
            </a:extLst>
          </p:cNvPr>
          <p:cNvSpPr txBox="1"/>
          <p:nvPr/>
        </p:nvSpPr>
        <p:spPr>
          <a:xfrm>
            <a:off x="5048250" y="4905121"/>
            <a:ext cx="209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1 ft in Z-axis</a:t>
            </a:r>
          </a:p>
        </p:txBody>
      </p:sp>
      <p:sp>
        <p:nvSpPr>
          <p:cNvPr id="79" name="Rounded Rectangle 81">
            <a:extLst>
              <a:ext uri="{FF2B5EF4-FFF2-40B4-BE49-F238E27FC236}">
                <a16:creationId xmlns:a16="http://schemas.microsoft.com/office/drawing/2014/main" id="{362AD55A-8EC7-4D71-B564-5FA272D17916}"/>
              </a:ext>
            </a:extLst>
          </p:cNvPr>
          <p:cNvSpPr/>
          <p:nvPr/>
        </p:nvSpPr>
        <p:spPr>
          <a:xfrm>
            <a:off x="8216874" y="1345649"/>
            <a:ext cx="3488970" cy="4441305"/>
          </a:xfrm>
          <a:prstGeom prst="roundRect">
            <a:avLst>
              <a:gd name="adj" fmla="val 2046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Accessibility</a:t>
            </a:r>
          </a:p>
        </p:txBody>
      </p:sp>
      <p:sp>
        <p:nvSpPr>
          <p:cNvPr id="40" name="Rounded Rectangle 81"/>
          <p:cNvSpPr/>
          <p:nvPr/>
        </p:nvSpPr>
        <p:spPr>
          <a:xfrm>
            <a:off x="8343592" y="1508900"/>
            <a:ext cx="3200400" cy="411480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360</a:t>
            </a:r>
            <a:r>
              <a:rPr lang="en-US" sz="2400">
                <a:solidFill>
                  <a:schemeClr val="bg1"/>
                </a:solidFill>
              </a:rPr>
              <a:t>°</a:t>
            </a:r>
            <a:endParaRPr lang="en-US" sz="24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919553D-D27F-49C4-878A-4185295A8688}"/>
              </a:ext>
            </a:extLst>
          </p:cNvPr>
          <p:cNvSpPr txBox="1"/>
          <p:nvPr/>
        </p:nvSpPr>
        <p:spPr>
          <a:xfrm>
            <a:off x="8469743" y="1641849"/>
            <a:ext cx="294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MS PGothic" panose="020B0600070205080204" pitchFamily="34" charset="-128"/>
                <a:ea typeface="MS PGothic" panose="020B0600070205080204" pitchFamily="34" charset="-128"/>
              </a:rPr>
              <a:t>Payload to Transporter Connection Accessibility</a:t>
            </a:r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9624EE6-912F-46DC-BFDE-DF3513700DD8}"/>
              </a:ext>
            </a:extLst>
          </p:cNvPr>
          <p:cNvSpPr txBox="1"/>
          <p:nvPr/>
        </p:nvSpPr>
        <p:spPr>
          <a:xfrm>
            <a:off x="8352819" y="4321459"/>
            <a:ext cx="325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MS PGothic" panose="020B0600070205080204" pitchFamily="34" charset="-128"/>
                <a:ea typeface="MS PGothic" panose="020B0600070205080204" pitchFamily="34" charset="-128"/>
              </a:rPr>
              <a:t>Connection is possible when the payload is rotated 0-</a:t>
            </a:r>
            <a:r>
              <a:rPr lang="en-US" sz="2400">
                <a:solidFill>
                  <a:schemeClr val="tx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360</a:t>
            </a:r>
            <a:r>
              <a:rPr lang="en-US" sz="2400">
                <a:solidFill>
                  <a:schemeClr val="tx1"/>
                </a:solidFill>
              </a:rPr>
              <a:t>°</a:t>
            </a:r>
            <a:endParaRPr lang="en-US" sz="2400">
              <a:solidFill>
                <a:schemeClr val="tx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A0B98A-FA6A-4891-B5B8-7BD58BF603EE}"/>
              </a:ext>
            </a:extLst>
          </p:cNvPr>
          <p:cNvCxnSpPr/>
          <p:nvPr/>
        </p:nvCxnSpPr>
        <p:spPr>
          <a:xfrm>
            <a:off x="1180276" y="5135954"/>
            <a:ext cx="192024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13AFC8-E521-4CA7-892A-1628222EF710}"/>
              </a:ext>
            </a:extLst>
          </p:cNvPr>
          <p:cNvGrpSpPr/>
          <p:nvPr/>
        </p:nvGrpSpPr>
        <p:grpSpPr>
          <a:xfrm>
            <a:off x="2338326" y="4007251"/>
            <a:ext cx="848300" cy="533428"/>
            <a:chOff x="1187945" y="3507221"/>
            <a:chExt cx="1725375" cy="1084951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4DF61ACF-A603-48AA-9A16-89A858763AF2}"/>
                </a:ext>
              </a:extLst>
            </p:cNvPr>
            <p:cNvGrpSpPr/>
            <p:nvPr/>
          </p:nvGrpSpPr>
          <p:grpSpPr>
            <a:xfrm>
              <a:off x="1187945" y="3507221"/>
              <a:ext cx="1217379" cy="816154"/>
              <a:chOff x="3882248" y="2834899"/>
              <a:chExt cx="2783479" cy="1866098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4B52798-9B84-4039-B2A5-61C74DD282EC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980D9904-D704-4A42-AB92-5F44021BC305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DE91097F-06CC-48FA-855E-56257F6BF173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902E76A1-F89B-45EC-84B2-CA842DEFB404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BD89D9F9-26E5-46F7-839E-200FA43AFFB4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7923B06B-0CC0-4976-B058-AB9CD5B849F2}"/>
                </a:ext>
              </a:extLst>
            </p:cNvPr>
            <p:cNvGrpSpPr/>
            <p:nvPr/>
          </p:nvGrpSpPr>
          <p:grpSpPr>
            <a:xfrm>
              <a:off x="1446837" y="3873441"/>
              <a:ext cx="1466483" cy="718731"/>
              <a:chOff x="3599064" y="2494958"/>
              <a:chExt cx="5662090" cy="2775022"/>
            </a:xfrm>
          </p:grpSpPr>
          <p:sp>
            <p:nvSpPr>
              <p:cNvPr id="73" name="Hexagon 72">
                <a:extLst>
                  <a:ext uri="{FF2B5EF4-FFF2-40B4-BE49-F238E27FC236}">
                    <a16:creationId xmlns:a16="http://schemas.microsoft.com/office/drawing/2014/main" id="{C16753EC-5DAD-4D42-A56F-8E2718BA7BB3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375CB842-CBCD-41CA-BFF7-BB586C027F2E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CE1F89C8-5471-4EC0-AF43-633D365794D3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5EEA73ED-B9A5-4230-997B-92ADD4FFBBE8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id="{A6A87BE4-7BCF-4048-8069-744E35F7835F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86" name="Freeform 106">
                    <a:extLst>
                      <a:ext uri="{FF2B5EF4-FFF2-40B4-BE49-F238E27FC236}">
                        <a16:creationId xmlns:a16="http://schemas.microsoft.com/office/drawing/2014/main" id="{BE8A2BFB-14F8-47CC-AB22-43B387276609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FCFF21DA-9749-42EB-A890-579BA4DE48AE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E3D0CF19-F4A9-4E09-895D-ABD17EF112C2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0" name="Oval 79">
                  <a:extLst>
                    <a:ext uri="{FF2B5EF4-FFF2-40B4-BE49-F238E27FC236}">
                      <a16:creationId xmlns:a16="http://schemas.microsoft.com/office/drawing/2014/main" id="{7AF5F602-E268-4564-B5A6-4081B62CB3A0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00C79C84-DCEA-41E4-A690-95FD631E1033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82" name="Freeform 103">
                    <a:extLst>
                      <a:ext uri="{FF2B5EF4-FFF2-40B4-BE49-F238E27FC236}">
                        <a16:creationId xmlns:a16="http://schemas.microsoft.com/office/drawing/2014/main" id="{85039044-1747-4E7F-8440-DFF71BFDAE6F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Oval 83">
                    <a:extLst>
                      <a:ext uri="{FF2B5EF4-FFF2-40B4-BE49-F238E27FC236}">
                        <a16:creationId xmlns:a16="http://schemas.microsoft.com/office/drawing/2014/main" id="{9AD63866-B5E9-4AAA-91FD-38090EA2C921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Oval 84">
                    <a:extLst>
                      <a:ext uri="{FF2B5EF4-FFF2-40B4-BE49-F238E27FC236}">
                        <a16:creationId xmlns:a16="http://schemas.microsoft.com/office/drawing/2014/main" id="{4A4E66C5-2798-4AF6-AEDA-C1347EBF4F44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DF93A72-E3A3-43D6-8ECC-E01CD3148EC9}"/>
              </a:ext>
            </a:extLst>
          </p:cNvPr>
          <p:cNvGrpSpPr/>
          <p:nvPr/>
        </p:nvGrpSpPr>
        <p:grpSpPr>
          <a:xfrm>
            <a:off x="1282877" y="2343279"/>
            <a:ext cx="1742828" cy="1742827"/>
            <a:chOff x="5993505" y="1380593"/>
            <a:chExt cx="4034001" cy="4034001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1CDB494C-B57B-4B15-949E-A093323BBDC0}"/>
                </a:ext>
              </a:extLst>
            </p:cNvPr>
            <p:cNvGrpSpPr/>
            <p:nvPr/>
          </p:nvGrpSpPr>
          <p:grpSpPr>
            <a:xfrm>
              <a:off x="5993505" y="1380593"/>
              <a:ext cx="4034001" cy="4034001"/>
              <a:chOff x="5993505" y="1380593"/>
              <a:chExt cx="4034001" cy="4034001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36E8975A-BB3F-40F7-93C7-B9F39DD58178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Cross 93">
                <a:extLst>
                  <a:ext uri="{FF2B5EF4-FFF2-40B4-BE49-F238E27FC236}">
                    <a16:creationId xmlns:a16="http://schemas.microsoft.com/office/drawing/2014/main" id="{012CE963-EEB7-4C26-B368-63D2A4AF4CE1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Freeform 123">
              <a:extLst>
                <a:ext uri="{FF2B5EF4-FFF2-40B4-BE49-F238E27FC236}">
                  <a16:creationId xmlns:a16="http://schemas.microsoft.com/office/drawing/2014/main" id="{94EC4F03-E130-47D9-B790-EBDA75A09694}"/>
                </a:ext>
              </a:extLst>
            </p:cNvPr>
            <p:cNvSpPr/>
            <p:nvPr/>
          </p:nvSpPr>
          <p:spPr>
            <a:xfrm>
              <a:off x="6181637" y="1590466"/>
              <a:ext cx="3657736" cy="3614257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78578BE-3B6A-48FC-B7EF-AF43CB63462F}"/>
              </a:ext>
            </a:extLst>
          </p:cNvPr>
          <p:cNvGrpSpPr/>
          <p:nvPr/>
        </p:nvGrpSpPr>
        <p:grpSpPr>
          <a:xfrm>
            <a:off x="1366726" y="4022147"/>
            <a:ext cx="848300" cy="533428"/>
            <a:chOff x="1187945" y="3507221"/>
            <a:chExt cx="1725375" cy="1084951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9E1622F4-3CDE-46A6-A5A0-6CAD8A53EF6B}"/>
                </a:ext>
              </a:extLst>
            </p:cNvPr>
            <p:cNvGrpSpPr/>
            <p:nvPr/>
          </p:nvGrpSpPr>
          <p:grpSpPr>
            <a:xfrm>
              <a:off x="1187945" y="3507221"/>
              <a:ext cx="1217379" cy="816154"/>
              <a:chOff x="3882248" y="2834899"/>
              <a:chExt cx="2783479" cy="1866098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0E00CA80-5F78-4BE6-B3BF-D3449746F6CD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06B9168A-1D41-4D99-B141-4425E5764E40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3A417B60-D73B-4972-9EA9-9D972F442337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1DB4278F-EBB9-49EC-A38E-44F5F93629AA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DD80469D-7A3C-465A-8A2E-B2B20FBE6C34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69A30184-52FB-4D99-9D2E-AC7C90DB3225}"/>
                </a:ext>
              </a:extLst>
            </p:cNvPr>
            <p:cNvGrpSpPr/>
            <p:nvPr/>
          </p:nvGrpSpPr>
          <p:grpSpPr>
            <a:xfrm>
              <a:off x="1446837" y="3873441"/>
              <a:ext cx="1466483" cy="718731"/>
              <a:chOff x="3599064" y="2494958"/>
              <a:chExt cx="5662090" cy="2775022"/>
            </a:xfrm>
          </p:grpSpPr>
          <p:sp>
            <p:nvSpPr>
              <p:cNvPr id="147" name="Hexagon 146">
                <a:extLst>
                  <a:ext uri="{FF2B5EF4-FFF2-40B4-BE49-F238E27FC236}">
                    <a16:creationId xmlns:a16="http://schemas.microsoft.com/office/drawing/2014/main" id="{92C5645A-F0C0-481B-8EE6-1CE24080386B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06DC6186-36E4-443B-938B-D650C045713E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82709F93-56AA-4F25-94C1-5BA2CA83DB4B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C7E9C25F-49C6-465E-A82F-A92982B71078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05AD297A-42D6-4E6F-B40B-DCACADEF1293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57" name="Freeform 106">
                    <a:extLst>
                      <a:ext uri="{FF2B5EF4-FFF2-40B4-BE49-F238E27FC236}">
                        <a16:creationId xmlns:a16="http://schemas.microsoft.com/office/drawing/2014/main" id="{0376933B-CF6B-434A-82E4-5461A0CA7F9F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D2FA3923-0A91-4AED-AED4-816CD30DE2CD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23DB9EB3-6A46-47E0-B76F-BF61DCF02EF6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16E71ACB-B711-4308-8C99-78A47A824013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A9D27D4B-8DD7-4D90-B665-4CF07985E564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54" name="Freeform 103">
                    <a:extLst>
                      <a:ext uri="{FF2B5EF4-FFF2-40B4-BE49-F238E27FC236}">
                        <a16:creationId xmlns:a16="http://schemas.microsoft.com/office/drawing/2014/main" id="{422C6901-B08D-4D92-86F6-5ECC195983C4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5" name="Oval 154">
                    <a:extLst>
                      <a:ext uri="{FF2B5EF4-FFF2-40B4-BE49-F238E27FC236}">
                        <a16:creationId xmlns:a16="http://schemas.microsoft.com/office/drawing/2014/main" id="{7D70CEB9-8CD1-4285-9392-8AF766CB1FF6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Oval 155">
                    <a:extLst>
                      <a:ext uri="{FF2B5EF4-FFF2-40B4-BE49-F238E27FC236}">
                        <a16:creationId xmlns:a16="http://schemas.microsoft.com/office/drawing/2014/main" id="{9234968B-8782-47EA-BD97-8E1B8D3AD8DD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5EB45FB-3A14-469B-9682-EBC3ACE503FD}"/>
              </a:ext>
            </a:extLst>
          </p:cNvPr>
          <p:cNvGrpSpPr/>
          <p:nvPr/>
        </p:nvGrpSpPr>
        <p:grpSpPr>
          <a:xfrm>
            <a:off x="8824710" y="2562829"/>
            <a:ext cx="1123856" cy="1758632"/>
            <a:chOff x="7804064" y="1873938"/>
            <a:chExt cx="2081898" cy="3257797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0366C94-C907-44AC-BA14-30BBCE40BE84}"/>
                </a:ext>
              </a:extLst>
            </p:cNvPr>
            <p:cNvGrpSpPr/>
            <p:nvPr/>
          </p:nvGrpSpPr>
          <p:grpSpPr>
            <a:xfrm rot="2704868">
              <a:off x="7804063" y="1873939"/>
              <a:ext cx="2081899" cy="2081898"/>
              <a:chOff x="1006127" y="579928"/>
              <a:chExt cx="2265767" cy="2265766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65B67EB2-6D59-49E0-8F7C-87B9331AF951}"/>
                  </a:ext>
                </a:extLst>
              </p:cNvPr>
              <p:cNvGrpSpPr/>
              <p:nvPr/>
            </p:nvGrpSpPr>
            <p:grpSpPr>
              <a:xfrm>
                <a:off x="1006127" y="579928"/>
                <a:ext cx="2265767" cy="2265766"/>
                <a:chOff x="5993505" y="1380593"/>
                <a:chExt cx="4034001" cy="4034001"/>
              </a:xfrm>
            </p:grpSpPr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8848C7FF-1A0A-44CE-9CFF-AD3843568E1F}"/>
                    </a:ext>
                  </a:extLst>
                </p:cNvPr>
                <p:cNvSpPr/>
                <p:nvPr/>
              </p:nvSpPr>
              <p:spPr>
                <a:xfrm>
                  <a:off x="6181637" y="1590466"/>
                  <a:ext cx="3657736" cy="3614257"/>
                </a:xfrm>
                <a:prstGeom prst="rect">
                  <a:avLst/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Cross 95">
                  <a:extLst>
                    <a:ext uri="{FF2B5EF4-FFF2-40B4-BE49-F238E27FC236}">
                      <a16:creationId xmlns:a16="http://schemas.microsoft.com/office/drawing/2014/main" id="{FBEF3E0E-6B36-461F-9BCE-EB9D12EDA114}"/>
                    </a:ext>
                  </a:extLst>
                </p:cNvPr>
                <p:cNvSpPr/>
                <p:nvPr/>
              </p:nvSpPr>
              <p:spPr>
                <a:xfrm rot="2700000">
                  <a:off x="5993505" y="1380593"/>
                  <a:ext cx="4034001" cy="4034001"/>
                </a:xfrm>
                <a:prstGeom prst="plus">
                  <a:avLst>
                    <a:gd name="adj" fmla="val 44510"/>
                  </a:avLst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1" name="Freeform 159">
                <a:extLst>
                  <a:ext uri="{FF2B5EF4-FFF2-40B4-BE49-F238E27FC236}">
                    <a16:creationId xmlns:a16="http://schemas.microsoft.com/office/drawing/2014/main" id="{1A00E6ED-85F3-4E5F-AA94-B5B68665B5AE}"/>
                  </a:ext>
                </a:extLst>
              </p:cNvPr>
              <p:cNvSpPr/>
              <p:nvPr/>
            </p:nvSpPr>
            <p:spPr>
              <a:xfrm>
                <a:off x="1111795" y="697807"/>
                <a:ext cx="2054431" cy="2030010"/>
              </a:xfrm>
              <a:custGeom>
                <a:avLst/>
                <a:gdLst>
                  <a:gd name="connsiteX0" fmla="*/ 476052 w 4132385"/>
                  <a:gd name="connsiteY0" fmla="*/ 346404 h 3006969"/>
                  <a:gd name="connsiteX1" fmla="*/ 476052 w 4132385"/>
                  <a:gd name="connsiteY1" fmla="*/ 2660566 h 3006969"/>
                  <a:gd name="connsiteX2" fmla="*/ 3656334 w 4132385"/>
                  <a:gd name="connsiteY2" fmla="*/ 2660566 h 3006969"/>
                  <a:gd name="connsiteX3" fmla="*/ 3656334 w 4132385"/>
                  <a:gd name="connsiteY3" fmla="*/ 346404 h 3006969"/>
                  <a:gd name="connsiteX4" fmla="*/ 0 w 4132385"/>
                  <a:gd name="connsiteY4" fmla="*/ 0 h 3006969"/>
                  <a:gd name="connsiteX5" fmla="*/ 4132385 w 4132385"/>
                  <a:gd name="connsiteY5" fmla="*/ 0 h 3006969"/>
                  <a:gd name="connsiteX6" fmla="*/ 4132385 w 4132385"/>
                  <a:gd name="connsiteY6" fmla="*/ 3006969 h 3006969"/>
                  <a:gd name="connsiteX7" fmla="*/ 0 w 4132385"/>
                  <a:gd name="connsiteY7" fmla="*/ 3006969 h 300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2385" h="3006969">
                    <a:moveTo>
                      <a:pt x="476052" y="346404"/>
                    </a:moveTo>
                    <a:lnTo>
                      <a:pt x="476052" y="2660566"/>
                    </a:lnTo>
                    <a:lnTo>
                      <a:pt x="3656334" y="2660566"/>
                    </a:lnTo>
                    <a:lnTo>
                      <a:pt x="3656334" y="346404"/>
                    </a:lnTo>
                    <a:close/>
                    <a:moveTo>
                      <a:pt x="0" y="0"/>
                    </a:moveTo>
                    <a:lnTo>
                      <a:pt x="4132385" y="0"/>
                    </a:lnTo>
                    <a:lnTo>
                      <a:pt x="4132385" y="3006969"/>
                    </a:lnTo>
                    <a:lnTo>
                      <a:pt x="0" y="3006969"/>
                    </a:lnTo>
                    <a:close/>
                  </a:path>
                </a:pathLst>
              </a:cu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00">
                  <a:highlight>
                    <a:srgbClr val="000000"/>
                  </a:highlight>
                </a:endParaRPr>
              </a:p>
            </p:txBody>
          </p:sp>
        </p:grpSp>
        <p:pic>
          <p:nvPicPr>
            <p:cNvPr id="97" name="Graphic 96" descr="Line arrow: Rotate right with solid fill">
              <a:extLst>
                <a:ext uri="{FF2B5EF4-FFF2-40B4-BE49-F238E27FC236}">
                  <a16:creationId xmlns:a16="http://schemas.microsoft.com/office/drawing/2014/main" id="{8351242C-1CA9-4D65-A406-7375634350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1950791">
              <a:off x="7992827" y="3633525"/>
              <a:ext cx="1498210" cy="1498210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69C951F-FF6B-4F37-83F2-46E343432EA4}"/>
              </a:ext>
            </a:extLst>
          </p:cNvPr>
          <p:cNvGrpSpPr/>
          <p:nvPr/>
        </p:nvGrpSpPr>
        <p:grpSpPr>
          <a:xfrm>
            <a:off x="10159565" y="3328621"/>
            <a:ext cx="996980" cy="626918"/>
            <a:chOff x="1187945" y="3507225"/>
            <a:chExt cx="1725374" cy="1084945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B6722C6-CB5F-41C2-A937-8839C6043F22}"/>
                </a:ext>
              </a:extLst>
            </p:cNvPr>
            <p:cNvGrpSpPr/>
            <p:nvPr/>
          </p:nvGrpSpPr>
          <p:grpSpPr>
            <a:xfrm>
              <a:off x="1187945" y="3507225"/>
              <a:ext cx="1217378" cy="816157"/>
              <a:chOff x="3882248" y="2834899"/>
              <a:chExt cx="2783479" cy="1866098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C312DD18-E9EE-4E0D-982D-CDB46E7D9463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CCDDC6B-6A03-4E04-87DD-045BB747A34D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E57C8AD9-D549-487D-A219-C9F33E02EED6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3945022D-7AF1-4AC3-A0E8-E536B9E0BFDF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D7E226FA-CA46-4B08-A9E0-5A2ABBEC3582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354EB197-6147-49CD-8812-106BA9E58651}"/>
                </a:ext>
              </a:extLst>
            </p:cNvPr>
            <p:cNvGrpSpPr/>
            <p:nvPr/>
          </p:nvGrpSpPr>
          <p:grpSpPr>
            <a:xfrm>
              <a:off x="1446837" y="3873440"/>
              <a:ext cx="1466482" cy="718730"/>
              <a:chOff x="3599064" y="2494958"/>
              <a:chExt cx="5662090" cy="2775022"/>
            </a:xfrm>
          </p:grpSpPr>
          <p:sp>
            <p:nvSpPr>
              <p:cNvPr id="102" name="Hexagon 101">
                <a:extLst>
                  <a:ext uri="{FF2B5EF4-FFF2-40B4-BE49-F238E27FC236}">
                    <a16:creationId xmlns:a16="http://schemas.microsoft.com/office/drawing/2014/main" id="{36551329-7DAE-4984-A063-0501EB817E5C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62381079-D0EF-49A4-9BFD-E1DEC45687DA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A1F65F69-AF16-414A-9A89-7253FC6B7DB0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C66D0FCA-1EFF-4AA2-A460-0FC5567DC110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E1513C3A-23CF-4171-B3AD-6CF78E79BDDD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13" name="Freeform 106">
                    <a:extLst>
                      <a:ext uri="{FF2B5EF4-FFF2-40B4-BE49-F238E27FC236}">
                        <a16:creationId xmlns:a16="http://schemas.microsoft.com/office/drawing/2014/main" id="{8ADFCD00-86A7-4225-9C71-5E50582C5D1E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id="{C26A1887-E64C-4CA9-AEAC-77DDEAF70112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id="{5CF68A35-C714-4091-A9DB-0D6765E0095B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AEBFE1A5-4249-4215-8A14-1F5FF4FE4FAA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id="{03A32F4C-65CB-4DB3-8E05-7AD0F07EFE16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10" name="Freeform 103">
                    <a:extLst>
                      <a:ext uri="{FF2B5EF4-FFF2-40B4-BE49-F238E27FC236}">
                        <a16:creationId xmlns:a16="http://schemas.microsoft.com/office/drawing/2014/main" id="{33DD8B3F-D4A5-49A6-9264-C5AC66043EA3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id="{9D541F12-D975-4B96-895D-DBF7544563E6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id="{833D0A20-D4E0-4080-B49F-38C97E8CC107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sp>
        <p:nvSpPr>
          <p:cNvPr id="121" name="Title 1">
            <a:extLst>
              <a:ext uri="{FF2B5EF4-FFF2-40B4-BE49-F238E27FC236}">
                <a16:creationId xmlns:a16="http://schemas.microsoft.com/office/drawing/2014/main" id="{2DC411FA-13F1-4CB1-8FBB-228FA333DBFD}"/>
              </a:ext>
            </a:extLst>
          </p:cNvPr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</a:rPr>
              <a:t>Critical Targets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1622269C-14DB-4332-BDB3-60DF6B65CB55}"/>
              </a:ext>
            </a:extLst>
          </p:cNvPr>
          <p:cNvGrpSpPr/>
          <p:nvPr/>
        </p:nvGrpSpPr>
        <p:grpSpPr>
          <a:xfrm>
            <a:off x="5814537" y="3557683"/>
            <a:ext cx="1530328" cy="962296"/>
            <a:chOff x="1187946" y="3507225"/>
            <a:chExt cx="1725373" cy="1084945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4EE11FA-8AB5-4265-B472-730E4A0229A7}"/>
                </a:ext>
              </a:extLst>
            </p:cNvPr>
            <p:cNvGrpSpPr/>
            <p:nvPr/>
          </p:nvGrpSpPr>
          <p:grpSpPr>
            <a:xfrm>
              <a:off x="1187946" y="3507225"/>
              <a:ext cx="1217378" cy="816157"/>
              <a:chOff x="3882248" y="2834899"/>
              <a:chExt cx="2783479" cy="1866098"/>
            </a:xfrm>
          </p:grpSpPr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8A6FBC2F-BB7B-44B8-A6FD-76B660AC9704}"/>
                  </a:ext>
                </a:extLst>
              </p:cNvPr>
              <p:cNvSpPr/>
              <p:nvPr/>
            </p:nvSpPr>
            <p:spPr>
              <a:xfrm rot="6704912">
                <a:off x="5618048" y="2848719"/>
                <a:ext cx="233718" cy="996313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5E271603-C037-4BAC-82BE-40763B212028}"/>
                  </a:ext>
                </a:extLst>
              </p:cNvPr>
              <p:cNvSpPr/>
              <p:nvPr/>
            </p:nvSpPr>
            <p:spPr>
              <a:xfrm>
                <a:off x="6033526" y="3487658"/>
                <a:ext cx="232446" cy="1213339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93AB0CC7-E4ED-4D3B-91F4-18963DDA6A83}"/>
                  </a:ext>
                </a:extLst>
              </p:cNvPr>
              <p:cNvSpPr/>
              <p:nvPr/>
            </p:nvSpPr>
            <p:spPr>
              <a:xfrm>
                <a:off x="5950163" y="3307660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60D7039E-C5D2-4CB6-91FD-ED5618CBF121}"/>
                  </a:ext>
                </a:extLst>
              </p:cNvPr>
              <p:cNvSpPr/>
              <p:nvPr/>
            </p:nvSpPr>
            <p:spPr>
              <a:xfrm>
                <a:off x="5138419" y="2932741"/>
                <a:ext cx="399171" cy="399171"/>
              </a:xfrm>
              <a:prstGeom prst="ellipse">
                <a:avLst/>
              </a:prstGeom>
              <a:solidFill>
                <a:srgbClr val="C00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A6782AA8-897F-4784-A54D-5D2A71CD6526}"/>
                  </a:ext>
                </a:extLst>
              </p:cNvPr>
              <p:cNvSpPr/>
              <p:nvPr/>
            </p:nvSpPr>
            <p:spPr>
              <a:xfrm rot="5400000">
                <a:off x="5121413" y="1595734"/>
                <a:ext cx="305149" cy="278347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DF1BABAC-5F4C-4ED2-BD10-F266594309A8}"/>
                </a:ext>
              </a:extLst>
            </p:cNvPr>
            <p:cNvGrpSpPr/>
            <p:nvPr/>
          </p:nvGrpSpPr>
          <p:grpSpPr>
            <a:xfrm>
              <a:off x="1446837" y="3873440"/>
              <a:ext cx="1466482" cy="718730"/>
              <a:chOff x="3599064" y="2494958"/>
              <a:chExt cx="5662090" cy="2775022"/>
            </a:xfrm>
          </p:grpSpPr>
          <p:sp>
            <p:nvSpPr>
              <p:cNvPr id="129" name="Hexagon 128">
                <a:extLst>
                  <a:ext uri="{FF2B5EF4-FFF2-40B4-BE49-F238E27FC236}">
                    <a16:creationId xmlns:a16="http://schemas.microsoft.com/office/drawing/2014/main" id="{B8766585-AE89-4A88-BA4B-1502D90AC51C}"/>
                  </a:ext>
                </a:extLst>
              </p:cNvPr>
              <p:cNvSpPr/>
              <p:nvPr/>
            </p:nvSpPr>
            <p:spPr>
              <a:xfrm>
                <a:off x="5287519" y="3059509"/>
                <a:ext cx="2285180" cy="1645920"/>
              </a:xfrm>
              <a:prstGeom prst="hexagon">
                <a:avLst>
                  <a:gd name="adj" fmla="val 34259"/>
                  <a:gd name="vf" fmla="val 115470"/>
                </a:avLst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9A1F086C-2D86-474B-8991-600C077AF29E}"/>
                  </a:ext>
                </a:extLst>
              </p:cNvPr>
              <p:cNvSpPr/>
              <p:nvPr/>
            </p:nvSpPr>
            <p:spPr>
              <a:xfrm>
                <a:off x="5442049" y="3802336"/>
                <a:ext cx="1976120" cy="13848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5C63C38C-407F-49BA-A6DF-8BAA0BCE87B8}"/>
                  </a:ext>
                </a:extLst>
              </p:cNvPr>
              <p:cNvGrpSpPr/>
              <p:nvPr/>
            </p:nvGrpSpPr>
            <p:grpSpPr>
              <a:xfrm>
                <a:off x="3599064" y="2494958"/>
                <a:ext cx="5662090" cy="2775022"/>
                <a:chOff x="2673323" y="1803899"/>
                <a:chExt cx="5662090" cy="2775022"/>
              </a:xfrm>
            </p:grpSpPr>
            <p:sp>
              <p:nvSpPr>
                <p:cNvPr id="132" name="Oval 131">
                  <a:extLst>
                    <a:ext uri="{FF2B5EF4-FFF2-40B4-BE49-F238E27FC236}">
                      <a16:creationId xmlns:a16="http://schemas.microsoft.com/office/drawing/2014/main" id="{A6C8C139-318D-4A87-BF96-DA75B7A0808A}"/>
                    </a:ext>
                  </a:extLst>
                </p:cNvPr>
                <p:cNvSpPr/>
                <p:nvPr/>
              </p:nvSpPr>
              <p:spPr>
                <a:xfrm>
                  <a:off x="3475812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4137037C-8A0D-4EA0-996D-49A70B0C528B}"/>
                    </a:ext>
                  </a:extLst>
                </p:cNvPr>
                <p:cNvGrpSpPr/>
                <p:nvPr/>
              </p:nvGrpSpPr>
              <p:grpSpPr>
                <a:xfrm>
                  <a:off x="2673323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39" name="Freeform 106">
                    <a:extLst>
                      <a:ext uri="{FF2B5EF4-FFF2-40B4-BE49-F238E27FC236}">
                        <a16:creationId xmlns:a16="http://schemas.microsoft.com/office/drawing/2014/main" id="{AC3CB4FA-BB05-4920-A96E-3A4657887F44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0" name="Oval 139">
                    <a:extLst>
                      <a:ext uri="{FF2B5EF4-FFF2-40B4-BE49-F238E27FC236}">
                        <a16:creationId xmlns:a16="http://schemas.microsoft.com/office/drawing/2014/main" id="{2D5BCFF0-BC84-44F8-AA84-73AD6D09E334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Oval 140">
                    <a:extLst>
                      <a:ext uri="{FF2B5EF4-FFF2-40B4-BE49-F238E27FC236}">
                        <a16:creationId xmlns:a16="http://schemas.microsoft.com/office/drawing/2014/main" id="{F6BF626C-1795-4D74-9F10-F8A302F14D41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34" name="Oval 133">
                  <a:extLst>
                    <a:ext uri="{FF2B5EF4-FFF2-40B4-BE49-F238E27FC236}">
                      <a16:creationId xmlns:a16="http://schemas.microsoft.com/office/drawing/2014/main" id="{BE77C9D7-B244-49BD-B346-D62B0ABF9F3A}"/>
                    </a:ext>
                  </a:extLst>
                </p:cNvPr>
                <p:cNvSpPr/>
                <p:nvPr/>
              </p:nvSpPr>
              <p:spPr>
                <a:xfrm>
                  <a:off x="6362880" y="2601401"/>
                  <a:ext cx="1158240" cy="1158240"/>
                </a:xfrm>
                <a:prstGeom prst="ellipse">
                  <a:avLst/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99D981CC-69CA-4316-8D7D-4FC02DF4312A}"/>
                    </a:ext>
                  </a:extLst>
                </p:cNvPr>
                <p:cNvGrpSpPr/>
                <p:nvPr/>
              </p:nvGrpSpPr>
              <p:grpSpPr>
                <a:xfrm>
                  <a:off x="5560391" y="1803899"/>
                  <a:ext cx="2775022" cy="2775022"/>
                  <a:chOff x="1647258" y="3100053"/>
                  <a:chExt cx="2775022" cy="2775022"/>
                </a:xfrm>
              </p:grpSpPr>
              <p:sp>
                <p:nvSpPr>
                  <p:cNvPr id="136" name="Freeform 103">
                    <a:extLst>
                      <a:ext uri="{FF2B5EF4-FFF2-40B4-BE49-F238E27FC236}">
                        <a16:creationId xmlns:a16="http://schemas.microsoft.com/office/drawing/2014/main" id="{37A6940F-0B2D-494C-A41A-66501671F864}"/>
                      </a:ext>
                    </a:extLst>
                  </p:cNvPr>
                  <p:cNvSpPr/>
                  <p:nvPr/>
                </p:nvSpPr>
                <p:spPr>
                  <a:xfrm>
                    <a:off x="1647258" y="3100053"/>
                    <a:ext cx="2775022" cy="2775022"/>
                  </a:xfrm>
                  <a:custGeom>
                    <a:avLst/>
                    <a:gdLst>
                      <a:gd name="connsiteX0" fmla="*/ 1563375 w 2775022"/>
                      <a:gd name="connsiteY0" fmla="*/ 1752961 h 2775022"/>
                      <a:gd name="connsiteX1" fmla="*/ 1514533 w 2775022"/>
                      <a:gd name="connsiteY1" fmla="*/ 1772694 h 2775022"/>
                      <a:gd name="connsiteX2" fmla="*/ 1507256 w 2775022"/>
                      <a:gd name="connsiteY2" fmla="*/ 1789837 h 2775022"/>
                      <a:gd name="connsiteX3" fmla="*/ 1820828 w 2775022"/>
                      <a:gd name="connsiteY3" fmla="*/ 2565956 h 2775022"/>
                      <a:gd name="connsiteX4" fmla="*/ 1837971 w 2775022"/>
                      <a:gd name="connsiteY4" fmla="*/ 2573233 h 2775022"/>
                      <a:gd name="connsiteX5" fmla="*/ 1886814 w 2775022"/>
                      <a:gd name="connsiteY5" fmla="*/ 2553499 h 2775022"/>
                      <a:gd name="connsiteX6" fmla="*/ 1894090 w 2775022"/>
                      <a:gd name="connsiteY6" fmla="*/ 2536356 h 2775022"/>
                      <a:gd name="connsiteX7" fmla="*/ 1580518 w 2775022"/>
                      <a:gd name="connsiteY7" fmla="*/ 1760237 h 2775022"/>
                      <a:gd name="connsiteX8" fmla="*/ 1563375 w 2775022"/>
                      <a:gd name="connsiteY8" fmla="*/ 1752961 h 2775022"/>
                      <a:gd name="connsiteX9" fmla="*/ 1214301 w 2775022"/>
                      <a:gd name="connsiteY9" fmla="*/ 1749151 h 2775022"/>
                      <a:gd name="connsiteX10" fmla="*/ 1197158 w 2775022"/>
                      <a:gd name="connsiteY10" fmla="*/ 1756427 h 2775022"/>
                      <a:gd name="connsiteX11" fmla="*/ 883586 w 2775022"/>
                      <a:gd name="connsiteY11" fmla="*/ 2532546 h 2775022"/>
                      <a:gd name="connsiteX12" fmla="*/ 890863 w 2775022"/>
                      <a:gd name="connsiteY12" fmla="*/ 2549689 h 2775022"/>
                      <a:gd name="connsiteX13" fmla="*/ 939705 w 2775022"/>
                      <a:gd name="connsiteY13" fmla="*/ 2569423 h 2775022"/>
                      <a:gd name="connsiteX14" fmla="*/ 956848 w 2775022"/>
                      <a:gd name="connsiteY14" fmla="*/ 2562146 h 2775022"/>
                      <a:gd name="connsiteX15" fmla="*/ 1270420 w 2775022"/>
                      <a:gd name="connsiteY15" fmla="*/ 1786027 h 2775022"/>
                      <a:gd name="connsiteX16" fmla="*/ 1263144 w 2775022"/>
                      <a:gd name="connsiteY16" fmla="*/ 1768884 h 2775022"/>
                      <a:gd name="connsiteX17" fmla="*/ 1782208 w 2775022"/>
                      <a:gd name="connsiteY17" fmla="*/ 1511345 h 2775022"/>
                      <a:gd name="connsiteX18" fmla="*/ 1765064 w 2775022"/>
                      <a:gd name="connsiteY18" fmla="*/ 1518622 h 2775022"/>
                      <a:gd name="connsiteX19" fmla="*/ 1745331 w 2775022"/>
                      <a:gd name="connsiteY19" fmla="*/ 1567464 h 2775022"/>
                      <a:gd name="connsiteX20" fmla="*/ 1752608 w 2775022"/>
                      <a:gd name="connsiteY20" fmla="*/ 1584608 h 2775022"/>
                      <a:gd name="connsiteX21" fmla="*/ 2528727 w 2775022"/>
                      <a:gd name="connsiteY21" fmla="*/ 1898180 h 2775022"/>
                      <a:gd name="connsiteX22" fmla="*/ 2545870 w 2775022"/>
                      <a:gd name="connsiteY22" fmla="*/ 1890903 h 2775022"/>
                      <a:gd name="connsiteX23" fmla="*/ 2565603 w 2775022"/>
                      <a:gd name="connsiteY23" fmla="*/ 1842061 h 2775022"/>
                      <a:gd name="connsiteX24" fmla="*/ 2558327 w 2775022"/>
                      <a:gd name="connsiteY24" fmla="*/ 1824918 h 2775022"/>
                      <a:gd name="connsiteX25" fmla="*/ 995469 w 2775022"/>
                      <a:gd name="connsiteY25" fmla="*/ 1507535 h 2775022"/>
                      <a:gd name="connsiteX26" fmla="*/ 219350 w 2775022"/>
                      <a:gd name="connsiteY26" fmla="*/ 1821108 h 2775022"/>
                      <a:gd name="connsiteX27" fmla="*/ 212073 w 2775022"/>
                      <a:gd name="connsiteY27" fmla="*/ 1838251 h 2775022"/>
                      <a:gd name="connsiteX28" fmla="*/ 231806 w 2775022"/>
                      <a:gd name="connsiteY28" fmla="*/ 1887093 h 2775022"/>
                      <a:gd name="connsiteX29" fmla="*/ 248950 w 2775022"/>
                      <a:gd name="connsiteY29" fmla="*/ 1894370 h 2775022"/>
                      <a:gd name="connsiteX30" fmla="*/ 1025068 w 2775022"/>
                      <a:gd name="connsiteY30" fmla="*/ 1580798 h 2775022"/>
                      <a:gd name="connsiteX31" fmla="*/ 1032345 w 2775022"/>
                      <a:gd name="connsiteY31" fmla="*/ 1563654 h 2775022"/>
                      <a:gd name="connsiteX32" fmla="*/ 1012612 w 2775022"/>
                      <a:gd name="connsiteY32" fmla="*/ 1514812 h 2775022"/>
                      <a:gd name="connsiteX33" fmla="*/ 995469 w 2775022"/>
                      <a:gd name="connsiteY33" fmla="*/ 1507535 h 2775022"/>
                      <a:gd name="connsiteX34" fmla="*/ 1379133 w 2775022"/>
                      <a:gd name="connsiteY34" fmla="*/ 1454994 h 2775022"/>
                      <a:gd name="connsiteX35" fmla="*/ 1171869 w 2775022"/>
                      <a:gd name="connsiteY35" fmla="*/ 2698578 h 2775022"/>
                      <a:gd name="connsiteX36" fmla="*/ 1586397 w 2775022"/>
                      <a:gd name="connsiteY36" fmla="*/ 2698578 h 2775022"/>
                      <a:gd name="connsiteX37" fmla="*/ 1427791 w 2775022"/>
                      <a:gd name="connsiteY37" fmla="*/ 1431757 h 2775022"/>
                      <a:gd name="connsiteX38" fmla="*/ 2160580 w 2775022"/>
                      <a:gd name="connsiteY38" fmla="*/ 2457661 h 2775022"/>
                      <a:gd name="connsiteX39" fmla="*/ 2453696 w 2775022"/>
                      <a:gd name="connsiteY39" fmla="*/ 2164545 h 2775022"/>
                      <a:gd name="connsiteX40" fmla="*/ 1346403 w 2775022"/>
                      <a:gd name="connsiteY40" fmla="*/ 1423946 h 2775022"/>
                      <a:gd name="connsiteX41" fmla="*/ 320498 w 2775022"/>
                      <a:gd name="connsiteY41" fmla="*/ 2156734 h 2775022"/>
                      <a:gd name="connsiteX42" fmla="*/ 613614 w 2775022"/>
                      <a:gd name="connsiteY42" fmla="*/ 2449850 h 2775022"/>
                      <a:gd name="connsiteX43" fmla="*/ 76115 w 2775022"/>
                      <a:gd name="connsiteY43" fmla="*/ 1180247 h 2775022"/>
                      <a:gd name="connsiteX44" fmla="*/ 76115 w 2775022"/>
                      <a:gd name="connsiteY44" fmla="*/ 1594775 h 2775022"/>
                      <a:gd name="connsiteX45" fmla="*/ 1319699 w 2775022"/>
                      <a:gd name="connsiteY45" fmla="*/ 1387511 h 2775022"/>
                      <a:gd name="connsiteX46" fmla="*/ 2704673 w 2775022"/>
                      <a:gd name="connsiteY46" fmla="*/ 1180246 h 2775022"/>
                      <a:gd name="connsiteX47" fmla="*/ 1461089 w 2775022"/>
                      <a:gd name="connsiteY47" fmla="*/ 1387510 h 2775022"/>
                      <a:gd name="connsiteX48" fmla="*/ 2704673 w 2775022"/>
                      <a:gd name="connsiteY48" fmla="*/ 1594774 h 2775022"/>
                      <a:gd name="connsiteX49" fmla="*/ 2704673 w 2775022"/>
                      <a:gd name="connsiteY49" fmla="*/ 1180246 h 2775022"/>
                      <a:gd name="connsiteX50" fmla="*/ 2521107 w 2775022"/>
                      <a:gd name="connsiteY50" fmla="*/ 887405 h 2775022"/>
                      <a:gd name="connsiteX51" fmla="*/ 1744988 w 2775022"/>
                      <a:gd name="connsiteY51" fmla="*/ 1200978 h 2775022"/>
                      <a:gd name="connsiteX52" fmla="*/ 1737711 w 2775022"/>
                      <a:gd name="connsiteY52" fmla="*/ 1218121 h 2775022"/>
                      <a:gd name="connsiteX53" fmla="*/ 1757444 w 2775022"/>
                      <a:gd name="connsiteY53" fmla="*/ 1266963 h 2775022"/>
                      <a:gd name="connsiteX54" fmla="*/ 1774588 w 2775022"/>
                      <a:gd name="connsiteY54" fmla="*/ 1274240 h 2775022"/>
                      <a:gd name="connsiteX55" fmla="*/ 2550707 w 2775022"/>
                      <a:gd name="connsiteY55" fmla="*/ 960668 h 2775022"/>
                      <a:gd name="connsiteX56" fmla="*/ 2557983 w 2775022"/>
                      <a:gd name="connsiteY56" fmla="*/ 943524 h 2775022"/>
                      <a:gd name="connsiteX57" fmla="*/ 2538250 w 2775022"/>
                      <a:gd name="connsiteY57" fmla="*/ 894682 h 2775022"/>
                      <a:gd name="connsiteX58" fmla="*/ 2521107 w 2775022"/>
                      <a:gd name="connsiteY58" fmla="*/ 887405 h 2775022"/>
                      <a:gd name="connsiteX59" fmla="*/ 256570 w 2775022"/>
                      <a:gd name="connsiteY59" fmla="*/ 883595 h 2775022"/>
                      <a:gd name="connsiteX60" fmla="*/ 239426 w 2775022"/>
                      <a:gd name="connsiteY60" fmla="*/ 890872 h 2775022"/>
                      <a:gd name="connsiteX61" fmla="*/ 219693 w 2775022"/>
                      <a:gd name="connsiteY61" fmla="*/ 939714 h 2775022"/>
                      <a:gd name="connsiteX62" fmla="*/ 226970 w 2775022"/>
                      <a:gd name="connsiteY62" fmla="*/ 956858 h 2775022"/>
                      <a:gd name="connsiteX63" fmla="*/ 1003089 w 2775022"/>
                      <a:gd name="connsiteY63" fmla="*/ 1270430 h 2775022"/>
                      <a:gd name="connsiteX64" fmla="*/ 1020232 w 2775022"/>
                      <a:gd name="connsiteY64" fmla="*/ 1263153 h 2775022"/>
                      <a:gd name="connsiteX65" fmla="*/ 1039965 w 2775022"/>
                      <a:gd name="connsiteY65" fmla="*/ 1214311 h 2775022"/>
                      <a:gd name="connsiteX66" fmla="*/ 1032688 w 2775022"/>
                      <a:gd name="connsiteY66" fmla="*/ 1197168 h 2775022"/>
                      <a:gd name="connsiteX67" fmla="*/ 2160579 w 2775022"/>
                      <a:gd name="connsiteY67" fmla="*/ 317360 h 2775022"/>
                      <a:gd name="connsiteX68" fmla="*/ 1427790 w 2775022"/>
                      <a:gd name="connsiteY68" fmla="*/ 1343265 h 2775022"/>
                      <a:gd name="connsiteX69" fmla="*/ 2453695 w 2775022"/>
                      <a:gd name="connsiteY69" fmla="*/ 610476 h 2775022"/>
                      <a:gd name="connsiteX70" fmla="*/ 2160579 w 2775022"/>
                      <a:gd name="connsiteY70" fmla="*/ 317360 h 2775022"/>
                      <a:gd name="connsiteX71" fmla="*/ 613613 w 2775022"/>
                      <a:gd name="connsiteY71" fmla="*/ 309549 h 2775022"/>
                      <a:gd name="connsiteX72" fmla="*/ 320497 w 2775022"/>
                      <a:gd name="connsiteY72" fmla="*/ 602665 h 2775022"/>
                      <a:gd name="connsiteX73" fmla="*/ 1346402 w 2775022"/>
                      <a:gd name="connsiteY73" fmla="*/ 1335454 h 2775022"/>
                      <a:gd name="connsiteX74" fmla="*/ 1830351 w 2775022"/>
                      <a:gd name="connsiteY74" fmla="*/ 212352 h 2775022"/>
                      <a:gd name="connsiteX75" fmla="*/ 1813208 w 2775022"/>
                      <a:gd name="connsiteY75" fmla="*/ 219629 h 2775022"/>
                      <a:gd name="connsiteX76" fmla="*/ 1499636 w 2775022"/>
                      <a:gd name="connsiteY76" fmla="*/ 995748 h 2775022"/>
                      <a:gd name="connsiteX77" fmla="*/ 1506913 w 2775022"/>
                      <a:gd name="connsiteY77" fmla="*/ 1012891 h 2775022"/>
                      <a:gd name="connsiteX78" fmla="*/ 1555755 w 2775022"/>
                      <a:gd name="connsiteY78" fmla="*/ 1032625 h 2775022"/>
                      <a:gd name="connsiteX79" fmla="*/ 1572898 w 2775022"/>
                      <a:gd name="connsiteY79" fmla="*/ 1025348 h 2775022"/>
                      <a:gd name="connsiteX80" fmla="*/ 1886470 w 2775022"/>
                      <a:gd name="connsiteY80" fmla="*/ 249229 h 2775022"/>
                      <a:gd name="connsiteX81" fmla="*/ 1879194 w 2775022"/>
                      <a:gd name="connsiteY81" fmla="*/ 232086 h 2775022"/>
                      <a:gd name="connsiteX82" fmla="*/ 947325 w 2775022"/>
                      <a:gd name="connsiteY82" fmla="*/ 208542 h 2775022"/>
                      <a:gd name="connsiteX83" fmla="*/ 898483 w 2775022"/>
                      <a:gd name="connsiteY83" fmla="*/ 228276 h 2775022"/>
                      <a:gd name="connsiteX84" fmla="*/ 891206 w 2775022"/>
                      <a:gd name="connsiteY84" fmla="*/ 245419 h 2775022"/>
                      <a:gd name="connsiteX85" fmla="*/ 1204778 w 2775022"/>
                      <a:gd name="connsiteY85" fmla="*/ 1021538 h 2775022"/>
                      <a:gd name="connsiteX86" fmla="*/ 1221921 w 2775022"/>
                      <a:gd name="connsiteY86" fmla="*/ 1028815 h 2775022"/>
                      <a:gd name="connsiteX87" fmla="*/ 1270764 w 2775022"/>
                      <a:gd name="connsiteY87" fmla="*/ 1009081 h 2775022"/>
                      <a:gd name="connsiteX88" fmla="*/ 1278040 w 2775022"/>
                      <a:gd name="connsiteY88" fmla="*/ 991938 h 2775022"/>
                      <a:gd name="connsiteX89" fmla="*/ 964468 w 2775022"/>
                      <a:gd name="connsiteY89" fmla="*/ 215819 h 2775022"/>
                      <a:gd name="connsiteX90" fmla="*/ 947325 w 2775022"/>
                      <a:gd name="connsiteY90" fmla="*/ 208542 h 2775022"/>
                      <a:gd name="connsiteX91" fmla="*/ 1383419 w 2775022"/>
                      <a:gd name="connsiteY91" fmla="*/ 50103 h 2775022"/>
                      <a:gd name="connsiteX92" fmla="*/ 1171869 w 2775022"/>
                      <a:gd name="connsiteY92" fmla="*/ 75820 h 2775022"/>
                      <a:gd name="connsiteX93" fmla="*/ 1379133 w 2775022"/>
                      <a:gd name="connsiteY93" fmla="*/ 1319404 h 2775022"/>
                      <a:gd name="connsiteX94" fmla="*/ 1586397 w 2775022"/>
                      <a:gd name="connsiteY94" fmla="*/ 75820 h 2775022"/>
                      <a:gd name="connsiteX95" fmla="*/ 1383419 w 2775022"/>
                      <a:gd name="connsiteY95" fmla="*/ 50103 h 2775022"/>
                      <a:gd name="connsiteX96" fmla="*/ 1387511 w 2775022"/>
                      <a:gd name="connsiteY96" fmla="*/ 0 h 2775022"/>
                      <a:gd name="connsiteX97" fmla="*/ 2775022 w 2775022"/>
                      <a:gd name="connsiteY97" fmla="*/ 1387511 h 2775022"/>
                      <a:gd name="connsiteX98" fmla="*/ 1387511 w 2775022"/>
                      <a:gd name="connsiteY98" fmla="*/ 2775022 h 2775022"/>
                      <a:gd name="connsiteX99" fmla="*/ 0 w 2775022"/>
                      <a:gd name="connsiteY99" fmla="*/ 1387511 h 2775022"/>
                      <a:gd name="connsiteX100" fmla="*/ 1387511 w 2775022"/>
                      <a:gd name="connsiteY100" fmla="*/ 0 h 2775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</a:cxnLst>
                    <a:rect l="l" t="t" r="r" b="b"/>
                    <a:pathLst>
                      <a:path w="2775022" h="2775022">
                        <a:moveTo>
                          <a:pt x="1563375" y="1752961"/>
                        </a:moveTo>
                        <a:lnTo>
                          <a:pt x="1514533" y="1772694"/>
                        </a:lnTo>
                        <a:cubicBezTo>
                          <a:pt x="1507789" y="1775419"/>
                          <a:pt x="1504531" y="1783094"/>
                          <a:pt x="1507256" y="1789837"/>
                        </a:cubicBezTo>
                        <a:lnTo>
                          <a:pt x="1820828" y="2565956"/>
                        </a:lnTo>
                        <a:cubicBezTo>
                          <a:pt x="1823553" y="2572699"/>
                          <a:pt x="1831228" y="2575957"/>
                          <a:pt x="1837971" y="2573233"/>
                        </a:cubicBezTo>
                        <a:lnTo>
                          <a:pt x="1886814" y="2553499"/>
                        </a:lnTo>
                        <a:cubicBezTo>
                          <a:pt x="1893557" y="2550775"/>
                          <a:pt x="1896815" y="2543100"/>
                          <a:pt x="1894090" y="2536356"/>
                        </a:cubicBezTo>
                        <a:lnTo>
                          <a:pt x="1580518" y="1760237"/>
                        </a:lnTo>
                        <a:cubicBezTo>
                          <a:pt x="1577794" y="1753494"/>
                          <a:pt x="1570118" y="1750236"/>
                          <a:pt x="1563375" y="1752961"/>
                        </a:cubicBezTo>
                        <a:close/>
                        <a:moveTo>
                          <a:pt x="1214301" y="1749151"/>
                        </a:moveTo>
                        <a:cubicBezTo>
                          <a:pt x="1207558" y="1746426"/>
                          <a:pt x="1199883" y="1749684"/>
                          <a:pt x="1197158" y="1756427"/>
                        </a:cubicBezTo>
                        <a:lnTo>
                          <a:pt x="883586" y="2532546"/>
                        </a:lnTo>
                        <a:cubicBezTo>
                          <a:pt x="880861" y="2539290"/>
                          <a:pt x="884119" y="2546965"/>
                          <a:pt x="890863" y="2549689"/>
                        </a:cubicBezTo>
                        <a:lnTo>
                          <a:pt x="939705" y="2569423"/>
                        </a:lnTo>
                        <a:cubicBezTo>
                          <a:pt x="946448" y="2572147"/>
                          <a:pt x="954124" y="2568889"/>
                          <a:pt x="956848" y="2562146"/>
                        </a:cubicBezTo>
                        <a:lnTo>
                          <a:pt x="1270420" y="1786027"/>
                        </a:lnTo>
                        <a:cubicBezTo>
                          <a:pt x="1273145" y="1779284"/>
                          <a:pt x="1269887" y="1771609"/>
                          <a:pt x="1263144" y="1768884"/>
                        </a:cubicBezTo>
                        <a:close/>
                        <a:moveTo>
                          <a:pt x="1782208" y="1511345"/>
                        </a:moveTo>
                        <a:cubicBezTo>
                          <a:pt x="1775464" y="1508621"/>
                          <a:pt x="1767789" y="1511879"/>
                          <a:pt x="1765064" y="1518622"/>
                        </a:cubicBezTo>
                        <a:lnTo>
                          <a:pt x="1745331" y="1567464"/>
                        </a:lnTo>
                        <a:cubicBezTo>
                          <a:pt x="1742606" y="1574208"/>
                          <a:pt x="1745864" y="1581883"/>
                          <a:pt x="1752608" y="1584608"/>
                        </a:cubicBezTo>
                        <a:lnTo>
                          <a:pt x="2528727" y="1898180"/>
                        </a:lnTo>
                        <a:cubicBezTo>
                          <a:pt x="2535470" y="1900905"/>
                          <a:pt x="2543145" y="1897647"/>
                          <a:pt x="2545870" y="1890903"/>
                        </a:cubicBezTo>
                        <a:lnTo>
                          <a:pt x="2565603" y="1842061"/>
                        </a:lnTo>
                        <a:cubicBezTo>
                          <a:pt x="2568328" y="1835318"/>
                          <a:pt x="2565070" y="1827642"/>
                          <a:pt x="2558327" y="1824918"/>
                        </a:cubicBezTo>
                        <a:close/>
                        <a:moveTo>
                          <a:pt x="995469" y="1507535"/>
                        </a:moveTo>
                        <a:lnTo>
                          <a:pt x="219350" y="1821108"/>
                        </a:lnTo>
                        <a:cubicBezTo>
                          <a:pt x="212606" y="1823832"/>
                          <a:pt x="209348" y="1831508"/>
                          <a:pt x="212073" y="1838251"/>
                        </a:cubicBezTo>
                        <a:lnTo>
                          <a:pt x="231806" y="1887093"/>
                        </a:lnTo>
                        <a:cubicBezTo>
                          <a:pt x="234531" y="1893837"/>
                          <a:pt x="242206" y="1897095"/>
                          <a:pt x="248950" y="1894370"/>
                        </a:cubicBezTo>
                        <a:lnTo>
                          <a:pt x="1025068" y="1580798"/>
                        </a:lnTo>
                        <a:cubicBezTo>
                          <a:pt x="1031812" y="1578073"/>
                          <a:pt x="1035070" y="1570398"/>
                          <a:pt x="1032345" y="1563654"/>
                        </a:cubicBezTo>
                        <a:lnTo>
                          <a:pt x="1012612" y="1514812"/>
                        </a:lnTo>
                        <a:cubicBezTo>
                          <a:pt x="1009887" y="1508069"/>
                          <a:pt x="1002212" y="1504811"/>
                          <a:pt x="995469" y="1507535"/>
                        </a:cubicBezTo>
                        <a:close/>
                        <a:moveTo>
                          <a:pt x="1379133" y="1454994"/>
                        </a:moveTo>
                        <a:lnTo>
                          <a:pt x="1171869" y="2698578"/>
                        </a:lnTo>
                        <a:cubicBezTo>
                          <a:pt x="1287185" y="2744298"/>
                          <a:pt x="1482511" y="2721438"/>
                          <a:pt x="1586397" y="2698578"/>
                        </a:cubicBezTo>
                        <a:close/>
                        <a:moveTo>
                          <a:pt x="1427791" y="1431757"/>
                        </a:moveTo>
                        <a:lnTo>
                          <a:pt x="2160580" y="2457661"/>
                        </a:lnTo>
                        <a:cubicBezTo>
                          <a:pt x="2274450" y="2408449"/>
                          <a:pt x="2396402" y="2254168"/>
                          <a:pt x="2453696" y="2164545"/>
                        </a:cubicBezTo>
                        <a:close/>
                        <a:moveTo>
                          <a:pt x="1346403" y="1423946"/>
                        </a:moveTo>
                        <a:lnTo>
                          <a:pt x="320498" y="2156734"/>
                        </a:lnTo>
                        <a:cubicBezTo>
                          <a:pt x="377792" y="2246357"/>
                          <a:pt x="499744" y="2400638"/>
                          <a:pt x="613614" y="2449850"/>
                        </a:cubicBezTo>
                        <a:close/>
                        <a:moveTo>
                          <a:pt x="76115" y="1180247"/>
                        </a:moveTo>
                        <a:cubicBezTo>
                          <a:pt x="30395" y="1295563"/>
                          <a:pt x="53255" y="1490889"/>
                          <a:pt x="76115" y="1594775"/>
                        </a:cubicBezTo>
                        <a:lnTo>
                          <a:pt x="1319699" y="1387511"/>
                        </a:lnTo>
                        <a:close/>
                        <a:moveTo>
                          <a:pt x="2704673" y="1180246"/>
                        </a:moveTo>
                        <a:lnTo>
                          <a:pt x="1461089" y="1387510"/>
                        </a:lnTo>
                        <a:lnTo>
                          <a:pt x="2704673" y="1594774"/>
                        </a:lnTo>
                        <a:cubicBezTo>
                          <a:pt x="2727533" y="1490888"/>
                          <a:pt x="2750393" y="1295562"/>
                          <a:pt x="2704673" y="1180246"/>
                        </a:cubicBezTo>
                        <a:close/>
                        <a:moveTo>
                          <a:pt x="2521107" y="887405"/>
                        </a:moveTo>
                        <a:lnTo>
                          <a:pt x="1744988" y="1200978"/>
                        </a:lnTo>
                        <a:cubicBezTo>
                          <a:pt x="1738244" y="1203702"/>
                          <a:pt x="1734986" y="1211378"/>
                          <a:pt x="1737711" y="1218121"/>
                        </a:cubicBezTo>
                        <a:lnTo>
                          <a:pt x="1757444" y="1266963"/>
                        </a:lnTo>
                        <a:cubicBezTo>
                          <a:pt x="1760169" y="1273707"/>
                          <a:pt x="1767844" y="1276965"/>
                          <a:pt x="1774588" y="1274240"/>
                        </a:cubicBezTo>
                        <a:lnTo>
                          <a:pt x="2550707" y="960668"/>
                        </a:lnTo>
                        <a:cubicBezTo>
                          <a:pt x="2557450" y="957943"/>
                          <a:pt x="2560708" y="950268"/>
                          <a:pt x="2557983" y="943524"/>
                        </a:cubicBezTo>
                        <a:lnTo>
                          <a:pt x="2538250" y="894682"/>
                        </a:lnTo>
                        <a:cubicBezTo>
                          <a:pt x="2535525" y="887939"/>
                          <a:pt x="2527850" y="884681"/>
                          <a:pt x="2521107" y="887405"/>
                        </a:cubicBezTo>
                        <a:close/>
                        <a:moveTo>
                          <a:pt x="256570" y="883595"/>
                        </a:moveTo>
                        <a:cubicBezTo>
                          <a:pt x="249826" y="880871"/>
                          <a:pt x="242151" y="884129"/>
                          <a:pt x="239426" y="890872"/>
                        </a:cubicBezTo>
                        <a:lnTo>
                          <a:pt x="219693" y="939714"/>
                        </a:lnTo>
                        <a:cubicBezTo>
                          <a:pt x="216968" y="946458"/>
                          <a:pt x="220226" y="954133"/>
                          <a:pt x="226970" y="956858"/>
                        </a:cubicBezTo>
                        <a:lnTo>
                          <a:pt x="1003089" y="1270430"/>
                        </a:lnTo>
                        <a:cubicBezTo>
                          <a:pt x="1009832" y="1273155"/>
                          <a:pt x="1017507" y="1269897"/>
                          <a:pt x="1020232" y="1263153"/>
                        </a:cubicBezTo>
                        <a:lnTo>
                          <a:pt x="1039965" y="1214311"/>
                        </a:lnTo>
                        <a:cubicBezTo>
                          <a:pt x="1042690" y="1207568"/>
                          <a:pt x="1039432" y="1199892"/>
                          <a:pt x="1032688" y="1197168"/>
                        </a:cubicBezTo>
                        <a:close/>
                        <a:moveTo>
                          <a:pt x="2160579" y="317360"/>
                        </a:moveTo>
                        <a:lnTo>
                          <a:pt x="1427790" y="1343265"/>
                        </a:lnTo>
                        <a:lnTo>
                          <a:pt x="2453695" y="610476"/>
                        </a:lnTo>
                        <a:cubicBezTo>
                          <a:pt x="2396401" y="520853"/>
                          <a:pt x="2274449" y="366572"/>
                          <a:pt x="2160579" y="317360"/>
                        </a:cubicBezTo>
                        <a:close/>
                        <a:moveTo>
                          <a:pt x="613613" y="309549"/>
                        </a:moveTo>
                        <a:cubicBezTo>
                          <a:pt x="499743" y="358761"/>
                          <a:pt x="377791" y="513042"/>
                          <a:pt x="320497" y="602665"/>
                        </a:cubicBezTo>
                        <a:lnTo>
                          <a:pt x="1346402" y="1335454"/>
                        </a:lnTo>
                        <a:close/>
                        <a:moveTo>
                          <a:pt x="1830351" y="212352"/>
                        </a:moveTo>
                        <a:cubicBezTo>
                          <a:pt x="1823608" y="209628"/>
                          <a:pt x="1815933" y="212886"/>
                          <a:pt x="1813208" y="219629"/>
                        </a:cubicBezTo>
                        <a:lnTo>
                          <a:pt x="1499636" y="995748"/>
                        </a:lnTo>
                        <a:cubicBezTo>
                          <a:pt x="1496911" y="1002491"/>
                          <a:pt x="1500169" y="1010167"/>
                          <a:pt x="1506913" y="1012891"/>
                        </a:cubicBezTo>
                        <a:lnTo>
                          <a:pt x="1555755" y="1032625"/>
                        </a:lnTo>
                        <a:cubicBezTo>
                          <a:pt x="1562498" y="1035349"/>
                          <a:pt x="1570174" y="1032091"/>
                          <a:pt x="1572898" y="1025348"/>
                        </a:cubicBezTo>
                        <a:lnTo>
                          <a:pt x="1886470" y="249229"/>
                        </a:lnTo>
                        <a:cubicBezTo>
                          <a:pt x="1889195" y="242486"/>
                          <a:pt x="1885937" y="234810"/>
                          <a:pt x="1879194" y="232086"/>
                        </a:cubicBezTo>
                        <a:close/>
                        <a:moveTo>
                          <a:pt x="947325" y="208542"/>
                        </a:moveTo>
                        <a:lnTo>
                          <a:pt x="898483" y="228276"/>
                        </a:lnTo>
                        <a:cubicBezTo>
                          <a:pt x="891739" y="231000"/>
                          <a:pt x="888481" y="238676"/>
                          <a:pt x="891206" y="245419"/>
                        </a:cubicBezTo>
                        <a:lnTo>
                          <a:pt x="1204778" y="1021538"/>
                        </a:lnTo>
                        <a:cubicBezTo>
                          <a:pt x="1207503" y="1028281"/>
                          <a:pt x="1215178" y="1031539"/>
                          <a:pt x="1221921" y="1028815"/>
                        </a:cubicBezTo>
                        <a:lnTo>
                          <a:pt x="1270764" y="1009081"/>
                        </a:lnTo>
                        <a:cubicBezTo>
                          <a:pt x="1277507" y="1006357"/>
                          <a:pt x="1280765" y="998681"/>
                          <a:pt x="1278040" y="991938"/>
                        </a:cubicBezTo>
                        <a:lnTo>
                          <a:pt x="964468" y="215819"/>
                        </a:lnTo>
                        <a:cubicBezTo>
                          <a:pt x="961744" y="209076"/>
                          <a:pt x="954068" y="205818"/>
                          <a:pt x="947325" y="208542"/>
                        </a:cubicBezTo>
                        <a:close/>
                        <a:moveTo>
                          <a:pt x="1383419" y="50103"/>
                        </a:moveTo>
                        <a:cubicBezTo>
                          <a:pt x="1307188" y="47245"/>
                          <a:pt x="1229527" y="52960"/>
                          <a:pt x="1171869" y="75820"/>
                        </a:cubicBezTo>
                        <a:lnTo>
                          <a:pt x="1379133" y="1319404"/>
                        </a:lnTo>
                        <a:lnTo>
                          <a:pt x="1586397" y="75820"/>
                        </a:lnTo>
                        <a:cubicBezTo>
                          <a:pt x="1534454" y="64390"/>
                          <a:pt x="1459651" y="52960"/>
                          <a:pt x="1383419" y="50103"/>
                        </a:cubicBezTo>
                        <a:close/>
                        <a:moveTo>
                          <a:pt x="1387511" y="0"/>
                        </a:moveTo>
                        <a:cubicBezTo>
                          <a:pt x="2153812" y="0"/>
                          <a:pt x="2775022" y="621210"/>
                          <a:pt x="2775022" y="1387511"/>
                        </a:cubicBezTo>
                        <a:cubicBezTo>
                          <a:pt x="2775022" y="2153812"/>
                          <a:pt x="2153812" y="2775022"/>
                          <a:pt x="1387511" y="2775022"/>
                        </a:cubicBezTo>
                        <a:cubicBezTo>
                          <a:pt x="621210" y="2775022"/>
                          <a:pt x="0" y="2153812"/>
                          <a:pt x="0" y="1387511"/>
                        </a:cubicBezTo>
                        <a:cubicBezTo>
                          <a:pt x="0" y="621210"/>
                          <a:pt x="621210" y="0"/>
                          <a:pt x="1387511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Oval 136">
                    <a:extLst>
                      <a:ext uri="{FF2B5EF4-FFF2-40B4-BE49-F238E27FC236}">
                        <a16:creationId xmlns:a16="http://schemas.microsoft.com/office/drawing/2014/main" id="{F184A01D-9E5E-478C-B0BA-4CD75882E713}"/>
                      </a:ext>
                    </a:extLst>
                  </p:cNvPr>
                  <p:cNvSpPr/>
                  <p:nvPr/>
                </p:nvSpPr>
                <p:spPr>
                  <a:xfrm>
                    <a:off x="2782233" y="4224139"/>
                    <a:ext cx="505072" cy="505072"/>
                  </a:xfrm>
                  <a:prstGeom prst="ellips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bg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8" name="Oval 137">
                    <a:extLst>
                      <a:ext uri="{FF2B5EF4-FFF2-40B4-BE49-F238E27FC236}">
                        <a16:creationId xmlns:a16="http://schemas.microsoft.com/office/drawing/2014/main" id="{1094C426-97D2-4D37-88F0-145F3B7BED02}"/>
                      </a:ext>
                    </a:extLst>
                  </p:cNvPr>
                  <p:cNvSpPr/>
                  <p:nvPr/>
                </p:nvSpPr>
                <p:spPr>
                  <a:xfrm>
                    <a:off x="2925018" y="4366924"/>
                    <a:ext cx="219502" cy="219502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E7BFC8CA-7C4F-4C00-B33D-4CB31707C4BE}"/>
              </a:ext>
            </a:extLst>
          </p:cNvPr>
          <p:cNvGrpSpPr/>
          <p:nvPr/>
        </p:nvGrpSpPr>
        <p:grpSpPr>
          <a:xfrm>
            <a:off x="5441118" y="2322583"/>
            <a:ext cx="1302882" cy="1302881"/>
            <a:chOff x="5993505" y="1380593"/>
            <a:chExt cx="4034001" cy="4034001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21C6C533-D283-4313-8D52-94954FF5500C}"/>
                </a:ext>
              </a:extLst>
            </p:cNvPr>
            <p:cNvGrpSpPr/>
            <p:nvPr/>
          </p:nvGrpSpPr>
          <p:grpSpPr>
            <a:xfrm>
              <a:off x="5993505" y="1380593"/>
              <a:ext cx="4034001" cy="4034001"/>
              <a:chOff x="5993505" y="1380593"/>
              <a:chExt cx="4034001" cy="4034001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D8C4FAF4-D1C3-44A3-B416-38D770F99EF2}"/>
                  </a:ext>
                </a:extLst>
              </p:cNvPr>
              <p:cNvSpPr/>
              <p:nvPr/>
            </p:nvSpPr>
            <p:spPr>
              <a:xfrm>
                <a:off x="6181637" y="1590466"/>
                <a:ext cx="3657736" cy="3614257"/>
              </a:xfrm>
              <a:prstGeom prst="rect">
                <a:avLst/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Cross 171">
                <a:extLst>
                  <a:ext uri="{FF2B5EF4-FFF2-40B4-BE49-F238E27FC236}">
                    <a16:creationId xmlns:a16="http://schemas.microsoft.com/office/drawing/2014/main" id="{04A983D3-8077-4C13-AAD9-7D887F77923F}"/>
                  </a:ext>
                </a:extLst>
              </p:cNvPr>
              <p:cNvSpPr/>
              <p:nvPr/>
            </p:nvSpPr>
            <p:spPr>
              <a:xfrm rot="2700000">
                <a:off x="5993505" y="1380593"/>
                <a:ext cx="4034001" cy="4034001"/>
              </a:xfrm>
              <a:prstGeom prst="plus">
                <a:avLst>
                  <a:gd name="adj" fmla="val 44510"/>
                </a:avLst>
              </a:pr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70" name="Freeform 123">
              <a:extLst>
                <a:ext uri="{FF2B5EF4-FFF2-40B4-BE49-F238E27FC236}">
                  <a16:creationId xmlns:a16="http://schemas.microsoft.com/office/drawing/2014/main" id="{8B8C72CF-FEE3-4896-8757-E810BEF186FD}"/>
                </a:ext>
              </a:extLst>
            </p:cNvPr>
            <p:cNvSpPr/>
            <p:nvPr/>
          </p:nvSpPr>
          <p:spPr>
            <a:xfrm>
              <a:off x="6181637" y="1590466"/>
              <a:ext cx="3657736" cy="3614257"/>
            </a:xfrm>
            <a:custGeom>
              <a:avLst/>
              <a:gdLst>
                <a:gd name="connsiteX0" fmla="*/ 476052 w 4132385"/>
                <a:gd name="connsiteY0" fmla="*/ 346404 h 3006969"/>
                <a:gd name="connsiteX1" fmla="*/ 476052 w 4132385"/>
                <a:gd name="connsiteY1" fmla="*/ 2660566 h 3006969"/>
                <a:gd name="connsiteX2" fmla="*/ 3656334 w 4132385"/>
                <a:gd name="connsiteY2" fmla="*/ 2660566 h 3006969"/>
                <a:gd name="connsiteX3" fmla="*/ 3656334 w 4132385"/>
                <a:gd name="connsiteY3" fmla="*/ 346404 h 3006969"/>
                <a:gd name="connsiteX4" fmla="*/ 0 w 4132385"/>
                <a:gd name="connsiteY4" fmla="*/ 0 h 3006969"/>
                <a:gd name="connsiteX5" fmla="*/ 4132385 w 4132385"/>
                <a:gd name="connsiteY5" fmla="*/ 0 h 3006969"/>
                <a:gd name="connsiteX6" fmla="*/ 4132385 w 4132385"/>
                <a:gd name="connsiteY6" fmla="*/ 3006969 h 3006969"/>
                <a:gd name="connsiteX7" fmla="*/ 0 w 4132385"/>
                <a:gd name="connsiteY7" fmla="*/ 3006969 h 3006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32385" h="3006969">
                  <a:moveTo>
                    <a:pt x="476052" y="346404"/>
                  </a:moveTo>
                  <a:lnTo>
                    <a:pt x="476052" y="2660566"/>
                  </a:lnTo>
                  <a:lnTo>
                    <a:pt x="3656334" y="2660566"/>
                  </a:lnTo>
                  <a:lnTo>
                    <a:pt x="3656334" y="346404"/>
                  </a:lnTo>
                  <a:close/>
                  <a:moveTo>
                    <a:pt x="0" y="0"/>
                  </a:moveTo>
                  <a:lnTo>
                    <a:pt x="4132385" y="0"/>
                  </a:lnTo>
                  <a:lnTo>
                    <a:pt x="4132385" y="3006969"/>
                  </a:lnTo>
                  <a:lnTo>
                    <a:pt x="0" y="3006969"/>
                  </a:lnTo>
                  <a:close/>
                </a:path>
              </a:pathLst>
            </a:cu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8A12C4AC-F9EE-4CE1-9649-34EF4AA1E575}"/>
              </a:ext>
            </a:extLst>
          </p:cNvPr>
          <p:cNvCxnSpPr>
            <a:cxnSpLocks/>
          </p:cNvCxnSpPr>
          <p:nvPr/>
        </p:nvCxnSpPr>
        <p:spPr>
          <a:xfrm flipH="1">
            <a:off x="4995200" y="3549107"/>
            <a:ext cx="509258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432598F0-A4AC-4F6C-A5A3-DC60640658A0}"/>
              </a:ext>
            </a:extLst>
          </p:cNvPr>
          <p:cNvCxnSpPr>
            <a:cxnSpLocks/>
          </p:cNvCxnSpPr>
          <p:nvPr/>
        </p:nvCxnSpPr>
        <p:spPr>
          <a:xfrm flipH="1">
            <a:off x="5001287" y="4477550"/>
            <a:ext cx="500593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64945D78-684D-45BD-8209-52F51835078C}"/>
              </a:ext>
            </a:extLst>
          </p:cNvPr>
          <p:cNvCxnSpPr>
            <a:cxnSpLocks/>
          </p:cNvCxnSpPr>
          <p:nvPr/>
        </p:nvCxnSpPr>
        <p:spPr>
          <a:xfrm>
            <a:off x="5331996" y="3549107"/>
            <a:ext cx="0" cy="917705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7CED1C78-FDAD-4FF6-9147-09C1DA989079}"/>
              </a:ext>
            </a:extLst>
          </p:cNvPr>
          <p:cNvSpPr txBox="1"/>
          <p:nvPr/>
        </p:nvSpPr>
        <p:spPr>
          <a:xfrm>
            <a:off x="4737762" y="3783760"/>
            <a:ext cx="6798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1ft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380CAF9E-AC50-3F7C-A0E5-F2C6B40EA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Axcell Vargas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3918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31"/>
          <p:cNvGrpSpPr/>
          <p:nvPr/>
        </p:nvGrpSpPr>
        <p:grpSpPr>
          <a:xfrm>
            <a:off x="3400140" y="1041176"/>
            <a:ext cx="3141508" cy="3950729"/>
            <a:chOff x="1074045" y="955423"/>
            <a:chExt cx="3141508" cy="3950729"/>
          </a:xfrm>
        </p:grpSpPr>
        <p:sp>
          <p:nvSpPr>
            <p:cNvPr id="69" name="Block Arc 68"/>
            <p:cNvSpPr/>
            <p:nvPr/>
          </p:nvSpPr>
          <p:spPr>
            <a:xfrm rot="10800000">
              <a:off x="1916731" y="955423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3690146" y="3207251"/>
              <a:ext cx="426687" cy="4218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616364" y="3743615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6" name="Oval 5"/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2617264" y="3709536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36" name="Oval 35"/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 rot="10243210" flipH="1">
              <a:off x="3159479" y="3449010"/>
              <a:ext cx="932287" cy="793872"/>
              <a:chOff x="3001979" y="3798448"/>
              <a:chExt cx="932287" cy="793872"/>
            </a:xfrm>
          </p:grpSpPr>
          <p:sp>
            <p:nvSpPr>
              <p:cNvPr id="62" name="Oval 61"/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ounded Rectangle 64"/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Flowchart: Terminator 37"/>
            <p:cNvSpPr/>
            <p:nvPr/>
          </p:nvSpPr>
          <p:spPr>
            <a:xfrm rot="1778879">
              <a:off x="2815019" y="4075819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074045" y="3423311"/>
              <a:ext cx="426687" cy="4218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1153182" y="2345898"/>
              <a:ext cx="1283715" cy="1489210"/>
              <a:chOff x="3310035" y="2094216"/>
              <a:chExt cx="1283715" cy="1489210"/>
            </a:xfrm>
          </p:grpSpPr>
          <p:sp>
            <p:nvSpPr>
              <p:cNvPr id="29" name="Oval 28"/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 rot="2060467">
              <a:off x="2202075" y="3723169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2443094" y="3969711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Terminator 10"/>
            <p:cNvSpPr/>
            <p:nvPr/>
          </p:nvSpPr>
          <p:spPr>
            <a:xfrm rot="1778879">
              <a:off x="1814119" y="4109898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207903" y="3520656"/>
              <a:ext cx="932287" cy="793872"/>
              <a:chOff x="3001979" y="3798448"/>
              <a:chExt cx="932287" cy="793872"/>
            </a:xfrm>
          </p:grpSpPr>
          <p:sp>
            <p:nvSpPr>
              <p:cNvPr id="13" name="Oval 12"/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Oval 25"/>
            <p:cNvSpPr/>
            <p:nvPr/>
          </p:nvSpPr>
          <p:spPr>
            <a:xfrm>
              <a:off x="1128704" y="3468447"/>
              <a:ext cx="451419" cy="4514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093297" y="3977685"/>
              <a:ext cx="998806" cy="928467"/>
              <a:chOff x="3598985" y="4196862"/>
              <a:chExt cx="832338" cy="773722"/>
            </a:xfrm>
            <a:solidFill>
              <a:schemeClr val="bg2">
                <a:lumMod val="90000"/>
              </a:schemeClr>
            </a:solidFill>
          </p:grpSpPr>
          <p:sp>
            <p:nvSpPr>
              <p:cNvPr id="9" name="Oval 8"/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9" name="Straight Connector 48"/>
            <p:cNvCxnSpPr/>
            <p:nvPr/>
          </p:nvCxnSpPr>
          <p:spPr>
            <a:xfrm>
              <a:off x="2225968" y="3903513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2281583" y="3853161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60" name="Group 59"/>
            <p:cNvGrpSpPr/>
            <p:nvPr/>
          </p:nvGrpSpPr>
          <p:grpSpPr>
            <a:xfrm rot="10275897" flipH="1">
              <a:off x="2731465" y="2173814"/>
              <a:ext cx="1302043" cy="1489210"/>
              <a:chOff x="5746402" y="2578481"/>
              <a:chExt cx="1302043" cy="1489210"/>
            </a:xfrm>
          </p:grpSpPr>
          <p:sp>
            <p:nvSpPr>
              <p:cNvPr id="56" name="Rectangle 55"/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ounded Rectangle 57"/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Oval 65"/>
            <p:cNvSpPr/>
            <p:nvPr/>
          </p:nvSpPr>
          <p:spPr>
            <a:xfrm>
              <a:off x="3764134" y="3254263"/>
              <a:ext cx="451419" cy="4514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Block Arc 67"/>
            <p:cNvSpPr/>
            <p:nvPr/>
          </p:nvSpPr>
          <p:spPr>
            <a:xfrm rot="10800000">
              <a:off x="2015679" y="991938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1912600" y="1794666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0"/>
            <p:cNvSpPr/>
            <p:nvPr/>
          </p:nvSpPr>
          <p:spPr>
            <a:xfrm>
              <a:off x="2812874" y="1798916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Circular Arrow 78"/>
            <p:cNvSpPr/>
            <p:nvPr/>
          </p:nvSpPr>
          <p:spPr>
            <a:xfrm>
              <a:off x="1476308" y="3433745"/>
              <a:ext cx="1316825" cy="1429839"/>
            </a:xfrm>
            <a:prstGeom prst="circularArrow">
              <a:avLst>
                <a:gd name="adj1" fmla="val 6236"/>
                <a:gd name="adj2" fmla="val 1803595"/>
                <a:gd name="adj3" fmla="val 14007325"/>
                <a:gd name="adj4" fmla="val 5859922"/>
                <a:gd name="adj5" fmla="val 16952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0" name="Circular Arrow 79"/>
            <p:cNvSpPr/>
            <p:nvPr/>
          </p:nvSpPr>
          <p:spPr>
            <a:xfrm rot="20172845" flipH="1">
              <a:off x="2798154" y="3333103"/>
              <a:ext cx="1316825" cy="1429839"/>
            </a:xfrm>
            <a:prstGeom prst="circularArrow">
              <a:avLst>
                <a:gd name="adj1" fmla="val 6236"/>
                <a:gd name="adj2" fmla="val 1803595"/>
                <a:gd name="adj3" fmla="val 14007325"/>
                <a:gd name="adj4" fmla="val 5859922"/>
                <a:gd name="adj5" fmla="val 16952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3094197" y="3943606"/>
              <a:ext cx="998806" cy="928467"/>
              <a:chOff x="3598985" y="4196862"/>
              <a:chExt cx="832338" cy="773722"/>
            </a:xfrm>
            <a:solidFill>
              <a:schemeClr val="bg2">
                <a:lumMod val="90000"/>
              </a:schemeClr>
            </a:solidFill>
          </p:grpSpPr>
          <p:sp>
            <p:nvSpPr>
              <p:cNvPr id="40" name="Oval 39"/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1" name="Up Arrow 80"/>
            <p:cNvSpPr/>
            <p:nvPr/>
          </p:nvSpPr>
          <p:spPr>
            <a:xfrm>
              <a:off x="2391572" y="1242545"/>
              <a:ext cx="396240" cy="587288"/>
            </a:xfrm>
            <a:prstGeom prst="upArrow">
              <a:avLst>
                <a:gd name="adj1" fmla="val 34615"/>
                <a:gd name="adj2" fmla="val 50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9DA1B7-DDC4-B43A-0204-9A80E39B0458}"/>
              </a:ext>
            </a:extLst>
          </p:cNvPr>
          <p:cNvGrpSpPr/>
          <p:nvPr/>
        </p:nvGrpSpPr>
        <p:grpSpPr>
          <a:xfrm>
            <a:off x="7408980" y="2092769"/>
            <a:ext cx="2615279" cy="2536412"/>
            <a:chOff x="2543271" y="2814320"/>
            <a:chExt cx="2615279" cy="253641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BAE88AE-06BA-092D-68B2-12B801AF44CD}"/>
                </a:ext>
              </a:extLst>
            </p:cNvPr>
            <p:cNvGrpSpPr/>
            <p:nvPr/>
          </p:nvGrpSpPr>
          <p:grpSpPr>
            <a:xfrm>
              <a:off x="2543271" y="3576127"/>
              <a:ext cx="1774605" cy="1774605"/>
              <a:chOff x="1006127" y="579928"/>
              <a:chExt cx="2265767" cy="2265766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BE6A22F-9791-4954-7CE0-369D3847047B}"/>
                  </a:ext>
                </a:extLst>
              </p:cNvPr>
              <p:cNvGrpSpPr/>
              <p:nvPr/>
            </p:nvGrpSpPr>
            <p:grpSpPr>
              <a:xfrm>
                <a:off x="1006127" y="579928"/>
                <a:ext cx="2265767" cy="2265766"/>
                <a:chOff x="5993505" y="1380593"/>
                <a:chExt cx="4034001" cy="4034001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97E1665-3F6E-B8DB-0220-D6976419B4F6}"/>
                    </a:ext>
                  </a:extLst>
                </p:cNvPr>
                <p:cNvSpPr/>
                <p:nvPr/>
              </p:nvSpPr>
              <p:spPr>
                <a:xfrm>
                  <a:off x="6181637" y="1590466"/>
                  <a:ext cx="3657736" cy="3614257"/>
                </a:xfrm>
                <a:prstGeom prst="rect">
                  <a:avLst/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Cross 20">
                  <a:extLst>
                    <a:ext uri="{FF2B5EF4-FFF2-40B4-BE49-F238E27FC236}">
                      <a16:creationId xmlns:a16="http://schemas.microsoft.com/office/drawing/2014/main" id="{70F50845-EADC-0887-7620-ECEDD3D71A1B}"/>
                    </a:ext>
                  </a:extLst>
                </p:cNvPr>
                <p:cNvSpPr/>
                <p:nvPr/>
              </p:nvSpPr>
              <p:spPr>
                <a:xfrm rot="2700000">
                  <a:off x="5993505" y="1380593"/>
                  <a:ext cx="4034001" cy="4034001"/>
                </a:xfrm>
                <a:prstGeom prst="plus">
                  <a:avLst>
                    <a:gd name="adj" fmla="val 44510"/>
                  </a:avLst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Freeform 159">
                <a:extLst>
                  <a:ext uri="{FF2B5EF4-FFF2-40B4-BE49-F238E27FC236}">
                    <a16:creationId xmlns:a16="http://schemas.microsoft.com/office/drawing/2014/main" id="{D5970644-7177-0C78-ED97-5545B21F3552}"/>
                  </a:ext>
                </a:extLst>
              </p:cNvPr>
              <p:cNvSpPr/>
              <p:nvPr/>
            </p:nvSpPr>
            <p:spPr>
              <a:xfrm>
                <a:off x="1111795" y="697807"/>
                <a:ext cx="2054431" cy="2030010"/>
              </a:xfrm>
              <a:custGeom>
                <a:avLst/>
                <a:gdLst>
                  <a:gd name="connsiteX0" fmla="*/ 476052 w 4132385"/>
                  <a:gd name="connsiteY0" fmla="*/ 346404 h 3006969"/>
                  <a:gd name="connsiteX1" fmla="*/ 476052 w 4132385"/>
                  <a:gd name="connsiteY1" fmla="*/ 2660566 h 3006969"/>
                  <a:gd name="connsiteX2" fmla="*/ 3656334 w 4132385"/>
                  <a:gd name="connsiteY2" fmla="*/ 2660566 h 3006969"/>
                  <a:gd name="connsiteX3" fmla="*/ 3656334 w 4132385"/>
                  <a:gd name="connsiteY3" fmla="*/ 346404 h 3006969"/>
                  <a:gd name="connsiteX4" fmla="*/ 0 w 4132385"/>
                  <a:gd name="connsiteY4" fmla="*/ 0 h 3006969"/>
                  <a:gd name="connsiteX5" fmla="*/ 4132385 w 4132385"/>
                  <a:gd name="connsiteY5" fmla="*/ 0 h 3006969"/>
                  <a:gd name="connsiteX6" fmla="*/ 4132385 w 4132385"/>
                  <a:gd name="connsiteY6" fmla="*/ 3006969 h 3006969"/>
                  <a:gd name="connsiteX7" fmla="*/ 0 w 4132385"/>
                  <a:gd name="connsiteY7" fmla="*/ 3006969 h 300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2385" h="3006969">
                    <a:moveTo>
                      <a:pt x="476052" y="346404"/>
                    </a:moveTo>
                    <a:lnTo>
                      <a:pt x="476052" y="2660566"/>
                    </a:lnTo>
                    <a:lnTo>
                      <a:pt x="3656334" y="2660566"/>
                    </a:lnTo>
                    <a:lnTo>
                      <a:pt x="3656334" y="346404"/>
                    </a:lnTo>
                    <a:close/>
                    <a:moveTo>
                      <a:pt x="0" y="0"/>
                    </a:moveTo>
                    <a:lnTo>
                      <a:pt x="4132385" y="0"/>
                    </a:lnTo>
                    <a:lnTo>
                      <a:pt x="4132385" y="3006969"/>
                    </a:lnTo>
                    <a:lnTo>
                      <a:pt x="0" y="3006969"/>
                    </a:lnTo>
                    <a:close/>
                  </a:path>
                </a:pathLst>
              </a:cu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00">
                  <a:highlight>
                    <a:srgbClr val="000000"/>
                  </a:highlight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DB3E0D-00C6-6F6A-94DD-C43BD5857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741" y="3453209"/>
              <a:ext cx="1277809" cy="1666280"/>
            </a:xfrm>
            <a:prstGeom prst="rect">
              <a:avLst/>
            </a:prstGeom>
            <a:scene3d>
              <a:camera prst="isometricOffAxis2Right">
                <a:rot lat="1080000" lon="17759994" rev="0"/>
              </a:camera>
              <a:lightRig rig="threePt" dir="t"/>
            </a:scene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0CE32A5-C1D6-9271-8C06-B75DB36E3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6723">
              <a:off x="2836586" y="2814320"/>
              <a:ext cx="1758796" cy="1367141"/>
            </a:xfrm>
            <a:prstGeom prst="rect">
              <a:avLst/>
            </a:prstGeom>
            <a:scene3d>
              <a:camera prst="orthographicFront">
                <a:rot lat="3798000" lon="17995197" rev="17936272"/>
              </a:camera>
              <a:lightRig rig="threePt" dir="t"/>
            </a:scene3d>
          </p:spPr>
        </p:pic>
      </p:grpSp>
      <p:sp>
        <p:nvSpPr>
          <p:cNvPr id="24" name="Cylinder 23">
            <a:extLst>
              <a:ext uri="{FF2B5EF4-FFF2-40B4-BE49-F238E27FC236}">
                <a16:creationId xmlns:a16="http://schemas.microsoft.com/office/drawing/2014/main" id="{9EE0B015-C8DC-0CC3-BB4A-D91FC21AC120}"/>
              </a:ext>
            </a:extLst>
          </p:cNvPr>
          <p:cNvSpPr/>
          <p:nvPr/>
        </p:nvSpPr>
        <p:spPr>
          <a:xfrm rot="5400000">
            <a:off x="9567934" y="3196014"/>
            <a:ext cx="229857" cy="668414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6C36C6D-209E-AEB6-DD07-D8AEF04E84E9}"/>
              </a:ext>
            </a:extLst>
          </p:cNvPr>
          <p:cNvGrpSpPr/>
          <p:nvPr/>
        </p:nvGrpSpPr>
        <p:grpSpPr>
          <a:xfrm>
            <a:off x="9056107" y="2500665"/>
            <a:ext cx="1308097" cy="1722246"/>
            <a:chOff x="4258700" y="3663224"/>
            <a:chExt cx="1308097" cy="1722246"/>
          </a:xfrm>
        </p:grpSpPr>
        <p:sp>
          <p:nvSpPr>
            <p:cNvPr id="28" name="Block Arc 27">
              <a:extLst>
                <a:ext uri="{FF2B5EF4-FFF2-40B4-BE49-F238E27FC236}">
                  <a16:creationId xmlns:a16="http://schemas.microsoft.com/office/drawing/2014/main" id="{E7CCB6F0-4417-4B4B-3936-1765E343B6D5}"/>
                </a:ext>
              </a:extLst>
            </p:cNvPr>
            <p:cNvSpPr/>
            <p:nvPr/>
          </p:nvSpPr>
          <p:spPr>
            <a:xfrm rot="10800000">
              <a:off x="4262831" y="3663224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Block Arc 33">
              <a:extLst>
                <a:ext uri="{FF2B5EF4-FFF2-40B4-BE49-F238E27FC236}">
                  <a16:creationId xmlns:a16="http://schemas.microsoft.com/office/drawing/2014/main" id="{956A6339-454D-0B6B-3E67-943A3B002B41}"/>
                </a:ext>
              </a:extLst>
            </p:cNvPr>
            <p:cNvSpPr/>
            <p:nvPr/>
          </p:nvSpPr>
          <p:spPr>
            <a:xfrm rot="10800000">
              <a:off x="4361779" y="3699739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2" name="Rectangle 70">
              <a:extLst>
                <a:ext uri="{FF2B5EF4-FFF2-40B4-BE49-F238E27FC236}">
                  <a16:creationId xmlns:a16="http://schemas.microsoft.com/office/drawing/2014/main" id="{B85A88C6-1143-9A59-FD35-E61EA301D6CB}"/>
                </a:ext>
              </a:extLst>
            </p:cNvPr>
            <p:cNvSpPr/>
            <p:nvPr/>
          </p:nvSpPr>
          <p:spPr>
            <a:xfrm>
              <a:off x="4258700" y="450246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70">
              <a:extLst>
                <a:ext uri="{FF2B5EF4-FFF2-40B4-BE49-F238E27FC236}">
                  <a16:creationId xmlns:a16="http://schemas.microsoft.com/office/drawing/2014/main" id="{4AB9D45B-CB15-91C2-2EBE-C85F8A95E0F9}"/>
                </a:ext>
              </a:extLst>
            </p:cNvPr>
            <p:cNvSpPr/>
            <p:nvPr/>
          </p:nvSpPr>
          <p:spPr>
            <a:xfrm>
              <a:off x="5158974" y="4506717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Cylinder 47">
            <a:extLst>
              <a:ext uri="{FF2B5EF4-FFF2-40B4-BE49-F238E27FC236}">
                <a16:creationId xmlns:a16="http://schemas.microsoft.com/office/drawing/2014/main" id="{202166C6-6261-F0A7-318A-0A20D22485BE}"/>
              </a:ext>
            </a:extLst>
          </p:cNvPr>
          <p:cNvSpPr/>
          <p:nvPr/>
        </p:nvSpPr>
        <p:spPr>
          <a:xfrm rot="5400000">
            <a:off x="9813688" y="3365531"/>
            <a:ext cx="406762" cy="297893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160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3EF1774-5067-417B-957A-E6C26D5E02D3}"/>
              </a:ext>
            </a:extLst>
          </p:cNvPr>
          <p:cNvGrpSpPr/>
          <p:nvPr/>
        </p:nvGrpSpPr>
        <p:grpSpPr>
          <a:xfrm>
            <a:off x="1187494" y="2241444"/>
            <a:ext cx="6255884" cy="2685807"/>
            <a:chOff x="1187494" y="2241444"/>
            <a:chExt cx="6255884" cy="2685807"/>
          </a:xfrm>
        </p:grpSpPr>
        <p:sp>
          <p:nvSpPr>
            <p:cNvPr id="172" name="Rectangle 91"/>
            <p:cNvSpPr/>
            <p:nvPr/>
          </p:nvSpPr>
          <p:spPr>
            <a:xfrm>
              <a:off x="6424861" y="3179650"/>
              <a:ext cx="141668" cy="521677"/>
            </a:xfrm>
            <a:custGeom>
              <a:avLst/>
              <a:gdLst>
                <a:gd name="connsiteX0" fmla="*/ 0 w 804608"/>
                <a:gd name="connsiteY0" fmla="*/ 0 h 445477"/>
                <a:gd name="connsiteX1" fmla="*/ 804608 w 804608"/>
                <a:gd name="connsiteY1" fmla="*/ 0 h 445477"/>
                <a:gd name="connsiteX2" fmla="*/ 804608 w 804608"/>
                <a:gd name="connsiteY2" fmla="*/ 445477 h 445477"/>
                <a:gd name="connsiteX3" fmla="*/ 0 w 804608"/>
                <a:gd name="connsiteY3" fmla="*/ 445477 h 445477"/>
                <a:gd name="connsiteX4" fmla="*/ 0 w 804608"/>
                <a:gd name="connsiteY4" fmla="*/ 0 h 445477"/>
                <a:gd name="connsiteX0" fmla="*/ 666750 w 804608"/>
                <a:gd name="connsiteY0" fmla="*/ 0 h 521677"/>
                <a:gd name="connsiteX1" fmla="*/ 804608 w 804608"/>
                <a:gd name="connsiteY1" fmla="*/ 76200 h 521677"/>
                <a:gd name="connsiteX2" fmla="*/ 804608 w 804608"/>
                <a:gd name="connsiteY2" fmla="*/ 521677 h 521677"/>
                <a:gd name="connsiteX3" fmla="*/ 0 w 804608"/>
                <a:gd name="connsiteY3" fmla="*/ 521677 h 521677"/>
                <a:gd name="connsiteX4" fmla="*/ 666750 w 804608"/>
                <a:gd name="connsiteY4" fmla="*/ 0 h 521677"/>
                <a:gd name="connsiteX0" fmla="*/ 34290 w 172148"/>
                <a:gd name="connsiteY0" fmla="*/ 0 h 521677"/>
                <a:gd name="connsiteX1" fmla="*/ 172148 w 172148"/>
                <a:gd name="connsiteY1" fmla="*/ 76200 h 521677"/>
                <a:gd name="connsiteX2" fmla="*/ 172148 w 172148"/>
                <a:gd name="connsiteY2" fmla="*/ 521677 h 521677"/>
                <a:gd name="connsiteX3" fmla="*/ 0 w 172148"/>
                <a:gd name="connsiteY3" fmla="*/ 426427 h 521677"/>
                <a:gd name="connsiteX4" fmla="*/ 34290 w 172148"/>
                <a:gd name="connsiteY4" fmla="*/ 0 h 521677"/>
                <a:gd name="connsiteX0" fmla="*/ 0 w 137858"/>
                <a:gd name="connsiteY0" fmla="*/ 0 h 521677"/>
                <a:gd name="connsiteX1" fmla="*/ 137858 w 137858"/>
                <a:gd name="connsiteY1" fmla="*/ 76200 h 521677"/>
                <a:gd name="connsiteX2" fmla="*/ 137858 w 137858"/>
                <a:gd name="connsiteY2" fmla="*/ 521677 h 521677"/>
                <a:gd name="connsiteX3" fmla="*/ 22860 w 137858"/>
                <a:gd name="connsiteY3" fmla="*/ 426427 h 521677"/>
                <a:gd name="connsiteX4" fmla="*/ 0 w 137858"/>
                <a:gd name="connsiteY4" fmla="*/ 0 h 521677"/>
                <a:gd name="connsiteX0" fmla="*/ 3810 w 141668"/>
                <a:gd name="connsiteY0" fmla="*/ 0 h 521677"/>
                <a:gd name="connsiteX1" fmla="*/ 141668 w 141668"/>
                <a:gd name="connsiteY1" fmla="*/ 76200 h 521677"/>
                <a:gd name="connsiteX2" fmla="*/ 141668 w 141668"/>
                <a:gd name="connsiteY2" fmla="*/ 521677 h 521677"/>
                <a:gd name="connsiteX3" fmla="*/ 0 w 141668"/>
                <a:gd name="connsiteY3" fmla="*/ 426427 h 521677"/>
                <a:gd name="connsiteX4" fmla="*/ 3810 w 141668"/>
                <a:gd name="connsiteY4" fmla="*/ 0 h 52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68" h="521677">
                  <a:moveTo>
                    <a:pt x="3810" y="0"/>
                  </a:moveTo>
                  <a:lnTo>
                    <a:pt x="141668" y="76200"/>
                  </a:lnTo>
                  <a:lnTo>
                    <a:pt x="141668" y="521677"/>
                  </a:lnTo>
                  <a:lnTo>
                    <a:pt x="0" y="426427"/>
                  </a:lnTo>
                  <a:lnTo>
                    <a:pt x="3810" y="0"/>
                  </a:lnTo>
                  <a:close/>
                </a:path>
              </a:pathLst>
            </a:custGeom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3" name="Group 172"/>
            <p:cNvGrpSpPr/>
            <p:nvPr/>
          </p:nvGrpSpPr>
          <p:grpSpPr>
            <a:xfrm>
              <a:off x="4966739" y="3730635"/>
              <a:ext cx="2476639" cy="1196616"/>
              <a:chOff x="1929174" y="3556354"/>
              <a:chExt cx="2476639" cy="1196616"/>
            </a:xfrm>
          </p:grpSpPr>
          <p:grpSp>
            <p:nvGrpSpPr>
              <p:cNvPr id="174" name="Group 173"/>
              <p:cNvGrpSpPr/>
              <p:nvPr/>
            </p:nvGrpSpPr>
            <p:grpSpPr>
              <a:xfrm>
                <a:off x="1929174" y="3590433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90" name="Oval 189"/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Oval 190"/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5" name="Group 174"/>
              <p:cNvGrpSpPr/>
              <p:nvPr/>
            </p:nvGrpSpPr>
            <p:grpSpPr>
              <a:xfrm>
                <a:off x="2930074" y="3556354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88" name="Oval 187"/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Oval 188"/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6" name="Flowchart: Terminator 175"/>
              <p:cNvSpPr/>
              <p:nvPr/>
            </p:nvSpPr>
            <p:spPr>
              <a:xfrm rot="1778879">
                <a:off x="3127829" y="3922637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 176"/>
              <p:cNvSpPr/>
              <p:nvPr/>
            </p:nvSpPr>
            <p:spPr>
              <a:xfrm rot="2060467">
                <a:off x="2514885" y="3569987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ounded Rectangle 177"/>
              <p:cNvSpPr/>
              <p:nvPr/>
            </p:nvSpPr>
            <p:spPr>
              <a:xfrm>
                <a:off x="2755904" y="3816529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Flowchart: Terminator 178"/>
              <p:cNvSpPr/>
              <p:nvPr/>
            </p:nvSpPr>
            <p:spPr>
              <a:xfrm rot="1778879">
                <a:off x="2126929" y="3956716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0" name="Group 179"/>
              <p:cNvGrpSpPr/>
              <p:nvPr/>
            </p:nvGrpSpPr>
            <p:grpSpPr>
              <a:xfrm>
                <a:off x="2406107" y="3824503"/>
                <a:ext cx="998806" cy="928467"/>
                <a:chOff x="3598985" y="4196862"/>
                <a:chExt cx="832338" cy="773722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186" name="Oval 185"/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Oval 186"/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81" name="Straight Connector 180"/>
              <p:cNvCxnSpPr/>
              <p:nvPr/>
            </p:nvCxnSpPr>
            <p:spPr>
              <a:xfrm>
                <a:off x="2538778" y="3750331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2594393" y="3699979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83" name="Group 182"/>
              <p:cNvGrpSpPr/>
              <p:nvPr/>
            </p:nvGrpSpPr>
            <p:grpSpPr>
              <a:xfrm>
                <a:off x="3407007" y="3790424"/>
                <a:ext cx="998806" cy="928467"/>
                <a:chOff x="3598985" y="4196862"/>
                <a:chExt cx="832338" cy="773722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184" name="Oval 183"/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Oval 184"/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92" name="Can 191"/>
            <p:cNvSpPr/>
            <p:nvPr/>
          </p:nvSpPr>
          <p:spPr>
            <a:xfrm>
              <a:off x="5871832" y="3593535"/>
              <a:ext cx="443846" cy="386862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5755668" y="3255850"/>
              <a:ext cx="804608" cy="445477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91"/>
            <p:cNvSpPr/>
            <p:nvPr/>
          </p:nvSpPr>
          <p:spPr>
            <a:xfrm>
              <a:off x="5614000" y="3180240"/>
              <a:ext cx="141668" cy="521677"/>
            </a:xfrm>
            <a:custGeom>
              <a:avLst/>
              <a:gdLst>
                <a:gd name="connsiteX0" fmla="*/ 0 w 804608"/>
                <a:gd name="connsiteY0" fmla="*/ 0 h 445477"/>
                <a:gd name="connsiteX1" fmla="*/ 804608 w 804608"/>
                <a:gd name="connsiteY1" fmla="*/ 0 h 445477"/>
                <a:gd name="connsiteX2" fmla="*/ 804608 w 804608"/>
                <a:gd name="connsiteY2" fmla="*/ 445477 h 445477"/>
                <a:gd name="connsiteX3" fmla="*/ 0 w 804608"/>
                <a:gd name="connsiteY3" fmla="*/ 445477 h 445477"/>
                <a:gd name="connsiteX4" fmla="*/ 0 w 804608"/>
                <a:gd name="connsiteY4" fmla="*/ 0 h 445477"/>
                <a:gd name="connsiteX0" fmla="*/ 666750 w 804608"/>
                <a:gd name="connsiteY0" fmla="*/ 0 h 521677"/>
                <a:gd name="connsiteX1" fmla="*/ 804608 w 804608"/>
                <a:gd name="connsiteY1" fmla="*/ 76200 h 521677"/>
                <a:gd name="connsiteX2" fmla="*/ 804608 w 804608"/>
                <a:gd name="connsiteY2" fmla="*/ 521677 h 521677"/>
                <a:gd name="connsiteX3" fmla="*/ 0 w 804608"/>
                <a:gd name="connsiteY3" fmla="*/ 521677 h 521677"/>
                <a:gd name="connsiteX4" fmla="*/ 666750 w 804608"/>
                <a:gd name="connsiteY4" fmla="*/ 0 h 521677"/>
                <a:gd name="connsiteX0" fmla="*/ 34290 w 172148"/>
                <a:gd name="connsiteY0" fmla="*/ 0 h 521677"/>
                <a:gd name="connsiteX1" fmla="*/ 172148 w 172148"/>
                <a:gd name="connsiteY1" fmla="*/ 76200 h 521677"/>
                <a:gd name="connsiteX2" fmla="*/ 172148 w 172148"/>
                <a:gd name="connsiteY2" fmla="*/ 521677 h 521677"/>
                <a:gd name="connsiteX3" fmla="*/ 0 w 172148"/>
                <a:gd name="connsiteY3" fmla="*/ 426427 h 521677"/>
                <a:gd name="connsiteX4" fmla="*/ 34290 w 172148"/>
                <a:gd name="connsiteY4" fmla="*/ 0 h 521677"/>
                <a:gd name="connsiteX0" fmla="*/ 0 w 137858"/>
                <a:gd name="connsiteY0" fmla="*/ 0 h 521677"/>
                <a:gd name="connsiteX1" fmla="*/ 137858 w 137858"/>
                <a:gd name="connsiteY1" fmla="*/ 76200 h 521677"/>
                <a:gd name="connsiteX2" fmla="*/ 137858 w 137858"/>
                <a:gd name="connsiteY2" fmla="*/ 521677 h 521677"/>
                <a:gd name="connsiteX3" fmla="*/ 22860 w 137858"/>
                <a:gd name="connsiteY3" fmla="*/ 426427 h 521677"/>
                <a:gd name="connsiteX4" fmla="*/ 0 w 137858"/>
                <a:gd name="connsiteY4" fmla="*/ 0 h 521677"/>
                <a:gd name="connsiteX0" fmla="*/ 3810 w 141668"/>
                <a:gd name="connsiteY0" fmla="*/ 0 h 521677"/>
                <a:gd name="connsiteX1" fmla="*/ 141668 w 141668"/>
                <a:gd name="connsiteY1" fmla="*/ 76200 h 521677"/>
                <a:gd name="connsiteX2" fmla="*/ 141668 w 141668"/>
                <a:gd name="connsiteY2" fmla="*/ 521677 h 521677"/>
                <a:gd name="connsiteX3" fmla="*/ 0 w 141668"/>
                <a:gd name="connsiteY3" fmla="*/ 426427 h 521677"/>
                <a:gd name="connsiteX4" fmla="*/ 3810 w 141668"/>
                <a:gd name="connsiteY4" fmla="*/ 0 h 52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68" h="521677">
                  <a:moveTo>
                    <a:pt x="3810" y="0"/>
                  </a:moveTo>
                  <a:lnTo>
                    <a:pt x="141668" y="76200"/>
                  </a:lnTo>
                  <a:lnTo>
                    <a:pt x="141668" y="521677"/>
                  </a:lnTo>
                  <a:lnTo>
                    <a:pt x="0" y="426427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3"/>
            <p:cNvSpPr/>
            <p:nvPr/>
          </p:nvSpPr>
          <p:spPr>
            <a:xfrm>
              <a:off x="5615251" y="3180717"/>
              <a:ext cx="949388" cy="85224"/>
            </a:xfrm>
            <a:custGeom>
              <a:avLst/>
              <a:gdLst>
                <a:gd name="connsiteX0" fmla="*/ 0 w 804608"/>
                <a:gd name="connsiteY0" fmla="*/ 0 h 424314"/>
                <a:gd name="connsiteX1" fmla="*/ 804608 w 804608"/>
                <a:gd name="connsiteY1" fmla="*/ 0 h 424314"/>
                <a:gd name="connsiteX2" fmla="*/ 804608 w 804608"/>
                <a:gd name="connsiteY2" fmla="*/ 424314 h 424314"/>
                <a:gd name="connsiteX3" fmla="*/ 0 w 804608"/>
                <a:gd name="connsiteY3" fmla="*/ 424314 h 424314"/>
                <a:gd name="connsiteX4" fmla="*/ 0 w 804608"/>
                <a:gd name="connsiteY4" fmla="*/ 0 h 424314"/>
                <a:gd name="connsiteX0" fmla="*/ 0 w 804608"/>
                <a:gd name="connsiteY0" fmla="*/ 0 h 424314"/>
                <a:gd name="connsiteX1" fmla="*/ 804608 w 804608"/>
                <a:gd name="connsiteY1" fmla="*/ 0 h 424314"/>
                <a:gd name="connsiteX2" fmla="*/ 804608 w 804608"/>
                <a:gd name="connsiteY2" fmla="*/ 424314 h 424314"/>
                <a:gd name="connsiteX3" fmla="*/ 179070 w 804608"/>
                <a:gd name="connsiteY3" fmla="*/ 115704 h 424314"/>
                <a:gd name="connsiteX4" fmla="*/ 0 w 804608"/>
                <a:gd name="connsiteY4" fmla="*/ 0 h 424314"/>
                <a:gd name="connsiteX0" fmla="*/ 0 w 957008"/>
                <a:gd name="connsiteY0" fmla="*/ 0 h 115704"/>
                <a:gd name="connsiteX1" fmla="*/ 804608 w 957008"/>
                <a:gd name="connsiteY1" fmla="*/ 0 h 115704"/>
                <a:gd name="connsiteX2" fmla="*/ 957008 w 957008"/>
                <a:gd name="connsiteY2" fmla="*/ 81414 h 115704"/>
                <a:gd name="connsiteX3" fmla="*/ 179070 w 957008"/>
                <a:gd name="connsiteY3" fmla="*/ 115704 h 115704"/>
                <a:gd name="connsiteX4" fmla="*/ 0 w 957008"/>
                <a:gd name="connsiteY4" fmla="*/ 0 h 11570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3716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4859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1414"/>
                <a:gd name="connsiteX1" fmla="*/ 804608 w 957008"/>
                <a:gd name="connsiteY1" fmla="*/ 0 h 81414"/>
                <a:gd name="connsiteX2" fmla="*/ 957008 w 957008"/>
                <a:gd name="connsiteY2" fmla="*/ 81414 h 81414"/>
                <a:gd name="connsiteX3" fmla="*/ 148590 w 957008"/>
                <a:gd name="connsiteY3" fmla="*/ 81414 h 81414"/>
                <a:gd name="connsiteX4" fmla="*/ 0 w 957008"/>
                <a:gd name="connsiteY4" fmla="*/ 0 h 8141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3335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77604 h 85224"/>
                <a:gd name="connsiteX3" fmla="*/ 133350 w 957008"/>
                <a:gd name="connsiteY3" fmla="*/ 85224 h 85224"/>
                <a:gd name="connsiteX4" fmla="*/ 0 w 957008"/>
                <a:gd name="connsiteY4" fmla="*/ 0 h 85224"/>
                <a:gd name="connsiteX0" fmla="*/ 0 w 949388"/>
                <a:gd name="connsiteY0" fmla="*/ 0 h 85224"/>
                <a:gd name="connsiteX1" fmla="*/ 804608 w 949388"/>
                <a:gd name="connsiteY1" fmla="*/ 0 h 85224"/>
                <a:gd name="connsiteX2" fmla="*/ 949388 w 949388"/>
                <a:gd name="connsiteY2" fmla="*/ 81414 h 85224"/>
                <a:gd name="connsiteX3" fmla="*/ 133350 w 949388"/>
                <a:gd name="connsiteY3" fmla="*/ 85224 h 85224"/>
                <a:gd name="connsiteX4" fmla="*/ 0 w 949388"/>
                <a:gd name="connsiteY4" fmla="*/ 0 h 8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388" h="85224">
                  <a:moveTo>
                    <a:pt x="0" y="0"/>
                  </a:moveTo>
                  <a:lnTo>
                    <a:pt x="804608" y="0"/>
                  </a:lnTo>
                  <a:lnTo>
                    <a:pt x="949388" y="81414"/>
                  </a:lnTo>
                  <a:lnTo>
                    <a:pt x="133350" y="85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Chord 195"/>
            <p:cNvSpPr/>
            <p:nvPr/>
          </p:nvSpPr>
          <p:spPr>
            <a:xfrm rot="5400000">
              <a:off x="5769709" y="2915568"/>
              <a:ext cx="558563" cy="558563"/>
            </a:xfrm>
            <a:prstGeom prst="chord">
              <a:avLst>
                <a:gd name="adj1" fmla="val 5376800"/>
                <a:gd name="adj2" fmla="val 16200000"/>
              </a:avLst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 rot="2522225" flipH="1">
              <a:off x="4109205" y="2241444"/>
              <a:ext cx="2400300" cy="238192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Chord 197"/>
            <p:cNvSpPr/>
            <p:nvPr/>
          </p:nvSpPr>
          <p:spPr>
            <a:xfrm rot="5400000">
              <a:off x="5860045" y="2959731"/>
              <a:ext cx="558563" cy="558563"/>
            </a:xfrm>
            <a:prstGeom prst="chord">
              <a:avLst>
                <a:gd name="adj1" fmla="val 5376800"/>
                <a:gd name="adj2" fmla="val 16200000"/>
              </a:avLst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2063111" y="3356766"/>
              <a:ext cx="3654410" cy="236769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2063111" y="3305168"/>
              <a:ext cx="3654410" cy="53468"/>
            </a:xfrm>
            <a:custGeom>
              <a:avLst/>
              <a:gdLst>
                <a:gd name="connsiteX0" fmla="*/ 0 w 3654410"/>
                <a:gd name="connsiteY0" fmla="*/ 0 h 53468"/>
                <a:gd name="connsiteX1" fmla="*/ 3654410 w 3654410"/>
                <a:gd name="connsiteY1" fmla="*/ 0 h 53468"/>
                <a:gd name="connsiteX2" fmla="*/ 3654410 w 3654410"/>
                <a:gd name="connsiteY2" fmla="*/ 53468 h 53468"/>
                <a:gd name="connsiteX3" fmla="*/ 0 w 3654410"/>
                <a:gd name="connsiteY3" fmla="*/ 53468 h 53468"/>
                <a:gd name="connsiteX4" fmla="*/ 0 w 3654410"/>
                <a:gd name="connsiteY4" fmla="*/ 0 h 53468"/>
                <a:gd name="connsiteX0" fmla="*/ 0 w 3654410"/>
                <a:gd name="connsiteY0" fmla="*/ 0 h 53468"/>
                <a:gd name="connsiteX1" fmla="*/ 3595355 w 3654410"/>
                <a:gd name="connsiteY1" fmla="*/ 11430 h 53468"/>
                <a:gd name="connsiteX2" fmla="*/ 3654410 w 3654410"/>
                <a:gd name="connsiteY2" fmla="*/ 53468 h 53468"/>
                <a:gd name="connsiteX3" fmla="*/ 0 w 3654410"/>
                <a:gd name="connsiteY3" fmla="*/ 53468 h 53468"/>
                <a:gd name="connsiteX4" fmla="*/ 0 w 3654410"/>
                <a:gd name="connsiteY4" fmla="*/ 0 h 53468"/>
                <a:gd name="connsiteX0" fmla="*/ 0 w 3654410"/>
                <a:gd name="connsiteY0" fmla="*/ 0 h 53468"/>
                <a:gd name="connsiteX1" fmla="*/ 3589640 w 3654410"/>
                <a:gd name="connsiteY1" fmla="*/ 7620 h 53468"/>
                <a:gd name="connsiteX2" fmla="*/ 3654410 w 3654410"/>
                <a:gd name="connsiteY2" fmla="*/ 53468 h 53468"/>
                <a:gd name="connsiteX3" fmla="*/ 0 w 3654410"/>
                <a:gd name="connsiteY3" fmla="*/ 53468 h 53468"/>
                <a:gd name="connsiteX4" fmla="*/ 0 w 3654410"/>
                <a:gd name="connsiteY4" fmla="*/ 0 h 53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4410" h="53468">
                  <a:moveTo>
                    <a:pt x="0" y="0"/>
                  </a:moveTo>
                  <a:lnTo>
                    <a:pt x="3589640" y="7620"/>
                  </a:lnTo>
                  <a:lnTo>
                    <a:pt x="3654410" y="53468"/>
                  </a:lnTo>
                  <a:lnTo>
                    <a:pt x="0" y="534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tx1"/>
              </a:solidFill>
              <a:rou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1"/>
            <p:cNvSpPr/>
            <p:nvPr/>
          </p:nvSpPr>
          <p:spPr>
            <a:xfrm>
              <a:off x="2645616" y="3178089"/>
              <a:ext cx="141668" cy="521677"/>
            </a:xfrm>
            <a:custGeom>
              <a:avLst/>
              <a:gdLst>
                <a:gd name="connsiteX0" fmla="*/ 0 w 804608"/>
                <a:gd name="connsiteY0" fmla="*/ 0 h 445477"/>
                <a:gd name="connsiteX1" fmla="*/ 804608 w 804608"/>
                <a:gd name="connsiteY1" fmla="*/ 0 h 445477"/>
                <a:gd name="connsiteX2" fmla="*/ 804608 w 804608"/>
                <a:gd name="connsiteY2" fmla="*/ 445477 h 445477"/>
                <a:gd name="connsiteX3" fmla="*/ 0 w 804608"/>
                <a:gd name="connsiteY3" fmla="*/ 445477 h 445477"/>
                <a:gd name="connsiteX4" fmla="*/ 0 w 804608"/>
                <a:gd name="connsiteY4" fmla="*/ 0 h 445477"/>
                <a:gd name="connsiteX0" fmla="*/ 666750 w 804608"/>
                <a:gd name="connsiteY0" fmla="*/ 0 h 521677"/>
                <a:gd name="connsiteX1" fmla="*/ 804608 w 804608"/>
                <a:gd name="connsiteY1" fmla="*/ 76200 h 521677"/>
                <a:gd name="connsiteX2" fmla="*/ 804608 w 804608"/>
                <a:gd name="connsiteY2" fmla="*/ 521677 h 521677"/>
                <a:gd name="connsiteX3" fmla="*/ 0 w 804608"/>
                <a:gd name="connsiteY3" fmla="*/ 521677 h 521677"/>
                <a:gd name="connsiteX4" fmla="*/ 666750 w 804608"/>
                <a:gd name="connsiteY4" fmla="*/ 0 h 521677"/>
                <a:gd name="connsiteX0" fmla="*/ 34290 w 172148"/>
                <a:gd name="connsiteY0" fmla="*/ 0 h 521677"/>
                <a:gd name="connsiteX1" fmla="*/ 172148 w 172148"/>
                <a:gd name="connsiteY1" fmla="*/ 76200 h 521677"/>
                <a:gd name="connsiteX2" fmla="*/ 172148 w 172148"/>
                <a:gd name="connsiteY2" fmla="*/ 521677 h 521677"/>
                <a:gd name="connsiteX3" fmla="*/ 0 w 172148"/>
                <a:gd name="connsiteY3" fmla="*/ 426427 h 521677"/>
                <a:gd name="connsiteX4" fmla="*/ 34290 w 172148"/>
                <a:gd name="connsiteY4" fmla="*/ 0 h 521677"/>
                <a:gd name="connsiteX0" fmla="*/ 0 w 137858"/>
                <a:gd name="connsiteY0" fmla="*/ 0 h 521677"/>
                <a:gd name="connsiteX1" fmla="*/ 137858 w 137858"/>
                <a:gd name="connsiteY1" fmla="*/ 76200 h 521677"/>
                <a:gd name="connsiteX2" fmla="*/ 137858 w 137858"/>
                <a:gd name="connsiteY2" fmla="*/ 521677 h 521677"/>
                <a:gd name="connsiteX3" fmla="*/ 22860 w 137858"/>
                <a:gd name="connsiteY3" fmla="*/ 426427 h 521677"/>
                <a:gd name="connsiteX4" fmla="*/ 0 w 137858"/>
                <a:gd name="connsiteY4" fmla="*/ 0 h 521677"/>
                <a:gd name="connsiteX0" fmla="*/ 3810 w 141668"/>
                <a:gd name="connsiteY0" fmla="*/ 0 h 521677"/>
                <a:gd name="connsiteX1" fmla="*/ 141668 w 141668"/>
                <a:gd name="connsiteY1" fmla="*/ 76200 h 521677"/>
                <a:gd name="connsiteX2" fmla="*/ 141668 w 141668"/>
                <a:gd name="connsiteY2" fmla="*/ 521677 h 521677"/>
                <a:gd name="connsiteX3" fmla="*/ 0 w 141668"/>
                <a:gd name="connsiteY3" fmla="*/ 426427 h 521677"/>
                <a:gd name="connsiteX4" fmla="*/ 3810 w 141668"/>
                <a:gd name="connsiteY4" fmla="*/ 0 h 52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68" h="521677">
                  <a:moveTo>
                    <a:pt x="3810" y="0"/>
                  </a:moveTo>
                  <a:lnTo>
                    <a:pt x="141668" y="76200"/>
                  </a:lnTo>
                  <a:lnTo>
                    <a:pt x="141668" y="521677"/>
                  </a:lnTo>
                  <a:lnTo>
                    <a:pt x="0" y="426427"/>
                  </a:lnTo>
                  <a:lnTo>
                    <a:pt x="3810" y="0"/>
                  </a:lnTo>
                  <a:close/>
                </a:path>
              </a:pathLst>
            </a:custGeom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187494" y="3729074"/>
              <a:ext cx="2476639" cy="1196616"/>
              <a:chOff x="1929174" y="3556354"/>
              <a:chExt cx="2476639" cy="119661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929174" y="3590433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6" name="Oval 5"/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Oval 4"/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2930074" y="3556354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36" name="Oval 35"/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8" name="Flowchart: Terminator 37"/>
              <p:cNvSpPr/>
              <p:nvPr/>
            </p:nvSpPr>
            <p:spPr>
              <a:xfrm rot="1778879">
                <a:off x="3127829" y="3922637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6"/>
              <p:cNvSpPr/>
              <p:nvPr/>
            </p:nvSpPr>
            <p:spPr>
              <a:xfrm rot="2060467">
                <a:off x="2514885" y="3569987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2755904" y="3816529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lowchart: Terminator 10"/>
              <p:cNvSpPr/>
              <p:nvPr/>
            </p:nvSpPr>
            <p:spPr>
              <a:xfrm rot="1778879">
                <a:off x="2126929" y="3956716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2406107" y="3824503"/>
                <a:ext cx="998806" cy="928467"/>
                <a:chOff x="3598985" y="4196862"/>
                <a:chExt cx="832338" cy="773722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9" name="Oval 8"/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9" name="Straight Connector 48"/>
              <p:cNvCxnSpPr/>
              <p:nvPr/>
            </p:nvCxnSpPr>
            <p:spPr>
              <a:xfrm>
                <a:off x="2538778" y="3750331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2594393" y="3699979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9" name="Group 38"/>
              <p:cNvGrpSpPr/>
              <p:nvPr/>
            </p:nvGrpSpPr>
            <p:grpSpPr>
              <a:xfrm>
                <a:off x="3407007" y="3790424"/>
                <a:ext cx="998806" cy="928467"/>
                <a:chOff x="3598985" y="4196862"/>
                <a:chExt cx="832338" cy="773722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40" name="Oval 39"/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" name="Can 2"/>
            <p:cNvSpPr/>
            <p:nvPr/>
          </p:nvSpPr>
          <p:spPr>
            <a:xfrm>
              <a:off x="2092587" y="3591974"/>
              <a:ext cx="443846" cy="386862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976423" y="3254289"/>
              <a:ext cx="804608" cy="445477"/>
            </a:xfrm>
            <a:prstGeom prst="rect">
              <a:avLst/>
            </a:prstGeom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834755" y="3178679"/>
              <a:ext cx="141668" cy="521677"/>
            </a:xfrm>
            <a:custGeom>
              <a:avLst/>
              <a:gdLst>
                <a:gd name="connsiteX0" fmla="*/ 0 w 804608"/>
                <a:gd name="connsiteY0" fmla="*/ 0 h 445477"/>
                <a:gd name="connsiteX1" fmla="*/ 804608 w 804608"/>
                <a:gd name="connsiteY1" fmla="*/ 0 h 445477"/>
                <a:gd name="connsiteX2" fmla="*/ 804608 w 804608"/>
                <a:gd name="connsiteY2" fmla="*/ 445477 h 445477"/>
                <a:gd name="connsiteX3" fmla="*/ 0 w 804608"/>
                <a:gd name="connsiteY3" fmla="*/ 445477 h 445477"/>
                <a:gd name="connsiteX4" fmla="*/ 0 w 804608"/>
                <a:gd name="connsiteY4" fmla="*/ 0 h 445477"/>
                <a:gd name="connsiteX0" fmla="*/ 666750 w 804608"/>
                <a:gd name="connsiteY0" fmla="*/ 0 h 521677"/>
                <a:gd name="connsiteX1" fmla="*/ 804608 w 804608"/>
                <a:gd name="connsiteY1" fmla="*/ 76200 h 521677"/>
                <a:gd name="connsiteX2" fmla="*/ 804608 w 804608"/>
                <a:gd name="connsiteY2" fmla="*/ 521677 h 521677"/>
                <a:gd name="connsiteX3" fmla="*/ 0 w 804608"/>
                <a:gd name="connsiteY3" fmla="*/ 521677 h 521677"/>
                <a:gd name="connsiteX4" fmla="*/ 666750 w 804608"/>
                <a:gd name="connsiteY4" fmla="*/ 0 h 521677"/>
                <a:gd name="connsiteX0" fmla="*/ 34290 w 172148"/>
                <a:gd name="connsiteY0" fmla="*/ 0 h 521677"/>
                <a:gd name="connsiteX1" fmla="*/ 172148 w 172148"/>
                <a:gd name="connsiteY1" fmla="*/ 76200 h 521677"/>
                <a:gd name="connsiteX2" fmla="*/ 172148 w 172148"/>
                <a:gd name="connsiteY2" fmla="*/ 521677 h 521677"/>
                <a:gd name="connsiteX3" fmla="*/ 0 w 172148"/>
                <a:gd name="connsiteY3" fmla="*/ 426427 h 521677"/>
                <a:gd name="connsiteX4" fmla="*/ 34290 w 172148"/>
                <a:gd name="connsiteY4" fmla="*/ 0 h 521677"/>
                <a:gd name="connsiteX0" fmla="*/ 0 w 137858"/>
                <a:gd name="connsiteY0" fmla="*/ 0 h 521677"/>
                <a:gd name="connsiteX1" fmla="*/ 137858 w 137858"/>
                <a:gd name="connsiteY1" fmla="*/ 76200 h 521677"/>
                <a:gd name="connsiteX2" fmla="*/ 137858 w 137858"/>
                <a:gd name="connsiteY2" fmla="*/ 521677 h 521677"/>
                <a:gd name="connsiteX3" fmla="*/ 22860 w 137858"/>
                <a:gd name="connsiteY3" fmla="*/ 426427 h 521677"/>
                <a:gd name="connsiteX4" fmla="*/ 0 w 137858"/>
                <a:gd name="connsiteY4" fmla="*/ 0 h 521677"/>
                <a:gd name="connsiteX0" fmla="*/ 3810 w 141668"/>
                <a:gd name="connsiteY0" fmla="*/ 0 h 521677"/>
                <a:gd name="connsiteX1" fmla="*/ 141668 w 141668"/>
                <a:gd name="connsiteY1" fmla="*/ 76200 h 521677"/>
                <a:gd name="connsiteX2" fmla="*/ 141668 w 141668"/>
                <a:gd name="connsiteY2" fmla="*/ 521677 h 521677"/>
                <a:gd name="connsiteX3" fmla="*/ 0 w 141668"/>
                <a:gd name="connsiteY3" fmla="*/ 426427 h 521677"/>
                <a:gd name="connsiteX4" fmla="*/ 3810 w 141668"/>
                <a:gd name="connsiteY4" fmla="*/ 0 h 52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68" h="521677">
                  <a:moveTo>
                    <a:pt x="3810" y="0"/>
                  </a:moveTo>
                  <a:lnTo>
                    <a:pt x="141668" y="76200"/>
                  </a:lnTo>
                  <a:lnTo>
                    <a:pt x="141668" y="521677"/>
                  </a:lnTo>
                  <a:lnTo>
                    <a:pt x="0" y="426427"/>
                  </a:lnTo>
                  <a:lnTo>
                    <a:pt x="3810" y="0"/>
                  </a:lnTo>
                  <a:close/>
                </a:path>
              </a:pathLst>
            </a:custGeom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836006" y="3179156"/>
              <a:ext cx="949388" cy="85224"/>
            </a:xfrm>
            <a:custGeom>
              <a:avLst/>
              <a:gdLst>
                <a:gd name="connsiteX0" fmla="*/ 0 w 804608"/>
                <a:gd name="connsiteY0" fmla="*/ 0 h 424314"/>
                <a:gd name="connsiteX1" fmla="*/ 804608 w 804608"/>
                <a:gd name="connsiteY1" fmla="*/ 0 h 424314"/>
                <a:gd name="connsiteX2" fmla="*/ 804608 w 804608"/>
                <a:gd name="connsiteY2" fmla="*/ 424314 h 424314"/>
                <a:gd name="connsiteX3" fmla="*/ 0 w 804608"/>
                <a:gd name="connsiteY3" fmla="*/ 424314 h 424314"/>
                <a:gd name="connsiteX4" fmla="*/ 0 w 804608"/>
                <a:gd name="connsiteY4" fmla="*/ 0 h 424314"/>
                <a:gd name="connsiteX0" fmla="*/ 0 w 804608"/>
                <a:gd name="connsiteY0" fmla="*/ 0 h 424314"/>
                <a:gd name="connsiteX1" fmla="*/ 804608 w 804608"/>
                <a:gd name="connsiteY1" fmla="*/ 0 h 424314"/>
                <a:gd name="connsiteX2" fmla="*/ 804608 w 804608"/>
                <a:gd name="connsiteY2" fmla="*/ 424314 h 424314"/>
                <a:gd name="connsiteX3" fmla="*/ 179070 w 804608"/>
                <a:gd name="connsiteY3" fmla="*/ 115704 h 424314"/>
                <a:gd name="connsiteX4" fmla="*/ 0 w 804608"/>
                <a:gd name="connsiteY4" fmla="*/ 0 h 424314"/>
                <a:gd name="connsiteX0" fmla="*/ 0 w 957008"/>
                <a:gd name="connsiteY0" fmla="*/ 0 h 115704"/>
                <a:gd name="connsiteX1" fmla="*/ 804608 w 957008"/>
                <a:gd name="connsiteY1" fmla="*/ 0 h 115704"/>
                <a:gd name="connsiteX2" fmla="*/ 957008 w 957008"/>
                <a:gd name="connsiteY2" fmla="*/ 81414 h 115704"/>
                <a:gd name="connsiteX3" fmla="*/ 179070 w 957008"/>
                <a:gd name="connsiteY3" fmla="*/ 115704 h 115704"/>
                <a:gd name="connsiteX4" fmla="*/ 0 w 957008"/>
                <a:gd name="connsiteY4" fmla="*/ 0 h 11570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3716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4859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1414"/>
                <a:gd name="connsiteX1" fmla="*/ 804608 w 957008"/>
                <a:gd name="connsiteY1" fmla="*/ 0 h 81414"/>
                <a:gd name="connsiteX2" fmla="*/ 957008 w 957008"/>
                <a:gd name="connsiteY2" fmla="*/ 81414 h 81414"/>
                <a:gd name="connsiteX3" fmla="*/ 148590 w 957008"/>
                <a:gd name="connsiteY3" fmla="*/ 81414 h 81414"/>
                <a:gd name="connsiteX4" fmla="*/ 0 w 957008"/>
                <a:gd name="connsiteY4" fmla="*/ 0 h 8141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3335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77604 h 85224"/>
                <a:gd name="connsiteX3" fmla="*/ 133350 w 957008"/>
                <a:gd name="connsiteY3" fmla="*/ 85224 h 85224"/>
                <a:gd name="connsiteX4" fmla="*/ 0 w 957008"/>
                <a:gd name="connsiteY4" fmla="*/ 0 h 85224"/>
                <a:gd name="connsiteX0" fmla="*/ 0 w 949388"/>
                <a:gd name="connsiteY0" fmla="*/ 0 h 85224"/>
                <a:gd name="connsiteX1" fmla="*/ 804608 w 949388"/>
                <a:gd name="connsiteY1" fmla="*/ 0 h 85224"/>
                <a:gd name="connsiteX2" fmla="*/ 949388 w 949388"/>
                <a:gd name="connsiteY2" fmla="*/ 81414 h 85224"/>
                <a:gd name="connsiteX3" fmla="*/ 133350 w 949388"/>
                <a:gd name="connsiteY3" fmla="*/ 85224 h 85224"/>
                <a:gd name="connsiteX4" fmla="*/ 0 w 949388"/>
                <a:gd name="connsiteY4" fmla="*/ 0 h 8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388" h="85224">
                  <a:moveTo>
                    <a:pt x="0" y="0"/>
                  </a:moveTo>
                  <a:lnTo>
                    <a:pt x="804608" y="0"/>
                  </a:lnTo>
                  <a:lnTo>
                    <a:pt x="949388" y="81414"/>
                  </a:lnTo>
                  <a:lnTo>
                    <a:pt x="133350" y="85224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Chord 118"/>
            <p:cNvSpPr/>
            <p:nvPr/>
          </p:nvSpPr>
          <p:spPr>
            <a:xfrm rot="5400000">
              <a:off x="1990464" y="2914007"/>
              <a:ext cx="558563" cy="558563"/>
            </a:xfrm>
            <a:prstGeom prst="chord">
              <a:avLst>
                <a:gd name="adj1" fmla="val 5376800"/>
                <a:gd name="adj2" fmla="val 16200000"/>
              </a:avLst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 rot="19077775">
              <a:off x="2017147" y="2248095"/>
              <a:ext cx="2400300" cy="238192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hord 11"/>
            <p:cNvSpPr/>
            <p:nvPr/>
          </p:nvSpPr>
          <p:spPr>
            <a:xfrm rot="5400000">
              <a:off x="2080800" y="2958170"/>
              <a:ext cx="558563" cy="558563"/>
            </a:xfrm>
            <a:prstGeom prst="chord">
              <a:avLst>
                <a:gd name="adj1" fmla="val 5376800"/>
                <a:gd name="adj2" fmla="val 16200000"/>
              </a:avLst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1664428" y="3363527"/>
              <a:ext cx="258266" cy="22844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1618708" y="3310522"/>
              <a:ext cx="303986" cy="50648"/>
            </a:xfrm>
            <a:custGeom>
              <a:avLst/>
              <a:gdLst>
                <a:gd name="connsiteX0" fmla="*/ 0 w 258266"/>
                <a:gd name="connsiteY0" fmla="*/ 0 h 228448"/>
                <a:gd name="connsiteX1" fmla="*/ 258266 w 258266"/>
                <a:gd name="connsiteY1" fmla="*/ 0 h 228448"/>
                <a:gd name="connsiteX2" fmla="*/ 258266 w 258266"/>
                <a:gd name="connsiteY2" fmla="*/ 228448 h 228448"/>
                <a:gd name="connsiteX3" fmla="*/ 0 w 258266"/>
                <a:gd name="connsiteY3" fmla="*/ 228448 h 228448"/>
                <a:gd name="connsiteX4" fmla="*/ 0 w 258266"/>
                <a:gd name="connsiteY4" fmla="*/ 0 h 228448"/>
                <a:gd name="connsiteX0" fmla="*/ 0 w 258266"/>
                <a:gd name="connsiteY0" fmla="*/ 0 h 228448"/>
                <a:gd name="connsiteX1" fmla="*/ 182066 w 258266"/>
                <a:gd name="connsiteY1" fmla="*/ 167640 h 228448"/>
                <a:gd name="connsiteX2" fmla="*/ 258266 w 258266"/>
                <a:gd name="connsiteY2" fmla="*/ 228448 h 228448"/>
                <a:gd name="connsiteX3" fmla="*/ 0 w 258266"/>
                <a:gd name="connsiteY3" fmla="*/ 228448 h 228448"/>
                <a:gd name="connsiteX4" fmla="*/ 0 w 258266"/>
                <a:gd name="connsiteY4" fmla="*/ 0 h 228448"/>
                <a:gd name="connsiteX0" fmla="*/ 0 w 270966"/>
                <a:gd name="connsiteY0" fmla="*/ 0 h 63348"/>
                <a:gd name="connsiteX1" fmla="*/ 194766 w 270966"/>
                <a:gd name="connsiteY1" fmla="*/ 2540 h 63348"/>
                <a:gd name="connsiteX2" fmla="*/ 270966 w 270966"/>
                <a:gd name="connsiteY2" fmla="*/ 63348 h 63348"/>
                <a:gd name="connsiteX3" fmla="*/ 12700 w 270966"/>
                <a:gd name="connsiteY3" fmla="*/ 63348 h 63348"/>
                <a:gd name="connsiteX4" fmla="*/ 0 w 270966"/>
                <a:gd name="connsiteY4" fmla="*/ 0 h 63348"/>
                <a:gd name="connsiteX0" fmla="*/ 0 w 288746"/>
                <a:gd name="connsiteY0" fmla="*/ 0 h 70968"/>
                <a:gd name="connsiteX1" fmla="*/ 212546 w 288746"/>
                <a:gd name="connsiteY1" fmla="*/ 10160 h 70968"/>
                <a:gd name="connsiteX2" fmla="*/ 288746 w 288746"/>
                <a:gd name="connsiteY2" fmla="*/ 70968 h 70968"/>
                <a:gd name="connsiteX3" fmla="*/ 30480 w 288746"/>
                <a:gd name="connsiteY3" fmla="*/ 70968 h 70968"/>
                <a:gd name="connsiteX4" fmla="*/ 0 w 288746"/>
                <a:gd name="connsiteY4" fmla="*/ 0 h 70968"/>
                <a:gd name="connsiteX0" fmla="*/ 0 w 303986"/>
                <a:gd name="connsiteY0" fmla="*/ 17780 h 60808"/>
                <a:gd name="connsiteX1" fmla="*/ 227786 w 303986"/>
                <a:gd name="connsiteY1" fmla="*/ 0 h 60808"/>
                <a:gd name="connsiteX2" fmla="*/ 303986 w 303986"/>
                <a:gd name="connsiteY2" fmla="*/ 60808 h 60808"/>
                <a:gd name="connsiteX3" fmla="*/ 45720 w 303986"/>
                <a:gd name="connsiteY3" fmla="*/ 60808 h 60808"/>
                <a:gd name="connsiteX4" fmla="*/ 0 w 303986"/>
                <a:gd name="connsiteY4" fmla="*/ 17780 h 60808"/>
                <a:gd name="connsiteX0" fmla="*/ 0 w 303986"/>
                <a:gd name="connsiteY0" fmla="*/ 7620 h 50648"/>
                <a:gd name="connsiteX1" fmla="*/ 227786 w 303986"/>
                <a:gd name="connsiteY1" fmla="*/ 0 h 50648"/>
                <a:gd name="connsiteX2" fmla="*/ 303986 w 303986"/>
                <a:gd name="connsiteY2" fmla="*/ 50648 h 50648"/>
                <a:gd name="connsiteX3" fmla="*/ 45720 w 303986"/>
                <a:gd name="connsiteY3" fmla="*/ 50648 h 50648"/>
                <a:gd name="connsiteX4" fmla="*/ 0 w 303986"/>
                <a:gd name="connsiteY4" fmla="*/ 7620 h 50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986" h="50648">
                  <a:moveTo>
                    <a:pt x="0" y="7620"/>
                  </a:moveTo>
                  <a:lnTo>
                    <a:pt x="227786" y="0"/>
                  </a:lnTo>
                  <a:lnTo>
                    <a:pt x="303986" y="50648"/>
                  </a:lnTo>
                  <a:lnTo>
                    <a:pt x="45720" y="50648"/>
                  </a:lnTo>
                  <a:lnTo>
                    <a:pt x="0" y="762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1612455" y="3323070"/>
              <a:ext cx="57046" cy="266548"/>
            </a:xfrm>
            <a:custGeom>
              <a:avLst/>
              <a:gdLst>
                <a:gd name="connsiteX0" fmla="*/ 0 w 57046"/>
                <a:gd name="connsiteY0" fmla="*/ 0 h 228448"/>
                <a:gd name="connsiteX1" fmla="*/ 57046 w 57046"/>
                <a:gd name="connsiteY1" fmla="*/ 0 h 228448"/>
                <a:gd name="connsiteX2" fmla="*/ 57046 w 57046"/>
                <a:gd name="connsiteY2" fmla="*/ 228448 h 228448"/>
                <a:gd name="connsiteX3" fmla="*/ 0 w 57046"/>
                <a:gd name="connsiteY3" fmla="*/ 228448 h 228448"/>
                <a:gd name="connsiteX4" fmla="*/ 0 w 57046"/>
                <a:gd name="connsiteY4" fmla="*/ 0 h 228448"/>
                <a:gd name="connsiteX0" fmla="*/ 0 w 57046"/>
                <a:gd name="connsiteY0" fmla="*/ 0 h 266548"/>
                <a:gd name="connsiteX1" fmla="*/ 57046 w 57046"/>
                <a:gd name="connsiteY1" fmla="*/ 38100 h 266548"/>
                <a:gd name="connsiteX2" fmla="*/ 57046 w 57046"/>
                <a:gd name="connsiteY2" fmla="*/ 266548 h 266548"/>
                <a:gd name="connsiteX3" fmla="*/ 0 w 57046"/>
                <a:gd name="connsiteY3" fmla="*/ 266548 h 266548"/>
                <a:gd name="connsiteX4" fmla="*/ 0 w 57046"/>
                <a:gd name="connsiteY4" fmla="*/ 0 h 266548"/>
                <a:gd name="connsiteX0" fmla="*/ 9525 w 66571"/>
                <a:gd name="connsiteY0" fmla="*/ 0 h 266548"/>
                <a:gd name="connsiteX1" fmla="*/ 66571 w 66571"/>
                <a:gd name="connsiteY1" fmla="*/ 38100 h 266548"/>
                <a:gd name="connsiteX2" fmla="*/ 66571 w 66571"/>
                <a:gd name="connsiteY2" fmla="*/ 266548 h 266548"/>
                <a:gd name="connsiteX3" fmla="*/ 0 w 66571"/>
                <a:gd name="connsiteY3" fmla="*/ 224638 h 266548"/>
                <a:gd name="connsiteX4" fmla="*/ 9525 w 66571"/>
                <a:gd name="connsiteY4" fmla="*/ 0 h 266548"/>
                <a:gd name="connsiteX0" fmla="*/ 0 w 57046"/>
                <a:gd name="connsiteY0" fmla="*/ 0 h 266548"/>
                <a:gd name="connsiteX1" fmla="*/ 57046 w 57046"/>
                <a:gd name="connsiteY1" fmla="*/ 38100 h 266548"/>
                <a:gd name="connsiteX2" fmla="*/ 57046 w 57046"/>
                <a:gd name="connsiteY2" fmla="*/ 266548 h 266548"/>
                <a:gd name="connsiteX3" fmla="*/ 7620 w 57046"/>
                <a:gd name="connsiteY3" fmla="*/ 220828 h 266548"/>
                <a:gd name="connsiteX4" fmla="*/ 0 w 57046"/>
                <a:gd name="connsiteY4" fmla="*/ 0 h 266548"/>
                <a:gd name="connsiteX0" fmla="*/ 0 w 57046"/>
                <a:gd name="connsiteY0" fmla="*/ 0 h 266548"/>
                <a:gd name="connsiteX1" fmla="*/ 57046 w 57046"/>
                <a:gd name="connsiteY1" fmla="*/ 38100 h 266548"/>
                <a:gd name="connsiteX2" fmla="*/ 57046 w 57046"/>
                <a:gd name="connsiteY2" fmla="*/ 266548 h 266548"/>
                <a:gd name="connsiteX3" fmla="*/ 0 w 57046"/>
                <a:gd name="connsiteY3" fmla="*/ 218923 h 266548"/>
                <a:gd name="connsiteX4" fmla="*/ 0 w 57046"/>
                <a:gd name="connsiteY4" fmla="*/ 0 h 26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046" h="266548">
                  <a:moveTo>
                    <a:pt x="0" y="0"/>
                  </a:moveTo>
                  <a:lnTo>
                    <a:pt x="57046" y="38100"/>
                  </a:lnTo>
                  <a:lnTo>
                    <a:pt x="57046" y="266548"/>
                  </a:lnTo>
                  <a:lnTo>
                    <a:pt x="0" y="2189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675695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>
            <a:extLst>
              <a:ext uri="{FF2B5EF4-FFF2-40B4-BE49-F238E27FC236}">
                <a16:creationId xmlns:a16="http://schemas.microsoft.com/office/drawing/2014/main" id="{FE04B663-907E-47C4-8320-E9BD8A3DA468}"/>
              </a:ext>
            </a:extLst>
          </p:cNvPr>
          <p:cNvGrpSpPr/>
          <p:nvPr/>
        </p:nvGrpSpPr>
        <p:grpSpPr>
          <a:xfrm>
            <a:off x="1118300" y="3434079"/>
            <a:ext cx="349929" cy="158974"/>
            <a:chOff x="2988644" y="2713368"/>
            <a:chExt cx="895351" cy="406762"/>
          </a:xfrm>
        </p:grpSpPr>
        <p:sp>
          <p:nvSpPr>
            <p:cNvPr id="85" name="Cylinder 84">
              <a:extLst>
                <a:ext uri="{FF2B5EF4-FFF2-40B4-BE49-F238E27FC236}">
                  <a16:creationId xmlns:a16="http://schemas.microsoft.com/office/drawing/2014/main" id="{84993AC3-8CB5-4D06-A76E-72F6C5BFEEB1}"/>
                </a:ext>
              </a:extLst>
            </p:cNvPr>
            <p:cNvSpPr/>
            <p:nvPr/>
          </p:nvSpPr>
          <p:spPr>
            <a:xfrm rot="5400000">
              <a:off x="2934210" y="2767802"/>
              <a:ext cx="406762" cy="297893"/>
            </a:xfrm>
            <a:prstGeom prst="ca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Cylinder 83">
              <a:extLst>
                <a:ext uri="{FF2B5EF4-FFF2-40B4-BE49-F238E27FC236}">
                  <a16:creationId xmlns:a16="http://schemas.microsoft.com/office/drawing/2014/main" id="{3BB9B50F-552E-4968-8AB5-FABEE1181D4B}"/>
                </a:ext>
              </a:extLst>
            </p:cNvPr>
            <p:cNvSpPr/>
            <p:nvPr/>
          </p:nvSpPr>
          <p:spPr>
            <a:xfrm rot="5400000">
              <a:off x="3434860" y="2581615"/>
              <a:ext cx="229858" cy="668413"/>
            </a:xfrm>
            <a:prstGeom prst="ca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7E4F2C8-56F7-4E1B-BFC6-C81D8D2D6F20}"/>
              </a:ext>
            </a:extLst>
          </p:cNvPr>
          <p:cNvGrpSpPr/>
          <p:nvPr/>
        </p:nvGrpSpPr>
        <p:grpSpPr>
          <a:xfrm>
            <a:off x="1268716" y="1428048"/>
            <a:ext cx="2615279" cy="2536412"/>
            <a:chOff x="2543271" y="2814320"/>
            <a:chExt cx="2615279" cy="2536412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809D564-C34C-4688-B8F1-81377F6DDD0D}"/>
                </a:ext>
              </a:extLst>
            </p:cNvPr>
            <p:cNvGrpSpPr/>
            <p:nvPr/>
          </p:nvGrpSpPr>
          <p:grpSpPr>
            <a:xfrm>
              <a:off x="2543271" y="3576127"/>
              <a:ext cx="1774605" cy="1774605"/>
              <a:chOff x="1006127" y="579928"/>
              <a:chExt cx="2265767" cy="2265766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942FF4F6-57E0-4897-B64F-40262E77E1E9}"/>
                  </a:ext>
                </a:extLst>
              </p:cNvPr>
              <p:cNvGrpSpPr/>
              <p:nvPr/>
            </p:nvGrpSpPr>
            <p:grpSpPr>
              <a:xfrm>
                <a:off x="1006127" y="579928"/>
                <a:ext cx="2265767" cy="2265766"/>
                <a:chOff x="5993505" y="1380593"/>
                <a:chExt cx="4034001" cy="4034001"/>
              </a:xfrm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A65968CF-9976-4832-AD11-FBD2210F1A44}"/>
                    </a:ext>
                  </a:extLst>
                </p:cNvPr>
                <p:cNvSpPr/>
                <p:nvPr/>
              </p:nvSpPr>
              <p:spPr>
                <a:xfrm>
                  <a:off x="6181637" y="1590466"/>
                  <a:ext cx="3657736" cy="3614257"/>
                </a:xfrm>
                <a:prstGeom prst="rect">
                  <a:avLst/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Cross 70">
                  <a:extLst>
                    <a:ext uri="{FF2B5EF4-FFF2-40B4-BE49-F238E27FC236}">
                      <a16:creationId xmlns:a16="http://schemas.microsoft.com/office/drawing/2014/main" id="{FDA5BEA8-9629-47B3-A727-F8341F584F59}"/>
                    </a:ext>
                  </a:extLst>
                </p:cNvPr>
                <p:cNvSpPr/>
                <p:nvPr/>
              </p:nvSpPr>
              <p:spPr>
                <a:xfrm rot="2700000">
                  <a:off x="5993505" y="1380593"/>
                  <a:ext cx="4034001" cy="4034001"/>
                </a:xfrm>
                <a:prstGeom prst="plus">
                  <a:avLst>
                    <a:gd name="adj" fmla="val 44510"/>
                  </a:avLst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9" name="Freeform 159">
                <a:extLst>
                  <a:ext uri="{FF2B5EF4-FFF2-40B4-BE49-F238E27FC236}">
                    <a16:creationId xmlns:a16="http://schemas.microsoft.com/office/drawing/2014/main" id="{E02FE9B0-FFCE-4E7D-A958-EC5D8715F8E4}"/>
                  </a:ext>
                </a:extLst>
              </p:cNvPr>
              <p:cNvSpPr/>
              <p:nvPr/>
            </p:nvSpPr>
            <p:spPr>
              <a:xfrm>
                <a:off x="1111795" y="697807"/>
                <a:ext cx="2054431" cy="2030010"/>
              </a:xfrm>
              <a:custGeom>
                <a:avLst/>
                <a:gdLst>
                  <a:gd name="connsiteX0" fmla="*/ 476052 w 4132385"/>
                  <a:gd name="connsiteY0" fmla="*/ 346404 h 3006969"/>
                  <a:gd name="connsiteX1" fmla="*/ 476052 w 4132385"/>
                  <a:gd name="connsiteY1" fmla="*/ 2660566 h 3006969"/>
                  <a:gd name="connsiteX2" fmla="*/ 3656334 w 4132385"/>
                  <a:gd name="connsiteY2" fmla="*/ 2660566 h 3006969"/>
                  <a:gd name="connsiteX3" fmla="*/ 3656334 w 4132385"/>
                  <a:gd name="connsiteY3" fmla="*/ 346404 h 3006969"/>
                  <a:gd name="connsiteX4" fmla="*/ 0 w 4132385"/>
                  <a:gd name="connsiteY4" fmla="*/ 0 h 3006969"/>
                  <a:gd name="connsiteX5" fmla="*/ 4132385 w 4132385"/>
                  <a:gd name="connsiteY5" fmla="*/ 0 h 3006969"/>
                  <a:gd name="connsiteX6" fmla="*/ 4132385 w 4132385"/>
                  <a:gd name="connsiteY6" fmla="*/ 3006969 h 3006969"/>
                  <a:gd name="connsiteX7" fmla="*/ 0 w 4132385"/>
                  <a:gd name="connsiteY7" fmla="*/ 3006969 h 300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2385" h="3006969">
                    <a:moveTo>
                      <a:pt x="476052" y="346404"/>
                    </a:moveTo>
                    <a:lnTo>
                      <a:pt x="476052" y="2660566"/>
                    </a:lnTo>
                    <a:lnTo>
                      <a:pt x="3656334" y="2660566"/>
                    </a:lnTo>
                    <a:lnTo>
                      <a:pt x="3656334" y="346404"/>
                    </a:lnTo>
                    <a:close/>
                    <a:moveTo>
                      <a:pt x="0" y="0"/>
                    </a:moveTo>
                    <a:lnTo>
                      <a:pt x="4132385" y="0"/>
                    </a:lnTo>
                    <a:lnTo>
                      <a:pt x="4132385" y="3006969"/>
                    </a:lnTo>
                    <a:lnTo>
                      <a:pt x="0" y="3006969"/>
                    </a:lnTo>
                    <a:close/>
                  </a:path>
                </a:pathLst>
              </a:cu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00">
                  <a:highlight>
                    <a:srgbClr val="000000"/>
                  </a:highlight>
                </a:endParaRPr>
              </a:p>
            </p:txBody>
          </p:sp>
        </p:grp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2F3FAB19-1672-404D-B050-8F18E2498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741" y="3453209"/>
              <a:ext cx="1277809" cy="1666280"/>
            </a:xfrm>
            <a:prstGeom prst="rect">
              <a:avLst/>
            </a:prstGeom>
            <a:scene3d>
              <a:camera prst="isometricOffAxis2Right">
                <a:rot lat="1080000" lon="17759994" rev="0"/>
              </a:camera>
              <a:lightRig rig="threePt" dir="t"/>
            </a:scene3d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DF741B13-3FD2-4DF6-BAED-67BE2965C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6723">
              <a:off x="2836586" y="2814320"/>
              <a:ext cx="1758796" cy="1367141"/>
            </a:xfrm>
            <a:prstGeom prst="rect">
              <a:avLst/>
            </a:prstGeom>
            <a:scene3d>
              <a:camera prst="orthographicFront">
                <a:rot lat="3798000" lon="17995197" rev="17936272"/>
              </a:camera>
              <a:lightRig rig="threePt" dir="t"/>
            </a:scene3d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99F1A9-D278-4E66-9911-594D03C99810}"/>
              </a:ext>
            </a:extLst>
          </p:cNvPr>
          <p:cNvGrpSpPr/>
          <p:nvPr/>
        </p:nvGrpSpPr>
        <p:grpSpPr>
          <a:xfrm>
            <a:off x="3071488" y="3434079"/>
            <a:ext cx="319447" cy="158974"/>
            <a:chOff x="3215581" y="2696697"/>
            <a:chExt cx="817359" cy="406762"/>
          </a:xfrm>
        </p:grpSpPr>
        <p:sp>
          <p:nvSpPr>
            <p:cNvPr id="72" name="Cylinder 71">
              <a:extLst>
                <a:ext uri="{FF2B5EF4-FFF2-40B4-BE49-F238E27FC236}">
                  <a16:creationId xmlns:a16="http://schemas.microsoft.com/office/drawing/2014/main" id="{C55C0D01-618C-4360-9AAC-9F0C15C6D0D0}"/>
                </a:ext>
              </a:extLst>
            </p:cNvPr>
            <p:cNvSpPr/>
            <p:nvPr/>
          </p:nvSpPr>
          <p:spPr>
            <a:xfrm rot="5400000">
              <a:off x="3434859" y="2581614"/>
              <a:ext cx="229857" cy="668414"/>
            </a:xfrm>
            <a:prstGeom prst="ca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Cylinder 72">
              <a:extLst>
                <a:ext uri="{FF2B5EF4-FFF2-40B4-BE49-F238E27FC236}">
                  <a16:creationId xmlns:a16="http://schemas.microsoft.com/office/drawing/2014/main" id="{43E4292B-F150-49C2-A09B-12A46D5A1A16}"/>
                </a:ext>
              </a:extLst>
            </p:cNvPr>
            <p:cNvSpPr/>
            <p:nvPr/>
          </p:nvSpPr>
          <p:spPr>
            <a:xfrm rot="5400000">
              <a:off x="3680613" y="2751131"/>
              <a:ext cx="406762" cy="297893"/>
            </a:xfrm>
            <a:prstGeom prst="ca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5" name="Cylinder 74">
            <a:extLst>
              <a:ext uri="{FF2B5EF4-FFF2-40B4-BE49-F238E27FC236}">
                <a16:creationId xmlns:a16="http://schemas.microsoft.com/office/drawing/2014/main" id="{82998C38-40B4-4E79-A8F6-B7283D04D181}"/>
              </a:ext>
            </a:extLst>
          </p:cNvPr>
          <p:cNvSpPr/>
          <p:nvPr/>
        </p:nvSpPr>
        <p:spPr>
          <a:xfrm rot="5400000">
            <a:off x="9373786" y="3888158"/>
            <a:ext cx="229857" cy="668414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6" name="Cylinder 75">
            <a:extLst>
              <a:ext uri="{FF2B5EF4-FFF2-40B4-BE49-F238E27FC236}">
                <a16:creationId xmlns:a16="http://schemas.microsoft.com/office/drawing/2014/main" id="{B953AC9D-578F-4CA2-A4E4-CF56B9A2B982}"/>
              </a:ext>
            </a:extLst>
          </p:cNvPr>
          <p:cNvSpPr/>
          <p:nvPr/>
        </p:nvSpPr>
        <p:spPr>
          <a:xfrm rot="5400000">
            <a:off x="9619540" y="4057675"/>
            <a:ext cx="406762" cy="297893"/>
          </a:xfrm>
          <a:prstGeom prst="ca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A7FDD62-6D79-4849-A6CF-88335463A26D}"/>
              </a:ext>
            </a:extLst>
          </p:cNvPr>
          <p:cNvGrpSpPr/>
          <p:nvPr/>
        </p:nvGrpSpPr>
        <p:grpSpPr>
          <a:xfrm>
            <a:off x="3410854" y="3218786"/>
            <a:ext cx="319447" cy="158974"/>
            <a:chOff x="3215581" y="2696697"/>
            <a:chExt cx="817359" cy="406762"/>
          </a:xfrm>
        </p:grpSpPr>
        <p:sp>
          <p:nvSpPr>
            <p:cNvPr id="81" name="Cylinder 80">
              <a:extLst>
                <a:ext uri="{FF2B5EF4-FFF2-40B4-BE49-F238E27FC236}">
                  <a16:creationId xmlns:a16="http://schemas.microsoft.com/office/drawing/2014/main" id="{D481DA10-470F-432E-8940-05DAD3F14E44}"/>
                </a:ext>
              </a:extLst>
            </p:cNvPr>
            <p:cNvSpPr/>
            <p:nvPr/>
          </p:nvSpPr>
          <p:spPr>
            <a:xfrm rot="5400000">
              <a:off x="3434859" y="2581614"/>
              <a:ext cx="229857" cy="668414"/>
            </a:xfrm>
            <a:prstGeom prst="ca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Cylinder 81">
              <a:extLst>
                <a:ext uri="{FF2B5EF4-FFF2-40B4-BE49-F238E27FC236}">
                  <a16:creationId xmlns:a16="http://schemas.microsoft.com/office/drawing/2014/main" id="{CA912EE3-9827-4E9C-826E-D1F5753F1C6C}"/>
                </a:ext>
              </a:extLst>
            </p:cNvPr>
            <p:cNvSpPr/>
            <p:nvPr/>
          </p:nvSpPr>
          <p:spPr>
            <a:xfrm rot="5400000">
              <a:off x="3680613" y="2751131"/>
              <a:ext cx="406762" cy="297893"/>
            </a:xfrm>
            <a:prstGeom prst="can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Block Arc 2">
            <a:extLst>
              <a:ext uri="{FF2B5EF4-FFF2-40B4-BE49-F238E27FC236}">
                <a16:creationId xmlns:a16="http://schemas.microsoft.com/office/drawing/2014/main" id="{7DD05B2C-FAB1-F023-9932-34F2D44F308B}"/>
              </a:ext>
            </a:extLst>
          </p:cNvPr>
          <p:cNvSpPr/>
          <p:nvPr/>
        </p:nvSpPr>
        <p:spPr>
          <a:xfrm rot="10800000">
            <a:off x="5878237" y="559978"/>
            <a:ext cx="1205018" cy="1664166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B49B940-2600-E78D-7DA8-B2D07A187508}"/>
              </a:ext>
            </a:extLst>
          </p:cNvPr>
          <p:cNvSpPr/>
          <p:nvPr/>
        </p:nvSpPr>
        <p:spPr>
          <a:xfrm>
            <a:off x="7651652" y="2804619"/>
            <a:ext cx="426687" cy="414631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DDF3468-57D7-0616-8651-19C4CEFA2C0A}"/>
              </a:ext>
            </a:extLst>
          </p:cNvPr>
          <p:cNvGrpSpPr/>
          <p:nvPr/>
        </p:nvGrpSpPr>
        <p:grpSpPr>
          <a:xfrm>
            <a:off x="5577870" y="3348171"/>
            <a:ext cx="832338" cy="75934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D437E6F-A0E1-2DE0-E96B-A3FB9BE84305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4E1CCC5-FEB9-58BD-4E65-7E2898916B32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EBC7FA-A9B8-65D2-E302-74AA420218A9}"/>
              </a:ext>
            </a:extLst>
          </p:cNvPr>
          <p:cNvGrpSpPr/>
          <p:nvPr/>
        </p:nvGrpSpPr>
        <p:grpSpPr>
          <a:xfrm>
            <a:off x="6578770" y="3314092"/>
            <a:ext cx="832338" cy="759346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F4FD695-6A91-2835-40E5-325C0CCDA0DD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0ED2146-E55C-B873-89E6-F1F97BB9CDB2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5EA1348-7192-127E-1015-31D0EB3255DE}"/>
              </a:ext>
            </a:extLst>
          </p:cNvPr>
          <p:cNvGrpSpPr/>
          <p:nvPr/>
        </p:nvGrpSpPr>
        <p:grpSpPr>
          <a:xfrm rot="10243210" flipH="1">
            <a:off x="7120986" y="3053572"/>
            <a:ext cx="932287" cy="779495"/>
            <a:chOff x="3001979" y="3798448"/>
            <a:chExt cx="932287" cy="79387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82439D9-7119-8BEB-19EE-E061780978F0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6651F7-2964-A014-9087-A52726D362B7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EA5D891-A8BD-9F04-E77F-D2CEDEAC628E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64">
              <a:extLst>
                <a:ext uri="{FF2B5EF4-FFF2-40B4-BE49-F238E27FC236}">
                  <a16:creationId xmlns:a16="http://schemas.microsoft.com/office/drawing/2014/main" id="{99A1B408-8D94-4541-F29C-F54513B0E172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Flowchart: Terminator 21">
            <a:extLst>
              <a:ext uri="{FF2B5EF4-FFF2-40B4-BE49-F238E27FC236}">
                <a16:creationId xmlns:a16="http://schemas.microsoft.com/office/drawing/2014/main" id="{ACCAD7EC-56E5-E963-E95C-5857D8CA11D0}"/>
              </a:ext>
            </a:extLst>
          </p:cNvPr>
          <p:cNvSpPr/>
          <p:nvPr/>
        </p:nvSpPr>
        <p:spPr>
          <a:xfrm rot="1778879">
            <a:off x="6778303" y="3673658"/>
            <a:ext cx="1184761" cy="466887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BCBE29B-27AE-0499-A903-763CD270254A}"/>
              </a:ext>
            </a:extLst>
          </p:cNvPr>
          <p:cNvSpPr/>
          <p:nvPr/>
        </p:nvSpPr>
        <p:spPr>
          <a:xfrm>
            <a:off x="5035551" y="3020679"/>
            <a:ext cx="426687" cy="414631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9BA56A0-93CB-5734-7717-20B1AE897F82}"/>
              </a:ext>
            </a:extLst>
          </p:cNvPr>
          <p:cNvGrpSpPr/>
          <p:nvPr/>
        </p:nvGrpSpPr>
        <p:grpSpPr>
          <a:xfrm>
            <a:off x="5114688" y="1950451"/>
            <a:ext cx="1283715" cy="1467643"/>
            <a:chOff x="3310035" y="2094216"/>
            <a:chExt cx="1283715" cy="1489210"/>
          </a:xfrm>
          <a:solidFill>
            <a:srgbClr val="FF0000"/>
          </a:solidFill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217F25D-02D4-6087-113D-DC34BDEFC2DA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A59E03A-8BEB-C297-E618-17FCA63C8A00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012625F-EA6A-427F-F7E2-9A696DCA8D63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ounded Rectangle 31">
              <a:extLst>
                <a:ext uri="{FF2B5EF4-FFF2-40B4-BE49-F238E27FC236}">
                  <a16:creationId xmlns:a16="http://schemas.microsoft.com/office/drawing/2014/main" id="{3FCFBB92-C275-BF0A-6F0C-5B4E44F93A69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Freeform 46">
            <a:extLst>
              <a:ext uri="{FF2B5EF4-FFF2-40B4-BE49-F238E27FC236}">
                <a16:creationId xmlns:a16="http://schemas.microsoft.com/office/drawing/2014/main" id="{2B61D0A3-386D-9267-7B82-35EE8E1DCB0C}"/>
              </a:ext>
            </a:extLst>
          </p:cNvPr>
          <p:cNvSpPr/>
          <p:nvPr/>
        </p:nvSpPr>
        <p:spPr>
          <a:xfrm rot="2060467">
            <a:off x="6163581" y="3327725"/>
            <a:ext cx="1053564" cy="731715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43">
            <a:extLst>
              <a:ext uri="{FF2B5EF4-FFF2-40B4-BE49-F238E27FC236}">
                <a16:creationId xmlns:a16="http://schemas.microsoft.com/office/drawing/2014/main" id="{C5E65E8C-2006-2893-54F2-5C4B936112CC}"/>
              </a:ext>
            </a:extLst>
          </p:cNvPr>
          <p:cNvSpPr/>
          <p:nvPr/>
        </p:nvSpPr>
        <p:spPr>
          <a:xfrm>
            <a:off x="6404600" y="3567079"/>
            <a:ext cx="809367" cy="369983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Terminator 35">
            <a:extLst>
              <a:ext uri="{FF2B5EF4-FFF2-40B4-BE49-F238E27FC236}">
                <a16:creationId xmlns:a16="http://schemas.microsoft.com/office/drawing/2014/main" id="{383CCE6A-79BB-1C36-B5CF-EDD01278A8CF}"/>
              </a:ext>
            </a:extLst>
          </p:cNvPr>
          <p:cNvSpPr/>
          <p:nvPr/>
        </p:nvSpPr>
        <p:spPr>
          <a:xfrm rot="1778879">
            <a:off x="5777403" y="3707737"/>
            <a:ext cx="1184761" cy="466887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C530B15-6DB3-ABB3-B547-19D916157D47}"/>
              </a:ext>
            </a:extLst>
          </p:cNvPr>
          <p:cNvGrpSpPr/>
          <p:nvPr/>
        </p:nvGrpSpPr>
        <p:grpSpPr>
          <a:xfrm>
            <a:off x="5169409" y="3125207"/>
            <a:ext cx="932287" cy="779495"/>
            <a:chOff x="3001979" y="3798448"/>
            <a:chExt cx="932287" cy="793872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412044B-BB22-BF6A-C16A-E0737537B24E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0F06C10-B2CF-5FAB-1BB9-C90E460E65EC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09A375C-8376-4A23-DFB5-61ACEDA2C6BB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ounded Rectangle 16">
              <a:extLst>
                <a:ext uri="{FF2B5EF4-FFF2-40B4-BE49-F238E27FC236}">
                  <a16:creationId xmlns:a16="http://schemas.microsoft.com/office/drawing/2014/main" id="{451D5477-C597-40DB-45C0-BC47750386BD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BBB0B898-DE1D-379F-ED2C-BEF92E03F486}"/>
              </a:ext>
            </a:extLst>
          </p:cNvPr>
          <p:cNvSpPr/>
          <p:nvPr/>
        </p:nvSpPr>
        <p:spPr>
          <a:xfrm>
            <a:off x="5090210" y="3065815"/>
            <a:ext cx="451419" cy="444231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AFA9E91-62DD-B9FE-14B1-CA09705463B1}"/>
              </a:ext>
            </a:extLst>
          </p:cNvPr>
          <p:cNvGrpSpPr/>
          <p:nvPr/>
        </p:nvGrpSpPr>
        <p:grpSpPr>
          <a:xfrm>
            <a:off x="6054803" y="3582241"/>
            <a:ext cx="998806" cy="914091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21F4E15-1DBD-6E91-FFC9-B72D0B72FABB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C949E7A-45DC-DE24-5EA1-A5C4EC969DA8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8E9AE0E-6089-6A14-E28C-AE991DFE6F24}"/>
              </a:ext>
            </a:extLst>
          </p:cNvPr>
          <p:cNvCxnSpPr/>
          <p:nvPr/>
        </p:nvCxnSpPr>
        <p:spPr>
          <a:xfrm>
            <a:off x="6187474" y="3500881"/>
            <a:ext cx="180531" cy="8718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E3C0570-2136-A56F-1137-FBC243C862A6}"/>
              </a:ext>
            </a:extLst>
          </p:cNvPr>
          <p:cNvCxnSpPr/>
          <p:nvPr/>
        </p:nvCxnSpPr>
        <p:spPr>
          <a:xfrm>
            <a:off x="6243089" y="3450529"/>
            <a:ext cx="247421" cy="1159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1DB6852-96BD-53A5-F390-42A40740811E}"/>
              </a:ext>
            </a:extLst>
          </p:cNvPr>
          <p:cNvGrpSpPr/>
          <p:nvPr/>
        </p:nvGrpSpPr>
        <p:grpSpPr>
          <a:xfrm rot="10275897" flipH="1">
            <a:off x="6692429" y="1778412"/>
            <a:ext cx="1302043" cy="1467645"/>
            <a:chOff x="5746402" y="2578481"/>
            <a:chExt cx="1302043" cy="1489210"/>
          </a:xfrm>
          <a:solidFill>
            <a:srgbClr val="FF0000"/>
          </a:solidFill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6AD107D-CBF8-AB76-5263-DB705018C4EE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F355120-4062-020C-0B31-DC9D33F67AA4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E65F279-8BFE-0DE0-3FD0-FABC3A44A07B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7">
              <a:extLst>
                <a:ext uri="{FF2B5EF4-FFF2-40B4-BE49-F238E27FC236}">
                  <a16:creationId xmlns:a16="http://schemas.microsoft.com/office/drawing/2014/main" id="{4C29DE64-FAC4-76BD-C511-6C51A59EC864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Oval 59">
            <a:extLst>
              <a:ext uri="{FF2B5EF4-FFF2-40B4-BE49-F238E27FC236}">
                <a16:creationId xmlns:a16="http://schemas.microsoft.com/office/drawing/2014/main" id="{263DABEA-128A-9F06-6659-EEC19DD74FA1}"/>
              </a:ext>
            </a:extLst>
          </p:cNvPr>
          <p:cNvSpPr/>
          <p:nvPr/>
        </p:nvSpPr>
        <p:spPr>
          <a:xfrm>
            <a:off x="7725640" y="2851631"/>
            <a:ext cx="451419" cy="444231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70">
            <a:extLst>
              <a:ext uri="{FF2B5EF4-FFF2-40B4-BE49-F238E27FC236}">
                <a16:creationId xmlns:a16="http://schemas.microsoft.com/office/drawing/2014/main" id="{F691D293-AE35-567C-C14F-58B4FBD69016}"/>
              </a:ext>
            </a:extLst>
          </p:cNvPr>
          <p:cNvSpPr/>
          <p:nvPr/>
        </p:nvSpPr>
        <p:spPr>
          <a:xfrm>
            <a:off x="5874106" y="1392034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0">
            <a:extLst>
              <a:ext uri="{FF2B5EF4-FFF2-40B4-BE49-F238E27FC236}">
                <a16:creationId xmlns:a16="http://schemas.microsoft.com/office/drawing/2014/main" id="{8094BBF8-AB2B-0389-7E70-6EA67F3ECF9A}"/>
              </a:ext>
            </a:extLst>
          </p:cNvPr>
          <p:cNvSpPr/>
          <p:nvPr/>
        </p:nvSpPr>
        <p:spPr>
          <a:xfrm>
            <a:off x="6774380" y="1396284"/>
            <a:ext cx="407823" cy="43532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AE996FF-337A-AFB2-D264-5C6F5CF5EF25}"/>
              </a:ext>
            </a:extLst>
          </p:cNvPr>
          <p:cNvGrpSpPr/>
          <p:nvPr/>
        </p:nvGrpSpPr>
        <p:grpSpPr>
          <a:xfrm>
            <a:off x="7055703" y="3548162"/>
            <a:ext cx="998806" cy="914091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1F3014A-9A64-DD65-FF3F-F2BC9468B833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B1E3800-7362-9A9E-F66F-BB39D040F0DD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8" name="Block Arc 87">
            <a:extLst>
              <a:ext uri="{FF2B5EF4-FFF2-40B4-BE49-F238E27FC236}">
                <a16:creationId xmlns:a16="http://schemas.microsoft.com/office/drawing/2014/main" id="{D08BF7C4-C3AB-60EE-694D-8DA81F68686E}"/>
              </a:ext>
            </a:extLst>
          </p:cNvPr>
          <p:cNvSpPr/>
          <p:nvPr/>
        </p:nvSpPr>
        <p:spPr>
          <a:xfrm rot="10800000">
            <a:off x="5977185" y="596493"/>
            <a:ext cx="1205018" cy="1664166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66793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9DF3BAE-0385-4C98-A251-EC899CC8DA6F}"/>
              </a:ext>
            </a:extLst>
          </p:cNvPr>
          <p:cNvGrpSpPr/>
          <p:nvPr/>
        </p:nvGrpSpPr>
        <p:grpSpPr>
          <a:xfrm>
            <a:off x="2000428" y="1452382"/>
            <a:ext cx="3335829" cy="2960842"/>
            <a:chOff x="2000428" y="1452382"/>
            <a:chExt cx="3335829" cy="2960842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9F108BC-0823-4AC9-92AF-09948FD7CCD6}"/>
                </a:ext>
              </a:extLst>
            </p:cNvPr>
            <p:cNvCxnSpPr/>
            <p:nvPr/>
          </p:nvCxnSpPr>
          <p:spPr>
            <a:xfrm>
              <a:off x="2629583" y="2306514"/>
              <a:ext cx="0" cy="158995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11C43A12-97F3-4569-8F79-3B7BF2A3A91A}"/>
                </a:ext>
              </a:extLst>
            </p:cNvPr>
            <p:cNvGrpSpPr/>
            <p:nvPr/>
          </p:nvGrpSpPr>
          <p:grpSpPr>
            <a:xfrm>
              <a:off x="2593924" y="3497555"/>
              <a:ext cx="349929" cy="158974"/>
              <a:chOff x="2988644" y="2713368"/>
              <a:chExt cx="895351" cy="406762"/>
            </a:xfrm>
          </p:grpSpPr>
          <p:sp>
            <p:nvSpPr>
              <p:cNvPr id="202" name="Cylinder 201">
                <a:extLst>
                  <a:ext uri="{FF2B5EF4-FFF2-40B4-BE49-F238E27FC236}">
                    <a16:creationId xmlns:a16="http://schemas.microsoft.com/office/drawing/2014/main" id="{1F025393-5AA7-4C91-8196-4B0260011810}"/>
                  </a:ext>
                </a:extLst>
              </p:cNvPr>
              <p:cNvSpPr/>
              <p:nvPr/>
            </p:nvSpPr>
            <p:spPr>
              <a:xfrm rot="5400000">
                <a:off x="2934210" y="2767802"/>
                <a:ext cx="406762" cy="29789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3" name="Cylinder 202">
                <a:extLst>
                  <a:ext uri="{FF2B5EF4-FFF2-40B4-BE49-F238E27FC236}">
                    <a16:creationId xmlns:a16="http://schemas.microsoft.com/office/drawing/2014/main" id="{B040E597-4DF5-4F1E-8B2B-4137CCF5386B}"/>
                  </a:ext>
                </a:extLst>
              </p:cNvPr>
              <p:cNvSpPr/>
              <p:nvPr/>
            </p:nvSpPr>
            <p:spPr>
              <a:xfrm rot="5400000">
                <a:off x="3434860" y="2581615"/>
                <a:ext cx="229858" cy="66841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35A55C9-E68F-4C6C-8A58-A37E6E646BB8}"/>
                </a:ext>
              </a:extLst>
            </p:cNvPr>
            <p:cNvGrpSpPr/>
            <p:nvPr/>
          </p:nvGrpSpPr>
          <p:grpSpPr>
            <a:xfrm>
              <a:off x="2720978" y="2214189"/>
              <a:ext cx="1774605" cy="1774605"/>
              <a:chOff x="1006127" y="579928"/>
              <a:chExt cx="2265767" cy="2265766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A0C089F-C88D-4ABE-AD33-C6115BFB7362}"/>
                  </a:ext>
                </a:extLst>
              </p:cNvPr>
              <p:cNvGrpSpPr/>
              <p:nvPr/>
            </p:nvGrpSpPr>
            <p:grpSpPr>
              <a:xfrm>
                <a:off x="1006127" y="579928"/>
                <a:ext cx="2265767" cy="2265766"/>
                <a:chOff x="5993505" y="1380593"/>
                <a:chExt cx="4034001" cy="4034001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6C35037-6B06-46C4-990C-A893EEC797E4}"/>
                    </a:ext>
                  </a:extLst>
                </p:cNvPr>
                <p:cNvSpPr/>
                <p:nvPr/>
              </p:nvSpPr>
              <p:spPr>
                <a:xfrm>
                  <a:off x="6181637" y="1590466"/>
                  <a:ext cx="3657736" cy="3614257"/>
                </a:xfrm>
                <a:prstGeom prst="rect">
                  <a:avLst/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Cross 26">
                  <a:extLst>
                    <a:ext uri="{FF2B5EF4-FFF2-40B4-BE49-F238E27FC236}">
                      <a16:creationId xmlns:a16="http://schemas.microsoft.com/office/drawing/2014/main" id="{2D21EA28-57B6-4868-BC5D-AD3BDF047B79}"/>
                    </a:ext>
                  </a:extLst>
                </p:cNvPr>
                <p:cNvSpPr/>
                <p:nvPr/>
              </p:nvSpPr>
              <p:spPr>
                <a:xfrm rot="2700000">
                  <a:off x="5993505" y="1380593"/>
                  <a:ext cx="4034001" cy="4034001"/>
                </a:xfrm>
                <a:prstGeom prst="plus">
                  <a:avLst>
                    <a:gd name="adj" fmla="val 44510"/>
                  </a:avLst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Freeform 159">
                <a:extLst>
                  <a:ext uri="{FF2B5EF4-FFF2-40B4-BE49-F238E27FC236}">
                    <a16:creationId xmlns:a16="http://schemas.microsoft.com/office/drawing/2014/main" id="{C448A6A2-31DF-428F-8A74-9BDE19E7BB83}"/>
                  </a:ext>
                </a:extLst>
              </p:cNvPr>
              <p:cNvSpPr/>
              <p:nvPr/>
            </p:nvSpPr>
            <p:spPr>
              <a:xfrm>
                <a:off x="1111795" y="697807"/>
                <a:ext cx="2054431" cy="2030010"/>
              </a:xfrm>
              <a:custGeom>
                <a:avLst/>
                <a:gdLst>
                  <a:gd name="connsiteX0" fmla="*/ 476052 w 4132385"/>
                  <a:gd name="connsiteY0" fmla="*/ 346404 h 3006969"/>
                  <a:gd name="connsiteX1" fmla="*/ 476052 w 4132385"/>
                  <a:gd name="connsiteY1" fmla="*/ 2660566 h 3006969"/>
                  <a:gd name="connsiteX2" fmla="*/ 3656334 w 4132385"/>
                  <a:gd name="connsiteY2" fmla="*/ 2660566 h 3006969"/>
                  <a:gd name="connsiteX3" fmla="*/ 3656334 w 4132385"/>
                  <a:gd name="connsiteY3" fmla="*/ 346404 h 3006969"/>
                  <a:gd name="connsiteX4" fmla="*/ 0 w 4132385"/>
                  <a:gd name="connsiteY4" fmla="*/ 0 h 3006969"/>
                  <a:gd name="connsiteX5" fmla="*/ 4132385 w 4132385"/>
                  <a:gd name="connsiteY5" fmla="*/ 0 h 3006969"/>
                  <a:gd name="connsiteX6" fmla="*/ 4132385 w 4132385"/>
                  <a:gd name="connsiteY6" fmla="*/ 3006969 h 3006969"/>
                  <a:gd name="connsiteX7" fmla="*/ 0 w 4132385"/>
                  <a:gd name="connsiteY7" fmla="*/ 3006969 h 300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2385" h="3006969">
                    <a:moveTo>
                      <a:pt x="476052" y="346404"/>
                    </a:moveTo>
                    <a:lnTo>
                      <a:pt x="476052" y="2660566"/>
                    </a:lnTo>
                    <a:lnTo>
                      <a:pt x="3656334" y="2660566"/>
                    </a:lnTo>
                    <a:lnTo>
                      <a:pt x="3656334" y="346404"/>
                    </a:lnTo>
                    <a:close/>
                    <a:moveTo>
                      <a:pt x="0" y="0"/>
                    </a:moveTo>
                    <a:lnTo>
                      <a:pt x="4132385" y="0"/>
                    </a:lnTo>
                    <a:lnTo>
                      <a:pt x="4132385" y="3006969"/>
                    </a:lnTo>
                    <a:lnTo>
                      <a:pt x="0" y="3006969"/>
                    </a:lnTo>
                    <a:close/>
                  </a:path>
                </a:pathLst>
              </a:cu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00">
                  <a:highlight>
                    <a:srgbClr val="000000"/>
                  </a:highlight>
                </a:endParaRP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570DCF5-E143-4D5F-93BE-E60A37E0CACA}"/>
                </a:ext>
              </a:extLst>
            </p:cNvPr>
            <p:cNvCxnSpPr>
              <a:stCxn id="25" idx="7"/>
            </p:cNvCxnSpPr>
            <p:nvPr/>
          </p:nvCxnSpPr>
          <p:spPr>
            <a:xfrm flipH="1">
              <a:off x="2803739" y="3896469"/>
              <a:ext cx="1" cy="34997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6E7AFF6-D5F3-492C-B70E-54E71CCFAE91}"/>
                </a:ext>
              </a:extLst>
            </p:cNvPr>
            <p:cNvCxnSpPr>
              <a:stCxn id="25" idx="6"/>
            </p:cNvCxnSpPr>
            <p:nvPr/>
          </p:nvCxnSpPr>
          <p:spPr>
            <a:xfrm flipH="1">
              <a:off x="4412504" y="3896469"/>
              <a:ext cx="318" cy="3254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6F4F3C3-E383-4ABB-9BDC-58E940E29EAE}"/>
                </a:ext>
              </a:extLst>
            </p:cNvPr>
            <p:cNvCxnSpPr/>
            <p:nvPr/>
          </p:nvCxnSpPr>
          <p:spPr>
            <a:xfrm>
              <a:off x="2803739" y="4059178"/>
              <a:ext cx="160876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F608FB0-D85E-49CF-A6E3-2629E39DF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448" y="2091271"/>
              <a:ext cx="1277809" cy="1666280"/>
            </a:xfrm>
            <a:prstGeom prst="rect">
              <a:avLst/>
            </a:prstGeom>
            <a:scene3d>
              <a:camera prst="isometricOffAxis2Right">
                <a:rot lat="1080000" lon="17759994" rev="0"/>
              </a:camera>
              <a:lightRig rig="threePt" dir="t"/>
            </a:scene3d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1A871E4-1D45-4DBB-839B-35452E2E3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6723">
              <a:off x="3014293" y="1452382"/>
              <a:ext cx="1758796" cy="1367141"/>
            </a:xfrm>
            <a:prstGeom prst="rect">
              <a:avLst/>
            </a:prstGeom>
            <a:scene3d>
              <a:camera prst="orthographicFront">
                <a:rot lat="3798000" lon="17995197" rev="17936272"/>
              </a:camera>
              <a:lightRig rig="threePt" dir="t"/>
            </a:scene3d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A38D0A1-E624-4578-9AB7-C79DA7C12CF3}"/>
                </a:ext>
              </a:extLst>
            </p:cNvPr>
            <p:cNvCxnSpPr/>
            <p:nvPr/>
          </p:nvCxnSpPr>
          <p:spPr>
            <a:xfrm flipH="1">
              <a:off x="4978297" y="3537223"/>
              <a:ext cx="318" cy="3492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6A8F8D5-9193-4CB3-8419-4857B0B5D215}"/>
                </a:ext>
              </a:extLst>
            </p:cNvPr>
            <p:cNvCxnSpPr/>
            <p:nvPr/>
          </p:nvCxnSpPr>
          <p:spPr>
            <a:xfrm flipV="1">
              <a:off x="4412504" y="3675367"/>
              <a:ext cx="565793" cy="38381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EAA8D7B-087E-471A-BBA0-D937301D3FE0}"/>
                </a:ext>
              </a:extLst>
            </p:cNvPr>
            <p:cNvCxnSpPr>
              <a:stCxn id="25" idx="7"/>
            </p:cNvCxnSpPr>
            <p:nvPr/>
          </p:nvCxnSpPr>
          <p:spPr>
            <a:xfrm flipH="1" flipV="1">
              <a:off x="2455427" y="3896469"/>
              <a:ext cx="348314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D067EB9-BFA1-43D9-8488-5694A0DEC240}"/>
                </a:ext>
              </a:extLst>
            </p:cNvPr>
            <p:cNvCxnSpPr/>
            <p:nvPr/>
          </p:nvCxnSpPr>
          <p:spPr>
            <a:xfrm flipH="1" flipV="1">
              <a:off x="2455427" y="2306514"/>
              <a:ext cx="348314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1281946-BC63-4FC6-8400-ECF5C275F046}"/>
                </a:ext>
              </a:extLst>
            </p:cNvPr>
            <p:cNvSpPr txBox="1"/>
            <p:nvPr/>
          </p:nvSpPr>
          <p:spPr>
            <a:xfrm>
              <a:off x="2000428" y="2896831"/>
              <a:ext cx="6066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rgbClr val="FF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2m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511A48E-48AB-4D7A-8870-E3EBC330B0F5}"/>
                </a:ext>
              </a:extLst>
            </p:cNvPr>
            <p:cNvSpPr txBox="1"/>
            <p:nvPr/>
          </p:nvSpPr>
          <p:spPr>
            <a:xfrm>
              <a:off x="3239404" y="3982337"/>
              <a:ext cx="5554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rgbClr val="FF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2m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D9847F-BAB7-4DCD-9626-0622D81B1C8C}"/>
                </a:ext>
              </a:extLst>
            </p:cNvPr>
            <p:cNvSpPr txBox="1"/>
            <p:nvPr/>
          </p:nvSpPr>
          <p:spPr>
            <a:xfrm>
              <a:off x="4508748" y="3850316"/>
              <a:ext cx="55547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rgbClr val="FF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2m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AD2A2A7A-34CF-4C93-860E-CBC2931D64B2}"/>
                </a:ext>
              </a:extLst>
            </p:cNvPr>
            <p:cNvGrpSpPr/>
            <p:nvPr/>
          </p:nvGrpSpPr>
          <p:grpSpPr>
            <a:xfrm flipH="1">
              <a:off x="2673699" y="3714712"/>
              <a:ext cx="544563" cy="263112"/>
              <a:chOff x="2055417" y="4356451"/>
              <a:chExt cx="2476639" cy="1196616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B9188A1C-F7F8-4582-B45F-5CCEE78E0D5A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5266804B-5919-45D6-B349-A6BB91AB37EA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05E86692-14E7-43C4-8B7A-937C50603E14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AABF1F4-C235-4821-857D-7C7E30AA3637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7CABA4B5-0039-43F0-8F98-FDB3E64C6C90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25EFF529-AD9A-4D3F-8E1C-C8A425D7F99D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0" name="Flowchart: Terminator 89">
                <a:extLst>
                  <a:ext uri="{FF2B5EF4-FFF2-40B4-BE49-F238E27FC236}">
                    <a16:creationId xmlns:a16="http://schemas.microsoft.com/office/drawing/2014/main" id="{DF5735EB-9B13-48FA-BF29-F078A51F7AD0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reeform 46">
                <a:extLst>
                  <a:ext uri="{FF2B5EF4-FFF2-40B4-BE49-F238E27FC236}">
                    <a16:creationId xmlns:a16="http://schemas.microsoft.com/office/drawing/2014/main" id="{F998685C-16DE-4758-AAE5-736773766AFE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ounded Rectangle 43">
                <a:extLst>
                  <a:ext uri="{FF2B5EF4-FFF2-40B4-BE49-F238E27FC236}">
                    <a16:creationId xmlns:a16="http://schemas.microsoft.com/office/drawing/2014/main" id="{F80EE673-8D06-4B94-9D89-F8EE465C2348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lowchart: Terminator 92">
                <a:extLst>
                  <a:ext uri="{FF2B5EF4-FFF2-40B4-BE49-F238E27FC236}">
                    <a16:creationId xmlns:a16="http://schemas.microsoft.com/office/drawing/2014/main" id="{5414B7A8-19C8-4635-8C48-FEFDF15D8B2B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F251BD0-5E5C-4E68-8E9E-1BB91B52F76D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233A5E9D-9086-48ED-8521-E358405AEDA3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CAA7456C-318B-483F-B089-011E50B7103A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C0993D3F-B2EC-4D71-95D5-B4075C3BBED1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F5519897-9AE5-406D-8DC1-6DF150259EE0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B509DCDB-81B8-4077-9761-361C129A55D6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8261FD8B-3C6E-4B0C-9AD2-F497DFDBB976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3023C74E-4FEF-4ACD-A5A6-99631E9F8CEF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B98E2590-2245-4E7D-99F3-3BC80D4EFF57}"/>
                </a:ext>
              </a:extLst>
            </p:cNvPr>
            <p:cNvGrpSpPr/>
            <p:nvPr/>
          </p:nvGrpSpPr>
          <p:grpSpPr>
            <a:xfrm>
              <a:off x="4504099" y="3463689"/>
              <a:ext cx="319447" cy="158974"/>
              <a:chOff x="3215581" y="2696697"/>
              <a:chExt cx="817359" cy="406762"/>
            </a:xfrm>
          </p:grpSpPr>
          <p:sp>
            <p:nvSpPr>
              <p:cNvPr id="196" name="Cylinder 195">
                <a:extLst>
                  <a:ext uri="{FF2B5EF4-FFF2-40B4-BE49-F238E27FC236}">
                    <a16:creationId xmlns:a16="http://schemas.microsoft.com/office/drawing/2014/main" id="{E0FD7509-D70A-4C47-AA79-7686B5D4DA5A}"/>
                  </a:ext>
                </a:extLst>
              </p:cNvPr>
              <p:cNvSpPr/>
              <p:nvPr/>
            </p:nvSpPr>
            <p:spPr>
              <a:xfrm rot="5400000">
                <a:off x="3434859" y="2581614"/>
                <a:ext cx="229857" cy="668414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7" name="Cylinder 196">
                <a:extLst>
                  <a:ext uri="{FF2B5EF4-FFF2-40B4-BE49-F238E27FC236}">
                    <a16:creationId xmlns:a16="http://schemas.microsoft.com/office/drawing/2014/main" id="{A804A990-BDAA-43EC-8FCE-DD9F60AA286E}"/>
                  </a:ext>
                </a:extLst>
              </p:cNvPr>
              <p:cNvSpPr/>
              <p:nvPr/>
            </p:nvSpPr>
            <p:spPr>
              <a:xfrm rot="5400000">
                <a:off x="3680613" y="2751131"/>
                <a:ext cx="406762" cy="29789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55FB1DB0-DBE9-4814-A026-A93037C3CC64}"/>
                </a:ext>
              </a:extLst>
            </p:cNvPr>
            <p:cNvGrpSpPr/>
            <p:nvPr/>
          </p:nvGrpSpPr>
          <p:grpSpPr>
            <a:xfrm>
              <a:off x="4843465" y="3248396"/>
              <a:ext cx="319447" cy="158974"/>
              <a:chOff x="3215581" y="2696697"/>
              <a:chExt cx="817359" cy="406762"/>
            </a:xfrm>
          </p:grpSpPr>
          <p:sp>
            <p:nvSpPr>
              <p:cNvPr id="199" name="Cylinder 198">
                <a:extLst>
                  <a:ext uri="{FF2B5EF4-FFF2-40B4-BE49-F238E27FC236}">
                    <a16:creationId xmlns:a16="http://schemas.microsoft.com/office/drawing/2014/main" id="{88027E36-7D0B-4D3E-86C3-D302E162AEF4}"/>
                  </a:ext>
                </a:extLst>
              </p:cNvPr>
              <p:cNvSpPr/>
              <p:nvPr/>
            </p:nvSpPr>
            <p:spPr>
              <a:xfrm rot="5400000">
                <a:off x="3434859" y="2581614"/>
                <a:ext cx="229857" cy="668414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0" name="Cylinder 199">
                <a:extLst>
                  <a:ext uri="{FF2B5EF4-FFF2-40B4-BE49-F238E27FC236}">
                    <a16:creationId xmlns:a16="http://schemas.microsoft.com/office/drawing/2014/main" id="{39F113E1-4B8A-4BEE-8AB0-BED44202A145}"/>
                  </a:ext>
                </a:extLst>
              </p:cNvPr>
              <p:cNvSpPr/>
              <p:nvPr/>
            </p:nvSpPr>
            <p:spPr>
              <a:xfrm rot="5400000">
                <a:off x="3680613" y="2751131"/>
                <a:ext cx="406762" cy="29789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9" name="Rectangle 208">
            <a:extLst>
              <a:ext uri="{FF2B5EF4-FFF2-40B4-BE49-F238E27FC236}">
                <a16:creationId xmlns:a16="http://schemas.microsoft.com/office/drawing/2014/main" id="{72EEA960-489A-4A00-A624-1EE179AA1A0C}"/>
              </a:ext>
            </a:extLst>
          </p:cNvPr>
          <p:cNvSpPr/>
          <p:nvPr/>
        </p:nvSpPr>
        <p:spPr>
          <a:xfrm rot="8086831" flipH="1">
            <a:off x="5031387" y="7006426"/>
            <a:ext cx="1317971" cy="640195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79435CAB-383B-4B84-8F67-3D207249D8D4}"/>
              </a:ext>
            </a:extLst>
          </p:cNvPr>
          <p:cNvSpPr/>
          <p:nvPr/>
        </p:nvSpPr>
        <p:spPr>
          <a:xfrm rot="2250115">
            <a:off x="6785611" y="6995830"/>
            <a:ext cx="1514015" cy="640195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10 Points 16">
            <a:extLst>
              <a:ext uri="{FF2B5EF4-FFF2-40B4-BE49-F238E27FC236}">
                <a16:creationId xmlns:a16="http://schemas.microsoft.com/office/drawing/2014/main" id="{5DE63B60-3BE5-40D4-AF30-0E61CE518532}"/>
              </a:ext>
            </a:extLst>
          </p:cNvPr>
          <p:cNvSpPr/>
          <p:nvPr/>
        </p:nvSpPr>
        <p:spPr>
          <a:xfrm>
            <a:off x="4542361" y="5576535"/>
            <a:ext cx="1459026" cy="1459026"/>
          </a:xfrm>
          <a:prstGeom prst="star10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2517AA6A-48BE-4B2F-A81C-2F8B35D0A02D}"/>
              </a:ext>
            </a:extLst>
          </p:cNvPr>
          <p:cNvGrpSpPr/>
          <p:nvPr/>
        </p:nvGrpSpPr>
        <p:grpSpPr>
          <a:xfrm>
            <a:off x="6700348" y="-97472"/>
            <a:ext cx="5491652" cy="4378676"/>
            <a:chOff x="710188" y="2971586"/>
            <a:chExt cx="4724488" cy="3766991"/>
          </a:xfrm>
        </p:grpSpPr>
        <p:sp>
          <p:nvSpPr>
            <p:cNvPr id="134" name="Block Arc 133">
              <a:extLst>
                <a:ext uri="{FF2B5EF4-FFF2-40B4-BE49-F238E27FC236}">
                  <a16:creationId xmlns:a16="http://schemas.microsoft.com/office/drawing/2014/main" id="{B4E9AEF7-3E0D-4E19-8BF2-88393A3CAE14}"/>
                </a:ext>
              </a:extLst>
            </p:cNvPr>
            <p:cNvSpPr/>
            <p:nvPr/>
          </p:nvSpPr>
          <p:spPr>
            <a:xfrm rot="10800000">
              <a:off x="1996063" y="2971586"/>
              <a:ext cx="1205018" cy="1685731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51CBB674-6AB4-4213-BAB7-12B5ADA36163}"/>
                </a:ext>
              </a:extLst>
            </p:cNvPr>
            <p:cNvSpPr/>
            <p:nvPr/>
          </p:nvSpPr>
          <p:spPr>
            <a:xfrm>
              <a:off x="3889851" y="5205775"/>
              <a:ext cx="426687" cy="4218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79571C24-DD1F-4036-9F22-1FF6590A3963}"/>
                </a:ext>
              </a:extLst>
            </p:cNvPr>
            <p:cNvGrpSpPr/>
            <p:nvPr/>
          </p:nvGrpSpPr>
          <p:grpSpPr>
            <a:xfrm>
              <a:off x="1696620" y="5157739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BD12C285-F8CC-4989-80B8-058CEAD35218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FAF36868-BC3A-46F1-B9C2-70B9D464CA9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02625EC0-E23A-4A04-8D19-D05D83951947}"/>
                </a:ext>
              </a:extLst>
            </p:cNvPr>
            <p:cNvGrpSpPr/>
            <p:nvPr/>
          </p:nvGrpSpPr>
          <p:grpSpPr>
            <a:xfrm>
              <a:off x="2697520" y="5123660"/>
              <a:ext cx="832338" cy="773722"/>
              <a:chOff x="3598985" y="4196862"/>
              <a:chExt cx="832338" cy="773722"/>
            </a:xfrm>
            <a:solidFill>
              <a:srgbClr val="D0CECE"/>
            </a:solidFill>
          </p:grpSpPr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9A204DD3-724B-4AD9-BC41-3D8BAA3B62FC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D933ECEF-5A8A-4470-B125-5B23EA10854F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F84DBC02-6C1C-4280-B821-0A40882F16F2}"/>
                </a:ext>
              </a:extLst>
            </p:cNvPr>
            <p:cNvGrpSpPr/>
            <p:nvPr/>
          </p:nvGrpSpPr>
          <p:grpSpPr>
            <a:xfrm rot="12551276" flipH="1">
              <a:off x="3229134" y="5116373"/>
              <a:ext cx="932287" cy="793872"/>
              <a:chOff x="3001979" y="3798448"/>
              <a:chExt cx="932287" cy="793872"/>
            </a:xfrm>
          </p:grpSpPr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EE2998C2-97E8-4A6C-AB40-CF80464BA881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8582DADA-850E-4649-94B2-A4AA1595E742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A66C04C0-0168-41B8-AA8C-9C90A087192E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ounded Rectangle 64">
                <a:extLst>
                  <a:ext uri="{FF2B5EF4-FFF2-40B4-BE49-F238E27FC236}">
                    <a16:creationId xmlns:a16="http://schemas.microsoft.com/office/drawing/2014/main" id="{40389161-A687-4A5E-B5C6-CCB56A04FEA2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9" name="Flowchart: Terminator 138">
              <a:extLst>
                <a:ext uri="{FF2B5EF4-FFF2-40B4-BE49-F238E27FC236}">
                  <a16:creationId xmlns:a16="http://schemas.microsoft.com/office/drawing/2014/main" id="{F7F7C326-0963-4C4F-8BFB-CD9B0365D9BC}"/>
                </a:ext>
              </a:extLst>
            </p:cNvPr>
            <p:cNvSpPr/>
            <p:nvPr/>
          </p:nvSpPr>
          <p:spPr>
            <a:xfrm rot="1778879">
              <a:off x="2895275" y="5489943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419F27AA-AA24-4A32-BC87-D59AB97DE61B}"/>
                </a:ext>
              </a:extLst>
            </p:cNvPr>
            <p:cNvSpPr/>
            <p:nvPr/>
          </p:nvSpPr>
          <p:spPr>
            <a:xfrm>
              <a:off x="1012323" y="5322065"/>
              <a:ext cx="426687" cy="4218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B9C8EBAF-7625-42AC-8CB5-8BEDD151B18E}"/>
                </a:ext>
              </a:extLst>
            </p:cNvPr>
            <p:cNvGrpSpPr/>
            <p:nvPr/>
          </p:nvGrpSpPr>
          <p:grpSpPr>
            <a:xfrm rot="327644">
              <a:off x="1208220" y="4313722"/>
              <a:ext cx="1283715" cy="1489210"/>
              <a:chOff x="3310035" y="2094216"/>
              <a:chExt cx="1283715" cy="1489210"/>
            </a:xfrm>
          </p:grpSpPr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CC2C3269-6AD0-4FE4-8256-72E82C629422}"/>
                  </a:ext>
                </a:extLst>
              </p:cNvPr>
              <p:cNvSpPr/>
              <p:nvPr/>
            </p:nvSpPr>
            <p:spPr>
              <a:xfrm rot="8047878" flipH="1">
                <a:off x="4307798" y="2094864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D125391D-7166-47DF-8BF9-FE984DC5911C}"/>
                  </a:ext>
                </a:extLst>
              </p:cNvPr>
              <p:cNvSpPr/>
              <p:nvPr/>
            </p:nvSpPr>
            <p:spPr>
              <a:xfrm rot="7759187" flipH="1">
                <a:off x="3207999" y="2666996"/>
                <a:ext cx="1489210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CA44E330-0992-4FF5-ABB3-22FA19885E34}"/>
                  </a:ext>
                </a:extLst>
              </p:cNvPr>
              <p:cNvSpPr/>
              <p:nvPr/>
            </p:nvSpPr>
            <p:spPr>
              <a:xfrm rot="8047878" flipH="1">
                <a:off x="3371086" y="3237547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ounded Rectangle 31">
                <a:extLst>
                  <a:ext uri="{FF2B5EF4-FFF2-40B4-BE49-F238E27FC236}">
                    <a16:creationId xmlns:a16="http://schemas.microsoft.com/office/drawing/2014/main" id="{A4A5A3BE-6E25-4087-9F8B-DE1C57F534B3}"/>
                  </a:ext>
                </a:extLst>
              </p:cNvPr>
              <p:cNvSpPr/>
              <p:nvPr/>
            </p:nvSpPr>
            <p:spPr>
              <a:xfrm rot="7774539" flipH="1">
                <a:off x="4355476" y="2125708"/>
                <a:ext cx="96069" cy="321611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2" name="Freeform 46">
              <a:extLst>
                <a:ext uri="{FF2B5EF4-FFF2-40B4-BE49-F238E27FC236}">
                  <a16:creationId xmlns:a16="http://schemas.microsoft.com/office/drawing/2014/main" id="{08A666FA-391F-4415-8439-4AA3DCC0EACC}"/>
                </a:ext>
              </a:extLst>
            </p:cNvPr>
            <p:cNvSpPr/>
            <p:nvPr/>
          </p:nvSpPr>
          <p:spPr>
            <a:xfrm rot="2060467">
              <a:off x="2282331" y="5137293"/>
              <a:ext cx="1053564" cy="746091"/>
            </a:xfrm>
            <a:custGeom>
              <a:avLst/>
              <a:gdLst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46125 w 1053564"/>
                <a:gd name="connsiteY5" fmla="*/ 5599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396617 h 723429"/>
                <a:gd name="connsiteX1" fmla="*/ 591885 w 1053564"/>
                <a:gd name="connsiteY1" fmla="*/ 10962 h 723429"/>
                <a:gd name="connsiteX2" fmla="*/ 638974 w 1053564"/>
                <a:gd name="connsiteY2" fmla="*/ 1090 h 723429"/>
                <a:gd name="connsiteX3" fmla="*/ 639688 w 1053564"/>
                <a:gd name="connsiteY3" fmla="*/ 1556 h 723429"/>
                <a:gd name="connsiteX4" fmla="*/ 836364 w 1053564"/>
                <a:gd name="connsiteY4" fmla="*/ 1556 h 723429"/>
                <a:gd name="connsiteX5" fmla="*/ 881510 w 1053564"/>
                <a:gd name="connsiteY5" fmla="*/ 50638 h 723429"/>
                <a:gd name="connsiteX6" fmla="*/ 860478 w 1053564"/>
                <a:gd name="connsiteY6" fmla="*/ 5511 h 723429"/>
                <a:gd name="connsiteX7" fmla="*/ 900756 w 1053564"/>
                <a:gd name="connsiteY7" fmla="*/ 31827 h 723429"/>
                <a:gd name="connsiteX8" fmla="*/ 1042601 w 1053564"/>
                <a:gd name="connsiteY8" fmla="*/ 239443 h 723429"/>
                <a:gd name="connsiteX9" fmla="*/ 1026157 w 1053564"/>
                <a:gd name="connsiteY9" fmla="*/ 326811 h 723429"/>
                <a:gd name="connsiteX10" fmla="*/ 461679 w 1053564"/>
                <a:gd name="connsiteY10" fmla="*/ 712466 h 723429"/>
                <a:gd name="connsiteX11" fmla="*/ 374312 w 1053564"/>
                <a:gd name="connsiteY11" fmla="*/ 696022 h 723429"/>
                <a:gd name="connsiteX12" fmla="*/ 337225 w 1053564"/>
                <a:gd name="connsiteY12" fmla="*/ 641740 h 723429"/>
                <a:gd name="connsiteX13" fmla="*/ 240176 w 1053564"/>
                <a:gd name="connsiteY13" fmla="*/ 708045 h 723429"/>
                <a:gd name="connsiteX14" fmla="*/ 152808 w 1053564"/>
                <a:gd name="connsiteY14" fmla="*/ 691601 h 723429"/>
                <a:gd name="connsiteX15" fmla="*/ 10963 w 1053564"/>
                <a:gd name="connsiteY15" fmla="*/ 483985 h 723429"/>
                <a:gd name="connsiteX16" fmla="*/ 27407 w 1053564"/>
                <a:gd name="connsiteY16" fmla="*/ 396617 h 723429"/>
                <a:gd name="connsiteX0" fmla="*/ 27407 w 1053564"/>
                <a:gd name="connsiteY0" fmla="*/ 414903 h 741715"/>
                <a:gd name="connsiteX1" fmla="*/ 591885 w 1053564"/>
                <a:gd name="connsiteY1" fmla="*/ 29248 h 741715"/>
                <a:gd name="connsiteX2" fmla="*/ 638974 w 1053564"/>
                <a:gd name="connsiteY2" fmla="*/ 19376 h 741715"/>
                <a:gd name="connsiteX3" fmla="*/ 639688 w 1053564"/>
                <a:gd name="connsiteY3" fmla="*/ 19842 h 741715"/>
                <a:gd name="connsiteX4" fmla="*/ 862030 w 1053564"/>
                <a:gd name="connsiteY4" fmla="*/ 0 h 741715"/>
                <a:gd name="connsiteX5" fmla="*/ 881510 w 1053564"/>
                <a:gd name="connsiteY5" fmla="*/ 68924 h 741715"/>
                <a:gd name="connsiteX6" fmla="*/ 860478 w 1053564"/>
                <a:gd name="connsiteY6" fmla="*/ 23797 h 741715"/>
                <a:gd name="connsiteX7" fmla="*/ 900756 w 1053564"/>
                <a:gd name="connsiteY7" fmla="*/ 50113 h 741715"/>
                <a:gd name="connsiteX8" fmla="*/ 1042601 w 1053564"/>
                <a:gd name="connsiteY8" fmla="*/ 257729 h 741715"/>
                <a:gd name="connsiteX9" fmla="*/ 1026157 w 1053564"/>
                <a:gd name="connsiteY9" fmla="*/ 345097 h 741715"/>
                <a:gd name="connsiteX10" fmla="*/ 461679 w 1053564"/>
                <a:gd name="connsiteY10" fmla="*/ 730752 h 741715"/>
                <a:gd name="connsiteX11" fmla="*/ 374312 w 1053564"/>
                <a:gd name="connsiteY11" fmla="*/ 714308 h 741715"/>
                <a:gd name="connsiteX12" fmla="*/ 337225 w 1053564"/>
                <a:gd name="connsiteY12" fmla="*/ 660026 h 741715"/>
                <a:gd name="connsiteX13" fmla="*/ 240176 w 1053564"/>
                <a:gd name="connsiteY13" fmla="*/ 726331 h 741715"/>
                <a:gd name="connsiteX14" fmla="*/ 152808 w 1053564"/>
                <a:gd name="connsiteY14" fmla="*/ 709887 h 741715"/>
                <a:gd name="connsiteX15" fmla="*/ 10963 w 1053564"/>
                <a:gd name="connsiteY15" fmla="*/ 502271 h 741715"/>
                <a:gd name="connsiteX16" fmla="*/ 27407 w 1053564"/>
                <a:gd name="connsiteY16" fmla="*/ 414903 h 741715"/>
                <a:gd name="connsiteX0" fmla="*/ 27407 w 1053564"/>
                <a:gd name="connsiteY0" fmla="*/ 419279 h 746091"/>
                <a:gd name="connsiteX1" fmla="*/ 591885 w 1053564"/>
                <a:gd name="connsiteY1" fmla="*/ 33624 h 746091"/>
                <a:gd name="connsiteX2" fmla="*/ 638974 w 1053564"/>
                <a:gd name="connsiteY2" fmla="*/ 23752 h 746091"/>
                <a:gd name="connsiteX3" fmla="*/ 639688 w 1053564"/>
                <a:gd name="connsiteY3" fmla="*/ 24218 h 746091"/>
                <a:gd name="connsiteX4" fmla="*/ 875190 w 1053564"/>
                <a:gd name="connsiteY4" fmla="*/ 0 h 746091"/>
                <a:gd name="connsiteX5" fmla="*/ 881510 w 1053564"/>
                <a:gd name="connsiteY5" fmla="*/ 73300 h 746091"/>
                <a:gd name="connsiteX6" fmla="*/ 860478 w 1053564"/>
                <a:gd name="connsiteY6" fmla="*/ 28173 h 746091"/>
                <a:gd name="connsiteX7" fmla="*/ 900756 w 1053564"/>
                <a:gd name="connsiteY7" fmla="*/ 54489 h 746091"/>
                <a:gd name="connsiteX8" fmla="*/ 1042601 w 1053564"/>
                <a:gd name="connsiteY8" fmla="*/ 262105 h 746091"/>
                <a:gd name="connsiteX9" fmla="*/ 1026157 w 1053564"/>
                <a:gd name="connsiteY9" fmla="*/ 349473 h 746091"/>
                <a:gd name="connsiteX10" fmla="*/ 461679 w 1053564"/>
                <a:gd name="connsiteY10" fmla="*/ 735128 h 746091"/>
                <a:gd name="connsiteX11" fmla="*/ 374312 w 1053564"/>
                <a:gd name="connsiteY11" fmla="*/ 718684 h 746091"/>
                <a:gd name="connsiteX12" fmla="*/ 337225 w 1053564"/>
                <a:gd name="connsiteY12" fmla="*/ 664402 h 746091"/>
                <a:gd name="connsiteX13" fmla="*/ 240176 w 1053564"/>
                <a:gd name="connsiteY13" fmla="*/ 730707 h 746091"/>
                <a:gd name="connsiteX14" fmla="*/ 152808 w 1053564"/>
                <a:gd name="connsiteY14" fmla="*/ 714263 h 746091"/>
                <a:gd name="connsiteX15" fmla="*/ 10963 w 1053564"/>
                <a:gd name="connsiteY15" fmla="*/ 506647 h 746091"/>
                <a:gd name="connsiteX16" fmla="*/ 27407 w 1053564"/>
                <a:gd name="connsiteY16" fmla="*/ 419279 h 746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3564" h="746091">
                  <a:moveTo>
                    <a:pt x="27407" y="419279"/>
                  </a:moveTo>
                  <a:lnTo>
                    <a:pt x="591885" y="33624"/>
                  </a:lnTo>
                  <a:cubicBezTo>
                    <a:pt x="606218" y="23832"/>
                    <a:pt x="623164" y="20776"/>
                    <a:pt x="638974" y="23752"/>
                  </a:cubicBezTo>
                  <a:lnTo>
                    <a:pt x="639688" y="24218"/>
                  </a:lnTo>
                  <a:lnTo>
                    <a:pt x="875190" y="0"/>
                  </a:lnTo>
                  <a:lnTo>
                    <a:pt x="881510" y="73300"/>
                  </a:lnTo>
                  <a:cubicBezTo>
                    <a:pt x="886294" y="73271"/>
                    <a:pt x="855694" y="28202"/>
                    <a:pt x="860478" y="28173"/>
                  </a:cubicBezTo>
                  <a:cubicBezTo>
                    <a:pt x="876288" y="31149"/>
                    <a:pt x="890963" y="40156"/>
                    <a:pt x="900756" y="54489"/>
                  </a:cubicBezTo>
                  <a:lnTo>
                    <a:pt x="1042601" y="262105"/>
                  </a:lnTo>
                  <a:cubicBezTo>
                    <a:pt x="1062186" y="290772"/>
                    <a:pt x="1054824" y="329888"/>
                    <a:pt x="1026157" y="349473"/>
                  </a:cubicBezTo>
                  <a:lnTo>
                    <a:pt x="461679" y="735128"/>
                  </a:lnTo>
                  <a:cubicBezTo>
                    <a:pt x="433013" y="754713"/>
                    <a:pt x="393897" y="747351"/>
                    <a:pt x="374312" y="718684"/>
                  </a:cubicBezTo>
                  <a:lnTo>
                    <a:pt x="337225" y="664402"/>
                  </a:lnTo>
                  <a:lnTo>
                    <a:pt x="240176" y="730707"/>
                  </a:lnTo>
                  <a:cubicBezTo>
                    <a:pt x="211509" y="750292"/>
                    <a:pt x="172393" y="742930"/>
                    <a:pt x="152808" y="714263"/>
                  </a:cubicBezTo>
                  <a:lnTo>
                    <a:pt x="10963" y="506647"/>
                  </a:lnTo>
                  <a:cubicBezTo>
                    <a:pt x="-8622" y="477980"/>
                    <a:pt x="-1260" y="438864"/>
                    <a:pt x="27407" y="419279"/>
                  </a:cubicBez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ounded Rectangle 43">
              <a:extLst>
                <a:ext uri="{FF2B5EF4-FFF2-40B4-BE49-F238E27FC236}">
                  <a16:creationId xmlns:a16="http://schemas.microsoft.com/office/drawing/2014/main" id="{37738A98-3F5A-4CEE-B91B-EFA5362B5285}"/>
                </a:ext>
              </a:extLst>
            </p:cNvPr>
            <p:cNvSpPr/>
            <p:nvPr/>
          </p:nvSpPr>
          <p:spPr>
            <a:xfrm>
              <a:off x="2523350" y="5383835"/>
              <a:ext cx="809367" cy="377171"/>
            </a:xfrm>
            <a:prstGeom prst="round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Flowchart: Terminator 143">
              <a:extLst>
                <a:ext uri="{FF2B5EF4-FFF2-40B4-BE49-F238E27FC236}">
                  <a16:creationId xmlns:a16="http://schemas.microsoft.com/office/drawing/2014/main" id="{B5B4EE7C-9743-4AB5-A5D5-70E63DCD1990}"/>
                </a:ext>
              </a:extLst>
            </p:cNvPr>
            <p:cNvSpPr/>
            <p:nvPr/>
          </p:nvSpPr>
          <p:spPr>
            <a:xfrm rot="1778879">
              <a:off x="1894375" y="5524022"/>
              <a:ext cx="1184761" cy="474075"/>
            </a:xfrm>
            <a:prstGeom prst="flowChartTerminator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2AFE12A1-D8AF-417E-9E13-872D315777C3}"/>
                </a:ext>
              </a:extLst>
            </p:cNvPr>
            <p:cNvGrpSpPr/>
            <p:nvPr/>
          </p:nvGrpSpPr>
          <p:grpSpPr>
            <a:xfrm rot="19758248">
              <a:off x="1216210" y="5203843"/>
              <a:ext cx="932287" cy="793872"/>
              <a:chOff x="3001979" y="3798448"/>
              <a:chExt cx="932287" cy="793872"/>
            </a:xfrm>
          </p:grpSpPr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A166C5F5-0C3A-4230-9033-2543DAF1E101}"/>
                  </a:ext>
                </a:extLst>
              </p:cNvPr>
              <p:cNvSpPr/>
              <p:nvPr/>
            </p:nvSpPr>
            <p:spPr>
              <a:xfrm rot="1655909">
                <a:off x="3709364" y="4245317"/>
                <a:ext cx="224902" cy="347003"/>
              </a:xfrm>
              <a:prstGeom prst="ellipse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07C51B6-ABDD-4A34-9B37-A27010595076}"/>
                  </a:ext>
                </a:extLst>
              </p:cNvPr>
              <p:cNvSpPr/>
              <p:nvPr/>
            </p:nvSpPr>
            <p:spPr>
              <a:xfrm rot="1944600">
                <a:off x="3045202" y="4022466"/>
                <a:ext cx="839971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F4E7F4D8-B186-4915-AB8E-38D57172505A}"/>
                  </a:ext>
                </a:extLst>
              </p:cNvPr>
              <p:cNvSpPr/>
              <p:nvPr/>
            </p:nvSpPr>
            <p:spPr>
              <a:xfrm rot="1655909">
                <a:off x="3001979" y="3798448"/>
                <a:ext cx="224902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ounded Rectangle 16">
                <a:extLst>
                  <a:ext uri="{FF2B5EF4-FFF2-40B4-BE49-F238E27FC236}">
                    <a16:creationId xmlns:a16="http://schemas.microsoft.com/office/drawing/2014/main" id="{E9D2804E-7907-44A9-A8AC-495DD8E59C42}"/>
                  </a:ext>
                </a:extLst>
              </p:cNvPr>
              <p:cNvSpPr/>
              <p:nvPr/>
            </p:nvSpPr>
            <p:spPr>
              <a:xfrm rot="1929248">
                <a:off x="3744671" y="4234146"/>
                <a:ext cx="96069" cy="333770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9CC21B7-A7C0-4531-B43C-48C271C2B27D}"/>
                </a:ext>
              </a:extLst>
            </p:cNvPr>
            <p:cNvSpPr/>
            <p:nvPr/>
          </p:nvSpPr>
          <p:spPr>
            <a:xfrm>
              <a:off x="1066982" y="5367201"/>
              <a:ext cx="451419" cy="4514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676C1281-A637-4BAA-9821-E8219A66E341}"/>
                </a:ext>
              </a:extLst>
            </p:cNvPr>
            <p:cNvGrpSpPr/>
            <p:nvPr/>
          </p:nvGrpSpPr>
          <p:grpSpPr>
            <a:xfrm>
              <a:off x="2173553" y="5391809"/>
              <a:ext cx="998806" cy="928467"/>
              <a:chOff x="3598985" y="4196862"/>
              <a:chExt cx="832338" cy="773722"/>
            </a:xfrm>
            <a:solidFill>
              <a:schemeClr val="bg2">
                <a:lumMod val="90000"/>
              </a:schemeClr>
            </a:solidFill>
          </p:grpSpPr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C4B3239E-13F9-48CB-9DA8-2203D301C7EB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rgbClr val="AFABAB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EF2B4C8B-7DEB-4C97-9474-5C90C6B9D7CA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solidFill>
                <a:srgbClr val="D0CECE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26E74D43-94C4-4F0F-B5A9-C0F27D461F99}"/>
                </a:ext>
              </a:extLst>
            </p:cNvPr>
            <p:cNvCxnSpPr/>
            <p:nvPr/>
          </p:nvCxnSpPr>
          <p:spPr>
            <a:xfrm>
              <a:off x="2306224" y="5317637"/>
              <a:ext cx="180531" cy="87183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66A4BFBD-5F96-4EEA-820F-8023F7695BBF}"/>
                </a:ext>
              </a:extLst>
            </p:cNvPr>
            <p:cNvCxnSpPr/>
            <p:nvPr/>
          </p:nvCxnSpPr>
          <p:spPr>
            <a:xfrm>
              <a:off x="2361839" y="5267285"/>
              <a:ext cx="247421" cy="11592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A5EEE4F4-4329-4491-9C2D-06ECB4610C0F}"/>
                </a:ext>
              </a:extLst>
            </p:cNvPr>
            <p:cNvGrpSpPr/>
            <p:nvPr/>
          </p:nvGrpSpPr>
          <p:grpSpPr>
            <a:xfrm rot="10009302" flipH="1">
              <a:off x="2880156" y="4209325"/>
              <a:ext cx="1302043" cy="1489210"/>
              <a:chOff x="5746402" y="2578481"/>
              <a:chExt cx="1302043" cy="1489210"/>
            </a:xfrm>
          </p:grpSpPr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94FC7C13-9372-47F7-8382-DA40F3C3C420}"/>
                  </a:ext>
                </a:extLst>
              </p:cNvPr>
              <p:cNvSpPr/>
              <p:nvPr/>
            </p:nvSpPr>
            <p:spPr>
              <a:xfrm rot="7759187" flipH="1">
                <a:off x="5657063" y="3151261"/>
                <a:ext cx="1489210" cy="343650"/>
              </a:xfrm>
              <a:prstGeom prst="rect">
                <a:avLst/>
              </a:prstGeom>
              <a:solidFill>
                <a:srgbClr val="2E75B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8F315AAA-1CD2-4AD9-BF12-007A9E2D684D}"/>
                  </a:ext>
                </a:extLst>
              </p:cNvPr>
              <p:cNvSpPr/>
              <p:nvPr/>
            </p:nvSpPr>
            <p:spPr>
              <a:xfrm rot="8047878" flipH="1">
                <a:off x="5825688" y="3734899"/>
                <a:ext cx="188431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70122AFD-4031-4961-81CF-755E52313DB9}"/>
                  </a:ext>
                </a:extLst>
              </p:cNvPr>
              <p:cNvSpPr/>
              <p:nvPr/>
            </p:nvSpPr>
            <p:spPr>
              <a:xfrm rot="8047878" flipH="1">
                <a:off x="6780728" y="2576659"/>
                <a:ext cx="188431" cy="347003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ounded Rectangle 57">
                <a:extLst>
                  <a:ext uri="{FF2B5EF4-FFF2-40B4-BE49-F238E27FC236}">
                    <a16:creationId xmlns:a16="http://schemas.microsoft.com/office/drawing/2014/main" id="{626E865B-8B16-4198-A4B4-8812359EACFE}"/>
                  </a:ext>
                </a:extLst>
              </p:cNvPr>
              <p:cNvSpPr/>
              <p:nvPr/>
            </p:nvSpPr>
            <p:spPr>
              <a:xfrm rot="7774539" flipH="1">
                <a:off x="6786556" y="2629767"/>
                <a:ext cx="127564" cy="317225"/>
              </a:xfrm>
              <a:prstGeom prst="roundRect">
                <a:avLst/>
              </a:prstGeom>
              <a:solidFill>
                <a:srgbClr val="2E75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FB4C5C62-8D03-4AF6-BA91-A6321BE7E20E}"/>
                </a:ext>
              </a:extLst>
            </p:cNvPr>
            <p:cNvSpPr/>
            <p:nvPr/>
          </p:nvSpPr>
          <p:spPr>
            <a:xfrm>
              <a:off x="3963839" y="5252787"/>
              <a:ext cx="451419" cy="451419"/>
            </a:xfrm>
            <a:prstGeom prst="ellipse">
              <a:avLst/>
            </a:prstGeom>
            <a:solidFill>
              <a:srgbClr val="767171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Block Arc 151">
              <a:extLst>
                <a:ext uri="{FF2B5EF4-FFF2-40B4-BE49-F238E27FC236}">
                  <a16:creationId xmlns:a16="http://schemas.microsoft.com/office/drawing/2014/main" id="{BC1A3104-18CB-417A-B237-E0EDCCE50FB5}"/>
                </a:ext>
              </a:extLst>
            </p:cNvPr>
            <p:cNvSpPr/>
            <p:nvPr/>
          </p:nvSpPr>
          <p:spPr>
            <a:xfrm rot="10800000">
              <a:off x="2095011" y="3008100"/>
              <a:ext cx="1205018" cy="1685730"/>
            </a:xfrm>
            <a:prstGeom prst="blockArc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3" name="Rectangle 70">
              <a:extLst>
                <a:ext uri="{FF2B5EF4-FFF2-40B4-BE49-F238E27FC236}">
                  <a16:creationId xmlns:a16="http://schemas.microsoft.com/office/drawing/2014/main" id="{E0206087-4E86-4D66-96BA-0A43784C013A}"/>
                </a:ext>
              </a:extLst>
            </p:cNvPr>
            <p:cNvSpPr/>
            <p:nvPr/>
          </p:nvSpPr>
          <p:spPr>
            <a:xfrm>
              <a:off x="1991932" y="3810828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70">
              <a:extLst>
                <a:ext uri="{FF2B5EF4-FFF2-40B4-BE49-F238E27FC236}">
                  <a16:creationId xmlns:a16="http://schemas.microsoft.com/office/drawing/2014/main" id="{FB57BEAE-EECD-4D9F-886F-ED2D357713B9}"/>
                </a:ext>
              </a:extLst>
            </p:cNvPr>
            <p:cNvSpPr/>
            <p:nvPr/>
          </p:nvSpPr>
          <p:spPr>
            <a:xfrm>
              <a:off x="2892206" y="3815079"/>
              <a:ext cx="407823" cy="43532"/>
            </a:xfrm>
            <a:custGeom>
              <a:avLst/>
              <a:gdLst>
                <a:gd name="connsiteX0" fmla="*/ 0 w 357553"/>
                <a:gd name="connsiteY0" fmla="*/ 0 h 205740"/>
                <a:gd name="connsiteX1" fmla="*/ 357553 w 357553"/>
                <a:gd name="connsiteY1" fmla="*/ 0 h 205740"/>
                <a:gd name="connsiteX2" fmla="*/ 357553 w 357553"/>
                <a:gd name="connsiteY2" fmla="*/ 205740 h 205740"/>
                <a:gd name="connsiteX3" fmla="*/ 0 w 357553"/>
                <a:gd name="connsiteY3" fmla="*/ 205740 h 205740"/>
                <a:gd name="connsiteX4" fmla="*/ 0 w 357553"/>
                <a:gd name="connsiteY4" fmla="*/ 0 h 205740"/>
                <a:gd name="connsiteX0" fmla="*/ 0 w 458518"/>
                <a:gd name="connsiteY0" fmla="*/ 177165 h 205740"/>
                <a:gd name="connsiteX1" fmla="*/ 458518 w 458518"/>
                <a:gd name="connsiteY1" fmla="*/ 0 h 205740"/>
                <a:gd name="connsiteX2" fmla="*/ 458518 w 458518"/>
                <a:gd name="connsiteY2" fmla="*/ 205740 h 205740"/>
                <a:gd name="connsiteX3" fmla="*/ 100965 w 458518"/>
                <a:gd name="connsiteY3" fmla="*/ 205740 h 205740"/>
                <a:gd name="connsiteX4" fmla="*/ 0 w 458518"/>
                <a:gd name="connsiteY4" fmla="*/ 177165 h 205740"/>
                <a:gd name="connsiteX0" fmla="*/ 0 w 458518"/>
                <a:gd name="connsiteY0" fmla="*/ 17145 h 45720"/>
                <a:gd name="connsiteX1" fmla="*/ 290878 w 458518"/>
                <a:gd name="connsiteY1" fmla="*/ 0 h 45720"/>
                <a:gd name="connsiteX2" fmla="*/ 458518 w 458518"/>
                <a:gd name="connsiteY2" fmla="*/ 45720 h 45720"/>
                <a:gd name="connsiteX3" fmla="*/ 100965 w 458518"/>
                <a:gd name="connsiteY3" fmla="*/ 45720 h 45720"/>
                <a:gd name="connsiteX4" fmla="*/ 0 w 458518"/>
                <a:gd name="connsiteY4" fmla="*/ 17145 h 45720"/>
                <a:gd name="connsiteX0" fmla="*/ 0 w 458518"/>
                <a:gd name="connsiteY0" fmla="*/ 1905 h 30480"/>
                <a:gd name="connsiteX1" fmla="*/ 288973 w 458518"/>
                <a:gd name="connsiteY1" fmla="*/ 0 h 30480"/>
                <a:gd name="connsiteX2" fmla="*/ 458518 w 458518"/>
                <a:gd name="connsiteY2" fmla="*/ 30480 h 30480"/>
                <a:gd name="connsiteX3" fmla="*/ 100965 w 458518"/>
                <a:gd name="connsiteY3" fmla="*/ 30480 h 30480"/>
                <a:gd name="connsiteX4" fmla="*/ 0 w 458518"/>
                <a:gd name="connsiteY4" fmla="*/ 1905 h 30480"/>
                <a:gd name="connsiteX0" fmla="*/ 0 w 399463"/>
                <a:gd name="connsiteY0" fmla="*/ 1905 h 30480"/>
                <a:gd name="connsiteX1" fmla="*/ 288973 w 399463"/>
                <a:gd name="connsiteY1" fmla="*/ 0 h 30480"/>
                <a:gd name="connsiteX2" fmla="*/ 399463 w 399463"/>
                <a:gd name="connsiteY2" fmla="*/ 24765 h 30480"/>
                <a:gd name="connsiteX3" fmla="*/ 100965 w 399463"/>
                <a:gd name="connsiteY3" fmla="*/ 30480 h 30480"/>
                <a:gd name="connsiteX4" fmla="*/ 0 w 399463"/>
                <a:gd name="connsiteY4" fmla="*/ 1905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9463" h="30480">
                  <a:moveTo>
                    <a:pt x="0" y="1905"/>
                  </a:moveTo>
                  <a:lnTo>
                    <a:pt x="288973" y="0"/>
                  </a:lnTo>
                  <a:lnTo>
                    <a:pt x="399463" y="24765"/>
                  </a:lnTo>
                  <a:lnTo>
                    <a:pt x="100965" y="30480"/>
                  </a:lnTo>
                  <a:lnTo>
                    <a:pt x="0" y="1905"/>
                  </a:lnTo>
                  <a:close/>
                </a:path>
              </a:pathLst>
            </a:custGeom>
            <a:solidFill>
              <a:srgbClr val="FFC000"/>
            </a:solidFill>
            <a:ln cap="rnd">
              <a:solidFill>
                <a:schemeClr val="tx1"/>
              </a:solidFill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AB2392B1-7E84-42C7-B3C7-67A8ECCA86AF}"/>
                </a:ext>
              </a:extLst>
            </p:cNvPr>
            <p:cNvGrpSpPr/>
            <p:nvPr/>
          </p:nvGrpSpPr>
          <p:grpSpPr>
            <a:xfrm>
              <a:off x="3174453" y="5357729"/>
              <a:ext cx="998806" cy="928467"/>
              <a:chOff x="3598985" y="4196862"/>
              <a:chExt cx="832338" cy="773722"/>
            </a:xfrm>
            <a:solidFill>
              <a:schemeClr val="bg2">
                <a:lumMod val="90000"/>
              </a:schemeClr>
            </a:solidFill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7BBFA150-5413-4B75-864C-5F1A268C5CEE}"/>
                  </a:ext>
                </a:extLst>
              </p:cNvPr>
              <p:cNvSpPr/>
              <p:nvPr/>
            </p:nvSpPr>
            <p:spPr>
              <a:xfrm>
                <a:off x="3598985" y="4196862"/>
                <a:ext cx="715107" cy="715107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15A0E82C-BC1E-4F12-B0AB-B4BA953ADE86}"/>
                  </a:ext>
                </a:extLst>
              </p:cNvPr>
              <p:cNvSpPr/>
              <p:nvPr/>
            </p:nvSpPr>
            <p:spPr>
              <a:xfrm>
                <a:off x="3716216" y="4255477"/>
                <a:ext cx="715107" cy="715107"/>
              </a:xfrm>
              <a:prstGeom prst="ellipse">
                <a:avLst/>
              </a:prstGeom>
              <a:solidFill>
                <a:srgbClr val="D0CECE"/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A16FDEB-C1EA-46FD-8E73-D389AC2B05DB}"/>
                </a:ext>
              </a:extLst>
            </p:cNvPr>
            <p:cNvGrpSpPr/>
            <p:nvPr/>
          </p:nvGrpSpPr>
          <p:grpSpPr>
            <a:xfrm>
              <a:off x="1170128" y="5745504"/>
              <a:ext cx="1060084" cy="605512"/>
              <a:chOff x="7599069" y="2846126"/>
              <a:chExt cx="1706069" cy="605512"/>
            </a:xfrm>
          </p:grpSpPr>
          <p:cxnSp>
            <p:nvCxnSpPr>
              <p:cNvPr id="186" name="Straight Arrow Connector 185">
                <a:extLst>
                  <a:ext uri="{FF2B5EF4-FFF2-40B4-BE49-F238E27FC236}">
                    <a16:creationId xmlns:a16="http://schemas.microsoft.com/office/drawing/2014/main" id="{57BC8780-5280-44B9-AC59-EC8830045A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7954" y="3067442"/>
                <a:ext cx="1475332" cy="1972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1BB3E115-8049-472F-80CA-ACFC5C64EA7C}"/>
                  </a:ext>
                </a:extLst>
              </p:cNvPr>
              <p:cNvSpPr txBox="1"/>
              <p:nvPr/>
            </p:nvSpPr>
            <p:spPr>
              <a:xfrm>
                <a:off x="7599069" y="3020751"/>
                <a:ext cx="170606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>
                    <a:solidFill>
                      <a:srgbClr val="FF0000"/>
                    </a:solidFill>
                    <a:latin typeface="MS PGothic" panose="020B0600070205080204" pitchFamily="34" charset="-128"/>
                    <a:ea typeface="MS PGothic" panose="020B0600070205080204" pitchFamily="34" charset="-128"/>
                  </a:rPr>
                  <a:t>0.175m</a:t>
                </a:r>
              </a:p>
            </p:txBody>
          </p: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958F55C7-9C3B-40A5-B533-1C5F4F2DF092}"/>
                  </a:ext>
                </a:extLst>
              </p:cNvPr>
              <p:cNvCxnSpPr/>
              <p:nvPr/>
            </p:nvCxnSpPr>
            <p:spPr>
              <a:xfrm flipV="1">
                <a:off x="7747954" y="2846126"/>
                <a:ext cx="0" cy="28908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5D502F0E-8524-4A4C-8724-6CFA8FC3C910}"/>
                  </a:ext>
                </a:extLst>
              </p:cNvPr>
              <p:cNvCxnSpPr/>
              <p:nvPr/>
            </p:nvCxnSpPr>
            <p:spPr>
              <a:xfrm flipV="1">
                <a:off x="9222435" y="2868206"/>
                <a:ext cx="0" cy="28908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91" name="Straight Arrow Connector 190">
              <a:extLst>
                <a:ext uri="{FF2B5EF4-FFF2-40B4-BE49-F238E27FC236}">
                  <a16:creationId xmlns:a16="http://schemas.microsoft.com/office/drawing/2014/main" id="{76711127-ED6F-4902-90B9-05899297758F}"/>
                </a:ext>
              </a:extLst>
            </p:cNvPr>
            <p:cNvCxnSpPr>
              <a:cxnSpLocks/>
            </p:cNvCxnSpPr>
            <p:nvPr/>
          </p:nvCxnSpPr>
          <p:spPr>
            <a:xfrm rot="8108136">
              <a:off x="794337" y="4792427"/>
              <a:ext cx="1599630" cy="19723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200F4FAE-60FC-4AA8-9331-D3E9CA0995C3}"/>
                </a:ext>
              </a:extLst>
            </p:cNvPr>
            <p:cNvSpPr txBox="1"/>
            <p:nvPr/>
          </p:nvSpPr>
          <p:spPr>
            <a:xfrm rot="18900000">
              <a:off x="710188" y="4412191"/>
              <a:ext cx="15008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rgbClr val="FF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0.375m</a:t>
              </a:r>
            </a:p>
          </p:txBody>
        </p: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52F78F8D-0313-462D-B77C-56ECB540CEFD}"/>
                </a:ext>
              </a:extLst>
            </p:cNvPr>
            <p:cNvCxnSpPr/>
            <p:nvPr/>
          </p:nvCxnSpPr>
          <p:spPr>
            <a:xfrm rot="8108136" flipV="1">
              <a:off x="2222161" y="4154939"/>
              <a:ext cx="0" cy="28908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35516685-A4FB-4B12-BF6A-EA657075E224}"/>
                </a:ext>
              </a:extLst>
            </p:cNvPr>
            <p:cNvCxnSpPr/>
            <p:nvPr/>
          </p:nvCxnSpPr>
          <p:spPr>
            <a:xfrm rot="8108136" flipV="1">
              <a:off x="1073456" y="5267068"/>
              <a:ext cx="0" cy="28908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9EC2CE4-3353-41D0-85CD-3BF72CAE693E}"/>
                </a:ext>
              </a:extLst>
            </p:cNvPr>
            <p:cNvGrpSpPr/>
            <p:nvPr/>
          </p:nvGrpSpPr>
          <p:grpSpPr>
            <a:xfrm>
              <a:off x="2310514" y="5357730"/>
              <a:ext cx="3124162" cy="1380847"/>
              <a:chOff x="7651817" y="1901575"/>
              <a:chExt cx="2558012" cy="1130615"/>
            </a:xfrm>
          </p:grpSpPr>
          <p:cxnSp>
            <p:nvCxnSpPr>
              <p:cNvPr id="127" name="Straight Arrow Connector 126">
                <a:extLst>
                  <a:ext uri="{FF2B5EF4-FFF2-40B4-BE49-F238E27FC236}">
                    <a16:creationId xmlns:a16="http://schemas.microsoft.com/office/drawing/2014/main" id="{E1989472-9A8E-45B5-ABBD-9B5E70F3EB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1817" y="2721357"/>
                <a:ext cx="1475332" cy="1972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161C030F-3808-4C60-BDF3-C096EA0CE989}"/>
                  </a:ext>
                </a:extLst>
              </p:cNvPr>
              <p:cNvSpPr txBox="1"/>
              <p:nvPr/>
            </p:nvSpPr>
            <p:spPr>
              <a:xfrm>
                <a:off x="7868302" y="2679387"/>
                <a:ext cx="998366" cy="3528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>
                    <a:solidFill>
                      <a:srgbClr val="FF0000"/>
                    </a:solidFill>
                    <a:latin typeface="MS PGothic" panose="020B0600070205080204" pitchFamily="34" charset="-128"/>
                    <a:ea typeface="MS PGothic" panose="020B0600070205080204" pitchFamily="34" charset="-128"/>
                  </a:rPr>
                  <a:t>0.4m</a:t>
                </a:r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FEA376B4-9ECD-4012-B436-89E77650F541}"/>
                  </a:ext>
                </a:extLst>
              </p:cNvPr>
              <p:cNvCxnSpPr/>
              <p:nvPr/>
            </p:nvCxnSpPr>
            <p:spPr>
              <a:xfrm flipV="1">
                <a:off x="7651817" y="2500041"/>
                <a:ext cx="0" cy="28908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D5137D6-E100-4600-88E4-288D10009761}"/>
                  </a:ext>
                </a:extLst>
              </p:cNvPr>
              <p:cNvGrpSpPr/>
              <p:nvPr/>
            </p:nvGrpSpPr>
            <p:grpSpPr>
              <a:xfrm>
                <a:off x="8984058" y="1901575"/>
                <a:ext cx="1225771" cy="909628"/>
                <a:chOff x="8984058" y="1901575"/>
                <a:chExt cx="1225771" cy="909628"/>
              </a:xfrm>
            </p:grpSpPr>
            <p:cxnSp>
              <p:nvCxnSpPr>
                <p:cNvPr id="125" name="Straight Arrow Connector 124">
                  <a:extLst>
                    <a:ext uri="{FF2B5EF4-FFF2-40B4-BE49-F238E27FC236}">
                      <a16:creationId xmlns:a16="http://schemas.microsoft.com/office/drawing/2014/main" id="{CE089F14-1378-4384-A5EF-50958B23F6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20305" y="1901575"/>
                  <a:ext cx="0" cy="710763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headEnd type="triangle"/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26" name="TextBox 125">
                  <a:extLst>
                    <a:ext uri="{FF2B5EF4-FFF2-40B4-BE49-F238E27FC236}">
                      <a16:creationId xmlns:a16="http://schemas.microsoft.com/office/drawing/2014/main" id="{9D6DF33B-C71D-4BB1-AAE3-A4A3EA77BAD1}"/>
                    </a:ext>
                  </a:extLst>
                </p:cNvPr>
                <p:cNvSpPr txBox="1"/>
                <p:nvPr/>
              </p:nvSpPr>
              <p:spPr>
                <a:xfrm>
                  <a:off x="9002514" y="2105043"/>
                  <a:ext cx="1207315" cy="35280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00">
                      <a:solidFill>
                        <a:srgbClr val="FF0000"/>
                      </a:solidFill>
                      <a:latin typeface="MS PGothic" panose="020B0600070205080204" pitchFamily="34" charset="-128"/>
                      <a:ea typeface="MS PGothic" panose="020B0600070205080204" pitchFamily="34" charset="-128"/>
                    </a:rPr>
                    <a:t>0.18m</a:t>
                  </a:r>
                </a:p>
              </p:txBody>
            </p:sp>
            <p:cxnSp>
              <p:nvCxnSpPr>
                <p:cNvPr id="130" name="Straight Connector 129">
                  <a:extLst>
                    <a:ext uri="{FF2B5EF4-FFF2-40B4-BE49-F238E27FC236}">
                      <a16:creationId xmlns:a16="http://schemas.microsoft.com/office/drawing/2014/main" id="{39EB3394-E43B-4E70-8425-76A0809EF26A}"/>
                    </a:ext>
                  </a:extLst>
                </p:cNvPr>
                <p:cNvCxnSpPr/>
                <p:nvPr/>
              </p:nvCxnSpPr>
              <p:spPr>
                <a:xfrm flipV="1">
                  <a:off x="9126298" y="2522121"/>
                  <a:ext cx="0" cy="289082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>
                  <a:extLst>
                    <a:ext uri="{FF2B5EF4-FFF2-40B4-BE49-F238E27FC236}">
                      <a16:creationId xmlns:a16="http://schemas.microsoft.com/office/drawing/2014/main" id="{EE50DD48-E51B-441C-9FE7-53E3844B94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9015199" y="2626669"/>
                  <a:ext cx="351833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8A033333-9F58-4D11-A719-773F9BAEEB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984058" y="1901575"/>
                  <a:ext cx="351833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665F1CE-04DB-419F-8515-A465A886D457}"/>
              </a:ext>
            </a:extLst>
          </p:cNvPr>
          <p:cNvGrpSpPr/>
          <p:nvPr/>
        </p:nvGrpSpPr>
        <p:grpSpPr>
          <a:xfrm>
            <a:off x="518723" y="410919"/>
            <a:ext cx="6137075" cy="1326773"/>
            <a:chOff x="518723" y="410919"/>
            <a:chExt cx="6137075" cy="1326773"/>
          </a:xfrm>
        </p:grpSpPr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359A66AA-3287-450E-B5B6-9BFBAF13C30F}"/>
                </a:ext>
              </a:extLst>
            </p:cNvPr>
            <p:cNvGrpSpPr/>
            <p:nvPr/>
          </p:nvGrpSpPr>
          <p:grpSpPr>
            <a:xfrm>
              <a:off x="1519526" y="1235353"/>
              <a:ext cx="349929" cy="158974"/>
              <a:chOff x="2988644" y="2713368"/>
              <a:chExt cx="895351" cy="406762"/>
            </a:xfrm>
          </p:grpSpPr>
          <p:sp>
            <p:nvSpPr>
              <p:cNvPr id="236" name="Cylinder 235">
                <a:extLst>
                  <a:ext uri="{FF2B5EF4-FFF2-40B4-BE49-F238E27FC236}">
                    <a16:creationId xmlns:a16="http://schemas.microsoft.com/office/drawing/2014/main" id="{324E14D5-91BD-4EA3-9583-49CAA94D0430}"/>
                  </a:ext>
                </a:extLst>
              </p:cNvPr>
              <p:cNvSpPr/>
              <p:nvPr/>
            </p:nvSpPr>
            <p:spPr>
              <a:xfrm rot="5400000">
                <a:off x="2934210" y="2767802"/>
                <a:ext cx="406762" cy="29789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7" name="Cylinder 236">
                <a:extLst>
                  <a:ext uri="{FF2B5EF4-FFF2-40B4-BE49-F238E27FC236}">
                    <a16:creationId xmlns:a16="http://schemas.microsoft.com/office/drawing/2014/main" id="{29679D60-59C8-4689-BD14-F47061FAB064}"/>
                  </a:ext>
                </a:extLst>
              </p:cNvPr>
              <p:cNvSpPr/>
              <p:nvPr/>
            </p:nvSpPr>
            <p:spPr>
              <a:xfrm rot="5400000">
                <a:off x="3434860" y="2581615"/>
                <a:ext cx="229858" cy="66841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Can 9">
              <a:extLst>
                <a:ext uri="{FF2B5EF4-FFF2-40B4-BE49-F238E27FC236}">
                  <a16:creationId xmlns:a16="http://schemas.microsoft.com/office/drawing/2014/main" id="{56C45487-7631-4595-AD9A-1C34E0E50670}"/>
                </a:ext>
              </a:extLst>
            </p:cNvPr>
            <p:cNvSpPr/>
            <p:nvPr/>
          </p:nvSpPr>
          <p:spPr>
            <a:xfrm rot="5400000">
              <a:off x="3764852" y="-1033359"/>
              <a:ext cx="641199" cy="4682974"/>
            </a:xfrm>
            <a:prstGeom prst="can">
              <a:avLst/>
            </a:pr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85E6EFB-9355-4714-AE25-A539CD70C3DE}"/>
                </a:ext>
              </a:extLst>
            </p:cNvPr>
            <p:cNvCxnSpPr/>
            <p:nvPr/>
          </p:nvCxnSpPr>
          <p:spPr>
            <a:xfrm>
              <a:off x="1830928" y="659409"/>
              <a:ext cx="0" cy="36120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BDEFA7D-7F27-41C6-B9A6-6838EC7D8627}"/>
                </a:ext>
              </a:extLst>
            </p:cNvPr>
            <p:cNvCxnSpPr/>
            <p:nvPr/>
          </p:nvCxnSpPr>
          <p:spPr>
            <a:xfrm>
              <a:off x="6359964" y="646509"/>
              <a:ext cx="0" cy="36120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612D5877-E21B-461F-96F2-7739866B6280}"/>
                </a:ext>
              </a:extLst>
            </p:cNvPr>
            <p:cNvGrpSpPr/>
            <p:nvPr/>
          </p:nvGrpSpPr>
          <p:grpSpPr>
            <a:xfrm>
              <a:off x="1090022" y="987527"/>
              <a:ext cx="764780" cy="641750"/>
              <a:chOff x="5562612" y="904172"/>
              <a:chExt cx="764780" cy="64175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F981895-90DA-407F-B109-37F251A505EB}"/>
                  </a:ext>
                </a:extLst>
              </p:cNvPr>
              <p:cNvGrpSpPr/>
              <p:nvPr/>
            </p:nvGrpSpPr>
            <p:grpSpPr>
              <a:xfrm>
                <a:off x="5562612" y="904172"/>
                <a:ext cx="764780" cy="641201"/>
                <a:chOff x="5365079" y="904172"/>
                <a:chExt cx="962314" cy="641201"/>
              </a:xfrm>
            </p:grpSpPr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1C14AC62-FCBB-4CF2-BE55-88E954B7C4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65079" y="904172"/>
                  <a:ext cx="929916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AC17DF55-A1A4-48DE-8553-81C9200BF1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75536" y="1545373"/>
                  <a:ext cx="951857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6E7415AE-87B7-4D7E-A538-A142A3DD8C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81385" y="917621"/>
                <a:ext cx="0" cy="62830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F7C37A2-63EC-41B4-949B-8DDEC8E39208}"/>
                </a:ext>
              </a:extLst>
            </p:cNvPr>
            <p:cNvCxnSpPr>
              <a:cxnSpLocks/>
            </p:cNvCxnSpPr>
            <p:nvPr/>
          </p:nvCxnSpPr>
          <p:spPr>
            <a:xfrm>
              <a:off x="1814690" y="840013"/>
              <a:ext cx="4545274" cy="641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822091D-21A6-4646-8CBF-677EDB543CC7}"/>
                </a:ext>
              </a:extLst>
            </p:cNvPr>
            <p:cNvSpPr txBox="1"/>
            <p:nvPr/>
          </p:nvSpPr>
          <p:spPr>
            <a:xfrm>
              <a:off x="518723" y="1067323"/>
              <a:ext cx="9379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rgbClr val="FF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0.5m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B8516EC-D32F-4EF3-B55C-6759391E1C61}"/>
                </a:ext>
              </a:extLst>
            </p:cNvPr>
            <p:cNvSpPr txBox="1"/>
            <p:nvPr/>
          </p:nvSpPr>
          <p:spPr>
            <a:xfrm>
              <a:off x="3434839" y="410919"/>
              <a:ext cx="9307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rgbClr val="FF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5m</a:t>
              </a:r>
            </a:p>
          </p:txBody>
        </p: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580FE97F-320E-4864-8188-4917C5B351AB}"/>
                </a:ext>
              </a:extLst>
            </p:cNvPr>
            <p:cNvGrpSpPr/>
            <p:nvPr/>
          </p:nvGrpSpPr>
          <p:grpSpPr>
            <a:xfrm>
              <a:off x="6336351" y="1240743"/>
              <a:ext cx="319447" cy="158974"/>
              <a:chOff x="3215581" y="2696697"/>
              <a:chExt cx="817359" cy="406762"/>
            </a:xfrm>
          </p:grpSpPr>
          <p:sp>
            <p:nvSpPr>
              <p:cNvPr id="205" name="Cylinder 204">
                <a:extLst>
                  <a:ext uri="{FF2B5EF4-FFF2-40B4-BE49-F238E27FC236}">
                    <a16:creationId xmlns:a16="http://schemas.microsoft.com/office/drawing/2014/main" id="{8F710423-EFAD-4C1D-94B7-9449501F2BDD}"/>
                  </a:ext>
                </a:extLst>
              </p:cNvPr>
              <p:cNvSpPr/>
              <p:nvPr/>
            </p:nvSpPr>
            <p:spPr>
              <a:xfrm rot="5400000">
                <a:off x="3434859" y="2581614"/>
                <a:ext cx="229857" cy="668414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6" name="Cylinder 205">
                <a:extLst>
                  <a:ext uri="{FF2B5EF4-FFF2-40B4-BE49-F238E27FC236}">
                    <a16:creationId xmlns:a16="http://schemas.microsoft.com/office/drawing/2014/main" id="{71945954-D178-493E-8A16-1E9E1C41F2BC}"/>
                  </a:ext>
                </a:extLst>
              </p:cNvPr>
              <p:cNvSpPr/>
              <p:nvPr/>
            </p:nvSpPr>
            <p:spPr>
              <a:xfrm rot="5400000">
                <a:off x="3680613" y="2751131"/>
                <a:ext cx="406762" cy="29789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D8F0F0BF-A9EA-4CDC-A6B2-FDFDB78BFEC8}"/>
                </a:ext>
              </a:extLst>
            </p:cNvPr>
            <p:cNvGrpSpPr/>
            <p:nvPr/>
          </p:nvGrpSpPr>
          <p:grpSpPr>
            <a:xfrm flipH="1">
              <a:off x="5631508" y="1474580"/>
              <a:ext cx="544563" cy="263112"/>
              <a:chOff x="2055417" y="4356451"/>
              <a:chExt cx="2476639" cy="1196616"/>
            </a:xfrm>
          </p:grpSpPr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F5342A9C-CF60-46A4-B0FB-722B3E900DEF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6B9DFA34-43D2-4091-B86C-BFDF31B64623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Oval 233">
                  <a:extLst>
                    <a:ext uri="{FF2B5EF4-FFF2-40B4-BE49-F238E27FC236}">
                      <a16:creationId xmlns:a16="http://schemas.microsoft.com/office/drawing/2014/main" id="{872D22DE-01D2-489A-B808-1D92FB9749A2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7F47BFCB-404A-44ED-A8CE-EC694FAAE5EB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231" name="Oval 230">
                  <a:extLst>
                    <a:ext uri="{FF2B5EF4-FFF2-40B4-BE49-F238E27FC236}">
                      <a16:creationId xmlns:a16="http://schemas.microsoft.com/office/drawing/2014/main" id="{84287443-6518-44F2-BC25-DB54FA11B7BE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Oval 231">
                  <a:extLst>
                    <a:ext uri="{FF2B5EF4-FFF2-40B4-BE49-F238E27FC236}">
                      <a16:creationId xmlns:a16="http://schemas.microsoft.com/office/drawing/2014/main" id="{C4234197-2CC7-4AED-A04A-20FFDE124597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9" name="Flowchart: Terminator 218">
                <a:extLst>
                  <a:ext uri="{FF2B5EF4-FFF2-40B4-BE49-F238E27FC236}">
                    <a16:creationId xmlns:a16="http://schemas.microsoft.com/office/drawing/2014/main" id="{861296AB-20E4-496C-9DAE-C5868F5A557B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Freeform 46">
                <a:extLst>
                  <a:ext uri="{FF2B5EF4-FFF2-40B4-BE49-F238E27FC236}">
                    <a16:creationId xmlns:a16="http://schemas.microsoft.com/office/drawing/2014/main" id="{299B2E52-61D6-4077-BECB-A17C8D532508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Rounded Rectangle 43">
                <a:extLst>
                  <a:ext uri="{FF2B5EF4-FFF2-40B4-BE49-F238E27FC236}">
                    <a16:creationId xmlns:a16="http://schemas.microsoft.com/office/drawing/2014/main" id="{2A1F6C2F-C337-464F-84C6-6A1A889F2DED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Flowchart: Terminator 221">
                <a:extLst>
                  <a:ext uri="{FF2B5EF4-FFF2-40B4-BE49-F238E27FC236}">
                    <a16:creationId xmlns:a16="http://schemas.microsoft.com/office/drawing/2014/main" id="{66046321-2B0B-4C4D-875E-E49FD125E2F7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B41D43A1-97ED-4253-91D1-D61A3D092685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4245DB17-2A50-44CE-880D-8F7E7143951D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Oval 229">
                  <a:extLst>
                    <a:ext uri="{FF2B5EF4-FFF2-40B4-BE49-F238E27FC236}">
                      <a16:creationId xmlns:a16="http://schemas.microsoft.com/office/drawing/2014/main" id="{B363A142-C7C2-41B8-B042-9C8633AB8A33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2A812C81-8499-4011-8DAD-BC8CB80A2B21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BAC703F1-2920-42F4-89E3-A56AA06187D1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F0BB819A-8BC0-4069-9408-81325A9D2EF9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6E3A5636-F67A-4334-A711-FC76E14072AD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F5965F3D-0397-48A9-87EA-27674C5222CF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7555119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9DF3BAE-0385-4C98-A251-EC899CC8DA6F}"/>
              </a:ext>
            </a:extLst>
          </p:cNvPr>
          <p:cNvGrpSpPr/>
          <p:nvPr/>
        </p:nvGrpSpPr>
        <p:grpSpPr>
          <a:xfrm>
            <a:off x="2000428" y="1452382"/>
            <a:ext cx="3335829" cy="2960842"/>
            <a:chOff x="2000428" y="1452382"/>
            <a:chExt cx="3335829" cy="2960842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9F108BC-0823-4AC9-92AF-09948FD7CCD6}"/>
                </a:ext>
              </a:extLst>
            </p:cNvPr>
            <p:cNvCxnSpPr/>
            <p:nvPr/>
          </p:nvCxnSpPr>
          <p:spPr>
            <a:xfrm>
              <a:off x="2629583" y="2306514"/>
              <a:ext cx="0" cy="1589955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11C43A12-97F3-4569-8F79-3B7BF2A3A91A}"/>
                </a:ext>
              </a:extLst>
            </p:cNvPr>
            <p:cNvGrpSpPr/>
            <p:nvPr/>
          </p:nvGrpSpPr>
          <p:grpSpPr>
            <a:xfrm>
              <a:off x="2593924" y="3497555"/>
              <a:ext cx="349929" cy="158974"/>
              <a:chOff x="2988644" y="2713368"/>
              <a:chExt cx="895351" cy="406762"/>
            </a:xfrm>
          </p:grpSpPr>
          <p:sp>
            <p:nvSpPr>
              <p:cNvPr id="202" name="Cylinder 201">
                <a:extLst>
                  <a:ext uri="{FF2B5EF4-FFF2-40B4-BE49-F238E27FC236}">
                    <a16:creationId xmlns:a16="http://schemas.microsoft.com/office/drawing/2014/main" id="{1F025393-5AA7-4C91-8196-4B0260011810}"/>
                  </a:ext>
                </a:extLst>
              </p:cNvPr>
              <p:cNvSpPr/>
              <p:nvPr/>
            </p:nvSpPr>
            <p:spPr>
              <a:xfrm rot="5400000">
                <a:off x="2934210" y="2767802"/>
                <a:ext cx="406762" cy="29789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3" name="Cylinder 202">
                <a:extLst>
                  <a:ext uri="{FF2B5EF4-FFF2-40B4-BE49-F238E27FC236}">
                    <a16:creationId xmlns:a16="http://schemas.microsoft.com/office/drawing/2014/main" id="{B040E597-4DF5-4F1E-8B2B-4137CCF5386B}"/>
                  </a:ext>
                </a:extLst>
              </p:cNvPr>
              <p:cNvSpPr/>
              <p:nvPr/>
            </p:nvSpPr>
            <p:spPr>
              <a:xfrm rot="5400000">
                <a:off x="3434860" y="2581615"/>
                <a:ext cx="229858" cy="66841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35A55C9-E68F-4C6C-8A58-A37E6E646BB8}"/>
                </a:ext>
              </a:extLst>
            </p:cNvPr>
            <p:cNvGrpSpPr/>
            <p:nvPr/>
          </p:nvGrpSpPr>
          <p:grpSpPr>
            <a:xfrm>
              <a:off x="2720978" y="2214189"/>
              <a:ext cx="1774605" cy="1774605"/>
              <a:chOff x="1006127" y="579928"/>
              <a:chExt cx="2265767" cy="2265766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A0C089F-C88D-4ABE-AD33-C6115BFB7362}"/>
                  </a:ext>
                </a:extLst>
              </p:cNvPr>
              <p:cNvGrpSpPr/>
              <p:nvPr/>
            </p:nvGrpSpPr>
            <p:grpSpPr>
              <a:xfrm>
                <a:off x="1006127" y="579928"/>
                <a:ext cx="2265767" cy="2265766"/>
                <a:chOff x="5993505" y="1380593"/>
                <a:chExt cx="4034001" cy="4034001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56C35037-6B06-46C4-990C-A893EEC797E4}"/>
                    </a:ext>
                  </a:extLst>
                </p:cNvPr>
                <p:cNvSpPr/>
                <p:nvPr/>
              </p:nvSpPr>
              <p:spPr>
                <a:xfrm>
                  <a:off x="6181637" y="1590466"/>
                  <a:ext cx="3657736" cy="3614257"/>
                </a:xfrm>
                <a:prstGeom prst="rect">
                  <a:avLst/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Cross 26">
                  <a:extLst>
                    <a:ext uri="{FF2B5EF4-FFF2-40B4-BE49-F238E27FC236}">
                      <a16:creationId xmlns:a16="http://schemas.microsoft.com/office/drawing/2014/main" id="{2D21EA28-57B6-4868-BC5D-AD3BDF047B79}"/>
                    </a:ext>
                  </a:extLst>
                </p:cNvPr>
                <p:cNvSpPr/>
                <p:nvPr/>
              </p:nvSpPr>
              <p:spPr>
                <a:xfrm rot="2700000">
                  <a:off x="5993505" y="1380593"/>
                  <a:ext cx="4034001" cy="4034001"/>
                </a:xfrm>
                <a:prstGeom prst="plus">
                  <a:avLst>
                    <a:gd name="adj" fmla="val 44510"/>
                  </a:avLst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Freeform 159">
                <a:extLst>
                  <a:ext uri="{FF2B5EF4-FFF2-40B4-BE49-F238E27FC236}">
                    <a16:creationId xmlns:a16="http://schemas.microsoft.com/office/drawing/2014/main" id="{C448A6A2-31DF-428F-8A74-9BDE19E7BB83}"/>
                  </a:ext>
                </a:extLst>
              </p:cNvPr>
              <p:cNvSpPr/>
              <p:nvPr/>
            </p:nvSpPr>
            <p:spPr>
              <a:xfrm>
                <a:off x="1111795" y="697807"/>
                <a:ext cx="2054431" cy="2030010"/>
              </a:xfrm>
              <a:custGeom>
                <a:avLst/>
                <a:gdLst>
                  <a:gd name="connsiteX0" fmla="*/ 476052 w 4132385"/>
                  <a:gd name="connsiteY0" fmla="*/ 346404 h 3006969"/>
                  <a:gd name="connsiteX1" fmla="*/ 476052 w 4132385"/>
                  <a:gd name="connsiteY1" fmla="*/ 2660566 h 3006969"/>
                  <a:gd name="connsiteX2" fmla="*/ 3656334 w 4132385"/>
                  <a:gd name="connsiteY2" fmla="*/ 2660566 h 3006969"/>
                  <a:gd name="connsiteX3" fmla="*/ 3656334 w 4132385"/>
                  <a:gd name="connsiteY3" fmla="*/ 346404 h 3006969"/>
                  <a:gd name="connsiteX4" fmla="*/ 0 w 4132385"/>
                  <a:gd name="connsiteY4" fmla="*/ 0 h 3006969"/>
                  <a:gd name="connsiteX5" fmla="*/ 4132385 w 4132385"/>
                  <a:gd name="connsiteY5" fmla="*/ 0 h 3006969"/>
                  <a:gd name="connsiteX6" fmla="*/ 4132385 w 4132385"/>
                  <a:gd name="connsiteY6" fmla="*/ 3006969 h 3006969"/>
                  <a:gd name="connsiteX7" fmla="*/ 0 w 4132385"/>
                  <a:gd name="connsiteY7" fmla="*/ 3006969 h 300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2385" h="3006969">
                    <a:moveTo>
                      <a:pt x="476052" y="346404"/>
                    </a:moveTo>
                    <a:lnTo>
                      <a:pt x="476052" y="2660566"/>
                    </a:lnTo>
                    <a:lnTo>
                      <a:pt x="3656334" y="2660566"/>
                    </a:lnTo>
                    <a:lnTo>
                      <a:pt x="3656334" y="346404"/>
                    </a:lnTo>
                    <a:close/>
                    <a:moveTo>
                      <a:pt x="0" y="0"/>
                    </a:moveTo>
                    <a:lnTo>
                      <a:pt x="4132385" y="0"/>
                    </a:lnTo>
                    <a:lnTo>
                      <a:pt x="4132385" y="3006969"/>
                    </a:lnTo>
                    <a:lnTo>
                      <a:pt x="0" y="3006969"/>
                    </a:lnTo>
                    <a:close/>
                  </a:path>
                </a:pathLst>
              </a:cu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00">
                  <a:highlight>
                    <a:srgbClr val="000000"/>
                  </a:highlight>
                </a:endParaRP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570DCF5-E143-4D5F-93BE-E60A37E0CACA}"/>
                </a:ext>
              </a:extLst>
            </p:cNvPr>
            <p:cNvCxnSpPr>
              <a:stCxn id="25" idx="7"/>
            </p:cNvCxnSpPr>
            <p:nvPr/>
          </p:nvCxnSpPr>
          <p:spPr>
            <a:xfrm flipH="1">
              <a:off x="2803739" y="3896469"/>
              <a:ext cx="1" cy="34997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6E7AFF6-D5F3-492C-B70E-54E71CCFAE91}"/>
                </a:ext>
              </a:extLst>
            </p:cNvPr>
            <p:cNvCxnSpPr>
              <a:stCxn id="25" idx="6"/>
            </p:cNvCxnSpPr>
            <p:nvPr/>
          </p:nvCxnSpPr>
          <p:spPr>
            <a:xfrm flipH="1">
              <a:off x="4412504" y="3896469"/>
              <a:ext cx="318" cy="3254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6F4F3C3-E383-4ABB-9BDC-58E940E29EAE}"/>
                </a:ext>
              </a:extLst>
            </p:cNvPr>
            <p:cNvCxnSpPr/>
            <p:nvPr/>
          </p:nvCxnSpPr>
          <p:spPr>
            <a:xfrm>
              <a:off x="2803739" y="4059178"/>
              <a:ext cx="160876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F608FB0-D85E-49CF-A6E3-2629E39DF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448" y="2091271"/>
              <a:ext cx="1277809" cy="1666280"/>
            </a:xfrm>
            <a:prstGeom prst="rect">
              <a:avLst/>
            </a:prstGeom>
            <a:scene3d>
              <a:camera prst="isometricOffAxis2Right">
                <a:rot lat="1080000" lon="17759994" rev="0"/>
              </a:camera>
              <a:lightRig rig="threePt" dir="t"/>
            </a:scene3d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1A871E4-1D45-4DBB-839B-35452E2E3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6723">
              <a:off x="3014293" y="1452382"/>
              <a:ext cx="1758796" cy="1367141"/>
            </a:xfrm>
            <a:prstGeom prst="rect">
              <a:avLst/>
            </a:prstGeom>
            <a:scene3d>
              <a:camera prst="orthographicFront">
                <a:rot lat="3798000" lon="17995197" rev="17936272"/>
              </a:camera>
              <a:lightRig rig="threePt" dir="t"/>
            </a:scene3d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A38D0A1-E624-4578-9AB7-C79DA7C12CF3}"/>
                </a:ext>
              </a:extLst>
            </p:cNvPr>
            <p:cNvCxnSpPr/>
            <p:nvPr/>
          </p:nvCxnSpPr>
          <p:spPr>
            <a:xfrm flipH="1">
              <a:off x="4978297" y="3537223"/>
              <a:ext cx="318" cy="3492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6A8F8D5-9193-4CB3-8419-4857B0B5D215}"/>
                </a:ext>
              </a:extLst>
            </p:cNvPr>
            <p:cNvCxnSpPr/>
            <p:nvPr/>
          </p:nvCxnSpPr>
          <p:spPr>
            <a:xfrm flipV="1">
              <a:off x="4412504" y="3675367"/>
              <a:ext cx="565793" cy="383811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EAA8D7B-087E-471A-BBA0-D937301D3FE0}"/>
                </a:ext>
              </a:extLst>
            </p:cNvPr>
            <p:cNvCxnSpPr>
              <a:stCxn id="25" idx="7"/>
            </p:cNvCxnSpPr>
            <p:nvPr/>
          </p:nvCxnSpPr>
          <p:spPr>
            <a:xfrm flipH="1" flipV="1">
              <a:off x="2455427" y="3896469"/>
              <a:ext cx="348314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DD067EB9-BFA1-43D9-8488-5694A0DEC240}"/>
                </a:ext>
              </a:extLst>
            </p:cNvPr>
            <p:cNvCxnSpPr/>
            <p:nvPr/>
          </p:nvCxnSpPr>
          <p:spPr>
            <a:xfrm flipH="1" flipV="1">
              <a:off x="2455427" y="2306514"/>
              <a:ext cx="348314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1281946-BC63-4FC6-8400-ECF5C275F046}"/>
                </a:ext>
              </a:extLst>
            </p:cNvPr>
            <p:cNvSpPr txBox="1"/>
            <p:nvPr/>
          </p:nvSpPr>
          <p:spPr>
            <a:xfrm>
              <a:off x="2000428" y="2896831"/>
              <a:ext cx="6066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rgbClr val="FF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2m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511A48E-48AB-4D7A-8870-E3EBC330B0F5}"/>
                </a:ext>
              </a:extLst>
            </p:cNvPr>
            <p:cNvSpPr txBox="1"/>
            <p:nvPr/>
          </p:nvSpPr>
          <p:spPr>
            <a:xfrm>
              <a:off x="3239404" y="3982337"/>
              <a:ext cx="55547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rgbClr val="FF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2m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D9847F-BAB7-4DCD-9626-0622D81B1C8C}"/>
                </a:ext>
              </a:extLst>
            </p:cNvPr>
            <p:cNvSpPr txBox="1"/>
            <p:nvPr/>
          </p:nvSpPr>
          <p:spPr>
            <a:xfrm>
              <a:off x="4508748" y="3850316"/>
              <a:ext cx="55547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rgbClr val="FF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2m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AD2A2A7A-34CF-4C93-860E-CBC2931D64B2}"/>
                </a:ext>
              </a:extLst>
            </p:cNvPr>
            <p:cNvGrpSpPr/>
            <p:nvPr/>
          </p:nvGrpSpPr>
          <p:grpSpPr>
            <a:xfrm flipH="1">
              <a:off x="2673699" y="3714712"/>
              <a:ext cx="544563" cy="263112"/>
              <a:chOff x="2055417" y="4356451"/>
              <a:chExt cx="2476639" cy="1196616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B9188A1C-F7F8-4582-B45F-5CCEE78E0D5A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5266804B-5919-45D6-B349-A6BB91AB37EA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05E86692-14E7-43C4-8B7A-937C50603E14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6AABF1F4-C235-4821-857D-7C7E30AA3637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7CABA4B5-0039-43F0-8F98-FDB3E64C6C90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25EFF529-AD9A-4D3F-8E1C-C8A425D7F99D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0" name="Flowchart: Terminator 89">
                <a:extLst>
                  <a:ext uri="{FF2B5EF4-FFF2-40B4-BE49-F238E27FC236}">
                    <a16:creationId xmlns:a16="http://schemas.microsoft.com/office/drawing/2014/main" id="{DF5735EB-9B13-48FA-BF29-F078A51F7AD0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reeform 46">
                <a:extLst>
                  <a:ext uri="{FF2B5EF4-FFF2-40B4-BE49-F238E27FC236}">
                    <a16:creationId xmlns:a16="http://schemas.microsoft.com/office/drawing/2014/main" id="{F998685C-16DE-4758-AAE5-736773766AFE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ounded Rectangle 43">
                <a:extLst>
                  <a:ext uri="{FF2B5EF4-FFF2-40B4-BE49-F238E27FC236}">
                    <a16:creationId xmlns:a16="http://schemas.microsoft.com/office/drawing/2014/main" id="{F80EE673-8D06-4B94-9D89-F8EE465C2348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lowchart: Terminator 92">
                <a:extLst>
                  <a:ext uri="{FF2B5EF4-FFF2-40B4-BE49-F238E27FC236}">
                    <a16:creationId xmlns:a16="http://schemas.microsoft.com/office/drawing/2014/main" id="{5414B7A8-19C8-4635-8C48-FEFDF15D8B2B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9F251BD0-5E5C-4E68-8E9E-1BB91B52F76D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233A5E9D-9086-48ED-8521-E358405AEDA3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CAA7456C-318B-483F-B089-011E50B7103A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C0993D3F-B2EC-4D71-95D5-B4075C3BBED1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F5519897-9AE5-406D-8DC1-6DF150259EE0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97" name="Group 96">
                <a:extLst>
                  <a:ext uri="{FF2B5EF4-FFF2-40B4-BE49-F238E27FC236}">
                    <a16:creationId xmlns:a16="http://schemas.microsoft.com/office/drawing/2014/main" id="{B509DCDB-81B8-4077-9761-361C129A55D6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8261FD8B-3C6E-4B0C-9AD2-F497DFDBB976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3023C74E-4FEF-4ACD-A5A6-99631E9F8CEF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B98E2590-2245-4E7D-99F3-3BC80D4EFF57}"/>
                </a:ext>
              </a:extLst>
            </p:cNvPr>
            <p:cNvGrpSpPr/>
            <p:nvPr/>
          </p:nvGrpSpPr>
          <p:grpSpPr>
            <a:xfrm>
              <a:off x="4504099" y="3463689"/>
              <a:ext cx="319447" cy="158974"/>
              <a:chOff x="3215581" y="2696697"/>
              <a:chExt cx="817359" cy="406762"/>
            </a:xfrm>
          </p:grpSpPr>
          <p:sp>
            <p:nvSpPr>
              <p:cNvPr id="196" name="Cylinder 195">
                <a:extLst>
                  <a:ext uri="{FF2B5EF4-FFF2-40B4-BE49-F238E27FC236}">
                    <a16:creationId xmlns:a16="http://schemas.microsoft.com/office/drawing/2014/main" id="{E0FD7509-D70A-4C47-AA79-7686B5D4DA5A}"/>
                  </a:ext>
                </a:extLst>
              </p:cNvPr>
              <p:cNvSpPr/>
              <p:nvPr/>
            </p:nvSpPr>
            <p:spPr>
              <a:xfrm rot="5400000">
                <a:off x="3434859" y="2581614"/>
                <a:ext cx="229857" cy="668414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7" name="Cylinder 196">
                <a:extLst>
                  <a:ext uri="{FF2B5EF4-FFF2-40B4-BE49-F238E27FC236}">
                    <a16:creationId xmlns:a16="http://schemas.microsoft.com/office/drawing/2014/main" id="{A804A990-BDAA-43EC-8FCE-DD9F60AA286E}"/>
                  </a:ext>
                </a:extLst>
              </p:cNvPr>
              <p:cNvSpPr/>
              <p:nvPr/>
            </p:nvSpPr>
            <p:spPr>
              <a:xfrm rot="5400000">
                <a:off x="3680613" y="2751131"/>
                <a:ext cx="406762" cy="29789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8" name="Group 197">
              <a:extLst>
                <a:ext uri="{FF2B5EF4-FFF2-40B4-BE49-F238E27FC236}">
                  <a16:creationId xmlns:a16="http://schemas.microsoft.com/office/drawing/2014/main" id="{55FB1DB0-DBE9-4814-A026-A93037C3CC64}"/>
                </a:ext>
              </a:extLst>
            </p:cNvPr>
            <p:cNvGrpSpPr/>
            <p:nvPr/>
          </p:nvGrpSpPr>
          <p:grpSpPr>
            <a:xfrm>
              <a:off x="4843465" y="3248396"/>
              <a:ext cx="319447" cy="158974"/>
              <a:chOff x="3215581" y="2696697"/>
              <a:chExt cx="817359" cy="406762"/>
            </a:xfrm>
          </p:grpSpPr>
          <p:sp>
            <p:nvSpPr>
              <p:cNvPr id="199" name="Cylinder 198">
                <a:extLst>
                  <a:ext uri="{FF2B5EF4-FFF2-40B4-BE49-F238E27FC236}">
                    <a16:creationId xmlns:a16="http://schemas.microsoft.com/office/drawing/2014/main" id="{88027E36-7D0B-4D3E-86C3-D302E162AEF4}"/>
                  </a:ext>
                </a:extLst>
              </p:cNvPr>
              <p:cNvSpPr/>
              <p:nvPr/>
            </p:nvSpPr>
            <p:spPr>
              <a:xfrm rot="5400000">
                <a:off x="3434859" y="2581614"/>
                <a:ext cx="229857" cy="668414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0" name="Cylinder 199">
                <a:extLst>
                  <a:ext uri="{FF2B5EF4-FFF2-40B4-BE49-F238E27FC236}">
                    <a16:creationId xmlns:a16="http://schemas.microsoft.com/office/drawing/2014/main" id="{39F113E1-4B8A-4BEE-8AB0-BED44202A145}"/>
                  </a:ext>
                </a:extLst>
              </p:cNvPr>
              <p:cNvSpPr/>
              <p:nvPr/>
            </p:nvSpPr>
            <p:spPr>
              <a:xfrm rot="5400000">
                <a:off x="3680613" y="2751131"/>
                <a:ext cx="406762" cy="29789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9" name="Rectangle 208">
            <a:extLst>
              <a:ext uri="{FF2B5EF4-FFF2-40B4-BE49-F238E27FC236}">
                <a16:creationId xmlns:a16="http://schemas.microsoft.com/office/drawing/2014/main" id="{72EEA960-489A-4A00-A624-1EE179AA1A0C}"/>
              </a:ext>
            </a:extLst>
          </p:cNvPr>
          <p:cNvSpPr/>
          <p:nvPr/>
        </p:nvSpPr>
        <p:spPr>
          <a:xfrm rot="8086831" flipH="1">
            <a:off x="5031387" y="7006426"/>
            <a:ext cx="1317971" cy="640195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79435CAB-383B-4B84-8F67-3D207249D8D4}"/>
              </a:ext>
            </a:extLst>
          </p:cNvPr>
          <p:cNvSpPr/>
          <p:nvPr/>
        </p:nvSpPr>
        <p:spPr>
          <a:xfrm rot="2250115">
            <a:off x="6785611" y="6995830"/>
            <a:ext cx="1514015" cy="640195"/>
          </a:xfrm>
          <a:prstGeom prst="rect">
            <a:avLst/>
          </a:prstGeom>
          <a:solidFill>
            <a:srgbClr val="2E75B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10 Points 16">
            <a:extLst>
              <a:ext uri="{FF2B5EF4-FFF2-40B4-BE49-F238E27FC236}">
                <a16:creationId xmlns:a16="http://schemas.microsoft.com/office/drawing/2014/main" id="{5DE63B60-3BE5-40D4-AF30-0E61CE518532}"/>
              </a:ext>
            </a:extLst>
          </p:cNvPr>
          <p:cNvSpPr/>
          <p:nvPr/>
        </p:nvSpPr>
        <p:spPr>
          <a:xfrm>
            <a:off x="4542361" y="5576535"/>
            <a:ext cx="1459026" cy="1459026"/>
          </a:xfrm>
          <a:prstGeom prst="star10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4" name="Block Arc 133">
            <a:extLst>
              <a:ext uri="{FF2B5EF4-FFF2-40B4-BE49-F238E27FC236}">
                <a16:creationId xmlns:a16="http://schemas.microsoft.com/office/drawing/2014/main" id="{B4E9AEF7-3E0D-4E19-8BF2-88393A3CAE14}"/>
              </a:ext>
            </a:extLst>
          </p:cNvPr>
          <p:cNvSpPr/>
          <p:nvPr/>
        </p:nvSpPr>
        <p:spPr>
          <a:xfrm rot="10800000">
            <a:off x="8195024" y="-97472"/>
            <a:ext cx="1400689" cy="1959460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51CBB674-6AB4-4213-BAB7-12B5ADA36163}"/>
              </a:ext>
            </a:extLst>
          </p:cNvPr>
          <p:cNvSpPr/>
          <p:nvPr/>
        </p:nvSpPr>
        <p:spPr>
          <a:xfrm>
            <a:off x="10396326" y="2499505"/>
            <a:ext cx="495973" cy="490314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79571C24-DD1F-4036-9F22-1FF6590A3963}"/>
              </a:ext>
            </a:extLst>
          </p:cNvPr>
          <p:cNvGrpSpPr/>
          <p:nvPr/>
        </p:nvGrpSpPr>
        <p:grpSpPr>
          <a:xfrm>
            <a:off x="7846957" y="2443669"/>
            <a:ext cx="967493" cy="899359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BD12C285-F8CC-4989-80B8-058CEAD35218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FAF36868-BC3A-46F1-B9C2-70B9D464CA9A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2625EC0-E23A-4A04-8D19-D05D83951947}"/>
              </a:ext>
            </a:extLst>
          </p:cNvPr>
          <p:cNvGrpSpPr/>
          <p:nvPr/>
        </p:nvGrpSpPr>
        <p:grpSpPr>
          <a:xfrm>
            <a:off x="9010384" y="2404056"/>
            <a:ext cx="967493" cy="899359"/>
            <a:chOff x="3598985" y="4196862"/>
            <a:chExt cx="832338" cy="773722"/>
          </a:xfrm>
          <a:solidFill>
            <a:srgbClr val="D0CECE"/>
          </a:solidFill>
        </p:grpSpPr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9A204DD3-724B-4AD9-BC41-3D8BAA3B62FC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D933ECEF-5A8A-4470-B125-5B23EA10854F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F84DBC02-6C1C-4280-B821-0A40882F16F2}"/>
              </a:ext>
            </a:extLst>
          </p:cNvPr>
          <p:cNvGrpSpPr/>
          <p:nvPr/>
        </p:nvGrpSpPr>
        <p:grpSpPr>
          <a:xfrm rot="12551276" flipH="1">
            <a:off x="9628321" y="2395586"/>
            <a:ext cx="1083672" cy="922781"/>
            <a:chOff x="3001979" y="3798448"/>
            <a:chExt cx="932287" cy="793872"/>
          </a:xfrm>
        </p:grpSpPr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EE2998C2-97E8-4A6C-AB40-CF80464BA881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8582DADA-850E-4649-94B2-A4AA1595E742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A66C04C0-0168-41B8-AA8C-9C90A087192E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ounded Rectangle 64">
              <a:extLst>
                <a:ext uri="{FF2B5EF4-FFF2-40B4-BE49-F238E27FC236}">
                  <a16:creationId xmlns:a16="http://schemas.microsoft.com/office/drawing/2014/main" id="{40389161-A687-4A5E-B5C6-CCB56A04FEA2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9" name="Flowchart: Terminator 138">
            <a:extLst>
              <a:ext uri="{FF2B5EF4-FFF2-40B4-BE49-F238E27FC236}">
                <a16:creationId xmlns:a16="http://schemas.microsoft.com/office/drawing/2014/main" id="{F7F7C326-0963-4C4F-8BFB-CD9B0365D9BC}"/>
              </a:ext>
            </a:extLst>
          </p:cNvPr>
          <p:cNvSpPr/>
          <p:nvPr/>
        </p:nvSpPr>
        <p:spPr>
          <a:xfrm rot="1778879">
            <a:off x="9240250" y="2829816"/>
            <a:ext cx="1377143" cy="55105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419F27AA-AA24-4A32-BC87-D59AB97DE61B}"/>
              </a:ext>
            </a:extLst>
          </p:cNvPr>
          <p:cNvSpPr/>
          <p:nvPr/>
        </p:nvSpPr>
        <p:spPr>
          <a:xfrm>
            <a:off x="7051544" y="2634678"/>
            <a:ext cx="495973" cy="490314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9C8EBAF-7625-42AC-8CB5-8BEDD151B18E}"/>
              </a:ext>
            </a:extLst>
          </p:cNvPr>
          <p:cNvGrpSpPr/>
          <p:nvPr/>
        </p:nvGrpSpPr>
        <p:grpSpPr>
          <a:xfrm rot="327644">
            <a:off x="7279251" y="1462600"/>
            <a:ext cx="1492165" cy="1731028"/>
            <a:chOff x="3310035" y="2094216"/>
            <a:chExt cx="1283715" cy="1489210"/>
          </a:xfrm>
        </p:grpSpPr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CC2C3269-6AD0-4FE4-8256-72E82C629422}"/>
                </a:ext>
              </a:extLst>
            </p:cNvPr>
            <p:cNvSpPr/>
            <p:nvPr/>
          </p:nvSpPr>
          <p:spPr>
            <a:xfrm rot="8047878" flipH="1">
              <a:off x="4307798" y="2094864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D125391D-7166-47DF-8BF9-FE984DC5911C}"/>
                </a:ext>
              </a:extLst>
            </p:cNvPr>
            <p:cNvSpPr/>
            <p:nvPr/>
          </p:nvSpPr>
          <p:spPr>
            <a:xfrm rot="7759187" flipH="1">
              <a:off x="3207999" y="2666996"/>
              <a:ext cx="1489210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CA44E330-0992-4FF5-ABB3-22FA19885E34}"/>
                </a:ext>
              </a:extLst>
            </p:cNvPr>
            <p:cNvSpPr/>
            <p:nvPr/>
          </p:nvSpPr>
          <p:spPr>
            <a:xfrm rot="8047878" flipH="1">
              <a:off x="3371086" y="3237547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ounded Rectangle 31">
              <a:extLst>
                <a:ext uri="{FF2B5EF4-FFF2-40B4-BE49-F238E27FC236}">
                  <a16:creationId xmlns:a16="http://schemas.microsoft.com/office/drawing/2014/main" id="{A4A5A3BE-6E25-4087-9F8B-DE1C57F534B3}"/>
                </a:ext>
              </a:extLst>
            </p:cNvPr>
            <p:cNvSpPr/>
            <p:nvPr/>
          </p:nvSpPr>
          <p:spPr>
            <a:xfrm rot="7774539" flipH="1">
              <a:off x="4355476" y="2125708"/>
              <a:ext cx="96069" cy="321611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2" name="Freeform 46">
            <a:extLst>
              <a:ext uri="{FF2B5EF4-FFF2-40B4-BE49-F238E27FC236}">
                <a16:creationId xmlns:a16="http://schemas.microsoft.com/office/drawing/2014/main" id="{08A666FA-391F-4415-8439-4AA3DCC0EACC}"/>
              </a:ext>
            </a:extLst>
          </p:cNvPr>
          <p:cNvSpPr/>
          <p:nvPr/>
        </p:nvSpPr>
        <p:spPr>
          <a:xfrm rot="2060467">
            <a:off x="8527776" y="2419903"/>
            <a:ext cx="1224642" cy="867241"/>
          </a:xfrm>
          <a:custGeom>
            <a:avLst/>
            <a:gdLst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46125 w 1053564"/>
              <a:gd name="connsiteY5" fmla="*/ 5599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396617 h 723429"/>
              <a:gd name="connsiteX1" fmla="*/ 591885 w 1053564"/>
              <a:gd name="connsiteY1" fmla="*/ 10962 h 723429"/>
              <a:gd name="connsiteX2" fmla="*/ 638974 w 1053564"/>
              <a:gd name="connsiteY2" fmla="*/ 1090 h 723429"/>
              <a:gd name="connsiteX3" fmla="*/ 639688 w 1053564"/>
              <a:gd name="connsiteY3" fmla="*/ 1556 h 723429"/>
              <a:gd name="connsiteX4" fmla="*/ 836364 w 1053564"/>
              <a:gd name="connsiteY4" fmla="*/ 1556 h 723429"/>
              <a:gd name="connsiteX5" fmla="*/ 881510 w 1053564"/>
              <a:gd name="connsiteY5" fmla="*/ 50638 h 723429"/>
              <a:gd name="connsiteX6" fmla="*/ 860478 w 1053564"/>
              <a:gd name="connsiteY6" fmla="*/ 5511 h 723429"/>
              <a:gd name="connsiteX7" fmla="*/ 900756 w 1053564"/>
              <a:gd name="connsiteY7" fmla="*/ 31827 h 723429"/>
              <a:gd name="connsiteX8" fmla="*/ 1042601 w 1053564"/>
              <a:gd name="connsiteY8" fmla="*/ 239443 h 723429"/>
              <a:gd name="connsiteX9" fmla="*/ 1026157 w 1053564"/>
              <a:gd name="connsiteY9" fmla="*/ 326811 h 723429"/>
              <a:gd name="connsiteX10" fmla="*/ 461679 w 1053564"/>
              <a:gd name="connsiteY10" fmla="*/ 712466 h 723429"/>
              <a:gd name="connsiteX11" fmla="*/ 374312 w 1053564"/>
              <a:gd name="connsiteY11" fmla="*/ 696022 h 723429"/>
              <a:gd name="connsiteX12" fmla="*/ 337225 w 1053564"/>
              <a:gd name="connsiteY12" fmla="*/ 641740 h 723429"/>
              <a:gd name="connsiteX13" fmla="*/ 240176 w 1053564"/>
              <a:gd name="connsiteY13" fmla="*/ 708045 h 723429"/>
              <a:gd name="connsiteX14" fmla="*/ 152808 w 1053564"/>
              <a:gd name="connsiteY14" fmla="*/ 691601 h 723429"/>
              <a:gd name="connsiteX15" fmla="*/ 10963 w 1053564"/>
              <a:gd name="connsiteY15" fmla="*/ 483985 h 723429"/>
              <a:gd name="connsiteX16" fmla="*/ 27407 w 1053564"/>
              <a:gd name="connsiteY16" fmla="*/ 396617 h 723429"/>
              <a:gd name="connsiteX0" fmla="*/ 27407 w 1053564"/>
              <a:gd name="connsiteY0" fmla="*/ 414903 h 741715"/>
              <a:gd name="connsiteX1" fmla="*/ 591885 w 1053564"/>
              <a:gd name="connsiteY1" fmla="*/ 29248 h 741715"/>
              <a:gd name="connsiteX2" fmla="*/ 638974 w 1053564"/>
              <a:gd name="connsiteY2" fmla="*/ 19376 h 741715"/>
              <a:gd name="connsiteX3" fmla="*/ 639688 w 1053564"/>
              <a:gd name="connsiteY3" fmla="*/ 19842 h 741715"/>
              <a:gd name="connsiteX4" fmla="*/ 862030 w 1053564"/>
              <a:gd name="connsiteY4" fmla="*/ 0 h 741715"/>
              <a:gd name="connsiteX5" fmla="*/ 881510 w 1053564"/>
              <a:gd name="connsiteY5" fmla="*/ 68924 h 741715"/>
              <a:gd name="connsiteX6" fmla="*/ 860478 w 1053564"/>
              <a:gd name="connsiteY6" fmla="*/ 23797 h 741715"/>
              <a:gd name="connsiteX7" fmla="*/ 900756 w 1053564"/>
              <a:gd name="connsiteY7" fmla="*/ 50113 h 741715"/>
              <a:gd name="connsiteX8" fmla="*/ 1042601 w 1053564"/>
              <a:gd name="connsiteY8" fmla="*/ 257729 h 741715"/>
              <a:gd name="connsiteX9" fmla="*/ 1026157 w 1053564"/>
              <a:gd name="connsiteY9" fmla="*/ 345097 h 741715"/>
              <a:gd name="connsiteX10" fmla="*/ 461679 w 1053564"/>
              <a:gd name="connsiteY10" fmla="*/ 730752 h 741715"/>
              <a:gd name="connsiteX11" fmla="*/ 374312 w 1053564"/>
              <a:gd name="connsiteY11" fmla="*/ 714308 h 741715"/>
              <a:gd name="connsiteX12" fmla="*/ 337225 w 1053564"/>
              <a:gd name="connsiteY12" fmla="*/ 660026 h 741715"/>
              <a:gd name="connsiteX13" fmla="*/ 240176 w 1053564"/>
              <a:gd name="connsiteY13" fmla="*/ 726331 h 741715"/>
              <a:gd name="connsiteX14" fmla="*/ 152808 w 1053564"/>
              <a:gd name="connsiteY14" fmla="*/ 709887 h 741715"/>
              <a:gd name="connsiteX15" fmla="*/ 10963 w 1053564"/>
              <a:gd name="connsiteY15" fmla="*/ 502271 h 741715"/>
              <a:gd name="connsiteX16" fmla="*/ 27407 w 1053564"/>
              <a:gd name="connsiteY16" fmla="*/ 414903 h 741715"/>
              <a:gd name="connsiteX0" fmla="*/ 27407 w 1053564"/>
              <a:gd name="connsiteY0" fmla="*/ 419279 h 746091"/>
              <a:gd name="connsiteX1" fmla="*/ 591885 w 1053564"/>
              <a:gd name="connsiteY1" fmla="*/ 33624 h 746091"/>
              <a:gd name="connsiteX2" fmla="*/ 638974 w 1053564"/>
              <a:gd name="connsiteY2" fmla="*/ 23752 h 746091"/>
              <a:gd name="connsiteX3" fmla="*/ 639688 w 1053564"/>
              <a:gd name="connsiteY3" fmla="*/ 24218 h 746091"/>
              <a:gd name="connsiteX4" fmla="*/ 875190 w 1053564"/>
              <a:gd name="connsiteY4" fmla="*/ 0 h 746091"/>
              <a:gd name="connsiteX5" fmla="*/ 881510 w 1053564"/>
              <a:gd name="connsiteY5" fmla="*/ 73300 h 746091"/>
              <a:gd name="connsiteX6" fmla="*/ 860478 w 1053564"/>
              <a:gd name="connsiteY6" fmla="*/ 28173 h 746091"/>
              <a:gd name="connsiteX7" fmla="*/ 900756 w 1053564"/>
              <a:gd name="connsiteY7" fmla="*/ 54489 h 746091"/>
              <a:gd name="connsiteX8" fmla="*/ 1042601 w 1053564"/>
              <a:gd name="connsiteY8" fmla="*/ 262105 h 746091"/>
              <a:gd name="connsiteX9" fmla="*/ 1026157 w 1053564"/>
              <a:gd name="connsiteY9" fmla="*/ 349473 h 746091"/>
              <a:gd name="connsiteX10" fmla="*/ 461679 w 1053564"/>
              <a:gd name="connsiteY10" fmla="*/ 735128 h 746091"/>
              <a:gd name="connsiteX11" fmla="*/ 374312 w 1053564"/>
              <a:gd name="connsiteY11" fmla="*/ 718684 h 746091"/>
              <a:gd name="connsiteX12" fmla="*/ 337225 w 1053564"/>
              <a:gd name="connsiteY12" fmla="*/ 664402 h 746091"/>
              <a:gd name="connsiteX13" fmla="*/ 240176 w 1053564"/>
              <a:gd name="connsiteY13" fmla="*/ 730707 h 746091"/>
              <a:gd name="connsiteX14" fmla="*/ 152808 w 1053564"/>
              <a:gd name="connsiteY14" fmla="*/ 714263 h 746091"/>
              <a:gd name="connsiteX15" fmla="*/ 10963 w 1053564"/>
              <a:gd name="connsiteY15" fmla="*/ 506647 h 746091"/>
              <a:gd name="connsiteX16" fmla="*/ 27407 w 1053564"/>
              <a:gd name="connsiteY16" fmla="*/ 419279 h 746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3564" h="746091">
                <a:moveTo>
                  <a:pt x="27407" y="419279"/>
                </a:moveTo>
                <a:lnTo>
                  <a:pt x="591885" y="33624"/>
                </a:lnTo>
                <a:cubicBezTo>
                  <a:pt x="606218" y="23832"/>
                  <a:pt x="623164" y="20776"/>
                  <a:pt x="638974" y="23752"/>
                </a:cubicBezTo>
                <a:lnTo>
                  <a:pt x="639688" y="24218"/>
                </a:lnTo>
                <a:lnTo>
                  <a:pt x="875190" y="0"/>
                </a:lnTo>
                <a:lnTo>
                  <a:pt x="881510" y="73300"/>
                </a:lnTo>
                <a:cubicBezTo>
                  <a:pt x="886294" y="73271"/>
                  <a:pt x="855694" y="28202"/>
                  <a:pt x="860478" y="28173"/>
                </a:cubicBezTo>
                <a:cubicBezTo>
                  <a:pt x="876288" y="31149"/>
                  <a:pt x="890963" y="40156"/>
                  <a:pt x="900756" y="54489"/>
                </a:cubicBezTo>
                <a:lnTo>
                  <a:pt x="1042601" y="262105"/>
                </a:lnTo>
                <a:cubicBezTo>
                  <a:pt x="1062186" y="290772"/>
                  <a:pt x="1054824" y="329888"/>
                  <a:pt x="1026157" y="349473"/>
                </a:cubicBezTo>
                <a:lnTo>
                  <a:pt x="461679" y="735128"/>
                </a:lnTo>
                <a:cubicBezTo>
                  <a:pt x="433013" y="754713"/>
                  <a:pt x="393897" y="747351"/>
                  <a:pt x="374312" y="718684"/>
                </a:cubicBezTo>
                <a:lnTo>
                  <a:pt x="337225" y="664402"/>
                </a:lnTo>
                <a:lnTo>
                  <a:pt x="240176" y="730707"/>
                </a:lnTo>
                <a:cubicBezTo>
                  <a:pt x="211509" y="750292"/>
                  <a:pt x="172393" y="742930"/>
                  <a:pt x="152808" y="714263"/>
                </a:cubicBezTo>
                <a:lnTo>
                  <a:pt x="10963" y="506647"/>
                </a:lnTo>
                <a:cubicBezTo>
                  <a:pt x="-8622" y="477980"/>
                  <a:pt x="-1260" y="438864"/>
                  <a:pt x="27407" y="419279"/>
                </a:cubicBez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Rounded Rectangle 43">
            <a:extLst>
              <a:ext uri="{FF2B5EF4-FFF2-40B4-BE49-F238E27FC236}">
                <a16:creationId xmlns:a16="http://schemas.microsoft.com/office/drawing/2014/main" id="{37738A98-3F5A-4CEE-B91B-EFA5362B5285}"/>
              </a:ext>
            </a:extLst>
          </p:cNvPr>
          <p:cNvSpPr/>
          <p:nvPr/>
        </p:nvSpPr>
        <p:spPr>
          <a:xfrm>
            <a:off x="8807932" y="2706479"/>
            <a:ext cx="940792" cy="438416"/>
          </a:xfrm>
          <a:prstGeom prst="roundRect">
            <a:avLst/>
          </a:prstGeom>
          <a:solidFill>
            <a:schemeClr val="bg2">
              <a:lumMod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Flowchart: Terminator 143">
            <a:extLst>
              <a:ext uri="{FF2B5EF4-FFF2-40B4-BE49-F238E27FC236}">
                <a16:creationId xmlns:a16="http://schemas.microsoft.com/office/drawing/2014/main" id="{B5B4EE7C-9743-4AB5-A5D5-70E63DCD1990}"/>
              </a:ext>
            </a:extLst>
          </p:cNvPr>
          <p:cNvSpPr/>
          <p:nvPr/>
        </p:nvSpPr>
        <p:spPr>
          <a:xfrm rot="1778879">
            <a:off x="8076824" y="2869429"/>
            <a:ext cx="1377143" cy="551055"/>
          </a:xfrm>
          <a:prstGeom prst="flowChartTermina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2AFE12A1-D8AF-417E-9E13-872D315777C3}"/>
              </a:ext>
            </a:extLst>
          </p:cNvPr>
          <p:cNvGrpSpPr/>
          <p:nvPr/>
        </p:nvGrpSpPr>
        <p:grpSpPr>
          <a:xfrm rot="19758248">
            <a:off x="7288538" y="2497259"/>
            <a:ext cx="1083672" cy="922781"/>
            <a:chOff x="3001979" y="3798448"/>
            <a:chExt cx="932287" cy="793872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A166C5F5-0C3A-4230-9033-2543DAF1E101}"/>
                </a:ext>
              </a:extLst>
            </p:cNvPr>
            <p:cNvSpPr/>
            <p:nvPr/>
          </p:nvSpPr>
          <p:spPr>
            <a:xfrm rot="1655909">
              <a:off x="3709364" y="4245317"/>
              <a:ext cx="224902" cy="347003"/>
            </a:xfrm>
            <a:prstGeom prst="ellipse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407C51B6-ABDD-4A34-9B37-A27010595076}"/>
                </a:ext>
              </a:extLst>
            </p:cNvPr>
            <p:cNvSpPr/>
            <p:nvPr/>
          </p:nvSpPr>
          <p:spPr>
            <a:xfrm rot="1944600">
              <a:off x="3045202" y="4022466"/>
              <a:ext cx="839971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F4E7F4D8-B186-4915-AB8E-38D57172505A}"/>
                </a:ext>
              </a:extLst>
            </p:cNvPr>
            <p:cNvSpPr/>
            <p:nvPr/>
          </p:nvSpPr>
          <p:spPr>
            <a:xfrm rot="1655909">
              <a:off x="3001979" y="3798448"/>
              <a:ext cx="224902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ounded Rectangle 16">
              <a:extLst>
                <a:ext uri="{FF2B5EF4-FFF2-40B4-BE49-F238E27FC236}">
                  <a16:creationId xmlns:a16="http://schemas.microsoft.com/office/drawing/2014/main" id="{E9D2804E-7907-44A9-A8AC-495DD8E59C42}"/>
                </a:ext>
              </a:extLst>
            </p:cNvPr>
            <p:cNvSpPr/>
            <p:nvPr/>
          </p:nvSpPr>
          <p:spPr>
            <a:xfrm rot="1929248">
              <a:off x="3744671" y="4234146"/>
              <a:ext cx="96069" cy="333770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6" name="Oval 145">
            <a:extLst>
              <a:ext uri="{FF2B5EF4-FFF2-40B4-BE49-F238E27FC236}">
                <a16:creationId xmlns:a16="http://schemas.microsoft.com/office/drawing/2014/main" id="{29CC21B7-A7C0-4531-B43C-48C271C2B27D}"/>
              </a:ext>
            </a:extLst>
          </p:cNvPr>
          <p:cNvSpPr/>
          <p:nvPr/>
        </p:nvSpPr>
        <p:spPr>
          <a:xfrm>
            <a:off x="7115078" y="2687144"/>
            <a:ext cx="524721" cy="524721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676C1281-A637-4BAA-9821-E8219A66E341}"/>
              </a:ext>
            </a:extLst>
          </p:cNvPr>
          <p:cNvGrpSpPr/>
          <p:nvPr/>
        </p:nvGrpSpPr>
        <p:grpSpPr>
          <a:xfrm>
            <a:off x="8401335" y="2715747"/>
            <a:ext cx="1160992" cy="1079232"/>
            <a:chOff x="3598985" y="4196862"/>
            <a:chExt cx="832338" cy="773722"/>
          </a:xfrm>
          <a:solidFill>
            <a:schemeClr val="bg2">
              <a:lumMod val="90000"/>
            </a:schemeClr>
          </a:solidFill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C4B3239E-13F9-48CB-9DA8-2203D301C7EB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rgbClr val="AFABAB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EF2B4C8B-7DEB-4C97-9474-5C90C6B9D7CA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solidFill>
              <a:srgbClr val="D0CECE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8" name="Straight Connector 147">
            <a:extLst>
              <a:ext uri="{FF2B5EF4-FFF2-40B4-BE49-F238E27FC236}">
                <a16:creationId xmlns:a16="http://schemas.microsoft.com/office/drawing/2014/main" id="{26E74D43-94C4-4F0F-B5A9-C0F27D461F99}"/>
              </a:ext>
            </a:extLst>
          </p:cNvPr>
          <p:cNvCxnSpPr/>
          <p:nvPr/>
        </p:nvCxnSpPr>
        <p:spPr>
          <a:xfrm>
            <a:off x="8555549" y="2629531"/>
            <a:ext cx="209846" cy="10134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66A4BFBD-5F96-4EEA-820F-8023F7695BBF}"/>
              </a:ext>
            </a:extLst>
          </p:cNvPr>
          <p:cNvCxnSpPr/>
          <p:nvPr/>
        </p:nvCxnSpPr>
        <p:spPr>
          <a:xfrm>
            <a:off x="8620195" y="2571003"/>
            <a:ext cx="287597" cy="13475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A5EEE4F4-4329-4491-9C2D-06ECB4610C0F}"/>
              </a:ext>
            </a:extLst>
          </p:cNvPr>
          <p:cNvGrpSpPr/>
          <p:nvPr/>
        </p:nvGrpSpPr>
        <p:grpSpPr>
          <a:xfrm rot="10009302" flipH="1">
            <a:off x="9222676" y="1341251"/>
            <a:ext cx="1513469" cy="1731028"/>
            <a:chOff x="5746402" y="2578481"/>
            <a:chExt cx="1302043" cy="1489210"/>
          </a:xfrm>
        </p:grpSpPr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94FC7C13-9372-47F7-8382-DA40F3C3C420}"/>
                </a:ext>
              </a:extLst>
            </p:cNvPr>
            <p:cNvSpPr/>
            <p:nvPr/>
          </p:nvSpPr>
          <p:spPr>
            <a:xfrm rot="7759187" flipH="1">
              <a:off x="5657063" y="3151261"/>
              <a:ext cx="1489210" cy="343650"/>
            </a:xfrm>
            <a:prstGeom prst="rect">
              <a:avLst/>
            </a:prstGeom>
            <a:solidFill>
              <a:srgbClr val="2E75B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8F315AAA-1CD2-4AD9-BF12-007A9E2D684D}"/>
                </a:ext>
              </a:extLst>
            </p:cNvPr>
            <p:cNvSpPr/>
            <p:nvPr/>
          </p:nvSpPr>
          <p:spPr>
            <a:xfrm rot="8047878" flipH="1">
              <a:off x="5825688" y="3734899"/>
              <a:ext cx="188431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70122AFD-4031-4961-81CF-755E52313DB9}"/>
                </a:ext>
              </a:extLst>
            </p:cNvPr>
            <p:cNvSpPr/>
            <p:nvPr/>
          </p:nvSpPr>
          <p:spPr>
            <a:xfrm rot="8047878" flipH="1">
              <a:off x="6780728" y="2576659"/>
              <a:ext cx="188431" cy="347003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ounded Rectangle 57">
              <a:extLst>
                <a:ext uri="{FF2B5EF4-FFF2-40B4-BE49-F238E27FC236}">
                  <a16:creationId xmlns:a16="http://schemas.microsoft.com/office/drawing/2014/main" id="{626E865B-8B16-4198-A4B4-8812359EACFE}"/>
                </a:ext>
              </a:extLst>
            </p:cNvPr>
            <p:cNvSpPr/>
            <p:nvPr/>
          </p:nvSpPr>
          <p:spPr>
            <a:xfrm rot="7774539" flipH="1">
              <a:off x="6786556" y="2629767"/>
              <a:ext cx="127564" cy="317225"/>
            </a:xfrm>
            <a:prstGeom prst="round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1" name="Oval 150">
            <a:extLst>
              <a:ext uri="{FF2B5EF4-FFF2-40B4-BE49-F238E27FC236}">
                <a16:creationId xmlns:a16="http://schemas.microsoft.com/office/drawing/2014/main" id="{FB4C5C62-8D03-4AF6-BA91-A6321BE7E20E}"/>
              </a:ext>
            </a:extLst>
          </p:cNvPr>
          <p:cNvSpPr/>
          <p:nvPr/>
        </p:nvSpPr>
        <p:spPr>
          <a:xfrm>
            <a:off x="10482328" y="2554151"/>
            <a:ext cx="524721" cy="524721"/>
          </a:xfrm>
          <a:prstGeom prst="ellipse">
            <a:avLst/>
          </a:prstGeom>
          <a:solidFill>
            <a:srgbClr val="76717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Block Arc 151">
            <a:extLst>
              <a:ext uri="{FF2B5EF4-FFF2-40B4-BE49-F238E27FC236}">
                <a16:creationId xmlns:a16="http://schemas.microsoft.com/office/drawing/2014/main" id="{BC1A3104-18CB-417A-B237-E0EDCCE50FB5}"/>
              </a:ext>
            </a:extLst>
          </p:cNvPr>
          <p:cNvSpPr/>
          <p:nvPr/>
        </p:nvSpPr>
        <p:spPr>
          <a:xfrm rot="10800000">
            <a:off x="8310039" y="-55029"/>
            <a:ext cx="1400689" cy="1959459"/>
          </a:xfrm>
          <a:prstGeom prst="blockArc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3" name="Rectangle 70">
            <a:extLst>
              <a:ext uri="{FF2B5EF4-FFF2-40B4-BE49-F238E27FC236}">
                <a16:creationId xmlns:a16="http://schemas.microsoft.com/office/drawing/2014/main" id="{E0206087-4E86-4D66-96BA-0A43784C013A}"/>
              </a:ext>
            </a:extLst>
          </p:cNvPr>
          <p:cNvSpPr/>
          <p:nvPr/>
        </p:nvSpPr>
        <p:spPr>
          <a:xfrm>
            <a:off x="8190222" y="878046"/>
            <a:ext cx="474045" cy="50601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70">
            <a:extLst>
              <a:ext uri="{FF2B5EF4-FFF2-40B4-BE49-F238E27FC236}">
                <a16:creationId xmlns:a16="http://schemas.microsoft.com/office/drawing/2014/main" id="{FB57BEAE-EECD-4D9F-886F-ED2D357713B9}"/>
              </a:ext>
            </a:extLst>
          </p:cNvPr>
          <p:cNvSpPr/>
          <p:nvPr/>
        </p:nvSpPr>
        <p:spPr>
          <a:xfrm>
            <a:off x="9236683" y="882988"/>
            <a:ext cx="474045" cy="50601"/>
          </a:xfrm>
          <a:custGeom>
            <a:avLst/>
            <a:gdLst>
              <a:gd name="connsiteX0" fmla="*/ 0 w 357553"/>
              <a:gd name="connsiteY0" fmla="*/ 0 h 205740"/>
              <a:gd name="connsiteX1" fmla="*/ 357553 w 357553"/>
              <a:gd name="connsiteY1" fmla="*/ 0 h 205740"/>
              <a:gd name="connsiteX2" fmla="*/ 357553 w 357553"/>
              <a:gd name="connsiteY2" fmla="*/ 205740 h 205740"/>
              <a:gd name="connsiteX3" fmla="*/ 0 w 357553"/>
              <a:gd name="connsiteY3" fmla="*/ 205740 h 205740"/>
              <a:gd name="connsiteX4" fmla="*/ 0 w 357553"/>
              <a:gd name="connsiteY4" fmla="*/ 0 h 205740"/>
              <a:gd name="connsiteX0" fmla="*/ 0 w 458518"/>
              <a:gd name="connsiteY0" fmla="*/ 177165 h 205740"/>
              <a:gd name="connsiteX1" fmla="*/ 458518 w 458518"/>
              <a:gd name="connsiteY1" fmla="*/ 0 h 205740"/>
              <a:gd name="connsiteX2" fmla="*/ 458518 w 458518"/>
              <a:gd name="connsiteY2" fmla="*/ 205740 h 205740"/>
              <a:gd name="connsiteX3" fmla="*/ 100965 w 458518"/>
              <a:gd name="connsiteY3" fmla="*/ 205740 h 205740"/>
              <a:gd name="connsiteX4" fmla="*/ 0 w 458518"/>
              <a:gd name="connsiteY4" fmla="*/ 177165 h 205740"/>
              <a:gd name="connsiteX0" fmla="*/ 0 w 458518"/>
              <a:gd name="connsiteY0" fmla="*/ 17145 h 45720"/>
              <a:gd name="connsiteX1" fmla="*/ 290878 w 458518"/>
              <a:gd name="connsiteY1" fmla="*/ 0 h 45720"/>
              <a:gd name="connsiteX2" fmla="*/ 458518 w 458518"/>
              <a:gd name="connsiteY2" fmla="*/ 45720 h 45720"/>
              <a:gd name="connsiteX3" fmla="*/ 100965 w 458518"/>
              <a:gd name="connsiteY3" fmla="*/ 45720 h 45720"/>
              <a:gd name="connsiteX4" fmla="*/ 0 w 458518"/>
              <a:gd name="connsiteY4" fmla="*/ 17145 h 45720"/>
              <a:gd name="connsiteX0" fmla="*/ 0 w 458518"/>
              <a:gd name="connsiteY0" fmla="*/ 1905 h 30480"/>
              <a:gd name="connsiteX1" fmla="*/ 288973 w 458518"/>
              <a:gd name="connsiteY1" fmla="*/ 0 h 30480"/>
              <a:gd name="connsiteX2" fmla="*/ 458518 w 458518"/>
              <a:gd name="connsiteY2" fmla="*/ 30480 h 30480"/>
              <a:gd name="connsiteX3" fmla="*/ 100965 w 458518"/>
              <a:gd name="connsiteY3" fmla="*/ 30480 h 30480"/>
              <a:gd name="connsiteX4" fmla="*/ 0 w 458518"/>
              <a:gd name="connsiteY4" fmla="*/ 1905 h 30480"/>
              <a:gd name="connsiteX0" fmla="*/ 0 w 399463"/>
              <a:gd name="connsiteY0" fmla="*/ 1905 h 30480"/>
              <a:gd name="connsiteX1" fmla="*/ 288973 w 399463"/>
              <a:gd name="connsiteY1" fmla="*/ 0 h 30480"/>
              <a:gd name="connsiteX2" fmla="*/ 399463 w 399463"/>
              <a:gd name="connsiteY2" fmla="*/ 24765 h 30480"/>
              <a:gd name="connsiteX3" fmla="*/ 100965 w 399463"/>
              <a:gd name="connsiteY3" fmla="*/ 30480 h 30480"/>
              <a:gd name="connsiteX4" fmla="*/ 0 w 399463"/>
              <a:gd name="connsiteY4" fmla="*/ 1905 h 30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9463" h="30480">
                <a:moveTo>
                  <a:pt x="0" y="1905"/>
                </a:moveTo>
                <a:lnTo>
                  <a:pt x="288973" y="0"/>
                </a:lnTo>
                <a:lnTo>
                  <a:pt x="399463" y="24765"/>
                </a:lnTo>
                <a:lnTo>
                  <a:pt x="100965" y="30480"/>
                </a:lnTo>
                <a:lnTo>
                  <a:pt x="0" y="1905"/>
                </a:lnTo>
                <a:close/>
              </a:path>
            </a:pathLst>
          </a:custGeom>
          <a:solidFill>
            <a:srgbClr val="FFC000"/>
          </a:solidFill>
          <a:ln cap="rnd"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AB2392B1-7E84-42C7-B3C7-67A8ECCA86AF}"/>
              </a:ext>
            </a:extLst>
          </p:cNvPr>
          <p:cNvGrpSpPr/>
          <p:nvPr/>
        </p:nvGrpSpPr>
        <p:grpSpPr>
          <a:xfrm>
            <a:off x="9564761" y="2676134"/>
            <a:ext cx="1160992" cy="1079232"/>
            <a:chOff x="3598985" y="4196862"/>
            <a:chExt cx="832338" cy="773722"/>
          </a:xfrm>
          <a:solidFill>
            <a:schemeClr val="bg2">
              <a:lumMod val="90000"/>
            </a:schemeClr>
          </a:solidFill>
        </p:grpSpPr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7BBFA150-5413-4B75-864C-5F1A268C5CEE}"/>
                </a:ext>
              </a:extLst>
            </p:cNvPr>
            <p:cNvSpPr/>
            <p:nvPr/>
          </p:nvSpPr>
          <p:spPr>
            <a:xfrm>
              <a:off x="3598985" y="4196862"/>
              <a:ext cx="715107" cy="715107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15A0E82C-BC1E-4F12-B0AB-B4BA953ADE86}"/>
                </a:ext>
              </a:extLst>
            </p:cNvPr>
            <p:cNvSpPr/>
            <p:nvPr/>
          </p:nvSpPr>
          <p:spPr>
            <a:xfrm>
              <a:off x="3716216" y="4255477"/>
              <a:ext cx="715107" cy="715107"/>
            </a:xfrm>
            <a:prstGeom prst="ellipse">
              <a:avLst/>
            </a:prstGeom>
            <a:solidFill>
              <a:srgbClr val="D0CECE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665F1CE-04DB-419F-8515-A465A886D457}"/>
              </a:ext>
            </a:extLst>
          </p:cNvPr>
          <p:cNvGrpSpPr/>
          <p:nvPr/>
        </p:nvGrpSpPr>
        <p:grpSpPr>
          <a:xfrm>
            <a:off x="518723" y="410919"/>
            <a:ext cx="6137075" cy="1326773"/>
            <a:chOff x="518723" y="410919"/>
            <a:chExt cx="6137075" cy="1326773"/>
          </a:xfrm>
        </p:grpSpPr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359A66AA-3287-450E-B5B6-9BFBAF13C30F}"/>
                </a:ext>
              </a:extLst>
            </p:cNvPr>
            <p:cNvGrpSpPr/>
            <p:nvPr/>
          </p:nvGrpSpPr>
          <p:grpSpPr>
            <a:xfrm>
              <a:off x="1519526" y="1235353"/>
              <a:ext cx="349929" cy="158974"/>
              <a:chOff x="2988644" y="2713368"/>
              <a:chExt cx="895351" cy="406762"/>
            </a:xfrm>
          </p:grpSpPr>
          <p:sp>
            <p:nvSpPr>
              <p:cNvPr id="236" name="Cylinder 235">
                <a:extLst>
                  <a:ext uri="{FF2B5EF4-FFF2-40B4-BE49-F238E27FC236}">
                    <a16:creationId xmlns:a16="http://schemas.microsoft.com/office/drawing/2014/main" id="{324E14D5-91BD-4EA3-9583-49CAA94D0430}"/>
                  </a:ext>
                </a:extLst>
              </p:cNvPr>
              <p:cNvSpPr/>
              <p:nvPr/>
            </p:nvSpPr>
            <p:spPr>
              <a:xfrm rot="5400000">
                <a:off x="2934210" y="2767802"/>
                <a:ext cx="406762" cy="29789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7" name="Cylinder 236">
                <a:extLst>
                  <a:ext uri="{FF2B5EF4-FFF2-40B4-BE49-F238E27FC236}">
                    <a16:creationId xmlns:a16="http://schemas.microsoft.com/office/drawing/2014/main" id="{29679D60-59C8-4689-BD14-F47061FAB064}"/>
                  </a:ext>
                </a:extLst>
              </p:cNvPr>
              <p:cNvSpPr/>
              <p:nvPr/>
            </p:nvSpPr>
            <p:spPr>
              <a:xfrm rot="5400000">
                <a:off x="3434860" y="2581615"/>
                <a:ext cx="229858" cy="66841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Can 9">
              <a:extLst>
                <a:ext uri="{FF2B5EF4-FFF2-40B4-BE49-F238E27FC236}">
                  <a16:creationId xmlns:a16="http://schemas.microsoft.com/office/drawing/2014/main" id="{56C45487-7631-4595-AD9A-1C34E0E50670}"/>
                </a:ext>
              </a:extLst>
            </p:cNvPr>
            <p:cNvSpPr/>
            <p:nvPr/>
          </p:nvSpPr>
          <p:spPr>
            <a:xfrm rot="5400000">
              <a:off x="3764852" y="-1033359"/>
              <a:ext cx="641199" cy="4682974"/>
            </a:xfrm>
            <a:prstGeom prst="can">
              <a:avLst/>
            </a:prstGeom>
            <a:solidFill>
              <a:srgbClr val="D5A57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85E6EFB-9355-4714-AE25-A539CD70C3DE}"/>
                </a:ext>
              </a:extLst>
            </p:cNvPr>
            <p:cNvCxnSpPr/>
            <p:nvPr/>
          </p:nvCxnSpPr>
          <p:spPr>
            <a:xfrm>
              <a:off x="1830928" y="659409"/>
              <a:ext cx="0" cy="36120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BDEFA7D-7F27-41C6-B9A6-6838EC7D8627}"/>
                </a:ext>
              </a:extLst>
            </p:cNvPr>
            <p:cNvCxnSpPr/>
            <p:nvPr/>
          </p:nvCxnSpPr>
          <p:spPr>
            <a:xfrm>
              <a:off x="6359964" y="646509"/>
              <a:ext cx="0" cy="36120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612D5877-E21B-461F-96F2-7739866B6280}"/>
                </a:ext>
              </a:extLst>
            </p:cNvPr>
            <p:cNvGrpSpPr/>
            <p:nvPr/>
          </p:nvGrpSpPr>
          <p:grpSpPr>
            <a:xfrm>
              <a:off x="1090022" y="987527"/>
              <a:ext cx="764780" cy="641750"/>
              <a:chOff x="5562612" y="904172"/>
              <a:chExt cx="764780" cy="64175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F981895-90DA-407F-B109-37F251A505EB}"/>
                  </a:ext>
                </a:extLst>
              </p:cNvPr>
              <p:cNvGrpSpPr/>
              <p:nvPr/>
            </p:nvGrpSpPr>
            <p:grpSpPr>
              <a:xfrm>
                <a:off x="5562612" y="904172"/>
                <a:ext cx="764780" cy="641201"/>
                <a:chOff x="5365079" y="904172"/>
                <a:chExt cx="962314" cy="641201"/>
              </a:xfrm>
            </p:grpSpPr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1C14AC62-FCBB-4CF2-BE55-88E954B7C4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65079" y="904172"/>
                  <a:ext cx="929916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AC17DF55-A1A4-48DE-8553-81C9200BF1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375536" y="1545373"/>
                  <a:ext cx="951857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6E7415AE-87B7-4D7E-A538-A142A3DD8C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81385" y="917621"/>
                <a:ext cx="0" cy="62830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F7C37A2-63EC-41B4-949B-8DDEC8E39208}"/>
                </a:ext>
              </a:extLst>
            </p:cNvPr>
            <p:cNvCxnSpPr>
              <a:cxnSpLocks/>
            </p:cNvCxnSpPr>
            <p:nvPr/>
          </p:nvCxnSpPr>
          <p:spPr>
            <a:xfrm>
              <a:off x="1814690" y="840013"/>
              <a:ext cx="4545274" cy="641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822091D-21A6-4646-8CBF-677EDB543CC7}"/>
                </a:ext>
              </a:extLst>
            </p:cNvPr>
            <p:cNvSpPr txBox="1"/>
            <p:nvPr/>
          </p:nvSpPr>
          <p:spPr>
            <a:xfrm>
              <a:off x="518723" y="1067323"/>
              <a:ext cx="9379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rgbClr val="FF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0.5m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B8516EC-D32F-4EF3-B55C-6759391E1C61}"/>
                </a:ext>
              </a:extLst>
            </p:cNvPr>
            <p:cNvSpPr txBox="1"/>
            <p:nvPr/>
          </p:nvSpPr>
          <p:spPr>
            <a:xfrm>
              <a:off x="3434839" y="410919"/>
              <a:ext cx="93071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solidFill>
                    <a:srgbClr val="FF0000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rPr>
                <a:t>5m</a:t>
              </a:r>
            </a:p>
          </p:txBody>
        </p:sp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580FE97F-320E-4864-8188-4917C5B351AB}"/>
                </a:ext>
              </a:extLst>
            </p:cNvPr>
            <p:cNvGrpSpPr/>
            <p:nvPr/>
          </p:nvGrpSpPr>
          <p:grpSpPr>
            <a:xfrm>
              <a:off x="6336351" y="1240743"/>
              <a:ext cx="319447" cy="158974"/>
              <a:chOff x="3215581" y="2696697"/>
              <a:chExt cx="817359" cy="406762"/>
            </a:xfrm>
          </p:grpSpPr>
          <p:sp>
            <p:nvSpPr>
              <p:cNvPr id="205" name="Cylinder 204">
                <a:extLst>
                  <a:ext uri="{FF2B5EF4-FFF2-40B4-BE49-F238E27FC236}">
                    <a16:creationId xmlns:a16="http://schemas.microsoft.com/office/drawing/2014/main" id="{8F710423-EFAD-4C1D-94B7-9449501F2BDD}"/>
                  </a:ext>
                </a:extLst>
              </p:cNvPr>
              <p:cNvSpPr/>
              <p:nvPr/>
            </p:nvSpPr>
            <p:spPr>
              <a:xfrm rot="5400000">
                <a:off x="3434859" y="2581614"/>
                <a:ext cx="229857" cy="668414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6" name="Cylinder 205">
                <a:extLst>
                  <a:ext uri="{FF2B5EF4-FFF2-40B4-BE49-F238E27FC236}">
                    <a16:creationId xmlns:a16="http://schemas.microsoft.com/office/drawing/2014/main" id="{71945954-D178-493E-8A16-1E9E1C41F2BC}"/>
                  </a:ext>
                </a:extLst>
              </p:cNvPr>
              <p:cNvSpPr/>
              <p:nvPr/>
            </p:nvSpPr>
            <p:spPr>
              <a:xfrm rot="5400000">
                <a:off x="3680613" y="2751131"/>
                <a:ext cx="406762" cy="297893"/>
              </a:xfrm>
              <a:prstGeom prst="can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D8F0F0BF-A9EA-4CDC-A6B2-FDFDB78BFEC8}"/>
                </a:ext>
              </a:extLst>
            </p:cNvPr>
            <p:cNvGrpSpPr/>
            <p:nvPr/>
          </p:nvGrpSpPr>
          <p:grpSpPr>
            <a:xfrm flipH="1">
              <a:off x="5631508" y="1474580"/>
              <a:ext cx="544563" cy="263112"/>
              <a:chOff x="2055417" y="4356451"/>
              <a:chExt cx="2476639" cy="1196616"/>
            </a:xfrm>
          </p:grpSpPr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F5342A9C-CF60-46A4-B0FB-722B3E900DEF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6B9DFA34-43D2-4091-B86C-BFDF31B64623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Oval 233">
                  <a:extLst>
                    <a:ext uri="{FF2B5EF4-FFF2-40B4-BE49-F238E27FC236}">
                      <a16:creationId xmlns:a16="http://schemas.microsoft.com/office/drawing/2014/main" id="{872D22DE-01D2-489A-B808-1D92FB9749A2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8" name="Group 217">
                <a:extLst>
                  <a:ext uri="{FF2B5EF4-FFF2-40B4-BE49-F238E27FC236}">
                    <a16:creationId xmlns:a16="http://schemas.microsoft.com/office/drawing/2014/main" id="{7F47BFCB-404A-44ED-A8CE-EC694FAAE5EB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231" name="Oval 230">
                  <a:extLst>
                    <a:ext uri="{FF2B5EF4-FFF2-40B4-BE49-F238E27FC236}">
                      <a16:creationId xmlns:a16="http://schemas.microsoft.com/office/drawing/2014/main" id="{84287443-6518-44F2-BC25-DB54FA11B7BE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Oval 231">
                  <a:extLst>
                    <a:ext uri="{FF2B5EF4-FFF2-40B4-BE49-F238E27FC236}">
                      <a16:creationId xmlns:a16="http://schemas.microsoft.com/office/drawing/2014/main" id="{C4234197-2CC7-4AED-A04A-20FFDE124597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19" name="Flowchart: Terminator 218">
                <a:extLst>
                  <a:ext uri="{FF2B5EF4-FFF2-40B4-BE49-F238E27FC236}">
                    <a16:creationId xmlns:a16="http://schemas.microsoft.com/office/drawing/2014/main" id="{861296AB-20E4-496C-9DAE-C5868F5A557B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Freeform 46">
                <a:extLst>
                  <a:ext uri="{FF2B5EF4-FFF2-40B4-BE49-F238E27FC236}">
                    <a16:creationId xmlns:a16="http://schemas.microsoft.com/office/drawing/2014/main" id="{299B2E52-61D6-4077-BECB-A17C8D532508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Rounded Rectangle 43">
                <a:extLst>
                  <a:ext uri="{FF2B5EF4-FFF2-40B4-BE49-F238E27FC236}">
                    <a16:creationId xmlns:a16="http://schemas.microsoft.com/office/drawing/2014/main" id="{2A1F6C2F-C337-464F-84C6-6A1A889F2DED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Flowchart: Terminator 221">
                <a:extLst>
                  <a:ext uri="{FF2B5EF4-FFF2-40B4-BE49-F238E27FC236}">
                    <a16:creationId xmlns:a16="http://schemas.microsoft.com/office/drawing/2014/main" id="{66046321-2B0B-4C4D-875E-E49FD125E2F7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B41D43A1-97ED-4253-91D1-D61A3D092685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229" name="Oval 228">
                  <a:extLst>
                    <a:ext uri="{FF2B5EF4-FFF2-40B4-BE49-F238E27FC236}">
                      <a16:creationId xmlns:a16="http://schemas.microsoft.com/office/drawing/2014/main" id="{4245DB17-2A50-44CE-880D-8F7E7143951D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Oval 229">
                  <a:extLst>
                    <a:ext uri="{FF2B5EF4-FFF2-40B4-BE49-F238E27FC236}">
                      <a16:creationId xmlns:a16="http://schemas.microsoft.com/office/drawing/2014/main" id="{B363A142-C7C2-41B8-B042-9C8633AB8A33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2A812C81-8499-4011-8DAD-BC8CB80A2B21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BAC703F1-2920-42F4-89E3-A56AA06187D1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26" name="Group 225">
                <a:extLst>
                  <a:ext uri="{FF2B5EF4-FFF2-40B4-BE49-F238E27FC236}">
                    <a16:creationId xmlns:a16="http://schemas.microsoft.com/office/drawing/2014/main" id="{F0BB819A-8BC0-4069-9408-81325A9D2EF9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227" name="Oval 226">
                  <a:extLst>
                    <a:ext uri="{FF2B5EF4-FFF2-40B4-BE49-F238E27FC236}">
                      <a16:creationId xmlns:a16="http://schemas.microsoft.com/office/drawing/2014/main" id="{6E3A5636-F67A-4334-A711-FC76E14072AD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Oval 227">
                  <a:extLst>
                    <a:ext uri="{FF2B5EF4-FFF2-40B4-BE49-F238E27FC236}">
                      <a16:creationId xmlns:a16="http://schemas.microsoft.com/office/drawing/2014/main" id="{F5965F3D-0397-48A9-87EA-27674C5222CF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63761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281A35E-609A-46C0-AED2-8C27BC274FA9}"/>
              </a:ext>
            </a:extLst>
          </p:cNvPr>
          <p:cNvGrpSpPr/>
          <p:nvPr/>
        </p:nvGrpSpPr>
        <p:grpSpPr>
          <a:xfrm>
            <a:off x="1929174" y="2449032"/>
            <a:ext cx="2476639" cy="2303938"/>
            <a:chOff x="1929174" y="2449032"/>
            <a:chExt cx="2476639" cy="2303938"/>
          </a:xfrm>
        </p:grpSpPr>
        <p:sp>
          <p:nvSpPr>
            <p:cNvPr id="64" name="Rectangle 63"/>
            <p:cNvSpPr/>
            <p:nvPr/>
          </p:nvSpPr>
          <p:spPr>
            <a:xfrm>
              <a:off x="2120370" y="2449032"/>
              <a:ext cx="1558516" cy="330294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1"/>
            <p:cNvSpPr/>
            <p:nvPr/>
          </p:nvSpPr>
          <p:spPr>
            <a:xfrm>
              <a:off x="3387296" y="3005369"/>
              <a:ext cx="141668" cy="521677"/>
            </a:xfrm>
            <a:custGeom>
              <a:avLst/>
              <a:gdLst>
                <a:gd name="connsiteX0" fmla="*/ 0 w 804608"/>
                <a:gd name="connsiteY0" fmla="*/ 0 h 445477"/>
                <a:gd name="connsiteX1" fmla="*/ 804608 w 804608"/>
                <a:gd name="connsiteY1" fmla="*/ 0 h 445477"/>
                <a:gd name="connsiteX2" fmla="*/ 804608 w 804608"/>
                <a:gd name="connsiteY2" fmla="*/ 445477 h 445477"/>
                <a:gd name="connsiteX3" fmla="*/ 0 w 804608"/>
                <a:gd name="connsiteY3" fmla="*/ 445477 h 445477"/>
                <a:gd name="connsiteX4" fmla="*/ 0 w 804608"/>
                <a:gd name="connsiteY4" fmla="*/ 0 h 445477"/>
                <a:gd name="connsiteX0" fmla="*/ 666750 w 804608"/>
                <a:gd name="connsiteY0" fmla="*/ 0 h 521677"/>
                <a:gd name="connsiteX1" fmla="*/ 804608 w 804608"/>
                <a:gd name="connsiteY1" fmla="*/ 76200 h 521677"/>
                <a:gd name="connsiteX2" fmla="*/ 804608 w 804608"/>
                <a:gd name="connsiteY2" fmla="*/ 521677 h 521677"/>
                <a:gd name="connsiteX3" fmla="*/ 0 w 804608"/>
                <a:gd name="connsiteY3" fmla="*/ 521677 h 521677"/>
                <a:gd name="connsiteX4" fmla="*/ 666750 w 804608"/>
                <a:gd name="connsiteY4" fmla="*/ 0 h 521677"/>
                <a:gd name="connsiteX0" fmla="*/ 34290 w 172148"/>
                <a:gd name="connsiteY0" fmla="*/ 0 h 521677"/>
                <a:gd name="connsiteX1" fmla="*/ 172148 w 172148"/>
                <a:gd name="connsiteY1" fmla="*/ 76200 h 521677"/>
                <a:gd name="connsiteX2" fmla="*/ 172148 w 172148"/>
                <a:gd name="connsiteY2" fmla="*/ 521677 h 521677"/>
                <a:gd name="connsiteX3" fmla="*/ 0 w 172148"/>
                <a:gd name="connsiteY3" fmla="*/ 426427 h 521677"/>
                <a:gd name="connsiteX4" fmla="*/ 34290 w 172148"/>
                <a:gd name="connsiteY4" fmla="*/ 0 h 521677"/>
                <a:gd name="connsiteX0" fmla="*/ 0 w 137858"/>
                <a:gd name="connsiteY0" fmla="*/ 0 h 521677"/>
                <a:gd name="connsiteX1" fmla="*/ 137858 w 137858"/>
                <a:gd name="connsiteY1" fmla="*/ 76200 h 521677"/>
                <a:gd name="connsiteX2" fmla="*/ 137858 w 137858"/>
                <a:gd name="connsiteY2" fmla="*/ 521677 h 521677"/>
                <a:gd name="connsiteX3" fmla="*/ 22860 w 137858"/>
                <a:gd name="connsiteY3" fmla="*/ 426427 h 521677"/>
                <a:gd name="connsiteX4" fmla="*/ 0 w 137858"/>
                <a:gd name="connsiteY4" fmla="*/ 0 h 521677"/>
                <a:gd name="connsiteX0" fmla="*/ 3810 w 141668"/>
                <a:gd name="connsiteY0" fmla="*/ 0 h 521677"/>
                <a:gd name="connsiteX1" fmla="*/ 141668 w 141668"/>
                <a:gd name="connsiteY1" fmla="*/ 76200 h 521677"/>
                <a:gd name="connsiteX2" fmla="*/ 141668 w 141668"/>
                <a:gd name="connsiteY2" fmla="*/ 521677 h 521677"/>
                <a:gd name="connsiteX3" fmla="*/ 0 w 141668"/>
                <a:gd name="connsiteY3" fmla="*/ 426427 h 521677"/>
                <a:gd name="connsiteX4" fmla="*/ 3810 w 141668"/>
                <a:gd name="connsiteY4" fmla="*/ 0 h 52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68" h="521677">
                  <a:moveTo>
                    <a:pt x="3810" y="0"/>
                  </a:moveTo>
                  <a:lnTo>
                    <a:pt x="141668" y="76200"/>
                  </a:lnTo>
                  <a:lnTo>
                    <a:pt x="141668" y="521677"/>
                  </a:lnTo>
                  <a:lnTo>
                    <a:pt x="0" y="426427"/>
                  </a:lnTo>
                  <a:lnTo>
                    <a:pt x="3810" y="0"/>
                  </a:lnTo>
                  <a:close/>
                </a:path>
              </a:pathLst>
            </a:custGeom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1929174" y="3556354"/>
              <a:ext cx="2476639" cy="1196616"/>
              <a:chOff x="1929174" y="3556354"/>
              <a:chExt cx="2476639" cy="119661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929174" y="3590433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6" name="Oval 5"/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Oval 4"/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2930074" y="3556354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36" name="Oval 35"/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8" name="Flowchart: Terminator 37"/>
              <p:cNvSpPr/>
              <p:nvPr/>
            </p:nvSpPr>
            <p:spPr>
              <a:xfrm rot="1778879">
                <a:off x="3127829" y="3922637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6"/>
              <p:cNvSpPr/>
              <p:nvPr/>
            </p:nvSpPr>
            <p:spPr>
              <a:xfrm rot="2060467">
                <a:off x="2514885" y="3569987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ounded Rectangle 43"/>
              <p:cNvSpPr/>
              <p:nvPr/>
            </p:nvSpPr>
            <p:spPr>
              <a:xfrm>
                <a:off x="2755904" y="3816529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lowchart: Terminator 10"/>
              <p:cNvSpPr/>
              <p:nvPr/>
            </p:nvSpPr>
            <p:spPr>
              <a:xfrm rot="1778879">
                <a:off x="2126929" y="3956716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2406107" y="3824503"/>
                <a:ext cx="998806" cy="928467"/>
                <a:chOff x="3598985" y="4196862"/>
                <a:chExt cx="832338" cy="773722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9" name="Oval 8"/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9" name="Straight Connector 48"/>
              <p:cNvCxnSpPr/>
              <p:nvPr/>
            </p:nvCxnSpPr>
            <p:spPr>
              <a:xfrm>
                <a:off x="2538778" y="3750331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2594393" y="3699979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9" name="Group 38"/>
              <p:cNvGrpSpPr/>
              <p:nvPr/>
            </p:nvGrpSpPr>
            <p:grpSpPr>
              <a:xfrm>
                <a:off x="3407007" y="3790424"/>
                <a:ext cx="998806" cy="928467"/>
                <a:chOff x="3598985" y="4196862"/>
                <a:chExt cx="832338" cy="773722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40" name="Oval 39"/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3" name="Can 2"/>
            <p:cNvSpPr/>
            <p:nvPr/>
          </p:nvSpPr>
          <p:spPr>
            <a:xfrm>
              <a:off x="2834267" y="3419254"/>
              <a:ext cx="443846" cy="386862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718103" y="3081569"/>
              <a:ext cx="804608" cy="445477"/>
            </a:xfrm>
            <a:prstGeom prst="rect">
              <a:avLst/>
            </a:prstGeom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2576435" y="3005959"/>
              <a:ext cx="141668" cy="521677"/>
            </a:xfrm>
            <a:custGeom>
              <a:avLst/>
              <a:gdLst>
                <a:gd name="connsiteX0" fmla="*/ 0 w 804608"/>
                <a:gd name="connsiteY0" fmla="*/ 0 h 445477"/>
                <a:gd name="connsiteX1" fmla="*/ 804608 w 804608"/>
                <a:gd name="connsiteY1" fmla="*/ 0 h 445477"/>
                <a:gd name="connsiteX2" fmla="*/ 804608 w 804608"/>
                <a:gd name="connsiteY2" fmla="*/ 445477 h 445477"/>
                <a:gd name="connsiteX3" fmla="*/ 0 w 804608"/>
                <a:gd name="connsiteY3" fmla="*/ 445477 h 445477"/>
                <a:gd name="connsiteX4" fmla="*/ 0 w 804608"/>
                <a:gd name="connsiteY4" fmla="*/ 0 h 445477"/>
                <a:gd name="connsiteX0" fmla="*/ 666750 w 804608"/>
                <a:gd name="connsiteY0" fmla="*/ 0 h 521677"/>
                <a:gd name="connsiteX1" fmla="*/ 804608 w 804608"/>
                <a:gd name="connsiteY1" fmla="*/ 76200 h 521677"/>
                <a:gd name="connsiteX2" fmla="*/ 804608 w 804608"/>
                <a:gd name="connsiteY2" fmla="*/ 521677 h 521677"/>
                <a:gd name="connsiteX3" fmla="*/ 0 w 804608"/>
                <a:gd name="connsiteY3" fmla="*/ 521677 h 521677"/>
                <a:gd name="connsiteX4" fmla="*/ 666750 w 804608"/>
                <a:gd name="connsiteY4" fmla="*/ 0 h 521677"/>
                <a:gd name="connsiteX0" fmla="*/ 34290 w 172148"/>
                <a:gd name="connsiteY0" fmla="*/ 0 h 521677"/>
                <a:gd name="connsiteX1" fmla="*/ 172148 w 172148"/>
                <a:gd name="connsiteY1" fmla="*/ 76200 h 521677"/>
                <a:gd name="connsiteX2" fmla="*/ 172148 w 172148"/>
                <a:gd name="connsiteY2" fmla="*/ 521677 h 521677"/>
                <a:gd name="connsiteX3" fmla="*/ 0 w 172148"/>
                <a:gd name="connsiteY3" fmla="*/ 426427 h 521677"/>
                <a:gd name="connsiteX4" fmla="*/ 34290 w 172148"/>
                <a:gd name="connsiteY4" fmla="*/ 0 h 521677"/>
                <a:gd name="connsiteX0" fmla="*/ 0 w 137858"/>
                <a:gd name="connsiteY0" fmla="*/ 0 h 521677"/>
                <a:gd name="connsiteX1" fmla="*/ 137858 w 137858"/>
                <a:gd name="connsiteY1" fmla="*/ 76200 h 521677"/>
                <a:gd name="connsiteX2" fmla="*/ 137858 w 137858"/>
                <a:gd name="connsiteY2" fmla="*/ 521677 h 521677"/>
                <a:gd name="connsiteX3" fmla="*/ 22860 w 137858"/>
                <a:gd name="connsiteY3" fmla="*/ 426427 h 521677"/>
                <a:gd name="connsiteX4" fmla="*/ 0 w 137858"/>
                <a:gd name="connsiteY4" fmla="*/ 0 h 521677"/>
                <a:gd name="connsiteX0" fmla="*/ 3810 w 141668"/>
                <a:gd name="connsiteY0" fmla="*/ 0 h 521677"/>
                <a:gd name="connsiteX1" fmla="*/ 141668 w 141668"/>
                <a:gd name="connsiteY1" fmla="*/ 76200 h 521677"/>
                <a:gd name="connsiteX2" fmla="*/ 141668 w 141668"/>
                <a:gd name="connsiteY2" fmla="*/ 521677 h 521677"/>
                <a:gd name="connsiteX3" fmla="*/ 0 w 141668"/>
                <a:gd name="connsiteY3" fmla="*/ 426427 h 521677"/>
                <a:gd name="connsiteX4" fmla="*/ 3810 w 141668"/>
                <a:gd name="connsiteY4" fmla="*/ 0 h 521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668" h="521677">
                  <a:moveTo>
                    <a:pt x="3810" y="0"/>
                  </a:moveTo>
                  <a:lnTo>
                    <a:pt x="141668" y="76200"/>
                  </a:lnTo>
                  <a:lnTo>
                    <a:pt x="141668" y="521677"/>
                  </a:lnTo>
                  <a:lnTo>
                    <a:pt x="0" y="426427"/>
                  </a:lnTo>
                  <a:lnTo>
                    <a:pt x="3810" y="0"/>
                  </a:lnTo>
                  <a:close/>
                </a:path>
              </a:pathLst>
            </a:custGeom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577686" y="3006436"/>
              <a:ext cx="949388" cy="85224"/>
            </a:xfrm>
            <a:custGeom>
              <a:avLst/>
              <a:gdLst>
                <a:gd name="connsiteX0" fmla="*/ 0 w 804608"/>
                <a:gd name="connsiteY0" fmla="*/ 0 h 424314"/>
                <a:gd name="connsiteX1" fmla="*/ 804608 w 804608"/>
                <a:gd name="connsiteY1" fmla="*/ 0 h 424314"/>
                <a:gd name="connsiteX2" fmla="*/ 804608 w 804608"/>
                <a:gd name="connsiteY2" fmla="*/ 424314 h 424314"/>
                <a:gd name="connsiteX3" fmla="*/ 0 w 804608"/>
                <a:gd name="connsiteY3" fmla="*/ 424314 h 424314"/>
                <a:gd name="connsiteX4" fmla="*/ 0 w 804608"/>
                <a:gd name="connsiteY4" fmla="*/ 0 h 424314"/>
                <a:gd name="connsiteX0" fmla="*/ 0 w 804608"/>
                <a:gd name="connsiteY0" fmla="*/ 0 h 424314"/>
                <a:gd name="connsiteX1" fmla="*/ 804608 w 804608"/>
                <a:gd name="connsiteY1" fmla="*/ 0 h 424314"/>
                <a:gd name="connsiteX2" fmla="*/ 804608 w 804608"/>
                <a:gd name="connsiteY2" fmla="*/ 424314 h 424314"/>
                <a:gd name="connsiteX3" fmla="*/ 179070 w 804608"/>
                <a:gd name="connsiteY3" fmla="*/ 115704 h 424314"/>
                <a:gd name="connsiteX4" fmla="*/ 0 w 804608"/>
                <a:gd name="connsiteY4" fmla="*/ 0 h 424314"/>
                <a:gd name="connsiteX0" fmla="*/ 0 w 957008"/>
                <a:gd name="connsiteY0" fmla="*/ 0 h 115704"/>
                <a:gd name="connsiteX1" fmla="*/ 804608 w 957008"/>
                <a:gd name="connsiteY1" fmla="*/ 0 h 115704"/>
                <a:gd name="connsiteX2" fmla="*/ 957008 w 957008"/>
                <a:gd name="connsiteY2" fmla="*/ 81414 h 115704"/>
                <a:gd name="connsiteX3" fmla="*/ 179070 w 957008"/>
                <a:gd name="connsiteY3" fmla="*/ 115704 h 115704"/>
                <a:gd name="connsiteX4" fmla="*/ 0 w 957008"/>
                <a:gd name="connsiteY4" fmla="*/ 0 h 11570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3716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4859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1414"/>
                <a:gd name="connsiteX1" fmla="*/ 804608 w 957008"/>
                <a:gd name="connsiteY1" fmla="*/ 0 h 81414"/>
                <a:gd name="connsiteX2" fmla="*/ 957008 w 957008"/>
                <a:gd name="connsiteY2" fmla="*/ 81414 h 81414"/>
                <a:gd name="connsiteX3" fmla="*/ 148590 w 957008"/>
                <a:gd name="connsiteY3" fmla="*/ 81414 h 81414"/>
                <a:gd name="connsiteX4" fmla="*/ 0 w 957008"/>
                <a:gd name="connsiteY4" fmla="*/ 0 h 8141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81414 h 85224"/>
                <a:gd name="connsiteX3" fmla="*/ 133350 w 957008"/>
                <a:gd name="connsiteY3" fmla="*/ 85224 h 85224"/>
                <a:gd name="connsiteX4" fmla="*/ 0 w 957008"/>
                <a:gd name="connsiteY4" fmla="*/ 0 h 85224"/>
                <a:gd name="connsiteX0" fmla="*/ 0 w 957008"/>
                <a:gd name="connsiteY0" fmla="*/ 0 h 85224"/>
                <a:gd name="connsiteX1" fmla="*/ 804608 w 957008"/>
                <a:gd name="connsiteY1" fmla="*/ 0 h 85224"/>
                <a:gd name="connsiteX2" fmla="*/ 957008 w 957008"/>
                <a:gd name="connsiteY2" fmla="*/ 77604 h 85224"/>
                <a:gd name="connsiteX3" fmla="*/ 133350 w 957008"/>
                <a:gd name="connsiteY3" fmla="*/ 85224 h 85224"/>
                <a:gd name="connsiteX4" fmla="*/ 0 w 957008"/>
                <a:gd name="connsiteY4" fmla="*/ 0 h 85224"/>
                <a:gd name="connsiteX0" fmla="*/ 0 w 949388"/>
                <a:gd name="connsiteY0" fmla="*/ 0 h 85224"/>
                <a:gd name="connsiteX1" fmla="*/ 804608 w 949388"/>
                <a:gd name="connsiteY1" fmla="*/ 0 h 85224"/>
                <a:gd name="connsiteX2" fmla="*/ 949388 w 949388"/>
                <a:gd name="connsiteY2" fmla="*/ 81414 h 85224"/>
                <a:gd name="connsiteX3" fmla="*/ 133350 w 949388"/>
                <a:gd name="connsiteY3" fmla="*/ 85224 h 85224"/>
                <a:gd name="connsiteX4" fmla="*/ 0 w 949388"/>
                <a:gd name="connsiteY4" fmla="*/ 0 h 8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9388" h="85224">
                  <a:moveTo>
                    <a:pt x="0" y="0"/>
                  </a:moveTo>
                  <a:lnTo>
                    <a:pt x="804608" y="0"/>
                  </a:lnTo>
                  <a:lnTo>
                    <a:pt x="949388" y="81414"/>
                  </a:lnTo>
                  <a:lnTo>
                    <a:pt x="133350" y="85224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875710" y="2698950"/>
              <a:ext cx="211971" cy="330294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948616" y="2730788"/>
              <a:ext cx="211971" cy="330294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2341149" y="2502294"/>
              <a:ext cx="1558516" cy="330294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  <a:beve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3AE509C5-F5C0-18A1-320F-252BBAC58136}"/>
              </a:ext>
            </a:extLst>
          </p:cNvPr>
          <p:cNvGrpSpPr/>
          <p:nvPr/>
        </p:nvGrpSpPr>
        <p:grpSpPr>
          <a:xfrm>
            <a:off x="2341149" y="-3115"/>
            <a:ext cx="3616512" cy="1976343"/>
            <a:chOff x="5787948" y="1739656"/>
            <a:chExt cx="5048843" cy="2831174"/>
          </a:xfrm>
        </p:grpSpPr>
        <p:sp>
          <p:nvSpPr>
            <p:cNvPr id="125" name="Can 124">
              <a:extLst>
                <a:ext uri="{FF2B5EF4-FFF2-40B4-BE49-F238E27FC236}">
                  <a16:creationId xmlns:a16="http://schemas.microsoft.com/office/drawing/2014/main" id="{65D61F6B-8192-3A21-58B2-49B897823B01}"/>
                </a:ext>
              </a:extLst>
            </p:cNvPr>
            <p:cNvSpPr/>
            <p:nvPr/>
          </p:nvSpPr>
          <p:spPr>
            <a:xfrm rot="4486899">
              <a:off x="8621358" y="224048"/>
              <a:ext cx="417250" cy="4013616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A9A4C49-9CA9-4A74-A2FF-02F64AC8A1E8}"/>
                </a:ext>
              </a:extLst>
            </p:cNvPr>
            <p:cNvGrpSpPr/>
            <p:nvPr/>
          </p:nvGrpSpPr>
          <p:grpSpPr>
            <a:xfrm>
              <a:off x="5787948" y="3374214"/>
              <a:ext cx="2476639" cy="1196616"/>
              <a:chOff x="2055417" y="4356451"/>
              <a:chExt cx="2476639" cy="1196616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DE107683-7E3F-482A-A72B-36F1FCFBDD7E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4B243E85-21DB-4899-9585-E712C8801944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384EF7D0-0FBF-4F21-822B-A7991E201C9F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BE2BECB5-6E46-4FFD-8A0E-5380F183B0C0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57" name="Oval 56">
                  <a:extLst>
                    <a:ext uri="{FF2B5EF4-FFF2-40B4-BE49-F238E27FC236}">
                      <a16:creationId xmlns:a16="http://schemas.microsoft.com/office/drawing/2014/main" id="{71D34A58-087B-47F4-AE70-837661DE3142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F15044FF-F6C6-4A1B-8A63-DCAE8AFD50B3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Flowchart: Terminator 33">
                <a:extLst>
                  <a:ext uri="{FF2B5EF4-FFF2-40B4-BE49-F238E27FC236}">
                    <a16:creationId xmlns:a16="http://schemas.microsoft.com/office/drawing/2014/main" id="{186098D3-DD54-4D6F-A285-7B3137F70A15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 46">
                <a:extLst>
                  <a:ext uri="{FF2B5EF4-FFF2-40B4-BE49-F238E27FC236}">
                    <a16:creationId xmlns:a16="http://schemas.microsoft.com/office/drawing/2014/main" id="{012CCF6D-6252-4070-B1B8-A97FFF590F5D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ounded Rectangle 43">
                <a:extLst>
                  <a:ext uri="{FF2B5EF4-FFF2-40B4-BE49-F238E27FC236}">
                    <a16:creationId xmlns:a16="http://schemas.microsoft.com/office/drawing/2014/main" id="{7BE09C05-9B3C-4CAA-8FE5-2E87AF548421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72559911-9CBC-4D43-B82F-9DE727458F69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8AF4BE3B-D4A0-403D-BCE3-42787F0689E7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AD7D0D7C-1B9B-4109-AA09-990438B2A4DF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>
                  <a:extLst>
                    <a:ext uri="{FF2B5EF4-FFF2-40B4-BE49-F238E27FC236}">
                      <a16:creationId xmlns:a16="http://schemas.microsoft.com/office/drawing/2014/main" id="{06269899-7499-489A-B5B8-56B1D953335A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BDF1037F-E6FA-468A-9916-B5389A9481A3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72F36E8-3E30-4C06-8CD9-065E1200B780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B2CE4586-D344-4551-8E36-BF209538BC81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1616026C-15C0-4042-9A06-8F8318A22A7F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316028A4-5A6A-4336-8F11-21F194E4F4E0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00" name="Can 99">
              <a:extLst>
                <a:ext uri="{FF2B5EF4-FFF2-40B4-BE49-F238E27FC236}">
                  <a16:creationId xmlns:a16="http://schemas.microsoft.com/office/drawing/2014/main" id="{792DBF70-C322-3BCA-2F47-4B6EFA7D13DD}"/>
                </a:ext>
              </a:extLst>
            </p:cNvPr>
            <p:cNvSpPr/>
            <p:nvPr/>
          </p:nvSpPr>
          <p:spPr>
            <a:xfrm>
              <a:off x="6630635" y="2917461"/>
              <a:ext cx="443846" cy="671173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7F6183BA-105B-6A4A-309B-2785F2BF43D4}"/>
                </a:ext>
              </a:extLst>
            </p:cNvPr>
            <p:cNvSpPr/>
            <p:nvPr/>
          </p:nvSpPr>
          <p:spPr>
            <a:xfrm>
              <a:off x="6410055" y="2354238"/>
              <a:ext cx="810520" cy="784425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BC117B7F-540F-8326-DB3B-552D2B833279}"/>
                </a:ext>
              </a:extLst>
            </p:cNvPr>
            <p:cNvGrpSpPr/>
            <p:nvPr/>
          </p:nvGrpSpPr>
          <p:grpSpPr>
            <a:xfrm>
              <a:off x="8307269" y="3374214"/>
              <a:ext cx="2476639" cy="1196616"/>
              <a:chOff x="2055417" y="4356451"/>
              <a:chExt cx="2476639" cy="1196616"/>
            </a:xfrm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381950BF-323C-B242-FE09-293E8A9DB0E0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20" name="Oval 119">
                  <a:extLst>
                    <a:ext uri="{FF2B5EF4-FFF2-40B4-BE49-F238E27FC236}">
                      <a16:creationId xmlns:a16="http://schemas.microsoft.com/office/drawing/2014/main" id="{FD7760CC-0CE0-E4D3-F2B2-67A9CEDEB2F8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4E95E072-D939-DECD-F407-989E68B95F8F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866664D8-2A41-51BB-0501-0D8E69903F6C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928CE18C-844C-265B-6CE2-DD3C23D28200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>
                  <a:extLst>
                    <a:ext uri="{FF2B5EF4-FFF2-40B4-BE49-F238E27FC236}">
                      <a16:creationId xmlns:a16="http://schemas.microsoft.com/office/drawing/2014/main" id="{44AFA881-14A7-6D4D-7DDE-5A327E9A2FFE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6" name="Flowchart: Terminator 33">
                <a:extLst>
                  <a:ext uri="{FF2B5EF4-FFF2-40B4-BE49-F238E27FC236}">
                    <a16:creationId xmlns:a16="http://schemas.microsoft.com/office/drawing/2014/main" id="{B3404012-AC2E-FACC-4B7B-DFFCA3A94827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 46">
                <a:extLst>
                  <a:ext uri="{FF2B5EF4-FFF2-40B4-BE49-F238E27FC236}">
                    <a16:creationId xmlns:a16="http://schemas.microsoft.com/office/drawing/2014/main" id="{751FA0F7-07C5-4C1E-5F50-F52860337587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ounded Rectangle 43">
                <a:extLst>
                  <a:ext uri="{FF2B5EF4-FFF2-40B4-BE49-F238E27FC236}">
                    <a16:creationId xmlns:a16="http://schemas.microsoft.com/office/drawing/2014/main" id="{FCDEED53-9F36-8542-9515-B56DE4FF04DB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lowchart: Terminator 44">
                <a:extLst>
                  <a:ext uri="{FF2B5EF4-FFF2-40B4-BE49-F238E27FC236}">
                    <a16:creationId xmlns:a16="http://schemas.microsoft.com/office/drawing/2014/main" id="{B2215FB8-EF27-1AD3-EAF1-64A4D76C7F30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FF4616A9-325B-0B15-ED48-2D2D466376AD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7EAEF005-399B-A2B8-9D6A-259951B9A679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801E34A1-42FD-FDAB-C78C-63FC557053FB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56BD9FC5-D035-05C3-8F27-BBE36ABE54FE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FED9E2A8-C629-1330-8812-5CC88D1437BB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0829DE6F-884B-6EB0-6A3E-60736A39E1AE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B19CA4EC-DA6F-1A40-0EF1-AF36FBB571C0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07C26DCD-966C-77C9-47D5-AD3279B88661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22" name="Can 121">
              <a:extLst>
                <a:ext uri="{FF2B5EF4-FFF2-40B4-BE49-F238E27FC236}">
                  <a16:creationId xmlns:a16="http://schemas.microsoft.com/office/drawing/2014/main" id="{222DD47C-F450-B99D-7200-EA5B9144BF14}"/>
                </a:ext>
              </a:extLst>
            </p:cNvPr>
            <p:cNvSpPr/>
            <p:nvPr/>
          </p:nvSpPr>
          <p:spPr>
            <a:xfrm>
              <a:off x="9149956" y="2200275"/>
              <a:ext cx="443846" cy="1388360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415C4AEE-243D-C4A3-5042-7F50E9B637D1}"/>
                </a:ext>
              </a:extLst>
            </p:cNvPr>
            <p:cNvSpPr/>
            <p:nvPr/>
          </p:nvSpPr>
          <p:spPr>
            <a:xfrm>
              <a:off x="8963571" y="1739656"/>
              <a:ext cx="810520" cy="784425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5AB1A24D-2C49-C841-42B5-20514C2354B4}"/>
              </a:ext>
            </a:extLst>
          </p:cNvPr>
          <p:cNvGrpSpPr/>
          <p:nvPr/>
        </p:nvGrpSpPr>
        <p:grpSpPr>
          <a:xfrm>
            <a:off x="7193998" y="318427"/>
            <a:ext cx="3922215" cy="1550888"/>
            <a:chOff x="5013708" y="3469844"/>
            <a:chExt cx="3922215" cy="1550888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47CFA795-D397-1E7D-FCF7-AA13ED10EC67}"/>
                </a:ext>
              </a:extLst>
            </p:cNvPr>
            <p:cNvGrpSpPr/>
            <p:nvPr/>
          </p:nvGrpSpPr>
          <p:grpSpPr>
            <a:xfrm>
              <a:off x="6980011" y="4075711"/>
              <a:ext cx="1955912" cy="945021"/>
              <a:chOff x="2055417" y="4356451"/>
              <a:chExt cx="2476639" cy="1196616"/>
            </a:xfrm>
          </p:grpSpPr>
          <p:grpSp>
            <p:nvGrpSpPr>
              <p:cNvPr id="128" name="Group 127">
                <a:extLst>
                  <a:ext uri="{FF2B5EF4-FFF2-40B4-BE49-F238E27FC236}">
                    <a16:creationId xmlns:a16="http://schemas.microsoft.com/office/drawing/2014/main" id="{2AE5875F-E875-D13F-59E2-07A436F01168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C330D701-977A-668A-2114-B6465BF72FEC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A74DE3C8-F7BE-D898-33E7-0A7D4C8E024C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9" name="Group 128">
                <a:extLst>
                  <a:ext uri="{FF2B5EF4-FFF2-40B4-BE49-F238E27FC236}">
                    <a16:creationId xmlns:a16="http://schemas.microsoft.com/office/drawing/2014/main" id="{BE0A4EDB-1FCB-BB3B-F945-BF843263EF82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id="{FBBE3032-80DC-34F1-B69D-2BF39DA54CBA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id="{42052CBD-E074-B4E9-B1A3-1AED8CDF4F50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0" name="Flowchart: Terminator 100">
                <a:extLst>
                  <a:ext uri="{FF2B5EF4-FFF2-40B4-BE49-F238E27FC236}">
                    <a16:creationId xmlns:a16="http://schemas.microsoft.com/office/drawing/2014/main" id="{FDF453CB-00CB-35DA-52A3-6D32FBB89018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 46">
                <a:extLst>
                  <a:ext uri="{FF2B5EF4-FFF2-40B4-BE49-F238E27FC236}">
                    <a16:creationId xmlns:a16="http://schemas.microsoft.com/office/drawing/2014/main" id="{2E4CF530-0437-AE73-5255-D35745820648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ounded Rectangle 43">
                <a:extLst>
                  <a:ext uri="{FF2B5EF4-FFF2-40B4-BE49-F238E27FC236}">
                    <a16:creationId xmlns:a16="http://schemas.microsoft.com/office/drawing/2014/main" id="{4C96FCA8-F3E0-433C-C845-177AF578D1BA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Flowchart: Terminator 103">
                <a:extLst>
                  <a:ext uri="{FF2B5EF4-FFF2-40B4-BE49-F238E27FC236}">
                    <a16:creationId xmlns:a16="http://schemas.microsoft.com/office/drawing/2014/main" id="{12EFA15D-7BFC-AD1D-DFF3-66AEF2AAE847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18AF3EED-7613-D934-C065-35BBA5F814C6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D263A771-0982-BBDE-DD66-217FB28AA91E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id="{E36FAFD6-3FBF-A408-4183-0F4D9F745FC0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C616C65B-BE68-A799-164D-40BA9CEF15F8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147C43B7-9111-B088-CAE9-18CFEDED717F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37" name="Group 136">
                <a:extLst>
                  <a:ext uri="{FF2B5EF4-FFF2-40B4-BE49-F238E27FC236}">
                    <a16:creationId xmlns:a16="http://schemas.microsoft.com/office/drawing/2014/main" id="{2D53DCB7-7D10-B0DE-39BA-7B96531BC74B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38" name="Oval 137">
                  <a:extLst>
                    <a:ext uri="{FF2B5EF4-FFF2-40B4-BE49-F238E27FC236}">
                      <a16:creationId xmlns:a16="http://schemas.microsoft.com/office/drawing/2014/main" id="{88868BA7-C5CC-72CE-E934-6CCE3DBE6E00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Oval 138">
                  <a:extLst>
                    <a:ext uri="{FF2B5EF4-FFF2-40B4-BE49-F238E27FC236}">
                      <a16:creationId xmlns:a16="http://schemas.microsoft.com/office/drawing/2014/main" id="{BF94A590-1806-3E0D-0102-F5FA85433534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1E8573F8-D759-0DCE-8895-D6518DC5E26D}"/>
                </a:ext>
              </a:extLst>
            </p:cNvPr>
            <p:cNvGrpSpPr/>
            <p:nvPr/>
          </p:nvGrpSpPr>
          <p:grpSpPr>
            <a:xfrm>
              <a:off x="7080335" y="3469844"/>
              <a:ext cx="1154560" cy="777266"/>
              <a:chOff x="4431322" y="2211856"/>
              <a:chExt cx="2431343" cy="1651787"/>
            </a:xfrm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A3B9B14F-B47A-7708-5438-B0A9DE2ECAE1}"/>
                  </a:ext>
                </a:extLst>
              </p:cNvPr>
              <p:cNvGrpSpPr/>
              <p:nvPr/>
            </p:nvGrpSpPr>
            <p:grpSpPr>
              <a:xfrm>
                <a:off x="4431322" y="2211856"/>
                <a:ext cx="1955292" cy="1492636"/>
                <a:chOff x="4394042" y="2844015"/>
                <a:chExt cx="1955292" cy="1492636"/>
              </a:xfrm>
            </p:grpSpPr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0060283F-DAD7-41F9-38DE-0DF660A61F6D}"/>
                    </a:ext>
                  </a:extLst>
                </p:cNvPr>
                <p:cNvSpPr/>
                <p:nvPr/>
              </p:nvSpPr>
              <p:spPr>
                <a:xfrm rot="6704912">
                  <a:off x="5618048" y="2848719"/>
                  <a:ext cx="233718" cy="996313"/>
                </a:xfrm>
                <a:prstGeom prst="rect">
                  <a:avLst/>
                </a:prstGeom>
                <a:solidFill>
                  <a:schemeClr val="bg2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B8E1B4E7-8314-83C3-F858-BDE4302A4E0E}"/>
                    </a:ext>
                  </a:extLst>
                </p:cNvPr>
                <p:cNvSpPr/>
                <p:nvPr/>
              </p:nvSpPr>
              <p:spPr>
                <a:xfrm>
                  <a:off x="6033526" y="3487658"/>
                  <a:ext cx="207379" cy="848993"/>
                </a:xfrm>
                <a:prstGeom prst="rect">
                  <a:avLst/>
                </a:prstGeom>
                <a:solidFill>
                  <a:schemeClr val="bg2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0A5DB4C8-FA55-215B-389F-01628BEF5B57}"/>
                    </a:ext>
                  </a:extLst>
                </p:cNvPr>
                <p:cNvSpPr/>
                <p:nvPr/>
              </p:nvSpPr>
              <p:spPr>
                <a:xfrm>
                  <a:off x="5950163" y="3307660"/>
                  <a:ext cx="399171" cy="399171"/>
                </a:xfrm>
                <a:prstGeom prst="ellipse">
                  <a:avLst/>
                </a:prstGeom>
                <a:solidFill>
                  <a:srgbClr val="C000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A5C567CB-D8CA-F448-3EE8-64954C96B307}"/>
                    </a:ext>
                  </a:extLst>
                </p:cNvPr>
                <p:cNvSpPr/>
                <p:nvPr/>
              </p:nvSpPr>
              <p:spPr>
                <a:xfrm>
                  <a:off x="5138419" y="2932741"/>
                  <a:ext cx="399171" cy="399171"/>
                </a:xfrm>
                <a:prstGeom prst="ellipse">
                  <a:avLst/>
                </a:prstGeom>
                <a:solidFill>
                  <a:srgbClr val="C000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408E4E62-17D5-9395-F074-910DBCB99002}"/>
                    </a:ext>
                  </a:extLst>
                </p:cNvPr>
                <p:cNvSpPr/>
                <p:nvPr/>
              </p:nvSpPr>
              <p:spPr>
                <a:xfrm rot="3179683">
                  <a:off x="5130528" y="2107529"/>
                  <a:ext cx="286917" cy="175988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8" name="Freeform 147">
                <a:extLst>
                  <a:ext uri="{FF2B5EF4-FFF2-40B4-BE49-F238E27FC236}">
                    <a16:creationId xmlns:a16="http://schemas.microsoft.com/office/drawing/2014/main" id="{D71D0705-A050-74BA-8D51-38425378F698}"/>
                  </a:ext>
                </a:extLst>
              </p:cNvPr>
              <p:cNvSpPr/>
              <p:nvPr/>
            </p:nvSpPr>
            <p:spPr>
              <a:xfrm>
                <a:off x="5509400" y="3376291"/>
                <a:ext cx="1353265" cy="487352"/>
              </a:xfrm>
              <a:custGeom>
                <a:avLst/>
                <a:gdLst>
                  <a:gd name="connsiteX0" fmla="*/ 333922 w 1353265"/>
                  <a:gd name="connsiteY0" fmla="*/ 0 h 487352"/>
                  <a:gd name="connsiteX1" fmla="*/ 1019343 w 1353265"/>
                  <a:gd name="connsiteY1" fmla="*/ 0 h 487352"/>
                  <a:gd name="connsiteX2" fmla="*/ 1353265 w 1353265"/>
                  <a:gd name="connsiteY2" fmla="*/ 487350 h 487352"/>
                  <a:gd name="connsiteX3" fmla="*/ 1353264 w 1353265"/>
                  <a:gd name="connsiteY3" fmla="*/ 487352 h 487352"/>
                  <a:gd name="connsiteX4" fmla="*/ 1353264 w 1353265"/>
                  <a:gd name="connsiteY4" fmla="*/ 487351 h 487352"/>
                  <a:gd name="connsiteX5" fmla="*/ 1 w 1353265"/>
                  <a:gd name="connsiteY5" fmla="*/ 487351 h 487352"/>
                  <a:gd name="connsiteX6" fmla="*/ 0 w 1353265"/>
                  <a:gd name="connsiteY6" fmla="*/ 487350 h 487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53265" h="487352">
                    <a:moveTo>
                      <a:pt x="333922" y="0"/>
                    </a:moveTo>
                    <a:lnTo>
                      <a:pt x="1019343" y="0"/>
                    </a:lnTo>
                    <a:lnTo>
                      <a:pt x="1353265" y="487350"/>
                    </a:lnTo>
                    <a:lnTo>
                      <a:pt x="1353264" y="487352"/>
                    </a:lnTo>
                    <a:lnTo>
                      <a:pt x="1353264" y="487351"/>
                    </a:lnTo>
                    <a:lnTo>
                      <a:pt x="1" y="487351"/>
                    </a:lnTo>
                    <a:lnTo>
                      <a:pt x="0" y="48735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2549E0C5-F469-0D67-87FD-7E734BEBCEFB}"/>
                </a:ext>
              </a:extLst>
            </p:cNvPr>
            <p:cNvGrpSpPr/>
            <p:nvPr/>
          </p:nvGrpSpPr>
          <p:grpSpPr>
            <a:xfrm>
              <a:off x="5013708" y="4069445"/>
              <a:ext cx="1955912" cy="945021"/>
              <a:chOff x="2055417" y="4356451"/>
              <a:chExt cx="2476639" cy="1196616"/>
            </a:xfrm>
          </p:grpSpPr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6DF34AEB-003D-9435-B782-8C73130F1578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3737938C-F780-00D1-EE09-0FAB172EF54B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45987D50-1EE6-DB78-3FD4-E946382C27F7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45A8A981-2379-7837-1F88-1BBA6DE6F1DE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88" name="Oval 187">
                  <a:extLst>
                    <a:ext uri="{FF2B5EF4-FFF2-40B4-BE49-F238E27FC236}">
                      <a16:creationId xmlns:a16="http://schemas.microsoft.com/office/drawing/2014/main" id="{717063BC-DD42-1AE8-A23E-187D73F80FB3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Oval 188">
                  <a:extLst>
                    <a:ext uri="{FF2B5EF4-FFF2-40B4-BE49-F238E27FC236}">
                      <a16:creationId xmlns:a16="http://schemas.microsoft.com/office/drawing/2014/main" id="{EBC12FAD-A2A3-4F5D-DBEA-CB3E3B718749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6" name="Flowchart: Terminator 100">
                <a:extLst>
                  <a:ext uri="{FF2B5EF4-FFF2-40B4-BE49-F238E27FC236}">
                    <a16:creationId xmlns:a16="http://schemas.microsoft.com/office/drawing/2014/main" id="{823F37B6-1184-405B-A837-666B550F5DEE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 46">
                <a:extLst>
                  <a:ext uri="{FF2B5EF4-FFF2-40B4-BE49-F238E27FC236}">
                    <a16:creationId xmlns:a16="http://schemas.microsoft.com/office/drawing/2014/main" id="{72E7B589-8D1B-A643-7DC1-D268F3FD4B99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ounded Rectangle 43">
                <a:extLst>
                  <a:ext uri="{FF2B5EF4-FFF2-40B4-BE49-F238E27FC236}">
                    <a16:creationId xmlns:a16="http://schemas.microsoft.com/office/drawing/2014/main" id="{E21E6353-30B4-9766-ACE4-268E41546FCF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Flowchart: Terminator 103">
                <a:extLst>
                  <a:ext uri="{FF2B5EF4-FFF2-40B4-BE49-F238E27FC236}">
                    <a16:creationId xmlns:a16="http://schemas.microsoft.com/office/drawing/2014/main" id="{73FD4CAF-53D8-302C-8E3D-3BA38DC05FC7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2796BE80-FC16-D321-F20B-F7877A054129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86" name="Oval 185">
                  <a:extLst>
                    <a:ext uri="{FF2B5EF4-FFF2-40B4-BE49-F238E27FC236}">
                      <a16:creationId xmlns:a16="http://schemas.microsoft.com/office/drawing/2014/main" id="{73D9E73E-F407-5DCB-30BC-8B66DFECF6CE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Oval 186">
                  <a:extLst>
                    <a:ext uri="{FF2B5EF4-FFF2-40B4-BE49-F238E27FC236}">
                      <a16:creationId xmlns:a16="http://schemas.microsoft.com/office/drawing/2014/main" id="{0F8841B2-BF3A-CD84-16AA-59EDBD396EE3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08EE3FA2-A461-6676-A9F7-DCA34D769542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E5ABA0F2-0C02-42BA-F4CB-1FA3D86C1D14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9095B1D2-FEEB-FA64-239C-D0DFEA8A7D85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84" name="Oval 183">
                  <a:extLst>
                    <a:ext uri="{FF2B5EF4-FFF2-40B4-BE49-F238E27FC236}">
                      <a16:creationId xmlns:a16="http://schemas.microsoft.com/office/drawing/2014/main" id="{CFBE21CE-5197-F311-6979-E8C480B834AB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Oval 184">
                  <a:extLst>
                    <a:ext uri="{FF2B5EF4-FFF2-40B4-BE49-F238E27FC236}">
                      <a16:creationId xmlns:a16="http://schemas.microsoft.com/office/drawing/2014/main" id="{8F2F56C3-0F3A-B464-5E06-7D6E54422623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FC17BE21-AD60-0E0C-688F-38DB8D6A71B8}"/>
              </a:ext>
            </a:extLst>
          </p:cNvPr>
          <p:cNvGrpSpPr/>
          <p:nvPr/>
        </p:nvGrpSpPr>
        <p:grpSpPr>
          <a:xfrm>
            <a:off x="6403499" y="2449032"/>
            <a:ext cx="3228195" cy="2387633"/>
            <a:chOff x="6403499" y="2449032"/>
            <a:chExt cx="3228195" cy="2387633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86195AE2-9AA2-B253-E793-2A1B90749D2F}"/>
                </a:ext>
              </a:extLst>
            </p:cNvPr>
            <p:cNvGrpSpPr/>
            <p:nvPr/>
          </p:nvGrpSpPr>
          <p:grpSpPr>
            <a:xfrm>
              <a:off x="6403499" y="3891644"/>
              <a:ext cx="1955912" cy="945021"/>
              <a:chOff x="2055417" y="4356451"/>
              <a:chExt cx="2476639" cy="1196616"/>
            </a:xfrm>
          </p:grpSpPr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6FA2F9F3-9615-314B-00AE-E4B527CD8C23}"/>
                  </a:ext>
                </a:extLst>
              </p:cNvPr>
              <p:cNvGrpSpPr/>
              <p:nvPr/>
            </p:nvGrpSpPr>
            <p:grpSpPr>
              <a:xfrm>
                <a:off x="2055417" y="4390530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D40BCDE3-0881-C700-3C9E-9F41C8312966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Oval 171">
                  <a:extLst>
                    <a:ext uri="{FF2B5EF4-FFF2-40B4-BE49-F238E27FC236}">
                      <a16:creationId xmlns:a16="http://schemas.microsoft.com/office/drawing/2014/main" id="{514DC1DE-883D-A1DB-44E0-34064C1B642B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BE120CBE-8E8D-F319-1931-49028D36CD21}"/>
                  </a:ext>
                </a:extLst>
              </p:cNvPr>
              <p:cNvGrpSpPr/>
              <p:nvPr/>
            </p:nvGrpSpPr>
            <p:grpSpPr>
              <a:xfrm>
                <a:off x="3056317" y="4356451"/>
                <a:ext cx="832338" cy="773722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4FD3CEE8-FA89-D66F-520B-E6FA3F4E5891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BA113925-3212-3585-14DE-3CD0B3A4DA94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7" name="Flowchart: Terminator 100">
                <a:extLst>
                  <a:ext uri="{FF2B5EF4-FFF2-40B4-BE49-F238E27FC236}">
                    <a16:creationId xmlns:a16="http://schemas.microsoft.com/office/drawing/2014/main" id="{3BE2AB54-CC9A-5C3C-2959-8A84C9AD9F8D}"/>
                  </a:ext>
                </a:extLst>
              </p:cNvPr>
              <p:cNvSpPr/>
              <p:nvPr/>
            </p:nvSpPr>
            <p:spPr>
              <a:xfrm rot="1778879">
                <a:off x="3254072" y="4722734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 46">
                <a:extLst>
                  <a:ext uri="{FF2B5EF4-FFF2-40B4-BE49-F238E27FC236}">
                    <a16:creationId xmlns:a16="http://schemas.microsoft.com/office/drawing/2014/main" id="{4BD23847-6996-2BB2-05A9-5FD438C2DB5A}"/>
                  </a:ext>
                </a:extLst>
              </p:cNvPr>
              <p:cNvSpPr/>
              <p:nvPr/>
            </p:nvSpPr>
            <p:spPr>
              <a:xfrm rot="2060467">
                <a:off x="2641128" y="4370084"/>
                <a:ext cx="1053564" cy="746091"/>
              </a:xfrm>
              <a:custGeom>
                <a:avLst/>
                <a:gdLst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46125 w 1053564"/>
                  <a:gd name="connsiteY5" fmla="*/ 5599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396617 h 723429"/>
                  <a:gd name="connsiteX1" fmla="*/ 591885 w 1053564"/>
                  <a:gd name="connsiteY1" fmla="*/ 10962 h 723429"/>
                  <a:gd name="connsiteX2" fmla="*/ 638974 w 1053564"/>
                  <a:gd name="connsiteY2" fmla="*/ 1090 h 723429"/>
                  <a:gd name="connsiteX3" fmla="*/ 639688 w 1053564"/>
                  <a:gd name="connsiteY3" fmla="*/ 1556 h 723429"/>
                  <a:gd name="connsiteX4" fmla="*/ 836364 w 1053564"/>
                  <a:gd name="connsiteY4" fmla="*/ 1556 h 723429"/>
                  <a:gd name="connsiteX5" fmla="*/ 881510 w 1053564"/>
                  <a:gd name="connsiteY5" fmla="*/ 50638 h 723429"/>
                  <a:gd name="connsiteX6" fmla="*/ 860478 w 1053564"/>
                  <a:gd name="connsiteY6" fmla="*/ 5511 h 723429"/>
                  <a:gd name="connsiteX7" fmla="*/ 900756 w 1053564"/>
                  <a:gd name="connsiteY7" fmla="*/ 31827 h 723429"/>
                  <a:gd name="connsiteX8" fmla="*/ 1042601 w 1053564"/>
                  <a:gd name="connsiteY8" fmla="*/ 239443 h 723429"/>
                  <a:gd name="connsiteX9" fmla="*/ 1026157 w 1053564"/>
                  <a:gd name="connsiteY9" fmla="*/ 326811 h 723429"/>
                  <a:gd name="connsiteX10" fmla="*/ 461679 w 1053564"/>
                  <a:gd name="connsiteY10" fmla="*/ 712466 h 723429"/>
                  <a:gd name="connsiteX11" fmla="*/ 374312 w 1053564"/>
                  <a:gd name="connsiteY11" fmla="*/ 696022 h 723429"/>
                  <a:gd name="connsiteX12" fmla="*/ 337225 w 1053564"/>
                  <a:gd name="connsiteY12" fmla="*/ 641740 h 723429"/>
                  <a:gd name="connsiteX13" fmla="*/ 240176 w 1053564"/>
                  <a:gd name="connsiteY13" fmla="*/ 708045 h 723429"/>
                  <a:gd name="connsiteX14" fmla="*/ 152808 w 1053564"/>
                  <a:gd name="connsiteY14" fmla="*/ 691601 h 723429"/>
                  <a:gd name="connsiteX15" fmla="*/ 10963 w 1053564"/>
                  <a:gd name="connsiteY15" fmla="*/ 483985 h 723429"/>
                  <a:gd name="connsiteX16" fmla="*/ 27407 w 1053564"/>
                  <a:gd name="connsiteY16" fmla="*/ 396617 h 723429"/>
                  <a:gd name="connsiteX0" fmla="*/ 27407 w 1053564"/>
                  <a:gd name="connsiteY0" fmla="*/ 414903 h 741715"/>
                  <a:gd name="connsiteX1" fmla="*/ 591885 w 1053564"/>
                  <a:gd name="connsiteY1" fmla="*/ 29248 h 741715"/>
                  <a:gd name="connsiteX2" fmla="*/ 638974 w 1053564"/>
                  <a:gd name="connsiteY2" fmla="*/ 19376 h 741715"/>
                  <a:gd name="connsiteX3" fmla="*/ 639688 w 1053564"/>
                  <a:gd name="connsiteY3" fmla="*/ 19842 h 741715"/>
                  <a:gd name="connsiteX4" fmla="*/ 862030 w 1053564"/>
                  <a:gd name="connsiteY4" fmla="*/ 0 h 741715"/>
                  <a:gd name="connsiteX5" fmla="*/ 881510 w 1053564"/>
                  <a:gd name="connsiteY5" fmla="*/ 68924 h 741715"/>
                  <a:gd name="connsiteX6" fmla="*/ 860478 w 1053564"/>
                  <a:gd name="connsiteY6" fmla="*/ 23797 h 741715"/>
                  <a:gd name="connsiteX7" fmla="*/ 900756 w 1053564"/>
                  <a:gd name="connsiteY7" fmla="*/ 50113 h 741715"/>
                  <a:gd name="connsiteX8" fmla="*/ 1042601 w 1053564"/>
                  <a:gd name="connsiteY8" fmla="*/ 257729 h 741715"/>
                  <a:gd name="connsiteX9" fmla="*/ 1026157 w 1053564"/>
                  <a:gd name="connsiteY9" fmla="*/ 345097 h 741715"/>
                  <a:gd name="connsiteX10" fmla="*/ 461679 w 1053564"/>
                  <a:gd name="connsiteY10" fmla="*/ 730752 h 741715"/>
                  <a:gd name="connsiteX11" fmla="*/ 374312 w 1053564"/>
                  <a:gd name="connsiteY11" fmla="*/ 714308 h 741715"/>
                  <a:gd name="connsiteX12" fmla="*/ 337225 w 1053564"/>
                  <a:gd name="connsiteY12" fmla="*/ 660026 h 741715"/>
                  <a:gd name="connsiteX13" fmla="*/ 240176 w 1053564"/>
                  <a:gd name="connsiteY13" fmla="*/ 726331 h 741715"/>
                  <a:gd name="connsiteX14" fmla="*/ 152808 w 1053564"/>
                  <a:gd name="connsiteY14" fmla="*/ 709887 h 741715"/>
                  <a:gd name="connsiteX15" fmla="*/ 10963 w 1053564"/>
                  <a:gd name="connsiteY15" fmla="*/ 502271 h 741715"/>
                  <a:gd name="connsiteX16" fmla="*/ 27407 w 1053564"/>
                  <a:gd name="connsiteY16" fmla="*/ 414903 h 741715"/>
                  <a:gd name="connsiteX0" fmla="*/ 27407 w 1053564"/>
                  <a:gd name="connsiteY0" fmla="*/ 419279 h 746091"/>
                  <a:gd name="connsiteX1" fmla="*/ 591885 w 1053564"/>
                  <a:gd name="connsiteY1" fmla="*/ 33624 h 746091"/>
                  <a:gd name="connsiteX2" fmla="*/ 638974 w 1053564"/>
                  <a:gd name="connsiteY2" fmla="*/ 23752 h 746091"/>
                  <a:gd name="connsiteX3" fmla="*/ 639688 w 1053564"/>
                  <a:gd name="connsiteY3" fmla="*/ 24218 h 746091"/>
                  <a:gd name="connsiteX4" fmla="*/ 875190 w 1053564"/>
                  <a:gd name="connsiteY4" fmla="*/ 0 h 746091"/>
                  <a:gd name="connsiteX5" fmla="*/ 881510 w 1053564"/>
                  <a:gd name="connsiteY5" fmla="*/ 73300 h 746091"/>
                  <a:gd name="connsiteX6" fmla="*/ 860478 w 1053564"/>
                  <a:gd name="connsiteY6" fmla="*/ 28173 h 746091"/>
                  <a:gd name="connsiteX7" fmla="*/ 900756 w 1053564"/>
                  <a:gd name="connsiteY7" fmla="*/ 54489 h 746091"/>
                  <a:gd name="connsiteX8" fmla="*/ 1042601 w 1053564"/>
                  <a:gd name="connsiteY8" fmla="*/ 262105 h 746091"/>
                  <a:gd name="connsiteX9" fmla="*/ 1026157 w 1053564"/>
                  <a:gd name="connsiteY9" fmla="*/ 349473 h 746091"/>
                  <a:gd name="connsiteX10" fmla="*/ 461679 w 1053564"/>
                  <a:gd name="connsiteY10" fmla="*/ 735128 h 746091"/>
                  <a:gd name="connsiteX11" fmla="*/ 374312 w 1053564"/>
                  <a:gd name="connsiteY11" fmla="*/ 718684 h 746091"/>
                  <a:gd name="connsiteX12" fmla="*/ 337225 w 1053564"/>
                  <a:gd name="connsiteY12" fmla="*/ 664402 h 746091"/>
                  <a:gd name="connsiteX13" fmla="*/ 240176 w 1053564"/>
                  <a:gd name="connsiteY13" fmla="*/ 730707 h 746091"/>
                  <a:gd name="connsiteX14" fmla="*/ 152808 w 1053564"/>
                  <a:gd name="connsiteY14" fmla="*/ 714263 h 746091"/>
                  <a:gd name="connsiteX15" fmla="*/ 10963 w 1053564"/>
                  <a:gd name="connsiteY15" fmla="*/ 506647 h 746091"/>
                  <a:gd name="connsiteX16" fmla="*/ 27407 w 1053564"/>
                  <a:gd name="connsiteY16" fmla="*/ 419279 h 746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3564" h="746091">
                    <a:moveTo>
                      <a:pt x="27407" y="419279"/>
                    </a:moveTo>
                    <a:lnTo>
                      <a:pt x="591885" y="33624"/>
                    </a:lnTo>
                    <a:cubicBezTo>
                      <a:pt x="606218" y="23832"/>
                      <a:pt x="623164" y="20776"/>
                      <a:pt x="638974" y="23752"/>
                    </a:cubicBezTo>
                    <a:lnTo>
                      <a:pt x="639688" y="24218"/>
                    </a:lnTo>
                    <a:lnTo>
                      <a:pt x="875190" y="0"/>
                    </a:lnTo>
                    <a:lnTo>
                      <a:pt x="881510" y="73300"/>
                    </a:lnTo>
                    <a:cubicBezTo>
                      <a:pt x="886294" y="73271"/>
                      <a:pt x="855694" y="28202"/>
                      <a:pt x="860478" y="28173"/>
                    </a:cubicBezTo>
                    <a:cubicBezTo>
                      <a:pt x="876288" y="31149"/>
                      <a:pt x="890963" y="40156"/>
                      <a:pt x="900756" y="54489"/>
                    </a:cubicBezTo>
                    <a:lnTo>
                      <a:pt x="1042601" y="262105"/>
                    </a:lnTo>
                    <a:cubicBezTo>
                      <a:pt x="1062186" y="290772"/>
                      <a:pt x="1054824" y="329888"/>
                      <a:pt x="1026157" y="349473"/>
                    </a:cubicBezTo>
                    <a:lnTo>
                      <a:pt x="461679" y="735128"/>
                    </a:lnTo>
                    <a:cubicBezTo>
                      <a:pt x="433013" y="754713"/>
                      <a:pt x="393897" y="747351"/>
                      <a:pt x="374312" y="718684"/>
                    </a:cubicBezTo>
                    <a:lnTo>
                      <a:pt x="337225" y="664402"/>
                    </a:lnTo>
                    <a:lnTo>
                      <a:pt x="240176" y="730707"/>
                    </a:lnTo>
                    <a:cubicBezTo>
                      <a:pt x="211509" y="750292"/>
                      <a:pt x="172393" y="742930"/>
                      <a:pt x="152808" y="714263"/>
                    </a:cubicBezTo>
                    <a:lnTo>
                      <a:pt x="10963" y="506647"/>
                    </a:lnTo>
                    <a:cubicBezTo>
                      <a:pt x="-8622" y="477980"/>
                      <a:pt x="-1260" y="438864"/>
                      <a:pt x="27407" y="419279"/>
                    </a:cubicBez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ounded Rectangle 43">
                <a:extLst>
                  <a:ext uri="{FF2B5EF4-FFF2-40B4-BE49-F238E27FC236}">
                    <a16:creationId xmlns:a16="http://schemas.microsoft.com/office/drawing/2014/main" id="{81F99814-CBD0-01A9-24FF-AFEFD385C755}"/>
                  </a:ext>
                </a:extLst>
              </p:cNvPr>
              <p:cNvSpPr/>
              <p:nvPr/>
            </p:nvSpPr>
            <p:spPr>
              <a:xfrm>
                <a:off x="2882147" y="4616626"/>
                <a:ext cx="809367" cy="377171"/>
              </a:xfrm>
              <a:prstGeom prst="roundRect">
                <a:avLst/>
              </a:prstGeom>
              <a:solidFill>
                <a:schemeClr val="bg2">
                  <a:lumMod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Flowchart: Terminator 103">
                <a:extLst>
                  <a:ext uri="{FF2B5EF4-FFF2-40B4-BE49-F238E27FC236}">
                    <a16:creationId xmlns:a16="http://schemas.microsoft.com/office/drawing/2014/main" id="{6E5C9832-22AA-A69C-07B7-91075C37763C}"/>
                  </a:ext>
                </a:extLst>
              </p:cNvPr>
              <p:cNvSpPr/>
              <p:nvPr/>
            </p:nvSpPr>
            <p:spPr>
              <a:xfrm rot="1778879">
                <a:off x="2253172" y="4756813"/>
                <a:ext cx="1184761" cy="474075"/>
              </a:xfrm>
              <a:prstGeom prst="flowChartTerminator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B075D90A-767A-7AE1-C073-3E40C876FF34}"/>
                  </a:ext>
                </a:extLst>
              </p:cNvPr>
              <p:cNvGrpSpPr/>
              <p:nvPr/>
            </p:nvGrpSpPr>
            <p:grpSpPr>
              <a:xfrm>
                <a:off x="2532350" y="4624600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8C90CFA6-CB0B-E5EE-09A6-2CFA0738ECBA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Oval 167">
                  <a:extLst>
                    <a:ext uri="{FF2B5EF4-FFF2-40B4-BE49-F238E27FC236}">
                      <a16:creationId xmlns:a16="http://schemas.microsoft.com/office/drawing/2014/main" id="{F0097ADE-3471-3F05-0A7A-320C68B86996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FE3EF1F2-51ED-C3F7-0CE6-AD2109E59E6B}"/>
                  </a:ext>
                </a:extLst>
              </p:cNvPr>
              <p:cNvCxnSpPr/>
              <p:nvPr/>
            </p:nvCxnSpPr>
            <p:spPr>
              <a:xfrm>
                <a:off x="2665021" y="4550428"/>
                <a:ext cx="180531" cy="87183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D226054D-8C82-7E04-FF2B-AA5F6CCD2C1F}"/>
                  </a:ext>
                </a:extLst>
              </p:cNvPr>
              <p:cNvCxnSpPr/>
              <p:nvPr/>
            </p:nvCxnSpPr>
            <p:spPr>
              <a:xfrm>
                <a:off x="2720636" y="4500076"/>
                <a:ext cx="247421" cy="115927"/>
              </a:xfrm>
              <a:prstGeom prst="line">
                <a:avLst/>
              </a:prstGeom>
              <a:ln w="127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E37EE8DB-5DC2-FD91-089C-1D5FB54B12CD}"/>
                  </a:ext>
                </a:extLst>
              </p:cNvPr>
              <p:cNvGrpSpPr/>
              <p:nvPr/>
            </p:nvGrpSpPr>
            <p:grpSpPr>
              <a:xfrm>
                <a:off x="3533250" y="4590521"/>
                <a:ext cx="998806" cy="928467"/>
                <a:chOff x="3598985" y="4196862"/>
                <a:chExt cx="832338" cy="773722"/>
              </a:xfrm>
              <a:solidFill>
                <a:srgbClr val="D0CECE"/>
              </a:solidFill>
            </p:grpSpPr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BD2EDF9A-F6EE-0FD4-0B8D-2B386B473049}"/>
                    </a:ext>
                  </a:extLst>
                </p:cNvPr>
                <p:cNvSpPr/>
                <p:nvPr/>
              </p:nvSpPr>
              <p:spPr>
                <a:xfrm>
                  <a:off x="3598985" y="4196862"/>
                  <a:ext cx="715107" cy="715107"/>
                </a:xfrm>
                <a:prstGeom prst="ellipse">
                  <a:avLst/>
                </a:prstGeom>
                <a:solidFill>
                  <a:srgbClr val="AFABAB"/>
                </a:solidFill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758DEDA4-2C03-E1A9-C8BE-E72363FFE732}"/>
                    </a:ext>
                  </a:extLst>
                </p:cNvPr>
                <p:cNvSpPr/>
                <p:nvPr/>
              </p:nvSpPr>
              <p:spPr>
                <a:xfrm>
                  <a:off x="3716216" y="4255477"/>
                  <a:ext cx="715107" cy="715107"/>
                </a:xfrm>
                <a:prstGeom prst="ellipse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93" name="Can 192">
              <a:extLst>
                <a:ext uri="{FF2B5EF4-FFF2-40B4-BE49-F238E27FC236}">
                  <a16:creationId xmlns:a16="http://schemas.microsoft.com/office/drawing/2014/main" id="{2A22A675-7CCE-9DDE-2F88-3AF3FE58A3DD}"/>
                </a:ext>
              </a:extLst>
            </p:cNvPr>
            <p:cNvSpPr/>
            <p:nvPr/>
          </p:nvSpPr>
          <p:spPr>
            <a:xfrm>
              <a:off x="7090666" y="3699979"/>
              <a:ext cx="443846" cy="386862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Can 193">
              <a:extLst>
                <a:ext uri="{FF2B5EF4-FFF2-40B4-BE49-F238E27FC236}">
                  <a16:creationId xmlns:a16="http://schemas.microsoft.com/office/drawing/2014/main" id="{7C6D143B-76A0-E29E-DE65-901FA018F0B0}"/>
                </a:ext>
              </a:extLst>
            </p:cNvPr>
            <p:cNvSpPr/>
            <p:nvPr/>
          </p:nvSpPr>
          <p:spPr>
            <a:xfrm rot="5400000">
              <a:off x="7651047" y="2790428"/>
              <a:ext cx="377325" cy="1694379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Can 194">
              <a:extLst>
                <a:ext uri="{FF2B5EF4-FFF2-40B4-BE49-F238E27FC236}">
                  <a16:creationId xmlns:a16="http://schemas.microsoft.com/office/drawing/2014/main" id="{BC01CFE1-5689-380F-4162-6E17A5B2CDB4}"/>
                </a:ext>
              </a:extLst>
            </p:cNvPr>
            <p:cNvSpPr/>
            <p:nvPr/>
          </p:nvSpPr>
          <p:spPr>
            <a:xfrm>
              <a:off x="8544684" y="2449032"/>
              <a:ext cx="377325" cy="2188581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Can 195">
              <a:extLst>
                <a:ext uri="{FF2B5EF4-FFF2-40B4-BE49-F238E27FC236}">
                  <a16:creationId xmlns:a16="http://schemas.microsoft.com/office/drawing/2014/main" id="{7F35FC06-C2ED-3BB8-CD16-B556AE7FBA83}"/>
                </a:ext>
              </a:extLst>
            </p:cNvPr>
            <p:cNvSpPr/>
            <p:nvPr/>
          </p:nvSpPr>
          <p:spPr>
            <a:xfrm rot="5400000">
              <a:off x="8877755" y="3928926"/>
              <a:ext cx="377325" cy="1130553"/>
            </a:xfrm>
            <a:prstGeom prst="can">
              <a:avLst/>
            </a:prstGeom>
            <a:solidFill>
              <a:srgbClr val="3B3838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063208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96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32859" y="7267873"/>
            <a:ext cx="11016025" cy="4361854"/>
            <a:chOff x="644258" y="1362076"/>
            <a:chExt cx="11016025" cy="4361854"/>
          </a:xfrm>
        </p:grpSpPr>
        <p:grpSp>
          <p:nvGrpSpPr>
            <p:cNvPr id="13" name="Group 12"/>
            <p:cNvGrpSpPr/>
            <p:nvPr/>
          </p:nvGrpSpPr>
          <p:grpSpPr>
            <a:xfrm>
              <a:off x="644258" y="1362076"/>
              <a:ext cx="5505222" cy="4361854"/>
              <a:chOff x="644258" y="1362076"/>
              <a:chExt cx="5505222" cy="4361854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3631051" y="1362076"/>
                <a:ext cx="2518429" cy="4361854"/>
                <a:chOff x="3513676" y="1362076"/>
                <a:chExt cx="2518429" cy="4361854"/>
              </a:xfrm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3513676" y="4347865"/>
                  <a:ext cx="2508811" cy="1376065"/>
                  <a:chOff x="3006671" y="3697398"/>
                  <a:chExt cx="2508811" cy="1376065"/>
                </a:xfrm>
              </p:grpSpPr>
              <p:sp>
                <p:nvSpPr>
                  <p:cNvPr id="56" name="Rectangle 55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Accent6</a:t>
                    </a:r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2299 C</a:t>
                    </a:r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921071" y="3697398"/>
                    <a:ext cx="1594411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164 210 51</a:t>
                    </a:r>
                  </a:p>
                  <a:p>
                    <a:r>
                      <a:rPr lang="en-US" sz="1200"/>
                      <a:t>Hex/HTML #A4D233</a:t>
                    </a:r>
                  </a:p>
                  <a:p>
                    <a:r>
                      <a:rPr lang="en-US" sz="1200"/>
                      <a:t>CMYK 41 0 84 0</a:t>
                    </a:r>
                  </a:p>
                </p:txBody>
              </p:sp>
            </p:grpSp>
            <p:grpSp>
              <p:nvGrpSpPr>
                <p:cNvPr id="48" name="Group 47"/>
                <p:cNvGrpSpPr/>
                <p:nvPr/>
              </p:nvGrpSpPr>
              <p:grpSpPr>
                <a:xfrm>
                  <a:off x="3513676" y="2854970"/>
                  <a:ext cx="2359924" cy="1376065"/>
                  <a:chOff x="3006671" y="3697398"/>
                  <a:chExt cx="2359924" cy="1376065"/>
                </a:xfrm>
              </p:grpSpPr>
              <p:sp>
                <p:nvSpPr>
                  <p:cNvPr id="53" name="Rectangle 52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Accent5</a:t>
                    </a: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3006671" y="4611798"/>
                    <a:ext cx="70262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7535 C</a:t>
                    </a:r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3921071" y="3697398"/>
                    <a:ext cx="1445524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7535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183 176 156</a:t>
                    </a:r>
                  </a:p>
                  <a:p>
                    <a:r>
                      <a:rPr lang="en-US" sz="1200"/>
                      <a:t>Hex/HTML #B7B09C</a:t>
                    </a:r>
                  </a:p>
                  <a:p>
                    <a:r>
                      <a:rPr lang="en-US" sz="1200"/>
                      <a:t>CMYK 10 11 23 19</a:t>
                    </a:r>
                  </a:p>
                </p:txBody>
              </p:sp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3513676" y="1362076"/>
                  <a:ext cx="2518429" cy="1376065"/>
                  <a:chOff x="3006671" y="3697398"/>
                  <a:chExt cx="2518429" cy="1376065"/>
                </a:xfrm>
              </p:grpSpPr>
              <p:sp>
                <p:nvSpPr>
                  <p:cNvPr id="50" name="Rectangle 49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Accent4</a:t>
                    </a:r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2239 C</a:t>
                    </a:r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3921071" y="3697398"/>
                    <a:ext cx="1604029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2239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0 207 180</a:t>
                    </a:r>
                  </a:p>
                  <a:p>
                    <a:r>
                      <a:rPr lang="en-US" sz="1200"/>
                      <a:t>Hex/HTML #00CFB4</a:t>
                    </a:r>
                  </a:p>
                  <a:p>
                    <a:r>
                      <a:rPr lang="en-US" sz="1200"/>
                      <a:t>CMYK 59 0 39 0</a:t>
                    </a:r>
                  </a:p>
                </p:txBody>
              </p:sp>
            </p:grpSp>
          </p:grpSp>
          <p:grpSp>
            <p:nvGrpSpPr>
              <p:cNvPr id="34" name="Group 33"/>
              <p:cNvGrpSpPr/>
              <p:nvPr/>
            </p:nvGrpSpPr>
            <p:grpSpPr>
              <a:xfrm>
                <a:off x="644258" y="1362076"/>
                <a:ext cx="2554446" cy="4361854"/>
                <a:chOff x="644258" y="1362076"/>
                <a:chExt cx="2554446" cy="4361854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644258" y="4347865"/>
                  <a:ext cx="2500796" cy="1376065"/>
                  <a:chOff x="3560048" y="1440560"/>
                  <a:chExt cx="2500796" cy="1376065"/>
                </a:xfrm>
              </p:grpSpPr>
              <p:sp>
                <p:nvSpPr>
                  <p:cNvPr id="44" name="Rectangle 43"/>
                  <p:cNvSpPr/>
                  <p:nvPr/>
                </p:nvSpPr>
                <p:spPr>
                  <a:xfrm>
                    <a:off x="3560048" y="1440560"/>
                    <a:ext cx="914400" cy="91440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Accent3</a:t>
                    </a:r>
                  </a:p>
                </p:txBody>
              </p: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356004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1788 C</a:t>
                    </a:r>
                  </a:p>
                </p:txBody>
              </p: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4474448" y="1440560"/>
                    <a:ext cx="1586396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1788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238 39 55</a:t>
                    </a:r>
                  </a:p>
                  <a:p>
                    <a:r>
                      <a:rPr lang="en-US" sz="1200"/>
                      <a:t>Hex/HTML #EE2737</a:t>
                    </a:r>
                  </a:p>
                  <a:p>
                    <a:r>
                      <a:rPr lang="en-US" sz="1200"/>
                      <a:t>CMYK 0 88 82 0</a:t>
                    </a:r>
                  </a:p>
                </p:txBody>
              </p:sp>
            </p:grpSp>
            <p:grpSp>
              <p:nvGrpSpPr>
                <p:cNvPr id="36" name="Group 35"/>
                <p:cNvGrpSpPr/>
                <p:nvPr/>
              </p:nvGrpSpPr>
              <p:grpSpPr>
                <a:xfrm>
                  <a:off x="644258" y="2854970"/>
                  <a:ext cx="2554446" cy="1376065"/>
                  <a:chOff x="644258" y="1440560"/>
                  <a:chExt cx="2554446" cy="1376065"/>
                </a:xfrm>
              </p:grpSpPr>
              <p:sp>
                <p:nvSpPr>
                  <p:cNvPr id="41" name="Rectangle 40"/>
                  <p:cNvSpPr/>
                  <p:nvPr/>
                </p:nvSpPr>
                <p:spPr>
                  <a:xfrm>
                    <a:off x="646612" y="1440560"/>
                    <a:ext cx="914400" cy="914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 2</a:t>
                    </a: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64425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2199 C</a:t>
                    </a:r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1561012" y="1440560"/>
                    <a:ext cx="163769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2199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0 187 220</a:t>
                    </a:r>
                  </a:p>
                  <a:p>
                    <a:r>
                      <a:rPr lang="en-US" sz="1200"/>
                      <a:t>Hex/HTML #00BBDC</a:t>
                    </a:r>
                  </a:p>
                  <a:p>
                    <a:r>
                      <a:rPr lang="en-US" sz="1200"/>
                      <a:t>CMYK 77 0 16 0</a:t>
                    </a:r>
                  </a:p>
                </p:txBody>
              </p:sp>
            </p:grpSp>
            <p:grpSp>
              <p:nvGrpSpPr>
                <p:cNvPr id="37" name="Group 36"/>
                <p:cNvGrpSpPr/>
                <p:nvPr/>
              </p:nvGrpSpPr>
              <p:grpSpPr>
                <a:xfrm>
                  <a:off x="644258" y="1362076"/>
                  <a:ext cx="2465530" cy="1376065"/>
                  <a:chOff x="3006671" y="3697398"/>
                  <a:chExt cx="2465530" cy="1376065"/>
                </a:xfrm>
              </p:grpSpPr>
              <p:sp>
                <p:nvSpPr>
                  <p:cNvPr id="38" name="Rectangle 37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Accent1</a:t>
                    </a:r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647 C</a:t>
                    </a: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3921071" y="3697398"/>
                    <a:ext cx="155113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647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35 97 146</a:t>
                    </a:r>
                  </a:p>
                  <a:p>
                    <a:r>
                      <a:rPr lang="en-US" sz="1200"/>
                      <a:t>Hex/HTML #236192</a:t>
                    </a:r>
                  </a:p>
                  <a:p>
                    <a:r>
                      <a:rPr lang="en-US" sz="1200"/>
                      <a:t>CMYK 96 54 5 27</a:t>
                    </a:r>
                  </a:p>
                </p:txBody>
              </p:sp>
            </p:grpSp>
          </p:grpSp>
        </p:grpSp>
        <p:grpSp>
          <p:nvGrpSpPr>
            <p:cNvPr id="14" name="Group 13"/>
            <p:cNvGrpSpPr/>
            <p:nvPr/>
          </p:nvGrpSpPr>
          <p:grpSpPr>
            <a:xfrm>
              <a:off x="6581827" y="1362076"/>
              <a:ext cx="5078456" cy="2684293"/>
              <a:chOff x="6581827" y="1362076"/>
              <a:chExt cx="5078456" cy="26842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313183" y="1362076"/>
                <a:ext cx="2347100" cy="2684293"/>
                <a:chOff x="9313183" y="1362076"/>
                <a:chExt cx="2347100" cy="2684293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9313183" y="2854970"/>
                  <a:ext cx="2347100" cy="1191399"/>
                  <a:chOff x="598407" y="3697398"/>
                  <a:chExt cx="2347100" cy="1191399"/>
                </a:xfrm>
              </p:grpSpPr>
              <p:sp>
                <p:nvSpPr>
                  <p:cNvPr id="30" name="Rectangle 29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2</a:t>
                    </a:r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598407" y="4611798"/>
                    <a:ext cx="94647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Dk Gray</a:t>
                    </a: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1512807" y="3697398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75 %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64 64 64</a:t>
                    </a:r>
                  </a:p>
                  <a:p>
                    <a:r>
                      <a:rPr lang="en-US" sz="1200"/>
                      <a:t>Hex/HTML #404040</a:t>
                    </a:r>
                  </a:p>
                  <a:p>
                    <a:r>
                      <a:rPr lang="en-US" sz="1200"/>
                      <a:t>CMYK 0 0 0 75</a:t>
                    </a:r>
                  </a:p>
                </p:txBody>
              </p: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9313183" y="1362076"/>
                  <a:ext cx="2347100" cy="1191399"/>
                  <a:chOff x="9313183" y="1440560"/>
                  <a:chExt cx="2347100" cy="1191399"/>
                </a:xfrm>
              </p:grpSpPr>
              <p:sp>
                <p:nvSpPr>
                  <p:cNvPr id="27" name="Rectangle 26"/>
                  <p:cNvSpPr/>
                  <p:nvPr/>
                </p:nvSpPr>
                <p:spPr>
                  <a:xfrm>
                    <a:off x="9313183" y="1440560"/>
                    <a:ext cx="914400" cy="9144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1</a:t>
                    </a: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9435727" y="2354960"/>
                    <a:ext cx="513282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Black</a:t>
                    </a: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10227583" y="1440560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100%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0 0</a:t>
                    </a:r>
                  </a:p>
                  <a:p>
                    <a:r>
                      <a:rPr lang="en-US" sz="1200"/>
                      <a:t>Hex/HTML #000000</a:t>
                    </a:r>
                  </a:p>
                  <a:p>
                    <a:r>
                      <a:rPr lang="en-US" sz="1200"/>
                      <a:t>CMYK 0 0 0 100</a:t>
                    </a:r>
                  </a:p>
                </p:txBody>
              </p:sp>
            </p:grpSp>
          </p:grpSp>
          <p:grpSp>
            <p:nvGrpSpPr>
              <p:cNvPr id="16" name="Group 15"/>
              <p:cNvGrpSpPr/>
              <p:nvPr/>
            </p:nvGrpSpPr>
            <p:grpSpPr>
              <a:xfrm>
                <a:off x="6581827" y="1362076"/>
                <a:ext cx="2299010" cy="2684293"/>
                <a:chOff x="6475087" y="1362076"/>
                <a:chExt cx="2299010" cy="2684293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475087" y="2854970"/>
                  <a:ext cx="2259815" cy="1191399"/>
                  <a:chOff x="590474" y="3697398"/>
                  <a:chExt cx="2259815" cy="1191399"/>
                </a:xfrm>
              </p:grpSpPr>
              <p:sp>
                <p:nvSpPr>
                  <p:cNvPr id="22" name="Rectangle 21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Light 2</a:t>
                    </a: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590474" y="4611798"/>
                    <a:ext cx="89389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Lt Gray</a:t>
                    </a: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1512807" y="3697398"/>
                    <a:ext cx="133748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25%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191 191 191</a:t>
                    </a:r>
                  </a:p>
                  <a:p>
                    <a:r>
                      <a:rPr lang="en-US" sz="1200"/>
                      <a:t>Hex/HTML #</a:t>
                    </a:r>
                    <a:r>
                      <a:rPr lang="en-US" sz="1200" err="1"/>
                      <a:t>bfbfbf</a:t>
                    </a:r>
                    <a:endParaRPr lang="en-US" sz="1200"/>
                  </a:p>
                  <a:p>
                    <a:r>
                      <a:rPr lang="en-US" sz="1200"/>
                      <a:t>CMYK 0 0 0 25</a:t>
                    </a:r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6475087" y="1362076"/>
                  <a:ext cx="2299010" cy="1191399"/>
                  <a:chOff x="6475087" y="1440560"/>
                  <a:chExt cx="2299010" cy="1191399"/>
                </a:xfrm>
              </p:grpSpPr>
              <p:sp>
                <p:nvSpPr>
                  <p:cNvPr id="19" name="Rectangle 18"/>
                  <p:cNvSpPr/>
                  <p:nvPr/>
                </p:nvSpPr>
                <p:spPr>
                  <a:xfrm>
                    <a:off x="6475087" y="1440560"/>
                    <a:ext cx="914400" cy="91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</a:rPr>
                      <a:t>Light 1</a:t>
                    </a: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6601361" y="2354960"/>
                    <a:ext cx="562911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7389487" y="1440560"/>
                    <a:ext cx="138461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255 255 255</a:t>
                    </a:r>
                  </a:p>
                  <a:p>
                    <a:r>
                      <a:rPr lang="en-US" sz="1200"/>
                      <a:t>Hex/HTML #FFFFFF</a:t>
                    </a:r>
                  </a:p>
                  <a:p>
                    <a:r>
                      <a:rPr lang="en-US" sz="1200"/>
                      <a:t>CMYK 0 0 0 0</a:t>
                    </a:r>
                  </a:p>
                </p:txBody>
              </p:sp>
            </p:grpSp>
          </p:grpSp>
        </p:grpSp>
      </p:grpSp>
      <p:sp>
        <p:nvSpPr>
          <p:cNvPr id="74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Customer Needs</a:t>
            </a:r>
            <a:endParaRPr lang="en-US" sz="4800">
              <a:solidFill>
                <a:schemeClr val="tx1"/>
              </a:solidFill>
            </a:endParaRPr>
          </a:p>
        </p:txBody>
      </p:sp>
      <p:sp>
        <p:nvSpPr>
          <p:cNvPr id="8" name="Rounded Rectangle 58">
            <a:extLst>
              <a:ext uri="{FF2B5EF4-FFF2-40B4-BE49-F238E27FC236}">
                <a16:creationId xmlns:a16="http://schemas.microsoft.com/office/drawing/2014/main" id="{638CD242-2681-9BE7-E7B5-F573E28C53AC}"/>
              </a:ext>
            </a:extLst>
          </p:cNvPr>
          <p:cNvSpPr/>
          <p:nvPr/>
        </p:nvSpPr>
        <p:spPr>
          <a:xfrm>
            <a:off x="413657" y="1493579"/>
            <a:ext cx="11409507" cy="4013768"/>
          </a:xfrm>
          <a:prstGeom prst="roundRect">
            <a:avLst>
              <a:gd name="adj" fmla="val 20461"/>
            </a:avLst>
          </a:prstGeom>
          <a:solidFill>
            <a:srgbClr val="00B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How far can we stray from the original design?</a:t>
            </a:r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157" name="Rounded Rectangle 58"/>
          <p:cNvSpPr/>
          <p:nvPr/>
        </p:nvSpPr>
        <p:spPr>
          <a:xfrm>
            <a:off x="555172" y="1621746"/>
            <a:ext cx="11133166" cy="371655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MS PGothic" panose="020B0600070205080204" pitchFamily="34" charset="-128"/>
                <a:ea typeface="MS PGothic" panose="020B0600070205080204" pitchFamily="34" charset="-128"/>
              </a:rPr>
              <a:t>hi</a:t>
            </a:r>
          </a:p>
        </p:txBody>
      </p:sp>
      <p:sp>
        <p:nvSpPr>
          <p:cNvPr id="159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err="1"/>
              <a:t>Axcell</a:t>
            </a:r>
            <a:r>
              <a:rPr lang="en-US"/>
              <a:t> Vargas</a:t>
            </a:r>
          </a:p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28047" y="1905557"/>
            <a:ext cx="10494323" cy="3123867"/>
            <a:chOff x="928047" y="1905557"/>
            <a:chExt cx="10494323" cy="31238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76" t="23697" r="27137" b="13477"/>
            <a:stretch/>
          </p:blipFill>
          <p:spPr>
            <a:xfrm>
              <a:off x="928047" y="1946913"/>
              <a:ext cx="3931567" cy="308251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1" t="13651" r="29433" b="25963"/>
            <a:stretch/>
          </p:blipFill>
          <p:spPr>
            <a:xfrm>
              <a:off x="7432531" y="1905557"/>
              <a:ext cx="3989839" cy="296290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5103634" y="2086604"/>
            <a:ext cx="1984731" cy="1413859"/>
            <a:chOff x="6548044" y="1992190"/>
            <a:chExt cx="2049345" cy="1459888"/>
          </a:xfrm>
        </p:grpSpPr>
        <p:grpSp>
          <p:nvGrpSpPr>
            <p:cNvPr id="9" name="Group 8"/>
            <p:cNvGrpSpPr/>
            <p:nvPr/>
          </p:nvGrpSpPr>
          <p:grpSpPr>
            <a:xfrm>
              <a:off x="6548044" y="1992190"/>
              <a:ext cx="2049345" cy="1392268"/>
              <a:chOff x="6287156" y="1919996"/>
              <a:chExt cx="2431343" cy="1651787"/>
            </a:xfrm>
          </p:grpSpPr>
          <p:grpSp>
            <p:nvGrpSpPr>
              <p:cNvPr id="149" name="Group 148"/>
              <p:cNvGrpSpPr/>
              <p:nvPr/>
            </p:nvGrpSpPr>
            <p:grpSpPr>
              <a:xfrm>
                <a:off x="6287156" y="1919996"/>
                <a:ext cx="1955292" cy="1492636"/>
                <a:chOff x="4394042" y="2844015"/>
                <a:chExt cx="1955292" cy="1492636"/>
              </a:xfrm>
            </p:grpSpPr>
            <p:sp>
              <p:nvSpPr>
                <p:cNvPr id="150" name="Rectangle 149"/>
                <p:cNvSpPr/>
                <p:nvPr/>
              </p:nvSpPr>
              <p:spPr>
                <a:xfrm rot="6704912">
                  <a:off x="5618048" y="2848719"/>
                  <a:ext cx="233718" cy="996313"/>
                </a:xfrm>
                <a:prstGeom prst="rect">
                  <a:avLst/>
                </a:prstGeom>
                <a:solidFill>
                  <a:schemeClr val="bg2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6033526" y="3487658"/>
                  <a:ext cx="207379" cy="848993"/>
                </a:xfrm>
                <a:prstGeom prst="rect">
                  <a:avLst/>
                </a:prstGeom>
                <a:solidFill>
                  <a:schemeClr val="bg2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Oval 151"/>
                <p:cNvSpPr/>
                <p:nvPr/>
              </p:nvSpPr>
              <p:spPr>
                <a:xfrm>
                  <a:off x="5950163" y="3307660"/>
                  <a:ext cx="399171" cy="399171"/>
                </a:xfrm>
                <a:prstGeom prst="ellipse">
                  <a:avLst/>
                </a:prstGeom>
                <a:solidFill>
                  <a:srgbClr val="C000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Oval 152"/>
                <p:cNvSpPr/>
                <p:nvPr/>
              </p:nvSpPr>
              <p:spPr>
                <a:xfrm>
                  <a:off x="5138419" y="2932741"/>
                  <a:ext cx="399171" cy="399171"/>
                </a:xfrm>
                <a:prstGeom prst="ellipse">
                  <a:avLst/>
                </a:prstGeom>
                <a:solidFill>
                  <a:srgbClr val="C00000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Rectangle 153"/>
                <p:cNvSpPr/>
                <p:nvPr/>
              </p:nvSpPr>
              <p:spPr>
                <a:xfrm rot="5400000">
                  <a:off x="5130528" y="2107529"/>
                  <a:ext cx="286918" cy="1759890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5" name="Freeform 154"/>
              <p:cNvSpPr/>
              <p:nvPr/>
            </p:nvSpPr>
            <p:spPr>
              <a:xfrm>
                <a:off x="7365234" y="3084431"/>
                <a:ext cx="1353265" cy="487352"/>
              </a:xfrm>
              <a:custGeom>
                <a:avLst/>
                <a:gdLst>
                  <a:gd name="connsiteX0" fmla="*/ 333922 w 1353265"/>
                  <a:gd name="connsiteY0" fmla="*/ 0 h 487352"/>
                  <a:gd name="connsiteX1" fmla="*/ 1019343 w 1353265"/>
                  <a:gd name="connsiteY1" fmla="*/ 0 h 487352"/>
                  <a:gd name="connsiteX2" fmla="*/ 1353265 w 1353265"/>
                  <a:gd name="connsiteY2" fmla="*/ 487350 h 487352"/>
                  <a:gd name="connsiteX3" fmla="*/ 1353264 w 1353265"/>
                  <a:gd name="connsiteY3" fmla="*/ 487352 h 487352"/>
                  <a:gd name="connsiteX4" fmla="*/ 1353264 w 1353265"/>
                  <a:gd name="connsiteY4" fmla="*/ 487351 h 487352"/>
                  <a:gd name="connsiteX5" fmla="*/ 1 w 1353265"/>
                  <a:gd name="connsiteY5" fmla="*/ 487351 h 487352"/>
                  <a:gd name="connsiteX6" fmla="*/ 0 w 1353265"/>
                  <a:gd name="connsiteY6" fmla="*/ 487350 h 487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53265" h="487352">
                    <a:moveTo>
                      <a:pt x="333922" y="0"/>
                    </a:moveTo>
                    <a:lnTo>
                      <a:pt x="1019343" y="0"/>
                    </a:lnTo>
                    <a:lnTo>
                      <a:pt x="1353265" y="487350"/>
                    </a:lnTo>
                    <a:lnTo>
                      <a:pt x="1353264" y="487352"/>
                    </a:lnTo>
                    <a:lnTo>
                      <a:pt x="1353264" y="487351"/>
                    </a:lnTo>
                    <a:lnTo>
                      <a:pt x="1" y="487351"/>
                    </a:lnTo>
                    <a:lnTo>
                      <a:pt x="0" y="48735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56" name="Rectangle 155"/>
            <p:cNvSpPr/>
            <p:nvPr/>
          </p:nvSpPr>
          <p:spPr>
            <a:xfrm>
              <a:off x="7456741" y="3378380"/>
              <a:ext cx="1140648" cy="7369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048" name="TextBox 2047"/>
          <p:cNvSpPr txBox="1"/>
          <p:nvPr/>
        </p:nvSpPr>
        <p:spPr>
          <a:xfrm>
            <a:off x="4746833" y="3658394"/>
            <a:ext cx="27984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latin typeface="MS PGothic" panose="020B0600070205080204" pitchFamily="34" charset="-128"/>
                <a:ea typeface="MS PGothic" panose="020B0600070205080204" pitchFamily="34" charset="-128"/>
              </a:rPr>
              <a:t>It is strongly encouraged to use a previously developed coupling design </a:t>
            </a:r>
          </a:p>
        </p:txBody>
      </p:sp>
    </p:spTree>
    <p:extLst>
      <p:ext uri="{BB962C8B-B14F-4D97-AF65-F5344CB8AC3E}">
        <p14:creationId xmlns:p14="http://schemas.microsoft.com/office/powerpoint/2010/main" val="2206615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32BC4-B5E4-4FA4-8633-D91C8E94A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err="1"/>
              <a:t>Axcell</a:t>
            </a:r>
            <a:r>
              <a:rPr lang="en-US"/>
              <a:t> Vargas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97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32859" y="7267873"/>
            <a:ext cx="11016025" cy="4361854"/>
            <a:chOff x="644258" y="1362076"/>
            <a:chExt cx="11016025" cy="4361854"/>
          </a:xfrm>
        </p:grpSpPr>
        <p:grpSp>
          <p:nvGrpSpPr>
            <p:cNvPr id="13" name="Group 12"/>
            <p:cNvGrpSpPr/>
            <p:nvPr/>
          </p:nvGrpSpPr>
          <p:grpSpPr>
            <a:xfrm>
              <a:off x="644258" y="1362076"/>
              <a:ext cx="5505222" cy="4361854"/>
              <a:chOff x="644258" y="1362076"/>
              <a:chExt cx="5505222" cy="4361854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3631051" y="1362076"/>
                <a:ext cx="2518429" cy="4361854"/>
                <a:chOff x="3513676" y="1362076"/>
                <a:chExt cx="2518429" cy="4361854"/>
              </a:xfrm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3513676" y="4347865"/>
                  <a:ext cx="2508811" cy="1376065"/>
                  <a:chOff x="3006671" y="3697398"/>
                  <a:chExt cx="2508811" cy="1376065"/>
                </a:xfrm>
              </p:grpSpPr>
              <p:sp>
                <p:nvSpPr>
                  <p:cNvPr id="56" name="Rectangle 55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Accent6</a:t>
                    </a:r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2299 C</a:t>
                    </a:r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921071" y="3697398"/>
                    <a:ext cx="1594411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164 210 51</a:t>
                    </a:r>
                  </a:p>
                  <a:p>
                    <a:r>
                      <a:rPr lang="en-US" sz="1200"/>
                      <a:t>Hex/HTML #A4D233</a:t>
                    </a:r>
                  </a:p>
                  <a:p>
                    <a:r>
                      <a:rPr lang="en-US" sz="1200"/>
                      <a:t>CMYK 41 0 84 0</a:t>
                    </a:r>
                  </a:p>
                </p:txBody>
              </p:sp>
            </p:grpSp>
            <p:grpSp>
              <p:nvGrpSpPr>
                <p:cNvPr id="48" name="Group 47"/>
                <p:cNvGrpSpPr/>
                <p:nvPr/>
              </p:nvGrpSpPr>
              <p:grpSpPr>
                <a:xfrm>
                  <a:off x="3513676" y="2854970"/>
                  <a:ext cx="2359924" cy="1376065"/>
                  <a:chOff x="3006671" y="3697398"/>
                  <a:chExt cx="2359924" cy="1376065"/>
                </a:xfrm>
              </p:grpSpPr>
              <p:sp>
                <p:nvSpPr>
                  <p:cNvPr id="53" name="Rectangle 52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Accent5</a:t>
                    </a: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3006671" y="4611798"/>
                    <a:ext cx="70262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7535 C</a:t>
                    </a:r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3921071" y="3697398"/>
                    <a:ext cx="1445524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7535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183 176 156</a:t>
                    </a:r>
                  </a:p>
                  <a:p>
                    <a:r>
                      <a:rPr lang="en-US" sz="1200"/>
                      <a:t>Hex/HTML #B7B09C</a:t>
                    </a:r>
                  </a:p>
                  <a:p>
                    <a:r>
                      <a:rPr lang="en-US" sz="1200"/>
                      <a:t>CMYK 10 11 23 19</a:t>
                    </a:r>
                  </a:p>
                </p:txBody>
              </p:sp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3513676" y="1362076"/>
                  <a:ext cx="2518429" cy="1376065"/>
                  <a:chOff x="3006671" y="3697398"/>
                  <a:chExt cx="2518429" cy="1376065"/>
                </a:xfrm>
              </p:grpSpPr>
              <p:sp>
                <p:nvSpPr>
                  <p:cNvPr id="50" name="Rectangle 49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Accent4</a:t>
                    </a:r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2239 C</a:t>
                    </a:r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3921071" y="3697398"/>
                    <a:ext cx="1604029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2239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0 207 180</a:t>
                    </a:r>
                  </a:p>
                  <a:p>
                    <a:r>
                      <a:rPr lang="en-US" sz="1200"/>
                      <a:t>Hex/HTML #00CFB4</a:t>
                    </a:r>
                  </a:p>
                  <a:p>
                    <a:r>
                      <a:rPr lang="en-US" sz="1200"/>
                      <a:t>CMYK 59 0 39 0</a:t>
                    </a:r>
                  </a:p>
                </p:txBody>
              </p:sp>
            </p:grpSp>
          </p:grpSp>
          <p:grpSp>
            <p:nvGrpSpPr>
              <p:cNvPr id="34" name="Group 33"/>
              <p:cNvGrpSpPr/>
              <p:nvPr/>
            </p:nvGrpSpPr>
            <p:grpSpPr>
              <a:xfrm>
                <a:off x="644258" y="1362076"/>
                <a:ext cx="2554446" cy="4361854"/>
                <a:chOff x="644258" y="1362076"/>
                <a:chExt cx="2554446" cy="4361854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644258" y="4347865"/>
                  <a:ext cx="2500796" cy="1376065"/>
                  <a:chOff x="3560048" y="1440560"/>
                  <a:chExt cx="2500796" cy="1376065"/>
                </a:xfrm>
              </p:grpSpPr>
              <p:sp>
                <p:nvSpPr>
                  <p:cNvPr id="44" name="Rectangle 43"/>
                  <p:cNvSpPr/>
                  <p:nvPr/>
                </p:nvSpPr>
                <p:spPr>
                  <a:xfrm>
                    <a:off x="3560048" y="1440560"/>
                    <a:ext cx="914400" cy="91440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Accent3</a:t>
                    </a:r>
                  </a:p>
                </p:txBody>
              </p: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356004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1788 C</a:t>
                    </a:r>
                  </a:p>
                </p:txBody>
              </p: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4474448" y="1440560"/>
                    <a:ext cx="1586396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1788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238 39 55</a:t>
                    </a:r>
                  </a:p>
                  <a:p>
                    <a:r>
                      <a:rPr lang="en-US" sz="1200"/>
                      <a:t>Hex/HTML #EE2737</a:t>
                    </a:r>
                  </a:p>
                  <a:p>
                    <a:r>
                      <a:rPr lang="en-US" sz="1200"/>
                      <a:t>CMYK 0 88 82 0</a:t>
                    </a:r>
                  </a:p>
                </p:txBody>
              </p:sp>
            </p:grpSp>
            <p:grpSp>
              <p:nvGrpSpPr>
                <p:cNvPr id="36" name="Group 35"/>
                <p:cNvGrpSpPr/>
                <p:nvPr/>
              </p:nvGrpSpPr>
              <p:grpSpPr>
                <a:xfrm>
                  <a:off x="644258" y="2854970"/>
                  <a:ext cx="2554446" cy="1376065"/>
                  <a:chOff x="644258" y="1440560"/>
                  <a:chExt cx="2554446" cy="1376065"/>
                </a:xfrm>
              </p:grpSpPr>
              <p:sp>
                <p:nvSpPr>
                  <p:cNvPr id="41" name="Rectangle 40"/>
                  <p:cNvSpPr/>
                  <p:nvPr/>
                </p:nvSpPr>
                <p:spPr>
                  <a:xfrm>
                    <a:off x="646612" y="1440560"/>
                    <a:ext cx="914400" cy="914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 2</a:t>
                    </a: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64425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2199 C</a:t>
                    </a:r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1561012" y="1440560"/>
                    <a:ext cx="163769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2199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0 187 220</a:t>
                    </a:r>
                  </a:p>
                  <a:p>
                    <a:r>
                      <a:rPr lang="en-US" sz="1200"/>
                      <a:t>Hex/HTML #00BBDC</a:t>
                    </a:r>
                  </a:p>
                  <a:p>
                    <a:r>
                      <a:rPr lang="en-US" sz="1200"/>
                      <a:t>CMYK 77 0 16 0</a:t>
                    </a:r>
                  </a:p>
                </p:txBody>
              </p:sp>
            </p:grpSp>
            <p:grpSp>
              <p:nvGrpSpPr>
                <p:cNvPr id="37" name="Group 36"/>
                <p:cNvGrpSpPr/>
                <p:nvPr/>
              </p:nvGrpSpPr>
              <p:grpSpPr>
                <a:xfrm>
                  <a:off x="644258" y="1362076"/>
                  <a:ext cx="2465530" cy="1376065"/>
                  <a:chOff x="3006671" y="3697398"/>
                  <a:chExt cx="2465530" cy="1376065"/>
                </a:xfrm>
              </p:grpSpPr>
              <p:sp>
                <p:nvSpPr>
                  <p:cNvPr id="38" name="Rectangle 37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Accent1</a:t>
                    </a:r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647 C</a:t>
                    </a: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3921071" y="3697398"/>
                    <a:ext cx="155113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647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35 97 146</a:t>
                    </a:r>
                  </a:p>
                  <a:p>
                    <a:r>
                      <a:rPr lang="en-US" sz="1200"/>
                      <a:t>Hex/HTML #236192</a:t>
                    </a:r>
                  </a:p>
                  <a:p>
                    <a:r>
                      <a:rPr lang="en-US" sz="1200"/>
                      <a:t>CMYK 96 54 5 27</a:t>
                    </a:r>
                  </a:p>
                </p:txBody>
              </p:sp>
            </p:grpSp>
          </p:grpSp>
        </p:grpSp>
        <p:grpSp>
          <p:nvGrpSpPr>
            <p:cNvPr id="14" name="Group 13"/>
            <p:cNvGrpSpPr/>
            <p:nvPr/>
          </p:nvGrpSpPr>
          <p:grpSpPr>
            <a:xfrm>
              <a:off x="6581827" y="1362076"/>
              <a:ext cx="5078456" cy="2684293"/>
              <a:chOff x="6581827" y="1362076"/>
              <a:chExt cx="5078456" cy="26842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313183" y="1362076"/>
                <a:ext cx="2347100" cy="2684293"/>
                <a:chOff x="9313183" y="1362076"/>
                <a:chExt cx="2347100" cy="2684293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9313183" y="2854970"/>
                  <a:ext cx="2347100" cy="1191399"/>
                  <a:chOff x="598407" y="3697398"/>
                  <a:chExt cx="2347100" cy="1191399"/>
                </a:xfrm>
              </p:grpSpPr>
              <p:sp>
                <p:nvSpPr>
                  <p:cNvPr id="30" name="Rectangle 29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2</a:t>
                    </a:r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598407" y="4611798"/>
                    <a:ext cx="94647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Dk Gray</a:t>
                    </a: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1512807" y="3697398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75 %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64 64 64</a:t>
                    </a:r>
                  </a:p>
                  <a:p>
                    <a:r>
                      <a:rPr lang="en-US" sz="1200"/>
                      <a:t>Hex/HTML #404040</a:t>
                    </a:r>
                  </a:p>
                  <a:p>
                    <a:r>
                      <a:rPr lang="en-US" sz="1200"/>
                      <a:t>CMYK 0 0 0 75</a:t>
                    </a:r>
                  </a:p>
                </p:txBody>
              </p: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9313183" y="1362076"/>
                  <a:ext cx="2347100" cy="1191399"/>
                  <a:chOff x="9313183" y="1440560"/>
                  <a:chExt cx="2347100" cy="1191399"/>
                </a:xfrm>
              </p:grpSpPr>
              <p:sp>
                <p:nvSpPr>
                  <p:cNvPr id="27" name="Rectangle 26"/>
                  <p:cNvSpPr/>
                  <p:nvPr/>
                </p:nvSpPr>
                <p:spPr>
                  <a:xfrm>
                    <a:off x="9313183" y="1440560"/>
                    <a:ext cx="914400" cy="9144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1</a:t>
                    </a: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9435727" y="2354960"/>
                    <a:ext cx="513282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Black</a:t>
                    </a: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10227583" y="1440560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100%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0 0</a:t>
                    </a:r>
                  </a:p>
                  <a:p>
                    <a:r>
                      <a:rPr lang="en-US" sz="1200"/>
                      <a:t>Hex/HTML #000000</a:t>
                    </a:r>
                  </a:p>
                  <a:p>
                    <a:r>
                      <a:rPr lang="en-US" sz="1200"/>
                      <a:t>CMYK 0 0 0 100</a:t>
                    </a:r>
                  </a:p>
                </p:txBody>
              </p:sp>
            </p:grpSp>
          </p:grpSp>
          <p:grpSp>
            <p:nvGrpSpPr>
              <p:cNvPr id="16" name="Group 15"/>
              <p:cNvGrpSpPr/>
              <p:nvPr/>
            </p:nvGrpSpPr>
            <p:grpSpPr>
              <a:xfrm>
                <a:off x="6581827" y="1362076"/>
                <a:ext cx="2299010" cy="2684293"/>
                <a:chOff x="6475087" y="1362076"/>
                <a:chExt cx="2299010" cy="2684293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475087" y="2854970"/>
                  <a:ext cx="2259815" cy="1191399"/>
                  <a:chOff x="590474" y="3697398"/>
                  <a:chExt cx="2259815" cy="1191399"/>
                </a:xfrm>
              </p:grpSpPr>
              <p:sp>
                <p:nvSpPr>
                  <p:cNvPr id="22" name="Rectangle 21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Light 2</a:t>
                    </a: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590474" y="4611798"/>
                    <a:ext cx="89389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Lt Gray</a:t>
                    </a: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1512807" y="3697398"/>
                    <a:ext cx="133748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25%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191 191 191</a:t>
                    </a:r>
                  </a:p>
                  <a:p>
                    <a:r>
                      <a:rPr lang="en-US" sz="1200"/>
                      <a:t>Hex/HTML #</a:t>
                    </a:r>
                    <a:r>
                      <a:rPr lang="en-US" sz="1200" err="1"/>
                      <a:t>bfbfbf</a:t>
                    </a:r>
                    <a:endParaRPr lang="en-US" sz="1200"/>
                  </a:p>
                  <a:p>
                    <a:r>
                      <a:rPr lang="en-US" sz="1200"/>
                      <a:t>CMYK 0 0 0 25</a:t>
                    </a:r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6475087" y="1362076"/>
                  <a:ext cx="2299010" cy="1191399"/>
                  <a:chOff x="6475087" y="1440560"/>
                  <a:chExt cx="2299010" cy="1191399"/>
                </a:xfrm>
              </p:grpSpPr>
              <p:sp>
                <p:nvSpPr>
                  <p:cNvPr id="19" name="Rectangle 18"/>
                  <p:cNvSpPr/>
                  <p:nvPr/>
                </p:nvSpPr>
                <p:spPr>
                  <a:xfrm>
                    <a:off x="6475087" y="1440560"/>
                    <a:ext cx="914400" cy="91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</a:rPr>
                      <a:t>Light 1</a:t>
                    </a: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6601361" y="2354960"/>
                    <a:ext cx="562911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7389487" y="1440560"/>
                    <a:ext cx="138461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255 255 255</a:t>
                    </a:r>
                  </a:p>
                  <a:p>
                    <a:r>
                      <a:rPr lang="en-US" sz="1200"/>
                      <a:t>Hex/HTML #FFFFFF</a:t>
                    </a:r>
                  </a:p>
                  <a:p>
                    <a:r>
                      <a:rPr lang="en-US" sz="1200"/>
                      <a:t>CMYK 0 0 0 0</a:t>
                    </a:r>
                  </a:p>
                </p:txBody>
              </p:sp>
            </p:grpSp>
          </p:grpSp>
        </p:grpSp>
      </p:grpSp>
      <p:sp>
        <p:nvSpPr>
          <p:cNvPr id="74" name="Title 1"/>
          <p:cNvSpPr txBox="1">
            <a:spLocks/>
          </p:cNvSpPr>
          <p:nvPr/>
        </p:nvSpPr>
        <p:spPr>
          <a:xfrm>
            <a:off x="821776" y="475720"/>
            <a:ext cx="10515600" cy="9969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tx1"/>
                </a:solidFill>
                <a:cs typeface="Arial"/>
              </a:rPr>
              <a:t>Customer Needs</a:t>
            </a:r>
            <a:endParaRPr lang="en-US" sz="4800">
              <a:solidFill>
                <a:schemeClr val="tx1"/>
              </a:solidFill>
            </a:endParaRPr>
          </a:p>
        </p:txBody>
      </p:sp>
      <p:sp>
        <p:nvSpPr>
          <p:cNvPr id="3" name="Rounded Rectangle 58">
            <a:extLst>
              <a:ext uri="{FF2B5EF4-FFF2-40B4-BE49-F238E27FC236}">
                <a16:creationId xmlns:a16="http://schemas.microsoft.com/office/drawing/2014/main" id="{FEA3D1E8-162D-D594-76AD-5E9359D3A6A1}"/>
              </a:ext>
            </a:extLst>
          </p:cNvPr>
          <p:cNvSpPr/>
          <p:nvPr/>
        </p:nvSpPr>
        <p:spPr>
          <a:xfrm>
            <a:off x="399130" y="1493581"/>
            <a:ext cx="11349754" cy="4013768"/>
          </a:xfrm>
          <a:prstGeom prst="roundRect">
            <a:avLst>
              <a:gd name="adj" fmla="val 20461"/>
            </a:avLst>
          </a:prstGeom>
          <a:solidFill>
            <a:srgbClr val="00BB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MS PGothic"/>
                <a:ea typeface="MS PGothic"/>
              </a:rPr>
              <a:t>How much will the payload weigh?</a:t>
            </a:r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4" name="Rounded Rectangle 58"/>
          <p:cNvSpPr/>
          <p:nvPr/>
        </p:nvSpPr>
        <p:spPr>
          <a:xfrm>
            <a:off x="576942" y="1631149"/>
            <a:ext cx="11016346" cy="3716550"/>
          </a:xfrm>
          <a:prstGeom prst="roundRect">
            <a:avLst>
              <a:gd name="adj" fmla="val 2046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800">
              <a:solidFill>
                <a:schemeClr val="bg1"/>
              </a:solidFill>
              <a:latin typeface="MS PGothic" panose="020B0600070205080204" pitchFamily="34" charset="-128"/>
              <a:ea typeface="MS PGothic" panose="020B0600070205080204" pitchFamily="34" charset="-128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783071" y="1873726"/>
            <a:ext cx="3072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Cubic supply crate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1375592" y="1949901"/>
            <a:ext cx="3680987" cy="3374313"/>
            <a:chOff x="1828435" y="1302396"/>
            <a:chExt cx="4355379" cy="3992519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300D29D-9738-1E58-FA35-7B88546F81B7}"/>
                </a:ext>
              </a:extLst>
            </p:cNvPr>
            <p:cNvGrpSpPr/>
            <p:nvPr/>
          </p:nvGrpSpPr>
          <p:grpSpPr>
            <a:xfrm>
              <a:off x="2617626" y="2341194"/>
              <a:ext cx="2419848" cy="2419847"/>
              <a:chOff x="1006127" y="579928"/>
              <a:chExt cx="2265767" cy="2265766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BEA76B9A-E3C5-DEC7-1494-172724DED97A}"/>
                  </a:ext>
                </a:extLst>
              </p:cNvPr>
              <p:cNvGrpSpPr/>
              <p:nvPr/>
            </p:nvGrpSpPr>
            <p:grpSpPr>
              <a:xfrm>
                <a:off x="1006127" y="579928"/>
                <a:ext cx="2265767" cy="2265766"/>
                <a:chOff x="5993505" y="1380593"/>
                <a:chExt cx="4034001" cy="4034001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5D62F4E0-E1F1-153D-4105-2EE090D9F1A1}"/>
                    </a:ext>
                  </a:extLst>
                </p:cNvPr>
                <p:cNvSpPr/>
                <p:nvPr/>
              </p:nvSpPr>
              <p:spPr>
                <a:xfrm>
                  <a:off x="6181637" y="1590466"/>
                  <a:ext cx="3657736" cy="3614257"/>
                </a:xfrm>
                <a:prstGeom prst="rect">
                  <a:avLst/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Cross 61">
                  <a:extLst>
                    <a:ext uri="{FF2B5EF4-FFF2-40B4-BE49-F238E27FC236}">
                      <a16:creationId xmlns:a16="http://schemas.microsoft.com/office/drawing/2014/main" id="{1AE0BDA7-777D-8951-CC7F-4ADE1D032089}"/>
                    </a:ext>
                  </a:extLst>
                </p:cNvPr>
                <p:cNvSpPr/>
                <p:nvPr/>
              </p:nvSpPr>
              <p:spPr>
                <a:xfrm rot="2700000">
                  <a:off x="5993505" y="1380593"/>
                  <a:ext cx="4034001" cy="4034001"/>
                </a:xfrm>
                <a:prstGeom prst="plus">
                  <a:avLst>
                    <a:gd name="adj" fmla="val 44510"/>
                  </a:avLst>
                </a:prstGeom>
                <a:solidFill>
                  <a:srgbClr val="D5A57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0" name="Freeform 159">
                <a:extLst>
                  <a:ext uri="{FF2B5EF4-FFF2-40B4-BE49-F238E27FC236}">
                    <a16:creationId xmlns:a16="http://schemas.microsoft.com/office/drawing/2014/main" id="{098657F5-1648-B889-8003-36A6DE8D1316}"/>
                  </a:ext>
                </a:extLst>
              </p:cNvPr>
              <p:cNvSpPr/>
              <p:nvPr/>
            </p:nvSpPr>
            <p:spPr>
              <a:xfrm>
                <a:off x="1111795" y="697807"/>
                <a:ext cx="2054431" cy="2030010"/>
              </a:xfrm>
              <a:custGeom>
                <a:avLst/>
                <a:gdLst>
                  <a:gd name="connsiteX0" fmla="*/ 476052 w 4132385"/>
                  <a:gd name="connsiteY0" fmla="*/ 346404 h 3006969"/>
                  <a:gd name="connsiteX1" fmla="*/ 476052 w 4132385"/>
                  <a:gd name="connsiteY1" fmla="*/ 2660566 h 3006969"/>
                  <a:gd name="connsiteX2" fmla="*/ 3656334 w 4132385"/>
                  <a:gd name="connsiteY2" fmla="*/ 2660566 h 3006969"/>
                  <a:gd name="connsiteX3" fmla="*/ 3656334 w 4132385"/>
                  <a:gd name="connsiteY3" fmla="*/ 346404 h 3006969"/>
                  <a:gd name="connsiteX4" fmla="*/ 0 w 4132385"/>
                  <a:gd name="connsiteY4" fmla="*/ 0 h 3006969"/>
                  <a:gd name="connsiteX5" fmla="*/ 4132385 w 4132385"/>
                  <a:gd name="connsiteY5" fmla="*/ 0 h 3006969"/>
                  <a:gd name="connsiteX6" fmla="*/ 4132385 w 4132385"/>
                  <a:gd name="connsiteY6" fmla="*/ 3006969 h 3006969"/>
                  <a:gd name="connsiteX7" fmla="*/ 0 w 4132385"/>
                  <a:gd name="connsiteY7" fmla="*/ 3006969 h 3006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32385" h="3006969">
                    <a:moveTo>
                      <a:pt x="476052" y="346404"/>
                    </a:moveTo>
                    <a:lnTo>
                      <a:pt x="476052" y="2660566"/>
                    </a:lnTo>
                    <a:lnTo>
                      <a:pt x="3656334" y="2660566"/>
                    </a:lnTo>
                    <a:lnTo>
                      <a:pt x="3656334" y="346404"/>
                    </a:lnTo>
                    <a:close/>
                    <a:moveTo>
                      <a:pt x="0" y="0"/>
                    </a:moveTo>
                    <a:lnTo>
                      <a:pt x="4132385" y="0"/>
                    </a:lnTo>
                    <a:lnTo>
                      <a:pt x="4132385" y="3006969"/>
                    </a:lnTo>
                    <a:lnTo>
                      <a:pt x="0" y="3006969"/>
                    </a:lnTo>
                    <a:close/>
                  </a:path>
                </a:pathLst>
              </a:custGeom>
              <a:solidFill>
                <a:srgbClr val="D5A57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000">
                  <a:highlight>
                    <a:srgbClr val="000000"/>
                  </a:highlight>
                </a:endParaRPr>
              </a:p>
            </p:txBody>
          </p:sp>
        </p:grpSp>
        <p:cxnSp>
          <p:nvCxnSpPr>
            <p:cNvPr id="67" name="Straight Connector 66"/>
            <p:cNvCxnSpPr>
              <a:stCxn id="60" idx="7"/>
            </p:cNvCxnSpPr>
            <p:nvPr/>
          </p:nvCxnSpPr>
          <p:spPr>
            <a:xfrm flipH="1">
              <a:off x="2730478" y="4635148"/>
              <a:ext cx="2" cy="47723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>
              <a:stCxn id="60" idx="6"/>
            </p:cNvCxnSpPr>
            <p:nvPr/>
          </p:nvCxnSpPr>
          <p:spPr>
            <a:xfrm flipH="1">
              <a:off x="4924186" y="4635148"/>
              <a:ext cx="434" cy="44373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2730478" y="4857017"/>
              <a:ext cx="2193708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1397" y="2173584"/>
              <a:ext cx="1742417" cy="2272136"/>
            </a:xfrm>
            <a:prstGeom prst="rect">
              <a:avLst/>
            </a:prstGeom>
            <a:scene3d>
              <a:camera prst="isometricOffAxis2Right">
                <a:rot lat="1080000" lon="17759994" rev="0"/>
              </a:camera>
              <a:lightRig rig="threePt" dir="t"/>
            </a:scene3d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6723">
              <a:off x="3017589" y="1302396"/>
              <a:ext cx="2398290" cy="1864231"/>
            </a:xfrm>
            <a:prstGeom prst="rect">
              <a:avLst/>
            </a:prstGeom>
            <a:scene3d>
              <a:camera prst="orthographicFront">
                <a:rot lat="3798000" lon="17995197" rev="17936272"/>
              </a:camera>
              <a:lightRig rig="threePt" dir="t"/>
            </a:scene3d>
          </p:spPr>
        </p:pic>
        <p:cxnSp>
          <p:nvCxnSpPr>
            <p:cNvPr id="111" name="Straight Connector 110"/>
            <p:cNvCxnSpPr/>
            <p:nvPr/>
          </p:nvCxnSpPr>
          <p:spPr>
            <a:xfrm flipH="1">
              <a:off x="5695700" y="4145280"/>
              <a:ext cx="434" cy="47625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/>
            <p:nvPr/>
          </p:nvCxnSpPr>
          <p:spPr>
            <a:xfrm flipV="1">
              <a:off x="4924186" y="4333653"/>
              <a:ext cx="771514" cy="523364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>
              <a:stCxn id="60" idx="7"/>
            </p:cNvCxnSpPr>
            <p:nvPr/>
          </p:nvCxnSpPr>
          <p:spPr>
            <a:xfrm flipH="1" flipV="1">
              <a:off x="2255520" y="4635147"/>
              <a:ext cx="474960" cy="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H="1" flipV="1">
              <a:off x="2255520" y="2467088"/>
              <a:ext cx="474960" cy="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/>
            <p:nvPr/>
          </p:nvCxnSpPr>
          <p:spPr>
            <a:xfrm>
              <a:off x="2493000" y="2467088"/>
              <a:ext cx="0" cy="2168059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>
              <a:off x="1828435" y="3272043"/>
              <a:ext cx="633845" cy="509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MS PGothic" panose="020B0600070205080204" pitchFamily="34" charset="-128"/>
                  <a:ea typeface="MS PGothic" panose="020B0600070205080204" pitchFamily="34" charset="-128"/>
                </a:rPr>
                <a:t>2m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339876" y="4785085"/>
              <a:ext cx="757442" cy="509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MS PGothic" panose="020B0600070205080204" pitchFamily="34" charset="-128"/>
                  <a:ea typeface="MS PGothic" panose="020B0600070205080204" pitchFamily="34" charset="-128"/>
                </a:rPr>
                <a:t>2m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055424" y="4572214"/>
              <a:ext cx="661029" cy="509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MS PGothic" panose="020B0600070205080204" pitchFamily="34" charset="-128"/>
                  <a:ea typeface="MS PGothic" panose="020B0600070205080204" pitchFamily="34" charset="-128"/>
                </a:rPr>
                <a:t>2m</a:t>
              </a:r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5457968" y="3060180"/>
            <a:ext cx="5076010" cy="1833146"/>
            <a:chOff x="6222850" y="3819263"/>
            <a:chExt cx="4755337" cy="1411195"/>
          </a:xfrm>
        </p:grpSpPr>
        <p:sp>
          <p:nvSpPr>
            <p:cNvPr id="10" name="Can 9"/>
            <p:cNvSpPr/>
            <p:nvPr/>
          </p:nvSpPr>
          <p:spPr>
            <a:xfrm rot="16200000">
              <a:off x="8581727" y="2315694"/>
              <a:ext cx="892890" cy="3900030"/>
            </a:xfrm>
            <a:prstGeom prst="can">
              <a:avLst/>
            </a:prstGeom>
            <a:solidFill>
              <a:srgbClr val="EE2737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29" name="Straight Connector 128"/>
            <p:cNvCxnSpPr/>
            <p:nvPr/>
          </p:nvCxnSpPr>
          <p:spPr>
            <a:xfrm>
              <a:off x="7213600" y="4712154"/>
              <a:ext cx="0" cy="2883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10871200" y="4701855"/>
              <a:ext cx="0" cy="288374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H="1">
              <a:off x="6796702" y="3819263"/>
              <a:ext cx="40337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flipH="1">
              <a:off x="6796702" y="4701855"/>
              <a:ext cx="41689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Straight Arrow Connector 141"/>
            <p:cNvCxnSpPr/>
            <p:nvPr/>
          </p:nvCxnSpPr>
          <p:spPr>
            <a:xfrm>
              <a:off x="6998389" y="3819263"/>
              <a:ext cx="0" cy="882592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Straight Arrow Connector 143"/>
            <p:cNvCxnSpPr/>
            <p:nvPr/>
          </p:nvCxnSpPr>
          <p:spPr>
            <a:xfrm>
              <a:off x="7200077" y="4856341"/>
              <a:ext cx="3671123" cy="0"/>
            </a:xfrm>
            <a:prstGeom prst="straightConnector1">
              <a:avLst/>
            </a:prstGeom>
            <a:ln w="28575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6" name="TextBox 145"/>
            <p:cNvSpPr txBox="1"/>
            <p:nvPr/>
          </p:nvSpPr>
          <p:spPr>
            <a:xfrm>
              <a:off x="6222850" y="4029212"/>
              <a:ext cx="7751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MS PGothic" panose="020B0600070205080204" pitchFamily="34" charset="-128"/>
                  <a:ea typeface="MS PGothic" panose="020B0600070205080204" pitchFamily="34" charset="-128"/>
                </a:rPr>
                <a:t>0.5m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8571352" y="4799571"/>
              <a:ext cx="7751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MS PGothic" panose="020B0600070205080204" pitchFamily="34" charset="-128"/>
                  <a:ea typeface="MS PGothic" panose="020B0600070205080204" pitchFamily="34" charset="-128"/>
                </a:rPr>
                <a:t>5m</a:t>
              </a:r>
            </a:p>
          </p:txBody>
        </p:sp>
      </p:grpSp>
      <p:sp>
        <p:nvSpPr>
          <p:cNvPr id="149" name="TextBox 148"/>
          <p:cNvSpPr txBox="1"/>
          <p:nvPr/>
        </p:nvSpPr>
        <p:spPr>
          <a:xfrm>
            <a:off x="5926623" y="2268661"/>
            <a:ext cx="4701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atin typeface="MS PGothic" panose="020B0600070205080204" pitchFamily="34" charset="-128"/>
                <a:ea typeface="MS PGothic" panose="020B0600070205080204" pitchFamily="34" charset="-128"/>
              </a:rPr>
              <a:t>Long cylindrical support beam </a:t>
            </a:r>
          </a:p>
        </p:txBody>
      </p:sp>
    </p:spTree>
    <p:extLst>
      <p:ext uri="{BB962C8B-B14F-4D97-AF65-F5344CB8AC3E}">
        <p14:creationId xmlns:p14="http://schemas.microsoft.com/office/powerpoint/2010/main" val="2257550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What's Actually Under The Moon's Surface, According To NA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9143"/>
            <a:ext cx="12192000" cy="685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9" name="Group 168"/>
          <p:cNvGrpSpPr/>
          <p:nvPr/>
        </p:nvGrpSpPr>
        <p:grpSpPr>
          <a:xfrm>
            <a:off x="8819841" y="3810566"/>
            <a:ext cx="1793365" cy="1202307"/>
            <a:chOff x="3882248" y="2834899"/>
            <a:chExt cx="2783479" cy="1866098"/>
          </a:xfrm>
          <a:effectLst>
            <a:glow rad="127000">
              <a:schemeClr val="bg1">
                <a:alpha val="42000"/>
              </a:schemeClr>
            </a:glow>
          </a:effectLst>
        </p:grpSpPr>
        <p:sp>
          <p:nvSpPr>
            <p:cNvPr id="170" name="Rectangle 169"/>
            <p:cNvSpPr/>
            <p:nvPr/>
          </p:nvSpPr>
          <p:spPr>
            <a:xfrm rot="6704912">
              <a:off x="5618048" y="2848719"/>
              <a:ext cx="233718" cy="9963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6033526" y="3487658"/>
              <a:ext cx="232446" cy="121333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2" name="Oval 171"/>
            <p:cNvSpPr/>
            <p:nvPr/>
          </p:nvSpPr>
          <p:spPr>
            <a:xfrm>
              <a:off x="5950163" y="3307660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3" name="Oval 172"/>
            <p:cNvSpPr/>
            <p:nvPr/>
          </p:nvSpPr>
          <p:spPr>
            <a:xfrm>
              <a:off x="5138419" y="2932741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 rot="5400000">
              <a:off x="5121413" y="1595734"/>
              <a:ext cx="305149" cy="278347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5765191" y="3266086"/>
            <a:ext cx="1403030" cy="940619"/>
            <a:chOff x="3882248" y="2834899"/>
            <a:chExt cx="2783479" cy="1866098"/>
          </a:xfrm>
          <a:effectLst>
            <a:glow rad="127000">
              <a:schemeClr val="bg1">
                <a:alpha val="42000"/>
              </a:schemeClr>
            </a:glow>
          </a:effectLst>
        </p:grpSpPr>
        <p:sp>
          <p:nvSpPr>
            <p:cNvPr id="176" name="Rectangle 175"/>
            <p:cNvSpPr/>
            <p:nvPr/>
          </p:nvSpPr>
          <p:spPr>
            <a:xfrm rot="6704912">
              <a:off x="5618048" y="2848719"/>
              <a:ext cx="233718" cy="9963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033526" y="3487658"/>
              <a:ext cx="232446" cy="121333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5950163" y="3307660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9" name="Oval 178"/>
            <p:cNvSpPr/>
            <p:nvPr/>
          </p:nvSpPr>
          <p:spPr>
            <a:xfrm>
              <a:off x="5138419" y="2932741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 rot="5400000">
              <a:off x="5121413" y="1595734"/>
              <a:ext cx="305149" cy="278347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9154231" y="2162329"/>
            <a:ext cx="1146776" cy="768821"/>
            <a:chOff x="3882248" y="2834899"/>
            <a:chExt cx="2783479" cy="1866098"/>
          </a:xfrm>
          <a:effectLst>
            <a:glow rad="127000">
              <a:schemeClr val="bg1">
                <a:alpha val="42000"/>
              </a:schemeClr>
            </a:glow>
          </a:effectLst>
        </p:grpSpPr>
        <p:sp>
          <p:nvSpPr>
            <p:cNvPr id="182" name="Rectangle 181"/>
            <p:cNvSpPr/>
            <p:nvPr/>
          </p:nvSpPr>
          <p:spPr>
            <a:xfrm rot="6704912">
              <a:off x="5618048" y="2848719"/>
              <a:ext cx="233718" cy="996313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6033526" y="3487658"/>
              <a:ext cx="232446" cy="121333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4" name="Oval 183"/>
            <p:cNvSpPr/>
            <p:nvPr/>
          </p:nvSpPr>
          <p:spPr>
            <a:xfrm>
              <a:off x="5950163" y="3307660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5" name="Oval 184"/>
            <p:cNvSpPr/>
            <p:nvPr/>
          </p:nvSpPr>
          <p:spPr>
            <a:xfrm>
              <a:off x="5138419" y="2932741"/>
              <a:ext cx="399171" cy="399171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 rot="5400000">
              <a:off x="5121413" y="1595734"/>
              <a:ext cx="305149" cy="278347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32BC4-B5E4-4FA4-8633-D91C8E94A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185BEB-364F-4EE0-ABD2-42BFE4AA9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98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732859" y="7267873"/>
            <a:ext cx="11016025" cy="4361854"/>
            <a:chOff x="644258" y="1362076"/>
            <a:chExt cx="11016025" cy="4361854"/>
          </a:xfrm>
        </p:grpSpPr>
        <p:grpSp>
          <p:nvGrpSpPr>
            <p:cNvPr id="13" name="Group 12"/>
            <p:cNvGrpSpPr/>
            <p:nvPr/>
          </p:nvGrpSpPr>
          <p:grpSpPr>
            <a:xfrm>
              <a:off x="644258" y="1362076"/>
              <a:ext cx="5505222" cy="4361854"/>
              <a:chOff x="644258" y="1362076"/>
              <a:chExt cx="5505222" cy="4361854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3631051" y="1362076"/>
                <a:ext cx="2518429" cy="4361854"/>
                <a:chOff x="3513676" y="1362076"/>
                <a:chExt cx="2518429" cy="4361854"/>
              </a:xfrm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3513676" y="4347865"/>
                  <a:ext cx="2508811" cy="1376065"/>
                  <a:chOff x="3006671" y="3697398"/>
                  <a:chExt cx="2508811" cy="1376065"/>
                </a:xfrm>
              </p:grpSpPr>
              <p:sp>
                <p:nvSpPr>
                  <p:cNvPr id="56" name="Rectangle 55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Accent6</a:t>
                    </a:r>
                  </a:p>
                </p:txBody>
              </p:sp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2299 C</a:t>
                    </a:r>
                  </a:p>
                </p:txBody>
              </p: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921071" y="3697398"/>
                    <a:ext cx="1594411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164 210 51</a:t>
                    </a:r>
                  </a:p>
                  <a:p>
                    <a:r>
                      <a:rPr lang="en-US" sz="1200"/>
                      <a:t>Hex/HTML #A4D233</a:t>
                    </a:r>
                  </a:p>
                  <a:p>
                    <a:r>
                      <a:rPr lang="en-US" sz="1200"/>
                      <a:t>CMYK 41 0 84 0</a:t>
                    </a:r>
                  </a:p>
                </p:txBody>
              </p:sp>
            </p:grpSp>
            <p:grpSp>
              <p:nvGrpSpPr>
                <p:cNvPr id="48" name="Group 47"/>
                <p:cNvGrpSpPr/>
                <p:nvPr/>
              </p:nvGrpSpPr>
              <p:grpSpPr>
                <a:xfrm>
                  <a:off x="3513676" y="2854970"/>
                  <a:ext cx="2359924" cy="1376065"/>
                  <a:chOff x="3006671" y="3697398"/>
                  <a:chExt cx="2359924" cy="1376065"/>
                </a:xfrm>
              </p:grpSpPr>
              <p:sp>
                <p:nvSpPr>
                  <p:cNvPr id="53" name="Rectangle 52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Accent5</a:t>
                    </a:r>
                  </a:p>
                </p:txBody>
              </p: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3006671" y="4611798"/>
                    <a:ext cx="702628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7535 C</a:t>
                    </a:r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3921071" y="3697398"/>
                    <a:ext cx="1445524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7535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183 176 156</a:t>
                    </a:r>
                  </a:p>
                  <a:p>
                    <a:r>
                      <a:rPr lang="en-US" sz="1200"/>
                      <a:t>Hex/HTML #B7B09C</a:t>
                    </a:r>
                  </a:p>
                  <a:p>
                    <a:r>
                      <a:rPr lang="en-US" sz="1200"/>
                      <a:t>CMYK 10 11 23 19</a:t>
                    </a:r>
                  </a:p>
                </p:txBody>
              </p:sp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3513676" y="1362076"/>
                  <a:ext cx="2518429" cy="1376065"/>
                  <a:chOff x="3006671" y="3697398"/>
                  <a:chExt cx="2518429" cy="1376065"/>
                </a:xfrm>
              </p:grpSpPr>
              <p:sp>
                <p:nvSpPr>
                  <p:cNvPr id="50" name="Rectangle 49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Accent4</a:t>
                    </a:r>
                  </a:p>
                </p:txBody>
              </p:sp>
              <p:sp>
                <p:nvSpPr>
                  <p:cNvPr id="51" name="TextBox 50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2239 C</a:t>
                    </a:r>
                  </a:p>
                </p:txBody>
              </p:sp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3921071" y="3697398"/>
                    <a:ext cx="1604029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2239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0 207 180</a:t>
                    </a:r>
                  </a:p>
                  <a:p>
                    <a:r>
                      <a:rPr lang="en-US" sz="1200"/>
                      <a:t>Hex/HTML #00CFB4</a:t>
                    </a:r>
                  </a:p>
                  <a:p>
                    <a:r>
                      <a:rPr lang="en-US" sz="1200"/>
                      <a:t>CMYK 59 0 39 0</a:t>
                    </a:r>
                  </a:p>
                </p:txBody>
              </p:sp>
            </p:grpSp>
          </p:grpSp>
          <p:grpSp>
            <p:nvGrpSpPr>
              <p:cNvPr id="34" name="Group 33"/>
              <p:cNvGrpSpPr/>
              <p:nvPr/>
            </p:nvGrpSpPr>
            <p:grpSpPr>
              <a:xfrm>
                <a:off x="644258" y="1362076"/>
                <a:ext cx="2554446" cy="4361854"/>
                <a:chOff x="644258" y="1362076"/>
                <a:chExt cx="2554446" cy="4361854"/>
              </a:xfrm>
            </p:grpSpPr>
            <p:grpSp>
              <p:nvGrpSpPr>
                <p:cNvPr id="35" name="Group 34"/>
                <p:cNvGrpSpPr/>
                <p:nvPr/>
              </p:nvGrpSpPr>
              <p:grpSpPr>
                <a:xfrm>
                  <a:off x="644258" y="4347865"/>
                  <a:ext cx="2500796" cy="1376065"/>
                  <a:chOff x="3560048" y="1440560"/>
                  <a:chExt cx="2500796" cy="1376065"/>
                </a:xfrm>
              </p:grpSpPr>
              <p:sp>
                <p:nvSpPr>
                  <p:cNvPr id="44" name="Rectangle 43"/>
                  <p:cNvSpPr/>
                  <p:nvPr/>
                </p:nvSpPr>
                <p:spPr>
                  <a:xfrm>
                    <a:off x="3560048" y="1440560"/>
                    <a:ext cx="914400" cy="914400"/>
                  </a:xfrm>
                  <a:prstGeom prst="rect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Accent3</a:t>
                    </a:r>
                  </a:p>
                </p:txBody>
              </p:sp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356004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1788 C</a:t>
                    </a:r>
                  </a:p>
                </p:txBody>
              </p: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4474448" y="1440560"/>
                    <a:ext cx="1586396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1788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238 39 55</a:t>
                    </a:r>
                  </a:p>
                  <a:p>
                    <a:r>
                      <a:rPr lang="en-US" sz="1200"/>
                      <a:t>Hex/HTML #EE2737</a:t>
                    </a:r>
                  </a:p>
                  <a:p>
                    <a:r>
                      <a:rPr lang="en-US" sz="1200"/>
                      <a:t>CMYK 0 88 82 0</a:t>
                    </a:r>
                  </a:p>
                </p:txBody>
              </p:sp>
            </p:grpSp>
            <p:grpSp>
              <p:nvGrpSpPr>
                <p:cNvPr id="36" name="Group 35"/>
                <p:cNvGrpSpPr/>
                <p:nvPr/>
              </p:nvGrpSpPr>
              <p:grpSpPr>
                <a:xfrm>
                  <a:off x="644258" y="2854970"/>
                  <a:ext cx="2554446" cy="1376065"/>
                  <a:chOff x="644258" y="1440560"/>
                  <a:chExt cx="2554446" cy="1376065"/>
                </a:xfrm>
              </p:grpSpPr>
              <p:sp>
                <p:nvSpPr>
                  <p:cNvPr id="41" name="Rectangle 40"/>
                  <p:cNvSpPr/>
                  <p:nvPr/>
                </p:nvSpPr>
                <p:spPr>
                  <a:xfrm>
                    <a:off x="646612" y="1440560"/>
                    <a:ext cx="914400" cy="914400"/>
                  </a:xfrm>
                  <a:prstGeom prst="rect">
                    <a:avLst/>
                  </a:prstGeom>
                  <a:solidFill>
                    <a:schemeClr val="accent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 2</a:t>
                    </a:r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644258" y="2354960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2199 C</a:t>
                    </a:r>
                  </a:p>
                </p:txBody>
              </p:sp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1561012" y="1440560"/>
                    <a:ext cx="163769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2199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0 187 220</a:t>
                    </a:r>
                  </a:p>
                  <a:p>
                    <a:r>
                      <a:rPr lang="en-US" sz="1200"/>
                      <a:t>Hex/HTML #00BBDC</a:t>
                    </a:r>
                  </a:p>
                  <a:p>
                    <a:r>
                      <a:rPr lang="en-US" sz="1200"/>
                      <a:t>CMYK 77 0 16 0</a:t>
                    </a:r>
                  </a:p>
                </p:txBody>
              </p:sp>
            </p:grpSp>
            <p:grpSp>
              <p:nvGrpSpPr>
                <p:cNvPr id="37" name="Group 36"/>
                <p:cNvGrpSpPr/>
                <p:nvPr/>
              </p:nvGrpSpPr>
              <p:grpSpPr>
                <a:xfrm>
                  <a:off x="644258" y="1362076"/>
                  <a:ext cx="2465530" cy="1376065"/>
                  <a:chOff x="3006671" y="3697398"/>
                  <a:chExt cx="2465530" cy="1376065"/>
                </a:xfrm>
              </p:grpSpPr>
              <p:sp>
                <p:nvSpPr>
                  <p:cNvPr id="38" name="Rectangle 37"/>
                  <p:cNvSpPr/>
                  <p:nvPr/>
                </p:nvSpPr>
                <p:spPr>
                  <a:xfrm>
                    <a:off x="3006671" y="3697398"/>
                    <a:ext cx="914400" cy="914400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Accent1</a:t>
                    </a:r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3006671" y="4611798"/>
                    <a:ext cx="755335" cy="46166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Pantone</a:t>
                    </a:r>
                  </a:p>
                  <a:p>
                    <a:r>
                      <a:rPr lang="en-US" sz="1200"/>
                      <a:t>647 C</a:t>
                    </a:r>
                  </a:p>
                </p:txBody>
              </p:sp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3921071" y="3697398"/>
                    <a:ext cx="155113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647 C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35 97 146</a:t>
                    </a:r>
                  </a:p>
                  <a:p>
                    <a:r>
                      <a:rPr lang="en-US" sz="1200"/>
                      <a:t>Hex/HTML #236192</a:t>
                    </a:r>
                  </a:p>
                  <a:p>
                    <a:r>
                      <a:rPr lang="en-US" sz="1200"/>
                      <a:t>CMYK 96 54 5 27</a:t>
                    </a:r>
                  </a:p>
                </p:txBody>
              </p:sp>
            </p:grpSp>
          </p:grpSp>
        </p:grpSp>
        <p:grpSp>
          <p:nvGrpSpPr>
            <p:cNvPr id="14" name="Group 13"/>
            <p:cNvGrpSpPr/>
            <p:nvPr/>
          </p:nvGrpSpPr>
          <p:grpSpPr>
            <a:xfrm>
              <a:off x="6581827" y="1362076"/>
              <a:ext cx="5078456" cy="2684293"/>
              <a:chOff x="6581827" y="1362076"/>
              <a:chExt cx="5078456" cy="26842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313183" y="1362076"/>
                <a:ext cx="2347100" cy="2684293"/>
                <a:chOff x="9313183" y="1362076"/>
                <a:chExt cx="2347100" cy="2684293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9313183" y="2854970"/>
                  <a:ext cx="2347100" cy="1191399"/>
                  <a:chOff x="598407" y="3697398"/>
                  <a:chExt cx="2347100" cy="1191399"/>
                </a:xfrm>
              </p:grpSpPr>
              <p:sp>
                <p:nvSpPr>
                  <p:cNvPr id="30" name="Rectangle 29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tx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2</a:t>
                    </a:r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598407" y="4611798"/>
                    <a:ext cx="946478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Dk Gray</a:t>
                    </a:r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1512807" y="3697398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75 %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64 64 64</a:t>
                    </a:r>
                  </a:p>
                  <a:p>
                    <a:r>
                      <a:rPr lang="en-US" sz="1200"/>
                      <a:t>Hex/HTML #404040</a:t>
                    </a:r>
                  </a:p>
                  <a:p>
                    <a:r>
                      <a:rPr lang="en-US" sz="1200"/>
                      <a:t>CMYK 0 0 0 75</a:t>
                    </a:r>
                  </a:p>
                </p:txBody>
              </p: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9313183" y="1362076"/>
                  <a:ext cx="2347100" cy="1191399"/>
                  <a:chOff x="9313183" y="1440560"/>
                  <a:chExt cx="2347100" cy="1191399"/>
                </a:xfrm>
              </p:grpSpPr>
              <p:sp>
                <p:nvSpPr>
                  <p:cNvPr id="27" name="Rectangle 26"/>
                  <p:cNvSpPr/>
                  <p:nvPr/>
                </p:nvSpPr>
                <p:spPr>
                  <a:xfrm>
                    <a:off x="9313183" y="1440560"/>
                    <a:ext cx="914400" cy="9144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Dark 1</a:t>
                    </a:r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9435727" y="2354960"/>
                    <a:ext cx="513282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Black</a:t>
                    </a:r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10227583" y="1440560"/>
                    <a:ext cx="143270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100%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0 0 0</a:t>
                    </a:r>
                  </a:p>
                  <a:p>
                    <a:r>
                      <a:rPr lang="en-US" sz="1200"/>
                      <a:t>Hex/HTML #000000</a:t>
                    </a:r>
                  </a:p>
                  <a:p>
                    <a:r>
                      <a:rPr lang="en-US" sz="1200"/>
                      <a:t>CMYK 0 0 0 100</a:t>
                    </a:r>
                  </a:p>
                </p:txBody>
              </p:sp>
            </p:grpSp>
          </p:grpSp>
          <p:grpSp>
            <p:nvGrpSpPr>
              <p:cNvPr id="16" name="Group 15"/>
              <p:cNvGrpSpPr/>
              <p:nvPr/>
            </p:nvGrpSpPr>
            <p:grpSpPr>
              <a:xfrm>
                <a:off x="6581827" y="1362076"/>
                <a:ext cx="2299010" cy="2684293"/>
                <a:chOff x="6475087" y="1362076"/>
                <a:chExt cx="2299010" cy="2684293"/>
              </a:xfrm>
            </p:grpSpPr>
            <p:grpSp>
              <p:nvGrpSpPr>
                <p:cNvPr id="17" name="Group 16"/>
                <p:cNvGrpSpPr/>
                <p:nvPr/>
              </p:nvGrpSpPr>
              <p:grpSpPr>
                <a:xfrm>
                  <a:off x="6475087" y="2854970"/>
                  <a:ext cx="2259815" cy="1191399"/>
                  <a:chOff x="590474" y="3697398"/>
                  <a:chExt cx="2259815" cy="1191399"/>
                </a:xfrm>
              </p:grpSpPr>
              <p:sp>
                <p:nvSpPr>
                  <p:cNvPr id="22" name="Rectangle 21"/>
                  <p:cNvSpPr/>
                  <p:nvPr/>
                </p:nvSpPr>
                <p:spPr>
                  <a:xfrm>
                    <a:off x="598407" y="3697398"/>
                    <a:ext cx="914400" cy="914400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/>
                      <a:t>Light 2</a:t>
                    </a:r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590474" y="4611798"/>
                    <a:ext cx="893899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err="1"/>
                      <a:t>CoE</a:t>
                    </a:r>
                    <a:r>
                      <a:rPr lang="en-US" sz="1200"/>
                      <a:t> Lt Gray</a:t>
                    </a:r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1512807" y="3697398"/>
                    <a:ext cx="1337482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25% Black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191 191 191</a:t>
                    </a:r>
                  </a:p>
                  <a:p>
                    <a:r>
                      <a:rPr lang="en-US" sz="1200"/>
                      <a:t>Hex/HTML #</a:t>
                    </a:r>
                    <a:r>
                      <a:rPr lang="en-US" sz="1200" err="1"/>
                      <a:t>bfbfbf</a:t>
                    </a:r>
                    <a:endParaRPr lang="en-US" sz="1200"/>
                  </a:p>
                  <a:p>
                    <a:r>
                      <a:rPr lang="en-US" sz="1200"/>
                      <a:t>CMYK 0 0 0 25</a:t>
                    </a:r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6475087" y="1362076"/>
                  <a:ext cx="2299010" cy="1191399"/>
                  <a:chOff x="6475087" y="1440560"/>
                  <a:chExt cx="2299010" cy="1191399"/>
                </a:xfrm>
              </p:grpSpPr>
              <p:sp>
                <p:nvSpPr>
                  <p:cNvPr id="19" name="Rectangle 18"/>
                  <p:cNvSpPr/>
                  <p:nvPr/>
                </p:nvSpPr>
                <p:spPr>
                  <a:xfrm>
                    <a:off x="6475087" y="1440560"/>
                    <a:ext cx="914400" cy="914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>
                        <a:solidFill>
                          <a:schemeClr val="tx1"/>
                        </a:solidFill>
                      </a:rPr>
                      <a:t>Light 1</a:t>
                    </a:r>
                  </a:p>
                </p:txBody>
              </p: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6601361" y="2354960"/>
                    <a:ext cx="562911" cy="276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7389487" y="1440560"/>
                    <a:ext cx="1384610" cy="101566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/>
                      <a:t>White</a:t>
                    </a:r>
                  </a:p>
                  <a:p>
                    <a:r>
                      <a:rPr lang="en-US" sz="1200"/>
                      <a:t>Color Values:</a:t>
                    </a:r>
                  </a:p>
                  <a:p>
                    <a:r>
                      <a:rPr lang="en-US" sz="1200"/>
                      <a:t>RGB 255 255 255</a:t>
                    </a:r>
                  </a:p>
                  <a:p>
                    <a:r>
                      <a:rPr lang="en-US" sz="1200"/>
                      <a:t>Hex/HTML #FFFFFF</a:t>
                    </a:r>
                  </a:p>
                  <a:p>
                    <a:r>
                      <a:rPr lang="en-US" sz="1200"/>
                      <a:t>CMYK 0 0 0 0</a:t>
                    </a:r>
                  </a:p>
                </p:txBody>
              </p:sp>
            </p:grpSp>
          </p:grpSp>
        </p:grpSp>
      </p:grpSp>
      <p:sp>
        <p:nvSpPr>
          <p:cNvPr id="2" name="Oval 1"/>
          <p:cNvSpPr/>
          <p:nvPr/>
        </p:nvSpPr>
        <p:spPr>
          <a:xfrm>
            <a:off x="5049520" y="-262498"/>
            <a:ext cx="2310093" cy="1463040"/>
          </a:xfrm>
          <a:prstGeom prst="ellipse">
            <a:avLst/>
          </a:prstGeom>
          <a:solidFill>
            <a:srgbClr val="0505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>
            <a:off x="838200" y="445815"/>
            <a:ext cx="10515600" cy="9969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7B09C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4800">
                <a:solidFill>
                  <a:schemeClr val="bg1"/>
                </a:solidFill>
              </a:rPr>
              <a:t>Why use RE-RASSOR?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3" y="1933248"/>
            <a:ext cx="4400942" cy="2603717"/>
          </a:xfrm>
          <a:prstGeom prst="rect">
            <a:avLst/>
          </a:prstGeom>
        </p:spPr>
      </p:pic>
      <p:grpSp>
        <p:nvGrpSpPr>
          <p:cNvPr id="134" name="Group 133"/>
          <p:cNvGrpSpPr/>
          <p:nvPr/>
        </p:nvGrpSpPr>
        <p:grpSpPr>
          <a:xfrm>
            <a:off x="8600694" y="1797026"/>
            <a:ext cx="2662576" cy="1349218"/>
            <a:chOff x="545502" y="2212301"/>
            <a:chExt cx="5285304" cy="2678243"/>
          </a:xfrm>
          <a:effectLst>
            <a:glow rad="139700">
              <a:schemeClr val="bg1">
                <a:alpha val="42000"/>
              </a:schemeClr>
            </a:glow>
          </a:effectLst>
        </p:grpSpPr>
        <p:grpSp>
          <p:nvGrpSpPr>
            <p:cNvPr id="149" name="Group 148"/>
            <p:cNvGrpSpPr/>
            <p:nvPr/>
          </p:nvGrpSpPr>
          <p:grpSpPr>
            <a:xfrm>
              <a:off x="545502" y="2566887"/>
              <a:ext cx="1556813" cy="2323657"/>
              <a:chOff x="1601122" y="424786"/>
              <a:chExt cx="2628900" cy="3923826"/>
            </a:xfrm>
          </p:grpSpPr>
          <p:sp>
            <p:nvSpPr>
              <p:cNvPr id="160" name="Rectangle 159"/>
              <p:cNvSpPr/>
              <p:nvPr/>
            </p:nvSpPr>
            <p:spPr>
              <a:xfrm rot="18900000">
                <a:off x="3708337" y="1306819"/>
                <a:ext cx="366179" cy="3041793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61" name="Group 160"/>
              <p:cNvGrpSpPr/>
              <p:nvPr/>
            </p:nvGrpSpPr>
            <p:grpSpPr>
              <a:xfrm>
                <a:off x="1601122" y="424786"/>
                <a:ext cx="2628900" cy="2817675"/>
                <a:chOff x="4781550" y="2020163"/>
                <a:chExt cx="2628900" cy="2817675"/>
              </a:xfrm>
            </p:grpSpPr>
            <p:sp>
              <p:nvSpPr>
                <p:cNvPr id="162" name="6-Point Star 161"/>
                <p:cNvSpPr/>
                <p:nvPr/>
              </p:nvSpPr>
              <p:spPr>
                <a:xfrm>
                  <a:off x="4781550" y="2020163"/>
                  <a:ext cx="2628900" cy="2817675"/>
                </a:xfrm>
                <a:prstGeom prst="star6">
                  <a:avLst>
                    <a:gd name="adj" fmla="val 38853"/>
                    <a:gd name="hf" fmla="val 115470"/>
                  </a:avLst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Oval 162"/>
                <p:cNvSpPr/>
                <p:nvPr/>
              </p:nvSpPr>
              <p:spPr>
                <a:xfrm>
                  <a:off x="5176951" y="2509951"/>
                  <a:ext cx="1838098" cy="183809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Oval 163"/>
                <p:cNvSpPr/>
                <p:nvPr/>
              </p:nvSpPr>
              <p:spPr>
                <a:xfrm>
                  <a:off x="5953918" y="3286918"/>
                  <a:ext cx="284164" cy="2841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Oval 164"/>
                <p:cNvSpPr/>
                <p:nvPr/>
              </p:nvSpPr>
              <p:spPr>
                <a:xfrm>
                  <a:off x="5613884" y="3202111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Oval 165"/>
                <p:cNvSpPr/>
                <p:nvPr/>
              </p:nvSpPr>
              <p:spPr>
                <a:xfrm>
                  <a:off x="5220176" y="3103190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Oval 166"/>
                <p:cNvSpPr/>
                <p:nvPr/>
              </p:nvSpPr>
              <p:spPr>
                <a:xfrm>
                  <a:off x="5356814" y="2485005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Oval 167"/>
                <p:cNvSpPr/>
                <p:nvPr/>
              </p:nvSpPr>
              <p:spPr>
                <a:xfrm>
                  <a:off x="5745397" y="2547046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0" name="Group 149"/>
            <p:cNvGrpSpPr/>
            <p:nvPr/>
          </p:nvGrpSpPr>
          <p:grpSpPr>
            <a:xfrm rot="20282891" flipH="1">
              <a:off x="4273993" y="2212301"/>
              <a:ext cx="1556813" cy="2323657"/>
              <a:chOff x="1601122" y="424786"/>
              <a:chExt cx="2628900" cy="3923826"/>
            </a:xfrm>
          </p:grpSpPr>
          <p:sp>
            <p:nvSpPr>
              <p:cNvPr id="151" name="Rectangle 150"/>
              <p:cNvSpPr/>
              <p:nvPr/>
            </p:nvSpPr>
            <p:spPr>
              <a:xfrm rot="18900000">
                <a:off x="3708337" y="1306819"/>
                <a:ext cx="366179" cy="3041793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52" name="Group 151"/>
              <p:cNvGrpSpPr/>
              <p:nvPr/>
            </p:nvGrpSpPr>
            <p:grpSpPr>
              <a:xfrm>
                <a:off x="1601122" y="424786"/>
                <a:ext cx="2628900" cy="2817675"/>
                <a:chOff x="4781550" y="2020163"/>
                <a:chExt cx="2628900" cy="2817675"/>
              </a:xfrm>
            </p:grpSpPr>
            <p:sp>
              <p:nvSpPr>
                <p:cNvPr id="153" name="6-Point Star 152"/>
                <p:cNvSpPr/>
                <p:nvPr/>
              </p:nvSpPr>
              <p:spPr>
                <a:xfrm>
                  <a:off x="4781550" y="2020163"/>
                  <a:ext cx="2628900" cy="2817675"/>
                </a:xfrm>
                <a:prstGeom prst="star6">
                  <a:avLst>
                    <a:gd name="adj" fmla="val 38853"/>
                    <a:gd name="hf" fmla="val 115470"/>
                  </a:avLst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Oval 153"/>
                <p:cNvSpPr/>
                <p:nvPr/>
              </p:nvSpPr>
              <p:spPr>
                <a:xfrm>
                  <a:off x="5176951" y="2509951"/>
                  <a:ext cx="1838098" cy="183809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Oval 154"/>
                <p:cNvSpPr/>
                <p:nvPr/>
              </p:nvSpPr>
              <p:spPr>
                <a:xfrm>
                  <a:off x="5953918" y="3286918"/>
                  <a:ext cx="284164" cy="2841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Oval 155"/>
                <p:cNvSpPr/>
                <p:nvPr/>
              </p:nvSpPr>
              <p:spPr>
                <a:xfrm>
                  <a:off x="5613884" y="3202111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Oval 156"/>
                <p:cNvSpPr/>
                <p:nvPr/>
              </p:nvSpPr>
              <p:spPr>
                <a:xfrm>
                  <a:off x="5220176" y="3103190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Oval 157"/>
                <p:cNvSpPr/>
                <p:nvPr/>
              </p:nvSpPr>
              <p:spPr>
                <a:xfrm>
                  <a:off x="5356814" y="2485005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Oval 158"/>
                <p:cNvSpPr/>
                <p:nvPr/>
              </p:nvSpPr>
              <p:spPr>
                <a:xfrm>
                  <a:off x="5745397" y="2547046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35" name="Group 134"/>
          <p:cNvGrpSpPr/>
          <p:nvPr/>
        </p:nvGrpSpPr>
        <p:grpSpPr>
          <a:xfrm>
            <a:off x="9210025" y="2590463"/>
            <a:ext cx="1689161" cy="827868"/>
            <a:chOff x="3599064" y="2494958"/>
            <a:chExt cx="5662090" cy="2775022"/>
          </a:xfrm>
          <a:effectLst>
            <a:glow rad="139700">
              <a:schemeClr val="bg1">
                <a:alpha val="42000"/>
              </a:schemeClr>
            </a:glow>
          </a:effectLst>
        </p:grpSpPr>
        <p:sp>
          <p:nvSpPr>
            <p:cNvPr id="136" name="Hexagon 135"/>
            <p:cNvSpPr/>
            <p:nvPr/>
          </p:nvSpPr>
          <p:spPr>
            <a:xfrm>
              <a:off x="5287519" y="3059509"/>
              <a:ext cx="2285180" cy="1645920"/>
            </a:xfrm>
            <a:prstGeom prst="hexagon">
              <a:avLst>
                <a:gd name="adj" fmla="val 34259"/>
                <a:gd name="vf" fmla="val 1154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5442049" y="3802336"/>
              <a:ext cx="1976120" cy="1384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38" name="Group 137"/>
            <p:cNvGrpSpPr/>
            <p:nvPr/>
          </p:nvGrpSpPr>
          <p:grpSpPr>
            <a:xfrm>
              <a:off x="3599064" y="2494958"/>
              <a:ext cx="5662090" cy="2775022"/>
              <a:chOff x="2673323" y="1803899"/>
              <a:chExt cx="5662090" cy="2775022"/>
            </a:xfrm>
          </p:grpSpPr>
          <p:sp>
            <p:nvSpPr>
              <p:cNvPr id="139" name="Oval 138"/>
              <p:cNvSpPr/>
              <p:nvPr/>
            </p:nvSpPr>
            <p:spPr>
              <a:xfrm>
                <a:off x="3475812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40" name="Group 139"/>
              <p:cNvGrpSpPr/>
              <p:nvPr/>
            </p:nvGrpSpPr>
            <p:grpSpPr>
              <a:xfrm>
                <a:off x="2673323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46" name="Freeform 145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Oval 146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Oval 147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1" name="Oval 140"/>
              <p:cNvSpPr/>
              <p:nvPr/>
            </p:nvSpPr>
            <p:spPr>
              <a:xfrm>
                <a:off x="6362880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42" name="Group 141"/>
              <p:cNvGrpSpPr/>
              <p:nvPr/>
            </p:nvGrpSpPr>
            <p:grpSpPr>
              <a:xfrm>
                <a:off x="5560391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43" name="Freeform 142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Oval 143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Oval 144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98" name="Group 97"/>
          <p:cNvGrpSpPr/>
          <p:nvPr/>
        </p:nvGrpSpPr>
        <p:grpSpPr>
          <a:xfrm>
            <a:off x="5236150" y="2859984"/>
            <a:ext cx="3084033" cy="1562784"/>
            <a:chOff x="545502" y="2212301"/>
            <a:chExt cx="5285304" cy="2678243"/>
          </a:xfrm>
          <a:effectLst>
            <a:glow rad="139700">
              <a:schemeClr val="bg1">
                <a:alpha val="42000"/>
              </a:schemeClr>
            </a:glow>
          </a:effectLst>
        </p:grpSpPr>
        <p:grpSp>
          <p:nvGrpSpPr>
            <p:cNvPr id="113" name="Group 112"/>
            <p:cNvGrpSpPr/>
            <p:nvPr/>
          </p:nvGrpSpPr>
          <p:grpSpPr>
            <a:xfrm>
              <a:off x="545502" y="2566887"/>
              <a:ext cx="1556813" cy="2323657"/>
              <a:chOff x="1601122" y="424786"/>
              <a:chExt cx="2628900" cy="3923826"/>
            </a:xfrm>
          </p:grpSpPr>
          <p:sp>
            <p:nvSpPr>
              <p:cNvPr id="124" name="Rectangle 123"/>
              <p:cNvSpPr/>
              <p:nvPr/>
            </p:nvSpPr>
            <p:spPr>
              <a:xfrm rot="18900000">
                <a:off x="3708337" y="1306819"/>
                <a:ext cx="366179" cy="3041793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25" name="Group 124"/>
              <p:cNvGrpSpPr/>
              <p:nvPr/>
            </p:nvGrpSpPr>
            <p:grpSpPr>
              <a:xfrm>
                <a:off x="1601122" y="424786"/>
                <a:ext cx="2628900" cy="2817675"/>
                <a:chOff x="4781550" y="2020163"/>
                <a:chExt cx="2628900" cy="2817675"/>
              </a:xfrm>
            </p:grpSpPr>
            <p:sp>
              <p:nvSpPr>
                <p:cNvPr id="126" name="6-Point Star 125"/>
                <p:cNvSpPr/>
                <p:nvPr/>
              </p:nvSpPr>
              <p:spPr>
                <a:xfrm>
                  <a:off x="4781550" y="2020163"/>
                  <a:ext cx="2628900" cy="2817675"/>
                </a:xfrm>
                <a:prstGeom prst="star6">
                  <a:avLst>
                    <a:gd name="adj" fmla="val 38853"/>
                    <a:gd name="hf" fmla="val 115470"/>
                  </a:avLst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Oval 126"/>
                <p:cNvSpPr/>
                <p:nvPr/>
              </p:nvSpPr>
              <p:spPr>
                <a:xfrm>
                  <a:off x="5176951" y="2509951"/>
                  <a:ext cx="1838098" cy="183809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Oval 127"/>
                <p:cNvSpPr/>
                <p:nvPr/>
              </p:nvSpPr>
              <p:spPr>
                <a:xfrm>
                  <a:off x="5953918" y="3286918"/>
                  <a:ext cx="284164" cy="2841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Oval 128"/>
                <p:cNvSpPr/>
                <p:nvPr/>
              </p:nvSpPr>
              <p:spPr>
                <a:xfrm>
                  <a:off x="5613884" y="3202111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>
                  <a:off x="5220176" y="3103190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Oval 130"/>
                <p:cNvSpPr/>
                <p:nvPr/>
              </p:nvSpPr>
              <p:spPr>
                <a:xfrm>
                  <a:off x="5356814" y="2485005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2" name="Oval 131"/>
                <p:cNvSpPr/>
                <p:nvPr/>
              </p:nvSpPr>
              <p:spPr>
                <a:xfrm>
                  <a:off x="5745397" y="2547046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4" name="Group 113"/>
            <p:cNvGrpSpPr/>
            <p:nvPr/>
          </p:nvGrpSpPr>
          <p:grpSpPr>
            <a:xfrm rot="20282891" flipH="1">
              <a:off x="4273993" y="2212301"/>
              <a:ext cx="1556813" cy="2323657"/>
              <a:chOff x="1601122" y="424786"/>
              <a:chExt cx="2628900" cy="3923826"/>
            </a:xfrm>
          </p:grpSpPr>
          <p:sp>
            <p:nvSpPr>
              <p:cNvPr id="115" name="Rectangle 114"/>
              <p:cNvSpPr/>
              <p:nvPr/>
            </p:nvSpPr>
            <p:spPr>
              <a:xfrm rot="18900000">
                <a:off x="3708337" y="1306819"/>
                <a:ext cx="366179" cy="3041793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16" name="Group 115"/>
              <p:cNvGrpSpPr/>
              <p:nvPr/>
            </p:nvGrpSpPr>
            <p:grpSpPr>
              <a:xfrm>
                <a:off x="1601122" y="424786"/>
                <a:ext cx="2628900" cy="2817675"/>
                <a:chOff x="4781550" y="2020163"/>
                <a:chExt cx="2628900" cy="2817675"/>
              </a:xfrm>
            </p:grpSpPr>
            <p:sp>
              <p:nvSpPr>
                <p:cNvPr id="117" name="6-Point Star 116"/>
                <p:cNvSpPr/>
                <p:nvPr/>
              </p:nvSpPr>
              <p:spPr>
                <a:xfrm>
                  <a:off x="4781550" y="2020163"/>
                  <a:ext cx="2628900" cy="2817675"/>
                </a:xfrm>
                <a:prstGeom prst="star6">
                  <a:avLst>
                    <a:gd name="adj" fmla="val 38853"/>
                    <a:gd name="hf" fmla="val 115470"/>
                  </a:avLst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8" name="Oval 117"/>
                <p:cNvSpPr/>
                <p:nvPr/>
              </p:nvSpPr>
              <p:spPr>
                <a:xfrm>
                  <a:off x="5176951" y="2509951"/>
                  <a:ext cx="1838098" cy="183809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Oval 118"/>
                <p:cNvSpPr/>
                <p:nvPr/>
              </p:nvSpPr>
              <p:spPr>
                <a:xfrm>
                  <a:off x="5953918" y="3286918"/>
                  <a:ext cx="284164" cy="2841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5613884" y="3202111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5220176" y="3103190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5356814" y="2485005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5745397" y="2547046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99" name="Group 98"/>
          <p:cNvGrpSpPr/>
          <p:nvPr/>
        </p:nvGrpSpPr>
        <p:grpSpPr>
          <a:xfrm>
            <a:off x="5941931" y="3779014"/>
            <a:ext cx="1956537" cy="958910"/>
            <a:chOff x="3599064" y="2494958"/>
            <a:chExt cx="5662090" cy="2775022"/>
          </a:xfrm>
          <a:effectLst>
            <a:glow rad="139700">
              <a:schemeClr val="bg1">
                <a:alpha val="42000"/>
              </a:schemeClr>
            </a:glow>
          </a:effectLst>
        </p:grpSpPr>
        <p:sp>
          <p:nvSpPr>
            <p:cNvPr id="100" name="Hexagon 99"/>
            <p:cNvSpPr/>
            <p:nvPr/>
          </p:nvSpPr>
          <p:spPr>
            <a:xfrm>
              <a:off x="5287519" y="3059509"/>
              <a:ext cx="2285180" cy="1645920"/>
            </a:xfrm>
            <a:prstGeom prst="hexagon">
              <a:avLst>
                <a:gd name="adj" fmla="val 34259"/>
                <a:gd name="vf" fmla="val 1154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5442049" y="3802336"/>
              <a:ext cx="1976120" cy="1384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3599064" y="2494958"/>
              <a:ext cx="5662090" cy="2775022"/>
              <a:chOff x="2673323" y="1803899"/>
              <a:chExt cx="5662090" cy="2775022"/>
            </a:xfrm>
          </p:grpSpPr>
          <p:sp>
            <p:nvSpPr>
              <p:cNvPr id="103" name="Oval 102"/>
              <p:cNvSpPr/>
              <p:nvPr/>
            </p:nvSpPr>
            <p:spPr>
              <a:xfrm>
                <a:off x="3475812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04" name="Group 103"/>
              <p:cNvGrpSpPr/>
              <p:nvPr/>
            </p:nvGrpSpPr>
            <p:grpSpPr>
              <a:xfrm>
                <a:off x="2673323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10" name="Freeform 109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5" name="Oval 104"/>
              <p:cNvSpPr/>
              <p:nvPr/>
            </p:nvSpPr>
            <p:spPr>
              <a:xfrm>
                <a:off x="6362880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106" name="Group 105"/>
              <p:cNvGrpSpPr/>
              <p:nvPr/>
            </p:nvGrpSpPr>
            <p:grpSpPr>
              <a:xfrm>
                <a:off x="5560391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107" name="Freeform 106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61" name="Group 60"/>
          <p:cNvGrpSpPr/>
          <p:nvPr/>
        </p:nvGrpSpPr>
        <p:grpSpPr>
          <a:xfrm>
            <a:off x="8481746" y="3511555"/>
            <a:ext cx="3271328" cy="1657693"/>
            <a:chOff x="545502" y="2212301"/>
            <a:chExt cx="5285304" cy="2678243"/>
          </a:xfrm>
          <a:effectLst>
            <a:glow rad="139700">
              <a:schemeClr val="bg1">
                <a:alpha val="42000"/>
              </a:schemeClr>
            </a:glow>
          </a:effectLst>
        </p:grpSpPr>
        <p:grpSp>
          <p:nvGrpSpPr>
            <p:cNvPr id="62" name="Group 61"/>
            <p:cNvGrpSpPr/>
            <p:nvPr/>
          </p:nvGrpSpPr>
          <p:grpSpPr>
            <a:xfrm>
              <a:off x="545502" y="2566887"/>
              <a:ext cx="1556813" cy="2323657"/>
              <a:chOff x="1601122" y="424786"/>
              <a:chExt cx="2628900" cy="3923826"/>
            </a:xfrm>
          </p:grpSpPr>
          <p:sp>
            <p:nvSpPr>
              <p:cNvPr id="73" name="Rectangle 72"/>
              <p:cNvSpPr/>
              <p:nvPr/>
            </p:nvSpPr>
            <p:spPr>
              <a:xfrm rot="18900000">
                <a:off x="3708337" y="1306819"/>
                <a:ext cx="366179" cy="3041793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75" name="Group 74"/>
              <p:cNvGrpSpPr/>
              <p:nvPr/>
            </p:nvGrpSpPr>
            <p:grpSpPr>
              <a:xfrm>
                <a:off x="1601122" y="424786"/>
                <a:ext cx="2628900" cy="2817675"/>
                <a:chOff x="4781550" y="2020163"/>
                <a:chExt cx="2628900" cy="2817675"/>
              </a:xfrm>
            </p:grpSpPr>
            <p:sp>
              <p:nvSpPr>
                <p:cNvPr id="76" name="6-Point Star 75"/>
                <p:cNvSpPr/>
                <p:nvPr/>
              </p:nvSpPr>
              <p:spPr>
                <a:xfrm>
                  <a:off x="4781550" y="2020163"/>
                  <a:ext cx="2628900" cy="2817675"/>
                </a:xfrm>
                <a:prstGeom prst="star6">
                  <a:avLst>
                    <a:gd name="adj" fmla="val 38853"/>
                    <a:gd name="hf" fmla="val 115470"/>
                  </a:avLst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5176951" y="2509951"/>
                  <a:ext cx="1838098" cy="183809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5953918" y="3286918"/>
                  <a:ext cx="284164" cy="2841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/>
                <p:cNvSpPr/>
                <p:nvPr/>
              </p:nvSpPr>
              <p:spPr>
                <a:xfrm>
                  <a:off x="5613884" y="3202111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5220176" y="3103190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Oval 80"/>
                <p:cNvSpPr/>
                <p:nvPr/>
              </p:nvSpPr>
              <p:spPr>
                <a:xfrm>
                  <a:off x="5356814" y="2485005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5745397" y="2547046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63" name="Group 62"/>
            <p:cNvGrpSpPr/>
            <p:nvPr/>
          </p:nvGrpSpPr>
          <p:grpSpPr>
            <a:xfrm rot="20282891" flipH="1">
              <a:off x="4273993" y="2212301"/>
              <a:ext cx="1556813" cy="2323657"/>
              <a:chOff x="1601122" y="424786"/>
              <a:chExt cx="2628900" cy="3923826"/>
            </a:xfrm>
          </p:grpSpPr>
          <p:sp>
            <p:nvSpPr>
              <p:cNvPr id="64" name="Rectangle 63"/>
              <p:cNvSpPr/>
              <p:nvPr/>
            </p:nvSpPr>
            <p:spPr>
              <a:xfrm rot="18900000">
                <a:off x="3708337" y="1306819"/>
                <a:ext cx="366179" cy="3041793"/>
              </a:xfrm>
              <a:prstGeom prst="rect">
                <a:avLst/>
              </a:prstGeom>
              <a:solidFill>
                <a:schemeClr val="bg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1601122" y="424786"/>
                <a:ext cx="2628900" cy="2817675"/>
                <a:chOff x="4781550" y="2020163"/>
                <a:chExt cx="2628900" cy="2817675"/>
              </a:xfrm>
            </p:grpSpPr>
            <p:sp>
              <p:nvSpPr>
                <p:cNvPr id="66" name="6-Point Star 65"/>
                <p:cNvSpPr/>
                <p:nvPr/>
              </p:nvSpPr>
              <p:spPr>
                <a:xfrm>
                  <a:off x="4781550" y="2020163"/>
                  <a:ext cx="2628900" cy="2817675"/>
                </a:xfrm>
                <a:prstGeom prst="star6">
                  <a:avLst>
                    <a:gd name="adj" fmla="val 38853"/>
                    <a:gd name="hf" fmla="val 115470"/>
                  </a:avLst>
                </a:prstGeom>
                <a:solidFill>
                  <a:srgbClr val="7F7F7F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Oval 66"/>
                <p:cNvSpPr/>
                <p:nvPr/>
              </p:nvSpPr>
              <p:spPr>
                <a:xfrm>
                  <a:off x="5176951" y="2509951"/>
                  <a:ext cx="1838098" cy="1838098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5953918" y="3286918"/>
                  <a:ext cx="284164" cy="2841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5613884" y="3202111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Oval 69"/>
                <p:cNvSpPr/>
                <p:nvPr/>
              </p:nvSpPr>
              <p:spPr>
                <a:xfrm>
                  <a:off x="5220176" y="3103190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Oval 70"/>
                <p:cNvSpPr/>
                <p:nvPr/>
              </p:nvSpPr>
              <p:spPr>
                <a:xfrm>
                  <a:off x="5356814" y="2485005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Oval 71"/>
                <p:cNvSpPr/>
                <p:nvPr/>
              </p:nvSpPr>
              <p:spPr>
                <a:xfrm>
                  <a:off x="5745397" y="2547046"/>
                  <a:ext cx="1182818" cy="1182818"/>
                </a:xfrm>
                <a:prstGeom prst="ellipse">
                  <a:avLst/>
                </a:prstGeom>
                <a:noFill/>
                <a:ln w="38100">
                  <a:solidFill>
                    <a:srgbClr val="7F7F7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83" name="Group 82"/>
          <p:cNvGrpSpPr/>
          <p:nvPr/>
        </p:nvGrpSpPr>
        <p:grpSpPr>
          <a:xfrm>
            <a:off x="9230390" y="4486398"/>
            <a:ext cx="2075359" cy="1017145"/>
            <a:chOff x="3599064" y="2494958"/>
            <a:chExt cx="5662090" cy="2775022"/>
          </a:xfrm>
          <a:effectLst>
            <a:glow rad="139700">
              <a:schemeClr val="bg1">
                <a:alpha val="42000"/>
              </a:schemeClr>
            </a:glow>
          </a:effectLst>
        </p:grpSpPr>
        <p:sp>
          <p:nvSpPr>
            <p:cNvPr id="84" name="Hexagon 83"/>
            <p:cNvSpPr/>
            <p:nvPr/>
          </p:nvSpPr>
          <p:spPr>
            <a:xfrm>
              <a:off x="5287519" y="3059509"/>
              <a:ext cx="2285180" cy="1645920"/>
            </a:xfrm>
            <a:prstGeom prst="hexagon">
              <a:avLst>
                <a:gd name="adj" fmla="val 34259"/>
                <a:gd name="vf" fmla="val 11547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442049" y="3802336"/>
              <a:ext cx="1976120" cy="13848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3599064" y="2494958"/>
              <a:ext cx="5662090" cy="2775022"/>
              <a:chOff x="2673323" y="1803899"/>
              <a:chExt cx="5662090" cy="2775022"/>
            </a:xfrm>
          </p:grpSpPr>
          <p:sp>
            <p:nvSpPr>
              <p:cNvPr id="87" name="Oval 86"/>
              <p:cNvSpPr/>
              <p:nvPr/>
            </p:nvSpPr>
            <p:spPr>
              <a:xfrm>
                <a:off x="3475812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88" name="Group 87"/>
              <p:cNvGrpSpPr/>
              <p:nvPr/>
            </p:nvGrpSpPr>
            <p:grpSpPr>
              <a:xfrm>
                <a:off x="2673323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94" name="Freeform 93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Oval 95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Oval 88"/>
              <p:cNvSpPr/>
              <p:nvPr/>
            </p:nvSpPr>
            <p:spPr>
              <a:xfrm>
                <a:off x="6362880" y="2601401"/>
                <a:ext cx="1158240" cy="1158240"/>
              </a:xfrm>
              <a:prstGeom prst="ellipse">
                <a:avLst/>
              </a:prstGeom>
              <a:solidFill>
                <a:srgbClr val="7F7F7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90" name="Group 89"/>
              <p:cNvGrpSpPr/>
              <p:nvPr/>
            </p:nvGrpSpPr>
            <p:grpSpPr>
              <a:xfrm>
                <a:off x="5560391" y="1803899"/>
                <a:ext cx="2775022" cy="2775022"/>
                <a:chOff x="1647258" y="3100053"/>
                <a:chExt cx="2775022" cy="2775022"/>
              </a:xfrm>
            </p:grpSpPr>
            <p:sp>
              <p:nvSpPr>
                <p:cNvPr id="91" name="Freeform 90"/>
                <p:cNvSpPr/>
                <p:nvPr/>
              </p:nvSpPr>
              <p:spPr>
                <a:xfrm>
                  <a:off x="1647258" y="3100053"/>
                  <a:ext cx="2775022" cy="2775022"/>
                </a:xfrm>
                <a:custGeom>
                  <a:avLst/>
                  <a:gdLst>
                    <a:gd name="connsiteX0" fmla="*/ 1563375 w 2775022"/>
                    <a:gd name="connsiteY0" fmla="*/ 1752961 h 2775022"/>
                    <a:gd name="connsiteX1" fmla="*/ 1514533 w 2775022"/>
                    <a:gd name="connsiteY1" fmla="*/ 1772694 h 2775022"/>
                    <a:gd name="connsiteX2" fmla="*/ 1507256 w 2775022"/>
                    <a:gd name="connsiteY2" fmla="*/ 1789837 h 2775022"/>
                    <a:gd name="connsiteX3" fmla="*/ 1820828 w 2775022"/>
                    <a:gd name="connsiteY3" fmla="*/ 2565956 h 2775022"/>
                    <a:gd name="connsiteX4" fmla="*/ 1837971 w 2775022"/>
                    <a:gd name="connsiteY4" fmla="*/ 2573233 h 2775022"/>
                    <a:gd name="connsiteX5" fmla="*/ 1886814 w 2775022"/>
                    <a:gd name="connsiteY5" fmla="*/ 2553499 h 2775022"/>
                    <a:gd name="connsiteX6" fmla="*/ 1894090 w 2775022"/>
                    <a:gd name="connsiteY6" fmla="*/ 2536356 h 2775022"/>
                    <a:gd name="connsiteX7" fmla="*/ 1580518 w 2775022"/>
                    <a:gd name="connsiteY7" fmla="*/ 1760237 h 2775022"/>
                    <a:gd name="connsiteX8" fmla="*/ 1563375 w 2775022"/>
                    <a:gd name="connsiteY8" fmla="*/ 1752961 h 2775022"/>
                    <a:gd name="connsiteX9" fmla="*/ 1214301 w 2775022"/>
                    <a:gd name="connsiteY9" fmla="*/ 1749151 h 2775022"/>
                    <a:gd name="connsiteX10" fmla="*/ 1197158 w 2775022"/>
                    <a:gd name="connsiteY10" fmla="*/ 1756427 h 2775022"/>
                    <a:gd name="connsiteX11" fmla="*/ 883586 w 2775022"/>
                    <a:gd name="connsiteY11" fmla="*/ 2532546 h 2775022"/>
                    <a:gd name="connsiteX12" fmla="*/ 890863 w 2775022"/>
                    <a:gd name="connsiteY12" fmla="*/ 2549689 h 2775022"/>
                    <a:gd name="connsiteX13" fmla="*/ 939705 w 2775022"/>
                    <a:gd name="connsiteY13" fmla="*/ 2569423 h 2775022"/>
                    <a:gd name="connsiteX14" fmla="*/ 956848 w 2775022"/>
                    <a:gd name="connsiteY14" fmla="*/ 2562146 h 2775022"/>
                    <a:gd name="connsiteX15" fmla="*/ 1270420 w 2775022"/>
                    <a:gd name="connsiteY15" fmla="*/ 1786027 h 2775022"/>
                    <a:gd name="connsiteX16" fmla="*/ 1263144 w 2775022"/>
                    <a:gd name="connsiteY16" fmla="*/ 1768884 h 2775022"/>
                    <a:gd name="connsiteX17" fmla="*/ 1782208 w 2775022"/>
                    <a:gd name="connsiteY17" fmla="*/ 1511345 h 2775022"/>
                    <a:gd name="connsiteX18" fmla="*/ 1765064 w 2775022"/>
                    <a:gd name="connsiteY18" fmla="*/ 1518622 h 2775022"/>
                    <a:gd name="connsiteX19" fmla="*/ 1745331 w 2775022"/>
                    <a:gd name="connsiteY19" fmla="*/ 1567464 h 2775022"/>
                    <a:gd name="connsiteX20" fmla="*/ 1752608 w 2775022"/>
                    <a:gd name="connsiteY20" fmla="*/ 1584608 h 2775022"/>
                    <a:gd name="connsiteX21" fmla="*/ 2528727 w 2775022"/>
                    <a:gd name="connsiteY21" fmla="*/ 1898180 h 2775022"/>
                    <a:gd name="connsiteX22" fmla="*/ 2545870 w 2775022"/>
                    <a:gd name="connsiteY22" fmla="*/ 1890903 h 2775022"/>
                    <a:gd name="connsiteX23" fmla="*/ 2565603 w 2775022"/>
                    <a:gd name="connsiteY23" fmla="*/ 1842061 h 2775022"/>
                    <a:gd name="connsiteX24" fmla="*/ 2558327 w 2775022"/>
                    <a:gd name="connsiteY24" fmla="*/ 1824918 h 2775022"/>
                    <a:gd name="connsiteX25" fmla="*/ 995469 w 2775022"/>
                    <a:gd name="connsiteY25" fmla="*/ 1507535 h 2775022"/>
                    <a:gd name="connsiteX26" fmla="*/ 219350 w 2775022"/>
                    <a:gd name="connsiteY26" fmla="*/ 1821108 h 2775022"/>
                    <a:gd name="connsiteX27" fmla="*/ 212073 w 2775022"/>
                    <a:gd name="connsiteY27" fmla="*/ 1838251 h 2775022"/>
                    <a:gd name="connsiteX28" fmla="*/ 231806 w 2775022"/>
                    <a:gd name="connsiteY28" fmla="*/ 1887093 h 2775022"/>
                    <a:gd name="connsiteX29" fmla="*/ 248950 w 2775022"/>
                    <a:gd name="connsiteY29" fmla="*/ 1894370 h 2775022"/>
                    <a:gd name="connsiteX30" fmla="*/ 1025068 w 2775022"/>
                    <a:gd name="connsiteY30" fmla="*/ 1580798 h 2775022"/>
                    <a:gd name="connsiteX31" fmla="*/ 1032345 w 2775022"/>
                    <a:gd name="connsiteY31" fmla="*/ 1563654 h 2775022"/>
                    <a:gd name="connsiteX32" fmla="*/ 1012612 w 2775022"/>
                    <a:gd name="connsiteY32" fmla="*/ 1514812 h 2775022"/>
                    <a:gd name="connsiteX33" fmla="*/ 995469 w 2775022"/>
                    <a:gd name="connsiteY33" fmla="*/ 1507535 h 2775022"/>
                    <a:gd name="connsiteX34" fmla="*/ 1379133 w 2775022"/>
                    <a:gd name="connsiteY34" fmla="*/ 1454994 h 2775022"/>
                    <a:gd name="connsiteX35" fmla="*/ 1171869 w 2775022"/>
                    <a:gd name="connsiteY35" fmla="*/ 2698578 h 2775022"/>
                    <a:gd name="connsiteX36" fmla="*/ 1586397 w 2775022"/>
                    <a:gd name="connsiteY36" fmla="*/ 2698578 h 2775022"/>
                    <a:gd name="connsiteX37" fmla="*/ 1427791 w 2775022"/>
                    <a:gd name="connsiteY37" fmla="*/ 1431757 h 2775022"/>
                    <a:gd name="connsiteX38" fmla="*/ 2160580 w 2775022"/>
                    <a:gd name="connsiteY38" fmla="*/ 2457661 h 2775022"/>
                    <a:gd name="connsiteX39" fmla="*/ 2453696 w 2775022"/>
                    <a:gd name="connsiteY39" fmla="*/ 2164545 h 2775022"/>
                    <a:gd name="connsiteX40" fmla="*/ 1346403 w 2775022"/>
                    <a:gd name="connsiteY40" fmla="*/ 1423946 h 2775022"/>
                    <a:gd name="connsiteX41" fmla="*/ 320498 w 2775022"/>
                    <a:gd name="connsiteY41" fmla="*/ 2156734 h 2775022"/>
                    <a:gd name="connsiteX42" fmla="*/ 613614 w 2775022"/>
                    <a:gd name="connsiteY42" fmla="*/ 2449850 h 2775022"/>
                    <a:gd name="connsiteX43" fmla="*/ 76115 w 2775022"/>
                    <a:gd name="connsiteY43" fmla="*/ 1180247 h 2775022"/>
                    <a:gd name="connsiteX44" fmla="*/ 76115 w 2775022"/>
                    <a:gd name="connsiteY44" fmla="*/ 1594775 h 2775022"/>
                    <a:gd name="connsiteX45" fmla="*/ 1319699 w 2775022"/>
                    <a:gd name="connsiteY45" fmla="*/ 1387511 h 2775022"/>
                    <a:gd name="connsiteX46" fmla="*/ 2704673 w 2775022"/>
                    <a:gd name="connsiteY46" fmla="*/ 1180246 h 2775022"/>
                    <a:gd name="connsiteX47" fmla="*/ 1461089 w 2775022"/>
                    <a:gd name="connsiteY47" fmla="*/ 1387510 h 2775022"/>
                    <a:gd name="connsiteX48" fmla="*/ 2704673 w 2775022"/>
                    <a:gd name="connsiteY48" fmla="*/ 1594774 h 2775022"/>
                    <a:gd name="connsiteX49" fmla="*/ 2704673 w 2775022"/>
                    <a:gd name="connsiteY49" fmla="*/ 1180246 h 2775022"/>
                    <a:gd name="connsiteX50" fmla="*/ 2521107 w 2775022"/>
                    <a:gd name="connsiteY50" fmla="*/ 887405 h 2775022"/>
                    <a:gd name="connsiteX51" fmla="*/ 1744988 w 2775022"/>
                    <a:gd name="connsiteY51" fmla="*/ 1200978 h 2775022"/>
                    <a:gd name="connsiteX52" fmla="*/ 1737711 w 2775022"/>
                    <a:gd name="connsiteY52" fmla="*/ 1218121 h 2775022"/>
                    <a:gd name="connsiteX53" fmla="*/ 1757444 w 2775022"/>
                    <a:gd name="connsiteY53" fmla="*/ 1266963 h 2775022"/>
                    <a:gd name="connsiteX54" fmla="*/ 1774588 w 2775022"/>
                    <a:gd name="connsiteY54" fmla="*/ 1274240 h 2775022"/>
                    <a:gd name="connsiteX55" fmla="*/ 2550707 w 2775022"/>
                    <a:gd name="connsiteY55" fmla="*/ 960668 h 2775022"/>
                    <a:gd name="connsiteX56" fmla="*/ 2557983 w 2775022"/>
                    <a:gd name="connsiteY56" fmla="*/ 943524 h 2775022"/>
                    <a:gd name="connsiteX57" fmla="*/ 2538250 w 2775022"/>
                    <a:gd name="connsiteY57" fmla="*/ 894682 h 2775022"/>
                    <a:gd name="connsiteX58" fmla="*/ 2521107 w 2775022"/>
                    <a:gd name="connsiteY58" fmla="*/ 887405 h 2775022"/>
                    <a:gd name="connsiteX59" fmla="*/ 256570 w 2775022"/>
                    <a:gd name="connsiteY59" fmla="*/ 883595 h 2775022"/>
                    <a:gd name="connsiteX60" fmla="*/ 239426 w 2775022"/>
                    <a:gd name="connsiteY60" fmla="*/ 890872 h 2775022"/>
                    <a:gd name="connsiteX61" fmla="*/ 219693 w 2775022"/>
                    <a:gd name="connsiteY61" fmla="*/ 939714 h 2775022"/>
                    <a:gd name="connsiteX62" fmla="*/ 226970 w 2775022"/>
                    <a:gd name="connsiteY62" fmla="*/ 956858 h 2775022"/>
                    <a:gd name="connsiteX63" fmla="*/ 1003089 w 2775022"/>
                    <a:gd name="connsiteY63" fmla="*/ 1270430 h 2775022"/>
                    <a:gd name="connsiteX64" fmla="*/ 1020232 w 2775022"/>
                    <a:gd name="connsiteY64" fmla="*/ 1263153 h 2775022"/>
                    <a:gd name="connsiteX65" fmla="*/ 1039965 w 2775022"/>
                    <a:gd name="connsiteY65" fmla="*/ 1214311 h 2775022"/>
                    <a:gd name="connsiteX66" fmla="*/ 1032688 w 2775022"/>
                    <a:gd name="connsiteY66" fmla="*/ 1197168 h 2775022"/>
                    <a:gd name="connsiteX67" fmla="*/ 2160579 w 2775022"/>
                    <a:gd name="connsiteY67" fmla="*/ 317360 h 2775022"/>
                    <a:gd name="connsiteX68" fmla="*/ 1427790 w 2775022"/>
                    <a:gd name="connsiteY68" fmla="*/ 1343265 h 2775022"/>
                    <a:gd name="connsiteX69" fmla="*/ 2453695 w 2775022"/>
                    <a:gd name="connsiteY69" fmla="*/ 610476 h 2775022"/>
                    <a:gd name="connsiteX70" fmla="*/ 2160579 w 2775022"/>
                    <a:gd name="connsiteY70" fmla="*/ 317360 h 2775022"/>
                    <a:gd name="connsiteX71" fmla="*/ 613613 w 2775022"/>
                    <a:gd name="connsiteY71" fmla="*/ 309549 h 2775022"/>
                    <a:gd name="connsiteX72" fmla="*/ 320497 w 2775022"/>
                    <a:gd name="connsiteY72" fmla="*/ 602665 h 2775022"/>
                    <a:gd name="connsiteX73" fmla="*/ 1346402 w 2775022"/>
                    <a:gd name="connsiteY73" fmla="*/ 1335454 h 2775022"/>
                    <a:gd name="connsiteX74" fmla="*/ 1830351 w 2775022"/>
                    <a:gd name="connsiteY74" fmla="*/ 212352 h 2775022"/>
                    <a:gd name="connsiteX75" fmla="*/ 1813208 w 2775022"/>
                    <a:gd name="connsiteY75" fmla="*/ 219629 h 2775022"/>
                    <a:gd name="connsiteX76" fmla="*/ 1499636 w 2775022"/>
                    <a:gd name="connsiteY76" fmla="*/ 995748 h 2775022"/>
                    <a:gd name="connsiteX77" fmla="*/ 1506913 w 2775022"/>
                    <a:gd name="connsiteY77" fmla="*/ 1012891 h 2775022"/>
                    <a:gd name="connsiteX78" fmla="*/ 1555755 w 2775022"/>
                    <a:gd name="connsiteY78" fmla="*/ 1032625 h 2775022"/>
                    <a:gd name="connsiteX79" fmla="*/ 1572898 w 2775022"/>
                    <a:gd name="connsiteY79" fmla="*/ 1025348 h 2775022"/>
                    <a:gd name="connsiteX80" fmla="*/ 1886470 w 2775022"/>
                    <a:gd name="connsiteY80" fmla="*/ 249229 h 2775022"/>
                    <a:gd name="connsiteX81" fmla="*/ 1879194 w 2775022"/>
                    <a:gd name="connsiteY81" fmla="*/ 232086 h 2775022"/>
                    <a:gd name="connsiteX82" fmla="*/ 947325 w 2775022"/>
                    <a:gd name="connsiteY82" fmla="*/ 208542 h 2775022"/>
                    <a:gd name="connsiteX83" fmla="*/ 898483 w 2775022"/>
                    <a:gd name="connsiteY83" fmla="*/ 228276 h 2775022"/>
                    <a:gd name="connsiteX84" fmla="*/ 891206 w 2775022"/>
                    <a:gd name="connsiteY84" fmla="*/ 245419 h 2775022"/>
                    <a:gd name="connsiteX85" fmla="*/ 1204778 w 2775022"/>
                    <a:gd name="connsiteY85" fmla="*/ 1021538 h 2775022"/>
                    <a:gd name="connsiteX86" fmla="*/ 1221921 w 2775022"/>
                    <a:gd name="connsiteY86" fmla="*/ 1028815 h 2775022"/>
                    <a:gd name="connsiteX87" fmla="*/ 1270764 w 2775022"/>
                    <a:gd name="connsiteY87" fmla="*/ 1009081 h 2775022"/>
                    <a:gd name="connsiteX88" fmla="*/ 1278040 w 2775022"/>
                    <a:gd name="connsiteY88" fmla="*/ 991938 h 2775022"/>
                    <a:gd name="connsiteX89" fmla="*/ 964468 w 2775022"/>
                    <a:gd name="connsiteY89" fmla="*/ 215819 h 2775022"/>
                    <a:gd name="connsiteX90" fmla="*/ 947325 w 2775022"/>
                    <a:gd name="connsiteY90" fmla="*/ 208542 h 2775022"/>
                    <a:gd name="connsiteX91" fmla="*/ 1383419 w 2775022"/>
                    <a:gd name="connsiteY91" fmla="*/ 50103 h 2775022"/>
                    <a:gd name="connsiteX92" fmla="*/ 1171869 w 2775022"/>
                    <a:gd name="connsiteY92" fmla="*/ 75820 h 2775022"/>
                    <a:gd name="connsiteX93" fmla="*/ 1379133 w 2775022"/>
                    <a:gd name="connsiteY93" fmla="*/ 1319404 h 2775022"/>
                    <a:gd name="connsiteX94" fmla="*/ 1586397 w 2775022"/>
                    <a:gd name="connsiteY94" fmla="*/ 75820 h 2775022"/>
                    <a:gd name="connsiteX95" fmla="*/ 1383419 w 2775022"/>
                    <a:gd name="connsiteY95" fmla="*/ 50103 h 2775022"/>
                    <a:gd name="connsiteX96" fmla="*/ 1387511 w 2775022"/>
                    <a:gd name="connsiteY96" fmla="*/ 0 h 2775022"/>
                    <a:gd name="connsiteX97" fmla="*/ 2775022 w 2775022"/>
                    <a:gd name="connsiteY97" fmla="*/ 1387511 h 2775022"/>
                    <a:gd name="connsiteX98" fmla="*/ 1387511 w 2775022"/>
                    <a:gd name="connsiteY98" fmla="*/ 2775022 h 2775022"/>
                    <a:gd name="connsiteX99" fmla="*/ 0 w 2775022"/>
                    <a:gd name="connsiteY99" fmla="*/ 1387511 h 2775022"/>
                    <a:gd name="connsiteX100" fmla="*/ 1387511 w 2775022"/>
                    <a:gd name="connsiteY100" fmla="*/ 0 h 27750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775022" h="2775022">
                      <a:moveTo>
                        <a:pt x="1563375" y="1752961"/>
                      </a:moveTo>
                      <a:lnTo>
                        <a:pt x="1514533" y="1772694"/>
                      </a:lnTo>
                      <a:cubicBezTo>
                        <a:pt x="1507789" y="1775419"/>
                        <a:pt x="1504531" y="1783094"/>
                        <a:pt x="1507256" y="1789837"/>
                      </a:cubicBezTo>
                      <a:lnTo>
                        <a:pt x="1820828" y="2565956"/>
                      </a:lnTo>
                      <a:cubicBezTo>
                        <a:pt x="1823553" y="2572699"/>
                        <a:pt x="1831228" y="2575957"/>
                        <a:pt x="1837971" y="2573233"/>
                      </a:cubicBezTo>
                      <a:lnTo>
                        <a:pt x="1886814" y="2553499"/>
                      </a:lnTo>
                      <a:cubicBezTo>
                        <a:pt x="1893557" y="2550775"/>
                        <a:pt x="1896815" y="2543100"/>
                        <a:pt x="1894090" y="2536356"/>
                      </a:cubicBezTo>
                      <a:lnTo>
                        <a:pt x="1580518" y="1760237"/>
                      </a:lnTo>
                      <a:cubicBezTo>
                        <a:pt x="1577794" y="1753494"/>
                        <a:pt x="1570118" y="1750236"/>
                        <a:pt x="1563375" y="1752961"/>
                      </a:cubicBezTo>
                      <a:close/>
                      <a:moveTo>
                        <a:pt x="1214301" y="1749151"/>
                      </a:moveTo>
                      <a:cubicBezTo>
                        <a:pt x="1207558" y="1746426"/>
                        <a:pt x="1199883" y="1749684"/>
                        <a:pt x="1197158" y="1756427"/>
                      </a:cubicBezTo>
                      <a:lnTo>
                        <a:pt x="883586" y="2532546"/>
                      </a:lnTo>
                      <a:cubicBezTo>
                        <a:pt x="880861" y="2539290"/>
                        <a:pt x="884119" y="2546965"/>
                        <a:pt x="890863" y="2549689"/>
                      </a:cubicBezTo>
                      <a:lnTo>
                        <a:pt x="939705" y="2569423"/>
                      </a:lnTo>
                      <a:cubicBezTo>
                        <a:pt x="946448" y="2572147"/>
                        <a:pt x="954124" y="2568889"/>
                        <a:pt x="956848" y="2562146"/>
                      </a:cubicBezTo>
                      <a:lnTo>
                        <a:pt x="1270420" y="1786027"/>
                      </a:lnTo>
                      <a:cubicBezTo>
                        <a:pt x="1273145" y="1779284"/>
                        <a:pt x="1269887" y="1771609"/>
                        <a:pt x="1263144" y="1768884"/>
                      </a:cubicBezTo>
                      <a:close/>
                      <a:moveTo>
                        <a:pt x="1782208" y="1511345"/>
                      </a:moveTo>
                      <a:cubicBezTo>
                        <a:pt x="1775464" y="1508621"/>
                        <a:pt x="1767789" y="1511879"/>
                        <a:pt x="1765064" y="1518622"/>
                      </a:cubicBezTo>
                      <a:lnTo>
                        <a:pt x="1745331" y="1567464"/>
                      </a:lnTo>
                      <a:cubicBezTo>
                        <a:pt x="1742606" y="1574208"/>
                        <a:pt x="1745864" y="1581883"/>
                        <a:pt x="1752608" y="1584608"/>
                      </a:cubicBezTo>
                      <a:lnTo>
                        <a:pt x="2528727" y="1898180"/>
                      </a:lnTo>
                      <a:cubicBezTo>
                        <a:pt x="2535470" y="1900905"/>
                        <a:pt x="2543145" y="1897647"/>
                        <a:pt x="2545870" y="1890903"/>
                      </a:cubicBezTo>
                      <a:lnTo>
                        <a:pt x="2565603" y="1842061"/>
                      </a:lnTo>
                      <a:cubicBezTo>
                        <a:pt x="2568328" y="1835318"/>
                        <a:pt x="2565070" y="1827642"/>
                        <a:pt x="2558327" y="1824918"/>
                      </a:cubicBezTo>
                      <a:close/>
                      <a:moveTo>
                        <a:pt x="995469" y="1507535"/>
                      </a:moveTo>
                      <a:lnTo>
                        <a:pt x="219350" y="1821108"/>
                      </a:lnTo>
                      <a:cubicBezTo>
                        <a:pt x="212606" y="1823832"/>
                        <a:pt x="209348" y="1831508"/>
                        <a:pt x="212073" y="1838251"/>
                      </a:cubicBezTo>
                      <a:lnTo>
                        <a:pt x="231806" y="1887093"/>
                      </a:lnTo>
                      <a:cubicBezTo>
                        <a:pt x="234531" y="1893837"/>
                        <a:pt x="242206" y="1897095"/>
                        <a:pt x="248950" y="1894370"/>
                      </a:cubicBezTo>
                      <a:lnTo>
                        <a:pt x="1025068" y="1580798"/>
                      </a:lnTo>
                      <a:cubicBezTo>
                        <a:pt x="1031812" y="1578073"/>
                        <a:pt x="1035070" y="1570398"/>
                        <a:pt x="1032345" y="1563654"/>
                      </a:cubicBezTo>
                      <a:lnTo>
                        <a:pt x="1012612" y="1514812"/>
                      </a:lnTo>
                      <a:cubicBezTo>
                        <a:pt x="1009887" y="1508069"/>
                        <a:pt x="1002212" y="1504811"/>
                        <a:pt x="995469" y="1507535"/>
                      </a:cubicBezTo>
                      <a:close/>
                      <a:moveTo>
                        <a:pt x="1379133" y="1454994"/>
                      </a:moveTo>
                      <a:lnTo>
                        <a:pt x="1171869" y="2698578"/>
                      </a:lnTo>
                      <a:cubicBezTo>
                        <a:pt x="1287185" y="2744298"/>
                        <a:pt x="1482511" y="2721438"/>
                        <a:pt x="1586397" y="2698578"/>
                      </a:cubicBezTo>
                      <a:close/>
                      <a:moveTo>
                        <a:pt x="1427791" y="1431757"/>
                      </a:moveTo>
                      <a:lnTo>
                        <a:pt x="2160580" y="2457661"/>
                      </a:lnTo>
                      <a:cubicBezTo>
                        <a:pt x="2274450" y="2408449"/>
                        <a:pt x="2396402" y="2254168"/>
                        <a:pt x="2453696" y="2164545"/>
                      </a:cubicBezTo>
                      <a:close/>
                      <a:moveTo>
                        <a:pt x="1346403" y="1423946"/>
                      </a:moveTo>
                      <a:lnTo>
                        <a:pt x="320498" y="2156734"/>
                      </a:lnTo>
                      <a:cubicBezTo>
                        <a:pt x="377792" y="2246357"/>
                        <a:pt x="499744" y="2400638"/>
                        <a:pt x="613614" y="2449850"/>
                      </a:cubicBezTo>
                      <a:close/>
                      <a:moveTo>
                        <a:pt x="76115" y="1180247"/>
                      </a:moveTo>
                      <a:cubicBezTo>
                        <a:pt x="30395" y="1295563"/>
                        <a:pt x="53255" y="1490889"/>
                        <a:pt x="76115" y="1594775"/>
                      </a:cubicBezTo>
                      <a:lnTo>
                        <a:pt x="1319699" y="1387511"/>
                      </a:lnTo>
                      <a:close/>
                      <a:moveTo>
                        <a:pt x="2704673" y="1180246"/>
                      </a:moveTo>
                      <a:lnTo>
                        <a:pt x="1461089" y="1387510"/>
                      </a:lnTo>
                      <a:lnTo>
                        <a:pt x="2704673" y="1594774"/>
                      </a:lnTo>
                      <a:cubicBezTo>
                        <a:pt x="2727533" y="1490888"/>
                        <a:pt x="2750393" y="1295562"/>
                        <a:pt x="2704673" y="1180246"/>
                      </a:cubicBezTo>
                      <a:close/>
                      <a:moveTo>
                        <a:pt x="2521107" y="887405"/>
                      </a:moveTo>
                      <a:lnTo>
                        <a:pt x="1744988" y="1200978"/>
                      </a:lnTo>
                      <a:cubicBezTo>
                        <a:pt x="1738244" y="1203702"/>
                        <a:pt x="1734986" y="1211378"/>
                        <a:pt x="1737711" y="1218121"/>
                      </a:cubicBezTo>
                      <a:lnTo>
                        <a:pt x="1757444" y="1266963"/>
                      </a:lnTo>
                      <a:cubicBezTo>
                        <a:pt x="1760169" y="1273707"/>
                        <a:pt x="1767844" y="1276965"/>
                        <a:pt x="1774588" y="1274240"/>
                      </a:cubicBezTo>
                      <a:lnTo>
                        <a:pt x="2550707" y="960668"/>
                      </a:lnTo>
                      <a:cubicBezTo>
                        <a:pt x="2557450" y="957943"/>
                        <a:pt x="2560708" y="950268"/>
                        <a:pt x="2557983" y="943524"/>
                      </a:cubicBezTo>
                      <a:lnTo>
                        <a:pt x="2538250" y="894682"/>
                      </a:lnTo>
                      <a:cubicBezTo>
                        <a:pt x="2535525" y="887939"/>
                        <a:pt x="2527850" y="884681"/>
                        <a:pt x="2521107" y="887405"/>
                      </a:cubicBezTo>
                      <a:close/>
                      <a:moveTo>
                        <a:pt x="256570" y="883595"/>
                      </a:moveTo>
                      <a:cubicBezTo>
                        <a:pt x="249826" y="880871"/>
                        <a:pt x="242151" y="884129"/>
                        <a:pt x="239426" y="890872"/>
                      </a:cubicBezTo>
                      <a:lnTo>
                        <a:pt x="219693" y="939714"/>
                      </a:lnTo>
                      <a:cubicBezTo>
                        <a:pt x="216968" y="946458"/>
                        <a:pt x="220226" y="954133"/>
                        <a:pt x="226970" y="956858"/>
                      </a:cubicBezTo>
                      <a:lnTo>
                        <a:pt x="1003089" y="1270430"/>
                      </a:lnTo>
                      <a:cubicBezTo>
                        <a:pt x="1009832" y="1273155"/>
                        <a:pt x="1017507" y="1269897"/>
                        <a:pt x="1020232" y="1263153"/>
                      </a:cubicBezTo>
                      <a:lnTo>
                        <a:pt x="1039965" y="1214311"/>
                      </a:lnTo>
                      <a:cubicBezTo>
                        <a:pt x="1042690" y="1207568"/>
                        <a:pt x="1039432" y="1199892"/>
                        <a:pt x="1032688" y="1197168"/>
                      </a:cubicBezTo>
                      <a:close/>
                      <a:moveTo>
                        <a:pt x="2160579" y="317360"/>
                      </a:moveTo>
                      <a:lnTo>
                        <a:pt x="1427790" y="1343265"/>
                      </a:lnTo>
                      <a:lnTo>
                        <a:pt x="2453695" y="610476"/>
                      </a:lnTo>
                      <a:cubicBezTo>
                        <a:pt x="2396401" y="520853"/>
                        <a:pt x="2274449" y="366572"/>
                        <a:pt x="2160579" y="317360"/>
                      </a:cubicBezTo>
                      <a:close/>
                      <a:moveTo>
                        <a:pt x="613613" y="309549"/>
                      </a:moveTo>
                      <a:cubicBezTo>
                        <a:pt x="499743" y="358761"/>
                        <a:pt x="377791" y="513042"/>
                        <a:pt x="320497" y="602665"/>
                      </a:cubicBezTo>
                      <a:lnTo>
                        <a:pt x="1346402" y="1335454"/>
                      </a:lnTo>
                      <a:close/>
                      <a:moveTo>
                        <a:pt x="1830351" y="212352"/>
                      </a:moveTo>
                      <a:cubicBezTo>
                        <a:pt x="1823608" y="209628"/>
                        <a:pt x="1815933" y="212886"/>
                        <a:pt x="1813208" y="219629"/>
                      </a:cubicBezTo>
                      <a:lnTo>
                        <a:pt x="1499636" y="995748"/>
                      </a:lnTo>
                      <a:cubicBezTo>
                        <a:pt x="1496911" y="1002491"/>
                        <a:pt x="1500169" y="1010167"/>
                        <a:pt x="1506913" y="1012891"/>
                      </a:cubicBezTo>
                      <a:lnTo>
                        <a:pt x="1555755" y="1032625"/>
                      </a:lnTo>
                      <a:cubicBezTo>
                        <a:pt x="1562498" y="1035349"/>
                        <a:pt x="1570174" y="1032091"/>
                        <a:pt x="1572898" y="1025348"/>
                      </a:cubicBezTo>
                      <a:lnTo>
                        <a:pt x="1886470" y="249229"/>
                      </a:lnTo>
                      <a:cubicBezTo>
                        <a:pt x="1889195" y="242486"/>
                        <a:pt x="1885937" y="234810"/>
                        <a:pt x="1879194" y="232086"/>
                      </a:cubicBezTo>
                      <a:close/>
                      <a:moveTo>
                        <a:pt x="947325" y="208542"/>
                      </a:moveTo>
                      <a:lnTo>
                        <a:pt x="898483" y="228276"/>
                      </a:lnTo>
                      <a:cubicBezTo>
                        <a:pt x="891739" y="231000"/>
                        <a:pt x="888481" y="238676"/>
                        <a:pt x="891206" y="245419"/>
                      </a:cubicBezTo>
                      <a:lnTo>
                        <a:pt x="1204778" y="1021538"/>
                      </a:lnTo>
                      <a:cubicBezTo>
                        <a:pt x="1207503" y="1028281"/>
                        <a:pt x="1215178" y="1031539"/>
                        <a:pt x="1221921" y="1028815"/>
                      </a:cubicBezTo>
                      <a:lnTo>
                        <a:pt x="1270764" y="1009081"/>
                      </a:lnTo>
                      <a:cubicBezTo>
                        <a:pt x="1277507" y="1006357"/>
                        <a:pt x="1280765" y="998681"/>
                        <a:pt x="1278040" y="991938"/>
                      </a:cubicBezTo>
                      <a:lnTo>
                        <a:pt x="964468" y="215819"/>
                      </a:lnTo>
                      <a:cubicBezTo>
                        <a:pt x="961744" y="209076"/>
                        <a:pt x="954068" y="205818"/>
                        <a:pt x="947325" y="208542"/>
                      </a:cubicBezTo>
                      <a:close/>
                      <a:moveTo>
                        <a:pt x="1383419" y="50103"/>
                      </a:moveTo>
                      <a:cubicBezTo>
                        <a:pt x="1307188" y="47245"/>
                        <a:pt x="1229527" y="52960"/>
                        <a:pt x="1171869" y="75820"/>
                      </a:cubicBezTo>
                      <a:lnTo>
                        <a:pt x="1379133" y="1319404"/>
                      </a:lnTo>
                      <a:lnTo>
                        <a:pt x="1586397" y="75820"/>
                      </a:lnTo>
                      <a:cubicBezTo>
                        <a:pt x="1534454" y="64390"/>
                        <a:pt x="1459651" y="52960"/>
                        <a:pt x="1383419" y="50103"/>
                      </a:cubicBezTo>
                      <a:close/>
                      <a:moveTo>
                        <a:pt x="1387511" y="0"/>
                      </a:moveTo>
                      <a:cubicBezTo>
                        <a:pt x="2153812" y="0"/>
                        <a:pt x="2775022" y="621210"/>
                        <a:pt x="2775022" y="1387511"/>
                      </a:cubicBezTo>
                      <a:cubicBezTo>
                        <a:pt x="2775022" y="2153812"/>
                        <a:pt x="2153812" y="2775022"/>
                        <a:pt x="1387511" y="2775022"/>
                      </a:cubicBezTo>
                      <a:cubicBezTo>
                        <a:pt x="621210" y="2775022"/>
                        <a:pt x="0" y="2153812"/>
                        <a:pt x="0" y="1387511"/>
                      </a:cubicBezTo>
                      <a:cubicBezTo>
                        <a:pt x="0" y="621210"/>
                        <a:pt x="621210" y="0"/>
                        <a:pt x="1387511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2782233" y="4224139"/>
                  <a:ext cx="505072" cy="505072"/>
                </a:xfrm>
                <a:prstGeom prst="ellipse">
                  <a:avLst/>
                </a:prstGeom>
                <a:solidFill>
                  <a:schemeClr val="tx1"/>
                </a:solidFill>
                <a:ln w="381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2925018" y="4366924"/>
                  <a:ext cx="219502" cy="21950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558157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0A80C6-3B14-B8CB-D080-B1D939679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6A6B0D-DC8C-365D-E15F-E59F025E8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99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F5C54E-2036-4AD3-8D61-990FA043FC42}"/>
              </a:ext>
            </a:extLst>
          </p:cNvPr>
          <p:cNvGrpSpPr/>
          <p:nvPr/>
        </p:nvGrpSpPr>
        <p:grpSpPr>
          <a:xfrm>
            <a:off x="1674751" y="454635"/>
            <a:ext cx="3248941" cy="5360986"/>
            <a:chOff x="2088830" y="-229465"/>
            <a:chExt cx="3899535" cy="64345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B7BBA1-5E95-455B-9F08-F78555354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61972" y1="14986" x2="55211" y2="44959"/>
                          <a14:foregroundMark x1="55211" y1="44959" x2="41408" y2="31335"/>
                          <a14:foregroundMark x1="41408" y1="31335" x2="47042" y2="18801"/>
                          <a14:foregroundMark x1="47042" y1="18801" x2="65915" y2="14850"/>
                          <a14:foregroundMark x1="59437" y1="45232" x2="36056" y2="50000"/>
                          <a14:foregroundMark x1="36056" y1="50000" x2="52958" y2="45368"/>
                          <a14:foregroundMark x1="47606" y1="51635" x2="70704" y2="47820"/>
                          <a14:foregroundMark x1="70704" y1="47820" x2="67042" y2="46594"/>
                          <a14:foregroundMark x1="52676" y1="89918" x2="52676" y2="89918"/>
                          <a14:foregroundMark x1="34648" y1="41417" x2="34648" y2="41417"/>
                          <a14:foregroundMark x1="34085" y1="41008" x2="34085" y2="41008"/>
                          <a14:foregroundMark x1="33803" y1="39782" x2="33803" y2="39782"/>
                          <a14:foregroundMark x1="35493" y1="28747" x2="35493" y2="28747"/>
                          <a14:foregroundMark x1="35211" y1="28065" x2="35211" y2="28065"/>
                          <a14:foregroundMark x1="35493" y1="26158" x2="35775" y2="23297"/>
                          <a14:foregroundMark x1="36056" y1="21253" x2="36056" y2="2125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6973" flipH="1">
              <a:off x="3001067" y="-229465"/>
              <a:ext cx="2075063" cy="42904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4EB87CB-BB9B-40F6-BA91-6B4EC68CE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42" b="89982" l="8701" r="89907">
                          <a14:foregroundMark x1="9745" y1="46749" x2="8701" y2="40949"/>
                          <a14:foregroundMark x1="59281" y1="73989" x2="73434" y2="80492"/>
                          <a14:foregroundMark x1="73434" y1="80492" x2="82947" y2="64851"/>
                          <a14:foregroundMark x1="82947" y1="64851" x2="84919" y2="46221"/>
                          <a14:foregroundMark x1="84919" y1="46221" x2="71810" y2="42004"/>
                          <a14:foregroundMark x1="71810" y1="42004" x2="66473" y2="65729"/>
                          <a14:foregroundMark x1="66473" y1="65729" x2="60673" y2="67838"/>
                          <a14:backgroundMark x1="29698" y1="47276" x2="29698" y2="4727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88830" y="3630993"/>
              <a:ext cx="3899535" cy="2574055"/>
            </a:xfrm>
            <a:prstGeom prst="rect">
              <a:avLst/>
            </a:prstGeom>
          </p:spPr>
        </p:pic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79F499F-A378-45D8-BBD6-96AF013C2390}"/>
              </a:ext>
            </a:extLst>
          </p:cNvPr>
          <p:cNvCxnSpPr>
            <a:cxnSpLocks/>
          </p:cNvCxnSpPr>
          <p:nvPr/>
        </p:nvCxnSpPr>
        <p:spPr>
          <a:xfrm>
            <a:off x="3777916" y="2406985"/>
            <a:ext cx="1660358" cy="25861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63BDA5-DDEE-45DC-9586-BD847476BF7C}"/>
              </a:ext>
            </a:extLst>
          </p:cNvPr>
          <p:cNvCxnSpPr>
            <a:cxnSpLocks/>
          </p:cNvCxnSpPr>
          <p:nvPr/>
        </p:nvCxnSpPr>
        <p:spPr>
          <a:xfrm>
            <a:off x="3777916" y="2406985"/>
            <a:ext cx="4620126" cy="23363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5">
            <a:extLst>
              <a:ext uri="{FF2B5EF4-FFF2-40B4-BE49-F238E27FC236}">
                <a16:creationId xmlns:a16="http://schemas.microsoft.com/office/drawing/2014/main" id="{77EB3DC0-06DE-4AD6-919F-92B07E5628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45" b="95313" l="9792" r="89841">
                        <a14:foregroundMark x1="22154" y1="93490" x2="25826" y2="92708"/>
                        <a14:foregroundMark x1="23623" y1="95313" x2="23623" y2="95313"/>
                        <a14:foregroundMark x1="46022" y1="10286" x2="46022" y2="10286"/>
                        <a14:foregroundMark x1="57405" y1="9245" x2="57405" y2="9245"/>
                        <a14:foregroundMark x1="45288" y1="9245" x2="45288" y2="92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7656" y="673462"/>
            <a:ext cx="5246282" cy="493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537725"/>
      </p:ext>
    </p:extLst>
  </p:cSld>
  <p:clrMapOvr>
    <a:masterClrMapping/>
  </p:clrMapOvr>
</p:sld>
</file>

<file path=ppt/theme/theme1.xml><?xml version="1.0" encoding="utf-8"?>
<a:theme xmlns:a="http://schemas.openxmlformats.org/drawingml/2006/main" name="CoE Light">
  <a:themeElements>
    <a:clrScheme name="College of Engineering">
      <a:dk1>
        <a:sysClr val="windowText" lastClr="000000"/>
      </a:dk1>
      <a:lt1>
        <a:sysClr val="window" lastClr="FFFFFF"/>
      </a:lt1>
      <a:dk2>
        <a:srgbClr val="404040"/>
      </a:dk2>
      <a:lt2>
        <a:srgbClr val="BFBFBF"/>
      </a:lt2>
      <a:accent1>
        <a:srgbClr val="236192"/>
      </a:accent1>
      <a:accent2>
        <a:srgbClr val="00BBDC"/>
      </a:accent2>
      <a:accent3>
        <a:srgbClr val="EE2737"/>
      </a:accent3>
      <a:accent4>
        <a:srgbClr val="00CFB4"/>
      </a:accent4>
      <a:accent5>
        <a:srgbClr val="B7B09C"/>
      </a:accent5>
      <a:accent6>
        <a:srgbClr val="A4D233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llege of Engineering" id="{3FDA4031-4C8D-4CC7-81E5-2A00D87B8391}" vid="{30064384-96E8-409B-8647-62BC62E7C678}"/>
    </a:ext>
  </a:extLst>
</a:theme>
</file>

<file path=ppt/theme/theme2.xml><?xml version="1.0" encoding="utf-8"?>
<a:theme xmlns:a="http://schemas.openxmlformats.org/drawingml/2006/main" name="Office Theme">
  <a:themeElements>
    <a:clrScheme name="College of Engineering">
      <a:dk1>
        <a:sysClr val="windowText" lastClr="000000"/>
      </a:dk1>
      <a:lt1>
        <a:sysClr val="window" lastClr="FFFFFF"/>
      </a:lt1>
      <a:dk2>
        <a:srgbClr val="404040"/>
      </a:dk2>
      <a:lt2>
        <a:srgbClr val="BFBFBF"/>
      </a:lt2>
      <a:accent1>
        <a:srgbClr val="236192"/>
      </a:accent1>
      <a:accent2>
        <a:srgbClr val="00BBDC"/>
      </a:accent2>
      <a:accent3>
        <a:srgbClr val="EE2737"/>
      </a:accent3>
      <a:accent4>
        <a:srgbClr val="00CFB4"/>
      </a:accent4>
      <a:accent5>
        <a:srgbClr val="B7B09C"/>
      </a:accent5>
      <a:accent6>
        <a:srgbClr val="A4D233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51670F62419B4BB208C16432503946" ma:contentTypeVersion="13" ma:contentTypeDescription="Create a new document." ma:contentTypeScope="" ma:versionID="062adaffbd492b45907e0fb3db9c260e">
  <xsd:schema xmlns:xsd="http://www.w3.org/2001/XMLSchema" xmlns:xs="http://www.w3.org/2001/XMLSchema" xmlns:p="http://schemas.microsoft.com/office/2006/metadata/properties" xmlns:ns2="f5de9963-8cca-4f24-85db-e8932af464f4" xmlns:ns3="6a8dffaa-add2-4c98-9896-2dd33cbe2fce" targetNamespace="http://schemas.microsoft.com/office/2006/metadata/properties" ma:root="true" ma:fieldsID="4d203c5d8fa7d0cfa741020d8d112647" ns2:_="" ns3:_="">
    <xsd:import namespace="f5de9963-8cca-4f24-85db-e8932af464f4"/>
    <xsd:import namespace="6a8dffaa-add2-4c98-9896-2dd33cbe2f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de9963-8cca-4f24-85db-e8932af464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8dffaa-add2-4c98-9896-2dd33cbe2fc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cf6202fc-5d6f-4c90-861f-0b1c48f1527d}" ma:internalName="TaxCatchAll" ma:showField="CatchAllData" ma:web="6a8dffaa-add2-4c98-9896-2dd33cbe2f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a8dffaa-add2-4c98-9896-2dd33cbe2fce" xsi:nil="true"/>
    <lcf76f155ced4ddcb4097134ff3c332f xmlns="f5de9963-8cca-4f24-85db-e8932af464f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1E1C9E-5998-49C1-83BF-38236ACB1CB4}"/>
</file>

<file path=customXml/itemProps3.xml><?xml version="1.0" encoding="utf-8"?>
<ds:datastoreItem xmlns:ds="http://schemas.openxmlformats.org/officeDocument/2006/customXml" ds:itemID="{D719C908-08D0-41E5-8AAB-BAC87D06F98F}">
  <ds:schemaRefs>
    <ds:schemaRef ds:uri="f5de9963-8cca-4f24-85db-e8932af464f4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6a8dffaa-add2-4c98-9896-2dd33cbe2fc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College of Engineering</Template>
  <TotalTime>0</TotalTime>
  <Words>4464</Words>
  <Application>Microsoft Office PowerPoint</Application>
  <PresentationFormat>Widescreen</PresentationFormat>
  <Paragraphs>1358</Paragraphs>
  <Slides>101</Slides>
  <Notes>74</Notes>
  <HiddenSlides>54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7" baseType="lpstr">
      <vt:lpstr>MS PGothic</vt:lpstr>
      <vt:lpstr>Arial</vt:lpstr>
      <vt:lpstr>Arial Black</vt:lpstr>
      <vt:lpstr>Calibri</vt:lpstr>
      <vt:lpstr>Tahoma</vt:lpstr>
      <vt:lpstr>CoE Light</vt:lpstr>
      <vt:lpstr>RE-RASSOR: LUNAR TRANSPORTER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 Slides</vt:lpstr>
      <vt:lpstr>PowerPoint Presentation</vt:lpstr>
      <vt:lpstr>PowerPoint Presentation</vt:lpstr>
      <vt:lpstr>College of Engineering Color Palette </vt:lpstr>
      <vt:lpstr>PowerPoint Color Theme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lastModifiedBy>Carlos Sanchez-Sarmiento</cp:lastModifiedBy>
  <cp:revision>6</cp:revision>
  <dcterms:created xsi:type="dcterms:W3CDTF">2020-02-27T18:12:47Z</dcterms:created>
  <dcterms:modified xsi:type="dcterms:W3CDTF">2023-01-31T22:58:38Z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0x010100AE51670F62419B4BB208C16432503946</vt:lpwstr>
  </property>
  <property fmtid="{D5CDD505-2E9C-101B-9397-08002B2CF9AE}" pid="3" name="MediaServiceImageTags">
    <vt:lpwstr/>
  </property>
</Properties>
</file>