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2" r:id="rId5"/>
  </p:sldMasterIdLst>
  <p:notesMasterIdLst>
    <p:notesMasterId r:id="rId34"/>
  </p:notesMasterIdLst>
  <p:sldIdLst>
    <p:sldId id="257" r:id="rId6"/>
    <p:sldId id="259" r:id="rId7"/>
    <p:sldId id="280" r:id="rId8"/>
    <p:sldId id="260" r:id="rId9"/>
    <p:sldId id="261" r:id="rId10"/>
    <p:sldId id="289" r:id="rId11"/>
    <p:sldId id="290" r:id="rId12"/>
    <p:sldId id="283" r:id="rId13"/>
    <p:sldId id="263" r:id="rId14"/>
    <p:sldId id="264" r:id="rId15"/>
    <p:sldId id="265" r:id="rId16"/>
    <p:sldId id="266" r:id="rId17"/>
    <p:sldId id="267" r:id="rId18"/>
    <p:sldId id="268" r:id="rId19"/>
    <p:sldId id="286" r:id="rId20"/>
    <p:sldId id="273" r:id="rId21"/>
    <p:sldId id="276" r:id="rId22"/>
    <p:sldId id="278" r:id="rId23"/>
    <p:sldId id="281" r:id="rId24"/>
    <p:sldId id="274" r:id="rId25"/>
    <p:sldId id="277" r:id="rId26"/>
    <p:sldId id="287" r:id="rId27"/>
    <p:sldId id="285" r:id="rId28"/>
    <p:sldId id="275" r:id="rId29"/>
    <p:sldId id="291" r:id="rId30"/>
    <p:sldId id="288" r:id="rId31"/>
    <p:sldId id="284" r:id="rId32"/>
    <p:sldId id="26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D17F8F-B231-4785-8510-3CB21283F033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A24111E-85EE-4F02-9913-2DE6CE132C7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Arial Black"/>
            </a:rPr>
            <a:t>Objective</a:t>
          </a:r>
        </a:p>
      </dgm:t>
    </dgm:pt>
    <dgm:pt modelId="{456B565B-EE3B-43BD-B081-12E67B5EC2CC}" type="parTrans" cxnId="{916AC995-589B-48F9-97AA-3F3827684D9A}">
      <dgm:prSet/>
      <dgm:spPr/>
      <dgm:t>
        <a:bodyPr/>
        <a:lstStyle/>
        <a:p>
          <a:endParaRPr lang="en-US"/>
        </a:p>
      </dgm:t>
    </dgm:pt>
    <dgm:pt modelId="{AA2D2193-4254-44DE-94DB-634D81E86D9D}" type="sibTrans" cxnId="{916AC995-589B-48F9-97AA-3F3827684D9A}">
      <dgm:prSet/>
      <dgm:spPr/>
      <dgm:t>
        <a:bodyPr/>
        <a:lstStyle/>
        <a:p>
          <a:endParaRPr lang="en-US"/>
        </a:p>
      </dgm:t>
    </dgm:pt>
    <dgm:pt modelId="{2582B936-CF21-4584-AF47-E9FB76E8B8B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Arial Black"/>
            </a:rPr>
            <a:t>Goals </a:t>
          </a:r>
        </a:p>
      </dgm:t>
    </dgm:pt>
    <dgm:pt modelId="{D6F5BFAF-78A0-4409-ABD2-1ADCDB01ADD2}" type="parTrans" cxnId="{75BBDE04-BB89-4E93-891A-CA744C822806}">
      <dgm:prSet/>
      <dgm:spPr/>
      <dgm:t>
        <a:bodyPr/>
        <a:lstStyle/>
        <a:p>
          <a:endParaRPr lang="en-US"/>
        </a:p>
      </dgm:t>
    </dgm:pt>
    <dgm:pt modelId="{551DD541-DA16-4633-8A6A-41C5356C90CA}" type="sibTrans" cxnId="{75BBDE04-BB89-4E93-891A-CA744C822806}">
      <dgm:prSet/>
      <dgm:spPr/>
      <dgm:t>
        <a:bodyPr/>
        <a:lstStyle/>
        <a:p>
          <a:endParaRPr lang="en-US"/>
        </a:p>
      </dgm:t>
    </dgm:pt>
    <dgm:pt modelId="{424E45DC-1365-4FF5-8BF2-5CFB64109E8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Arial Black"/>
            </a:rPr>
            <a:t>Assumptions</a:t>
          </a:r>
        </a:p>
      </dgm:t>
    </dgm:pt>
    <dgm:pt modelId="{1FCB408C-CE1B-455E-985D-D5DEF3C79CDE}" type="parTrans" cxnId="{0AF06300-E99B-4D46-9985-A63AA5AB988E}">
      <dgm:prSet/>
      <dgm:spPr/>
      <dgm:t>
        <a:bodyPr/>
        <a:lstStyle/>
        <a:p>
          <a:endParaRPr lang="en-US"/>
        </a:p>
      </dgm:t>
    </dgm:pt>
    <dgm:pt modelId="{CF014FF2-08F6-48DE-80CA-E469D61D7AB6}" type="sibTrans" cxnId="{0AF06300-E99B-4D46-9985-A63AA5AB988E}">
      <dgm:prSet/>
      <dgm:spPr/>
      <dgm:t>
        <a:bodyPr/>
        <a:lstStyle/>
        <a:p>
          <a:endParaRPr lang="en-US"/>
        </a:p>
      </dgm:t>
    </dgm:pt>
    <dgm:pt modelId="{0E7CDBBE-5FF7-4237-886D-4193D59D5C3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Arial Black"/>
            </a:rPr>
            <a:t>Functions</a:t>
          </a:r>
        </a:p>
      </dgm:t>
    </dgm:pt>
    <dgm:pt modelId="{DA8F2EC5-E096-4788-AF82-0BF6E0EF00E6}" type="parTrans" cxnId="{2165FA06-F15B-4517-A1A2-BFCE90BCD76C}">
      <dgm:prSet/>
      <dgm:spPr/>
      <dgm:t>
        <a:bodyPr/>
        <a:lstStyle/>
        <a:p>
          <a:endParaRPr lang="en-US"/>
        </a:p>
      </dgm:t>
    </dgm:pt>
    <dgm:pt modelId="{6A7415BB-1E23-4DC0-8DA1-2C613B1066A2}" type="sibTrans" cxnId="{2165FA06-F15B-4517-A1A2-BFCE90BCD76C}">
      <dgm:prSet/>
      <dgm:spPr/>
      <dgm:t>
        <a:bodyPr/>
        <a:lstStyle/>
        <a:p>
          <a:endParaRPr lang="en-US"/>
        </a:p>
      </dgm:t>
    </dgm:pt>
    <dgm:pt modelId="{40283FE3-DCE3-4A0A-A441-791032F94F19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Arial Black"/>
            </a:rPr>
            <a:t>Customer Needs</a:t>
          </a:r>
        </a:p>
      </dgm:t>
    </dgm:pt>
    <dgm:pt modelId="{874962E5-AF84-412B-91F8-A02D6F1CD4D9}" type="parTrans" cxnId="{EA231764-DFA7-4D44-9C9B-5BB7A9720DC7}">
      <dgm:prSet/>
      <dgm:spPr/>
      <dgm:t>
        <a:bodyPr/>
        <a:lstStyle/>
        <a:p>
          <a:endParaRPr lang="en-US"/>
        </a:p>
      </dgm:t>
    </dgm:pt>
    <dgm:pt modelId="{B2D3B7DC-C89D-4ADF-AA03-B6D68EDA40DD}" type="sibTrans" cxnId="{EA231764-DFA7-4D44-9C9B-5BB7A9720DC7}">
      <dgm:prSet/>
      <dgm:spPr/>
      <dgm:t>
        <a:bodyPr/>
        <a:lstStyle/>
        <a:p>
          <a:endParaRPr lang="en-US"/>
        </a:p>
      </dgm:t>
    </dgm:pt>
    <dgm:pt modelId="{0A3E3080-718B-4BE4-9EF7-CCA26EE2EE4D}">
      <dgm:prSet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Arial Black"/>
            </a:rPr>
            <a:t>Targets</a:t>
          </a:r>
        </a:p>
      </dgm:t>
    </dgm:pt>
    <dgm:pt modelId="{716CA042-9CB9-44FC-8E4A-51E238F45CFB}" type="parTrans" cxnId="{8C2B09FF-4A3A-4935-B430-E170F7D949C5}">
      <dgm:prSet/>
      <dgm:spPr/>
      <dgm:t>
        <a:bodyPr/>
        <a:lstStyle/>
        <a:p>
          <a:endParaRPr lang="en-US"/>
        </a:p>
      </dgm:t>
    </dgm:pt>
    <dgm:pt modelId="{455C1671-C8E6-401D-995C-B7AEC8B34FF0}" type="sibTrans" cxnId="{8C2B09FF-4A3A-4935-B430-E170F7D949C5}">
      <dgm:prSet/>
      <dgm:spPr/>
      <dgm:t>
        <a:bodyPr/>
        <a:lstStyle/>
        <a:p>
          <a:endParaRPr lang="en-US"/>
        </a:p>
      </dgm:t>
    </dgm:pt>
    <dgm:pt modelId="{DFFA71F7-04E8-48A9-BEA1-1AF3966906E1}" type="pres">
      <dgm:prSet presAssocID="{8ED17F8F-B231-4785-8510-3CB21283F033}" presName="root" presStyleCnt="0">
        <dgm:presLayoutVars>
          <dgm:dir/>
          <dgm:resizeHandles val="exact"/>
        </dgm:presLayoutVars>
      </dgm:prSet>
      <dgm:spPr/>
    </dgm:pt>
    <dgm:pt modelId="{D986285E-78D1-4B45-B829-2E4AB32BFD00}" type="pres">
      <dgm:prSet presAssocID="{8A24111E-85EE-4F02-9913-2DE6CE132C71}" presName="compNode" presStyleCnt="0"/>
      <dgm:spPr/>
    </dgm:pt>
    <dgm:pt modelId="{627C8A3D-F844-4184-B553-3D0199C37D5E}" type="pres">
      <dgm:prSet presAssocID="{8A24111E-85EE-4F02-9913-2DE6CE132C71}" presName="iconBgRect" presStyleLbl="bgShp" presStyleIdx="0" presStyleCnt="6"/>
      <dgm:spPr/>
    </dgm:pt>
    <dgm:pt modelId="{587D7980-FE41-43B1-8F45-06E3AEB90A0B}" type="pres">
      <dgm:prSet presAssocID="{8A24111E-85EE-4F02-9913-2DE6CE132C7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CC5BBEC7-2C58-4358-AF07-DDE8775460A3}" type="pres">
      <dgm:prSet presAssocID="{8A24111E-85EE-4F02-9913-2DE6CE132C71}" presName="spaceRect" presStyleCnt="0"/>
      <dgm:spPr/>
    </dgm:pt>
    <dgm:pt modelId="{168EC93E-3FA8-4C4F-924C-C7073C957B67}" type="pres">
      <dgm:prSet presAssocID="{8A24111E-85EE-4F02-9913-2DE6CE132C71}" presName="textRect" presStyleLbl="revTx" presStyleIdx="0" presStyleCnt="6">
        <dgm:presLayoutVars>
          <dgm:chMax val="1"/>
          <dgm:chPref val="1"/>
        </dgm:presLayoutVars>
      </dgm:prSet>
      <dgm:spPr/>
    </dgm:pt>
    <dgm:pt modelId="{84995EF4-77CC-4E94-ACE1-756AA80328D6}" type="pres">
      <dgm:prSet presAssocID="{AA2D2193-4254-44DE-94DB-634D81E86D9D}" presName="sibTrans" presStyleCnt="0"/>
      <dgm:spPr/>
    </dgm:pt>
    <dgm:pt modelId="{F2BCEBD9-B749-42DF-B242-7CD5129992C6}" type="pres">
      <dgm:prSet presAssocID="{2582B936-CF21-4584-AF47-E9FB76E8B8BC}" presName="compNode" presStyleCnt="0"/>
      <dgm:spPr/>
    </dgm:pt>
    <dgm:pt modelId="{EB96D488-98D5-47A3-876B-0FF235B1E9DD}" type="pres">
      <dgm:prSet presAssocID="{2582B936-CF21-4584-AF47-E9FB76E8B8BC}" presName="iconBgRect" presStyleLbl="bgShp" presStyleIdx="1" presStyleCnt="6"/>
      <dgm:spPr/>
    </dgm:pt>
    <dgm:pt modelId="{A2E8D263-4E9A-43C6-87A5-317C62B10D3D}" type="pres">
      <dgm:prSet presAssocID="{2582B936-CF21-4584-AF47-E9FB76E8B8B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C3DE677F-DB95-4D20-9E98-99C5BC3B3E3F}" type="pres">
      <dgm:prSet presAssocID="{2582B936-CF21-4584-AF47-E9FB76E8B8BC}" presName="spaceRect" presStyleCnt="0"/>
      <dgm:spPr/>
    </dgm:pt>
    <dgm:pt modelId="{45762554-4CC3-47B5-8F90-C421EE628AEF}" type="pres">
      <dgm:prSet presAssocID="{2582B936-CF21-4584-AF47-E9FB76E8B8BC}" presName="textRect" presStyleLbl="revTx" presStyleIdx="1" presStyleCnt="6">
        <dgm:presLayoutVars>
          <dgm:chMax val="1"/>
          <dgm:chPref val="1"/>
        </dgm:presLayoutVars>
      </dgm:prSet>
      <dgm:spPr/>
    </dgm:pt>
    <dgm:pt modelId="{F808EAAE-8B86-400A-8135-4C3DB206FE5A}" type="pres">
      <dgm:prSet presAssocID="{551DD541-DA16-4633-8A6A-41C5356C90CA}" presName="sibTrans" presStyleCnt="0"/>
      <dgm:spPr/>
    </dgm:pt>
    <dgm:pt modelId="{633C4000-9C2A-45C4-8DB4-96985EC72192}" type="pres">
      <dgm:prSet presAssocID="{424E45DC-1365-4FF5-8BF2-5CFB64109E85}" presName="compNode" presStyleCnt="0"/>
      <dgm:spPr/>
    </dgm:pt>
    <dgm:pt modelId="{7DB5EDB3-09A8-4940-8028-CEBD02B45B23}" type="pres">
      <dgm:prSet presAssocID="{424E45DC-1365-4FF5-8BF2-5CFB64109E85}" presName="iconBgRect" presStyleLbl="bgShp" presStyleIdx="2" presStyleCnt="6"/>
      <dgm:spPr/>
    </dgm:pt>
    <dgm:pt modelId="{33D764D0-3AE4-4453-8677-7F384A957602}" type="pres">
      <dgm:prSet presAssocID="{424E45DC-1365-4FF5-8BF2-5CFB64109E85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6C77781-C7C5-4E43-B9A8-9ED05C413C3F}" type="pres">
      <dgm:prSet presAssocID="{424E45DC-1365-4FF5-8BF2-5CFB64109E85}" presName="spaceRect" presStyleCnt="0"/>
      <dgm:spPr/>
    </dgm:pt>
    <dgm:pt modelId="{D6F82A9E-6B8E-4AB9-A2DF-F9C0EE7A278F}" type="pres">
      <dgm:prSet presAssocID="{424E45DC-1365-4FF5-8BF2-5CFB64109E85}" presName="textRect" presStyleLbl="revTx" presStyleIdx="2" presStyleCnt="6">
        <dgm:presLayoutVars>
          <dgm:chMax val="1"/>
          <dgm:chPref val="1"/>
        </dgm:presLayoutVars>
      </dgm:prSet>
      <dgm:spPr/>
    </dgm:pt>
    <dgm:pt modelId="{F69B6DC5-D8C3-4AAD-B7F9-494812E5629B}" type="pres">
      <dgm:prSet presAssocID="{CF014FF2-08F6-48DE-80CA-E469D61D7AB6}" presName="sibTrans" presStyleCnt="0"/>
      <dgm:spPr/>
    </dgm:pt>
    <dgm:pt modelId="{6C3F6755-0D2D-4761-A272-66FC1C1112A4}" type="pres">
      <dgm:prSet presAssocID="{40283FE3-DCE3-4A0A-A441-791032F94F19}" presName="compNode" presStyleCnt="0"/>
      <dgm:spPr/>
    </dgm:pt>
    <dgm:pt modelId="{D14EAF22-1E42-4E66-92EC-A04C9C512770}" type="pres">
      <dgm:prSet presAssocID="{40283FE3-DCE3-4A0A-A441-791032F94F19}" presName="iconBgRect" presStyleLbl="bgShp" presStyleIdx="3" presStyleCnt="6"/>
      <dgm:spPr/>
    </dgm:pt>
    <dgm:pt modelId="{6AE2D113-3EB8-466E-A7E0-B1371F4C60A9}" type="pres">
      <dgm:prSet presAssocID="{40283FE3-DCE3-4A0A-A441-791032F94F19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 with solid fill"/>
        </a:ext>
      </dgm:extLst>
    </dgm:pt>
    <dgm:pt modelId="{B5FF0547-C51B-49DB-9854-FEA363E34083}" type="pres">
      <dgm:prSet presAssocID="{40283FE3-DCE3-4A0A-A441-791032F94F19}" presName="spaceRect" presStyleCnt="0"/>
      <dgm:spPr/>
    </dgm:pt>
    <dgm:pt modelId="{23847C11-6D0C-4C63-B74C-EE508455B2A8}" type="pres">
      <dgm:prSet presAssocID="{40283FE3-DCE3-4A0A-A441-791032F94F19}" presName="textRect" presStyleLbl="revTx" presStyleIdx="3" presStyleCnt="6">
        <dgm:presLayoutVars>
          <dgm:chMax val="1"/>
          <dgm:chPref val="1"/>
        </dgm:presLayoutVars>
      </dgm:prSet>
      <dgm:spPr/>
    </dgm:pt>
    <dgm:pt modelId="{4A103128-CD28-4443-8F72-5D7E69C31F95}" type="pres">
      <dgm:prSet presAssocID="{B2D3B7DC-C89D-4ADF-AA03-B6D68EDA40DD}" presName="sibTrans" presStyleCnt="0"/>
      <dgm:spPr/>
    </dgm:pt>
    <dgm:pt modelId="{5DCCDD9F-BE04-4743-8D3C-EB0F6E6F23F2}" type="pres">
      <dgm:prSet presAssocID="{0E7CDBBE-5FF7-4237-886D-4193D59D5C37}" presName="compNode" presStyleCnt="0"/>
      <dgm:spPr/>
    </dgm:pt>
    <dgm:pt modelId="{CA3FF951-0BDC-466D-BE81-6B9FB700BBC3}" type="pres">
      <dgm:prSet presAssocID="{0E7CDBBE-5FF7-4237-886D-4193D59D5C37}" presName="iconBgRect" presStyleLbl="bgShp" presStyleIdx="4" presStyleCnt="6"/>
      <dgm:spPr/>
    </dgm:pt>
    <dgm:pt modelId="{2FA3A1A3-2DF8-4082-BD75-9A3354FB9739}" type="pres">
      <dgm:prSet presAssocID="{0E7CDBBE-5FF7-4237-886D-4193D59D5C3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9161EDE6-B463-440E-86F6-35B6B0EA5AEF}" type="pres">
      <dgm:prSet presAssocID="{0E7CDBBE-5FF7-4237-886D-4193D59D5C37}" presName="spaceRect" presStyleCnt="0"/>
      <dgm:spPr/>
    </dgm:pt>
    <dgm:pt modelId="{0AD37A2E-E3A9-478D-B885-ED922526495E}" type="pres">
      <dgm:prSet presAssocID="{0E7CDBBE-5FF7-4237-886D-4193D59D5C37}" presName="textRect" presStyleLbl="revTx" presStyleIdx="4" presStyleCnt="6">
        <dgm:presLayoutVars>
          <dgm:chMax val="1"/>
          <dgm:chPref val="1"/>
        </dgm:presLayoutVars>
      </dgm:prSet>
      <dgm:spPr/>
    </dgm:pt>
    <dgm:pt modelId="{F8AB77E5-34A7-4859-B30E-225F560FB609}" type="pres">
      <dgm:prSet presAssocID="{6A7415BB-1E23-4DC0-8DA1-2C613B1066A2}" presName="sibTrans" presStyleCnt="0"/>
      <dgm:spPr/>
    </dgm:pt>
    <dgm:pt modelId="{ABDB59CF-8839-48DE-8DEE-8FDBBBBFF750}" type="pres">
      <dgm:prSet presAssocID="{0A3E3080-718B-4BE4-9EF7-CCA26EE2EE4D}" presName="compNode" presStyleCnt="0"/>
      <dgm:spPr/>
    </dgm:pt>
    <dgm:pt modelId="{A6A843C8-B6EC-48B3-B703-3CD4B1E2CBD3}" type="pres">
      <dgm:prSet presAssocID="{0A3E3080-718B-4BE4-9EF7-CCA26EE2EE4D}" presName="iconBgRect" presStyleLbl="bgShp" presStyleIdx="5" presStyleCnt="6"/>
      <dgm:spPr/>
    </dgm:pt>
    <dgm:pt modelId="{C38D3EC6-D773-4584-A696-5016ADEF2F67}" type="pres">
      <dgm:prSet presAssocID="{0A3E3080-718B-4BE4-9EF7-CCA26EE2EE4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 with solid fill"/>
        </a:ext>
      </dgm:extLst>
    </dgm:pt>
    <dgm:pt modelId="{E8E4B67F-7B73-4A38-A408-740582D3D446}" type="pres">
      <dgm:prSet presAssocID="{0A3E3080-718B-4BE4-9EF7-CCA26EE2EE4D}" presName="spaceRect" presStyleCnt="0"/>
      <dgm:spPr/>
    </dgm:pt>
    <dgm:pt modelId="{AC47A028-60DB-48A1-9C9B-A26CFFE08836}" type="pres">
      <dgm:prSet presAssocID="{0A3E3080-718B-4BE4-9EF7-CCA26EE2EE4D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0AF06300-E99B-4D46-9985-A63AA5AB988E}" srcId="{8ED17F8F-B231-4785-8510-3CB21283F033}" destId="{424E45DC-1365-4FF5-8BF2-5CFB64109E85}" srcOrd="2" destOrd="0" parTransId="{1FCB408C-CE1B-455E-985D-D5DEF3C79CDE}" sibTransId="{CF014FF2-08F6-48DE-80CA-E469D61D7AB6}"/>
    <dgm:cxn modelId="{75BBDE04-BB89-4E93-891A-CA744C822806}" srcId="{8ED17F8F-B231-4785-8510-3CB21283F033}" destId="{2582B936-CF21-4584-AF47-E9FB76E8B8BC}" srcOrd="1" destOrd="0" parTransId="{D6F5BFAF-78A0-4409-ABD2-1ADCDB01ADD2}" sibTransId="{551DD541-DA16-4633-8A6A-41C5356C90CA}"/>
    <dgm:cxn modelId="{2165FA06-F15B-4517-A1A2-BFCE90BCD76C}" srcId="{8ED17F8F-B231-4785-8510-3CB21283F033}" destId="{0E7CDBBE-5FF7-4237-886D-4193D59D5C37}" srcOrd="4" destOrd="0" parTransId="{DA8F2EC5-E096-4788-AF82-0BF6E0EF00E6}" sibTransId="{6A7415BB-1E23-4DC0-8DA1-2C613B1066A2}"/>
    <dgm:cxn modelId="{BA8BB71B-901F-4D0B-9E7A-E359B1CA846E}" type="presOf" srcId="{2582B936-CF21-4584-AF47-E9FB76E8B8BC}" destId="{45762554-4CC3-47B5-8F90-C421EE628AEF}" srcOrd="0" destOrd="0" presId="urn:microsoft.com/office/officeart/2018/5/layout/IconCircleLabelList"/>
    <dgm:cxn modelId="{270C652F-0422-4711-9091-37D875BF3D28}" type="presOf" srcId="{8ED17F8F-B231-4785-8510-3CB21283F033}" destId="{DFFA71F7-04E8-48A9-BEA1-1AF3966906E1}" srcOrd="0" destOrd="0" presId="urn:microsoft.com/office/officeart/2018/5/layout/IconCircleLabelList"/>
    <dgm:cxn modelId="{66B99F30-E5A8-4B45-BBAC-1C5ABE5BB9C1}" type="presOf" srcId="{0A3E3080-718B-4BE4-9EF7-CCA26EE2EE4D}" destId="{AC47A028-60DB-48A1-9C9B-A26CFFE08836}" srcOrd="0" destOrd="0" presId="urn:microsoft.com/office/officeart/2018/5/layout/IconCircleLabelList"/>
    <dgm:cxn modelId="{7D11BD40-BC6B-4B98-995E-6AEEE70FAC73}" type="presOf" srcId="{0E7CDBBE-5FF7-4237-886D-4193D59D5C37}" destId="{0AD37A2E-E3A9-478D-B885-ED922526495E}" srcOrd="0" destOrd="0" presId="urn:microsoft.com/office/officeart/2018/5/layout/IconCircleLabelList"/>
    <dgm:cxn modelId="{EA231764-DFA7-4D44-9C9B-5BB7A9720DC7}" srcId="{8ED17F8F-B231-4785-8510-3CB21283F033}" destId="{40283FE3-DCE3-4A0A-A441-791032F94F19}" srcOrd="3" destOrd="0" parTransId="{874962E5-AF84-412B-91F8-A02D6F1CD4D9}" sibTransId="{B2D3B7DC-C89D-4ADF-AA03-B6D68EDA40DD}"/>
    <dgm:cxn modelId="{7BA7BC67-E2C1-419D-A221-1D9DFF593839}" type="presOf" srcId="{40283FE3-DCE3-4A0A-A441-791032F94F19}" destId="{23847C11-6D0C-4C63-B74C-EE508455B2A8}" srcOrd="0" destOrd="0" presId="urn:microsoft.com/office/officeart/2018/5/layout/IconCircleLabelList"/>
    <dgm:cxn modelId="{DEA5D46C-482C-4BFF-A6E8-1195A4A67663}" type="presOf" srcId="{424E45DC-1365-4FF5-8BF2-5CFB64109E85}" destId="{D6F82A9E-6B8E-4AB9-A2DF-F9C0EE7A278F}" srcOrd="0" destOrd="0" presId="urn:microsoft.com/office/officeart/2018/5/layout/IconCircleLabelList"/>
    <dgm:cxn modelId="{916AC995-589B-48F9-97AA-3F3827684D9A}" srcId="{8ED17F8F-B231-4785-8510-3CB21283F033}" destId="{8A24111E-85EE-4F02-9913-2DE6CE132C71}" srcOrd="0" destOrd="0" parTransId="{456B565B-EE3B-43BD-B081-12E67B5EC2CC}" sibTransId="{AA2D2193-4254-44DE-94DB-634D81E86D9D}"/>
    <dgm:cxn modelId="{1CC3D0E2-33CC-46AE-9781-9F68AB6272B9}" type="presOf" srcId="{8A24111E-85EE-4F02-9913-2DE6CE132C71}" destId="{168EC93E-3FA8-4C4F-924C-C7073C957B67}" srcOrd="0" destOrd="0" presId="urn:microsoft.com/office/officeart/2018/5/layout/IconCircleLabelList"/>
    <dgm:cxn modelId="{8C2B09FF-4A3A-4935-B430-E170F7D949C5}" srcId="{8ED17F8F-B231-4785-8510-3CB21283F033}" destId="{0A3E3080-718B-4BE4-9EF7-CCA26EE2EE4D}" srcOrd="5" destOrd="0" parTransId="{716CA042-9CB9-44FC-8E4A-51E238F45CFB}" sibTransId="{455C1671-C8E6-401D-995C-B7AEC8B34FF0}"/>
    <dgm:cxn modelId="{6581D0DD-F028-463D-AB18-B9A87D411196}" type="presParOf" srcId="{DFFA71F7-04E8-48A9-BEA1-1AF3966906E1}" destId="{D986285E-78D1-4B45-B829-2E4AB32BFD00}" srcOrd="0" destOrd="0" presId="urn:microsoft.com/office/officeart/2018/5/layout/IconCircleLabelList"/>
    <dgm:cxn modelId="{D4B60A0D-21A4-4F41-9BC5-A8F3C08A7718}" type="presParOf" srcId="{D986285E-78D1-4B45-B829-2E4AB32BFD00}" destId="{627C8A3D-F844-4184-B553-3D0199C37D5E}" srcOrd="0" destOrd="0" presId="urn:microsoft.com/office/officeart/2018/5/layout/IconCircleLabelList"/>
    <dgm:cxn modelId="{BD73CEBB-4302-4C29-899F-EE9F954ABAC0}" type="presParOf" srcId="{D986285E-78D1-4B45-B829-2E4AB32BFD00}" destId="{587D7980-FE41-43B1-8F45-06E3AEB90A0B}" srcOrd="1" destOrd="0" presId="urn:microsoft.com/office/officeart/2018/5/layout/IconCircleLabelList"/>
    <dgm:cxn modelId="{72234B47-8762-4BEE-8DD3-B469B4A04AA9}" type="presParOf" srcId="{D986285E-78D1-4B45-B829-2E4AB32BFD00}" destId="{CC5BBEC7-2C58-4358-AF07-DDE8775460A3}" srcOrd="2" destOrd="0" presId="urn:microsoft.com/office/officeart/2018/5/layout/IconCircleLabelList"/>
    <dgm:cxn modelId="{B16E9CCD-31BB-428B-ABE4-9CBBD47A4AEB}" type="presParOf" srcId="{D986285E-78D1-4B45-B829-2E4AB32BFD00}" destId="{168EC93E-3FA8-4C4F-924C-C7073C957B67}" srcOrd="3" destOrd="0" presId="urn:microsoft.com/office/officeart/2018/5/layout/IconCircleLabelList"/>
    <dgm:cxn modelId="{580CD6B4-29CA-490A-B4E7-3FC7F86C6914}" type="presParOf" srcId="{DFFA71F7-04E8-48A9-BEA1-1AF3966906E1}" destId="{84995EF4-77CC-4E94-ACE1-756AA80328D6}" srcOrd="1" destOrd="0" presId="urn:microsoft.com/office/officeart/2018/5/layout/IconCircleLabelList"/>
    <dgm:cxn modelId="{532D63A4-AAAF-4E4B-814B-D0C45EAE76BE}" type="presParOf" srcId="{DFFA71F7-04E8-48A9-BEA1-1AF3966906E1}" destId="{F2BCEBD9-B749-42DF-B242-7CD5129992C6}" srcOrd="2" destOrd="0" presId="urn:microsoft.com/office/officeart/2018/5/layout/IconCircleLabelList"/>
    <dgm:cxn modelId="{063829C7-2D04-4E4F-B24E-AC6C2CAF95C0}" type="presParOf" srcId="{F2BCEBD9-B749-42DF-B242-7CD5129992C6}" destId="{EB96D488-98D5-47A3-876B-0FF235B1E9DD}" srcOrd="0" destOrd="0" presId="urn:microsoft.com/office/officeart/2018/5/layout/IconCircleLabelList"/>
    <dgm:cxn modelId="{55A8BD50-0886-461F-A478-6CBB3D536001}" type="presParOf" srcId="{F2BCEBD9-B749-42DF-B242-7CD5129992C6}" destId="{A2E8D263-4E9A-43C6-87A5-317C62B10D3D}" srcOrd="1" destOrd="0" presId="urn:microsoft.com/office/officeart/2018/5/layout/IconCircleLabelList"/>
    <dgm:cxn modelId="{6F8CADFF-B64C-4B82-9B42-AAC40CF6539F}" type="presParOf" srcId="{F2BCEBD9-B749-42DF-B242-7CD5129992C6}" destId="{C3DE677F-DB95-4D20-9E98-99C5BC3B3E3F}" srcOrd="2" destOrd="0" presId="urn:microsoft.com/office/officeart/2018/5/layout/IconCircleLabelList"/>
    <dgm:cxn modelId="{A288897A-E65B-48F7-A131-C361C7DCA325}" type="presParOf" srcId="{F2BCEBD9-B749-42DF-B242-7CD5129992C6}" destId="{45762554-4CC3-47B5-8F90-C421EE628AEF}" srcOrd="3" destOrd="0" presId="urn:microsoft.com/office/officeart/2018/5/layout/IconCircleLabelList"/>
    <dgm:cxn modelId="{109897A9-046C-450A-B545-AB034E0704D1}" type="presParOf" srcId="{DFFA71F7-04E8-48A9-BEA1-1AF3966906E1}" destId="{F808EAAE-8B86-400A-8135-4C3DB206FE5A}" srcOrd="3" destOrd="0" presId="urn:microsoft.com/office/officeart/2018/5/layout/IconCircleLabelList"/>
    <dgm:cxn modelId="{CFA56323-6FB6-4705-A4E0-49254E73EC0A}" type="presParOf" srcId="{DFFA71F7-04E8-48A9-BEA1-1AF3966906E1}" destId="{633C4000-9C2A-45C4-8DB4-96985EC72192}" srcOrd="4" destOrd="0" presId="urn:microsoft.com/office/officeart/2018/5/layout/IconCircleLabelList"/>
    <dgm:cxn modelId="{AC08DD84-A769-4A9E-8B99-7334CA35D38F}" type="presParOf" srcId="{633C4000-9C2A-45C4-8DB4-96985EC72192}" destId="{7DB5EDB3-09A8-4940-8028-CEBD02B45B23}" srcOrd="0" destOrd="0" presId="urn:microsoft.com/office/officeart/2018/5/layout/IconCircleLabelList"/>
    <dgm:cxn modelId="{CAB5FE07-8548-4042-BADF-A5A8319D810A}" type="presParOf" srcId="{633C4000-9C2A-45C4-8DB4-96985EC72192}" destId="{33D764D0-3AE4-4453-8677-7F384A957602}" srcOrd="1" destOrd="0" presId="urn:microsoft.com/office/officeart/2018/5/layout/IconCircleLabelList"/>
    <dgm:cxn modelId="{E2846B40-9060-4C00-A1D7-BB80130114C8}" type="presParOf" srcId="{633C4000-9C2A-45C4-8DB4-96985EC72192}" destId="{66C77781-C7C5-4E43-B9A8-9ED05C413C3F}" srcOrd="2" destOrd="0" presId="urn:microsoft.com/office/officeart/2018/5/layout/IconCircleLabelList"/>
    <dgm:cxn modelId="{0AD60016-605B-4BCD-9A13-58D4D31E18E0}" type="presParOf" srcId="{633C4000-9C2A-45C4-8DB4-96985EC72192}" destId="{D6F82A9E-6B8E-4AB9-A2DF-F9C0EE7A278F}" srcOrd="3" destOrd="0" presId="urn:microsoft.com/office/officeart/2018/5/layout/IconCircleLabelList"/>
    <dgm:cxn modelId="{04F30925-270D-470C-BB0B-A994445315C3}" type="presParOf" srcId="{DFFA71F7-04E8-48A9-BEA1-1AF3966906E1}" destId="{F69B6DC5-D8C3-4AAD-B7F9-494812E5629B}" srcOrd="5" destOrd="0" presId="urn:microsoft.com/office/officeart/2018/5/layout/IconCircleLabelList"/>
    <dgm:cxn modelId="{67B884E2-13DA-4035-999D-A68048D6AFED}" type="presParOf" srcId="{DFFA71F7-04E8-48A9-BEA1-1AF3966906E1}" destId="{6C3F6755-0D2D-4761-A272-66FC1C1112A4}" srcOrd="6" destOrd="0" presId="urn:microsoft.com/office/officeart/2018/5/layout/IconCircleLabelList"/>
    <dgm:cxn modelId="{25B6ECB3-F6C1-421B-A4F4-97A0C9FF2BE7}" type="presParOf" srcId="{6C3F6755-0D2D-4761-A272-66FC1C1112A4}" destId="{D14EAF22-1E42-4E66-92EC-A04C9C512770}" srcOrd="0" destOrd="0" presId="urn:microsoft.com/office/officeart/2018/5/layout/IconCircleLabelList"/>
    <dgm:cxn modelId="{08AC467B-E5BE-420C-BF2C-1E5D46A2FB4A}" type="presParOf" srcId="{6C3F6755-0D2D-4761-A272-66FC1C1112A4}" destId="{6AE2D113-3EB8-466E-A7E0-B1371F4C60A9}" srcOrd="1" destOrd="0" presId="urn:microsoft.com/office/officeart/2018/5/layout/IconCircleLabelList"/>
    <dgm:cxn modelId="{6B613194-C7B0-44EE-9D2A-31D42E10BAC6}" type="presParOf" srcId="{6C3F6755-0D2D-4761-A272-66FC1C1112A4}" destId="{B5FF0547-C51B-49DB-9854-FEA363E34083}" srcOrd="2" destOrd="0" presId="urn:microsoft.com/office/officeart/2018/5/layout/IconCircleLabelList"/>
    <dgm:cxn modelId="{91BBEC53-3F39-4CAB-AAF8-FBC99A12E472}" type="presParOf" srcId="{6C3F6755-0D2D-4761-A272-66FC1C1112A4}" destId="{23847C11-6D0C-4C63-B74C-EE508455B2A8}" srcOrd="3" destOrd="0" presId="urn:microsoft.com/office/officeart/2018/5/layout/IconCircleLabelList"/>
    <dgm:cxn modelId="{0533FF13-14CB-41B7-95A8-8EF8B7D12C88}" type="presParOf" srcId="{DFFA71F7-04E8-48A9-BEA1-1AF3966906E1}" destId="{4A103128-CD28-4443-8F72-5D7E69C31F95}" srcOrd="7" destOrd="0" presId="urn:microsoft.com/office/officeart/2018/5/layout/IconCircleLabelList"/>
    <dgm:cxn modelId="{16362A30-8E6D-4A39-9E30-C589FEFD9836}" type="presParOf" srcId="{DFFA71F7-04E8-48A9-BEA1-1AF3966906E1}" destId="{5DCCDD9F-BE04-4743-8D3C-EB0F6E6F23F2}" srcOrd="8" destOrd="0" presId="urn:microsoft.com/office/officeart/2018/5/layout/IconCircleLabelList"/>
    <dgm:cxn modelId="{465730DC-9932-4A58-94A0-3B95E920CA0D}" type="presParOf" srcId="{5DCCDD9F-BE04-4743-8D3C-EB0F6E6F23F2}" destId="{CA3FF951-0BDC-466D-BE81-6B9FB700BBC3}" srcOrd="0" destOrd="0" presId="urn:microsoft.com/office/officeart/2018/5/layout/IconCircleLabelList"/>
    <dgm:cxn modelId="{B2DA3304-1CCA-432F-962A-8C207D3DF5A2}" type="presParOf" srcId="{5DCCDD9F-BE04-4743-8D3C-EB0F6E6F23F2}" destId="{2FA3A1A3-2DF8-4082-BD75-9A3354FB9739}" srcOrd="1" destOrd="0" presId="urn:microsoft.com/office/officeart/2018/5/layout/IconCircleLabelList"/>
    <dgm:cxn modelId="{6446A92B-29B3-4C69-8F43-5FA41651D2A2}" type="presParOf" srcId="{5DCCDD9F-BE04-4743-8D3C-EB0F6E6F23F2}" destId="{9161EDE6-B463-440E-86F6-35B6B0EA5AEF}" srcOrd="2" destOrd="0" presId="urn:microsoft.com/office/officeart/2018/5/layout/IconCircleLabelList"/>
    <dgm:cxn modelId="{ADEAFDB2-9355-4065-A43A-3BFC8F53C77B}" type="presParOf" srcId="{5DCCDD9F-BE04-4743-8D3C-EB0F6E6F23F2}" destId="{0AD37A2E-E3A9-478D-B885-ED922526495E}" srcOrd="3" destOrd="0" presId="urn:microsoft.com/office/officeart/2018/5/layout/IconCircleLabelList"/>
    <dgm:cxn modelId="{F1AD6914-7C69-41F7-B006-741A6022DADF}" type="presParOf" srcId="{DFFA71F7-04E8-48A9-BEA1-1AF3966906E1}" destId="{F8AB77E5-34A7-4859-B30E-225F560FB609}" srcOrd="9" destOrd="0" presId="urn:microsoft.com/office/officeart/2018/5/layout/IconCircleLabelList"/>
    <dgm:cxn modelId="{318AF4C1-319E-4033-9679-E061679E817B}" type="presParOf" srcId="{DFFA71F7-04E8-48A9-BEA1-1AF3966906E1}" destId="{ABDB59CF-8839-48DE-8DEE-8FDBBBBFF750}" srcOrd="10" destOrd="0" presId="urn:microsoft.com/office/officeart/2018/5/layout/IconCircleLabelList"/>
    <dgm:cxn modelId="{FD1BB252-091D-4D18-82CC-C99BF50BCAB7}" type="presParOf" srcId="{ABDB59CF-8839-48DE-8DEE-8FDBBBBFF750}" destId="{A6A843C8-B6EC-48B3-B703-3CD4B1E2CBD3}" srcOrd="0" destOrd="0" presId="urn:microsoft.com/office/officeart/2018/5/layout/IconCircleLabelList"/>
    <dgm:cxn modelId="{DDDFA39C-F068-4A55-8336-5330C16EB82E}" type="presParOf" srcId="{ABDB59CF-8839-48DE-8DEE-8FDBBBBFF750}" destId="{C38D3EC6-D773-4584-A696-5016ADEF2F67}" srcOrd="1" destOrd="0" presId="urn:microsoft.com/office/officeart/2018/5/layout/IconCircleLabelList"/>
    <dgm:cxn modelId="{3134DED9-787E-4045-A307-527D0EC04A98}" type="presParOf" srcId="{ABDB59CF-8839-48DE-8DEE-8FDBBBBFF750}" destId="{E8E4B67F-7B73-4A38-A408-740582D3D446}" srcOrd="2" destOrd="0" presId="urn:microsoft.com/office/officeart/2018/5/layout/IconCircleLabelList"/>
    <dgm:cxn modelId="{E6BFFB22-7C44-44D4-A095-7745C1332BF5}" type="presParOf" srcId="{ABDB59CF-8839-48DE-8DEE-8FDBBBBFF750}" destId="{AC47A028-60DB-48A1-9C9B-A26CFFE0883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EAEADB-8AB4-4422-8535-D9C20A755F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3F8F25-2ED7-4D10-A4BF-C607B8CD3BC5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Long Lasting</a:t>
          </a:r>
        </a:p>
      </dgm:t>
    </dgm:pt>
    <dgm:pt modelId="{803185B0-E53A-4062-9A50-4E700EA0FF10}" type="parTrans" cxnId="{F4F69E22-CF09-4420-95C4-EC5730830117}">
      <dgm:prSet/>
      <dgm:spPr/>
      <dgm:t>
        <a:bodyPr/>
        <a:lstStyle/>
        <a:p>
          <a:endParaRPr lang="en-US"/>
        </a:p>
      </dgm:t>
    </dgm:pt>
    <dgm:pt modelId="{0A62465B-726C-438B-90A5-D804EF749B84}" type="sibTrans" cxnId="{F4F69E22-CF09-4420-95C4-EC5730830117}">
      <dgm:prSet/>
      <dgm:spPr/>
      <dgm:t>
        <a:bodyPr/>
        <a:lstStyle/>
        <a:p>
          <a:endParaRPr lang="en-US"/>
        </a:p>
      </dgm:t>
    </dgm:pt>
    <dgm:pt modelId="{199ED07E-FC50-4485-BE01-54BB6ED0AD1B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Should maintain cooling performance for at least 10 years</a:t>
          </a:r>
        </a:p>
      </dgm:t>
    </dgm:pt>
    <dgm:pt modelId="{88F68CE4-72F8-4EF9-97B6-4C13ACF0A22D}" type="parTrans" cxnId="{69A0960B-9D43-4ECE-BAC1-8495429544EC}">
      <dgm:prSet/>
      <dgm:spPr/>
      <dgm:t>
        <a:bodyPr/>
        <a:lstStyle/>
        <a:p>
          <a:endParaRPr lang="en-US"/>
        </a:p>
      </dgm:t>
    </dgm:pt>
    <dgm:pt modelId="{5369DA81-994E-4172-8A8F-1D9222F9AD28}" type="sibTrans" cxnId="{69A0960B-9D43-4ECE-BAC1-8495429544EC}">
      <dgm:prSet/>
      <dgm:spPr/>
      <dgm:t>
        <a:bodyPr/>
        <a:lstStyle/>
        <a:p>
          <a:endParaRPr lang="en-US"/>
        </a:p>
      </dgm:t>
    </dgm:pt>
    <dgm:pt modelId="{35996ED2-DF49-4902-B9A4-5F699282A9E5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Weight</a:t>
          </a:r>
        </a:p>
      </dgm:t>
    </dgm:pt>
    <dgm:pt modelId="{62CE122A-528A-4484-B2CD-5175B108D144}" type="parTrans" cxnId="{1B97B8D1-DD2E-44D8-8D79-467D34F18B86}">
      <dgm:prSet/>
      <dgm:spPr/>
      <dgm:t>
        <a:bodyPr/>
        <a:lstStyle/>
        <a:p>
          <a:endParaRPr lang="en-US"/>
        </a:p>
      </dgm:t>
    </dgm:pt>
    <dgm:pt modelId="{92AF73AA-1C31-4365-8A53-D15883908D0A}" type="sibTrans" cxnId="{1B97B8D1-DD2E-44D8-8D79-467D34F18B86}">
      <dgm:prSet/>
      <dgm:spPr/>
      <dgm:t>
        <a:bodyPr/>
        <a:lstStyle/>
        <a:p>
          <a:endParaRPr lang="en-US"/>
        </a:p>
      </dgm:t>
    </dgm:pt>
    <dgm:pt modelId="{87B0A7B7-1D92-41B1-B86E-B347B9CC4873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Pressure Loss</a:t>
          </a:r>
        </a:p>
      </dgm:t>
    </dgm:pt>
    <dgm:pt modelId="{AF0B107C-559D-4C32-880C-7A502C8208DD}" type="parTrans" cxnId="{FD00661A-EB51-4370-95A8-1C3AE2B33EAC}">
      <dgm:prSet/>
      <dgm:spPr/>
      <dgm:t>
        <a:bodyPr/>
        <a:lstStyle/>
        <a:p>
          <a:endParaRPr lang="en-US"/>
        </a:p>
      </dgm:t>
    </dgm:pt>
    <dgm:pt modelId="{2AD637A2-B0AA-442B-9FBA-634886BA123D}" type="sibTrans" cxnId="{FD00661A-EB51-4370-95A8-1C3AE2B33EAC}">
      <dgm:prSet/>
      <dgm:spPr/>
      <dgm:t>
        <a:bodyPr/>
        <a:lstStyle/>
        <a:p>
          <a:endParaRPr lang="en-US"/>
        </a:p>
      </dgm:t>
    </dgm:pt>
    <dgm:pt modelId="{85E43A18-7E35-4D15-AF96-F04EEC336AE5}">
      <dgm:prSet phldr="0"/>
      <dgm:spPr/>
      <dgm:t>
        <a:bodyPr/>
        <a:lstStyle/>
        <a:p>
          <a:pPr rtl="0"/>
          <a:r>
            <a:rPr lang="en-US" dirty="0">
              <a:latin typeface="Arial Black" panose="020B0A04020102020204"/>
            </a:rPr>
            <a:t>Concept does not exceed 20% of total module weight</a:t>
          </a:r>
        </a:p>
      </dgm:t>
    </dgm:pt>
    <dgm:pt modelId="{CC1175AC-A4F0-4D76-BC1D-AF76998F4B86}" type="parTrans" cxnId="{1744D908-CF56-44E7-8250-DC59B99EBA94}">
      <dgm:prSet/>
      <dgm:spPr/>
      <dgm:t>
        <a:bodyPr/>
        <a:lstStyle/>
        <a:p>
          <a:endParaRPr lang="en-US"/>
        </a:p>
      </dgm:t>
    </dgm:pt>
    <dgm:pt modelId="{E0636446-D6A5-40CE-A057-C6DC59984A11}" type="sibTrans" cxnId="{1744D908-CF56-44E7-8250-DC59B99EBA94}">
      <dgm:prSet/>
      <dgm:spPr/>
      <dgm:t>
        <a:bodyPr/>
        <a:lstStyle/>
        <a:p>
          <a:endParaRPr lang="en-US"/>
        </a:p>
      </dgm:t>
    </dgm:pt>
    <dgm:pt modelId="{0ABE3F80-B538-4A93-B87D-A3C186563FAD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Pressure loss across module is less than 1 </a:t>
          </a:r>
          <a:r>
            <a:rPr lang="en-US" err="1">
              <a:latin typeface="Arial Black" panose="020B0A04020102020204"/>
            </a:rPr>
            <a:t>kpa</a:t>
          </a:r>
          <a:endParaRPr lang="en-US">
            <a:latin typeface="Arial Black" panose="020B0A04020102020204"/>
          </a:endParaRPr>
        </a:p>
      </dgm:t>
    </dgm:pt>
    <dgm:pt modelId="{9BC83046-CD4C-4E79-AD3F-DC04464D3216}" type="parTrans" cxnId="{1CC5766C-754A-4900-B7F7-5B2C798BF757}">
      <dgm:prSet/>
      <dgm:spPr/>
      <dgm:t>
        <a:bodyPr/>
        <a:lstStyle/>
        <a:p>
          <a:endParaRPr lang="en-US"/>
        </a:p>
      </dgm:t>
    </dgm:pt>
    <dgm:pt modelId="{0A493EF8-8B6E-4B6A-9420-CC6962A64891}" type="sibTrans" cxnId="{1CC5766C-754A-4900-B7F7-5B2C798BF757}">
      <dgm:prSet/>
      <dgm:spPr/>
      <dgm:t>
        <a:bodyPr/>
        <a:lstStyle/>
        <a:p>
          <a:endParaRPr lang="en-US"/>
        </a:p>
      </dgm:t>
    </dgm:pt>
    <dgm:pt modelId="{7DEA7B82-4839-44A4-80E0-0216E860E9A9}" type="pres">
      <dgm:prSet presAssocID="{0CEAEADB-8AB4-4422-8535-D9C20A755FD6}" presName="linear" presStyleCnt="0">
        <dgm:presLayoutVars>
          <dgm:animLvl val="lvl"/>
          <dgm:resizeHandles val="exact"/>
        </dgm:presLayoutVars>
      </dgm:prSet>
      <dgm:spPr/>
    </dgm:pt>
    <dgm:pt modelId="{1FEDECB0-E4C6-44A1-9A41-C26DFFB00088}" type="pres">
      <dgm:prSet presAssocID="{073F8F25-2ED7-4D10-A4BF-C607B8CD3BC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70AFEB9-2508-4C2F-A414-024C41BB9079}" type="pres">
      <dgm:prSet presAssocID="{073F8F25-2ED7-4D10-A4BF-C607B8CD3BC5}" presName="childText" presStyleLbl="revTx" presStyleIdx="0" presStyleCnt="3">
        <dgm:presLayoutVars>
          <dgm:bulletEnabled val="1"/>
        </dgm:presLayoutVars>
      </dgm:prSet>
      <dgm:spPr/>
    </dgm:pt>
    <dgm:pt modelId="{7370090B-D895-4E0B-9EBA-1AB297B7211F}" type="pres">
      <dgm:prSet presAssocID="{35996ED2-DF49-4902-B9A4-5F699282A9E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2F69234-439A-4B57-92C2-1B35EE55D8CA}" type="pres">
      <dgm:prSet presAssocID="{35996ED2-DF49-4902-B9A4-5F699282A9E5}" presName="childText" presStyleLbl="revTx" presStyleIdx="1" presStyleCnt="3">
        <dgm:presLayoutVars>
          <dgm:bulletEnabled val="1"/>
        </dgm:presLayoutVars>
      </dgm:prSet>
      <dgm:spPr/>
    </dgm:pt>
    <dgm:pt modelId="{5E2FAC57-A20A-41F4-91F3-B70C60AE1FF0}" type="pres">
      <dgm:prSet presAssocID="{87B0A7B7-1D92-41B1-B86E-B347B9CC487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2C94B51-D3E8-401E-B66A-9881BC450899}" type="pres">
      <dgm:prSet presAssocID="{87B0A7B7-1D92-41B1-B86E-B347B9CC4873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744D908-CF56-44E7-8250-DC59B99EBA94}" srcId="{35996ED2-DF49-4902-B9A4-5F699282A9E5}" destId="{85E43A18-7E35-4D15-AF96-F04EEC336AE5}" srcOrd="0" destOrd="0" parTransId="{CC1175AC-A4F0-4D76-BC1D-AF76998F4B86}" sibTransId="{E0636446-D6A5-40CE-A057-C6DC59984A11}"/>
    <dgm:cxn modelId="{69A0960B-9D43-4ECE-BAC1-8495429544EC}" srcId="{073F8F25-2ED7-4D10-A4BF-C607B8CD3BC5}" destId="{199ED07E-FC50-4485-BE01-54BB6ED0AD1B}" srcOrd="0" destOrd="0" parTransId="{88F68CE4-72F8-4EF9-97B6-4C13ACF0A22D}" sibTransId="{5369DA81-994E-4172-8A8F-1D9222F9AD28}"/>
    <dgm:cxn modelId="{FD00661A-EB51-4370-95A8-1C3AE2B33EAC}" srcId="{0CEAEADB-8AB4-4422-8535-D9C20A755FD6}" destId="{87B0A7B7-1D92-41B1-B86E-B347B9CC4873}" srcOrd="2" destOrd="0" parTransId="{AF0B107C-559D-4C32-880C-7A502C8208DD}" sibTransId="{2AD637A2-B0AA-442B-9FBA-634886BA123D}"/>
    <dgm:cxn modelId="{F4F69E22-CF09-4420-95C4-EC5730830117}" srcId="{0CEAEADB-8AB4-4422-8535-D9C20A755FD6}" destId="{073F8F25-2ED7-4D10-A4BF-C607B8CD3BC5}" srcOrd="0" destOrd="0" parTransId="{803185B0-E53A-4062-9A50-4E700EA0FF10}" sibTransId="{0A62465B-726C-438B-90A5-D804EF749B84}"/>
    <dgm:cxn modelId="{1CC5766C-754A-4900-B7F7-5B2C798BF757}" srcId="{87B0A7B7-1D92-41B1-B86E-B347B9CC4873}" destId="{0ABE3F80-B538-4A93-B87D-A3C186563FAD}" srcOrd="0" destOrd="0" parTransId="{9BC83046-CD4C-4E79-AD3F-DC04464D3216}" sibTransId="{0A493EF8-8B6E-4B6A-9420-CC6962A64891}"/>
    <dgm:cxn modelId="{8EC7E675-5E98-41C2-8E26-C9567ECCD030}" type="presOf" srcId="{199ED07E-FC50-4485-BE01-54BB6ED0AD1B}" destId="{570AFEB9-2508-4C2F-A414-024C41BB9079}" srcOrd="0" destOrd="0" presId="urn:microsoft.com/office/officeart/2005/8/layout/vList2"/>
    <dgm:cxn modelId="{271E1C78-6C66-43C0-A2C7-7FE2F5EE8384}" type="presOf" srcId="{0CEAEADB-8AB4-4422-8535-D9C20A755FD6}" destId="{7DEA7B82-4839-44A4-80E0-0216E860E9A9}" srcOrd="0" destOrd="0" presId="urn:microsoft.com/office/officeart/2005/8/layout/vList2"/>
    <dgm:cxn modelId="{CBCE3DA6-714C-49CB-9C21-C1C30419EC0E}" type="presOf" srcId="{87B0A7B7-1D92-41B1-B86E-B347B9CC4873}" destId="{5E2FAC57-A20A-41F4-91F3-B70C60AE1FF0}" srcOrd="0" destOrd="0" presId="urn:microsoft.com/office/officeart/2005/8/layout/vList2"/>
    <dgm:cxn modelId="{AF8197B4-C9C0-4EA7-ACAC-FD1AAC70AE75}" type="presOf" srcId="{35996ED2-DF49-4902-B9A4-5F699282A9E5}" destId="{7370090B-D895-4E0B-9EBA-1AB297B7211F}" srcOrd="0" destOrd="0" presId="urn:microsoft.com/office/officeart/2005/8/layout/vList2"/>
    <dgm:cxn modelId="{1B97B8D1-DD2E-44D8-8D79-467D34F18B86}" srcId="{0CEAEADB-8AB4-4422-8535-D9C20A755FD6}" destId="{35996ED2-DF49-4902-B9A4-5F699282A9E5}" srcOrd="1" destOrd="0" parTransId="{62CE122A-528A-4484-B2CD-5175B108D144}" sibTransId="{92AF73AA-1C31-4365-8A53-D15883908D0A}"/>
    <dgm:cxn modelId="{2E0110EF-5049-4501-AA64-3EEAE9AE4C52}" type="presOf" srcId="{073F8F25-2ED7-4D10-A4BF-C607B8CD3BC5}" destId="{1FEDECB0-E4C6-44A1-9A41-C26DFFB00088}" srcOrd="0" destOrd="0" presId="urn:microsoft.com/office/officeart/2005/8/layout/vList2"/>
    <dgm:cxn modelId="{C90633F8-1C0E-47DB-9C90-E12600350546}" type="presOf" srcId="{0ABE3F80-B538-4A93-B87D-A3C186563FAD}" destId="{B2C94B51-D3E8-401E-B66A-9881BC450899}" srcOrd="0" destOrd="0" presId="urn:microsoft.com/office/officeart/2005/8/layout/vList2"/>
    <dgm:cxn modelId="{259BE9FF-D4CE-4BB3-B293-2B00E8FE0C25}" type="presOf" srcId="{85E43A18-7E35-4D15-AF96-F04EEC336AE5}" destId="{22F69234-439A-4B57-92C2-1B35EE55D8CA}" srcOrd="0" destOrd="0" presId="urn:microsoft.com/office/officeart/2005/8/layout/vList2"/>
    <dgm:cxn modelId="{940D9C2E-7E28-483E-A1E9-3FC9F936F264}" type="presParOf" srcId="{7DEA7B82-4839-44A4-80E0-0216E860E9A9}" destId="{1FEDECB0-E4C6-44A1-9A41-C26DFFB00088}" srcOrd="0" destOrd="0" presId="urn:microsoft.com/office/officeart/2005/8/layout/vList2"/>
    <dgm:cxn modelId="{475D34E1-74A2-449D-B396-C252582708EA}" type="presParOf" srcId="{7DEA7B82-4839-44A4-80E0-0216E860E9A9}" destId="{570AFEB9-2508-4C2F-A414-024C41BB9079}" srcOrd="1" destOrd="0" presId="urn:microsoft.com/office/officeart/2005/8/layout/vList2"/>
    <dgm:cxn modelId="{5D9282C6-A1CC-441E-AAE1-6C8398AB2627}" type="presParOf" srcId="{7DEA7B82-4839-44A4-80E0-0216E860E9A9}" destId="{7370090B-D895-4E0B-9EBA-1AB297B7211F}" srcOrd="2" destOrd="0" presId="urn:microsoft.com/office/officeart/2005/8/layout/vList2"/>
    <dgm:cxn modelId="{1BC19FBA-1312-4493-AE8C-1614E8F1FD6A}" type="presParOf" srcId="{7DEA7B82-4839-44A4-80E0-0216E860E9A9}" destId="{22F69234-439A-4B57-92C2-1B35EE55D8CA}" srcOrd="3" destOrd="0" presId="urn:microsoft.com/office/officeart/2005/8/layout/vList2"/>
    <dgm:cxn modelId="{0583632E-0CE5-4DFF-B424-FEBADBD2451F}" type="presParOf" srcId="{7DEA7B82-4839-44A4-80E0-0216E860E9A9}" destId="{5E2FAC57-A20A-41F4-91F3-B70C60AE1FF0}" srcOrd="4" destOrd="0" presId="urn:microsoft.com/office/officeart/2005/8/layout/vList2"/>
    <dgm:cxn modelId="{84A302CC-F439-4E18-9E3C-75DCEA86B112}" type="presParOf" srcId="{7DEA7B82-4839-44A4-80E0-0216E860E9A9}" destId="{B2C94B51-D3E8-401E-B66A-9881BC45089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4B8A0F2-A0F4-4E46-AF49-5CEF1E4EFA3C}" type="doc">
      <dgm:prSet loTypeId="urn:microsoft.com/office/officeart/2005/8/layout/h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22F61E-B5E5-44DD-83DE-114E1CF12A92}">
      <dgm:prSet phldrT="[Text]" phldr="0"/>
      <dgm:spPr/>
      <dgm:t>
        <a:bodyPr/>
        <a:lstStyle/>
        <a:p>
          <a:r>
            <a:rPr lang="en-US">
              <a:latin typeface="Arial Black" panose="020B0A04020102020204"/>
            </a:rPr>
            <a:t>Goals</a:t>
          </a:r>
          <a:endParaRPr lang="en-US"/>
        </a:p>
      </dgm:t>
    </dgm:pt>
    <dgm:pt modelId="{31FD5B39-9774-442F-A163-5212D2D047F5}" type="parTrans" cxnId="{BE765397-9C2C-4FEF-922A-6ABFDD20037D}">
      <dgm:prSet/>
      <dgm:spPr/>
      <dgm:t>
        <a:bodyPr/>
        <a:lstStyle/>
        <a:p>
          <a:endParaRPr lang="en-US"/>
        </a:p>
      </dgm:t>
    </dgm:pt>
    <dgm:pt modelId="{4AFBCAE2-A772-41C5-A3E9-4F2BED328FEB}" type="sibTrans" cxnId="{BE765397-9C2C-4FEF-922A-6ABFDD20037D}">
      <dgm:prSet/>
      <dgm:spPr/>
      <dgm:t>
        <a:bodyPr/>
        <a:lstStyle/>
        <a:p>
          <a:endParaRPr lang="en-US"/>
        </a:p>
      </dgm:t>
    </dgm:pt>
    <dgm:pt modelId="{ECE8C3B1-3435-4DE2-8BCD-80A46CB85BAC}">
      <dgm:prSet phldrT="[Text]" phldr="0"/>
      <dgm:spPr/>
      <dgm:t>
        <a:bodyPr/>
        <a:lstStyle/>
        <a:p>
          <a:pPr rtl="0"/>
          <a:r>
            <a:rPr lang="en-US">
              <a:latin typeface="Arial Black"/>
              <a:cs typeface="Arial"/>
            </a:rPr>
            <a:t>Keep battery within efficient temperature range</a:t>
          </a:r>
        </a:p>
      </dgm:t>
    </dgm:pt>
    <dgm:pt modelId="{7DA4AB2D-EFEB-4339-82B4-04AEC5FCBCF0}" type="parTrans" cxnId="{E0439700-4D36-46F5-9E73-8CAA8233A5E8}">
      <dgm:prSet/>
      <dgm:spPr/>
      <dgm:t>
        <a:bodyPr/>
        <a:lstStyle/>
        <a:p>
          <a:endParaRPr lang="en-US"/>
        </a:p>
      </dgm:t>
    </dgm:pt>
    <dgm:pt modelId="{466B517B-BE5A-4C83-BDAB-34B08996B3F1}" type="sibTrans" cxnId="{E0439700-4D36-46F5-9E73-8CAA8233A5E8}">
      <dgm:prSet/>
      <dgm:spPr/>
      <dgm:t>
        <a:bodyPr/>
        <a:lstStyle/>
        <a:p>
          <a:endParaRPr lang="en-US"/>
        </a:p>
      </dgm:t>
    </dgm:pt>
    <dgm:pt modelId="{8B30217F-0B0C-441B-8B80-C0ED789F7CBE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Improve cooling effectiveness by 5%</a:t>
          </a:r>
          <a:endParaRPr lang="en-US"/>
        </a:p>
      </dgm:t>
    </dgm:pt>
    <dgm:pt modelId="{EE2E7D53-60D9-4F21-895F-A90C76E21C10}" type="parTrans" cxnId="{8754E2AF-166C-4707-872C-85A4BFE85442}">
      <dgm:prSet/>
      <dgm:spPr/>
      <dgm:t>
        <a:bodyPr/>
        <a:lstStyle/>
        <a:p>
          <a:endParaRPr lang="en-US"/>
        </a:p>
      </dgm:t>
    </dgm:pt>
    <dgm:pt modelId="{812666E3-BB12-40C1-A4AE-1071A2362575}" type="sibTrans" cxnId="{8754E2AF-166C-4707-872C-85A4BFE85442}">
      <dgm:prSet/>
      <dgm:spPr/>
      <dgm:t>
        <a:bodyPr/>
        <a:lstStyle/>
        <a:p>
          <a:endParaRPr lang="en-US"/>
        </a:p>
      </dgm:t>
    </dgm:pt>
    <dgm:pt modelId="{76A5D28C-DEB1-4351-9E1D-BFF8BF4256E9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Design focuses on innovation at module level</a:t>
          </a:r>
          <a:endParaRPr lang="en-US"/>
        </a:p>
      </dgm:t>
    </dgm:pt>
    <dgm:pt modelId="{8D5CCC5C-5B38-4C44-8F01-8C580319D17B}" type="parTrans" cxnId="{8CC6FEF8-D810-4C22-8FB9-A610ECD72FCE}">
      <dgm:prSet/>
      <dgm:spPr/>
      <dgm:t>
        <a:bodyPr/>
        <a:lstStyle/>
        <a:p>
          <a:endParaRPr lang="en-US"/>
        </a:p>
      </dgm:t>
    </dgm:pt>
    <dgm:pt modelId="{24D57C55-A1E9-42A5-9660-54B650C8363B}" type="sibTrans" cxnId="{8CC6FEF8-D810-4C22-8FB9-A610ECD72FCE}">
      <dgm:prSet/>
      <dgm:spPr/>
      <dgm:t>
        <a:bodyPr/>
        <a:lstStyle/>
        <a:p>
          <a:endParaRPr lang="en-US"/>
        </a:p>
      </dgm:t>
    </dgm:pt>
    <dgm:pt modelId="{9F75E1C6-AC89-447F-B811-F759C1663A8F}">
      <dgm:prSet phldrT="[Text]" phldr="0"/>
      <dgm:spPr/>
      <dgm:t>
        <a:bodyPr/>
        <a:lstStyle/>
        <a:p>
          <a:r>
            <a:rPr lang="en-US">
              <a:latin typeface="Arial Black" panose="020B0A04020102020204"/>
            </a:rPr>
            <a:t>Assumptions</a:t>
          </a:r>
          <a:endParaRPr lang="en-US"/>
        </a:p>
      </dgm:t>
    </dgm:pt>
    <dgm:pt modelId="{95412E7F-7C36-477C-BF1A-69EBEBBEBD1C}" type="parTrans" cxnId="{10AFA91A-BEB4-472C-9D4E-B772C900FEAF}">
      <dgm:prSet/>
      <dgm:spPr/>
      <dgm:t>
        <a:bodyPr/>
        <a:lstStyle/>
        <a:p>
          <a:endParaRPr lang="en-US"/>
        </a:p>
      </dgm:t>
    </dgm:pt>
    <dgm:pt modelId="{228E277E-31DD-4224-9A0D-372E5CE07840}" type="sibTrans" cxnId="{10AFA91A-BEB4-472C-9D4E-B772C900FEAF}">
      <dgm:prSet/>
      <dgm:spPr/>
      <dgm:t>
        <a:bodyPr/>
        <a:lstStyle/>
        <a:p>
          <a:endParaRPr lang="en-US"/>
        </a:p>
      </dgm:t>
    </dgm:pt>
    <dgm:pt modelId="{CA7B621B-65DB-4C28-9820-568B0E2F7C32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Domain of project is within the battery pack</a:t>
          </a:r>
          <a:endParaRPr lang="en-US"/>
        </a:p>
      </dgm:t>
    </dgm:pt>
    <dgm:pt modelId="{1F0A4955-132B-4AB8-9056-82E2AFFF985D}" type="parTrans" cxnId="{559EC00C-1577-4965-8299-C3756349E435}">
      <dgm:prSet/>
      <dgm:spPr/>
      <dgm:t>
        <a:bodyPr/>
        <a:lstStyle/>
        <a:p>
          <a:endParaRPr lang="en-US"/>
        </a:p>
      </dgm:t>
    </dgm:pt>
    <dgm:pt modelId="{6AD25F43-0D07-4DC2-91A1-C0E992CA5CD9}" type="sibTrans" cxnId="{559EC00C-1577-4965-8299-C3756349E435}">
      <dgm:prSet/>
      <dgm:spPr/>
      <dgm:t>
        <a:bodyPr/>
        <a:lstStyle/>
        <a:p>
          <a:endParaRPr lang="en-US"/>
        </a:p>
      </dgm:t>
    </dgm:pt>
    <dgm:pt modelId="{1DFBA52A-D6A5-4EBC-876B-65D02AD0865E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Battery is subject to a variety of conditions</a:t>
          </a:r>
        </a:p>
      </dgm:t>
    </dgm:pt>
    <dgm:pt modelId="{AAF6FD8D-6B89-4749-A121-E76A62525A1B}" type="parTrans" cxnId="{E9A50396-6F3B-4009-9A2D-6C39801BC469}">
      <dgm:prSet/>
      <dgm:spPr/>
    </dgm:pt>
    <dgm:pt modelId="{F08877B8-2BDB-4A0B-BD8B-BA87D0300C73}" type="sibTrans" cxnId="{E9A50396-6F3B-4009-9A2D-6C39801BC469}">
      <dgm:prSet/>
      <dgm:spPr/>
    </dgm:pt>
    <dgm:pt modelId="{065A8CC5-F9A0-4072-A26D-F9CC6D65F288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Not able to open physical battery modules</a:t>
          </a:r>
        </a:p>
      </dgm:t>
    </dgm:pt>
    <dgm:pt modelId="{8277C9BD-1C88-4D38-9635-EBC1A3B73B09}" type="parTrans" cxnId="{612FFC7A-13FF-45EE-9505-EEDE3E821EAD}">
      <dgm:prSet/>
      <dgm:spPr/>
    </dgm:pt>
    <dgm:pt modelId="{957CEE13-BECF-4067-ABA9-3C95A00178B7}" type="sibTrans" cxnId="{612FFC7A-13FF-45EE-9505-EEDE3E821EAD}">
      <dgm:prSet/>
      <dgm:spPr/>
    </dgm:pt>
    <dgm:pt modelId="{003A1B6B-2163-4AEA-A52B-1797B9894FDB}" type="pres">
      <dgm:prSet presAssocID="{C4B8A0F2-A0F4-4E46-AF49-5CEF1E4EFA3C}" presName="Name0" presStyleCnt="0">
        <dgm:presLayoutVars>
          <dgm:dir/>
          <dgm:animLvl val="lvl"/>
          <dgm:resizeHandles val="exact"/>
        </dgm:presLayoutVars>
      </dgm:prSet>
      <dgm:spPr/>
    </dgm:pt>
    <dgm:pt modelId="{20E7DD88-F8FA-4DB7-9A64-3B4DC7AA6263}" type="pres">
      <dgm:prSet presAssocID="{5722F61E-B5E5-44DD-83DE-114E1CF12A92}" presName="composite" presStyleCnt="0"/>
      <dgm:spPr/>
    </dgm:pt>
    <dgm:pt modelId="{C2621696-2D57-4765-815C-936CD34C7E71}" type="pres">
      <dgm:prSet presAssocID="{5722F61E-B5E5-44DD-83DE-114E1CF12A9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E6CA2ECC-71CA-4C8A-B1D5-B2A4B734F21A}" type="pres">
      <dgm:prSet presAssocID="{5722F61E-B5E5-44DD-83DE-114E1CF12A92}" presName="desTx" presStyleLbl="alignAccFollowNode1" presStyleIdx="0" presStyleCnt="2">
        <dgm:presLayoutVars>
          <dgm:bulletEnabled val="1"/>
        </dgm:presLayoutVars>
      </dgm:prSet>
      <dgm:spPr/>
    </dgm:pt>
    <dgm:pt modelId="{6160D751-03C5-462B-AEB5-368914C9E135}" type="pres">
      <dgm:prSet presAssocID="{4AFBCAE2-A772-41C5-A3E9-4F2BED328FEB}" presName="space" presStyleCnt="0"/>
      <dgm:spPr/>
    </dgm:pt>
    <dgm:pt modelId="{A3E8112E-F6F4-42B1-B1EC-C782B319DCA0}" type="pres">
      <dgm:prSet presAssocID="{9F75E1C6-AC89-447F-B811-F759C1663A8F}" presName="composite" presStyleCnt="0"/>
      <dgm:spPr/>
    </dgm:pt>
    <dgm:pt modelId="{8B7CB173-4757-4984-B338-C6432354EADF}" type="pres">
      <dgm:prSet presAssocID="{9F75E1C6-AC89-447F-B811-F759C1663A8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41E7C51B-D670-4DE8-B2A8-2CFB97A9ED1A}" type="pres">
      <dgm:prSet presAssocID="{9F75E1C6-AC89-447F-B811-F759C1663A8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0439700-4D36-46F5-9E73-8CAA8233A5E8}" srcId="{5722F61E-B5E5-44DD-83DE-114E1CF12A92}" destId="{ECE8C3B1-3435-4DE2-8BCD-80A46CB85BAC}" srcOrd="0" destOrd="0" parTransId="{7DA4AB2D-EFEB-4339-82B4-04AEC5FCBCF0}" sibTransId="{466B517B-BE5A-4C83-BDAB-34B08996B3F1}"/>
    <dgm:cxn modelId="{5B7B4901-026F-4F26-935F-3B357446A70E}" type="presOf" srcId="{8B30217F-0B0C-441B-8B80-C0ED789F7CBE}" destId="{E6CA2ECC-71CA-4C8A-B1D5-B2A4B734F21A}" srcOrd="0" destOrd="1" presId="urn:microsoft.com/office/officeart/2005/8/layout/hList1"/>
    <dgm:cxn modelId="{E476AD07-4E9F-46BA-9DE9-97143B5CF0D3}" type="presOf" srcId="{ECE8C3B1-3435-4DE2-8BCD-80A46CB85BAC}" destId="{E6CA2ECC-71CA-4C8A-B1D5-B2A4B734F21A}" srcOrd="0" destOrd="0" presId="urn:microsoft.com/office/officeart/2005/8/layout/hList1"/>
    <dgm:cxn modelId="{6174B608-7C0C-45EF-8859-A2C3DA29C80D}" type="presOf" srcId="{5722F61E-B5E5-44DD-83DE-114E1CF12A92}" destId="{C2621696-2D57-4765-815C-936CD34C7E71}" srcOrd="0" destOrd="0" presId="urn:microsoft.com/office/officeart/2005/8/layout/hList1"/>
    <dgm:cxn modelId="{559EC00C-1577-4965-8299-C3756349E435}" srcId="{9F75E1C6-AC89-447F-B811-F759C1663A8F}" destId="{CA7B621B-65DB-4C28-9820-568B0E2F7C32}" srcOrd="0" destOrd="0" parTransId="{1F0A4955-132B-4AB8-9056-82E2AFFF985D}" sibTransId="{6AD25F43-0D07-4DC2-91A1-C0E992CA5CD9}"/>
    <dgm:cxn modelId="{10AFA91A-BEB4-472C-9D4E-B772C900FEAF}" srcId="{C4B8A0F2-A0F4-4E46-AF49-5CEF1E4EFA3C}" destId="{9F75E1C6-AC89-447F-B811-F759C1663A8F}" srcOrd="1" destOrd="0" parTransId="{95412E7F-7C36-477C-BF1A-69EBEBBEBD1C}" sibTransId="{228E277E-31DD-4224-9A0D-372E5CE07840}"/>
    <dgm:cxn modelId="{A52F691C-5F7E-4885-AF20-2564F3AA0549}" type="presOf" srcId="{C4B8A0F2-A0F4-4E46-AF49-5CEF1E4EFA3C}" destId="{003A1B6B-2163-4AEA-A52B-1797B9894FDB}" srcOrd="0" destOrd="0" presId="urn:microsoft.com/office/officeart/2005/8/layout/hList1"/>
    <dgm:cxn modelId="{8351BD45-3847-41F8-8D44-FF74796EDE03}" type="presOf" srcId="{1DFBA52A-D6A5-4EBC-876B-65D02AD0865E}" destId="{41E7C51B-D670-4DE8-B2A8-2CFB97A9ED1A}" srcOrd="0" destOrd="1" presId="urn:microsoft.com/office/officeart/2005/8/layout/hList1"/>
    <dgm:cxn modelId="{612FFC7A-13FF-45EE-9505-EEDE3E821EAD}" srcId="{9F75E1C6-AC89-447F-B811-F759C1663A8F}" destId="{065A8CC5-F9A0-4072-A26D-F9CC6D65F288}" srcOrd="2" destOrd="0" parTransId="{8277C9BD-1C88-4D38-9635-EBC1A3B73B09}" sibTransId="{957CEE13-BECF-4067-ABA9-3C95A00178B7}"/>
    <dgm:cxn modelId="{E9A50396-6F3B-4009-9A2D-6C39801BC469}" srcId="{9F75E1C6-AC89-447F-B811-F759C1663A8F}" destId="{1DFBA52A-D6A5-4EBC-876B-65D02AD0865E}" srcOrd="1" destOrd="0" parTransId="{AAF6FD8D-6B89-4749-A121-E76A62525A1B}" sibTransId="{F08877B8-2BDB-4A0B-BD8B-BA87D0300C73}"/>
    <dgm:cxn modelId="{BE765397-9C2C-4FEF-922A-6ABFDD20037D}" srcId="{C4B8A0F2-A0F4-4E46-AF49-5CEF1E4EFA3C}" destId="{5722F61E-B5E5-44DD-83DE-114E1CF12A92}" srcOrd="0" destOrd="0" parTransId="{31FD5B39-9774-442F-A163-5212D2D047F5}" sibTransId="{4AFBCAE2-A772-41C5-A3E9-4F2BED328FEB}"/>
    <dgm:cxn modelId="{D538F798-E852-4ED2-A640-92035DE58E51}" type="presOf" srcId="{CA7B621B-65DB-4C28-9820-568B0E2F7C32}" destId="{41E7C51B-D670-4DE8-B2A8-2CFB97A9ED1A}" srcOrd="0" destOrd="0" presId="urn:microsoft.com/office/officeart/2005/8/layout/hList1"/>
    <dgm:cxn modelId="{8754E2AF-166C-4707-872C-85A4BFE85442}" srcId="{5722F61E-B5E5-44DD-83DE-114E1CF12A92}" destId="{8B30217F-0B0C-441B-8B80-C0ED789F7CBE}" srcOrd="1" destOrd="0" parTransId="{EE2E7D53-60D9-4F21-895F-A90C76E21C10}" sibTransId="{812666E3-BB12-40C1-A4AE-1071A2362575}"/>
    <dgm:cxn modelId="{17B852D2-BEB5-472D-A61A-35A94A973FF0}" type="presOf" srcId="{76A5D28C-DEB1-4351-9E1D-BFF8BF4256E9}" destId="{E6CA2ECC-71CA-4C8A-B1D5-B2A4B734F21A}" srcOrd="0" destOrd="2" presId="urn:microsoft.com/office/officeart/2005/8/layout/hList1"/>
    <dgm:cxn modelId="{C08504F5-6A05-42B1-A846-D424E96935C5}" type="presOf" srcId="{065A8CC5-F9A0-4072-A26D-F9CC6D65F288}" destId="{41E7C51B-D670-4DE8-B2A8-2CFB97A9ED1A}" srcOrd="0" destOrd="2" presId="urn:microsoft.com/office/officeart/2005/8/layout/hList1"/>
    <dgm:cxn modelId="{8CC6FEF8-D810-4C22-8FB9-A610ECD72FCE}" srcId="{5722F61E-B5E5-44DD-83DE-114E1CF12A92}" destId="{76A5D28C-DEB1-4351-9E1D-BFF8BF4256E9}" srcOrd="2" destOrd="0" parTransId="{8D5CCC5C-5B38-4C44-8F01-8C580319D17B}" sibTransId="{24D57C55-A1E9-42A5-9660-54B650C8363B}"/>
    <dgm:cxn modelId="{78629EFE-AD05-4F79-ABDD-08D7F36180B1}" type="presOf" srcId="{9F75E1C6-AC89-447F-B811-F759C1663A8F}" destId="{8B7CB173-4757-4984-B338-C6432354EADF}" srcOrd="0" destOrd="0" presId="urn:microsoft.com/office/officeart/2005/8/layout/hList1"/>
    <dgm:cxn modelId="{6C0771F5-A389-497B-8A01-331292D3EA8C}" type="presParOf" srcId="{003A1B6B-2163-4AEA-A52B-1797B9894FDB}" destId="{20E7DD88-F8FA-4DB7-9A64-3B4DC7AA6263}" srcOrd="0" destOrd="0" presId="urn:microsoft.com/office/officeart/2005/8/layout/hList1"/>
    <dgm:cxn modelId="{82D08B53-BB86-436A-ADFC-6C0E2260C760}" type="presParOf" srcId="{20E7DD88-F8FA-4DB7-9A64-3B4DC7AA6263}" destId="{C2621696-2D57-4765-815C-936CD34C7E71}" srcOrd="0" destOrd="0" presId="urn:microsoft.com/office/officeart/2005/8/layout/hList1"/>
    <dgm:cxn modelId="{9D537307-CC3D-4221-BAD0-EE72C6DAC2C8}" type="presParOf" srcId="{20E7DD88-F8FA-4DB7-9A64-3B4DC7AA6263}" destId="{E6CA2ECC-71CA-4C8A-B1D5-B2A4B734F21A}" srcOrd="1" destOrd="0" presId="urn:microsoft.com/office/officeart/2005/8/layout/hList1"/>
    <dgm:cxn modelId="{CE5151B5-F816-4397-98E6-FAFD9DE5FACF}" type="presParOf" srcId="{003A1B6B-2163-4AEA-A52B-1797B9894FDB}" destId="{6160D751-03C5-462B-AEB5-368914C9E135}" srcOrd="1" destOrd="0" presId="urn:microsoft.com/office/officeart/2005/8/layout/hList1"/>
    <dgm:cxn modelId="{5693DEFD-CE09-47C2-BCD1-1840A88F512E}" type="presParOf" srcId="{003A1B6B-2163-4AEA-A52B-1797B9894FDB}" destId="{A3E8112E-F6F4-42B1-B1EC-C782B319DCA0}" srcOrd="2" destOrd="0" presId="urn:microsoft.com/office/officeart/2005/8/layout/hList1"/>
    <dgm:cxn modelId="{5EE59BE1-A437-4CF9-BA3F-139EDA8B5CCD}" type="presParOf" srcId="{A3E8112E-F6F4-42B1-B1EC-C782B319DCA0}" destId="{8B7CB173-4757-4984-B338-C6432354EADF}" srcOrd="0" destOrd="0" presId="urn:microsoft.com/office/officeart/2005/8/layout/hList1"/>
    <dgm:cxn modelId="{97BA295F-6BD2-49C3-9859-0E790DD0CF0D}" type="presParOf" srcId="{A3E8112E-F6F4-42B1-B1EC-C782B319DCA0}" destId="{41E7C51B-D670-4DE8-B2A8-2CFB97A9ED1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FD1D67-627A-45D3-A122-198CD22FB5C8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97FCB3-FBE0-4F8B-93F8-D162AFAC43FB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Key Goals</a:t>
          </a:r>
          <a:endParaRPr lang="en-US"/>
        </a:p>
      </dgm:t>
    </dgm:pt>
    <dgm:pt modelId="{84466A9F-2A36-457D-A376-6592B1540CFE}" type="parTrans" cxnId="{D61D13B7-EECE-4668-94D3-C16BCF2E3DD5}">
      <dgm:prSet/>
      <dgm:spPr/>
      <dgm:t>
        <a:bodyPr/>
        <a:lstStyle/>
        <a:p>
          <a:endParaRPr lang="en-US"/>
        </a:p>
      </dgm:t>
    </dgm:pt>
    <dgm:pt modelId="{922524F9-69FC-49A3-85DC-1DA267F2A0D2}" type="sibTrans" cxnId="{D61D13B7-EECE-4668-94D3-C16BCF2E3DD5}">
      <dgm:prSet/>
      <dgm:spPr/>
      <dgm:t>
        <a:bodyPr/>
        <a:lstStyle/>
        <a:p>
          <a:endParaRPr lang="en-US"/>
        </a:p>
      </dgm:t>
    </dgm:pt>
    <dgm:pt modelId="{F9F4D431-D078-4464-B5CA-65EFBFB5A0DA}">
      <dgm:prSet phldrT="[Text]" phldr="0"/>
      <dgm:spPr/>
      <dgm:t>
        <a:bodyPr/>
        <a:lstStyle/>
        <a:p>
          <a:pPr rtl="0"/>
          <a:r>
            <a:rPr lang="en-US" dirty="0">
              <a:latin typeface="Arial Black" panose="020B0A04020102020204"/>
            </a:rPr>
            <a:t>Improve battery cooling effectiveness by 5%</a:t>
          </a:r>
          <a:endParaRPr lang="en-US" dirty="0"/>
        </a:p>
      </dgm:t>
    </dgm:pt>
    <dgm:pt modelId="{F7F058A6-B667-494C-BC84-607E6BD98D96}" type="parTrans" cxnId="{60F78AD2-3F24-4508-A652-5CEDC63E58CA}">
      <dgm:prSet/>
      <dgm:spPr/>
      <dgm:t>
        <a:bodyPr/>
        <a:lstStyle/>
        <a:p>
          <a:endParaRPr lang="en-US"/>
        </a:p>
      </dgm:t>
    </dgm:pt>
    <dgm:pt modelId="{6E423E0C-2CED-4FE8-9944-28DACBC7D2DB}" type="sibTrans" cxnId="{60F78AD2-3F24-4508-A652-5CEDC63E58CA}">
      <dgm:prSet/>
      <dgm:spPr/>
      <dgm:t>
        <a:bodyPr/>
        <a:lstStyle/>
        <a:p>
          <a:endParaRPr lang="en-US"/>
        </a:p>
      </dgm:t>
    </dgm:pt>
    <dgm:pt modelId="{582CDFC7-3610-47E5-8E72-0AB0C21E658B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Design focuses on innovation at module level</a:t>
          </a:r>
          <a:endParaRPr lang="en-US"/>
        </a:p>
      </dgm:t>
    </dgm:pt>
    <dgm:pt modelId="{CA89A96A-AC3D-4E67-9A80-3C3451402216}" type="parTrans" cxnId="{ECB9D3F8-F8FC-4FE4-9CA0-35C639ACAB04}">
      <dgm:prSet/>
      <dgm:spPr/>
      <dgm:t>
        <a:bodyPr/>
        <a:lstStyle/>
        <a:p>
          <a:endParaRPr lang="en-US"/>
        </a:p>
      </dgm:t>
    </dgm:pt>
    <dgm:pt modelId="{139C619D-4EB8-4960-BF8A-818AE648C780}" type="sibTrans" cxnId="{ECB9D3F8-F8FC-4FE4-9CA0-35C639ACAB04}">
      <dgm:prSet/>
      <dgm:spPr/>
      <dgm:t>
        <a:bodyPr/>
        <a:lstStyle/>
        <a:p>
          <a:endParaRPr lang="en-US"/>
        </a:p>
      </dgm:t>
    </dgm:pt>
    <dgm:pt modelId="{F807988D-21B6-42AF-9470-9DA08B375F50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Keep cost of ownership down</a:t>
          </a:r>
          <a:endParaRPr lang="en-US"/>
        </a:p>
      </dgm:t>
    </dgm:pt>
    <dgm:pt modelId="{1820F043-3D0C-4351-B103-C569610847ED}" type="parTrans" cxnId="{A2C8FABF-B216-4B24-B7D3-716AEA981239}">
      <dgm:prSet/>
      <dgm:spPr/>
      <dgm:t>
        <a:bodyPr/>
        <a:lstStyle/>
        <a:p>
          <a:endParaRPr lang="en-US"/>
        </a:p>
      </dgm:t>
    </dgm:pt>
    <dgm:pt modelId="{EC7B7154-16C6-4A46-AA8A-26C49A0333DF}" type="sibTrans" cxnId="{A2C8FABF-B216-4B24-B7D3-716AEA981239}">
      <dgm:prSet/>
      <dgm:spPr/>
      <dgm:t>
        <a:bodyPr/>
        <a:lstStyle/>
        <a:p>
          <a:endParaRPr lang="en-US"/>
        </a:p>
      </dgm:t>
    </dgm:pt>
    <dgm:pt modelId="{E96FB7A3-E632-4B64-B81F-94AD3437F246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Keep battery within efficient operating temperature </a:t>
          </a:r>
        </a:p>
      </dgm:t>
    </dgm:pt>
    <dgm:pt modelId="{583F5B3E-1C7F-43CA-8BAF-CE57089C9625}" type="parTrans" cxnId="{401DF813-0B8D-4FD7-9645-62CCD902CF81}">
      <dgm:prSet/>
      <dgm:spPr/>
      <dgm:t>
        <a:bodyPr/>
        <a:lstStyle/>
        <a:p>
          <a:endParaRPr lang="en-US"/>
        </a:p>
      </dgm:t>
    </dgm:pt>
    <dgm:pt modelId="{023E5F7F-BC36-4CF0-B7B3-40192EB70E2E}" type="sibTrans" cxnId="{401DF813-0B8D-4FD7-9645-62CCD902CF81}">
      <dgm:prSet/>
      <dgm:spPr/>
      <dgm:t>
        <a:bodyPr/>
        <a:lstStyle/>
        <a:p>
          <a:endParaRPr lang="en-US"/>
        </a:p>
      </dgm:t>
    </dgm:pt>
    <dgm:pt modelId="{E86A2AF0-87FB-4C54-B290-E110A7327DF7}" type="pres">
      <dgm:prSet presAssocID="{E2FD1D67-627A-45D3-A122-198CD22FB5C8}" presName="composite" presStyleCnt="0">
        <dgm:presLayoutVars>
          <dgm:chMax val="1"/>
          <dgm:dir/>
          <dgm:resizeHandles val="exact"/>
        </dgm:presLayoutVars>
      </dgm:prSet>
      <dgm:spPr/>
    </dgm:pt>
    <dgm:pt modelId="{84434CE4-FA0E-4F4A-A78E-51FF210234A9}" type="pres">
      <dgm:prSet presAssocID="{CC97FCB3-FBE0-4F8B-93F8-D162AFAC43FB}" presName="roof" presStyleLbl="dkBgShp" presStyleIdx="0" presStyleCnt="2"/>
      <dgm:spPr>
        <a:solidFill>
          <a:schemeClr val="accent1"/>
        </a:solidFill>
      </dgm:spPr>
    </dgm:pt>
    <dgm:pt modelId="{E14C6B9B-4B1B-43EE-93CF-B61B3FA18E89}" type="pres">
      <dgm:prSet presAssocID="{CC97FCB3-FBE0-4F8B-93F8-D162AFAC43FB}" presName="pillars" presStyleCnt="0"/>
      <dgm:spPr/>
    </dgm:pt>
    <dgm:pt modelId="{63A8CC1C-D6F0-427C-984B-075FBB790067}" type="pres">
      <dgm:prSet presAssocID="{CC97FCB3-FBE0-4F8B-93F8-D162AFAC43FB}" presName="pillar1" presStyleLbl="node1" presStyleIdx="0" presStyleCnt="4">
        <dgm:presLayoutVars>
          <dgm:bulletEnabled val="1"/>
        </dgm:presLayoutVars>
      </dgm:prSet>
      <dgm:spPr>
        <a:solidFill>
          <a:schemeClr val="accent1">
            <a:lumMod val="60000"/>
            <a:lumOff val="40000"/>
          </a:schemeClr>
        </a:solidFill>
      </dgm:spPr>
    </dgm:pt>
    <dgm:pt modelId="{F25DA7D5-CFD4-4CE9-96CC-03EB0BF0863E}" type="pres">
      <dgm:prSet presAssocID="{582CDFC7-3610-47E5-8E72-0AB0C21E658B}" presName="pillarX" presStyleLbl="node1" presStyleIdx="1" presStyleCnt="4">
        <dgm:presLayoutVars>
          <dgm:bulletEnabled val="1"/>
        </dgm:presLayoutVars>
      </dgm:prSet>
      <dgm:spPr>
        <a:solidFill>
          <a:schemeClr val="accent1">
            <a:lumMod val="60000"/>
            <a:lumOff val="40000"/>
          </a:schemeClr>
        </a:solidFill>
      </dgm:spPr>
    </dgm:pt>
    <dgm:pt modelId="{FC38F488-B0AA-49CC-883D-FC20A394FFBD}" type="pres">
      <dgm:prSet presAssocID="{F807988D-21B6-42AF-9470-9DA08B375F50}" presName="pillarX" presStyleLbl="node1" presStyleIdx="2" presStyleCnt="4">
        <dgm:presLayoutVars>
          <dgm:bulletEnabled val="1"/>
        </dgm:presLayoutVars>
      </dgm:prSet>
      <dgm:spPr>
        <a:solidFill>
          <a:schemeClr val="accent1">
            <a:lumMod val="60000"/>
            <a:lumOff val="40000"/>
          </a:schemeClr>
        </a:solidFill>
      </dgm:spPr>
    </dgm:pt>
    <dgm:pt modelId="{84BDD2BE-A903-4F0A-9900-65A4875B540B}" type="pres">
      <dgm:prSet presAssocID="{E96FB7A3-E632-4B64-B81F-94AD3437F246}" presName="pillarX" presStyleLbl="node1" presStyleIdx="3" presStyleCnt="4">
        <dgm:presLayoutVars>
          <dgm:bulletEnabled val="1"/>
        </dgm:presLayoutVars>
      </dgm:prSet>
      <dgm:spPr>
        <a:solidFill>
          <a:schemeClr val="accent1">
            <a:lumMod val="60000"/>
            <a:lumOff val="40000"/>
          </a:schemeClr>
        </a:solidFill>
      </dgm:spPr>
    </dgm:pt>
    <dgm:pt modelId="{D3F1044C-0A15-4C49-B296-DFA6C4FBAD8B}" type="pres">
      <dgm:prSet presAssocID="{CC97FCB3-FBE0-4F8B-93F8-D162AFAC43FB}" presName="base" presStyleLbl="dkBgShp" presStyleIdx="1" presStyleCnt="2"/>
      <dgm:spPr>
        <a:solidFill>
          <a:schemeClr val="accent1"/>
        </a:solidFill>
      </dgm:spPr>
    </dgm:pt>
  </dgm:ptLst>
  <dgm:cxnLst>
    <dgm:cxn modelId="{401DF813-0B8D-4FD7-9645-62CCD902CF81}" srcId="{CC97FCB3-FBE0-4F8B-93F8-D162AFAC43FB}" destId="{E96FB7A3-E632-4B64-B81F-94AD3437F246}" srcOrd="3" destOrd="0" parTransId="{583F5B3E-1C7F-43CA-8BAF-CE57089C9625}" sibTransId="{023E5F7F-BC36-4CF0-B7B3-40192EB70E2E}"/>
    <dgm:cxn modelId="{F2CFC91C-F1E6-4005-90CE-36F573EE671D}" type="presOf" srcId="{CC97FCB3-FBE0-4F8B-93F8-D162AFAC43FB}" destId="{84434CE4-FA0E-4F4A-A78E-51FF210234A9}" srcOrd="0" destOrd="0" presId="urn:microsoft.com/office/officeart/2005/8/layout/hList3"/>
    <dgm:cxn modelId="{36CA6525-738A-4F83-93F6-8B531A9EED6E}" type="presOf" srcId="{F9F4D431-D078-4464-B5CA-65EFBFB5A0DA}" destId="{63A8CC1C-D6F0-427C-984B-075FBB790067}" srcOrd="0" destOrd="0" presId="urn:microsoft.com/office/officeart/2005/8/layout/hList3"/>
    <dgm:cxn modelId="{1BD67E35-7EA3-4E38-A394-1558FF6E4ECE}" type="presOf" srcId="{E2FD1D67-627A-45D3-A122-198CD22FB5C8}" destId="{E86A2AF0-87FB-4C54-B290-E110A7327DF7}" srcOrd="0" destOrd="0" presId="urn:microsoft.com/office/officeart/2005/8/layout/hList3"/>
    <dgm:cxn modelId="{23911361-9D5A-4AA2-9313-0A0AA1EA62BC}" type="presOf" srcId="{F807988D-21B6-42AF-9470-9DA08B375F50}" destId="{FC38F488-B0AA-49CC-883D-FC20A394FFBD}" srcOrd="0" destOrd="0" presId="urn:microsoft.com/office/officeart/2005/8/layout/hList3"/>
    <dgm:cxn modelId="{B2F2F253-3E83-409B-A9C9-E4C3EDE97A86}" type="presOf" srcId="{E96FB7A3-E632-4B64-B81F-94AD3437F246}" destId="{84BDD2BE-A903-4F0A-9900-65A4875B540B}" srcOrd="0" destOrd="0" presId="urn:microsoft.com/office/officeart/2005/8/layout/hList3"/>
    <dgm:cxn modelId="{343A6EAE-1B99-4A80-8E39-80059094063A}" type="presOf" srcId="{582CDFC7-3610-47E5-8E72-0AB0C21E658B}" destId="{F25DA7D5-CFD4-4CE9-96CC-03EB0BF0863E}" srcOrd="0" destOrd="0" presId="urn:microsoft.com/office/officeart/2005/8/layout/hList3"/>
    <dgm:cxn modelId="{D61D13B7-EECE-4668-94D3-C16BCF2E3DD5}" srcId="{E2FD1D67-627A-45D3-A122-198CD22FB5C8}" destId="{CC97FCB3-FBE0-4F8B-93F8-D162AFAC43FB}" srcOrd="0" destOrd="0" parTransId="{84466A9F-2A36-457D-A376-6592B1540CFE}" sibTransId="{922524F9-69FC-49A3-85DC-1DA267F2A0D2}"/>
    <dgm:cxn modelId="{A2C8FABF-B216-4B24-B7D3-716AEA981239}" srcId="{CC97FCB3-FBE0-4F8B-93F8-D162AFAC43FB}" destId="{F807988D-21B6-42AF-9470-9DA08B375F50}" srcOrd="2" destOrd="0" parTransId="{1820F043-3D0C-4351-B103-C569610847ED}" sibTransId="{EC7B7154-16C6-4A46-AA8A-26C49A0333DF}"/>
    <dgm:cxn modelId="{60F78AD2-3F24-4508-A652-5CEDC63E58CA}" srcId="{CC97FCB3-FBE0-4F8B-93F8-D162AFAC43FB}" destId="{F9F4D431-D078-4464-B5CA-65EFBFB5A0DA}" srcOrd="0" destOrd="0" parTransId="{F7F058A6-B667-494C-BC84-607E6BD98D96}" sibTransId="{6E423E0C-2CED-4FE8-9944-28DACBC7D2DB}"/>
    <dgm:cxn modelId="{ECB9D3F8-F8FC-4FE4-9CA0-35C639ACAB04}" srcId="{CC97FCB3-FBE0-4F8B-93F8-D162AFAC43FB}" destId="{582CDFC7-3610-47E5-8E72-0AB0C21E658B}" srcOrd="1" destOrd="0" parTransId="{CA89A96A-AC3D-4E67-9A80-3C3451402216}" sibTransId="{139C619D-4EB8-4960-BF8A-818AE648C780}"/>
    <dgm:cxn modelId="{F06A88C6-D22E-4935-B713-0C6037D5D6C4}" type="presParOf" srcId="{E86A2AF0-87FB-4C54-B290-E110A7327DF7}" destId="{84434CE4-FA0E-4F4A-A78E-51FF210234A9}" srcOrd="0" destOrd="0" presId="urn:microsoft.com/office/officeart/2005/8/layout/hList3"/>
    <dgm:cxn modelId="{329A76E6-34C4-4F69-8A28-8E871E47F2E8}" type="presParOf" srcId="{E86A2AF0-87FB-4C54-B290-E110A7327DF7}" destId="{E14C6B9B-4B1B-43EE-93CF-B61B3FA18E89}" srcOrd="1" destOrd="0" presId="urn:microsoft.com/office/officeart/2005/8/layout/hList3"/>
    <dgm:cxn modelId="{7292BA59-BCF9-4A73-90E5-FDAAFC94A86D}" type="presParOf" srcId="{E14C6B9B-4B1B-43EE-93CF-B61B3FA18E89}" destId="{63A8CC1C-D6F0-427C-984B-075FBB790067}" srcOrd="0" destOrd="0" presId="urn:microsoft.com/office/officeart/2005/8/layout/hList3"/>
    <dgm:cxn modelId="{9E868A91-6E3F-4337-BD7E-C3191C54D503}" type="presParOf" srcId="{E14C6B9B-4B1B-43EE-93CF-B61B3FA18E89}" destId="{F25DA7D5-CFD4-4CE9-96CC-03EB0BF0863E}" srcOrd="1" destOrd="0" presId="urn:microsoft.com/office/officeart/2005/8/layout/hList3"/>
    <dgm:cxn modelId="{75DDFED3-B721-488C-8076-940DD8579996}" type="presParOf" srcId="{E14C6B9B-4B1B-43EE-93CF-B61B3FA18E89}" destId="{FC38F488-B0AA-49CC-883D-FC20A394FFBD}" srcOrd="2" destOrd="0" presId="urn:microsoft.com/office/officeart/2005/8/layout/hList3"/>
    <dgm:cxn modelId="{6E18B04E-E6A9-4633-B48F-120CF706A358}" type="presParOf" srcId="{E14C6B9B-4B1B-43EE-93CF-B61B3FA18E89}" destId="{84BDD2BE-A903-4F0A-9900-65A4875B540B}" srcOrd="3" destOrd="0" presId="urn:microsoft.com/office/officeart/2005/8/layout/hList3"/>
    <dgm:cxn modelId="{DACA4D8B-BBA8-4258-B673-389308EB1A6B}" type="presParOf" srcId="{E86A2AF0-87FB-4C54-B290-E110A7327DF7}" destId="{D3F1044C-0A15-4C49-B296-DFA6C4FBAD8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BA668-3C90-44DA-B1C6-0C64CFE26AC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27A3A5-1586-4900-B01E-F4DCEC12ADC7}">
      <dgm:prSet phldrT="[Text]" phldr="0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Components other than the cell are less than 20% of the weight of the module.</a:t>
          </a:r>
          <a:endParaRPr lang="en-US"/>
        </a:p>
      </dgm:t>
    </dgm:pt>
    <dgm:pt modelId="{83FE7F5E-E681-43CD-BA38-2E5FB2399A53}" type="parTrans" cxnId="{9087F6FE-44B6-482A-8443-AF7F60BD9852}">
      <dgm:prSet/>
      <dgm:spPr/>
      <dgm:t>
        <a:bodyPr/>
        <a:lstStyle/>
        <a:p>
          <a:endParaRPr lang="en-US"/>
        </a:p>
      </dgm:t>
    </dgm:pt>
    <dgm:pt modelId="{EF2DA798-6F57-4EA9-9B5A-606B4FCBA909}" type="sibTrans" cxnId="{9087F6FE-44B6-482A-8443-AF7F60BD9852}">
      <dgm:prSet/>
      <dgm:spPr/>
      <dgm:t>
        <a:bodyPr/>
        <a:lstStyle/>
        <a:p>
          <a:endParaRPr lang="en-US"/>
        </a:p>
      </dgm:t>
    </dgm:pt>
    <dgm:pt modelId="{4B715AD8-38D4-4AA7-8502-FE7309F74AAA}">
      <dgm:prSet phldr="0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Has the ability to withstand high heat transfer rates.</a:t>
          </a:r>
        </a:p>
      </dgm:t>
    </dgm:pt>
    <dgm:pt modelId="{C6F9B7B0-3820-4224-AC05-E416DD605938}" type="parTrans" cxnId="{64429AF3-A6AA-4E22-B6C7-3ADD3556A0A8}">
      <dgm:prSet/>
      <dgm:spPr/>
      <dgm:t>
        <a:bodyPr/>
        <a:lstStyle/>
        <a:p>
          <a:endParaRPr lang="en-US"/>
        </a:p>
      </dgm:t>
    </dgm:pt>
    <dgm:pt modelId="{B28D281E-0C20-4195-A6F8-CF61B7466702}" type="sibTrans" cxnId="{64429AF3-A6AA-4E22-B6C7-3ADD3556A0A8}">
      <dgm:prSet/>
      <dgm:spPr/>
      <dgm:t>
        <a:bodyPr/>
        <a:lstStyle/>
        <a:p>
          <a:endParaRPr lang="en-US"/>
        </a:p>
      </dgm:t>
    </dgm:pt>
    <dgm:pt modelId="{853272BD-C001-4CDE-A764-58DFD921038E}">
      <dgm:prSet phldr="0"/>
      <dgm:spPr>
        <a:solidFill>
          <a:schemeClr val="accent1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Performs effectively in extreme temperatures that would cause damage to the battery.</a:t>
          </a:r>
        </a:p>
      </dgm:t>
    </dgm:pt>
    <dgm:pt modelId="{752A0E7E-70A9-4465-9445-0FFEEEE53773}" type="parTrans" cxnId="{AAAE4305-7FAB-4FA4-983C-86E7863F21A8}">
      <dgm:prSet/>
      <dgm:spPr/>
      <dgm:t>
        <a:bodyPr/>
        <a:lstStyle/>
        <a:p>
          <a:endParaRPr lang="en-US"/>
        </a:p>
      </dgm:t>
    </dgm:pt>
    <dgm:pt modelId="{47D2820D-066F-49EA-BE7E-DCB6AAA48D3A}" type="sibTrans" cxnId="{AAAE4305-7FAB-4FA4-983C-86E7863F21A8}">
      <dgm:prSet/>
      <dgm:spPr/>
      <dgm:t>
        <a:bodyPr/>
        <a:lstStyle/>
        <a:p>
          <a:endParaRPr lang="en-US"/>
        </a:p>
      </dgm:t>
    </dgm:pt>
    <dgm:pt modelId="{84F9A443-6C4A-4694-984C-2D834C07066E}">
      <dgm:prSet phldrT="[Text]" phldr="0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>
              <a:latin typeface="Arial Black" panose="020B0A04020102020204"/>
            </a:rPr>
            <a:t>Cooling design has ability to be implemented inside of the battery module.</a:t>
          </a:r>
          <a:endParaRPr lang="en-US"/>
        </a:p>
      </dgm:t>
    </dgm:pt>
    <dgm:pt modelId="{858A341B-DC7F-41A6-AC59-598B3EDD5CA2}" type="parTrans" cxnId="{3282F24A-AE09-4E84-930F-BE35D0DC4D38}">
      <dgm:prSet/>
      <dgm:spPr/>
      <dgm:t>
        <a:bodyPr/>
        <a:lstStyle/>
        <a:p>
          <a:endParaRPr lang="en-US"/>
        </a:p>
      </dgm:t>
    </dgm:pt>
    <dgm:pt modelId="{E4E2334F-7FF9-4806-838F-4B7ABED88294}" type="sibTrans" cxnId="{3282F24A-AE09-4E84-930F-BE35D0DC4D38}">
      <dgm:prSet/>
      <dgm:spPr/>
      <dgm:t>
        <a:bodyPr/>
        <a:lstStyle/>
        <a:p>
          <a:endParaRPr lang="en-US"/>
        </a:p>
      </dgm:t>
    </dgm:pt>
    <dgm:pt modelId="{CAA4C4FD-BDE7-434F-A322-906CCD7342A4}" type="pres">
      <dgm:prSet presAssocID="{780BA668-3C90-44DA-B1C6-0C64CFE26ACC}" presName="linear" presStyleCnt="0">
        <dgm:presLayoutVars>
          <dgm:animLvl val="lvl"/>
          <dgm:resizeHandles val="exact"/>
        </dgm:presLayoutVars>
      </dgm:prSet>
      <dgm:spPr/>
    </dgm:pt>
    <dgm:pt modelId="{C769F322-CCBF-4DAF-9059-BFA757C2F925}" type="pres">
      <dgm:prSet presAssocID="{D527A3A5-1586-4900-B01E-F4DCEC12ADC7}" presName="parentText" presStyleLbl="node1" presStyleIdx="0" presStyleCnt="4" custScaleY="128543">
        <dgm:presLayoutVars>
          <dgm:chMax val="0"/>
          <dgm:bulletEnabled val="1"/>
        </dgm:presLayoutVars>
      </dgm:prSet>
      <dgm:spPr>
        <a:solidFill>
          <a:schemeClr val="accent1"/>
        </a:solidFill>
      </dgm:spPr>
    </dgm:pt>
    <dgm:pt modelId="{E4FBBB7A-60AA-43C3-BD6E-8DFDD0605C41}" type="pres">
      <dgm:prSet presAssocID="{EF2DA798-6F57-4EA9-9B5A-606B4FCBA909}" presName="spacer" presStyleCnt="0"/>
      <dgm:spPr/>
    </dgm:pt>
    <dgm:pt modelId="{9B21F5A3-EFFB-43B5-A470-DD4975DDCB9B}" type="pres">
      <dgm:prSet presAssocID="{84F9A443-6C4A-4694-984C-2D834C07066E}" presName="parentText" presStyleLbl="node1" presStyleIdx="1" presStyleCnt="4" custScaleY="128186">
        <dgm:presLayoutVars>
          <dgm:chMax val="0"/>
          <dgm:bulletEnabled val="1"/>
        </dgm:presLayoutVars>
      </dgm:prSet>
      <dgm:spPr/>
    </dgm:pt>
    <dgm:pt modelId="{45A73E70-EDD0-40BA-A856-5D5E0845B3EB}" type="pres">
      <dgm:prSet presAssocID="{E4E2334F-7FF9-4806-838F-4B7ABED88294}" presName="spacer" presStyleCnt="0"/>
      <dgm:spPr/>
    </dgm:pt>
    <dgm:pt modelId="{E7CFCA98-ACA3-4DCD-9645-3DBA79A6E26B}" type="pres">
      <dgm:prSet presAssocID="{853272BD-C001-4CDE-A764-58DFD921038E}" presName="parentText" presStyleLbl="node1" presStyleIdx="2" presStyleCnt="4" custScaleY="122061">
        <dgm:presLayoutVars>
          <dgm:chMax val="0"/>
          <dgm:bulletEnabled val="1"/>
        </dgm:presLayoutVars>
      </dgm:prSet>
      <dgm:spPr/>
    </dgm:pt>
    <dgm:pt modelId="{733B40E7-E013-40CF-89CD-8A826BAD2FCB}" type="pres">
      <dgm:prSet presAssocID="{47D2820D-066F-49EA-BE7E-DCB6AAA48D3A}" presName="spacer" presStyleCnt="0"/>
      <dgm:spPr/>
    </dgm:pt>
    <dgm:pt modelId="{E9C2DCDB-FFDC-44BC-97C3-9E34B46F949A}" type="pres">
      <dgm:prSet presAssocID="{4B715AD8-38D4-4AA7-8502-FE7309F74AAA}" presName="parentText" presStyleLbl="node1" presStyleIdx="3" presStyleCnt="4" custScaleY="104581">
        <dgm:presLayoutVars>
          <dgm:chMax val="0"/>
          <dgm:bulletEnabled val="1"/>
        </dgm:presLayoutVars>
      </dgm:prSet>
      <dgm:spPr/>
    </dgm:pt>
  </dgm:ptLst>
  <dgm:cxnLst>
    <dgm:cxn modelId="{AAAE4305-7FAB-4FA4-983C-86E7863F21A8}" srcId="{780BA668-3C90-44DA-B1C6-0C64CFE26ACC}" destId="{853272BD-C001-4CDE-A764-58DFD921038E}" srcOrd="2" destOrd="0" parTransId="{752A0E7E-70A9-4465-9445-0FFEEEE53773}" sibTransId="{47D2820D-066F-49EA-BE7E-DCB6AAA48D3A}"/>
    <dgm:cxn modelId="{3282F24A-AE09-4E84-930F-BE35D0DC4D38}" srcId="{780BA668-3C90-44DA-B1C6-0C64CFE26ACC}" destId="{84F9A443-6C4A-4694-984C-2D834C07066E}" srcOrd="1" destOrd="0" parTransId="{858A341B-DC7F-41A6-AC59-598B3EDD5CA2}" sibTransId="{E4E2334F-7FF9-4806-838F-4B7ABED88294}"/>
    <dgm:cxn modelId="{45407376-B35D-462D-A5B4-C6347B54CDE6}" type="presOf" srcId="{4B715AD8-38D4-4AA7-8502-FE7309F74AAA}" destId="{E9C2DCDB-FFDC-44BC-97C3-9E34B46F949A}" srcOrd="0" destOrd="0" presId="urn:microsoft.com/office/officeart/2005/8/layout/vList2"/>
    <dgm:cxn modelId="{4D0E2F96-ECF6-47C6-A0BE-8D7E6E92B31F}" type="presOf" srcId="{D527A3A5-1586-4900-B01E-F4DCEC12ADC7}" destId="{C769F322-CCBF-4DAF-9059-BFA757C2F925}" srcOrd="0" destOrd="0" presId="urn:microsoft.com/office/officeart/2005/8/layout/vList2"/>
    <dgm:cxn modelId="{64BD9A9F-D518-43A3-8B25-4ADD4641F61E}" type="presOf" srcId="{780BA668-3C90-44DA-B1C6-0C64CFE26ACC}" destId="{CAA4C4FD-BDE7-434F-A322-906CCD7342A4}" srcOrd="0" destOrd="0" presId="urn:microsoft.com/office/officeart/2005/8/layout/vList2"/>
    <dgm:cxn modelId="{13FDB4B3-8CEC-495E-B0C7-5789BEF90189}" type="presOf" srcId="{84F9A443-6C4A-4694-984C-2D834C07066E}" destId="{9B21F5A3-EFFB-43B5-A470-DD4975DDCB9B}" srcOrd="0" destOrd="0" presId="urn:microsoft.com/office/officeart/2005/8/layout/vList2"/>
    <dgm:cxn modelId="{FA40ADBF-5C4E-493F-BB76-9BF878A738D3}" type="presOf" srcId="{853272BD-C001-4CDE-A764-58DFD921038E}" destId="{E7CFCA98-ACA3-4DCD-9645-3DBA79A6E26B}" srcOrd="0" destOrd="0" presId="urn:microsoft.com/office/officeart/2005/8/layout/vList2"/>
    <dgm:cxn modelId="{64429AF3-A6AA-4E22-B6C7-3ADD3556A0A8}" srcId="{780BA668-3C90-44DA-B1C6-0C64CFE26ACC}" destId="{4B715AD8-38D4-4AA7-8502-FE7309F74AAA}" srcOrd="3" destOrd="0" parTransId="{C6F9B7B0-3820-4224-AC05-E416DD605938}" sibTransId="{B28D281E-0C20-4195-A6F8-CF61B7466702}"/>
    <dgm:cxn modelId="{9087F6FE-44B6-482A-8443-AF7F60BD9852}" srcId="{780BA668-3C90-44DA-B1C6-0C64CFE26ACC}" destId="{D527A3A5-1586-4900-B01E-F4DCEC12ADC7}" srcOrd="0" destOrd="0" parTransId="{83FE7F5E-E681-43CD-BA38-2E5FB2399A53}" sibTransId="{EF2DA798-6F57-4EA9-9B5A-606B4FCBA909}"/>
    <dgm:cxn modelId="{94839140-78C6-46CE-A00E-2E8880A71716}" type="presParOf" srcId="{CAA4C4FD-BDE7-434F-A322-906CCD7342A4}" destId="{C769F322-CCBF-4DAF-9059-BFA757C2F925}" srcOrd="0" destOrd="0" presId="urn:microsoft.com/office/officeart/2005/8/layout/vList2"/>
    <dgm:cxn modelId="{2235360F-3BAF-454A-A9C1-5BE761CE3733}" type="presParOf" srcId="{CAA4C4FD-BDE7-434F-A322-906CCD7342A4}" destId="{E4FBBB7A-60AA-43C3-BD6E-8DFDD0605C41}" srcOrd="1" destOrd="0" presId="urn:microsoft.com/office/officeart/2005/8/layout/vList2"/>
    <dgm:cxn modelId="{BA32C917-8DED-4DC4-95B9-236592E83C12}" type="presParOf" srcId="{CAA4C4FD-BDE7-434F-A322-906CCD7342A4}" destId="{9B21F5A3-EFFB-43B5-A470-DD4975DDCB9B}" srcOrd="2" destOrd="0" presId="urn:microsoft.com/office/officeart/2005/8/layout/vList2"/>
    <dgm:cxn modelId="{BBC52394-BA6F-49AE-A02E-35EF9FBE85BC}" type="presParOf" srcId="{CAA4C4FD-BDE7-434F-A322-906CCD7342A4}" destId="{45A73E70-EDD0-40BA-A856-5D5E0845B3EB}" srcOrd="3" destOrd="0" presId="urn:microsoft.com/office/officeart/2005/8/layout/vList2"/>
    <dgm:cxn modelId="{740BFE54-B3B1-4994-8BA9-73F8433F92DA}" type="presParOf" srcId="{CAA4C4FD-BDE7-434F-A322-906CCD7342A4}" destId="{E7CFCA98-ACA3-4DCD-9645-3DBA79A6E26B}" srcOrd="4" destOrd="0" presId="urn:microsoft.com/office/officeart/2005/8/layout/vList2"/>
    <dgm:cxn modelId="{AA9A39C3-6475-49B9-8D9E-8A83D00A11D7}" type="presParOf" srcId="{CAA4C4FD-BDE7-434F-A322-906CCD7342A4}" destId="{733B40E7-E013-40CF-89CD-8A826BAD2FCB}" srcOrd="5" destOrd="0" presId="urn:microsoft.com/office/officeart/2005/8/layout/vList2"/>
    <dgm:cxn modelId="{4A875CB7-9BC7-4262-BEB5-F87A52E86B2E}" type="presParOf" srcId="{CAA4C4FD-BDE7-434F-A322-906CCD7342A4}" destId="{E9C2DCDB-FFDC-44BC-97C3-9E34B46F949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0BA668-3C90-44DA-B1C6-0C64CFE26AC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715AD8-38D4-4AA7-8502-FE7309F74AAA}">
      <dgm:prSet phldr="0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Design does not require significant pumping power.</a:t>
          </a:r>
        </a:p>
      </dgm:t>
    </dgm:pt>
    <dgm:pt modelId="{C6F9B7B0-3820-4224-AC05-E416DD605938}" type="parTrans" cxnId="{64429AF3-A6AA-4E22-B6C7-3ADD3556A0A8}">
      <dgm:prSet/>
      <dgm:spPr/>
      <dgm:t>
        <a:bodyPr/>
        <a:lstStyle/>
        <a:p>
          <a:endParaRPr lang="en-US"/>
        </a:p>
      </dgm:t>
    </dgm:pt>
    <dgm:pt modelId="{B28D281E-0C20-4195-A6F8-CF61B7466702}" type="sibTrans" cxnId="{64429AF3-A6AA-4E22-B6C7-3ADD3556A0A8}">
      <dgm:prSet/>
      <dgm:spPr/>
      <dgm:t>
        <a:bodyPr/>
        <a:lstStyle/>
        <a:p>
          <a:endParaRPr lang="en-US"/>
        </a:p>
      </dgm:t>
    </dgm:pt>
    <dgm:pt modelId="{D527A3A5-1586-4900-B01E-F4DCEC12ADC7}">
      <dgm:prSet phldrT="[Text]" phldr="0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Design prevents puncture of pouch cells.</a:t>
          </a:r>
          <a:endParaRPr lang="en-US"/>
        </a:p>
      </dgm:t>
    </dgm:pt>
    <dgm:pt modelId="{83FE7F5E-E681-43CD-BA38-2E5FB2399A53}" type="parTrans" cxnId="{F5C685A4-C996-416A-9DB5-94A59A72CFE5}">
      <dgm:prSet/>
      <dgm:spPr/>
      <dgm:t>
        <a:bodyPr/>
        <a:lstStyle/>
        <a:p>
          <a:endParaRPr lang="en-US"/>
        </a:p>
      </dgm:t>
    </dgm:pt>
    <dgm:pt modelId="{EF2DA798-6F57-4EA9-9B5A-606B4FCBA909}" type="sibTrans" cxnId="{F5C685A4-C996-416A-9DB5-94A59A72CFE5}">
      <dgm:prSet/>
      <dgm:spPr/>
      <dgm:t>
        <a:bodyPr/>
        <a:lstStyle/>
        <a:p>
          <a:endParaRPr lang="en-US"/>
        </a:p>
      </dgm:t>
    </dgm:pt>
    <dgm:pt modelId="{84F9A443-6C4A-4694-984C-2D834C07066E}">
      <dgm:prSet phldrT="[Text]" phldr="0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Lowers the risk of thermal runaway</a:t>
          </a:r>
          <a:endParaRPr lang="en-US"/>
        </a:p>
      </dgm:t>
    </dgm:pt>
    <dgm:pt modelId="{858A341B-DC7F-41A6-AC59-598B3EDD5CA2}" type="parTrans" cxnId="{2C5D4E86-DEE9-4987-B0AD-88F7AD82E189}">
      <dgm:prSet/>
      <dgm:spPr/>
      <dgm:t>
        <a:bodyPr/>
        <a:lstStyle/>
        <a:p>
          <a:endParaRPr lang="en-US"/>
        </a:p>
      </dgm:t>
    </dgm:pt>
    <dgm:pt modelId="{E4E2334F-7FF9-4806-838F-4B7ABED88294}" type="sibTrans" cxnId="{2C5D4E86-DEE9-4987-B0AD-88F7AD82E189}">
      <dgm:prSet/>
      <dgm:spPr/>
      <dgm:t>
        <a:bodyPr/>
        <a:lstStyle/>
        <a:p>
          <a:endParaRPr lang="en-US"/>
        </a:p>
      </dgm:t>
    </dgm:pt>
    <dgm:pt modelId="{853272BD-C001-4CDE-A764-58DFD921038E}">
      <dgm:prSet phldr="0"/>
      <dgm:spPr>
        <a:solidFill>
          <a:schemeClr val="accent1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Design has ability to be implemented into Class 8 hybrid Vehicle battery packs.</a:t>
          </a:r>
        </a:p>
      </dgm:t>
    </dgm:pt>
    <dgm:pt modelId="{752A0E7E-70A9-4465-9445-0FFEEEE53773}" type="parTrans" cxnId="{09C0014D-F415-4218-B571-9D386CA7BD7E}">
      <dgm:prSet/>
      <dgm:spPr/>
      <dgm:t>
        <a:bodyPr/>
        <a:lstStyle/>
        <a:p>
          <a:endParaRPr lang="en-US"/>
        </a:p>
      </dgm:t>
    </dgm:pt>
    <dgm:pt modelId="{47D2820D-066F-49EA-BE7E-DCB6AAA48D3A}" type="sibTrans" cxnId="{09C0014D-F415-4218-B571-9D386CA7BD7E}">
      <dgm:prSet/>
      <dgm:spPr/>
      <dgm:t>
        <a:bodyPr/>
        <a:lstStyle/>
        <a:p>
          <a:endParaRPr lang="en-US"/>
        </a:p>
      </dgm:t>
    </dgm:pt>
    <dgm:pt modelId="{CAA4C4FD-BDE7-434F-A322-906CCD7342A4}" type="pres">
      <dgm:prSet presAssocID="{780BA668-3C90-44DA-B1C6-0C64CFE26ACC}" presName="linear" presStyleCnt="0">
        <dgm:presLayoutVars>
          <dgm:animLvl val="lvl"/>
          <dgm:resizeHandles val="exact"/>
        </dgm:presLayoutVars>
      </dgm:prSet>
      <dgm:spPr/>
    </dgm:pt>
    <dgm:pt modelId="{C769F322-CCBF-4DAF-9059-BFA757C2F925}" type="pres">
      <dgm:prSet presAssocID="{D527A3A5-1586-4900-B01E-F4DCEC12ADC7}" presName="parentText" presStyleLbl="node1" presStyleIdx="0" presStyleCnt="4" custScaleY="128543">
        <dgm:presLayoutVars>
          <dgm:chMax val="0"/>
          <dgm:bulletEnabled val="1"/>
        </dgm:presLayoutVars>
      </dgm:prSet>
      <dgm:spPr>
        <a:solidFill>
          <a:schemeClr val="accent1"/>
        </a:solidFill>
      </dgm:spPr>
    </dgm:pt>
    <dgm:pt modelId="{E4FBBB7A-60AA-43C3-BD6E-8DFDD0605C41}" type="pres">
      <dgm:prSet presAssocID="{EF2DA798-6F57-4EA9-9B5A-606B4FCBA909}" presName="spacer" presStyleCnt="0"/>
      <dgm:spPr/>
    </dgm:pt>
    <dgm:pt modelId="{9B21F5A3-EFFB-43B5-A470-DD4975DDCB9B}" type="pres">
      <dgm:prSet presAssocID="{84F9A443-6C4A-4694-984C-2D834C07066E}" presName="parentText" presStyleLbl="node1" presStyleIdx="1" presStyleCnt="4" custScaleY="128186">
        <dgm:presLayoutVars>
          <dgm:chMax val="0"/>
          <dgm:bulletEnabled val="1"/>
        </dgm:presLayoutVars>
      </dgm:prSet>
      <dgm:spPr/>
    </dgm:pt>
    <dgm:pt modelId="{45A73E70-EDD0-40BA-A856-5D5E0845B3EB}" type="pres">
      <dgm:prSet presAssocID="{E4E2334F-7FF9-4806-838F-4B7ABED88294}" presName="spacer" presStyleCnt="0"/>
      <dgm:spPr/>
    </dgm:pt>
    <dgm:pt modelId="{E7CFCA98-ACA3-4DCD-9645-3DBA79A6E26B}" type="pres">
      <dgm:prSet presAssocID="{853272BD-C001-4CDE-A764-58DFD921038E}" presName="parentText" presStyleLbl="node1" presStyleIdx="2" presStyleCnt="4" custScaleY="122061">
        <dgm:presLayoutVars>
          <dgm:chMax val="0"/>
          <dgm:bulletEnabled val="1"/>
        </dgm:presLayoutVars>
      </dgm:prSet>
      <dgm:spPr/>
    </dgm:pt>
    <dgm:pt modelId="{733B40E7-E013-40CF-89CD-8A826BAD2FCB}" type="pres">
      <dgm:prSet presAssocID="{47D2820D-066F-49EA-BE7E-DCB6AAA48D3A}" presName="spacer" presStyleCnt="0"/>
      <dgm:spPr/>
    </dgm:pt>
    <dgm:pt modelId="{E9C2DCDB-FFDC-44BC-97C3-9E34B46F949A}" type="pres">
      <dgm:prSet presAssocID="{4B715AD8-38D4-4AA7-8502-FE7309F74AAA}" presName="parentText" presStyleLbl="node1" presStyleIdx="3" presStyleCnt="4" custScaleY="104581">
        <dgm:presLayoutVars>
          <dgm:chMax val="0"/>
          <dgm:bulletEnabled val="1"/>
        </dgm:presLayoutVars>
      </dgm:prSet>
      <dgm:spPr/>
    </dgm:pt>
  </dgm:ptLst>
  <dgm:cxnLst>
    <dgm:cxn modelId="{029EB02A-4FAD-4C42-A7B4-8FE94738863B}" type="presOf" srcId="{853272BD-C001-4CDE-A764-58DFD921038E}" destId="{E7CFCA98-ACA3-4DCD-9645-3DBA79A6E26B}" srcOrd="0" destOrd="0" presId="urn:microsoft.com/office/officeart/2005/8/layout/vList2"/>
    <dgm:cxn modelId="{4C861431-367D-4F4A-B41D-6DC1ADD749D5}" type="presOf" srcId="{D527A3A5-1586-4900-B01E-F4DCEC12ADC7}" destId="{C769F322-CCBF-4DAF-9059-BFA757C2F925}" srcOrd="0" destOrd="0" presId="urn:microsoft.com/office/officeart/2005/8/layout/vList2"/>
    <dgm:cxn modelId="{09C0014D-F415-4218-B571-9D386CA7BD7E}" srcId="{780BA668-3C90-44DA-B1C6-0C64CFE26ACC}" destId="{853272BD-C001-4CDE-A764-58DFD921038E}" srcOrd="2" destOrd="0" parTransId="{752A0E7E-70A9-4465-9445-0FFEEEE53773}" sibTransId="{47D2820D-066F-49EA-BE7E-DCB6AAA48D3A}"/>
    <dgm:cxn modelId="{6011657F-F67E-4F52-87B8-0C0B7E08A54E}" type="presOf" srcId="{84F9A443-6C4A-4694-984C-2D834C07066E}" destId="{9B21F5A3-EFFB-43B5-A470-DD4975DDCB9B}" srcOrd="0" destOrd="0" presId="urn:microsoft.com/office/officeart/2005/8/layout/vList2"/>
    <dgm:cxn modelId="{2C5D4E86-DEE9-4987-B0AD-88F7AD82E189}" srcId="{780BA668-3C90-44DA-B1C6-0C64CFE26ACC}" destId="{84F9A443-6C4A-4694-984C-2D834C07066E}" srcOrd="1" destOrd="0" parTransId="{858A341B-DC7F-41A6-AC59-598B3EDD5CA2}" sibTransId="{E4E2334F-7FF9-4806-838F-4B7ABED88294}"/>
    <dgm:cxn modelId="{64BD9A9F-D518-43A3-8B25-4ADD4641F61E}" type="presOf" srcId="{780BA668-3C90-44DA-B1C6-0C64CFE26ACC}" destId="{CAA4C4FD-BDE7-434F-A322-906CCD7342A4}" srcOrd="0" destOrd="0" presId="urn:microsoft.com/office/officeart/2005/8/layout/vList2"/>
    <dgm:cxn modelId="{F5C685A4-C996-416A-9DB5-94A59A72CFE5}" srcId="{780BA668-3C90-44DA-B1C6-0C64CFE26ACC}" destId="{D527A3A5-1586-4900-B01E-F4DCEC12ADC7}" srcOrd="0" destOrd="0" parTransId="{83FE7F5E-E681-43CD-BA38-2E5FB2399A53}" sibTransId="{EF2DA798-6F57-4EA9-9B5A-606B4FCBA909}"/>
    <dgm:cxn modelId="{0410D4AC-5FE9-4D54-A1F8-8F1D270E4BFD}" type="presOf" srcId="{4B715AD8-38D4-4AA7-8502-FE7309F74AAA}" destId="{E9C2DCDB-FFDC-44BC-97C3-9E34B46F949A}" srcOrd="0" destOrd="0" presId="urn:microsoft.com/office/officeart/2005/8/layout/vList2"/>
    <dgm:cxn modelId="{64429AF3-A6AA-4E22-B6C7-3ADD3556A0A8}" srcId="{780BA668-3C90-44DA-B1C6-0C64CFE26ACC}" destId="{4B715AD8-38D4-4AA7-8502-FE7309F74AAA}" srcOrd="3" destOrd="0" parTransId="{C6F9B7B0-3820-4224-AC05-E416DD605938}" sibTransId="{B28D281E-0C20-4195-A6F8-CF61B7466702}"/>
    <dgm:cxn modelId="{B0F37F6C-94CC-4A13-8A3F-EFE571578FB2}" type="presParOf" srcId="{CAA4C4FD-BDE7-434F-A322-906CCD7342A4}" destId="{C769F322-CCBF-4DAF-9059-BFA757C2F925}" srcOrd="0" destOrd="0" presId="urn:microsoft.com/office/officeart/2005/8/layout/vList2"/>
    <dgm:cxn modelId="{A8D4A68F-99BA-40E3-8B83-6B5ED3584AE6}" type="presParOf" srcId="{CAA4C4FD-BDE7-434F-A322-906CCD7342A4}" destId="{E4FBBB7A-60AA-43C3-BD6E-8DFDD0605C41}" srcOrd="1" destOrd="0" presId="urn:microsoft.com/office/officeart/2005/8/layout/vList2"/>
    <dgm:cxn modelId="{2086E4F1-4170-4582-AAEB-68A87EE69378}" type="presParOf" srcId="{CAA4C4FD-BDE7-434F-A322-906CCD7342A4}" destId="{9B21F5A3-EFFB-43B5-A470-DD4975DDCB9B}" srcOrd="2" destOrd="0" presId="urn:microsoft.com/office/officeart/2005/8/layout/vList2"/>
    <dgm:cxn modelId="{8DE93CC3-7C63-4C44-B583-22332C5579E7}" type="presParOf" srcId="{CAA4C4FD-BDE7-434F-A322-906CCD7342A4}" destId="{45A73E70-EDD0-40BA-A856-5D5E0845B3EB}" srcOrd="3" destOrd="0" presId="urn:microsoft.com/office/officeart/2005/8/layout/vList2"/>
    <dgm:cxn modelId="{2CBE7FC6-4AD0-4B19-9493-DD432B8FE8FC}" type="presParOf" srcId="{CAA4C4FD-BDE7-434F-A322-906CCD7342A4}" destId="{E7CFCA98-ACA3-4DCD-9645-3DBA79A6E26B}" srcOrd="4" destOrd="0" presId="urn:microsoft.com/office/officeart/2005/8/layout/vList2"/>
    <dgm:cxn modelId="{1A452C24-A11E-4BA1-9FC4-2AFF15E878F7}" type="presParOf" srcId="{CAA4C4FD-BDE7-434F-A322-906CCD7342A4}" destId="{733B40E7-E013-40CF-89CD-8A826BAD2FCB}" srcOrd="5" destOrd="0" presId="urn:microsoft.com/office/officeart/2005/8/layout/vList2"/>
    <dgm:cxn modelId="{DB5BC9EF-A7AE-4E90-9428-5E9B503AD393}" type="presParOf" srcId="{CAA4C4FD-BDE7-434F-A322-906CCD7342A4}" destId="{E9C2DCDB-FFDC-44BC-97C3-9E34B46F949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3BD282-319A-4B41-AFC9-8F4A6A64BC3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E61884-221B-4C41-BDCB-78A714DF31F1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Battery Cooling Method</a:t>
          </a:r>
          <a:endParaRPr lang="en-US"/>
        </a:p>
      </dgm:t>
    </dgm:pt>
    <dgm:pt modelId="{364071D6-A8DB-4C78-A994-34A230B3D157}" type="parTrans" cxnId="{77C2434E-9AE7-4841-89B3-B6B4A0CE65CE}">
      <dgm:prSet/>
      <dgm:spPr/>
      <dgm:t>
        <a:bodyPr/>
        <a:lstStyle/>
        <a:p>
          <a:endParaRPr lang="en-US"/>
        </a:p>
      </dgm:t>
    </dgm:pt>
    <dgm:pt modelId="{CA071931-74C6-42D9-B1B1-57DBEE0BF7E2}" type="sibTrans" cxnId="{77C2434E-9AE7-4841-89B3-B6B4A0CE65CE}">
      <dgm:prSet/>
      <dgm:spPr/>
      <dgm:t>
        <a:bodyPr/>
        <a:lstStyle/>
        <a:p>
          <a:endParaRPr lang="en-US"/>
        </a:p>
      </dgm:t>
    </dgm:pt>
    <dgm:pt modelId="{CA9D3CDA-6148-4058-A01C-3069637A2F27}">
      <dgm:prSet phldrT="[Text]" phldr="0"/>
      <dgm:spPr>
        <a:solidFill>
          <a:schemeClr val="accent3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Heat Transfer</a:t>
          </a:r>
          <a:endParaRPr lang="en-US"/>
        </a:p>
      </dgm:t>
    </dgm:pt>
    <dgm:pt modelId="{0354CF85-5F3D-4BA5-81DF-9CE6E51162EB}" type="parTrans" cxnId="{88370CDA-695C-4F2B-A65D-324B2363EE13}">
      <dgm:prSet/>
      <dgm:spPr/>
      <dgm:t>
        <a:bodyPr/>
        <a:lstStyle/>
        <a:p>
          <a:endParaRPr lang="en-US"/>
        </a:p>
      </dgm:t>
    </dgm:pt>
    <dgm:pt modelId="{E57C4840-AE41-4789-9BA1-AB075D7B8793}" type="sibTrans" cxnId="{88370CDA-695C-4F2B-A65D-324B2363EE13}">
      <dgm:prSet/>
      <dgm:spPr/>
      <dgm:t>
        <a:bodyPr/>
        <a:lstStyle/>
        <a:p>
          <a:endParaRPr lang="en-US"/>
        </a:p>
      </dgm:t>
    </dgm:pt>
    <dgm:pt modelId="{2A6CEC76-B917-428B-BB2A-9F391579A6B9}">
      <dgm:prSet phldrT="[Text]" phldr="0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>
              <a:latin typeface="Arial Black" panose="020B0A04020102020204"/>
            </a:rPr>
            <a:t>Safety</a:t>
          </a:r>
          <a:endParaRPr lang="en-US"/>
        </a:p>
      </dgm:t>
    </dgm:pt>
    <dgm:pt modelId="{988B4023-D252-465A-877B-856AB5B882C8}" type="parTrans" cxnId="{6311D8DF-16CD-401D-89B1-BFD4C0DDE963}">
      <dgm:prSet/>
      <dgm:spPr/>
      <dgm:t>
        <a:bodyPr/>
        <a:lstStyle/>
        <a:p>
          <a:endParaRPr lang="en-US"/>
        </a:p>
      </dgm:t>
    </dgm:pt>
    <dgm:pt modelId="{9BAC82AF-234C-4C9E-9747-7CC3EE62168B}" type="sibTrans" cxnId="{6311D8DF-16CD-401D-89B1-BFD4C0DDE963}">
      <dgm:prSet/>
      <dgm:spPr/>
      <dgm:t>
        <a:bodyPr/>
        <a:lstStyle/>
        <a:p>
          <a:endParaRPr lang="en-US"/>
        </a:p>
      </dgm:t>
    </dgm:pt>
    <dgm:pt modelId="{AACF8592-ED81-42A5-996C-E752F00C1D44}">
      <dgm:prSet phldrT="[Text]" phldr="0"/>
      <dgm:spPr>
        <a:solidFill>
          <a:schemeClr val="accent6"/>
        </a:solidFill>
      </dgm:spPr>
      <dgm:t>
        <a:bodyPr/>
        <a:lstStyle/>
        <a:p>
          <a:r>
            <a:rPr lang="en-US">
              <a:latin typeface="Arial Black" panose="020B0A04020102020204"/>
            </a:rPr>
            <a:t>Efficiency</a:t>
          </a:r>
          <a:endParaRPr lang="en-US"/>
        </a:p>
      </dgm:t>
    </dgm:pt>
    <dgm:pt modelId="{53ADEF47-B222-45DD-85C0-852BA6778A41}" type="parTrans" cxnId="{839C93F5-CE15-4231-BFAD-68DD18A89496}">
      <dgm:prSet/>
      <dgm:spPr/>
      <dgm:t>
        <a:bodyPr/>
        <a:lstStyle/>
        <a:p>
          <a:endParaRPr lang="en-US"/>
        </a:p>
      </dgm:t>
    </dgm:pt>
    <dgm:pt modelId="{A5EB2224-23D7-48A4-8954-8479186A7D10}" type="sibTrans" cxnId="{839C93F5-CE15-4231-BFAD-68DD18A89496}">
      <dgm:prSet/>
      <dgm:spPr/>
      <dgm:t>
        <a:bodyPr/>
        <a:lstStyle/>
        <a:p>
          <a:endParaRPr lang="en-US"/>
        </a:p>
      </dgm:t>
    </dgm:pt>
    <dgm:pt modelId="{04CB0987-5E01-4AC0-A407-22996C583D5A}" type="pres">
      <dgm:prSet presAssocID="{773BD282-319A-4B41-AFC9-8F4A6A64BC3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E85CA67-072B-47A6-ABA0-F2844DAB18C7}" type="pres">
      <dgm:prSet presAssocID="{28E61884-221B-4C41-BDCB-78A714DF31F1}" presName="hierRoot1" presStyleCnt="0">
        <dgm:presLayoutVars>
          <dgm:hierBranch val="init"/>
        </dgm:presLayoutVars>
      </dgm:prSet>
      <dgm:spPr/>
    </dgm:pt>
    <dgm:pt modelId="{7ADDE0BD-4A55-4F04-8262-DD7FC2A30517}" type="pres">
      <dgm:prSet presAssocID="{28E61884-221B-4C41-BDCB-78A714DF31F1}" presName="rootComposite1" presStyleCnt="0"/>
      <dgm:spPr/>
    </dgm:pt>
    <dgm:pt modelId="{35964B0D-9155-4977-8AC3-14100F4E198F}" type="pres">
      <dgm:prSet presAssocID="{28E61884-221B-4C41-BDCB-78A714DF31F1}" presName="rootText1" presStyleLbl="node0" presStyleIdx="0" presStyleCnt="1">
        <dgm:presLayoutVars>
          <dgm:chPref val="3"/>
        </dgm:presLayoutVars>
      </dgm:prSet>
      <dgm:spPr/>
    </dgm:pt>
    <dgm:pt modelId="{9231918B-6F5D-47FE-8C73-843C85D98FD1}" type="pres">
      <dgm:prSet presAssocID="{28E61884-221B-4C41-BDCB-78A714DF31F1}" presName="rootConnector1" presStyleLbl="node1" presStyleIdx="0" presStyleCnt="0"/>
      <dgm:spPr/>
    </dgm:pt>
    <dgm:pt modelId="{29588EEA-1887-45AB-92BB-CAFDE3F2FD8F}" type="pres">
      <dgm:prSet presAssocID="{28E61884-221B-4C41-BDCB-78A714DF31F1}" presName="hierChild2" presStyleCnt="0"/>
      <dgm:spPr/>
    </dgm:pt>
    <dgm:pt modelId="{1028D337-CE20-436F-A0FB-3C288A8569AC}" type="pres">
      <dgm:prSet presAssocID="{0354CF85-5F3D-4BA5-81DF-9CE6E51162EB}" presName="Name37" presStyleLbl="parChTrans1D2" presStyleIdx="0" presStyleCnt="3"/>
      <dgm:spPr/>
    </dgm:pt>
    <dgm:pt modelId="{D3A1A97E-677A-4307-899A-DECF98990253}" type="pres">
      <dgm:prSet presAssocID="{CA9D3CDA-6148-4058-A01C-3069637A2F27}" presName="hierRoot2" presStyleCnt="0">
        <dgm:presLayoutVars>
          <dgm:hierBranch val="init"/>
        </dgm:presLayoutVars>
      </dgm:prSet>
      <dgm:spPr/>
    </dgm:pt>
    <dgm:pt modelId="{E347F86A-7F69-4F3B-9B02-AD9D5E4DCFF7}" type="pres">
      <dgm:prSet presAssocID="{CA9D3CDA-6148-4058-A01C-3069637A2F27}" presName="rootComposite" presStyleCnt="0"/>
      <dgm:spPr/>
    </dgm:pt>
    <dgm:pt modelId="{28129A3F-4C32-445F-8B5F-A7DDAF1ED4A4}" type="pres">
      <dgm:prSet presAssocID="{CA9D3CDA-6148-4058-A01C-3069637A2F27}" presName="rootText" presStyleLbl="node2" presStyleIdx="0" presStyleCnt="3">
        <dgm:presLayoutVars>
          <dgm:chPref val="3"/>
        </dgm:presLayoutVars>
      </dgm:prSet>
      <dgm:spPr/>
    </dgm:pt>
    <dgm:pt modelId="{7E6BB277-5983-4F7B-BE2F-21E45A28F720}" type="pres">
      <dgm:prSet presAssocID="{CA9D3CDA-6148-4058-A01C-3069637A2F27}" presName="rootConnector" presStyleLbl="node2" presStyleIdx="0" presStyleCnt="3"/>
      <dgm:spPr/>
    </dgm:pt>
    <dgm:pt modelId="{3090E29B-B9E9-4C4F-900F-D8FD471F7D80}" type="pres">
      <dgm:prSet presAssocID="{CA9D3CDA-6148-4058-A01C-3069637A2F27}" presName="hierChild4" presStyleCnt="0"/>
      <dgm:spPr/>
    </dgm:pt>
    <dgm:pt modelId="{1852A87C-568A-41B7-A338-33AC624FA5FB}" type="pres">
      <dgm:prSet presAssocID="{CA9D3CDA-6148-4058-A01C-3069637A2F27}" presName="hierChild5" presStyleCnt="0"/>
      <dgm:spPr/>
    </dgm:pt>
    <dgm:pt modelId="{E24D479D-5E6C-4F02-8B7A-D96B722798AE}" type="pres">
      <dgm:prSet presAssocID="{988B4023-D252-465A-877B-856AB5B882C8}" presName="Name37" presStyleLbl="parChTrans1D2" presStyleIdx="1" presStyleCnt="3"/>
      <dgm:spPr/>
    </dgm:pt>
    <dgm:pt modelId="{936EB38A-3C46-46A6-8A93-F743BB414D97}" type="pres">
      <dgm:prSet presAssocID="{2A6CEC76-B917-428B-BB2A-9F391579A6B9}" presName="hierRoot2" presStyleCnt="0">
        <dgm:presLayoutVars>
          <dgm:hierBranch val="init"/>
        </dgm:presLayoutVars>
      </dgm:prSet>
      <dgm:spPr/>
    </dgm:pt>
    <dgm:pt modelId="{0BF34FB5-BD01-40E0-A23E-1CF167E1CFEF}" type="pres">
      <dgm:prSet presAssocID="{2A6CEC76-B917-428B-BB2A-9F391579A6B9}" presName="rootComposite" presStyleCnt="0"/>
      <dgm:spPr/>
    </dgm:pt>
    <dgm:pt modelId="{432B70F2-EF1C-4653-B3F3-22A61FEDAC6D}" type="pres">
      <dgm:prSet presAssocID="{2A6CEC76-B917-428B-BB2A-9F391579A6B9}" presName="rootText" presStyleLbl="node2" presStyleIdx="1" presStyleCnt="3">
        <dgm:presLayoutVars>
          <dgm:chPref val="3"/>
        </dgm:presLayoutVars>
      </dgm:prSet>
      <dgm:spPr>
        <a:solidFill>
          <a:schemeClr val="accent4">
            <a:lumMod val="75000"/>
          </a:schemeClr>
        </a:solidFill>
      </dgm:spPr>
    </dgm:pt>
    <dgm:pt modelId="{90247202-7D07-423D-8672-66EB9D05F4AC}" type="pres">
      <dgm:prSet presAssocID="{2A6CEC76-B917-428B-BB2A-9F391579A6B9}" presName="rootConnector" presStyleLbl="node2" presStyleIdx="1" presStyleCnt="3"/>
      <dgm:spPr/>
    </dgm:pt>
    <dgm:pt modelId="{6D9778AE-5600-4C26-9567-87FA88DB39E6}" type="pres">
      <dgm:prSet presAssocID="{2A6CEC76-B917-428B-BB2A-9F391579A6B9}" presName="hierChild4" presStyleCnt="0"/>
      <dgm:spPr/>
    </dgm:pt>
    <dgm:pt modelId="{53D235A6-A310-418E-83AE-9091BD093FAC}" type="pres">
      <dgm:prSet presAssocID="{2A6CEC76-B917-428B-BB2A-9F391579A6B9}" presName="hierChild5" presStyleCnt="0"/>
      <dgm:spPr/>
    </dgm:pt>
    <dgm:pt modelId="{62B07E10-E701-4D56-B137-4069F56C3BB8}" type="pres">
      <dgm:prSet presAssocID="{53ADEF47-B222-45DD-85C0-852BA6778A41}" presName="Name37" presStyleLbl="parChTrans1D2" presStyleIdx="2" presStyleCnt="3"/>
      <dgm:spPr/>
    </dgm:pt>
    <dgm:pt modelId="{96348767-7A2B-420B-81AE-908C2F108465}" type="pres">
      <dgm:prSet presAssocID="{AACF8592-ED81-42A5-996C-E752F00C1D44}" presName="hierRoot2" presStyleCnt="0">
        <dgm:presLayoutVars>
          <dgm:hierBranch val="init"/>
        </dgm:presLayoutVars>
      </dgm:prSet>
      <dgm:spPr/>
    </dgm:pt>
    <dgm:pt modelId="{EE06947C-FD80-46FB-98A5-D92E35EE94D3}" type="pres">
      <dgm:prSet presAssocID="{AACF8592-ED81-42A5-996C-E752F00C1D44}" presName="rootComposite" presStyleCnt="0"/>
      <dgm:spPr/>
    </dgm:pt>
    <dgm:pt modelId="{DFF13D82-B5C7-4241-A596-4E7AF4BDA0CD}" type="pres">
      <dgm:prSet presAssocID="{AACF8592-ED81-42A5-996C-E752F00C1D44}" presName="rootText" presStyleLbl="node2" presStyleIdx="2" presStyleCnt="3">
        <dgm:presLayoutVars>
          <dgm:chPref val="3"/>
        </dgm:presLayoutVars>
      </dgm:prSet>
      <dgm:spPr/>
    </dgm:pt>
    <dgm:pt modelId="{FCA2D8CC-EF0A-4F06-8D65-8C97FF66BA92}" type="pres">
      <dgm:prSet presAssocID="{AACF8592-ED81-42A5-996C-E752F00C1D44}" presName="rootConnector" presStyleLbl="node2" presStyleIdx="2" presStyleCnt="3"/>
      <dgm:spPr/>
    </dgm:pt>
    <dgm:pt modelId="{CBA8635F-4DC6-4BE1-AD80-CF9158D100D4}" type="pres">
      <dgm:prSet presAssocID="{AACF8592-ED81-42A5-996C-E752F00C1D44}" presName="hierChild4" presStyleCnt="0"/>
      <dgm:spPr/>
    </dgm:pt>
    <dgm:pt modelId="{116B58A4-69DD-458C-B51B-D15C4EC9E051}" type="pres">
      <dgm:prSet presAssocID="{AACF8592-ED81-42A5-996C-E752F00C1D44}" presName="hierChild5" presStyleCnt="0"/>
      <dgm:spPr/>
    </dgm:pt>
    <dgm:pt modelId="{FD5FB6CA-34BE-485C-93F1-0B2CC8826D62}" type="pres">
      <dgm:prSet presAssocID="{28E61884-221B-4C41-BDCB-78A714DF31F1}" presName="hierChild3" presStyleCnt="0"/>
      <dgm:spPr/>
    </dgm:pt>
  </dgm:ptLst>
  <dgm:cxnLst>
    <dgm:cxn modelId="{BD874E16-2795-488F-8C6E-98DA865B9F6A}" type="presOf" srcId="{988B4023-D252-465A-877B-856AB5B882C8}" destId="{E24D479D-5E6C-4F02-8B7A-D96B722798AE}" srcOrd="0" destOrd="0" presId="urn:microsoft.com/office/officeart/2005/8/layout/orgChart1"/>
    <dgm:cxn modelId="{C80CCA2B-C109-409D-8420-037ABA441F8C}" type="presOf" srcId="{CA9D3CDA-6148-4058-A01C-3069637A2F27}" destId="{28129A3F-4C32-445F-8B5F-A7DDAF1ED4A4}" srcOrd="0" destOrd="0" presId="urn:microsoft.com/office/officeart/2005/8/layout/orgChart1"/>
    <dgm:cxn modelId="{6FDCF22E-8251-4C47-B6AE-61DC82213D88}" type="presOf" srcId="{53ADEF47-B222-45DD-85C0-852BA6778A41}" destId="{62B07E10-E701-4D56-B137-4069F56C3BB8}" srcOrd="0" destOrd="0" presId="urn:microsoft.com/office/officeart/2005/8/layout/orgChart1"/>
    <dgm:cxn modelId="{77C2434E-9AE7-4841-89B3-B6B4A0CE65CE}" srcId="{773BD282-319A-4B41-AFC9-8F4A6A64BC3A}" destId="{28E61884-221B-4C41-BDCB-78A714DF31F1}" srcOrd="0" destOrd="0" parTransId="{364071D6-A8DB-4C78-A994-34A230B3D157}" sibTransId="{CA071931-74C6-42D9-B1B1-57DBEE0BF7E2}"/>
    <dgm:cxn modelId="{5F0DF758-A0DB-4C7A-9D3A-4D9557AD7AB2}" type="presOf" srcId="{AACF8592-ED81-42A5-996C-E752F00C1D44}" destId="{FCA2D8CC-EF0A-4F06-8D65-8C97FF66BA92}" srcOrd="1" destOrd="0" presId="urn:microsoft.com/office/officeart/2005/8/layout/orgChart1"/>
    <dgm:cxn modelId="{A44B5396-86C7-4FDB-BEE4-51C638480884}" type="presOf" srcId="{2A6CEC76-B917-428B-BB2A-9F391579A6B9}" destId="{432B70F2-EF1C-4653-B3F3-22A61FEDAC6D}" srcOrd="0" destOrd="0" presId="urn:microsoft.com/office/officeart/2005/8/layout/orgChart1"/>
    <dgm:cxn modelId="{63BF269C-CCF8-4DA1-974D-73845DC2C7D9}" type="presOf" srcId="{AACF8592-ED81-42A5-996C-E752F00C1D44}" destId="{DFF13D82-B5C7-4241-A596-4E7AF4BDA0CD}" srcOrd="0" destOrd="0" presId="urn:microsoft.com/office/officeart/2005/8/layout/orgChart1"/>
    <dgm:cxn modelId="{0766819C-BF78-4E90-9343-F49E8E44D444}" type="presOf" srcId="{2A6CEC76-B917-428B-BB2A-9F391579A6B9}" destId="{90247202-7D07-423D-8672-66EB9D05F4AC}" srcOrd="1" destOrd="0" presId="urn:microsoft.com/office/officeart/2005/8/layout/orgChart1"/>
    <dgm:cxn modelId="{32B36BA8-4DBD-468C-9818-1B5218E1DB3D}" type="presOf" srcId="{CA9D3CDA-6148-4058-A01C-3069637A2F27}" destId="{7E6BB277-5983-4F7B-BE2F-21E45A28F720}" srcOrd="1" destOrd="0" presId="urn:microsoft.com/office/officeart/2005/8/layout/orgChart1"/>
    <dgm:cxn modelId="{9A9616B5-403F-4438-98C2-F7D526F5873B}" type="presOf" srcId="{28E61884-221B-4C41-BDCB-78A714DF31F1}" destId="{35964B0D-9155-4977-8AC3-14100F4E198F}" srcOrd="0" destOrd="0" presId="urn:microsoft.com/office/officeart/2005/8/layout/orgChart1"/>
    <dgm:cxn modelId="{031689C0-C89D-49D7-B36D-5E2B69570F3B}" type="presOf" srcId="{28E61884-221B-4C41-BDCB-78A714DF31F1}" destId="{9231918B-6F5D-47FE-8C73-843C85D98FD1}" srcOrd="1" destOrd="0" presId="urn:microsoft.com/office/officeart/2005/8/layout/orgChart1"/>
    <dgm:cxn modelId="{4FFCD3C3-978C-4162-A4EE-A0E5F28CB0BD}" type="presOf" srcId="{0354CF85-5F3D-4BA5-81DF-9CE6E51162EB}" destId="{1028D337-CE20-436F-A0FB-3C288A8569AC}" srcOrd="0" destOrd="0" presId="urn:microsoft.com/office/officeart/2005/8/layout/orgChart1"/>
    <dgm:cxn modelId="{88370CDA-695C-4F2B-A65D-324B2363EE13}" srcId="{28E61884-221B-4C41-BDCB-78A714DF31F1}" destId="{CA9D3CDA-6148-4058-A01C-3069637A2F27}" srcOrd="0" destOrd="0" parTransId="{0354CF85-5F3D-4BA5-81DF-9CE6E51162EB}" sibTransId="{E57C4840-AE41-4789-9BA1-AB075D7B8793}"/>
    <dgm:cxn modelId="{6311D8DF-16CD-401D-89B1-BFD4C0DDE963}" srcId="{28E61884-221B-4C41-BDCB-78A714DF31F1}" destId="{2A6CEC76-B917-428B-BB2A-9F391579A6B9}" srcOrd="1" destOrd="0" parTransId="{988B4023-D252-465A-877B-856AB5B882C8}" sibTransId="{9BAC82AF-234C-4C9E-9747-7CC3EE62168B}"/>
    <dgm:cxn modelId="{577DE9EE-8FDA-48C0-91A8-1DF259ABCCB2}" type="presOf" srcId="{773BD282-319A-4B41-AFC9-8F4A6A64BC3A}" destId="{04CB0987-5E01-4AC0-A407-22996C583D5A}" srcOrd="0" destOrd="0" presId="urn:microsoft.com/office/officeart/2005/8/layout/orgChart1"/>
    <dgm:cxn modelId="{839C93F5-CE15-4231-BFAD-68DD18A89496}" srcId="{28E61884-221B-4C41-BDCB-78A714DF31F1}" destId="{AACF8592-ED81-42A5-996C-E752F00C1D44}" srcOrd="2" destOrd="0" parTransId="{53ADEF47-B222-45DD-85C0-852BA6778A41}" sibTransId="{A5EB2224-23D7-48A4-8954-8479186A7D10}"/>
    <dgm:cxn modelId="{8038E3C3-3DF5-49B1-8103-D2CFECF9DF96}" type="presParOf" srcId="{04CB0987-5E01-4AC0-A407-22996C583D5A}" destId="{AE85CA67-072B-47A6-ABA0-F2844DAB18C7}" srcOrd="0" destOrd="0" presId="urn:microsoft.com/office/officeart/2005/8/layout/orgChart1"/>
    <dgm:cxn modelId="{BE021E6F-F526-4426-969D-96C74A475EE7}" type="presParOf" srcId="{AE85CA67-072B-47A6-ABA0-F2844DAB18C7}" destId="{7ADDE0BD-4A55-4F04-8262-DD7FC2A30517}" srcOrd="0" destOrd="0" presId="urn:microsoft.com/office/officeart/2005/8/layout/orgChart1"/>
    <dgm:cxn modelId="{C944617B-29F1-4721-89D6-AA9765E45867}" type="presParOf" srcId="{7ADDE0BD-4A55-4F04-8262-DD7FC2A30517}" destId="{35964B0D-9155-4977-8AC3-14100F4E198F}" srcOrd="0" destOrd="0" presId="urn:microsoft.com/office/officeart/2005/8/layout/orgChart1"/>
    <dgm:cxn modelId="{2C126E7F-0874-4A64-A903-02A4E679439D}" type="presParOf" srcId="{7ADDE0BD-4A55-4F04-8262-DD7FC2A30517}" destId="{9231918B-6F5D-47FE-8C73-843C85D98FD1}" srcOrd="1" destOrd="0" presId="urn:microsoft.com/office/officeart/2005/8/layout/orgChart1"/>
    <dgm:cxn modelId="{5017E6DC-18D0-403C-8E9F-02D426530CA5}" type="presParOf" srcId="{AE85CA67-072B-47A6-ABA0-F2844DAB18C7}" destId="{29588EEA-1887-45AB-92BB-CAFDE3F2FD8F}" srcOrd="1" destOrd="0" presId="urn:microsoft.com/office/officeart/2005/8/layout/orgChart1"/>
    <dgm:cxn modelId="{2130DB94-A326-4A7C-91AB-F22EB4FA8ED8}" type="presParOf" srcId="{29588EEA-1887-45AB-92BB-CAFDE3F2FD8F}" destId="{1028D337-CE20-436F-A0FB-3C288A8569AC}" srcOrd="0" destOrd="0" presId="urn:microsoft.com/office/officeart/2005/8/layout/orgChart1"/>
    <dgm:cxn modelId="{2752077B-EE83-4F2D-9A61-3B93B2CE4992}" type="presParOf" srcId="{29588EEA-1887-45AB-92BB-CAFDE3F2FD8F}" destId="{D3A1A97E-677A-4307-899A-DECF98990253}" srcOrd="1" destOrd="0" presId="urn:microsoft.com/office/officeart/2005/8/layout/orgChart1"/>
    <dgm:cxn modelId="{EEC91BA6-5885-484B-A4C7-30585B1D98EF}" type="presParOf" srcId="{D3A1A97E-677A-4307-899A-DECF98990253}" destId="{E347F86A-7F69-4F3B-9B02-AD9D5E4DCFF7}" srcOrd="0" destOrd="0" presId="urn:microsoft.com/office/officeart/2005/8/layout/orgChart1"/>
    <dgm:cxn modelId="{EBA1D893-851E-45AF-B116-650E4AB13D85}" type="presParOf" srcId="{E347F86A-7F69-4F3B-9B02-AD9D5E4DCFF7}" destId="{28129A3F-4C32-445F-8B5F-A7DDAF1ED4A4}" srcOrd="0" destOrd="0" presId="urn:microsoft.com/office/officeart/2005/8/layout/orgChart1"/>
    <dgm:cxn modelId="{7FC97EA9-3AC6-4DBF-8A95-16C74B2324CE}" type="presParOf" srcId="{E347F86A-7F69-4F3B-9B02-AD9D5E4DCFF7}" destId="{7E6BB277-5983-4F7B-BE2F-21E45A28F720}" srcOrd="1" destOrd="0" presId="urn:microsoft.com/office/officeart/2005/8/layout/orgChart1"/>
    <dgm:cxn modelId="{E8AD88AD-9715-4D6E-993B-F72268C1DBD3}" type="presParOf" srcId="{D3A1A97E-677A-4307-899A-DECF98990253}" destId="{3090E29B-B9E9-4C4F-900F-D8FD471F7D80}" srcOrd="1" destOrd="0" presId="urn:microsoft.com/office/officeart/2005/8/layout/orgChart1"/>
    <dgm:cxn modelId="{CC1AFAC9-2716-4666-974F-AC7BF3D6738A}" type="presParOf" srcId="{D3A1A97E-677A-4307-899A-DECF98990253}" destId="{1852A87C-568A-41B7-A338-33AC624FA5FB}" srcOrd="2" destOrd="0" presId="urn:microsoft.com/office/officeart/2005/8/layout/orgChart1"/>
    <dgm:cxn modelId="{EC669EB8-7CEB-48DF-9A21-ABFF241E370D}" type="presParOf" srcId="{29588EEA-1887-45AB-92BB-CAFDE3F2FD8F}" destId="{E24D479D-5E6C-4F02-8B7A-D96B722798AE}" srcOrd="2" destOrd="0" presId="urn:microsoft.com/office/officeart/2005/8/layout/orgChart1"/>
    <dgm:cxn modelId="{85D52578-72FB-458E-A6DF-61E7B4196791}" type="presParOf" srcId="{29588EEA-1887-45AB-92BB-CAFDE3F2FD8F}" destId="{936EB38A-3C46-46A6-8A93-F743BB414D97}" srcOrd="3" destOrd="0" presId="urn:microsoft.com/office/officeart/2005/8/layout/orgChart1"/>
    <dgm:cxn modelId="{DFE5D272-AF16-4387-AC2C-265E26EDEA83}" type="presParOf" srcId="{936EB38A-3C46-46A6-8A93-F743BB414D97}" destId="{0BF34FB5-BD01-40E0-A23E-1CF167E1CFEF}" srcOrd="0" destOrd="0" presId="urn:microsoft.com/office/officeart/2005/8/layout/orgChart1"/>
    <dgm:cxn modelId="{1F7ED30F-91E1-4FED-A56F-B6DA821AE268}" type="presParOf" srcId="{0BF34FB5-BD01-40E0-A23E-1CF167E1CFEF}" destId="{432B70F2-EF1C-4653-B3F3-22A61FEDAC6D}" srcOrd="0" destOrd="0" presId="urn:microsoft.com/office/officeart/2005/8/layout/orgChart1"/>
    <dgm:cxn modelId="{75BFDF7F-0630-4F2C-9596-EE312D5B41D4}" type="presParOf" srcId="{0BF34FB5-BD01-40E0-A23E-1CF167E1CFEF}" destId="{90247202-7D07-423D-8672-66EB9D05F4AC}" srcOrd="1" destOrd="0" presId="urn:microsoft.com/office/officeart/2005/8/layout/orgChart1"/>
    <dgm:cxn modelId="{4E0B047C-101A-4A97-A5E8-ABD0A250F3DA}" type="presParOf" srcId="{936EB38A-3C46-46A6-8A93-F743BB414D97}" destId="{6D9778AE-5600-4C26-9567-87FA88DB39E6}" srcOrd="1" destOrd="0" presId="urn:microsoft.com/office/officeart/2005/8/layout/orgChart1"/>
    <dgm:cxn modelId="{11CBCB44-732E-484B-A498-05F76ADAE203}" type="presParOf" srcId="{936EB38A-3C46-46A6-8A93-F743BB414D97}" destId="{53D235A6-A310-418E-83AE-9091BD093FAC}" srcOrd="2" destOrd="0" presId="urn:microsoft.com/office/officeart/2005/8/layout/orgChart1"/>
    <dgm:cxn modelId="{458253BA-FF9A-4582-98BB-CDA3F50BA627}" type="presParOf" srcId="{29588EEA-1887-45AB-92BB-CAFDE3F2FD8F}" destId="{62B07E10-E701-4D56-B137-4069F56C3BB8}" srcOrd="4" destOrd="0" presId="urn:microsoft.com/office/officeart/2005/8/layout/orgChart1"/>
    <dgm:cxn modelId="{A9F95A5F-5922-419B-AA8C-88C42895CBE9}" type="presParOf" srcId="{29588EEA-1887-45AB-92BB-CAFDE3F2FD8F}" destId="{96348767-7A2B-420B-81AE-908C2F108465}" srcOrd="5" destOrd="0" presId="urn:microsoft.com/office/officeart/2005/8/layout/orgChart1"/>
    <dgm:cxn modelId="{570622C4-D126-4330-B7C1-F1E7DE26DA90}" type="presParOf" srcId="{96348767-7A2B-420B-81AE-908C2F108465}" destId="{EE06947C-FD80-46FB-98A5-D92E35EE94D3}" srcOrd="0" destOrd="0" presId="urn:microsoft.com/office/officeart/2005/8/layout/orgChart1"/>
    <dgm:cxn modelId="{1868459A-5F70-42D6-96F1-7A0C6BC47EA0}" type="presParOf" srcId="{EE06947C-FD80-46FB-98A5-D92E35EE94D3}" destId="{DFF13D82-B5C7-4241-A596-4E7AF4BDA0CD}" srcOrd="0" destOrd="0" presId="urn:microsoft.com/office/officeart/2005/8/layout/orgChart1"/>
    <dgm:cxn modelId="{472404C8-1416-4EA5-85EA-4540D7EF0A90}" type="presParOf" srcId="{EE06947C-FD80-46FB-98A5-D92E35EE94D3}" destId="{FCA2D8CC-EF0A-4F06-8D65-8C97FF66BA92}" srcOrd="1" destOrd="0" presId="urn:microsoft.com/office/officeart/2005/8/layout/orgChart1"/>
    <dgm:cxn modelId="{73F7297F-A4CD-40D9-B637-BAE389FB2E76}" type="presParOf" srcId="{96348767-7A2B-420B-81AE-908C2F108465}" destId="{CBA8635F-4DC6-4BE1-AD80-CF9158D100D4}" srcOrd="1" destOrd="0" presId="urn:microsoft.com/office/officeart/2005/8/layout/orgChart1"/>
    <dgm:cxn modelId="{958E0F59-C08A-434A-BFCC-9A6080E60C5C}" type="presParOf" srcId="{96348767-7A2B-420B-81AE-908C2F108465}" destId="{116B58A4-69DD-458C-B51B-D15C4EC9E051}" srcOrd="2" destOrd="0" presId="urn:microsoft.com/office/officeart/2005/8/layout/orgChart1"/>
    <dgm:cxn modelId="{F7F770BC-9D5C-4138-98F5-76005C04CA5E}" type="presParOf" srcId="{AE85CA67-072B-47A6-ABA0-F2844DAB18C7}" destId="{FD5FB6CA-34BE-485C-93F1-0B2CC8826D6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B7243ED-ADBE-469D-93EB-9CCE68CF9CC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302CA4-BC83-4E89-BD16-227F0A4CCC38}">
      <dgm:prSet phldrT="[Text]" phldr="0"/>
      <dgm:spPr>
        <a:solidFill>
          <a:schemeClr val="accent3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Heat Transfer</a:t>
          </a:r>
          <a:endParaRPr lang="en-US"/>
        </a:p>
      </dgm:t>
    </dgm:pt>
    <dgm:pt modelId="{77ABBE27-95C2-408C-BC48-8C9A0CDEF06F}" type="parTrans" cxnId="{769FF587-F220-4F42-827C-D172FD4C94D9}">
      <dgm:prSet/>
      <dgm:spPr/>
      <dgm:t>
        <a:bodyPr/>
        <a:lstStyle/>
        <a:p>
          <a:endParaRPr lang="en-US"/>
        </a:p>
      </dgm:t>
    </dgm:pt>
    <dgm:pt modelId="{DD23FB6F-1DFD-4F1C-B23B-B75EF2209D8A}" type="sibTrans" cxnId="{769FF587-F220-4F42-827C-D172FD4C94D9}">
      <dgm:prSet/>
      <dgm:spPr/>
      <dgm:t>
        <a:bodyPr/>
        <a:lstStyle/>
        <a:p>
          <a:endParaRPr lang="en-US"/>
        </a:p>
      </dgm:t>
    </dgm:pt>
    <dgm:pt modelId="{0B35A6CE-AA1F-4ABE-A99B-9EB6F48BA500}">
      <dgm:prSet phldrT="[Text]" phldr="0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Cools Battery</a:t>
          </a:r>
          <a:endParaRPr lang="en-US"/>
        </a:p>
      </dgm:t>
    </dgm:pt>
    <dgm:pt modelId="{64648F8B-9136-424D-B664-83216449B715}" type="parTrans" cxnId="{1C5D0FA0-C458-4245-B14E-1C8445FA84C3}">
      <dgm:prSet/>
      <dgm:spPr/>
      <dgm:t>
        <a:bodyPr/>
        <a:lstStyle/>
        <a:p>
          <a:endParaRPr lang="en-US"/>
        </a:p>
      </dgm:t>
    </dgm:pt>
    <dgm:pt modelId="{B9632182-9EE7-4DD1-823D-D147D92BEF32}" type="sibTrans" cxnId="{1C5D0FA0-C458-4245-B14E-1C8445FA84C3}">
      <dgm:prSet/>
      <dgm:spPr/>
      <dgm:t>
        <a:bodyPr/>
        <a:lstStyle/>
        <a:p>
          <a:endParaRPr lang="en-US"/>
        </a:p>
      </dgm:t>
    </dgm:pt>
    <dgm:pt modelId="{7AF021EA-A2EA-434A-83AE-043CCBFE7403}" type="pres">
      <dgm:prSet presAssocID="{BB7243ED-ADBE-469D-93EB-9CCE68CF9C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16D5BB3-041C-4A93-95D5-2954D1D69222}" type="pres">
      <dgm:prSet presAssocID="{F3302CA4-BC83-4E89-BD16-227F0A4CCC38}" presName="hierRoot1" presStyleCnt="0">
        <dgm:presLayoutVars>
          <dgm:hierBranch val="init"/>
        </dgm:presLayoutVars>
      </dgm:prSet>
      <dgm:spPr/>
    </dgm:pt>
    <dgm:pt modelId="{42F9C766-26BE-4701-9F28-1977EC9B7341}" type="pres">
      <dgm:prSet presAssocID="{F3302CA4-BC83-4E89-BD16-227F0A4CCC38}" presName="rootComposite1" presStyleCnt="0"/>
      <dgm:spPr/>
    </dgm:pt>
    <dgm:pt modelId="{E3692DB0-B4F7-4DB8-938F-AA8CFE9399EF}" type="pres">
      <dgm:prSet presAssocID="{F3302CA4-BC83-4E89-BD16-227F0A4CCC38}" presName="rootText1" presStyleLbl="node0" presStyleIdx="0" presStyleCnt="1">
        <dgm:presLayoutVars>
          <dgm:chPref val="3"/>
        </dgm:presLayoutVars>
      </dgm:prSet>
      <dgm:spPr/>
    </dgm:pt>
    <dgm:pt modelId="{FB0050C8-82A0-4B04-A5FA-A37304869CC6}" type="pres">
      <dgm:prSet presAssocID="{F3302CA4-BC83-4E89-BD16-227F0A4CCC38}" presName="rootConnector1" presStyleLbl="node1" presStyleIdx="0" presStyleCnt="0"/>
      <dgm:spPr/>
    </dgm:pt>
    <dgm:pt modelId="{2327258D-C87B-4D9B-8C12-807190B71B9B}" type="pres">
      <dgm:prSet presAssocID="{F3302CA4-BC83-4E89-BD16-227F0A4CCC38}" presName="hierChild2" presStyleCnt="0"/>
      <dgm:spPr/>
    </dgm:pt>
    <dgm:pt modelId="{7ACFADBE-E518-49C3-8691-6DA1B1FFBB86}" type="pres">
      <dgm:prSet presAssocID="{64648F8B-9136-424D-B664-83216449B715}" presName="Name37" presStyleLbl="parChTrans1D2" presStyleIdx="0" presStyleCnt="1"/>
      <dgm:spPr/>
    </dgm:pt>
    <dgm:pt modelId="{82E4CB38-B30C-4588-B4D3-1F5CF297C366}" type="pres">
      <dgm:prSet presAssocID="{0B35A6CE-AA1F-4ABE-A99B-9EB6F48BA500}" presName="hierRoot2" presStyleCnt="0">
        <dgm:presLayoutVars>
          <dgm:hierBranch val="init"/>
        </dgm:presLayoutVars>
      </dgm:prSet>
      <dgm:spPr/>
    </dgm:pt>
    <dgm:pt modelId="{3BAA4BCD-624D-4E12-A9CE-DDC849BBE2FD}" type="pres">
      <dgm:prSet presAssocID="{0B35A6CE-AA1F-4ABE-A99B-9EB6F48BA500}" presName="rootComposite" presStyleCnt="0"/>
      <dgm:spPr/>
    </dgm:pt>
    <dgm:pt modelId="{B228C479-69B1-43B0-89BA-4C0DE0C7AD0A}" type="pres">
      <dgm:prSet presAssocID="{0B35A6CE-AA1F-4ABE-A99B-9EB6F48BA500}" presName="rootText" presStyleLbl="node2" presStyleIdx="0" presStyleCnt="1">
        <dgm:presLayoutVars>
          <dgm:chPref val="3"/>
        </dgm:presLayoutVars>
      </dgm:prSet>
      <dgm:spPr/>
    </dgm:pt>
    <dgm:pt modelId="{54542F7F-B7D8-42EA-B3C9-86A7AE1AC49B}" type="pres">
      <dgm:prSet presAssocID="{0B35A6CE-AA1F-4ABE-A99B-9EB6F48BA500}" presName="rootConnector" presStyleLbl="node2" presStyleIdx="0" presStyleCnt="1"/>
      <dgm:spPr/>
    </dgm:pt>
    <dgm:pt modelId="{C887CB6B-3CD5-43C0-8DA4-D8B35E5A0C0C}" type="pres">
      <dgm:prSet presAssocID="{0B35A6CE-AA1F-4ABE-A99B-9EB6F48BA500}" presName="hierChild4" presStyleCnt="0"/>
      <dgm:spPr/>
    </dgm:pt>
    <dgm:pt modelId="{82F9FEA5-32E9-4B9D-9A81-71F03D1B8F05}" type="pres">
      <dgm:prSet presAssocID="{0B35A6CE-AA1F-4ABE-A99B-9EB6F48BA500}" presName="hierChild5" presStyleCnt="0"/>
      <dgm:spPr/>
    </dgm:pt>
    <dgm:pt modelId="{78A6A874-7DDF-414A-9EAB-5538C45C2CC3}" type="pres">
      <dgm:prSet presAssocID="{F3302CA4-BC83-4E89-BD16-227F0A4CCC38}" presName="hierChild3" presStyleCnt="0"/>
      <dgm:spPr/>
    </dgm:pt>
  </dgm:ptLst>
  <dgm:cxnLst>
    <dgm:cxn modelId="{0922980A-CD46-4AD9-8AFD-7CA9D60745D7}" type="presOf" srcId="{0B35A6CE-AA1F-4ABE-A99B-9EB6F48BA500}" destId="{54542F7F-B7D8-42EA-B3C9-86A7AE1AC49B}" srcOrd="1" destOrd="0" presId="urn:microsoft.com/office/officeart/2005/8/layout/orgChart1"/>
    <dgm:cxn modelId="{C1B61837-9381-42A2-A27C-3816DDB69138}" type="presOf" srcId="{0B35A6CE-AA1F-4ABE-A99B-9EB6F48BA500}" destId="{B228C479-69B1-43B0-89BA-4C0DE0C7AD0A}" srcOrd="0" destOrd="0" presId="urn:microsoft.com/office/officeart/2005/8/layout/orgChart1"/>
    <dgm:cxn modelId="{84B9C454-1045-463E-ACF1-53F30CEFE530}" type="presOf" srcId="{F3302CA4-BC83-4E89-BD16-227F0A4CCC38}" destId="{E3692DB0-B4F7-4DB8-938F-AA8CFE9399EF}" srcOrd="0" destOrd="0" presId="urn:microsoft.com/office/officeart/2005/8/layout/orgChart1"/>
    <dgm:cxn modelId="{96651185-981B-4A9A-AFE3-D18A0CEE3E10}" type="presOf" srcId="{F3302CA4-BC83-4E89-BD16-227F0A4CCC38}" destId="{FB0050C8-82A0-4B04-A5FA-A37304869CC6}" srcOrd="1" destOrd="0" presId="urn:microsoft.com/office/officeart/2005/8/layout/orgChart1"/>
    <dgm:cxn modelId="{769FF587-F220-4F42-827C-D172FD4C94D9}" srcId="{BB7243ED-ADBE-469D-93EB-9CCE68CF9CC5}" destId="{F3302CA4-BC83-4E89-BD16-227F0A4CCC38}" srcOrd="0" destOrd="0" parTransId="{77ABBE27-95C2-408C-BC48-8C9A0CDEF06F}" sibTransId="{DD23FB6F-1DFD-4F1C-B23B-B75EF2209D8A}"/>
    <dgm:cxn modelId="{1C5D0FA0-C458-4245-B14E-1C8445FA84C3}" srcId="{F3302CA4-BC83-4E89-BD16-227F0A4CCC38}" destId="{0B35A6CE-AA1F-4ABE-A99B-9EB6F48BA500}" srcOrd="0" destOrd="0" parTransId="{64648F8B-9136-424D-B664-83216449B715}" sibTransId="{B9632182-9EE7-4DD1-823D-D147D92BEF32}"/>
    <dgm:cxn modelId="{2C65D3D3-F04A-4B49-9717-7D07D05BCC96}" type="presOf" srcId="{64648F8B-9136-424D-B664-83216449B715}" destId="{7ACFADBE-E518-49C3-8691-6DA1B1FFBB86}" srcOrd="0" destOrd="0" presId="urn:microsoft.com/office/officeart/2005/8/layout/orgChart1"/>
    <dgm:cxn modelId="{95D652F4-1A67-4B8A-AE45-92189C075B19}" type="presOf" srcId="{BB7243ED-ADBE-469D-93EB-9CCE68CF9CC5}" destId="{7AF021EA-A2EA-434A-83AE-043CCBFE7403}" srcOrd="0" destOrd="0" presId="urn:microsoft.com/office/officeart/2005/8/layout/orgChart1"/>
    <dgm:cxn modelId="{37B877B3-5008-4A9F-877D-7019035A85DF}" type="presParOf" srcId="{7AF021EA-A2EA-434A-83AE-043CCBFE7403}" destId="{016D5BB3-041C-4A93-95D5-2954D1D69222}" srcOrd="0" destOrd="0" presId="urn:microsoft.com/office/officeart/2005/8/layout/orgChart1"/>
    <dgm:cxn modelId="{18CAFE84-2F22-499B-BF00-81D9BF79351A}" type="presParOf" srcId="{016D5BB3-041C-4A93-95D5-2954D1D69222}" destId="{42F9C766-26BE-4701-9F28-1977EC9B7341}" srcOrd="0" destOrd="0" presId="urn:microsoft.com/office/officeart/2005/8/layout/orgChart1"/>
    <dgm:cxn modelId="{5B92D9E2-2B96-40BB-BF4E-F142736DBE94}" type="presParOf" srcId="{42F9C766-26BE-4701-9F28-1977EC9B7341}" destId="{E3692DB0-B4F7-4DB8-938F-AA8CFE9399EF}" srcOrd="0" destOrd="0" presId="urn:microsoft.com/office/officeart/2005/8/layout/orgChart1"/>
    <dgm:cxn modelId="{57D7254F-D522-4E8E-8CF9-C9C74EBF46AF}" type="presParOf" srcId="{42F9C766-26BE-4701-9F28-1977EC9B7341}" destId="{FB0050C8-82A0-4B04-A5FA-A37304869CC6}" srcOrd="1" destOrd="0" presId="urn:microsoft.com/office/officeart/2005/8/layout/orgChart1"/>
    <dgm:cxn modelId="{CFC33193-663B-4746-A7C2-A93401B3A6D2}" type="presParOf" srcId="{016D5BB3-041C-4A93-95D5-2954D1D69222}" destId="{2327258D-C87B-4D9B-8C12-807190B71B9B}" srcOrd="1" destOrd="0" presId="urn:microsoft.com/office/officeart/2005/8/layout/orgChart1"/>
    <dgm:cxn modelId="{ABE0743B-CC9F-4DE6-B84D-7248F2BD6E68}" type="presParOf" srcId="{2327258D-C87B-4D9B-8C12-807190B71B9B}" destId="{7ACFADBE-E518-49C3-8691-6DA1B1FFBB86}" srcOrd="0" destOrd="0" presId="urn:microsoft.com/office/officeart/2005/8/layout/orgChart1"/>
    <dgm:cxn modelId="{057A3D1E-0A58-40D1-AB52-D07695F49A32}" type="presParOf" srcId="{2327258D-C87B-4D9B-8C12-807190B71B9B}" destId="{82E4CB38-B30C-4588-B4D3-1F5CF297C366}" srcOrd="1" destOrd="0" presId="urn:microsoft.com/office/officeart/2005/8/layout/orgChart1"/>
    <dgm:cxn modelId="{B9FAFFC3-7E67-4B1A-9102-C34E90C9A262}" type="presParOf" srcId="{82E4CB38-B30C-4588-B4D3-1F5CF297C366}" destId="{3BAA4BCD-624D-4E12-A9CE-DDC849BBE2FD}" srcOrd="0" destOrd="0" presId="urn:microsoft.com/office/officeart/2005/8/layout/orgChart1"/>
    <dgm:cxn modelId="{9718900A-AF66-4A20-A932-1C7885BDA1C5}" type="presParOf" srcId="{3BAA4BCD-624D-4E12-A9CE-DDC849BBE2FD}" destId="{B228C479-69B1-43B0-89BA-4C0DE0C7AD0A}" srcOrd="0" destOrd="0" presId="urn:microsoft.com/office/officeart/2005/8/layout/orgChart1"/>
    <dgm:cxn modelId="{49002943-5A79-4F5C-B8BD-10E5D4077F79}" type="presParOf" srcId="{3BAA4BCD-624D-4E12-A9CE-DDC849BBE2FD}" destId="{54542F7F-B7D8-42EA-B3C9-86A7AE1AC49B}" srcOrd="1" destOrd="0" presId="urn:microsoft.com/office/officeart/2005/8/layout/orgChart1"/>
    <dgm:cxn modelId="{980612C0-B2A4-4E13-8C02-6516E4D6BA2F}" type="presParOf" srcId="{82E4CB38-B30C-4588-B4D3-1F5CF297C366}" destId="{C887CB6B-3CD5-43C0-8DA4-D8B35E5A0C0C}" srcOrd="1" destOrd="0" presId="urn:microsoft.com/office/officeart/2005/8/layout/orgChart1"/>
    <dgm:cxn modelId="{24D72B08-334F-4E27-9199-170A49652676}" type="presParOf" srcId="{82E4CB38-B30C-4588-B4D3-1F5CF297C366}" destId="{82F9FEA5-32E9-4B9D-9A81-71F03D1B8F05}" srcOrd="2" destOrd="0" presId="urn:microsoft.com/office/officeart/2005/8/layout/orgChart1"/>
    <dgm:cxn modelId="{47B8AE65-BD1C-4227-AB20-86962B81D3BA}" type="presParOf" srcId="{016D5BB3-041C-4A93-95D5-2954D1D69222}" destId="{78A6A874-7DDF-414A-9EAB-5538C45C2C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EF02D6-01D3-41C0-A484-ACA0A123ED1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AAC445-A9F1-45BF-956B-8D1E7A8AD139}">
      <dgm:prSet phldrT="[Text]" phldr="0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Safety </a:t>
          </a:r>
          <a:endParaRPr lang="en-US"/>
        </a:p>
      </dgm:t>
    </dgm:pt>
    <dgm:pt modelId="{1C412560-502C-4295-999F-D3A5403F072E}" type="parTrans" cxnId="{8346C9CF-27E1-4E55-929A-0A231C6462F8}">
      <dgm:prSet/>
      <dgm:spPr/>
      <dgm:t>
        <a:bodyPr/>
        <a:lstStyle/>
        <a:p>
          <a:endParaRPr lang="en-US"/>
        </a:p>
      </dgm:t>
    </dgm:pt>
    <dgm:pt modelId="{132EA3D5-099F-4D27-91F8-32CDC73A8BB6}" type="sibTrans" cxnId="{8346C9CF-27E1-4E55-929A-0A231C6462F8}">
      <dgm:prSet/>
      <dgm:spPr/>
      <dgm:t>
        <a:bodyPr/>
        <a:lstStyle/>
        <a:p>
          <a:endParaRPr lang="en-US"/>
        </a:p>
      </dgm:t>
    </dgm:pt>
    <dgm:pt modelId="{A8388887-144E-43D4-A336-29CF8130EDA1}">
      <dgm:prSet phldrT="[Text]" phldr="0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Avoids Puncture</a:t>
          </a:r>
          <a:endParaRPr lang="en-US"/>
        </a:p>
      </dgm:t>
    </dgm:pt>
    <dgm:pt modelId="{7BE76975-B1AD-4E7B-A0A6-0961EC887E9A}" type="parTrans" cxnId="{5D1135C9-1EE7-41FF-B50C-76540E01530D}">
      <dgm:prSet/>
      <dgm:spPr/>
      <dgm:t>
        <a:bodyPr/>
        <a:lstStyle/>
        <a:p>
          <a:endParaRPr lang="en-US"/>
        </a:p>
      </dgm:t>
    </dgm:pt>
    <dgm:pt modelId="{3DAA81F2-8FF5-499B-BFCB-90CF81A2E443}" type="sibTrans" cxnId="{5D1135C9-1EE7-41FF-B50C-76540E01530D}">
      <dgm:prSet/>
      <dgm:spPr/>
      <dgm:t>
        <a:bodyPr/>
        <a:lstStyle/>
        <a:p>
          <a:endParaRPr lang="en-US"/>
        </a:p>
      </dgm:t>
    </dgm:pt>
    <dgm:pt modelId="{E6EF792C-6BBB-48E6-A63F-A0243A70D11C}">
      <dgm:prSet phldrT="[Text]" phldr="0"/>
      <dgm:spPr>
        <a:solidFill>
          <a:schemeClr val="accent4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Reduces Thermal Runaway</a:t>
          </a:r>
          <a:endParaRPr lang="en-US"/>
        </a:p>
      </dgm:t>
    </dgm:pt>
    <dgm:pt modelId="{BCE6221D-E741-4E1B-BF04-1A4AF5E93D35}" type="parTrans" cxnId="{B040FA03-3E5E-4658-91A2-8D751A212519}">
      <dgm:prSet/>
      <dgm:spPr/>
      <dgm:t>
        <a:bodyPr/>
        <a:lstStyle/>
        <a:p>
          <a:endParaRPr lang="en-US"/>
        </a:p>
      </dgm:t>
    </dgm:pt>
    <dgm:pt modelId="{90DB250A-F0E0-4655-A17E-54D3E00DB038}" type="sibTrans" cxnId="{B040FA03-3E5E-4658-91A2-8D751A212519}">
      <dgm:prSet/>
      <dgm:spPr/>
      <dgm:t>
        <a:bodyPr/>
        <a:lstStyle/>
        <a:p>
          <a:endParaRPr lang="en-US"/>
        </a:p>
      </dgm:t>
    </dgm:pt>
    <dgm:pt modelId="{C680E5B0-195F-4158-A12C-694F2471EF49}">
      <dgm:prSet phldrT="[Text]" phldr="0"/>
      <dgm:spPr>
        <a:solidFill>
          <a:schemeClr val="accent4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Withstands Thermal Cycling</a:t>
          </a:r>
          <a:endParaRPr lang="en-US"/>
        </a:p>
      </dgm:t>
    </dgm:pt>
    <dgm:pt modelId="{5122D9B3-AC78-4C2E-8CDD-39045B195F53}" type="parTrans" cxnId="{F4AF3817-0741-48AB-B727-23A6A767B6CA}">
      <dgm:prSet/>
      <dgm:spPr/>
      <dgm:t>
        <a:bodyPr/>
        <a:lstStyle/>
        <a:p>
          <a:endParaRPr lang="en-US"/>
        </a:p>
      </dgm:t>
    </dgm:pt>
    <dgm:pt modelId="{4E4271C6-5EEB-4021-B3EB-ADE3603663F8}" type="sibTrans" cxnId="{F4AF3817-0741-48AB-B727-23A6A767B6CA}">
      <dgm:prSet/>
      <dgm:spPr/>
      <dgm:t>
        <a:bodyPr/>
        <a:lstStyle/>
        <a:p>
          <a:endParaRPr lang="en-US"/>
        </a:p>
      </dgm:t>
    </dgm:pt>
    <dgm:pt modelId="{FF8D5775-82C1-40AA-8DCA-7E2BFDEFB0D2}">
      <dgm:prSet phldr="0"/>
      <dgm:spPr>
        <a:solidFill>
          <a:schemeClr val="accent4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Accommodate Swelling</a:t>
          </a:r>
        </a:p>
      </dgm:t>
    </dgm:pt>
    <dgm:pt modelId="{0C5A7750-6B24-4E41-B9B9-8381A32F0F58}" type="parTrans" cxnId="{C08014EF-E025-4ADE-A9D7-0661C241CA21}">
      <dgm:prSet/>
      <dgm:spPr/>
    </dgm:pt>
    <dgm:pt modelId="{B4D91827-CE83-4737-A2F8-6ACDEEEE4896}" type="sibTrans" cxnId="{C08014EF-E025-4ADE-A9D7-0661C241CA21}">
      <dgm:prSet/>
      <dgm:spPr/>
    </dgm:pt>
    <dgm:pt modelId="{CECE2BFA-4A6A-4442-ADE6-89787B3DDCC7}" type="pres">
      <dgm:prSet presAssocID="{B0EF02D6-01D3-41C0-A484-ACA0A123ED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EE48D3B-82EE-4500-9055-C225AABBC9CE}" type="pres">
      <dgm:prSet presAssocID="{CAAAC445-A9F1-45BF-956B-8D1E7A8AD139}" presName="hierRoot1" presStyleCnt="0">
        <dgm:presLayoutVars>
          <dgm:hierBranch val="init"/>
        </dgm:presLayoutVars>
      </dgm:prSet>
      <dgm:spPr/>
    </dgm:pt>
    <dgm:pt modelId="{6A45FFDA-17D8-4705-ADED-EEFC010A6F78}" type="pres">
      <dgm:prSet presAssocID="{CAAAC445-A9F1-45BF-956B-8D1E7A8AD139}" presName="rootComposite1" presStyleCnt="0"/>
      <dgm:spPr/>
    </dgm:pt>
    <dgm:pt modelId="{DD22A857-DBFA-42FB-A415-7FDE6EC782FA}" type="pres">
      <dgm:prSet presAssocID="{CAAAC445-A9F1-45BF-956B-8D1E7A8AD139}" presName="rootText1" presStyleLbl="node0" presStyleIdx="0" presStyleCnt="1">
        <dgm:presLayoutVars>
          <dgm:chPref val="3"/>
        </dgm:presLayoutVars>
      </dgm:prSet>
      <dgm:spPr/>
    </dgm:pt>
    <dgm:pt modelId="{508739A9-1925-4AA9-B234-EF2F67C2384C}" type="pres">
      <dgm:prSet presAssocID="{CAAAC445-A9F1-45BF-956B-8D1E7A8AD139}" presName="rootConnector1" presStyleLbl="node1" presStyleIdx="0" presStyleCnt="0"/>
      <dgm:spPr/>
    </dgm:pt>
    <dgm:pt modelId="{FCBDE535-0B01-443D-A0F3-5025E25EDEC6}" type="pres">
      <dgm:prSet presAssocID="{CAAAC445-A9F1-45BF-956B-8D1E7A8AD139}" presName="hierChild2" presStyleCnt="0"/>
      <dgm:spPr/>
    </dgm:pt>
    <dgm:pt modelId="{619F1ABC-6762-40EE-85B0-5A58F3BCF7F9}" type="pres">
      <dgm:prSet presAssocID="{7BE76975-B1AD-4E7B-A0A6-0961EC887E9A}" presName="Name37" presStyleLbl="parChTrans1D2" presStyleIdx="0" presStyleCnt="4"/>
      <dgm:spPr/>
    </dgm:pt>
    <dgm:pt modelId="{EA6018F7-23B3-4211-A8B2-C1960609B21D}" type="pres">
      <dgm:prSet presAssocID="{A8388887-144E-43D4-A336-29CF8130EDA1}" presName="hierRoot2" presStyleCnt="0">
        <dgm:presLayoutVars>
          <dgm:hierBranch val="init"/>
        </dgm:presLayoutVars>
      </dgm:prSet>
      <dgm:spPr/>
    </dgm:pt>
    <dgm:pt modelId="{A032638E-5480-446F-96C2-9A8748D1A698}" type="pres">
      <dgm:prSet presAssocID="{A8388887-144E-43D4-A336-29CF8130EDA1}" presName="rootComposite" presStyleCnt="0"/>
      <dgm:spPr/>
    </dgm:pt>
    <dgm:pt modelId="{72D3A31E-C8F7-4DAB-AA8E-0CEAFF01AC16}" type="pres">
      <dgm:prSet presAssocID="{A8388887-144E-43D4-A336-29CF8130EDA1}" presName="rootText" presStyleLbl="node2" presStyleIdx="0" presStyleCnt="4">
        <dgm:presLayoutVars>
          <dgm:chPref val="3"/>
        </dgm:presLayoutVars>
      </dgm:prSet>
      <dgm:spPr>
        <a:solidFill>
          <a:schemeClr val="accent4"/>
        </a:solidFill>
      </dgm:spPr>
    </dgm:pt>
    <dgm:pt modelId="{CB4F4CB7-B256-4E1F-98BF-33CDAFC89F69}" type="pres">
      <dgm:prSet presAssocID="{A8388887-144E-43D4-A336-29CF8130EDA1}" presName="rootConnector" presStyleLbl="node2" presStyleIdx="0" presStyleCnt="4"/>
      <dgm:spPr/>
    </dgm:pt>
    <dgm:pt modelId="{2D1704A4-EC01-4A87-9521-B3BA248CD867}" type="pres">
      <dgm:prSet presAssocID="{A8388887-144E-43D4-A336-29CF8130EDA1}" presName="hierChild4" presStyleCnt="0"/>
      <dgm:spPr/>
    </dgm:pt>
    <dgm:pt modelId="{4BAFDAFA-4C89-4878-AACB-5369DA4E782F}" type="pres">
      <dgm:prSet presAssocID="{A8388887-144E-43D4-A336-29CF8130EDA1}" presName="hierChild5" presStyleCnt="0"/>
      <dgm:spPr/>
    </dgm:pt>
    <dgm:pt modelId="{967F0B16-A09C-4360-99C2-1D9F26C23B4D}" type="pres">
      <dgm:prSet presAssocID="{BCE6221D-E741-4E1B-BF04-1A4AF5E93D35}" presName="Name37" presStyleLbl="parChTrans1D2" presStyleIdx="1" presStyleCnt="4"/>
      <dgm:spPr/>
    </dgm:pt>
    <dgm:pt modelId="{67C3ADDD-ED1E-4D95-BE7D-AAFF70930688}" type="pres">
      <dgm:prSet presAssocID="{E6EF792C-6BBB-48E6-A63F-A0243A70D11C}" presName="hierRoot2" presStyleCnt="0">
        <dgm:presLayoutVars>
          <dgm:hierBranch val="init"/>
        </dgm:presLayoutVars>
      </dgm:prSet>
      <dgm:spPr/>
    </dgm:pt>
    <dgm:pt modelId="{92DEFC08-D23F-47F5-81A1-9D14AC948E38}" type="pres">
      <dgm:prSet presAssocID="{E6EF792C-6BBB-48E6-A63F-A0243A70D11C}" presName="rootComposite" presStyleCnt="0"/>
      <dgm:spPr/>
    </dgm:pt>
    <dgm:pt modelId="{B4FB3CF7-7D48-4B0E-BC17-9405963AF272}" type="pres">
      <dgm:prSet presAssocID="{E6EF792C-6BBB-48E6-A63F-A0243A70D11C}" presName="rootText" presStyleLbl="node2" presStyleIdx="1" presStyleCnt="4">
        <dgm:presLayoutVars>
          <dgm:chPref val="3"/>
        </dgm:presLayoutVars>
      </dgm:prSet>
      <dgm:spPr/>
    </dgm:pt>
    <dgm:pt modelId="{B7C473AC-8AE0-47D4-B7F7-E8C804E8AFEA}" type="pres">
      <dgm:prSet presAssocID="{E6EF792C-6BBB-48E6-A63F-A0243A70D11C}" presName="rootConnector" presStyleLbl="node2" presStyleIdx="1" presStyleCnt="4"/>
      <dgm:spPr/>
    </dgm:pt>
    <dgm:pt modelId="{6E3A9E8E-B98C-41A3-B74A-F88C9F1CDA94}" type="pres">
      <dgm:prSet presAssocID="{E6EF792C-6BBB-48E6-A63F-A0243A70D11C}" presName="hierChild4" presStyleCnt="0"/>
      <dgm:spPr/>
    </dgm:pt>
    <dgm:pt modelId="{15B2DF27-663F-4BCC-9A61-FFAFD3E62F03}" type="pres">
      <dgm:prSet presAssocID="{E6EF792C-6BBB-48E6-A63F-A0243A70D11C}" presName="hierChild5" presStyleCnt="0"/>
      <dgm:spPr/>
    </dgm:pt>
    <dgm:pt modelId="{17C421B4-83B1-44A7-83BC-68C3CBC89F4B}" type="pres">
      <dgm:prSet presAssocID="{5122D9B3-AC78-4C2E-8CDD-39045B195F53}" presName="Name37" presStyleLbl="parChTrans1D2" presStyleIdx="2" presStyleCnt="4"/>
      <dgm:spPr/>
    </dgm:pt>
    <dgm:pt modelId="{D2ECF7E0-FBFD-42EE-9DC1-73F934E145AA}" type="pres">
      <dgm:prSet presAssocID="{C680E5B0-195F-4158-A12C-694F2471EF49}" presName="hierRoot2" presStyleCnt="0">
        <dgm:presLayoutVars>
          <dgm:hierBranch val="init"/>
        </dgm:presLayoutVars>
      </dgm:prSet>
      <dgm:spPr/>
    </dgm:pt>
    <dgm:pt modelId="{EE95F53E-52A2-4FEE-82F0-94814D56ADCC}" type="pres">
      <dgm:prSet presAssocID="{C680E5B0-195F-4158-A12C-694F2471EF49}" presName="rootComposite" presStyleCnt="0"/>
      <dgm:spPr/>
    </dgm:pt>
    <dgm:pt modelId="{BDF76CBA-C3B1-4ECB-8FB6-11EAC74D9EA8}" type="pres">
      <dgm:prSet presAssocID="{C680E5B0-195F-4158-A12C-694F2471EF49}" presName="rootText" presStyleLbl="node2" presStyleIdx="2" presStyleCnt="4">
        <dgm:presLayoutVars>
          <dgm:chPref val="3"/>
        </dgm:presLayoutVars>
      </dgm:prSet>
      <dgm:spPr/>
    </dgm:pt>
    <dgm:pt modelId="{E42927EB-64C4-40BB-B276-EEB5F0043295}" type="pres">
      <dgm:prSet presAssocID="{C680E5B0-195F-4158-A12C-694F2471EF49}" presName="rootConnector" presStyleLbl="node2" presStyleIdx="2" presStyleCnt="4"/>
      <dgm:spPr/>
    </dgm:pt>
    <dgm:pt modelId="{4F84B516-2EF1-44D8-A2E9-927792B67781}" type="pres">
      <dgm:prSet presAssocID="{C680E5B0-195F-4158-A12C-694F2471EF49}" presName="hierChild4" presStyleCnt="0"/>
      <dgm:spPr/>
    </dgm:pt>
    <dgm:pt modelId="{6F205C3C-DE09-4FA8-A75B-A7D5120CAFE0}" type="pres">
      <dgm:prSet presAssocID="{C680E5B0-195F-4158-A12C-694F2471EF49}" presName="hierChild5" presStyleCnt="0"/>
      <dgm:spPr/>
    </dgm:pt>
    <dgm:pt modelId="{8B3097AF-5141-4006-8787-994AA680E125}" type="pres">
      <dgm:prSet presAssocID="{0C5A7750-6B24-4E41-B9B9-8381A32F0F58}" presName="Name37" presStyleLbl="parChTrans1D2" presStyleIdx="3" presStyleCnt="4"/>
      <dgm:spPr/>
    </dgm:pt>
    <dgm:pt modelId="{09E46F0D-83A3-47EB-9536-21E0F980CE7D}" type="pres">
      <dgm:prSet presAssocID="{FF8D5775-82C1-40AA-8DCA-7E2BFDEFB0D2}" presName="hierRoot2" presStyleCnt="0">
        <dgm:presLayoutVars>
          <dgm:hierBranch val="init"/>
        </dgm:presLayoutVars>
      </dgm:prSet>
      <dgm:spPr/>
    </dgm:pt>
    <dgm:pt modelId="{2FBF0ABA-D2F0-49FA-820A-DCBC124941D7}" type="pres">
      <dgm:prSet presAssocID="{FF8D5775-82C1-40AA-8DCA-7E2BFDEFB0D2}" presName="rootComposite" presStyleCnt="0"/>
      <dgm:spPr/>
    </dgm:pt>
    <dgm:pt modelId="{501A34F4-5F9D-476E-A7E9-F3FCCCB20606}" type="pres">
      <dgm:prSet presAssocID="{FF8D5775-82C1-40AA-8DCA-7E2BFDEFB0D2}" presName="rootText" presStyleLbl="node2" presStyleIdx="3" presStyleCnt="4">
        <dgm:presLayoutVars>
          <dgm:chPref val="3"/>
        </dgm:presLayoutVars>
      </dgm:prSet>
      <dgm:spPr>
        <a:solidFill>
          <a:schemeClr val="accent4"/>
        </a:solidFill>
      </dgm:spPr>
    </dgm:pt>
    <dgm:pt modelId="{4CFFF87A-C4CD-47B2-83D3-F1B61B33A54A}" type="pres">
      <dgm:prSet presAssocID="{FF8D5775-82C1-40AA-8DCA-7E2BFDEFB0D2}" presName="rootConnector" presStyleLbl="node2" presStyleIdx="3" presStyleCnt="4"/>
      <dgm:spPr/>
    </dgm:pt>
    <dgm:pt modelId="{6C547935-16DE-4E55-949B-F869F794FC9D}" type="pres">
      <dgm:prSet presAssocID="{FF8D5775-82C1-40AA-8DCA-7E2BFDEFB0D2}" presName="hierChild4" presStyleCnt="0"/>
      <dgm:spPr/>
    </dgm:pt>
    <dgm:pt modelId="{35ADB357-E9A8-488F-B1B2-D686C2B1062E}" type="pres">
      <dgm:prSet presAssocID="{FF8D5775-82C1-40AA-8DCA-7E2BFDEFB0D2}" presName="hierChild5" presStyleCnt="0"/>
      <dgm:spPr/>
    </dgm:pt>
    <dgm:pt modelId="{BC49D1C2-891E-48E8-B287-1A431967B819}" type="pres">
      <dgm:prSet presAssocID="{CAAAC445-A9F1-45BF-956B-8D1E7A8AD139}" presName="hierChild3" presStyleCnt="0"/>
      <dgm:spPr/>
    </dgm:pt>
  </dgm:ptLst>
  <dgm:cxnLst>
    <dgm:cxn modelId="{B040FA03-3E5E-4658-91A2-8D751A212519}" srcId="{CAAAC445-A9F1-45BF-956B-8D1E7A8AD139}" destId="{E6EF792C-6BBB-48E6-A63F-A0243A70D11C}" srcOrd="1" destOrd="0" parTransId="{BCE6221D-E741-4E1B-BF04-1A4AF5E93D35}" sibTransId="{90DB250A-F0E0-4655-A17E-54D3E00DB038}"/>
    <dgm:cxn modelId="{F4AF3817-0741-48AB-B727-23A6A767B6CA}" srcId="{CAAAC445-A9F1-45BF-956B-8D1E7A8AD139}" destId="{C680E5B0-195F-4158-A12C-694F2471EF49}" srcOrd="2" destOrd="0" parTransId="{5122D9B3-AC78-4C2E-8CDD-39045B195F53}" sibTransId="{4E4271C6-5EEB-4021-B3EB-ADE3603663F8}"/>
    <dgm:cxn modelId="{977EA32D-B81C-4926-ACED-8CAC495653A0}" type="presOf" srcId="{B0EF02D6-01D3-41C0-A484-ACA0A123ED16}" destId="{CECE2BFA-4A6A-4442-ADE6-89787B3DDCC7}" srcOrd="0" destOrd="0" presId="urn:microsoft.com/office/officeart/2005/8/layout/orgChart1"/>
    <dgm:cxn modelId="{7EE17233-7B4F-43D9-85F4-A57047E24D60}" type="presOf" srcId="{BCE6221D-E741-4E1B-BF04-1A4AF5E93D35}" destId="{967F0B16-A09C-4360-99C2-1D9F26C23B4D}" srcOrd="0" destOrd="0" presId="urn:microsoft.com/office/officeart/2005/8/layout/orgChart1"/>
    <dgm:cxn modelId="{22810C38-BA97-4D8C-8307-1DB0A084810C}" type="presOf" srcId="{5122D9B3-AC78-4C2E-8CDD-39045B195F53}" destId="{17C421B4-83B1-44A7-83BC-68C3CBC89F4B}" srcOrd="0" destOrd="0" presId="urn:microsoft.com/office/officeart/2005/8/layout/orgChart1"/>
    <dgm:cxn modelId="{214C7941-2F6E-4D20-B6C8-327830E3E632}" type="presOf" srcId="{A8388887-144E-43D4-A336-29CF8130EDA1}" destId="{72D3A31E-C8F7-4DAB-AA8E-0CEAFF01AC16}" srcOrd="0" destOrd="0" presId="urn:microsoft.com/office/officeart/2005/8/layout/orgChart1"/>
    <dgm:cxn modelId="{FF496B64-80E3-4E19-8E9D-BAD2E6FD47A4}" type="presOf" srcId="{CAAAC445-A9F1-45BF-956B-8D1E7A8AD139}" destId="{DD22A857-DBFA-42FB-A415-7FDE6EC782FA}" srcOrd="0" destOrd="0" presId="urn:microsoft.com/office/officeart/2005/8/layout/orgChart1"/>
    <dgm:cxn modelId="{8B69996B-60F4-4B3C-9965-37AEC74AB956}" type="presOf" srcId="{E6EF792C-6BBB-48E6-A63F-A0243A70D11C}" destId="{B7C473AC-8AE0-47D4-B7F7-E8C804E8AFEA}" srcOrd="1" destOrd="0" presId="urn:microsoft.com/office/officeart/2005/8/layout/orgChart1"/>
    <dgm:cxn modelId="{650A749A-2BE3-4544-A9CB-C6B8383ECB73}" type="presOf" srcId="{A8388887-144E-43D4-A336-29CF8130EDA1}" destId="{CB4F4CB7-B256-4E1F-98BF-33CDAFC89F69}" srcOrd="1" destOrd="0" presId="urn:microsoft.com/office/officeart/2005/8/layout/orgChart1"/>
    <dgm:cxn modelId="{8507B4AB-4FE6-4702-AB92-5AAB223B38F4}" type="presOf" srcId="{CAAAC445-A9F1-45BF-956B-8D1E7A8AD139}" destId="{508739A9-1925-4AA9-B234-EF2F67C2384C}" srcOrd="1" destOrd="0" presId="urn:microsoft.com/office/officeart/2005/8/layout/orgChart1"/>
    <dgm:cxn modelId="{F8DB31BE-5957-4B12-932C-820029729D3F}" type="presOf" srcId="{7BE76975-B1AD-4E7B-A0A6-0961EC887E9A}" destId="{619F1ABC-6762-40EE-85B0-5A58F3BCF7F9}" srcOrd="0" destOrd="0" presId="urn:microsoft.com/office/officeart/2005/8/layout/orgChart1"/>
    <dgm:cxn modelId="{300DFBC0-22B6-4A9A-90C4-8B1B8A44B760}" type="presOf" srcId="{C680E5B0-195F-4158-A12C-694F2471EF49}" destId="{BDF76CBA-C3B1-4ECB-8FB6-11EAC74D9EA8}" srcOrd="0" destOrd="0" presId="urn:microsoft.com/office/officeart/2005/8/layout/orgChart1"/>
    <dgm:cxn modelId="{FFBEECC6-07A1-4756-85E7-EA4DFB27BEC2}" type="presOf" srcId="{0C5A7750-6B24-4E41-B9B9-8381A32F0F58}" destId="{8B3097AF-5141-4006-8787-994AA680E125}" srcOrd="0" destOrd="0" presId="urn:microsoft.com/office/officeart/2005/8/layout/orgChart1"/>
    <dgm:cxn modelId="{5D1135C9-1EE7-41FF-B50C-76540E01530D}" srcId="{CAAAC445-A9F1-45BF-956B-8D1E7A8AD139}" destId="{A8388887-144E-43D4-A336-29CF8130EDA1}" srcOrd="0" destOrd="0" parTransId="{7BE76975-B1AD-4E7B-A0A6-0961EC887E9A}" sibTransId="{3DAA81F2-8FF5-499B-BFCB-90CF81A2E443}"/>
    <dgm:cxn modelId="{E5F3A6CA-0858-4022-BE22-C7B777A893E3}" type="presOf" srcId="{C680E5B0-195F-4158-A12C-694F2471EF49}" destId="{E42927EB-64C4-40BB-B276-EEB5F0043295}" srcOrd="1" destOrd="0" presId="urn:microsoft.com/office/officeart/2005/8/layout/orgChart1"/>
    <dgm:cxn modelId="{8346C9CF-27E1-4E55-929A-0A231C6462F8}" srcId="{B0EF02D6-01D3-41C0-A484-ACA0A123ED16}" destId="{CAAAC445-A9F1-45BF-956B-8D1E7A8AD139}" srcOrd="0" destOrd="0" parTransId="{1C412560-502C-4295-999F-D3A5403F072E}" sibTransId="{132EA3D5-099F-4D27-91F8-32CDC73A8BB6}"/>
    <dgm:cxn modelId="{21137CDE-03AC-4EC6-97B9-819AA2580456}" type="presOf" srcId="{E6EF792C-6BBB-48E6-A63F-A0243A70D11C}" destId="{B4FB3CF7-7D48-4B0E-BC17-9405963AF272}" srcOrd="0" destOrd="0" presId="urn:microsoft.com/office/officeart/2005/8/layout/orgChart1"/>
    <dgm:cxn modelId="{7421AFE8-FF7F-43E2-9776-AE7315C84285}" type="presOf" srcId="{FF8D5775-82C1-40AA-8DCA-7E2BFDEFB0D2}" destId="{4CFFF87A-C4CD-47B2-83D3-F1B61B33A54A}" srcOrd="1" destOrd="0" presId="urn:microsoft.com/office/officeart/2005/8/layout/orgChart1"/>
    <dgm:cxn modelId="{C08014EF-E025-4ADE-A9D7-0661C241CA21}" srcId="{CAAAC445-A9F1-45BF-956B-8D1E7A8AD139}" destId="{FF8D5775-82C1-40AA-8DCA-7E2BFDEFB0D2}" srcOrd="3" destOrd="0" parTransId="{0C5A7750-6B24-4E41-B9B9-8381A32F0F58}" sibTransId="{B4D91827-CE83-4737-A2F8-6ACDEEEE4896}"/>
    <dgm:cxn modelId="{01265CFE-EDB1-46F7-977F-274195E85A69}" type="presOf" srcId="{FF8D5775-82C1-40AA-8DCA-7E2BFDEFB0D2}" destId="{501A34F4-5F9D-476E-A7E9-F3FCCCB20606}" srcOrd="0" destOrd="0" presId="urn:microsoft.com/office/officeart/2005/8/layout/orgChart1"/>
    <dgm:cxn modelId="{543A73C0-98B1-4096-A305-974C227D5E51}" type="presParOf" srcId="{CECE2BFA-4A6A-4442-ADE6-89787B3DDCC7}" destId="{6EE48D3B-82EE-4500-9055-C225AABBC9CE}" srcOrd="0" destOrd="0" presId="urn:microsoft.com/office/officeart/2005/8/layout/orgChart1"/>
    <dgm:cxn modelId="{B8283D2B-3848-4FB0-B9CF-A4CD4172B8C0}" type="presParOf" srcId="{6EE48D3B-82EE-4500-9055-C225AABBC9CE}" destId="{6A45FFDA-17D8-4705-ADED-EEFC010A6F78}" srcOrd="0" destOrd="0" presId="urn:microsoft.com/office/officeart/2005/8/layout/orgChart1"/>
    <dgm:cxn modelId="{5509AF2F-33D5-497C-BA6E-32C171A97702}" type="presParOf" srcId="{6A45FFDA-17D8-4705-ADED-EEFC010A6F78}" destId="{DD22A857-DBFA-42FB-A415-7FDE6EC782FA}" srcOrd="0" destOrd="0" presId="urn:microsoft.com/office/officeart/2005/8/layout/orgChart1"/>
    <dgm:cxn modelId="{B32C31EF-572B-45D3-9935-D877060D3A6D}" type="presParOf" srcId="{6A45FFDA-17D8-4705-ADED-EEFC010A6F78}" destId="{508739A9-1925-4AA9-B234-EF2F67C2384C}" srcOrd="1" destOrd="0" presId="urn:microsoft.com/office/officeart/2005/8/layout/orgChart1"/>
    <dgm:cxn modelId="{010E7B91-7B81-4803-BD01-C992A57C4D0D}" type="presParOf" srcId="{6EE48D3B-82EE-4500-9055-C225AABBC9CE}" destId="{FCBDE535-0B01-443D-A0F3-5025E25EDEC6}" srcOrd="1" destOrd="0" presId="urn:microsoft.com/office/officeart/2005/8/layout/orgChart1"/>
    <dgm:cxn modelId="{6FBE2206-723E-4835-AE18-F87FAF6D5E8A}" type="presParOf" srcId="{FCBDE535-0B01-443D-A0F3-5025E25EDEC6}" destId="{619F1ABC-6762-40EE-85B0-5A58F3BCF7F9}" srcOrd="0" destOrd="0" presId="urn:microsoft.com/office/officeart/2005/8/layout/orgChart1"/>
    <dgm:cxn modelId="{84FDE99E-BD7B-4402-A7FC-1481A2AF97F1}" type="presParOf" srcId="{FCBDE535-0B01-443D-A0F3-5025E25EDEC6}" destId="{EA6018F7-23B3-4211-A8B2-C1960609B21D}" srcOrd="1" destOrd="0" presId="urn:microsoft.com/office/officeart/2005/8/layout/orgChart1"/>
    <dgm:cxn modelId="{5C0E49CD-F356-4BA4-BBD5-9E1385A761B1}" type="presParOf" srcId="{EA6018F7-23B3-4211-A8B2-C1960609B21D}" destId="{A032638E-5480-446F-96C2-9A8748D1A698}" srcOrd="0" destOrd="0" presId="urn:microsoft.com/office/officeart/2005/8/layout/orgChart1"/>
    <dgm:cxn modelId="{1189F883-0DE5-46BE-A603-F8C44F9B4952}" type="presParOf" srcId="{A032638E-5480-446F-96C2-9A8748D1A698}" destId="{72D3A31E-C8F7-4DAB-AA8E-0CEAFF01AC16}" srcOrd="0" destOrd="0" presId="urn:microsoft.com/office/officeart/2005/8/layout/orgChart1"/>
    <dgm:cxn modelId="{63AF8094-3634-4CA6-A560-15F919D24491}" type="presParOf" srcId="{A032638E-5480-446F-96C2-9A8748D1A698}" destId="{CB4F4CB7-B256-4E1F-98BF-33CDAFC89F69}" srcOrd="1" destOrd="0" presId="urn:microsoft.com/office/officeart/2005/8/layout/orgChart1"/>
    <dgm:cxn modelId="{E17CFE22-4795-4640-AFB9-E845EC9F47D7}" type="presParOf" srcId="{EA6018F7-23B3-4211-A8B2-C1960609B21D}" destId="{2D1704A4-EC01-4A87-9521-B3BA248CD867}" srcOrd="1" destOrd="0" presId="urn:microsoft.com/office/officeart/2005/8/layout/orgChart1"/>
    <dgm:cxn modelId="{95689965-F30F-44E7-B485-D9FC50993E33}" type="presParOf" srcId="{EA6018F7-23B3-4211-A8B2-C1960609B21D}" destId="{4BAFDAFA-4C89-4878-AACB-5369DA4E782F}" srcOrd="2" destOrd="0" presId="urn:microsoft.com/office/officeart/2005/8/layout/orgChart1"/>
    <dgm:cxn modelId="{194BB2F8-80BA-4068-B307-B6B92DDC0404}" type="presParOf" srcId="{FCBDE535-0B01-443D-A0F3-5025E25EDEC6}" destId="{967F0B16-A09C-4360-99C2-1D9F26C23B4D}" srcOrd="2" destOrd="0" presId="urn:microsoft.com/office/officeart/2005/8/layout/orgChart1"/>
    <dgm:cxn modelId="{A3C16BB6-440E-4685-8344-DF8D9E65E70B}" type="presParOf" srcId="{FCBDE535-0B01-443D-A0F3-5025E25EDEC6}" destId="{67C3ADDD-ED1E-4D95-BE7D-AAFF70930688}" srcOrd="3" destOrd="0" presId="urn:microsoft.com/office/officeart/2005/8/layout/orgChart1"/>
    <dgm:cxn modelId="{878C7838-68C8-442B-A9D5-6C7B93F5D031}" type="presParOf" srcId="{67C3ADDD-ED1E-4D95-BE7D-AAFF70930688}" destId="{92DEFC08-D23F-47F5-81A1-9D14AC948E38}" srcOrd="0" destOrd="0" presId="urn:microsoft.com/office/officeart/2005/8/layout/orgChart1"/>
    <dgm:cxn modelId="{7DDCE3F0-3982-4D02-9835-D411386620C1}" type="presParOf" srcId="{92DEFC08-D23F-47F5-81A1-9D14AC948E38}" destId="{B4FB3CF7-7D48-4B0E-BC17-9405963AF272}" srcOrd="0" destOrd="0" presId="urn:microsoft.com/office/officeart/2005/8/layout/orgChart1"/>
    <dgm:cxn modelId="{FFC139C4-7A6A-481E-9F69-905E4E884833}" type="presParOf" srcId="{92DEFC08-D23F-47F5-81A1-9D14AC948E38}" destId="{B7C473AC-8AE0-47D4-B7F7-E8C804E8AFEA}" srcOrd="1" destOrd="0" presId="urn:microsoft.com/office/officeart/2005/8/layout/orgChart1"/>
    <dgm:cxn modelId="{4BC29DEB-4424-45BE-9F4A-EE8520A5C307}" type="presParOf" srcId="{67C3ADDD-ED1E-4D95-BE7D-AAFF70930688}" destId="{6E3A9E8E-B98C-41A3-B74A-F88C9F1CDA94}" srcOrd="1" destOrd="0" presId="urn:microsoft.com/office/officeart/2005/8/layout/orgChart1"/>
    <dgm:cxn modelId="{35DD476A-89DC-4969-AD35-3C0E457E0DC5}" type="presParOf" srcId="{67C3ADDD-ED1E-4D95-BE7D-AAFF70930688}" destId="{15B2DF27-663F-4BCC-9A61-FFAFD3E62F03}" srcOrd="2" destOrd="0" presId="urn:microsoft.com/office/officeart/2005/8/layout/orgChart1"/>
    <dgm:cxn modelId="{DEED5565-3199-4F78-8E3E-3C679B95CA34}" type="presParOf" srcId="{FCBDE535-0B01-443D-A0F3-5025E25EDEC6}" destId="{17C421B4-83B1-44A7-83BC-68C3CBC89F4B}" srcOrd="4" destOrd="0" presId="urn:microsoft.com/office/officeart/2005/8/layout/orgChart1"/>
    <dgm:cxn modelId="{62F3E44F-0A01-4D7F-BAA6-2AB84070DC57}" type="presParOf" srcId="{FCBDE535-0B01-443D-A0F3-5025E25EDEC6}" destId="{D2ECF7E0-FBFD-42EE-9DC1-73F934E145AA}" srcOrd="5" destOrd="0" presId="urn:microsoft.com/office/officeart/2005/8/layout/orgChart1"/>
    <dgm:cxn modelId="{0909D675-6225-4777-896B-0909DD9CB13A}" type="presParOf" srcId="{D2ECF7E0-FBFD-42EE-9DC1-73F934E145AA}" destId="{EE95F53E-52A2-4FEE-82F0-94814D56ADCC}" srcOrd="0" destOrd="0" presId="urn:microsoft.com/office/officeart/2005/8/layout/orgChart1"/>
    <dgm:cxn modelId="{FC490E8F-B3E5-4C25-AD82-34C05E9432C5}" type="presParOf" srcId="{EE95F53E-52A2-4FEE-82F0-94814D56ADCC}" destId="{BDF76CBA-C3B1-4ECB-8FB6-11EAC74D9EA8}" srcOrd="0" destOrd="0" presId="urn:microsoft.com/office/officeart/2005/8/layout/orgChart1"/>
    <dgm:cxn modelId="{40AE493B-3AB7-49D6-AD9D-4C6E876782C3}" type="presParOf" srcId="{EE95F53E-52A2-4FEE-82F0-94814D56ADCC}" destId="{E42927EB-64C4-40BB-B276-EEB5F0043295}" srcOrd="1" destOrd="0" presId="urn:microsoft.com/office/officeart/2005/8/layout/orgChart1"/>
    <dgm:cxn modelId="{5F974141-B5C9-43DE-A8EF-37187114E749}" type="presParOf" srcId="{D2ECF7E0-FBFD-42EE-9DC1-73F934E145AA}" destId="{4F84B516-2EF1-44D8-A2E9-927792B67781}" srcOrd="1" destOrd="0" presId="urn:microsoft.com/office/officeart/2005/8/layout/orgChart1"/>
    <dgm:cxn modelId="{E5E84937-600B-4676-9925-8E0419A12AF1}" type="presParOf" srcId="{D2ECF7E0-FBFD-42EE-9DC1-73F934E145AA}" destId="{6F205C3C-DE09-4FA8-A75B-A7D5120CAFE0}" srcOrd="2" destOrd="0" presId="urn:microsoft.com/office/officeart/2005/8/layout/orgChart1"/>
    <dgm:cxn modelId="{EDA730C3-D7CD-4189-B06F-8EF3C6B737FE}" type="presParOf" srcId="{FCBDE535-0B01-443D-A0F3-5025E25EDEC6}" destId="{8B3097AF-5141-4006-8787-994AA680E125}" srcOrd="6" destOrd="0" presId="urn:microsoft.com/office/officeart/2005/8/layout/orgChart1"/>
    <dgm:cxn modelId="{C1C5C168-DC74-484F-A71E-6703D9F71469}" type="presParOf" srcId="{FCBDE535-0B01-443D-A0F3-5025E25EDEC6}" destId="{09E46F0D-83A3-47EB-9536-21E0F980CE7D}" srcOrd="7" destOrd="0" presId="urn:microsoft.com/office/officeart/2005/8/layout/orgChart1"/>
    <dgm:cxn modelId="{5616867E-1947-4E65-A753-82E4894707EF}" type="presParOf" srcId="{09E46F0D-83A3-47EB-9536-21E0F980CE7D}" destId="{2FBF0ABA-D2F0-49FA-820A-DCBC124941D7}" srcOrd="0" destOrd="0" presId="urn:microsoft.com/office/officeart/2005/8/layout/orgChart1"/>
    <dgm:cxn modelId="{8834C0FA-1376-4851-A941-14A3EC589D94}" type="presParOf" srcId="{2FBF0ABA-D2F0-49FA-820A-DCBC124941D7}" destId="{501A34F4-5F9D-476E-A7E9-F3FCCCB20606}" srcOrd="0" destOrd="0" presId="urn:microsoft.com/office/officeart/2005/8/layout/orgChart1"/>
    <dgm:cxn modelId="{5A090369-B94B-44AD-AE3C-681494D7BCE0}" type="presParOf" srcId="{2FBF0ABA-D2F0-49FA-820A-DCBC124941D7}" destId="{4CFFF87A-C4CD-47B2-83D3-F1B61B33A54A}" srcOrd="1" destOrd="0" presId="urn:microsoft.com/office/officeart/2005/8/layout/orgChart1"/>
    <dgm:cxn modelId="{29B7D32B-E4CD-4820-BD11-66DB84707D21}" type="presParOf" srcId="{09E46F0D-83A3-47EB-9536-21E0F980CE7D}" destId="{6C547935-16DE-4E55-949B-F869F794FC9D}" srcOrd="1" destOrd="0" presId="urn:microsoft.com/office/officeart/2005/8/layout/orgChart1"/>
    <dgm:cxn modelId="{8C5100F8-5FC3-475E-A8F7-EF9E9F38A2CE}" type="presParOf" srcId="{09E46F0D-83A3-47EB-9536-21E0F980CE7D}" destId="{35ADB357-E9A8-488F-B1B2-D686C2B1062E}" srcOrd="2" destOrd="0" presId="urn:microsoft.com/office/officeart/2005/8/layout/orgChart1"/>
    <dgm:cxn modelId="{A0C8A170-B0F7-4A92-A931-ED71DD80AB40}" type="presParOf" srcId="{6EE48D3B-82EE-4500-9055-C225AABBC9CE}" destId="{BC49D1C2-891E-48E8-B287-1A431967B81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3F1EB3-D8F9-4434-931D-5DEB07F6F6C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BAA4B7-A814-46FE-B940-B0D3D9AB01C2}">
      <dgm:prSet phldrT="[Text]" phldr="0"/>
      <dgm:spPr>
        <a:solidFill>
          <a:schemeClr val="accent6"/>
        </a:solidFill>
      </dgm:spPr>
      <dgm:t>
        <a:bodyPr/>
        <a:lstStyle/>
        <a:p>
          <a:r>
            <a:rPr lang="en-US">
              <a:latin typeface="Arial Black" panose="020B0A04020102020204"/>
            </a:rPr>
            <a:t>Efficiency</a:t>
          </a:r>
          <a:endParaRPr lang="en-US"/>
        </a:p>
      </dgm:t>
    </dgm:pt>
    <dgm:pt modelId="{92F93855-9B14-4111-BACC-5CE86E965047}" type="parTrans" cxnId="{F48E087A-ACCC-454B-803D-989FACD872EB}">
      <dgm:prSet/>
      <dgm:spPr/>
      <dgm:t>
        <a:bodyPr/>
        <a:lstStyle/>
        <a:p>
          <a:endParaRPr lang="en-US"/>
        </a:p>
      </dgm:t>
    </dgm:pt>
    <dgm:pt modelId="{27302C0C-A162-40AE-B36A-51BFAC94ED55}" type="sibTrans" cxnId="{F48E087A-ACCC-454B-803D-989FACD872EB}">
      <dgm:prSet/>
      <dgm:spPr/>
      <dgm:t>
        <a:bodyPr/>
        <a:lstStyle/>
        <a:p>
          <a:endParaRPr lang="en-US"/>
        </a:p>
      </dgm:t>
    </dgm:pt>
    <dgm:pt modelId="{95B05F0A-FF17-4364-85B9-516D643C7644}">
      <dgm:prSet phldrT="[Text]" phldr="0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Minimize Weight</a:t>
          </a:r>
          <a:endParaRPr lang="en-US"/>
        </a:p>
      </dgm:t>
    </dgm:pt>
    <dgm:pt modelId="{A58656FA-F54C-41F9-8247-91E9A1E44143}" type="parTrans" cxnId="{1E9A13BB-909C-4D79-AB6F-2BD2833F356A}">
      <dgm:prSet/>
      <dgm:spPr/>
      <dgm:t>
        <a:bodyPr/>
        <a:lstStyle/>
        <a:p>
          <a:endParaRPr lang="en-US"/>
        </a:p>
      </dgm:t>
    </dgm:pt>
    <dgm:pt modelId="{E8875CA0-9080-443C-8989-3DB4013D9DE8}" type="sibTrans" cxnId="{1E9A13BB-909C-4D79-AB6F-2BD2833F356A}">
      <dgm:prSet/>
      <dgm:spPr/>
      <dgm:t>
        <a:bodyPr/>
        <a:lstStyle/>
        <a:p>
          <a:endParaRPr lang="en-US"/>
        </a:p>
      </dgm:t>
    </dgm:pt>
    <dgm:pt modelId="{07A08CAD-13D7-41B0-9382-10336FB9E7AF}">
      <dgm:prSet phldrT="[Text]" phldr="0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Minimize Energy Loss</a:t>
          </a:r>
          <a:endParaRPr lang="en-US"/>
        </a:p>
      </dgm:t>
    </dgm:pt>
    <dgm:pt modelId="{55401FB4-0364-4A5C-A744-5B4B1FDAC77E}" type="parTrans" cxnId="{3287C0D4-9CFE-4677-A0D7-E43C539F795E}">
      <dgm:prSet/>
      <dgm:spPr/>
      <dgm:t>
        <a:bodyPr/>
        <a:lstStyle/>
        <a:p>
          <a:endParaRPr lang="en-US"/>
        </a:p>
      </dgm:t>
    </dgm:pt>
    <dgm:pt modelId="{AA058BEA-8480-465D-9652-52036FF5DAED}" type="sibTrans" cxnId="{3287C0D4-9CFE-4677-A0D7-E43C539F795E}">
      <dgm:prSet/>
      <dgm:spPr/>
      <dgm:t>
        <a:bodyPr/>
        <a:lstStyle/>
        <a:p>
          <a:endParaRPr lang="en-US"/>
        </a:p>
      </dgm:t>
    </dgm:pt>
    <dgm:pt modelId="{8F9F9D8B-408D-46D9-B7AA-F00BCE7E83C4}" type="pres">
      <dgm:prSet presAssocID="{0E3F1EB3-D8F9-4434-931D-5DEB07F6F6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5F4D3F9-6F5E-4A8C-B344-E033F8F793BD}" type="pres">
      <dgm:prSet presAssocID="{55BAA4B7-A814-46FE-B940-B0D3D9AB01C2}" presName="hierRoot1" presStyleCnt="0">
        <dgm:presLayoutVars>
          <dgm:hierBranch val="init"/>
        </dgm:presLayoutVars>
      </dgm:prSet>
      <dgm:spPr/>
    </dgm:pt>
    <dgm:pt modelId="{9DF7D5E6-E579-4063-BD2E-F2B870222228}" type="pres">
      <dgm:prSet presAssocID="{55BAA4B7-A814-46FE-B940-B0D3D9AB01C2}" presName="rootComposite1" presStyleCnt="0"/>
      <dgm:spPr/>
    </dgm:pt>
    <dgm:pt modelId="{35E7C4E2-957D-4FFD-B8D4-0B4F85EB8899}" type="pres">
      <dgm:prSet presAssocID="{55BAA4B7-A814-46FE-B940-B0D3D9AB01C2}" presName="rootText1" presStyleLbl="node0" presStyleIdx="0" presStyleCnt="1">
        <dgm:presLayoutVars>
          <dgm:chPref val="3"/>
        </dgm:presLayoutVars>
      </dgm:prSet>
      <dgm:spPr/>
    </dgm:pt>
    <dgm:pt modelId="{184DB738-5117-40BA-9B4D-151EE2CD6AE4}" type="pres">
      <dgm:prSet presAssocID="{55BAA4B7-A814-46FE-B940-B0D3D9AB01C2}" presName="rootConnector1" presStyleLbl="node1" presStyleIdx="0" presStyleCnt="0"/>
      <dgm:spPr/>
    </dgm:pt>
    <dgm:pt modelId="{89288099-68F5-484B-8485-EF2EBEE305BB}" type="pres">
      <dgm:prSet presAssocID="{55BAA4B7-A814-46FE-B940-B0D3D9AB01C2}" presName="hierChild2" presStyleCnt="0"/>
      <dgm:spPr/>
    </dgm:pt>
    <dgm:pt modelId="{C443DD93-8D22-4C0E-87ED-C6DC38A7107E}" type="pres">
      <dgm:prSet presAssocID="{A58656FA-F54C-41F9-8247-91E9A1E44143}" presName="Name37" presStyleLbl="parChTrans1D2" presStyleIdx="0" presStyleCnt="2"/>
      <dgm:spPr/>
    </dgm:pt>
    <dgm:pt modelId="{CFC7AA26-852A-4D18-AEBE-5C1C80716A5E}" type="pres">
      <dgm:prSet presAssocID="{95B05F0A-FF17-4364-85B9-516D643C7644}" presName="hierRoot2" presStyleCnt="0">
        <dgm:presLayoutVars>
          <dgm:hierBranch val="init"/>
        </dgm:presLayoutVars>
      </dgm:prSet>
      <dgm:spPr/>
    </dgm:pt>
    <dgm:pt modelId="{E7FECDCC-33E9-4792-B26D-A77747891DBF}" type="pres">
      <dgm:prSet presAssocID="{95B05F0A-FF17-4364-85B9-516D643C7644}" presName="rootComposite" presStyleCnt="0"/>
      <dgm:spPr/>
    </dgm:pt>
    <dgm:pt modelId="{1C687493-B007-498B-9F7B-B17A58944E55}" type="pres">
      <dgm:prSet presAssocID="{95B05F0A-FF17-4364-85B9-516D643C7644}" presName="rootText" presStyleLbl="node2" presStyleIdx="0" presStyleCnt="2">
        <dgm:presLayoutVars>
          <dgm:chPref val="3"/>
        </dgm:presLayoutVars>
      </dgm:prSet>
      <dgm:spPr/>
    </dgm:pt>
    <dgm:pt modelId="{F8903020-2C85-4570-B130-B99A816454A7}" type="pres">
      <dgm:prSet presAssocID="{95B05F0A-FF17-4364-85B9-516D643C7644}" presName="rootConnector" presStyleLbl="node2" presStyleIdx="0" presStyleCnt="2"/>
      <dgm:spPr/>
    </dgm:pt>
    <dgm:pt modelId="{E4CF401A-5EE0-46B7-B7DB-0D465838CA39}" type="pres">
      <dgm:prSet presAssocID="{95B05F0A-FF17-4364-85B9-516D643C7644}" presName="hierChild4" presStyleCnt="0"/>
      <dgm:spPr/>
    </dgm:pt>
    <dgm:pt modelId="{02C93BD7-9697-4AB6-BA1A-71A1B8CFF1FC}" type="pres">
      <dgm:prSet presAssocID="{95B05F0A-FF17-4364-85B9-516D643C7644}" presName="hierChild5" presStyleCnt="0"/>
      <dgm:spPr/>
    </dgm:pt>
    <dgm:pt modelId="{1B9F432A-B9F6-48E9-ADD8-3C12699B7DE6}" type="pres">
      <dgm:prSet presAssocID="{55401FB4-0364-4A5C-A744-5B4B1FDAC77E}" presName="Name37" presStyleLbl="parChTrans1D2" presStyleIdx="1" presStyleCnt="2"/>
      <dgm:spPr/>
    </dgm:pt>
    <dgm:pt modelId="{09E7CFEC-2FDD-4636-B619-8655DBAC650A}" type="pres">
      <dgm:prSet presAssocID="{07A08CAD-13D7-41B0-9382-10336FB9E7AF}" presName="hierRoot2" presStyleCnt="0">
        <dgm:presLayoutVars>
          <dgm:hierBranch val="init"/>
        </dgm:presLayoutVars>
      </dgm:prSet>
      <dgm:spPr/>
    </dgm:pt>
    <dgm:pt modelId="{8F3B7BFE-065A-41EA-ADB8-D8DC18C4B3C8}" type="pres">
      <dgm:prSet presAssocID="{07A08CAD-13D7-41B0-9382-10336FB9E7AF}" presName="rootComposite" presStyleCnt="0"/>
      <dgm:spPr/>
    </dgm:pt>
    <dgm:pt modelId="{9621C4B5-75BF-4078-842E-DEDE36D6DEAA}" type="pres">
      <dgm:prSet presAssocID="{07A08CAD-13D7-41B0-9382-10336FB9E7AF}" presName="rootText" presStyleLbl="node2" presStyleIdx="1" presStyleCnt="2">
        <dgm:presLayoutVars>
          <dgm:chPref val="3"/>
        </dgm:presLayoutVars>
      </dgm:prSet>
      <dgm:spPr/>
    </dgm:pt>
    <dgm:pt modelId="{E5B2CE28-243D-4E85-8B0A-30C3BDF0F562}" type="pres">
      <dgm:prSet presAssocID="{07A08CAD-13D7-41B0-9382-10336FB9E7AF}" presName="rootConnector" presStyleLbl="node2" presStyleIdx="1" presStyleCnt="2"/>
      <dgm:spPr/>
    </dgm:pt>
    <dgm:pt modelId="{3370A453-D593-47CA-8ED6-A57E479878B3}" type="pres">
      <dgm:prSet presAssocID="{07A08CAD-13D7-41B0-9382-10336FB9E7AF}" presName="hierChild4" presStyleCnt="0"/>
      <dgm:spPr/>
    </dgm:pt>
    <dgm:pt modelId="{3927FFBD-C39F-4DD9-9F5D-D955E3DEC7C4}" type="pres">
      <dgm:prSet presAssocID="{07A08CAD-13D7-41B0-9382-10336FB9E7AF}" presName="hierChild5" presStyleCnt="0"/>
      <dgm:spPr/>
    </dgm:pt>
    <dgm:pt modelId="{B58D0D93-029E-4E83-84A0-BEDE19F33B2B}" type="pres">
      <dgm:prSet presAssocID="{55BAA4B7-A814-46FE-B940-B0D3D9AB01C2}" presName="hierChild3" presStyleCnt="0"/>
      <dgm:spPr/>
    </dgm:pt>
  </dgm:ptLst>
  <dgm:cxnLst>
    <dgm:cxn modelId="{F2571804-010D-4070-8426-A70D878E3CCD}" type="presOf" srcId="{0E3F1EB3-D8F9-4434-931D-5DEB07F6F6C5}" destId="{8F9F9D8B-408D-46D9-B7AA-F00BCE7E83C4}" srcOrd="0" destOrd="0" presId="urn:microsoft.com/office/officeart/2005/8/layout/orgChart1"/>
    <dgm:cxn modelId="{A2D7116A-6E0D-4AF9-B6C8-E37B6D1B172D}" type="presOf" srcId="{95B05F0A-FF17-4364-85B9-516D643C7644}" destId="{1C687493-B007-498B-9F7B-B17A58944E55}" srcOrd="0" destOrd="0" presId="urn:microsoft.com/office/officeart/2005/8/layout/orgChart1"/>
    <dgm:cxn modelId="{EBF1AC71-BE5A-46BC-8BBF-8BDDF4D3A494}" type="presOf" srcId="{A58656FA-F54C-41F9-8247-91E9A1E44143}" destId="{C443DD93-8D22-4C0E-87ED-C6DC38A7107E}" srcOrd="0" destOrd="0" presId="urn:microsoft.com/office/officeart/2005/8/layout/orgChart1"/>
    <dgm:cxn modelId="{18152158-0F4C-4383-BAE8-27FC9218FF87}" type="presOf" srcId="{07A08CAD-13D7-41B0-9382-10336FB9E7AF}" destId="{E5B2CE28-243D-4E85-8B0A-30C3BDF0F562}" srcOrd="1" destOrd="0" presId="urn:microsoft.com/office/officeart/2005/8/layout/orgChart1"/>
    <dgm:cxn modelId="{4747C778-08C2-41C2-BBE2-6C7EEF93EF62}" type="presOf" srcId="{55401FB4-0364-4A5C-A744-5B4B1FDAC77E}" destId="{1B9F432A-B9F6-48E9-ADD8-3C12699B7DE6}" srcOrd="0" destOrd="0" presId="urn:microsoft.com/office/officeart/2005/8/layout/orgChart1"/>
    <dgm:cxn modelId="{F48E087A-ACCC-454B-803D-989FACD872EB}" srcId="{0E3F1EB3-D8F9-4434-931D-5DEB07F6F6C5}" destId="{55BAA4B7-A814-46FE-B940-B0D3D9AB01C2}" srcOrd="0" destOrd="0" parTransId="{92F93855-9B14-4111-BACC-5CE86E965047}" sibTransId="{27302C0C-A162-40AE-B36A-51BFAC94ED55}"/>
    <dgm:cxn modelId="{601F6297-8288-4CF8-BA6B-C4A27DAF6F93}" type="presOf" srcId="{07A08CAD-13D7-41B0-9382-10336FB9E7AF}" destId="{9621C4B5-75BF-4078-842E-DEDE36D6DEAA}" srcOrd="0" destOrd="0" presId="urn:microsoft.com/office/officeart/2005/8/layout/orgChart1"/>
    <dgm:cxn modelId="{CE4E86B1-3355-4923-9794-726E7EEAA087}" type="presOf" srcId="{55BAA4B7-A814-46FE-B940-B0D3D9AB01C2}" destId="{35E7C4E2-957D-4FFD-B8D4-0B4F85EB8899}" srcOrd="0" destOrd="0" presId="urn:microsoft.com/office/officeart/2005/8/layout/orgChart1"/>
    <dgm:cxn modelId="{97A8BFB6-9174-406B-976E-195D6DD57BC4}" type="presOf" srcId="{95B05F0A-FF17-4364-85B9-516D643C7644}" destId="{F8903020-2C85-4570-B130-B99A816454A7}" srcOrd="1" destOrd="0" presId="urn:microsoft.com/office/officeart/2005/8/layout/orgChart1"/>
    <dgm:cxn modelId="{1E9A13BB-909C-4D79-AB6F-2BD2833F356A}" srcId="{55BAA4B7-A814-46FE-B940-B0D3D9AB01C2}" destId="{95B05F0A-FF17-4364-85B9-516D643C7644}" srcOrd="0" destOrd="0" parTransId="{A58656FA-F54C-41F9-8247-91E9A1E44143}" sibTransId="{E8875CA0-9080-443C-8989-3DB4013D9DE8}"/>
    <dgm:cxn modelId="{B9ACE2BE-4B19-4F3B-B65A-BC2390EE2E35}" type="presOf" srcId="{55BAA4B7-A814-46FE-B940-B0D3D9AB01C2}" destId="{184DB738-5117-40BA-9B4D-151EE2CD6AE4}" srcOrd="1" destOrd="0" presId="urn:microsoft.com/office/officeart/2005/8/layout/orgChart1"/>
    <dgm:cxn modelId="{3287C0D4-9CFE-4677-A0D7-E43C539F795E}" srcId="{55BAA4B7-A814-46FE-B940-B0D3D9AB01C2}" destId="{07A08CAD-13D7-41B0-9382-10336FB9E7AF}" srcOrd="1" destOrd="0" parTransId="{55401FB4-0364-4A5C-A744-5B4B1FDAC77E}" sibTransId="{AA058BEA-8480-465D-9652-52036FF5DAED}"/>
    <dgm:cxn modelId="{E3131B8C-92E4-46BB-A8BD-3210D2ACEEA3}" type="presParOf" srcId="{8F9F9D8B-408D-46D9-B7AA-F00BCE7E83C4}" destId="{45F4D3F9-6F5E-4A8C-B344-E033F8F793BD}" srcOrd="0" destOrd="0" presId="urn:microsoft.com/office/officeart/2005/8/layout/orgChart1"/>
    <dgm:cxn modelId="{F3A495EB-9608-4478-B763-14B9A7A00637}" type="presParOf" srcId="{45F4D3F9-6F5E-4A8C-B344-E033F8F793BD}" destId="{9DF7D5E6-E579-4063-BD2E-F2B870222228}" srcOrd="0" destOrd="0" presId="urn:microsoft.com/office/officeart/2005/8/layout/orgChart1"/>
    <dgm:cxn modelId="{68FA1164-EFEB-4767-85DC-8EAAB5928580}" type="presParOf" srcId="{9DF7D5E6-E579-4063-BD2E-F2B870222228}" destId="{35E7C4E2-957D-4FFD-B8D4-0B4F85EB8899}" srcOrd="0" destOrd="0" presId="urn:microsoft.com/office/officeart/2005/8/layout/orgChart1"/>
    <dgm:cxn modelId="{4424C52E-1403-4921-BFE0-8BE4E9C5ED7C}" type="presParOf" srcId="{9DF7D5E6-E579-4063-BD2E-F2B870222228}" destId="{184DB738-5117-40BA-9B4D-151EE2CD6AE4}" srcOrd="1" destOrd="0" presId="urn:microsoft.com/office/officeart/2005/8/layout/orgChart1"/>
    <dgm:cxn modelId="{22DE9600-F939-4334-9DAC-C606B46ECA04}" type="presParOf" srcId="{45F4D3F9-6F5E-4A8C-B344-E033F8F793BD}" destId="{89288099-68F5-484B-8485-EF2EBEE305BB}" srcOrd="1" destOrd="0" presId="urn:microsoft.com/office/officeart/2005/8/layout/orgChart1"/>
    <dgm:cxn modelId="{CA4E9DBF-9918-480C-BD16-6E36190B91F7}" type="presParOf" srcId="{89288099-68F5-484B-8485-EF2EBEE305BB}" destId="{C443DD93-8D22-4C0E-87ED-C6DC38A7107E}" srcOrd="0" destOrd="0" presId="urn:microsoft.com/office/officeart/2005/8/layout/orgChart1"/>
    <dgm:cxn modelId="{78D3390C-6CAD-4EDB-90D6-C70B67320BF6}" type="presParOf" srcId="{89288099-68F5-484B-8485-EF2EBEE305BB}" destId="{CFC7AA26-852A-4D18-AEBE-5C1C80716A5E}" srcOrd="1" destOrd="0" presId="urn:microsoft.com/office/officeart/2005/8/layout/orgChart1"/>
    <dgm:cxn modelId="{13949165-4CD6-4E1E-AEBC-592D712F4ABD}" type="presParOf" srcId="{CFC7AA26-852A-4D18-AEBE-5C1C80716A5E}" destId="{E7FECDCC-33E9-4792-B26D-A77747891DBF}" srcOrd="0" destOrd="0" presId="urn:microsoft.com/office/officeart/2005/8/layout/orgChart1"/>
    <dgm:cxn modelId="{8A5134A0-A77A-4931-8510-CC826BD97839}" type="presParOf" srcId="{E7FECDCC-33E9-4792-B26D-A77747891DBF}" destId="{1C687493-B007-498B-9F7B-B17A58944E55}" srcOrd="0" destOrd="0" presId="urn:microsoft.com/office/officeart/2005/8/layout/orgChart1"/>
    <dgm:cxn modelId="{7FE575A8-6666-4F81-B81A-B92B9EEE1A42}" type="presParOf" srcId="{E7FECDCC-33E9-4792-B26D-A77747891DBF}" destId="{F8903020-2C85-4570-B130-B99A816454A7}" srcOrd="1" destOrd="0" presId="urn:microsoft.com/office/officeart/2005/8/layout/orgChart1"/>
    <dgm:cxn modelId="{7B142C31-7A8D-4F67-A3F4-3913DAAFB603}" type="presParOf" srcId="{CFC7AA26-852A-4D18-AEBE-5C1C80716A5E}" destId="{E4CF401A-5EE0-46B7-B7DB-0D465838CA39}" srcOrd="1" destOrd="0" presId="urn:microsoft.com/office/officeart/2005/8/layout/orgChart1"/>
    <dgm:cxn modelId="{77B7E4B8-A87F-4575-8D46-81B32BB3B2C4}" type="presParOf" srcId="{CFC7AA26-852A-4D18-AEBE-5C1C80716A5E}" destId="{02C93BD7-9697-4AB6-BA1A-71A1B8CFF1FC}" srcOrd="2" destOrd="0" presId="urn:microsoft.com/office/officeart/2005/8/layout/orgChart1"/>
    <dgm:cxn modelId="{73918973-2FA3-46A5-AA9C-149F127CBB4A}" type="presParOf" srcId="{89288099-68F5-484B-8485-EF2EBEE305BB}" destId="{1B9F432A-B9F6-48E9-ADD8-3C12699B7DE6}" srcOrd="2" destOrd="0" presId="urn:microsoft.com/office/officeart/2005/8/layout/orgChart1"/>
    <dgm:cxn modelId="{8D989162-F31A-48F4-AC36-A071FF7D6D3C}" type="presParOf" srcId="{89288099-68F5-484B-8485-EF2EBEE305BB}" destId="{09E7CFEC-2FDD-4636-B619-8655DBAC650A}" srcOrd="3" destOrd="0" presId="urn:microsoft.com/office/officeart/2005/8/layout/orgChart1"/>
    <dgm:cxn modelId="{39BB1F00-CBEF-4CCD-B9AE-4806B519EF56}" type="presParOf" srcId="{09E7CFEC-2FDD-4636-B619-8655DBAC650A}" destId="{8F3B7BFE-065A-41EA-ADB8-D8DC18C4B3C8}" srcOrd="0" destOrd="0" presId="urn:microsoft.com/office/officeart/2005/8/layout/orgChart1"/>
    <dgm:cxn modelId="{7410C3FA-9FB4-4FBE-9873-C4FE9A575E8C}" type="presParOf" srcId="{8F3B7BFE-065A-41EA-ADB8-D8DC18C4B3C8}" destId="{9621C4B5-75BF-4078-842E-DEDE36D6DEAA}" srcOrd="0" destOrd="0" presId="urn:microsoft.com/office/officeart/2005/8/layout/orgChart1"/>
    <dgm:cxn modelId="{C19B7AA3-6346-4689-8875-BE1A6B0D34C6}" type="presParOf" srcId="{8F3B7BFE-065A-41EA-ADB8-D8DC18C4B3C8}" destId="{E5B2CE28-243D-4E85-8B0A-30C3BDF0F562}" srcOrd="1" destOrd="0" presId="urn:microsoft.com/office/officeart/2005/8/layout/orgChart1"/>
    <dgm:cxn modelId="{EA3DD61C-C953-43A8-982A-D5CBF3CF7826}" type="presParOf" srcId="{09E7CFEC-2FDD-4636-B619-8655DBAC650A}" destId="{3370A453-D593-47CA-8ED6-A57E479878B3}" srcOrd="1" destOrd="0" presId="urn:microsoft.com/office/officeart/2005/8/layout/orgChart1"/>
    <dgm:cxn modelId="{90B69CFD-F2FA-4245-80EC-43173FB4ED67}" type="presParOf" srcId="{09E7CFEC-2FDD-4636-B619-8655DBAC650A}" destId="{3927FFBD-C39F-4DD9-9F5D-D955E3DEC7C4}" srcOrd="2" destOrd="0" presId="urn:microsoft.com/office/officeart/2005/8/layout/orgChart1"/>
    <dgm:cxn modelId="{0A31E0DE-6A67-446E-9BAB-3955775A69A4}" type="presParOf" srcId="{45F4D3F9-6F5E-4A8C-B344-E033F8F793BD}" destId="{B58D0D93-029E-4E83-84A0-BEDE19F33B2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CEAEADB-8AB4-4422-8535-D9C20A755F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4222DF-2CBB-423A-A09E-4C8F84123C7D}">
      <dgm:prSet phldrT="[Text]" phldr="0"/>
      <dgm:spPr/>
      <dgm:t>
        <a:bodyPr/>
        <a:lstStyle/>
        <a:p>
          <a:r>
            <a:rPr lang="en-US">
              <a:latin typeface="Arial Black" panose="020B0A04020102020204"/>
            </a:rPr>
            <a:t>Temperature</a:t>
          </a:r>
          <a:endParaRPr lang="en-US"/>
        </a:p>
      </dgm:t>
    </dgm:pt>
    <dgm:pt modelId="{20F46937-A836-424B-A7D3-10DB25FE37D8}" type="parTrans" cxnId="{8B299CAF-43D7-4767-87D6-F6939E8E6641}">
      <dgm:prSet/>
      <dgm:spPr/>
      <dgm:t>
        <a:bodyPr/>
        <a:lstStyle/>
        <a:p>
          <a:endParaRPr lang="en-US"/>
        </a:p>
      </dgm:t>
    </dgm:pt>
    <dgm:pt modelId="{8149A687-5477-44B4-BDFB-AA80C5A76057}" type="sibTrans" cxnId="{8B299CAF-43D7-4767-87D6-F6939E8E6641}">
      <dgm:prSet/>
      <dgm:spPr/>
      <dgm:t>
        <a:bodyPr/>
        <a:lstStyle/>
        <a:p>
          <a:endParaRPr lang="en-US"/>
        </a:p>
      </dgm:t>
    </dgm:pt>
    <dgm:pt modelId="{A1724914-17F0-48D6-B890-354FC97BD788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Pouch cells do not exceed 40° Celsius</a:t>
          </a:r>
          <a:endParaRPr lang="en-US"/>
        </a:p>
      </dgm:t>
    </dgm:pt>
    <dgm:pt modelId="{AA4EABA0-4605-40C4-AC09-85737C41B3C5}" type="parTrans" cxnId="{8E0CE3D1-6214-42C2-B9A2-64CDAEBC02C5}">
      <dgm:prSet/>
      <dgm:spPr/>
      <dgm:t>
        <a:bodyPr/>
        <a:lstStyle/>
        <a:p>
          <a:endParaRPr lang="en-US"/>
        </a:p>
      </dgm:t>
    </dgm:pt>
    <dgm:pt modelId="{011E58CF-969A-4D16-9B9C-300C307472AC}" type="sibTrans" cxnId="{8E0CE3D1-6214-42C2-B9A2-64CDAEBC02C5}">
      <dgm:prSet/>
      <dgm:spPr/>
      <dgm:t>
        <a:bodyPr/>
        <a:lstStyle/>
        <a:p>
          <a:endParaRPr lang="en-US"/>
        </a:p>
      </dgm:t>
    </dgm:pt>
    <dgm:pt modelId="{055FB50D-2B34-41EA-9B0F-637C177720B5}">
      <dgm:prSet phldrT="[Text]" phldr="0"/>
      <dgm:spPr/>
      <dgm:t>
        <a:bodyPr/>
        <a:lstStyle/>
        <a:p>
          <a:r>
            <a:rPr lang="en-US">
              <a:latin typeface="Arial Black" panose="020B0A04020102020204"/>
            </a:rPr>
            <a:t>Size</a:t>
          </a:r>
          <a:endParaRPr lang="en-US"/>
        </a:p>
      </dgm:t>
    </dgm:pt>
    <dgm:pt modelId="{221265C5-2F6A-4A5F-A3F4-5A527711399D}" type="parTrans" cxnId="{57F3F190-E132-47B9-879E-6725A7C9B4FA}">
      <dgm:prSet/>
      <dgm:spPr/>
      <dgm:t>
        <a:bodyPr/>
        <a:lstStyle/>
        <a:p>
          <a:endParaRPr lang="en-US"/>
        </a:p>
      </dgm:t>
    </dgm:pt>
    <dgm:pt modelId="{50D3DCE5-474A-47F3-A8FB-5BF0E5AFFC6B}" type="sibTrans" cxnId="{57F3F190-E132-47B9-879E-6725A7C9B4FA}">
      <dgm:prSet/>
      <dgm:spPr/>
      <dgm:t>
        <a:bodyPr/>
        <a:lstStyle/>
        <a:p>
          <a:endParaRPr lang="en-US"/>
        </a:p>
      </dgm:t>
    </dgm:pt>
    <dgm:pt modelId="{76D058B6-6343-41D8-804F-070F0031C81A}">
      <dgm:prSet phldrT="[Text]" phldr="0"/>
      <dgm:spPr/>
      <dgm:t>
        <a:bodyPr/>
        <a:lstStyle/>
        <a:p>
          <a:pPr rtl="0"/>
          <a:r>
            <a:rPr lang="en-US">
              <a:latin typeface="Arial Black"/>
              <a:cs typeface="Arial"/>
            </a:rPr>
            <a:t>Concept must accommodate for the dimensions of pouch cells</a:t>
          </a:r>
        </a:p>
      </dgm:t>
    </dgm:pt>
    <dgm:pt modelId="{1A9C331E-E330-4547-840B-6B7A622C07FF}" type="parTrans" cxnId="{CD90FFAF-DC17-4A36-842D-FAA764845063}">
      <dgm:prSet/>
      <dgm:spPr/>
      <dgm:t>
        <a:bodyPr/>
        <a:lstStyle/>
        <a:p>
          <a:endParaRPr lang="en-US"/>
        </a:p>
      </dgm:t>
    </dgm:pt>
    <dgm:pt modelId="{EE20F0F8-99B9-4422-AE7B-35A4C53F2E04}" type="sibTrans" cxnId="{CD90FFAF-DC17-4A36-842D-FAA764845063}">
      <dgm:prSet/>
      <dgm:spPr/>
      <dgm:t>
        <a:bodyPr/>
        <a:lstStyle/>
        <a:p>
          <a:endParaRPr lang="en-US"/>
        </a:p>
      </dgm:t>
    </dgm:pt>
    <dgm:pt modelId="{30787FFE-5223-425A-ADDF-AA39675B5AA5}">
      <dgm:prSet phldr="0"/>
      <dgm:spPr/>
      <dgm:t>
        <a:bodyPr/>
        <a:lstStyle/>
        <a:p>
          <a:r>
            <a:rPr lang="en-US">
              <a:latin typeface="Arial Black" panose="020B0A04020102020204"/>
            </a:rPr>
            <a:t>Puncture</a:t>
          </a:r>
        </a:p>
      </dgm:t>
    </dgm:pt>
    <dgm:pt modelId="{8C9149F4-0252-4153-BA4B-8812C962C3F2}" type="parTrans" cxnId="{94A1AF17-79A6-4CFE-A141-AA9DABDF383C}">
      <dgm:prSet/>
      <dgm:spPr/>
    </dgm:pt>
    <dgm:pt modelId="{5FB84D27-FF1A-46FE-812F-64B0404FFE22}" type="sibTrans" cxnId="{94A1AF17-79A6-4CFE-A141-AA9DABDF383C}">
      <dgm:prSet/>
      <dgm:spPr/>
    </dgm:pt>
    <dgm:pt modelId="{3D516304-12C0-42F8-904F-0E0729B3870F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Pouches not subjected to more than 110 MPa of stress</a:t>
          </a:r>
        </a:p>
      </dgm:t>
    </dgm:pt>
    <dgm:pt modelId="{04ACCB5F-516E-49C8-8E29-40F98F8D8381}" type="parTrans" cxnId="{97723A09-F7B0-4EB4-82A9-F9E2878947A0}">
      <dgm:prSet/>
      <dgm:spPr/>
    </dgm:pt>
    <dgm:pt modelId="{FD5E7DD1-F837-4FAB-AFEF-581AB2631A49}" type="sibTrans" cxnId="{97723A09-F7B0-4EB4-82A9-F9E2878947A0}">
      <dgm:prSet/>
      <dgm:spPr/>
    </dgm:pt>
    <dgm:pt modelId="{0DF8A228-BAF2-4501-A621-680E28D118F8}">
      <dgm:prSet phldr="0"/>
      <dgm:spPr/>
      <dgm:t>
        <a:bodyPr/>
        <a:lstStyle/>
        <a:p>
          <a:pPr rtl="0"/>
          <a:r>
            <a:rPr lang="en-US" b="1">
              <a:latin typeface="Arial Black" panose="020B0A04020102020204"/>
            </a:rPr>
            <a:t>Cells we are designing have dimensions of 261x216x7.9mm</a:t>
          </a:r>
          <a:endParaRPr lang="en-US" b="1"/>
        </a:p>
      </dgm:t>
    </dgm:pt>
    <dgm:pt modelId="{3075C1A5-15FD-4090-970D-55EB45E8C668}" type="parTrans" cxnId="{E8503E88-4C99-4A80-BF9E-324B8191980A}">
      <dgm:prSet/>
      <dgm:spPr/>
    </dgm:pt>
    <dgm:pt modelId="{3D6A44B6-83C2-4C21-B1CC-F49B8BD76A24}" type="sibTrans" cxnId="{E8503E88-4C99-4A80-BF9E-324B8191980A}">
      <dgm:prSet/>
      <dgm:spPr/>
    </dgm:pt>
    <dgm:pt modelId="{7DEA7B82-4839-44A4-80E0-0216E860E9A9}" type="pres">
      <dgm:prSet presAssocID="{0CEAEADB-8AB4-4422-8535-D9C20A755FD6}" presName="linear" presStyleCnt="0">
        <dgm:presLayoutVars>
          <dgm:animLvl val="lvl"/>
          <dgm:resizeHandles val="exact"/>
        </dgm:presLayoutVars>
      </dgm:prSet>
      <dgm:spPr/>
    </dgm:pt>
    <dgm:pt modelId="{453A8B8F-F2B0-44E0-8441-22A0152D562B}" type="pres">
      <dgm:prSet presAssocID="{874222DF-2CBB-423A-A09E-4C8F84123C7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A7123A1-39E6-4B68-A7C4-4D5E7F2B5EE9}" type="pres">
      <dgm:prSet presAssocID="{874222DF-2CBB-423A-A09E-4C8F84123C7D}" presName="childText" presStyleLbl="revTx" presStyleIdx="0" presStyleCnt="3">
        <dgm:presLayoutVars>
          <dgm:bulletEnabled val="1"/>
        </dgm:presLayoutVars>
      </dgm:prSet>
      <dgm:spPr/>
    </dgm:pt>
    <dgm:pt modelId="{3A9A9813-3FAB-487B-9EA1-8D3D8D0C8A9D}" type="pres">
      <dgm:prSet presAssocID="{055FB50D-2B34-41EA-9B0F-637C177720B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3C5A6E1-1D86-4A55-84EC-907AC03441A6}" type="pres">
      <dgm:prSet presAssocID="{055FB50D-2B34-41EA-9B0F-637C177720B5}" presName="childText" presStyleLbl="revTx" presStyleIdx="1" presStyleCnt="3">
        <dgm:presLayoutVars>
          <dgm:bulletEnabled val="1"/>
        </dgm:presLayoutVars>
      </dgm:prSet>
      <dgm:spPr/>
    </dgm:pt>
    <dgm:pt modelId="{F896EFE5-8547-47A1-8559-F68484032227}" type="pres">
      <dgm:prSet presAssocID="{30787FFE-5223-425A-ADDF-AA39675B5AA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5F517B7-5BD8-4864-97E7-41B025046D23}" type="pres">
      <dgm:prSet presAssocID="{30787FFE-5223-425A-ADDF-AA39675B5AA5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7723A09-F7B0-4EB4-82A9-F9E2878947A0}" srcId="{30787FFE-5223-425A-ADDF-AA39675B5AA5}" destId="{3D516304-12C0-42F8-904F-0E0729B3870F}" srcOrd="0" destOrd="0" parTransId="{04ACCB5F-516E-49C8-8E29-40F98F8D8381}" sibTransId="{FD5E7DD1-F837-4FAB-AFEF-581AB2631A49}"/>
    <dgm:cxn modelId="{94A1AF17-79A6-4CFE-A141-AA9DABDF383C}" srcId="{0CEAEADB-8AB4-4422-8535-D9C20A755FD6}" destId="{30787FFE-5223-425A-ADDF-AA39675B5AA5}" srcOrd="2" destOrd="0" parTransId="{8C9149F4-0252-4153-BA4B-8812C962C3F2}" sibTransId="{5FB84D27-FF1A-46FE-812F-64B0404FFE22}"/>
    <dgm:cxn modelId="{A28B2A23-0206-4282-85A1-56D255368F54}" type="presOf" srcId="{A1724914-17F0-48D6-B890-354FC97BD788}" destId="{BA7123A1-39E6-4B68-A7C4-4D5E7F2B5EE9}" srcOrd="0" destOrd="0" presId="urn:microsoft.com/office/officeart/2005/8/layout/vList2"/>
    <dgm:cxn modelId="{120D773E-8C98-4961-9DCF-6EB36F238F7B}" type="presOf" srcId="{055FB50D-2B34-41EA-9B0F-637C177720B5}" destId="{3A9A9813-3FAB-487B-9EA1-8D3D8D0C8A9D}" srcOrd="0" destOrd="0" presId="urn:microsoft.com/office/officeart/2005/8/layout/vList2"/>
    <dgm:cxn modelId="{62F7435D-473F-49A2-890B-CE21487BEB09}" type="presOf" srcId="{874222DF-2CBB-423A-A09E-4C8F84123C7D}" destId="{453A8B8F-F2B0-44E0-8441-22A0152D562B}" srcOrd="0" destOrd="0" presId="urn:microsoft.com/office/officeart/2005/8/layout/vList2"/>
    <dgm:cxn modelId="{3ED4BA74-316B-4366-B578-8B697925C8D3}" type="presOf" srcId="{0DF8A228-BAF2-4501-A621-680E28D118F8}" destId="{03C5A6E1-1D86-4A55-84EC-907AC03441A6}" srcOrd="0" destOrd="1" presId="urn:microsoft.com/office/officeart/2005/8/layout/vList2"/>
    <dgm:cxn modelId="{271E1C78-6C66-43C0-A2C7-7FE2F5EE8384}" type="presOf" srcId="{0CEAEADB-8AB4-4422-8535-D9C20A755FD6}" destId="{7DEA7B82-4839-44A4-80E0-0216E860E9A9}" srcOrd="0" destOrd="0" presId="urn:microsoft.com/office/officeart/2005/8/layout/vList2"/>
    <dgm:cxn modelId="{E8503E88-4C99-4A80-BF9E-324B8191980A}" srcId="{055FB50D-2B34-41EA-9B0F-637C177720B5}" destId="{0DF8A228-BAF2-4501-A621-680E28D118F8}" srcOrd="1" destOrd="0" parTransId="{3075C1A5-15FD-4090-970D-55EB45E8C668}" sibTransId="{3D6A44B6-83C2-4C21-B1CC-F49B8BD76A24}"/>
    <dgm:cxn modelId="{57F3F190-E132-47B9-879E-6725A7C9B4FA}" srcId="{0CEAEADB-8AB4-4422-8535-D9C20A755FD6}" destId="{055FB50D-2B34-41EA-9B0F-637C177720B5}" srcOrd="1" destOrd="0" parTransId="{221265C5-2F6A-4A5F-A3F4-5A527711399D}" sibTransId="{50D3DCE5-474A-47F3-A8FB-5BF0E5AFFC6B}"/>
    <dgm:cxn modelId="{6DC53E9C-7292-4678-A7A1-3F162E0C3BA1}" type="presOf" srcId="{3D516304-12C0-42F8-904F-0E0729B3870F}" destId="{95F517B7-5BD8-4864-97E7-41B025046D23}" srcOrd="0" destOrd="0" presId="urn:microsoft.com/office/officeart/2005/8/layout/vList2"/>
    <dgm:cxn modelId="{8B299CAF-43D7-4767-87D6-F6939E8E6641}" srcId="{0CEAEADB-8AB4-4422-8535-D9C20A755FD6}" destId="{874222DF-2CBB-423A-A09E-4C8F84123C7D}" srcOrd="0" destOrd="0" parTransId="{20F46937-A836-424B-A7D3-10DB25FE37D8}" sibTransId="{8149A687-5477-44B4-BDFB-AA80C5A76057}"/>
    <dgm:cxn modelId="{CD90FFAF-DC17-4A36-842D-FAA764845063}" srcId="{055FB50D-2B34-41EA-9B0F-637C177720B5}" destId="{76D058B6-6343-41D8-804F-070F0031C81A}" srcOrd="0" destOrd="0" parTransId="{1A9C331E-E330-4547-840B-6B7A622C07FF}" sibTransId="{EE20F0F8-99B9-4422-AE7B-35A4C53F2E04}"/>
    <dgm:cxn modelId="{638F8AC2-68DA-4EFE-AF9F-D7ECD32CB8AB}" type="presOf" srcId="{76D058B6-6343-41D8-804F-070F0031C81A}" destId="{03C5A6E1-1D86-4A55-84EC-907AC03441A6}" srcOrd="0" destOrd="0" presId="urn:microsoft.com/office/officeart/2005/8/layout/vList2"/>
    <dgm:cxn modelId="{BA1DDFC4-8EE0-425B-87C2-3036DBAE483D}" type="presOf" srcId="{30787FFE-5223-425A-ADDF-AA39675B5AA5}" destId="{F896EFE5-8547-47A1-8559-F68484032227}" srcOrd="0" destOrd="0" presId="urn:microsoft.com/office/officeart/2005/8/layout/vList2"/>
    <dgm:cxn modelId="{8E0CE3D1-6214-42C2-B9A2-64CDAEBC02C5}" srcId="{874222DF-2CBB-423A-A09E-4C8F84123C7D}" destId="{A1724914-17F0-48D6-B890-354FC97BD788}" srcOrd="0" destOrd="0" parTransId="{AA4EABA0-4605-40C4-AC09-85737C41B3C5}" sibTransId="{011E58CF-969A-4D16-9B9C-300C307472AC}"/>
    <dgm:cxn modelId="{A08307D2-34A4-4960-9533-D0C1E34018B0}" type="presParOf" srcId="{7DEA7B82-4839-44A4-80E0-0216E860E9A9}" destId="{453A8B8F-F2B0-44E0-8441-22A0152D562B}" srcOrd="0" destOrd="0" presId="urn:microsoft.com/office/officeart/2005/8/layout/vList2"/>
    <dgm:cxn modelId="{A9982AE9-6A24-4CA2-BD8C-B121877DD237}" type="presParOf" srcId="{7DEA7B82-4839-44A4-80E0-0216E860E9A9}" destId="{BA7123A1-39E6-4B68-A7C4-4D5E7F2B5EE9}" srcOrd="1" destOrd="0" presId="urn:microsoft.com/office/officeart/2005/8/layout/vList2"/>
    <dgm:cxn modelId="{606A4EC0-7E35-40F5-B501-AEBEB353C5D4}" type="presParOf" srcId="{7DEA7B82-4839-44A4-80E0-0216E860E9A9}" destId="{3A9A9813-3FAB-487B-9EA1-8D3D8D0C8A9D}" srcOrd="2" destOrd="0" presId="urn:microsoft.com/office/officeart/2005/8/layout/vList2"/>
    <dgm:cxn modelId="{3AC306C3-6BB0-49B3-A54F-40CC5A4707CD}" type="presParOf" srcId="{7DEA7B82-4839-44A4-80E0-0216E860E9A9}" destId="{03C5A6E1-1D86-4A55-84EC-907AC03441A6}" srcOrd="3" destOrd="0" presId="urn:microsoft.com/office/officeart/2005/8/layout/vList2"/>
    <dgm:cxn modelId="{E81E8661-F57B-49FD-B468-BB5C83CF6504}" type="presParOf" srcId="{7DEA7B82-4839-44A4-80E0-0216E860E9A9}" destId="{F896EFE5-8547-47A1-8559-F68484032227}" srcOrd="4" destOrd="0" presId="urn:microsoft.com/office/officeart/2005/8/layout/vList2"/>
    <dgm:cxn modelId="{06EC6895-1F78-47A6-BCC7-3459CBCF88C6}" type="presParOf" srcId="{7DEA7B82-4839-44A4-80E0-0216E860E9A9}" destId="{95F517B7-5BD8-4864-97E7-41B025046D23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C8A3D-F844-4184-B553-3D0199C37D5E}">
      <dsp:nvSpPr>
        <dsp:cNvPr id="0" name=""/>
        <dsp:cNvSpPr/>
      </dsp:nvSpPr>
      <dsp:spPr>
        <a:xfrm>
          <a:off x="959500" y="1992"/>
          <a:ext cx="987556" cy="9875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D7980-FE41-43B1-8F45-06E3AEB90A0B}">
      <dsp:nvSpPr>
        <dsp:cNvPr id="0" name=""/>
        <dsp:cNvSpPr/>
      </dsp:nvSpPr>
      <dsp:spPr>
        <a:xfrm>
          <a:off x="1169963" y="212455"/>
          <a:ext cx="566630" cy="5666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EC93E-3FA8-4C4F-924C-C7073C957B67}">
      <dsp:nvSpPr>
        <dsp:cNvPr id="0" name=""/>
        <dsp:cNvSpPr/>
      </dsp:nvSpPr>
      <dsp:spPr>
        <a:xfrm>
          <a:off x="643805" y="1297148"/>
          <a:ext cx="1618945" cy="64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>
              <a:latin typeface="Arial Black"/>
            </a:rPr>
            <a:t>Objective</a:t>
          </a:r>
        </a:p>
      </dsp:txBody>
      <dsp:txXfrm>
        <a:off x="643805" y="1297148"/>
        <a:ext cx="1618945" cy="647578"/>
      </dsp:txXfrm>
    </dsp:sp>
    <dsp:sp modelId="{EB96D488-98D5-47A3-876B-0FF235B1E9DD}">
      <dsp:nvSpPr>
        <dsp:cNvPr id="0" name=""/>
        <dsp:cNvSpPr/>
      </dsp:nvSpPr>
      <dsp:spPr>
        <a:xfrm>
          <a:off x="2861760" y="1992"/>
          <a:ext cx="987556" cy="9875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E8D263-4E9A-43C6-87A5-317C62B10D3D}">
      <dsp:nvSpPr>
        <dsp:cNvPr id="0" name=""/>
        <dsp:cNvSpPr/>
      </dsp:nvSpPr>
      <dsp:spPr>
        <a:xfrm>
          <a:off x="3072223" y="212455"/>
          <a:ext cx="566630" cy="5666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762554-4CC3-47B5-8F90-C421EE628AEF}">
      <dsp:nvSpPr>
        <dsp:cNvPr id="0" name=""/>
        <dsp:cNvSpPr/>
      </dsp:nvSpPr>
      <dsp:spPr>
        <a:xfrm>
          <a:off x="2546066" y="1297148"/>
          <a:ext cx="1618945" cy="64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>
              <a:latin typeface="Arial Black"/>
            </a:rPr>
            <a:t>Goals </a:t>
          </a:r>
        </a:p>
      </dsp:txBody>
      <dsp:txXfrm>
        <a:off x="2546066" y="1297148"/>
        <a:ext cx="1618945" cy="647578"/>
      </dsp:txXfrm>
    </dsp:sp>
    <dsp:sp modelId="{7DB5EDB3-09A8-4940-8028-CEBD02B45B23}">
      <dsp:nvSpPr>
        <dsp:cNvPr id="0" name=""/>
        <dsp:cNvSpPr/>
      </dsp:nvSpPr>
      <dsp:spPr>
        <a:xfrm>
          <a:off x="4764021" y="1992"/>
          <a:ext cx="987556" cy="9875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764D0-3AE4-4453-8677-7F384A957602}">
      <dsp:nvSpPr>
        <dsp:cNvPr id="0" name=""/>
        <dsp:cNvSpPr/>
      </dsp:nvSpPr>
      <dsp:spPr>
        <a:xfrm>
          <a:off x="4974484" y="212455"/>
          <a:ext cx="566630" cy="5666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82A9E-6B8E-4AB9-A2DF-F9C0EE7A278F}">
      <dsp:nvSpPr>
        <dsp:cNvPr id="0" name=""/>
        <dsp:cNvSpPr/>
      </dsp:nvSpPr>
      <dsp:spPr>
        <a:xfrm>
          <a:off x="4448327" y="1297148"/>
          <a:ext cx="1618945" cy="64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>
              <a:latin typeface="Arial Black"/>
            </a:rPr>
            <a:t>Assumptions</a:t>
          </a:r>
        </a:p>
      </dsp:txBody>
      <dsp:txXfrm>
        <a:off x="4448327" y="1297148"/>
        <a:ext cx="1618945" cy="647578"/>
      </dsp:txXfrm>
    </dsp:sp>
    <dsp:sp modelId="{D14EAF22-1E42-4E66-92EC-A04C9C512770}">
      <dsp:nvSpPr>
        <dsp:cNvPr id="0" name=""/>
        <dsp:cNvSpPr/>
      </dsp:nvSpPr>
      <dsp:spPr>
        <a:xfrm>
          <a:off x="6666282" y="1992"/>
          <a:ext cx="987556" cy="9875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2D113-3EB8-466E-A7E0-B1371F4C60A9}">
      <dsp:nvSpPr>
        <dsp:cNvPr id="0" name=""/>
        <dsp:cNvSpPr/>
      </dsp:nvSpPr>
      <dsp:spPr>
        <a:xfrm>
          <a:off x="6876745" y="212455"/>
          <a:ext cx="566630" cy="5666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847C11-6D0C-4C63-B74C-EE508455B2A8}">
      <dsp:nvSpPr>
        <dsp:cNvPr id="0" name=""/>
        <dsp:cNvSpPr/>
      </dsp:nvSpPr>
      <dsp:spPr>
        <a:xfrm>
          <a:off x="6350588" y="1297148"/>
          <a:ext cx="1618945" cy="64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>
              <a:latin typeface="Arial Black"/>
            </a:rPr>
            <a:t>Customer Needs</a:t>
          </a:r>
        </a:p>
      </dsp:txBody>
      <dsp:txXfrm>
        <a:off x="6350588" y="1297148"/>
        <a:ext cx="1618945" cy="647578"/>
      </dsp:txXfrm>
    </dsp:sp>
    <dsp:sp modelId="{CA3FF951-0BDC-466D-BE81-6B9FB700BBC3}">
      <dsp:nvSpPr>
        <dsp:cNvPr id="0" name=""/>
        <dsp:cNvSpPr/>
      </dsp:nvSpPr>
      <dsp:spPr>
        <a:xfrm>
          <a:off x="8568543" y="1992"/>
          <a:ext cx="987556" cy="9875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A3A1A3-2DF8-4082-BD75-9A3354FB9739}">
      <dsp:nvSpPr>
        <dsp:cNvPr id="0" name=""/>
        <dsp:cNvSpPr/>
      </dsp:nvSpPr>
      <dsp:spPr>
        <a:xfrm>
          <a:off x="8779006" y="212455"/>
          <a:ext cx="566630" cy="56663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37A2E-E3A9-478D-B885-ED922526495E}">
      <dsp:nvSpPr>
        <dsp:cNvPr id="0" name=""/>
        <dsp:cNvSpPr/>
      </dsp:nvSpPr>
      <dsp:spPr>
        <a:xfrm>
          <a:off x="8252848" y="1297148"/>
          <a:ext cx="1618945" cy="64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>
              <a:latin typeface="Arial Black"/>
            </a:rPr>
            <a:t>Functions</a:t>
          </a:r>
        </a:p>
      </dsp:txBody>
      <dsp:txXfrm>
        <a:off x="8252848" y="1297148"/>
        <a:ext cx="1618945" cy="647578"/>
      </dsp:txXfrm>
    </dsp:sp>
    <dsp:sp modelId="{A6A843C8-B6EC-48B3-B703-3CD4B1E2CBD3}">
      <dsp:nvSpPr>
        <dsp:cNvPr id="0" name=""/>
        <dsp:cNvSpPr/>
      </dsp:nvSpPr>
      <dsp:spPr>
        <a:xfrm>
          <a:off x="4764021" y="2349463"/>
          <a:ext cx="987556" cy="987556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D3EC6-D773-4584-A696-5016ADEF2F67}">
      <dsp:nvSpPr>
        <dsp:cNvPr id="0" name=""/>
        <dsp:cNvSpPr/>
      </dsp:nvSpPr>
      <dsp:spPr>
        <a:xfrm>
          <a:off x="4974484" y="2559926"/>
          <a:ext cx="566630" cy="56663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7A028-60DB-48A1-9C9B-A26CFFE08836}">
      <dsp:nvSpPr>
        <dsp:cNvPr id="0" name=""/>
        <dsp:cNvSpPr/>
      </dsp:nvSpPr>
      <dsp:spPr>
        <a:xfrm>
          <a:off x="4448327" y="3644619"/>
          <a:ext cx="1618945" cy="64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>
              <a:latin typeface="Arial Black"/>
            </a:rPr>
            <a:t>Targets</a:t>
          </a:r>
        </a:p>
      </dsp:txBody>
      <dsp:txXfrm>
        <a:off x="4448327" y="3644619"/>
        <a:ext cx="1618945" cy="64757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EDECB0-E4C6-44A1-9A41-C26DFFB00088}">
      <dsp:nvSpPr>
        <dsp:cNvPr id="0" name=""/>
        <dsp:cNvSpPr/>
      </dsp:nvSpPr>
      <dsp:spPr>
        <a:xfrm>
          <a:off x="0" y="26241"/>
          <a:ext cx="6383546" cy="710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 Black" panose="020B0A04020102020204"/>
            </a:rPr>
            <a:t>Long Lasting</a:t>
          </a:r>
        </a:p>
      </dsp:txBody>
      <dsp:txXfrm>
        <a:off x="34697" y="60938"/>
        <a:ext cx="6314152" cy="641381"/>
      </dsp:txXfrm>
    </dsp:sp>
    <dsp:sp modelId="{570AFEB9-2508-4C2F-A414-024C41BB9079}">
      <dsp:nvSpPr>
        <dsp:cNvPr id="0" name=""/>
        <dsp:cNvSpPr/>
      </dsp:nvSpPr>
      <dsp:spPr>
        <a:xfrm>
          <a:off x="0" y="737016"/>
          <a:ext cx="6383546" cy="754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78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latin typeface="Arial Black" panose="020B0A04020102020204"/>
            </a:rPr>
            <a:t>Should maintain cooling performance for at least 10 years</a:t>
          </a:r>
        </a:p>
      </dsp:txBody>
      <dsp:txXfrm>
        <a:off x="0" y="737016"/>
        <a:ext cx="6383546" cy="754515"/>
      </dsp:txXfrm>
    </dsp:sp>
    <dsp:sp modelId="{7370090B-D895-4E0B-9EBA-1AB297B7211F}">
      <dsp:nvSpPr>
        <dsp:cNvPr id="0" name=""/>
        <dsp:cNvSpPr/>
      </dsp:nvSpPr>
      <dsp:spPr>
        <a:xfrm>
          <a:off x="0" y="1491531"/>
          <a:ext cx="6383546" cy="710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 Black" panose="020B0A04020102020204"/>
            </a:rPr>
            <a:t>Weight</a:t>
          </a:r>
        </a:p>
      </dsp:txBody>
      <dsp:txXfrm>
        <a:off x="34697" y="1526228"/>
        <a:ext cx="6314152" cy="641381"/>
      </dsp:txXfrm>
    </dsp:sp>
    <dsp:sp modelId="{22F69234-439A-4B57-92C2-1B35EE55D8CA}">
      <dsp:nvSpPr>
        <dsp:cNvPr id="0" name=""/>
        <dsp:cNvSpPr/>
      </dsp:nvSpPr>
      <dsp:spPr>
        <a:xfrm>
          <a:off x="0" y="2202307"/>
          <a:ext cx="6383546" cy="754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78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 dirty="0">
              <a:latin typeface="Arial Black" panose="020B0A04020102020204"/>
            </a:rPr>
            <a:t>Concept does not exceed 20% of total module weight</a:t>
          </a:r>
        </a:p>
      </dsp:txBody>
      <dsp:txXfrm>
        <a:off x="0" y="2202307"/>
        <a:ext cx="6383546" cy="754515"/>
      </dsp:txXfrm>
    </dsp:sp>
    <dsp:sp modelId="{5E2FAC57-A20A-41F4-91F3-B70C60AE1FF0}">
      <dsp:nvSpPr>
        <dsp:cNvPr id="0" name=""/>
        <dsp:cNvSpPr/>
      </dsp:nvSpPr>
      <dsp:spPr>
        <a:xfrm>
          <a:off x="0" y="2956821"/>
          <a:ext cx="6383546" cy="710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 Black" panose="020B0A04020102020204"/>
            </a:rPr>
            <a:t>Pressure Loss</a:t>
          </a:r>
        </a:p>
      </dsp:txBody>
      <dsp:txXfrm>
        <a:off x="34697" y="2991518"/>
        <a:ext cx="6314152" cy="641381"/>
      </dsp:txXfrm>
    </dsp:sp>
    <dsp:sp modelId="{B2C94B51-D3E8-401E-B66A-9881BC450899}">
      <dsp:nvSpPr>
        <dsp:cNvPr id="0" name=""/>
        <dsp:cNvSpPr/>
      </dsp:nvSpPr>
      <dsp:spPr>
        <a:xfrm>
          <a:off x="0" y="3667597"/>
          <a:ext cx="6383546" cy="754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78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latin typeface="Arial Black" panose="020B0A04020102020204"/>
            </a:rPr>
            <a:t>Pressure loss across module is less than 1 </a:t>
          </a:r>
          <a:r>
            <a:rPr lang="en-US" sz="2100" kern="1200" err="1">
              <a:latin typeface="Arial Black" panose="020B0A04020102020204"/>
            </a:rPr>
            <a:t>kpa</a:t>
          </a:r>
          <a:endParaRPr lang="en-US" sz="2100" kern="1200">
            <a:latin typeface="Arial Black" panose="020B0A04020102020204"/>
          </a:endParaRPr>
        </a:p>
      </dsp:txBody>
      <dsp:txXfrm>
        <a:off x="0" y="3667597"/>
        <a:ext cx="6383546" cy="75451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621696-2D57-4765-815C-936CD34C7E71}">
      <dsp:nvSpPr>
        <dsp:cNvPr id="0" name=""/>
        <dsp:cNvSpPr/>
      </dsp:nvSpPr>
      <dsp:spPr>
        <a:xfrm>
          <a:off x="51" y="220374"/>
          <a:ext cx="4913783" cy="691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 Black" panose="020B0A04020102020204"/>
            </a:rPr>
            <a:t>Goals</a:t>
          </a:r>
          <a:endParaRPr lang="en-US" sz="2400" kern="1200"/>
        </a:p>
      </dsp:txBody>
      <dsp:txXfrm>
        <a:off x="51" y="220374"/>
        <a:ext cx="4913783" cy="691200"/>
      </dsp:txXfrm>
    </dsp:sp>
    <dsp:sp modelId="{E6CA2ECC-71CA-4C8A-B1D5-B2A4B734F21A}">
      <dsp:nvSpPr>
        <dsp:cNvPr id="0" name=""/>
        <dsp:cNvSpPr/>
      </dsp:nvSpPr>
      <dsp:spPr>
        <a:xfrm>
          <a:off x="51" y="911574"/>
          <a:ext cx="4913783" cy="3162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Arial Black"/>
              <a:cs typeface="Arial"/>
            </a:rPr>
            <a:t>Keep battery within efficient temperature range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Arial Black" panose="020B0A04020102020204"/>
            </a:rPr>
            <a:t>Improve cooling effectiveness by 5%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Arial Black" panose="020B0A04020102020204"/>
            </a:rPr>
            <a:t>Design focuses on innovation at module level</a:t>
          </a:r>
          <a:endParaRPr lang="en-US" sz="2400" kern="1200"/>
        </a:p>
      </dsp:txBody>
      <dsp:txXfrm>
        <a:off x="51" y="911574"/>
        <a:ext cx="4913783" cy="3162240"/>
      </dsp:txXfrm>
    </dsp:sp>
    <dsp:sp modelId="{8B7CB173-4757-4984-B338-C6432354EADF}">
      <dsp:nvSpPr>
        <dsp:cNvPr id="0" name=""/>
        <dsp:cNvSpPr/>
      </dsp:nvSpPr>
      <dsp:spPr>
        <a:xfrm>
          <a:off x="5601764" y="220374"/>
          <a:ext cx="4913783" cy="691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 Black" panose="020B0A04020102020204"/>
            </a:rPr>
            <a:t>Assumptions</a:t>
          </a:r>
          <a:endParaRPr lang="en-US" sz="2400" kern="1200"/>
        </a:p>
      </dsp:txBody>
      <dsp:txXfrm>
        <a:off x="5601764" y="220374"/>
        <a:ext cx="4913783" cy="691200"/>
      </dsp:txXfrm>
    </dsp:sp>
    <dsp:sp modelId="{41E7C51B-D670-4DE8-B2A8-2CFB97A9ED1A}">
      <dsp:nvSpPr>
        <dsp:cNvPr id="0" name=""/>
        <dsp:cNvSpPr/>
      </dsp:nvSpPr>
      <dsp:spPr>
        <a:xfrm>
          <a:off x="5601764" y="911574"/>
          <a:ext cx="4913783" cy="3162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Arial Black" panose="020B0A04020102020204"/>
            </a:rPr>
            <a:t>Domain of project is within the battery pack</a:t>
          </a:r>
          <a:endParaRPr lang="en-US" sz="2400" kern="120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Arial Black" panose="020B0A04020102020204"/>
            </a:rPr>
            <a:t>Battery is subject to a variety of conditions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Arial Black" panose="020B0A04020102020204"/>
            </a:rPr>
            <a:t>Not able to open physical battery modules</a:t>
          </a:r>
        </a:p>
      </dsp:txBody>
      <dsp:txXfrm>
        <a:off x="5601764" y="911574"/>
        <a:ext cx="4913783" cy="3162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34CE4-FA0E-4F4A-A78E-51FF210234A9}">
      <dsp:nvSpPr>
        <dsp:cNvPr id="0" name=""/>
        <dsp:cNvSpPr/>
      </dsp:nvSpPr>
      <dsp:spPr>
        <a:xfrm>
          <a:off x="0" y="0"/>
          <a:ext cx="11236267" cy="1593224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latin typeface="Arial Black" panose="020B0A04020102020204"/>
            </a:rPr>
            <a:t>Key Goals</a:t>
          </a:r>
          <a:endParaRPr lang="en-US" sz="6500" kern="1200"/>
        </a:p>
      </dsp:txBody>
      <dsp:txXfrm>
        <a:off x="0" y="0"/>
        <a:ext cx="11236267" cy="1593224"/>
      </dsp:txXfrm>
    </dsp:sp>
    <dsp:sp modelId="{63A8CC1C-D6F0-427C-984B-075FBB790067}">
      <dsp:nvSpPr>
        <dsp:cNvPr id="0" name=""/>
        <dsp:cNvSpPr/>
      </dsp:nvSpPr>
      <dsp:spPr>
        <a:xfrm>
          <a:off x="0" y="1593224"/>
          <a:ext cx="2809066" cy="33457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 Black" panose="020B0A04020102020204"/>
            </a:rPr>
            <a:t>Improve battery cooling effectiveness by 5%</a:t>
          </a:r>
          <a:endParaRPr lang="en-US" sz="2700" kern="1200" dirty="0"/>
        </a:p>
      </dsp:txBody>
      <dsp:txXfrm>
        <a:off x="0" y="1593224"/>
        <a:ext cx="2809066" cy="3345771"/>
      </dsp:txXfrm>
    </dsp:sp>
    <dsp:sp modelId="{F25DA7D5-CFD4-4CE9-96CC-03EB0BF0863E}">
      <dsp:nvSpPr>
        <dsp:cNvPr id="0" name=""/>
        <dsp:cNvSpPr/>
      </dsp:nvSpPr>
      <dsp:spPr>
        <a:xfrm>
          <a:off x="2809066" y="1593224"/>
          <a:ext cx="2809066" cy="33457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 Black" panose="020B0A04020102020204"/>
            </a:rPr>
            <a:t>Design focuses on innovation at module level</a:t>
          </a:r>
          <a:endParaRPr lang="en-US" sz="2700" kern="1200"/>
        </a:p>
      </dsp:txBody>
      <dsp:txXfrm>
        <a:off x="2809066" y="1593224"/>
        <a:ext cx="2809066" cy="3345771"/>
      </dsp:txXfrm>
    </dsp:sp>
    <dsp:sp modelId="{FC38F488-B0AA-49CC-883D-FC20A394FFBD}">
      <dsp:nvSpPr>
        <dsp:cNvPr id="0" name=""/>
        <dsp:cNvSpPr/>
      </dsp:nvSpPr>
      <dsp:spPr>
        <a:xfrm>
          <a:off x="5618133" y="1593224"/>
          <a:ext cx="2809066" cy="33457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 Black" panose="020B0A04020102020204"/>
            </a:rPr>
            <a:t>Keep cost of ownership down</a:t>
          </a:r>
          <a:endParaRPr lang="en-US" sz="2700" kern="1200"/>
        </a:p>
      </dsp:txBody>
      <dsp:txXfrm>
        <a:off x="5618133" y="1593224"/>
        <a:ext cx="2809066" cy="3345771"/>
      </dsp:txXfrm>
    </dsp:sp>
    <dsp:sp modelId="{84BDD2BE-A903-4F0A-9900-65A4875B540B}">
      <dsp:nvSpPr>
        <dsp:cNvPr id="0" name=""/>
        <dsp:cNvSpPr/>
      </dsp:nvSpPr>
      <dsp:spPr>
        <a:xfrm>
          <a:off x="8427200" y="1593224"/>
          <a:ext cx="2809066" cy="33457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 Black" panose="020B0A04020102020204"/>
            </a:rPr>
            <a:t>Keep battery within efficient operating temperature </a:t>
          </a:r>
        </a:p>
      </dsp:txBody>
      <dsp:txXfrm>
        <a:off x="8427200" y="1593224"/>
        <a:ext cx="2809066" cy="3345771"/>
      </dsp:txXfrm>
    </dsp:sp>
    <dsp:sp modelId="{D3F1044C-0A15-4C49-B296-DFA6C4FBAD8B}">
      <dsp:nvSpPr>
        <dsp:cNvPr id="0" name=""/>
        <dsp:cNvSpPr/>
      </dsp:nvSpPr>
      <dsp:spPr>
        <a:xfrm>
          <a:off x="0" y="4938996"/>
          <a:ext cx="11236267" cy="371752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9F322-CCBF-4DAF-9059-BFA757C2F925}">
      <dsp:nvSpPr>
        <dsp:cNvPr id="0" name=""/>
        <dsp:cNvSpPr/>
      </dsp:nvSpPr>
      <dsp:spPr>
        <a:xfrm>
          <a:off x="0" y="821262"/>
          <a:ext cx="5372744" cy="914403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Black" panose="020B0A04020102020204"/>
            </a:rPr>
            <a:t>Components other than the cell are less than 20% of the weight of the module.</a:t>
          </a:r>
          <a:endParaRPr lang="en-US" sz="1600" kern="1200"/>
        </a:p>
      </dsp:txBody>
      <dsp:txXfrm>
        <a:off x="44637" y="865899"/>
        <a:ext cx="5283470" cy="825129"/>
      </dsp:txXfrm>
    </dsp:sp>
    <dsp:sp modelId="{9B21F5A3-EFFB-43B5-A470-DD4975DDCB9B}">
      <dsp:nvSpPr>
        <dsp:cNvPr id="0" name=""/>
        <dsp:cNvSpPr/>
      </dsp:nvSpPr>
      <dsp:spPr>
        <a:xfrm>
          <a:off x="0" y="1781745"/>
          <a:ext cx="5372744" cy="911863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Black" panose="020B0A04020102020204"/>
            </a:rPr>
            <a:t>Cooling design has ability to be implemented inside of the battery module.</a:t>
          </a:r>
          <a:endParaRPr lang="en-US" sz="1600" kern="1200"/>
        </a:p>
      </dsp:txBody>
      <dsp:txXfrm>
        <a:off x="44513" y="1826258"/>
        <a:ext cx="5283718" cy="822837"/>
      </dsp:txXfrm>
    </dsp:sp>
    <dsp:sp modelId="{E7CFCA98-ACA3-4DCD-9645-3DBA79A6E26B}">
      <dsp:nvSpPr>
        <dsp:cNvPr id="0" name=""/>
        <dsp:cNvSpPr/>
      </dsp:nvSpPr>
      <dsp:spPr>
        <a:xfrm>
          <a:off x="0" y="2739689"/>
          <a:ext cx="5372744" cy="868293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Black" panose="020B0A04020102020204"/>
            </a:rPr>
            <a:t>Performs effectively in extreme temperatures that would cause damage to the battery.</a:t>
          </a:r>
        </a:p>
      </dsp:txBody>
      <dsp:txXfrm>
        <a:off x="42387" y="2782076"/>
        <a:ext cx="5287970" cy="783519"/>
      </dsp:txXfrm>
    </dsp:sp>
    <dsp:sp modelId="{E9C2DCDB-FFDC-44BC-97C3-9E34B46F949A}">
      <dsp:nvSpPr>
        <dsp:cNvPr id="0" name=""/>
        <dsp:cNvSpPr/>
      </dsp:nvSpPr>
      <dsp:spPr>
        <a:xfrm>
          <a:off x="0" y="3654062"/>
          <a:ext cx="5372744" cy="743947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Black" panose="020B0A04020102020204"/>
            </a:rPr>
            <a:t>Has the ability to withstand high heat transfer rates.</a:t>
          </a:r>
        </a:p>
      </dsp:txBody>
      <dsp:txXfrm>
        <a:off x="36316" y="3690378"/>
        <a:ext cx="5300112" cy="6713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9F322-CCBF-4DAF-9059-BFA757C2F925}">
      <dsp:nvSpPr>
        <dsp:cNvPr id="0" name=""/>
        <dsp:cNvSpPr/>
      </dsp:nvSpPr>
      <dsp:spPr>
        <a:xfrm>
          <a:off x="0" y="19347"/>
          <a:ext cx="5592303" cy="913651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Black" panose="020B0A04020102020204"/>
            </a:rPr>
            <a:t>Design prevents puncture of pouch cells.</a:t>
          </a:r>
          <a:endParaRPr lang="en-US" sz="1600" kern="1200"/>
        </a:p>
      </dsp:txBody>
      <dsp:txXfrm>
        <a:off x="44601" y="63948"/>
        <a:ext cx="5503101" cy="824449"/>
      </dsp:txXfrm>
    </dsp:sp>
    <dsp:sp modelId="{9B21F5A3-EFFB-43B5-A470-DD4975DDCB9B}">
      <dsp:nvSpPr>
        <dsp:cNvPr id="0" name=""/>
        <dsp:cNvSpPr/>
      </dsp:nvSpPr>
      <dsp:spPr>
        <a:xfrm>
          <a:off x="0" y="979079"/>
          <a:ext cx="5592303" cy="911114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Black" panose="020B0A04020102020204"/>
            </a:rPr>
            <a:t>Lowers the risk of thermal runaway</a:t>
          </a:r>
          <a:endParaRPr lang="en-US" sz="1600" kern="1200"/>
        </a:p>
      </dsp:txBody>
      <dsp:txXfrm>
        <a:off x="44477" y="1023556"/>
        <a:ext cx="5503349" cy="822160"/>
      </dsp:txXfrm>
    </dsp:sp>
    <dsp:sp modelId="{E7CFCA98-ACA3-4DCD-9645-3DBA79A6E26B}">
      <dsp:nvSpPr>
        <dsp:cNvPr id="0" name=""/>
        <dsp:cNvSpPr/>
      </dsp:nvSpPr>
      <dsp:spPr>
        <a:xfrm>
          <a:off x="0" y="1936273"/>
          <a:ext cx="5592303" cy="867579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Black" panose="020B0A04020102020204"/>
            </a:rPr>
            <a:t>Design has ability to be implemented into Class 8 hybrid Vehicle battery packs.</a:t>
          </a:r>
        </a:p>
      </dsp:txBody>
      <dsp:txXfrm>
        <a:off x="42352" y="1978625"/>
        <a:ext cx="5507599" cy="782875"/>
      </dsp:txXfrm>
    </dsp:sp>
    <dsp:sp modelId="{E9C2DCDB-FFDC-44BC-97C3-9E34B46F949A}">
      <dsp:nvSpPr>
        <dsp:cNvPr id="0" name=""/>
        <dsp:cNvSpPr/>
      </dsp:nvSpPr>
      <dsp:spPr>
        <a:xfrm>
          <a:off x="0" y="2849932"/>
          <a:ext cx="5592303" cy="743335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Black" panose="020B0A04020102020204"/>
            </a:rPr>
            <a:t>Design does not require significant pumping power.</a:t>
          </a:r>
        </a:p>
      </dsp:txBody>
      <dsp:txXfrm>
        <a:off x="36287" y="2886219"/>
        <a:ext cx="5519729" cy="6707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07E10-E701-4D56-B137-4069F56C3BB8}">
      <dsp:nvSpPr>
        <dsp:cNvPr id="0" name=""/>
        <dsp:cNvSpPr/>
      </dsp:nvSpPr>
      <dsp:spPr>
        <a:xfrm>
          <a:off x="3987307" y="2629026"/>
          <a:ext cx="2821049" cy="489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801"/>
              </a:lnTo>
              <a:lnTo>
                <a:pt x="2821049" y="244801"/>
              </a:lnTo>
              <a:lnTo>
                <a:pt x="2821049" y="4896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4D479D-5E6C-4F02-8B7A-D96B722798AE}">
      <dsp:nvSpPr>
        <dsp:cNvPr id="0" name=""/>
        <dsp:cNvSpPr/>
      </dsp:nvSpPr>
      <dsp:spPr>
        <a:xfrm>
          <a:off x="3941587" y="2629026"/>
          <a:ext cx="91440" cy="4896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96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28D337-CE20-436F-A0FB-3C288A8569AC}">
      <dsp:nvSpPr>
        <dsp:cNvPr id="0" name=""/>
        <dsp:cNvSpPr/>
      </dsp:nvSpPr>
      <dsp:spPr>
        <a:xfrm>
          <a:off x="1166258" y="2629026"/>
          <a:ext cx="2821049" cy="489603"/>
        </a:xfrm>
        <a:custGeom>
          <a:avLst/>
          <a:gdLst/>
          <a:ahLst/>
          <a:cxnLst/>
          <a:rect l="0" t="0" r="0" b="0"/>
          <a:pathLst>
            <a:path>
              <a:moveTo>
                <a:pt x="2821049" y="0"/>
              </a:moveTo>
              <a:lnTo>
                <a:pt x="2821049" y="244801"/>
              </a:lnTo>
              <a:lnTo>
                <a:pt x="0" y="244801"/>
              </a:lnTo>
              <a:lnTo>
                <a:pt x="0" y="4896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964B0D-9155-4977-8AC3-14100F4E198F}">
      <dsp:nvSpPr>
        <dsp:cNvPr id="0" name=""/>
        <dsp:cNvSpPr/>
      </dsp:nvSpPr>
      <dsp:spPr>
        <a:xfrm>
          <a:off x="2821584" y="1463303"/>
          <a:ext cx="2331445" cy="1165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 panose="020B0A04020102020204"/>
            </a:rPr>
            <a:t>Battery Cooling Method</a:t>
          </a:r>
          <a:endParaRPr lang="en-US" sz="2300" kern="1200"/>
        </a:p>
      </dsp:txBody>
      <dsp:txXfrm>
        <a:off x="2821584" y="1463303"/>
        <a:ext cx="2331445" cy="1165722"/>
      </dsp:txXfrm>
    </dsp:sp>
    <dsp:sp modelId="{28129A3F-4C32-445F-8B5F-A7DDAF1ED4A4}">
      <dsp:nvSpPr>
        <dsp:cNvPr id="0" name=""/>
        <dsp:cNvSpPr/>
      </dsp:nvSpPr>
      <dsp:spPr>
        <a:xfrm>
          <a:off x="535" y="3118630"/>
          <a:ext cx="2331445" cy="1165722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 panose="020B0A04020102020204"/>
            </a:rPr>
            <a:t>Heat Transfer</a:t>
          </a:r>
          <a:endParaRPr lang="en-US" sz="2300" kern="1200"/>
        </a:p>
      </dsp:txBody>
      <dsp:txXfrm>
        <a:off x="535" y="3118630"/>
        <a:ext cx="2331445" cy="1165722"/>
      </dsp:txXfrm>
    </dsp:sp>
    <dsp:sp modelId="{432B70F2-EF1C-4653-B3F3-22A61FEDAC6D}">
      <dsp:nvSpPr>
        <dsp:cNvPr id="0" name=""/>
        <dsp:cNvSpPr/>
      </dsp:nvSpPr>
      <dsp:spPr>
        <a:xfrm>
          <a:off x="2821584" y="3118630"/>
          <a:ext cx="2331445" cy="1165722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 panose="020B0A04020102020204"/>
            </a:rPr>
            <a:t>Safety</a:t>
          </a:r>
          <a:endParaRPr lang="en-US" sz="2300" kern="1200"/>
        </a:p>
      </dsp:txBody>
      <dsp:txXfrm>
        <a:off x="2821584" y="3118630"/>
        <a:ext cx="2331445" cy="1165722"/>
      </dsp:txXfrm>
    </dsp:sp>
    <dsp:sp modelId="{DFF13D82-B5C7-4241-A596-4E7AF4BDA0CD}">
      <dsp:nvSpPr>
        <dsp:cNvPr id="0" name=""/>
        <dsp:cNvSpPr/>
      </dsp:nvSpPr>
      <dsp:spPr>
        <a:xfrm>
          <a:off x="5642633" y="3118630"/>
          <a:ext cx="2331445" cy="116572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 panose="020B0A04020102020204"/>
            </a:rPr>
            <a:t>Efficiency</a:t>
          </a:r>
          <a:endParaRPr lang="en-US" sz="2300" kern="1200"/>
        </a:p>
      </dsp:txBody>
      <dsp:txXfrm>
        <a:off x="5642633" y="3118630"/>
        <a:ext cx="2331445" cy="11657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FADBE-E518-49C3-8691-6DA1B1FFBB86}">
      <dsp:nvSpPr>
        <dsp:cNvPr id="0" name=""/>
        <dsp:cNvSpPr/>
      </dsp:nvSpPr>
      <dsp:spPr>
        <a:xfrm>
          <a:off x="2877924" y="1509843"/>
          <a:ext cx="91440" cy="6333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33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692DB0-B4F7-4DB8-938F-AA8CFE9399EF}">
      <dsp:nvSpPr>
        <dsp:cNvPr id="0" name=""/>
        <dsp:cNvSpPr/>
      </dsp:nvSpPr>
      <dsp:spPr>
        <a:xfrm>
          <a:off x="1415783" y="1982"/>
          <a:ext cx="3015721" cy="1507860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>
              <a:latin typeface="Arial Black" panose="020B0A04020102020204"/>
            </a:rPr>
            <a:t>Heat Transfer</a:t>
          </a:r>
          <a:endParaRPr lang="en-US" sz="4500" kern="1200"/>
        </a:p>
      </dsp:txBody>
      <dsp:txXfrm>
        <a:off x="1415783" y="1982"/>
        <a:ext cx="3015721" cy="1507860"/>
      </dsp:txXfrm>
    </dsp:sp>
    <dsp:sp modelId="{B228C479-69B1-43B0-89BA-4C0DE0C7AD0A}">
      <dsp:nvSpPr>
        <dsp:cNvPr id="0" name=""/>
        <dsp:cNvSpPr/>
      </dsp:nvSpPr>
      <dsp:spPr>
        <a:xfrm>
          <a:off x="1415783" y="2143144"/>
          <a:ext cx="3015721" cy="150786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>
              <a:latin typeface="Arial Black" panose="020B0A04020102020204"/>
            </a:rPr>
            <a:t>Cools Battery</a:t>
          </a:r>
          <a:endParaRPr lang="en-US" sz="4500" kern="1200"/>
        </a:p>
      </dsp:txBody>
      <dsp:txXfrm>
        <a:off x="1415783" y="2143144"/>
        <a:ext cx="3015721" cy="15078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097AF-5141-4006-8787-994AA680E125}">
      <dsp:nvSpPr>
        <dsp:cNvPr id="0" name=""/>
        <dsp:cNvSpPr/>
      </dsp:nvSpPr>
      <dsp:spPr>
        <a:xfrm>
          <a:off x="4398341" y="2724284"/>
          <a:ext cx="3444808" cy="398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286"/>
              </a:lnTo>
              <a:lnTo>
                <a:pt x="3444808" y="199286"/>
              </a:lnTo>
              <a:lnTo>
                <a:pt x="3444808" y="398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C421B4-83B1-44A7-83BC-68C3CBC89F4B}">
      <dsp:nvSpPr>
        <dsp:cNvPr id="0" name=""/>
        <dsp:cNvSpPr/>
      </dsp:nvSpPr>
      <dsp:spPr>
        <a:xfrm>
          <a:off x="4398341" y="2724284"/>
          <a:ext cx="1148269" cy="398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286"/>
              </a:lnTo>
              <a:lnTo>
                <a:pt x="1148269" y="199286"/>
              </a:lnTo>
              <a:lnTo>
                <a:pt x="1148269" y="398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7F0B16-A09C-4360-99C2-1D9F26C23B4D}">
      <dsp:nvSpPr>
        <dsp:cNvPr id="0" name=""/>
        <dsp:cNvSpPr/>
      </dsp:nvSpPr>
      <dsp:spPr>
        <a:xfrm>
          <a:off x="3250072" y="2724284"/>
          <a:ext cx="1148269" cy="398572"/>
        </a:xfrm>
        <a:custGeom>
          <a:avLst/>
          <a:gdLst/>
          <a:ahLst/>
          <a:cxnLst/>
          <a:rect l="0" t="0" r="0" b="0"/>
          <a:pathLst>
            <a:path>
              <a:moveTo>
                <a:pt x="1148269" y="0"/>
              </a:moveTo>
              <a:lnTo>
                <a:pt x="1148269" y="199286"/>
              </a:lnTo>
              <a:lnTo>
                <a:pt x="0" y="199286"/>
              </a:lnTo>
              <a:lnTo>
                <a:pt x="0" y="398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9F1ABC-6762-40EE-85B0-5A58F3BCF7F9}">
      <dsp:nvSpPr>
        <dsp:cNvPr id="0" name=""/>
        <dsp:cNvSpPr/>
      </dsp:nvSpPr>
      <dsp:spPr>
        <a:xfrm>
          <a:off x="953533" y="2724284"/>
          <a:ext cx="3444808" cy="398572"/>
        </a:xfrm>
        <a:custGeom>
          <a:avLst/>
          <a:gdLst/>
          <a:ahLst/>
          <a:cxnLst/>
          <a:rect l="0" t="0" r="0" b="0"/>
          <a:pathLst>
            <a:path>
              <a:moveTo>
                <a:pt x="3444808" y="0"/>
              </a:moveTo>
              <a:lnTo>
                <a:pt x="3444808" y="199286"/>
              </a:lnTo>
              <a:lnTo>
                <a:pt x="0" y="199286"/>
              </a:lnTo>
              <a:lnTo>
                <a:pt x="0" y="398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22A857-DBFA-42FB-A415-7FDE6EC782FA}">
      <dsp:nvSpPr>
        <dsp:cNvPr id="0" name=""/>
        <dsp:cNvSpPr/>
      </dsp:nvSpPr>
      <dsp:spPr>
        <a:xfrm>
          <a:off x="3449358" y="1775301"/>
          <a:ext cx="1897965" cy="948982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Black" panose="020B0A04020102020204"/>
            </a:rPr>
            <a:t>Safety </a:t>
          </a:r>
          <a:endParaRPr lang="en-US" sz="1800" kern="1200"/>
        </a:p>
      </dsp:txBody>
      <dsp:txXfrm>
        <a:off x="3449358" y="1775301"/>
        <a:ext cx="1897965" cy="948982"/>
      </dsp:txXfrm>
    </dsp:sp>
    <dsp:sp modelId="{72D3A31E-C8F7-4DAB-AA8E-0CEAFF01AC16}">
      <dsp:nvSpPr>
        <dsp:cNvPr id="0" name=""/>
        <dsp:cNvSpPr/>
      </dsp:nvSpPr>
      <dsp:spPr>
        <a:xfrm>
          <a:off x="4550" y="3122856"/>
          <a:ext cx="1897965" cy="94898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Black" panose="020B0A04020102020204"/>
            </a:rPr>
            <a:t>Avoids Puncture</a:t>
          </a:r>
          <a:endParaRPr lang="en-US" sz="1800" kern="1200"/>
        </a:p>
      </dsp:txBody>
      <dsp:txXfrm>
        <a:off x="4550" y="3122856"/>
        <a:ext cx="1897965" cy="948982"/>
      </dsp:txXfrm>
    </dsp:sp>
    <dsp:sp modelId="{B4FB3CF7-7D48-4B0E-BC17-9405963AF272}">
      <dsp:nvSpPr>
        <dsp:cNvPr id="0" name=""/>
        <dsp:cNvSpPr/>
      </dsp:nvSpPr>
      <dsp:spPr>
        <a:xfrm>
          <a:off x="2301089" y="3122856"/>
          <a:ext cx="1897965" cy="94898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Black" panose="020B0A04020102020204"/>
            </a:rPr>
            <a:t>Reduces Thermal Runaway</a:t>
          </a:r>
          <a:endParaRPr lang="en-US" sz="1800" kern="1200"/>
        </a:p>
      </dsp:txBody>
      <dsp:txXfrm>
        <a:off x="2301089" y="3122856"/>
        <a:ext cx="1897965" cy="948982"/>
      </dsp:txXfrm>
    </dsp:sp>
    <dsp:sp modelId="{BDF76CBA-C3B1-4ECB-8FB6-11EAC74D9EA8}">
      <dsp:nvSpPr>
        <dsp:cNvPr id="0" name=""/>
        <dsp:cNvSpPr/>
      </dsp:nvSpPr>
      <dsp:spPr>
        <a:xfrm>
          <a:off x="4597627" y="3122856"/>
          <a:ext cx="1897965" cy="94898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Black" panose="020B0A04020102020204"/>
            </a:rPr>
            <a:t>Withstands Thermal Cycling</a:t>
          </a:r>
          <a:endParaRPr lang="en-US" sz="1800" kern="1200"/>
        </a:p>
      </dsp:txBody>
      <dsp:txXfrm>
        <a:off x="4597627" y="3122856"/>
        <a:ext cx="1897965" cy="948982"/>
      </dsp:txXfrm>
    </dsp:sp>
    <dsp:sp modelId="{501A34F4-5F9D-476E-A7E9-F3FCCCB20606}">
      <dsp:nvSpPr>
        <dsp:cNvPr id="0" name=""/>
        <dsp:cNvSpPr/>
      </dsp:nvSpPr>
      <dsp:spPr>
        <a:xfrm>
          <a:off x="6894166" y="3122856"/>
          <a:ext cx="1897965" cy="94898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Black" panose="020B0A04020102020204"/>
            </a:rPr>
            <a:t>Accommodate Swelling</a:t>
          </a:r>
        </a:p>
      </dsp:txBody>
      <dsp:txXfrm>
        <a:off x="6894166" y="3122856"/>
        <a:ext cx="1897965" cy="9489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9F432A-B9F6-48E9-ADD8-3C12699B7DE6}">
      <dsp:nvSpPr>
        <dsp:cNvPr id="0" name=""/>
        <dsp:cNvSpPr/>
      </dsp:nvSpPr>
      <dsp:spPr>
        <a:xfrm>
          <a:off x="2930102" y="1547371"/>
          <a:ext cx="1603490" cy="556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291"/>
              </a:lnTo>
              <a:lnTo>
                <a:pt x="1603490" y="278291"/>
              </a:lnTo>
              <a:lnTo>
                <a:pt x="1603490" y="5565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43DD93-8D22-4C0E-87ED-C6DC38A7107E}">
      <dsp:nvSpPr>
        <dsp:cNvPr id="0" name=""/>
        <dsp:cNvSpPr/>
      </dsp:nvSpPr>
      <dsp:spPr>
        <a:xfrm>
          <a:off x="1326611" y="1547371"/>
          <a:ext cx="1603490" cy="556583"/>
        </a:xfrm>
        <a:custGeom>
          <a:avLst/>
          <a:gdLst/>
          <a:ahLst/>
          <a:cxnLst/>
          <a:rect l="0" t="0" r="0" b="0"/>
          <a:pathLst>
            <a:path>
              <a:moveTo>
                <a:pt x="1603490" y="0"/>
              </a:moveTo>
              <a:lnTo>
                <a:pt x="1603490" y="278291"/>
              </a:lnTo>
              <a:lnTo>
                <a:pt x="0" y="278291"/>
              </a:lnTo>
              <a:lnTo>
                <a:pt x="0" y="5565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E7C4E2-957D-4FFD-B8D4-0B4F85EB8899}">
      <dsp:nvSpPr>
        <dsp:cNvPr id="0" name=""/>
        <dsp:cNvSpPr/>
      </dsp:nvSpPr>
      <dsp:spPr>
        <a:xfrm>
          <a:off x="1604903" y="222173"/>
          <a:ext cx="2650397" cy="1325198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rial Black" panose="020B0A04020102020204"/>
            </a:rPr>
            <a:t>Efficiency</a:t>
          </a:r>
          <a:endParaRPr lang="en-US" sz="3000" kern="1200"/>
        </a:p>
      </dsp:txBody>
      <dsp:txXfrm>
        <a:off x="1604903" y="222173"/>
        <a:ext cx="2650397" cy="1325198"/>
      </dsp:txXfrm>
    </dsp:sp>
    <dsp:sp modelId="{1C687493-B007-498B-9F7B-B17A58944E55}">
      <dsp:nvSpPr>
        <dsp:cNvPr id="0" name=""/>
        <dsp:cNvSpPr/>
      </dsp:nvSpPr>
      <dsp:spPr>
        <a:xfrm>
          <a:off x="1412" y="2103955"/>
          <a:ext cx="2650397" cy="132519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rial Black" panose="020B0A04020102020204"/>
            </a:rPr>
            <a:t>Minimize Weight</a:t>
          </a:r>
          <a:endParaRPr lang="en-US" sz="3000" kern="1200"/>
        </a:p>
      </dsp:txBody>
      <dsp:txXfrm>
        <a:off x="1412" y="2103955"/>
        <a:ext cx="2650397" cy="1325198"/>
      </dsp:txXfrm>
    </dsp:sp>
    <dsp:sp modelId="{9621C4B5-75BF-4078-842E-DEDE36D6DEAA}">
      <dsp:nvSpPr>
        <dsp:cNvPr id="0" name=""/>
        <dsp:cNvSpPr/>
      </dsp:nvSpPr>
      <dsp:spPr>
        <a:xfrm>
          <a:off x="3208393" y="2103955"/>
          <a:ext cx="2650397" cy="132519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rial Black" panose="020B0A04020102020204"/>
            </a:rPr>
            <a:t>Minimize Energy Loss</a:t>
          </a:r>
          <a:endParaRPr lang="en-US" sz="3000" kern="1200"/>
        </a:p>
      </dsp:txBody>
      <dsp:txXfrm>
        <a:off x="3208393" y="2103955"/>
        <a:ext cx="2650397" cy="132519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A8B8F-F2B0-44E0-8441-22A0152D562B}">
      <dsp:nvSpPr>
        <dsp:cNvPr id="0" name=""/>
        <dsp:cNvSpPr/>
      </dsp:nvSpPr>
      <dsp:spPr>
        <a:xfrm>
          <a:off x="0" y="53106"/>
          <a:ext cx="6383546" cy="631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 Black" panose="020B0A04020102020204"/>
            </a:rPr>
            <a:t>Temperature</a:t>
          </a:r>
          <a:endParaRPr lang="en-US" sz="2400" kern="1200"/>
        </a:p>
      </dsp:txBody>
      <dsp:txXfrm>
        <a:off x="30842" y="83948"/>
        <a:ext cx="6321862" cy="570115"/>
      </dsp:txXfrm>
    </dsp:sp>
    <dsp:sp modelId="{BA7123A1-39E6-4B68-A7C4-4D5E7F2B5EE9}">
      <dsp:nvSpPr>
        <dsp:cNvPr id="0" name=""/>
        <dsp:cNvSpPr/>
      </dsp:nvSpPr>
      <dsp:spPr>
        <a:xfrm>
          <a:off x="0" y="684906"/>
          <a:ext cx="6383546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78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Arial Black" panose="020B0A04020102020204"/>
            </a:rPr>
            <a:t>Pouch cells do not exceed 40° Celsius</a:t>
          </a:r>
          <a:endParaRPr lang="en-US" sz="1900" kern="1200"/>
        </a:p>
      </dsp:txBody>
      <dsp:txXfrm>
        <a:off x="0" y="684906"/>
        <a:ext cx="6383546" cy="397440"/>
      </dsp:txXfrm>
    </dsp:sp>
    <dsp:sp modelId="{3A9A9813-3FAB-487B-9EA1-8D3D8D0C8A9D}">
      <dsp:nvSpPr>
        <dsp:cNvPr id="0" name=""/>
        <dsp:cNvSpPr/>
      </dsp:nvSpPr>
      <dsp:spPr>
        <a:xfrm>
          <a:off x="0" y="1082346"/>
          <a:ext cx="6383546" cy="631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 Black" panose="020B0A04020102020204"/>
            </a:rPr>
            <a:t>Size</a:t>
          </a:r>
          <a:endParaRPr lang="en-US" sz="2400" kern="1200"/>
        </a:p>
      </dsp:txBody>
      <dsp:txXfrm>
        <a:off x="30842" y="1113188"/>
        <a:ext cx="6321862" cy="570115"/>
      </dsp:txXfrm>
    </dsp:sp>
    <dsp:sp modelId="{03C5A6E1-1D86-4A55-84EC-907AC03441A6}">
      <dsp:nvSpPr>
        <dsp:cNvPr id="0" name=""/>
        <dsp:cNvSpPr/>
      </dsp:nvSpPr>
      <dsp:spPr>
        <a:xfrm>
          <a:off x="0" y="1714146"/>
          <a:ext cx="6383546" cy="136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78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Arial Black"/>
              <a:cs typeface="Arial"/>
            </a:rPr>
            <a:t>Concept must accommodate for the dimensions of pouch cells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b="1" kern="1200">
              <a:latin typeface="Arial Black" panose="020B0A04020102020204"/>
            </a:rPr>
            <a:t>Cells we are designing have dimensions of 261x216x7.9mm</a:t>
          </a:r>
          <a:endParaRPr lang="en-US" sz="1900" b="1" kern="1200"/>
        </a:p>
      </dsp:txBody>
      <dsp:txXfrm>
        <a:off x="0" y="1714146"/>
        <a:ext cx="6383546" cy="1366200"/>
      </dsp:txXfrm>
    </dsp:sp>
    <dsp:sp modelId="{F896EFE5-8547-47A1-8559-F68484032227}">
      <dsp:nvSpPr>
        <dsp:cNvPr id="0" name=""/>
        <dsp:cNvSpPr/>
      </dsp:nvSpPr>
      <dsp:spPr>
        <a:xfrm>
          <a:off x="0" y="3080347"/>
          <a:ext cx="6383546" cy="631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 Black" panose="020B0A04020102020204"/>
            </a:rPr>
            <a:t>Puncture</a:t>
          </a:r>
        </a:p>
      </dsp:txBody>
      <dsp:txXfrm>
        <a:off x="30842" y="3111189"/>
        <a:ext cx="6321862" cy="570115"/>
      </dsp:txXfrm>
    </dsp:sp>
    <dsp:sp modelId="{95F517B7-5BD8-4864-97E7-41B025046D23}">
      <dsp:nvSpPr>
        <dsp:cNvPr id="0" name=""/>
        <dsp:cNvSpPr/>
      </dsp:nvSpPr>
      <dsp:spPr>
        <a:xfrm>
          <a:off x="0" y="3712147"/>
          <a:ext cx="6383546" cy="683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78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>
              <a:latin typeface="Arial Black" panose="020B0A04020102020204"/>
            </a:rPr>
            <a:t>Pouches not subjected to more than 110 MPa of stress</a:t>
          </a:r>
        </a:p>
      </dsp:txBody>
      <dsp:txXfrm>
        <a:off x="0" y="3712147"/>
        <a:ext cx="6383546" cy="683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3T21:00:33.0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13536 5022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3T21:00:33.0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19886 5890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3T21:00:33.0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4413 3159 16383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3T21:00:33.0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5556 3667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3T21:00:33.0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7186 3985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3T21:00:33.0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23146 5149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80177-683E-41F3-89E2-D5F1271647CC}" type="datetimeFigureOut"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D9C97-0A1F-4924-A594-B180CBBC52A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72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94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Mention that design will be implemented with 10 kWh battery pack in mind but will be scalable for larger battery packs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8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63637"/>
            <a:ext cx="10515599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81400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BF63-DF03-4231-9E82-1EABBCBC2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5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21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36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AF8300-918A-433D-BF68-25467BF0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165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11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38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63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Sponsor and Advisor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3153949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623885" y="5063314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7577816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2623885" y="1451620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7272C54-5A6D-4724-8B95-EDB6DC6A0B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7752" y="5098443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96984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70948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98138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79144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6015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5179144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8648803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60466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121101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21101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242099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242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82810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535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383446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6538282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543549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747492" y="1762010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6101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615708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398654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964546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81600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964546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5181600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73C059D6-E741-42CC-A542-9D4932C58371}"/>
              </a:ext>
            </a:extLst>
          </p:cNvPr>
          <p:cNvSpPr>
            <a:spLocks noGrp="1" noChangeAspect="1"/>
          </p:cNvSpPr>
          <p:nvPr userDrawn="1">
            <p:ph type="pic" sz="quarter" idx="20" hasCustomPrompt="1"/>
          </p:nvPr>
        </p:nvSpPr>
        <p:spPr>
          <a:xfrm>
            <a:off x="7398654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FB58AD78-5A57-4ACC-B158-43905D1ACAE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615708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</p:spTree>
    <p:extLst>
      <p:ext uri="{BB962C8B-B14F-4D97-AF65-F5344CB8AC3E}">
        <p14:creationId xmlns:p14="http://schemas.microsoft.com/office/powerpoint/2010/main" val="2066007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572317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89189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79981" y="495354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270773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447823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4323329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C3070B3-33CC-4752-82C0-2E02BD5497E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61565" y="4953548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9F81B4CE-BFE9-47AB-930C-7091A76655A0}"/>
              </a:ext>
            </a:extLst>
          </p:cNvPr>
          <p:cNvSpPr>
            <a:spLocks noGrp="1" noChangeAspect="1"/>
          </p:cNvSpPr>
          <p:nvPr userDrawn="1">
            <p:ph type="pic" sz="quarter" idx="21" hasCustomPrompt="1"/>
          </p:nvPr>
        </p:nvSpPr>
        <p:spPr>
          <a:xfrm>
            <a:off x="6198835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BEC63AC5-EDAA-4A6D-BC88-25D0E7E60CF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975925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4E45F98E-5CDD-4102-81A4-37DA2C61AD48}"/>
              </a:ext>
            </a:extLst>
          </p:cNvPr>
          <p:cNvSpPr>
            <a:spLocks noGrp="1" noChangeAspect="1"/>
          </p:cNvSpPr>
          <p:nvPr userDrawn="1">
            <p:ph type="pic" sz="quarter" idx="23" hasCustomPrompt="1"/>
          </p:nvPr>
        </p:nvSpPr>
        <p:spPr>
          <a:xfrm>
            <a:off x="8074341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9559D387-FF5A-4217-8098-5CB112B20F27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9866718" y="4950970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43" name="Picture Placeholder 10">
            <a:extLst>
              <a:ext uri="{FF2B5EF4-FFF2-40B4-BE49-F238E27FC236}">
                <a16:creationId xmlns:a16="http://schemas.microsoft.com/office/drawing/2014/main" id="{24A5C05A-141A-4C9C-BA3B-5138D955AE14}"/>
              </a:ext>
            </a:extLst>
          </p:cNvPr>
          <p:cNvSpPr>
            <a:spLocks noGrp="1" noChangeAspect="1"/>
          </p:cNvSpPr>
          <p:nvPr userDrawn="1">
            <p:ph type="pic" sz="quarter" idx="25" hasCustomPrompt="1"/>
          </p:nvPr>
        </p:nvSpPr>
        <p:spPr>
          <a:xfrm>
            <a:off x="9949846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4013764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40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33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56FC1-A007-4F63-A177-2FF05B15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9627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13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17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18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731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50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6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4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81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73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83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02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w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C3CDBDC-C2F6-4CBB-8A2A-1FE18D18CEAE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53076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114300" y="6246912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58491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9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708" r:id="rId8"/>
    <p:sldLayoutId id="2147483705" r:id="rId9"/>
    <p:sldLayoutId id="2147483704" r:id="rId10"/>
    <p:sldLayoutId id="2147483706" r:id="rId11"/>
    <p:sldLayoutId id="2147483707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B7B09C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72" userDrawn="1">
          <p15:clr>
            <a:srgbClr val="F26B43"/>
          </p15:clr>
        </p15:guide>
        <p15:guide id="11" orient="horz" pos="4248" userDrawn="1">
          <p15:clr>
            <a:srgbClr val="F26B43"/>
          </p15:clr>
        </p15:guide>
        <p15:guide id="12" pos="72" userDrawn="1">
          <p15:clr>
            <a:srgbClr val="F26B43"/>
          </p15:clr>
        </p15:guide>
        <p15:guide id="13" pos="7608" userDrawn="1">
          <p15:clr>
            <a:srgbClr val="F26B43"/>
          </p15:clr>
        </p15:guide>
        <p15:guide id="15" orient="horz" pos="3648" userDrawn="1">
          <p15:clr>
            <a:srgbClr val="F26B43"/>
          </p15:clr>
        </p15:guide>
        <p15:guide id="19" orient="horz" pos="2160" userDrawn="1">
          <p15:clr>
            <a:srgbClr val="F26B43"/>
          </p15:clr>
        </p15:guide>
        <p15:guide id="21" pos="3840" userDrawn="1">
          <p15:clr>
            <a:srgbClr val="F26B43"/>
          </p15:clr>
        </p15:guide>
        <p15:guide id="22" orient="horz" pos="23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diagramLayout" Target="../diagrams/layout6.xml"/><Relationship Id="rId7" Type="http://schemas.openxmlformats.org/officeDocument/2006/relationships/image" Target="../media/image38.png"/><Relationship Id="rId12" Type="http://schemas.openxmlformats.org/officeDocument/2006/relationships/image" Target="../media/image33.sv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6.xml"/><Relationship Id="rId11" Type="http://schemas.openxmlformats.org/officeDocument/2006/relationships/image" Target="../media/image32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41.sv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diagramLayout" Target="../diagrams/layout7.xml"/><Relationship Id="rId7" Type="http://schemas.openxmlformats.org/officeDocument/2006/relationships/image" Target="../media/image40.png"/><Relationship Id="rId12" Type="http://schemas.openxmlformats.org/officeDocument/2006/relationships/image" Target="../media/image43.sv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11" Type="http://schemas.openxmlformats.org/officeDocument/2006/relationships/image" Target="../media/image42.png"/><Relationship Id="rId5" Type="http://schemas.openxmlformats.org/officeDocument/2006/relationships/diagramColors" Target="../diagrams/colors7.xml"/><Relationship Id="rId10" Type="http://schemas.openxmlformats.org/officeDocument/2006/relationships/image" Target="../media/image35.sv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diagramLayout" Target="../diagrams/layout8.xml"/><Relationship Id="rId7" Type="http://schemas.openxmlformats.org/officeDocument/2006/relationships/image" Target="../media/image38.png"/><Relationship Id="rId12" Type="http://schemas.openxmlformats.org/officeDocument/2006/relationships/image" Target="../media/image44.sv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8.xml"/><Relationship Id="rId11" Type="http://schemas.openxmlformats.org/officeDocument/2006/relationships/image" Target="../media/image36.png"/><Relationship Id="rId5" Type="http://schemas.openxmlformats.org/officeDocument/2006/relationships/diagramColors" Target="../diagrams/colors8.xml"/><Relationship Id="rId10" Type="http://schemas.openxmlformats.org/officeDocument/2006/relationships/image" Target="../media/image43.sv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rawfordsautoservice.com/3-standard-maintenance-auto-services-that-are-complete-nonsense/" TargetMode="External"/><Relationship Id="rId3" Type="http://schemas.openxmlformats.org/officeDocument/2006/relationships/diagramLayout" Target="../diagrams/layout10.xml"/><Relationship Id="rId7" Type="http://schemas.openxmlformats.org/officeDocument/2006/relationships/image" Target="../media/image46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10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11" Type="http://schemas.openxmlformats.org/officeDocument/2006/relationships/hyperlink" Target="https://motorsgarage.blogspot.com/2012/01/volvo-xc60-plug-in-hybrid-concept-car.html" TargetMode="External"/><Relationship Id="rId5" Type="http://schemas.openxmlformats.org/officeDocument/2006/relationships/image" Target="../media/image72.svg"/><Relationship Id="rId10" Type="http://schemas.openxmlformats.org/officeDocument/2006/relationships/image" Target="../media/image76.jpeg"/><Relationship Id="rId4" Type="http://schemas.openxmlformats.org/officeDocument/2006/relationships/image" Target="../media/image71.png"/><Relationship Id="rId9" Type="http://schemas.openxmlformats.org/officeDocument/2006/relationships/hyperlink" Target="https://www.flickr.com/photos/inl/32625087623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ssan-global.com/EN/INNOVATION/TECHNOLOGY/ARCHIVE/LI_ION_EV/" TargetMode="External"/><Relationship Id="rId2" Type="http://schemas.openxmlformats.org/officeDocument/2006/relationships/hyperlink" Target="https://www.baknorthermal.com/" TargetMode="Externa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fdflowengineering.com/battery-cooling-techniques-in-electric-vehicle/" TargetMode="External"/><Relationship Id="rId4" Type="http://schemas.openxmlformats.org/officeDocument/2006/relationships/hyperlink" Target="https://www.cummins.com/news/2022/03/23/cummins-zero-emissions-road-map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7.png"/><Relationship Id="rId5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11" Type="http://schemas.openxmlformats.org/officeDocument/2006/relationships/image" Target="../media/image36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35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345" y="5117007"/>
            <a:ext cx="11961655" cy="767539"/>
          </a:xfrm>
        </p:spPr>
        <p:txBody>
          <a:bodyPr>
            <a:normAutofit/>
          </a:bodyPr>
          <a:lstStyle/>
          <a:p>
            <a:pPr algn="l"/>
            <a:r>
              <a:rPr lang="en-US" sz="4800" b="1" i="0" u="none" strike="noStrike">
                <a:solidFill>
                  <a:srgbClr val="B3B3B3"/>
                </a:solidFill>
                <a:effectLst/>
                <a:latin typeface="Arial Black" panose="020B0A04020102020204" pitchFamily="34" charset="0"/>
              </a:rPr>
              <a:t>Hybrid Vehicle Battery Cooling</a:t>
            </a:r>
            <a:r>
              <a:rPr lang="en-US" sz="4800" b="1" i="0" u="none" strike="noStrike">
                <a:solidFill>
                  <a:srgbClr val="B7B09C"/>
                </a:solidFill>
                <a:effectLst/>
                <a:latin typeface="Arial Black" panose="020B0A04020102020204" pitchFamily="34" charset="0"/>
              </a:rPr>
              <a:t> </a:t>
            </a:r>
            <a:endParaRPr lang="en-US" sz="4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345" y="5884548"/>
            <a:ext cx="9144000" cy="767538"/>
          </a:xfrm>
        </p:spPr>
        <p:txBody>
          <a:bodyPr/>
          <a:lstStyle/>
          <a:p>
            <a:pPr algn="l"/>
            <a:r>
              <a:rPr lang="en-US" b="0" i="0" u="none" strike="noStrike">
                <a:solidFill>
                  <a:srgbClr val="236192"/>
                </a:solidFill>
                <a:effectLst/>
                <a:latin typeface="Arial" panose="020B0604020202020204" pitchFamily="34" charset="0"/>
              </a:rPr>
              <a:t>Team 507: Anthony Vicary | Chris Carley | Clayton Carlson | Corey Kelley | Jacob Owens</a:t>
            </a:r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ADFE724-4B8F-70BA-5498-DF19BE896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"/>
            <a:ext cx="12192000" cy="505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705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8BEBE-C393-11B2-CC54-0A94FAE4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Heat Transfer: Functions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D59194-283F-D7D4-EFB1-EDC4133AB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99EEC-D56F-1521-3FA7-16069AA74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9" name="Diagram 9">
            <a:extLst>
              <a:ext uri="{FF2B5EF4-FFF2-40B4-BE49-F238E27FC236}">
                <a16:creationId xmlns:a16="http://schemas.microsoft.com/office/drawing/2014/main" id="{80B2EB82-5BB4-AB74-E8E6-FE7D2779F7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1686198"/>
              </p:ext>
            </p:extLst>
          </p:nvPr>
        </p:nvGraphicFramePr>
        <p:xfrm>
          <a:off x="3172354" y="1593372"/>
          <a:ext cx="5847288" cy="3652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2" name="Graphic 62" descr="Warning outline">
            <a:extLst>
              <a:ext uri="{FF2B5EF4-FFF2-40B4-BE49-F238E27FC236}">
                <a16:creationId xmlns:a16="http://schemas.microsoft.com/office/drawing/2014/main" id="{CEBC81B6-64A4-A8B3-6995-EF6A2F254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628" y="2977055"/>
            <a:ext cx="914400" cy="914400"/>
          </a:xfrm>
          <a:prstGeom prst="rect">
            <a:avLst/>
          </a:prstGeom>
        </p:spPr>
      </p:pic>
      <p:pic>
        <p:nvPicPr>
          <p:cNvPr id="63" name="Graphic 63" descr="Leaf outline">
            <a:extLst>
              <a:ext uri="{FF2B5EF4-FFF2-40B4-BE49-F238E27FC236}">
                <a16:creationId xmlns:a16="http://schemas.microsoft.com/office/drawing/2014/main" id="{4C8E57BC-FEAD-4EDB-BCD7-5085378688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3628" y="4190624"/>
            <a:ext cx="914400" cy="914400"/>
          </a:xfrm>
          <a:prstGeom prst="rect">
            <a:avLst/>
          </a:prstGeom>
        </p:spPr>
      </p:pic>
      <p:pic>
        <p:nvPicPr>
          <p:cNvPr id="66" name="Graphic 66" descr="High temperature with solid fill">
            <a:extLst>
              <a:ext uri="{FF2B5EF4-FFF2-40B4-BE49-F238E27FC236}">
                <a16:creationId xmlns:a16="http://schemas.microsoft.com/office/drawing/2014/main" id="{CE45FF77-EFC4-2017-A12C-CF0A2CABD1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3628" y="17634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56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B50A1-5896-91EE-618A-238722D50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Safety: Functions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764F0-FED8-4F87-85C0-64DD66131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51A0A-019E-625E-75B5-377FE852C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5" name="Diagram 6">
            <a:extLst>
              <a:ext uri="{FF2B5EF4-FFF2-40B4-BE49-F238E27FC236}">
                <a16:creationId xmlns:a16="http://schemas.microsoft.com/office/drawing/2014/main" id="{D71E6C2C-CCB0-6369-22D2-AF8188DA68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7437704"/>
              </p:ext>
            </p:extLst>
          </p:nvPr>
        </p:nvGraphicFramePr>
        <p:xfrm>
          <a:off x="2142916" y="127862"/>
          <a:ext cx="8796683" cy="5847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84" name="Graphic 63" descr="Leaf outline">
            <a:extLst>
              <a:ext uri="{FF2B5EF4-FFF2-40B4-BE49-F238E27FC236}">
                <a16:creationId xmlns:a16="http://schemas.microsoft.com/office/drawing/2014/main" id="{5FB8817D-121B-21C4-B05B-F3169D2FD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628" y="4212396"/>
            <a:ext cx="914400" cy="914400"/>
          </a:xfrm>
          <a:prstGeom prst="rect">
            <a:avLst/>
          </a:prstGeom>
        </p:spPr>
      </p:pic>
      <p:pic>
        <p:nvPicPr>
          <p:cNvPr id="587" name="Graphic 587" descr="Warning with solid fill">
            <a:extLst>
              <a:ext uri="{FF2B5EF4-FFF2-40B4-BE49-F238E27FC236}">
                <a16:creationId xmlns:a16="http://schemas.microsoft.com/office/drawing/2014/main" id="{2D6C7332-8F84-B69D-AA77-50EE56C700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3628" y="2966169"/>
            <a:ext cx="914400" cy="914400"/>
          </a:xfrm>
          <a:prstGeom prst="rect">
            <a:avLst/>
          </a:prstGeom>
        </p:spPr>
      </p:pic>
      <p:pic>
        <p:nvPicPr>
          <p:cNvPr id="588" name="Graphic 588" descr="High temperature outline">
            <a:extLst>
              <a:ext uri="{FF2B5EF4-FFF2-40B4-BE49-F238E27FC236}">
                <a16:creationId xmlns:a16="http://schemas.microsoft.com/office/drawing/2014/main" id="{086AF7D1-54CE-AB2C-A137-29ED3B81A1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3628" y="17199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22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8BEBE-C393-11B2-CC54-0A94FAE4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Efficiency: Functions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D59194-283F-D7D4-EFB1-EDC4133AB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99EEC-D56F-1521-3FA7-16069AA74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9" name="Diagram 9">
            <a:extLst>
              <a:ext uri="{FF2B5EF4-FFF2-40B4-BE49-F238E27FC236}">
                <a16:creationId xmlns:a16="http://schemas.microsoft.com/office/drawing/2014/main" id="{9F9BE138-8875-4163-39EF-3A8668F055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7125332"/>
              </p:ext>
            </p:extLst>
          </p:nvPr>
        </p:nvGraphicFramePr>
        <p:xfrm>
          <a:off x="3165898" y="1604074"/>
          <a:ext cx="5860204" cy="3651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77" name="Graphic 62" descr="Warning outline">
            <a:extLst>
              <a:ext uri="{FF2B5EF4-FFF2-40B4-BE49-F238E27FC236}">
                <a16:creationId xmlns:a16="http://schemas.microsoft.com/office/drawing/2014/main" id="{8C7BED01-35CD-743F-FA2C-5069F60B8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628" y="2977055"/>
            <a:ext cx="914400" cy="914400"/>
          </a:xfrm>
          <a:prstGeom prst="rect">
            <a:avLst/>
          </a:prstGeom>
        </p:spPr>
      </p:pic>
      <p:pic>
        <p:nvPicPr>
          <p:cNvPr id="382" name="Graphic 382" descr="High temperature outline">
            <a:extLst>
              <a:ext uri="{FF2B5EF4-FFF2-40B4-BE49-F238E27FC236}">
                <a16:creationId xmlns:a16="http://schemas.microsoft.com/office/drawing/2014/main" id="{D613F58C-E070-ABAD-D308-B8AC89191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3628" y="1807029"/>
            <a:ext cx="914400" cy="914400"/>
          </a:xfrm>
          <a:prstGeom prst="rect">
            <a:avLst/>
          </a:prstGeom>
        </p:spPr>
      </p:pic>
      <p:pic>
        <p:nvPicPr>
          <p:cNvPr id="383" name="Graphic 383" descr="Leaf with solid fill">
            <a:extLst>
              <a:ext uri="{FF2B5EF4-FFF2-40B4-BE49-F238E27FC236}">
                <a16:creationId xmlns:a16="http://schemas.microsoft.com/office/drawing/2014/main" id="{EF377D62-A11D-1062-289A-549E2F587A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3628" y="41470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02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6" name="Picture 5616" descr="A picture containing text, businesscard, case, accessory&#10;&#10;Description automatically generated">
            <a:extLst>
              <a:ext uri="{FF2B5EF4-FFF2-40B4-BE49-F238E27FC236}">
                <a16:creationId xmlns:a16="http://schemas.microsoft.com/office/drawing/2014/main" id="{1DB89C4B-173C-58FA-0D4C-148DC79D9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986" y="2443094"/>
            <a:ext cx="4960772" cy="2149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0C80C7-7F4C-0399-5F0D-87AA3D332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15" y="176407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Critical Targets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A2C193-A520-49E6-CF89-F92A2D924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543B2-AA64-8114-EAAF-4A007CADB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6" name="Diagram 6">
            <a:extLst>
              <a:ext uri="{FF2B5EF4-FFF2-40B4-BE49-F238E27FC236}">
                <a16:creationId xmlns:a16="http://schemas.microsoft.com/office/drawing/2014/main" id="{6B1F10A9-47B3-389C-3CB0-790C7148E0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4597310"/>
              </p:ext>
            </p:extLst>
          </p:nvPr>
        </p:nvGraphicFramePr>
        <p:xfrm>
          <a:off x="618227" y="1370163"/>
          <a:ext cx="6383546" cy="4448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1862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E04CB-6454-A96D-3C77-6C97723C9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362" y="1288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Critical Targets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6F874-94A0-1A83-690C-E3D3A922F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C5C08-794C-A3C0-A61B-F79C9E1CF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5E62CC0-3B2B-E756-AE2E-CE08439D06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1594962"/>
              </p:ext>
            </p:extLst>
          </p:nvPr>
        </p:nvGraphicFramePr>
        <p:xfrm>
          <a:off x="820806" y="1297240"/>
          <a:ext cx="6383546" cy="4448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72" name="Picture 6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9667717-D421-6788-4941-EEF0C77B1B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838957" y="2137369"/>
            <a:ext cx="3145765" cy="2102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6440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A0A45-5017-6F25-16F2-99FE2CC5C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88926"/>
            <a:ext cx="10515600" cy="679450"/>
          </a:xfrm>
        </p:spPr>
        <p:txBody>
          <a:bodyPr/>
          <a:lstStyle/>
          <a:p>
            <a:r>
              <a:rPr lang="en-US">
                <a:cs typeface="Arial"/>
              </a:rPr>
              <a:t>Battery Pack Components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ABEA66-ADC8-94D4-5D45-6155FD022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Clayton Carlson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C7578-B75B-D62F-62CB-C4540B1FE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5" descr="A picture containing battery, charger&#10;&#10;Description automatically generated">
            <a:extLst>
              <a:ext uri="{FF2B5EF4-FFF2-40B4-BE49-F238E27FC236}">
                <a16:creationId xmlns:a16="http://schemas.microsoft.com/office/drawing/2014/main" id="{C0A775EE-4402-6494-E62A-DA2923252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1" y="1503380"/>
            <a:ext cx="4442202" cy="3123037"/>
          </a:xfrm>
          <a:prstGeom prst="rect">
            <a:avLst/>
          </a:prstGeom>
        </p:spPr>
      </p:pic>
      <p:pic>
        <p:nvPicPr>
          <p:cNvPr id="7" name="Picture 7" descr="A picture containing table, case, worktable&#10;&#10;Description automatically generated">
            <a:extLst>
              <a:ext uri="{FF2B5EF4-FFF2-40B4-BE49-F238E27FC236}">
                <a16:creationId xmlns:a16="http://schemas.microsoft.com/office/drawing/2014/main" id="{2F6D0DD7-5E26-A1A7-A27F-B47B7D44A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459" y="2045315"/>
            <a:ext cx="3370882" cy="2049283"/>
          </a:xfrm>
          <a:prstGeom prst="rect">
            <a:avLst/>
          </a:prstGeom>
        </p:spPr>
      </p:pic>
      <p:pic>
        <p:nvPicPr>
          <p:cNvPr id="8" name="Picture 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14B6FCB4-4B68-D29D-3CBC-EA87CA756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66" y="2039125"/>
            <a:ext cx="2694984" cy="22166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7A0FCC-3D4A-3F95-F57F-C2B4FA8CBAC7}"/>
              </a:ext>
            </a:extLst>
          </p:cNvPr>
          <p:cNvSpPr txBox="1"/>
          <p:nvPr/>
        </p:nvSpPr>
        <p:spPr>
          <a:xfrm>
            <a:off x="1130300" y="4730750"/>
            <a:ext cx="23304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cs typeface="Arial"/>
              </a:rPr>
              <a:t>Battery Pack</a:t>
            </a:r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0BF326-2C7B-3B52-07A0-39004F7807F7}"/>
              </a:ext>
            </a:extLst>
          </p:cNvPr>
          <p:cNvSpPr txBox="1"/>
          <p:nvPr/>
        </p:nvSpPr>
        <p:spPr>
          <a:xfrm>
            <a:off x="5543549" y="4743449"/>
            <a:ext cx="14414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cs typeface="Arial"/>
              </a:rPr>
              <a:t>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BDE129-5940-A90F-9A9B-06E43B9BFCF5}"/>
              </a:ext>
            </a:extLst>
          </p:cNvPr>
          <p:cNvSpPr txBox="1"/>
          <p:nvPr/>
        </p:nvSpPr>
        <p:spPr>
          <a:xfrm>
            <a:off x="9480549" y="4743449"/>
            <a:ext cx="10350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cs typeface="Arial"/>
              </a:rPr>
              <a:t>Cells</a:t>
            </a:r>
          </a:p>
        </p:txBody>
      </p:sp>
    </p:spTree>
    <p:extLst>
      <p:ext uri="{BB962C8B-B14F-4D97-AF65-F5344CB8AC3E}">
        <p14:creationId xmlns:p14="http://schemas.microsoft.com/office/powerpoint/2010/main" val="183522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945E-24D4-5F79-483E-3690E8D85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0" y="838741"/>
            <a:ext cx="10515600" cy="996950"/>
          </a:xfrm>
        </p:spPr>
        <p:txBody>
          <a:bodyPr>
            <a:normAutofit fontScale="90000"/>
          </a:bodyPr>
          <a:lstStyle/>
          <a:p>
            <a:r>
              <a:rPr lang="en-US">
                <a:cs typeface="Arial"/>
              </a:rPr>
              <a:t>Initial Design: Cooling Pipes around Inner wall of Module </a:t>
            </a:r>
            <a:br>
              <a:rPr lang="en-US"/>
            </a:br>
            <a:endParaRPr lang="en-US"/>
          </a:p>
        </p:txBody>
      </p:sp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4AD4E409-7214-E608-700A-784F7E3FD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6871" y="1712788"/>
            <a:ext cx="3326939" cy="209056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9299A-6281-EE93-73C9-D963F65B7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Clayton Carlson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4FA79-1CDE-EAC1-24D1-22DCA3DDE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92F60EA-409C-A46B-58CC-05D30D056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369" y="1711925"/>
            <a:ext cx="3326940" cy="20945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0048F23-2324-0E73-B3C9-6EEBE878F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68" y="1711925"/>
            <a:ext cx="3326939" cy="20953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0" name="Arrow: Left 29">
            <a:extLst>
              <a:ext uri="{FF2B5EF4-FFF2-40B4-BE49-F238E27FC236}">
                <a16:creationId xmlns:a16="http://schemas.microsoft.com/office/drawing/2014/main" id="{F6C0E2A7-A1AB-C865-1DFD-FD60E1B7DF48}"/>
              </a:ext>
            </a:extLst>
          </p:cNvPr>
          <p:cNvSpPr/>
          <p:nvPr/>
        </p:nvSpPr>
        <p:spPr>
          <a:xfrm rot="5400000">
            <a:off x="1571051" y="4048821"/>
            <a:ext cx="1573696" cy="365125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38EACC4D-D6B3-9274-FA11-B28DDA8AA761}"/>
              </a:ext>
            </a:extLst>
          </p:cNvPr>
          <p:cNvSpPr/>
          <p:nvPr/>
        </p:nvSpPr>
        <p:spPr>
          <a:xfrm rot="796470">
            <a:off x="5027493" y="3667310"/>
            <a:ext cx="365126" cy="1363930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6FC310F6-260B-28F0-E294-B35E5FA28F1A}"/>
              </a:ext>
            </a:extLst>
          </p:cNvPr>
          <p:cNvSpPr/>
          <p:nvPr/>
        </p:nvSpPr>
        <p:spPr>
          <a:xfrm rot="20969936">
            <a:off x="4695308" y="2858880"/>
            <a:ext cx="365126" cy="2114292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35E907-0991-6614-2257-5B043D715976}"/>
              </a:ext>
            </a:extLst>
          </p:cNvPr>
          <p:cNvSpPr txBox="1"/>
          <p:nvPr/>
        </p:nvSpPr>
        <p:spPr>
          <a:xfrm>
            <a:off x="1183692" y="5018232"/>
            <a:ext cx="198165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Coolant Channel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EF96D2-4CC7-EF39-1657-902CB2C255C9}"/>
              </a:ext>
            </a:extLst>
          </p:cNvPr>
          <p:cNvSpPr txBox="1"/>
          <p:nvPr/>
        </p:nvSpPr>
        <p:spPr>
          <a:xfrm>
            <a:off x="4777615" y="5056978"/>
            <a:ext cx="257436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Coolant inlet and outlet</a:t>
            </a:r>
          </a:p>
        </p:txBody>
      </p:sp>
      <p:sp>
        <p:nvSpPr>
          <p:cNvPr id="37" name="Arrow: Up 36">
            <a:extLst>
              <a:ext uri="{FF2B5EF4-FFF2-40B4-BE49-F238E27FC236}">
                <a16:creationId xmlns:a16="http://schemas.microsoft.com/office/drawing/2014/main" id="{8E6B0D71-6A51-A08A-A3B6-BCEF5D61905D}"/>
              </a:ext>
            </a:extLst>
          </p:cNvPr>
          <p:cNvSpPr/>
          <p:nvPr/>
        </p:nvSpPr>
        <p:spPr>
          <a:xfrm>
            <a:off x="9796614" y="3224444"/>
            <a:ext cx="478356" cy="1699019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B23BD7-1E19-4E83-6040-5D2B5AFCA9F1}"/>
              </a:ext>
            </a:extLst>
          </p:cNvPr>
          <p:cNvSpPr txBox="1"/>
          <p:nvPr/>
        </p:nvSpPr>
        <p:spPr>
          <a:xfrm>
            <a:off x="8464635" y="4918841"/>
            <a:ext cx="313917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Coolant channels fit within module walls</a:t>
            </a:r>
          </a:p>
        </p:txBody>
      </p:sp>
    </p:spTree>
    <p:extLst>
      <p:ext uri="{BB962C8B-B14F-4D97-AF65-F5344CB8AC3E}">
        <p14:creationId xmlns:p14="http://schemas.microsoft.com/office/powerpoint/2010/main" val="2254134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367B68-FFBE-0117-55B3-59667DA40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5704" y="223154"/>
            <a:ext cx="3052602" cy="823912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accent5"/>
                </a:solidFill>
                <a:latin typeface="Arial"/>
                <a:cs typeface="Arial"/>
              </a:rPr>
              <a:t>Initial Design</a:t>
            </a:r>
            <a:endParaRPr lang="en-US" sz="3600">
              <a:solidFill>
                <a:schemeClr val="accent5"/>
              </a:solidFill>
            </a:endParaRPr>
          </a:p>
        </p:txBody>
      </p:sp>
      <p:pic>
        <p:nvPicPr>
          <p:cNvPr id="21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BBD9E00E-0644-38FC-A20C-07B5B73F18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476" t="3980" r="2325" b="4947"/>
          <a:stretch/>
        </p:blipFill>
        <p:spPr>
          <a:xfrm>
            <a:off x="864584" y="1390056"/>
            <a:ext cx="5031366" cy="2842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A736EB-5C44-76F1-46EB-0D03CF333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69873" y="210238"/>
            <a:ext cx="3607528" cy="82391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5"/>
                </a:solidFill>
                <a:latin typeface="Arial"/>
                <a:cs typeface="Arial"/>
              </a:rPr>
              <a:t>Revised Design</a:t>
            </a:r>
            <a:endParaRPr lang="en-US" sz="3600" dirty="0">
              <a:solidFill>
                <a:schemeClr val="accent5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0B1DD-6430-7812-BEBA-21BBE70D83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Clayton Carlson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46E17-64A9-AB01-F4D4-09E8A5F26D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9126CCC-41CE-7E72-A42C-56B16B8549CA}"/>
                  </a:ext>
                </a:extLst>
              </p14:cNvPr>
              <p14:cNvContentPartPr/>
              <p14:nvPr/>
            </p14:nvContentPartPr>
            <p14:xfrm>
              <a:off x="3942597" y="621654"/>
              <a:ext cx="9071" cy="9071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9126CCC-41CE-7E72-A42C-56B16B8549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5822" y="394879"/>
                <a:ext cx="453550" cy="453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61B4A25-547A-7B1D-BFB7-589EC1F6262E}"/>
                  </a:ext>
                </a:extLst>
              </p14:cNvPr>
              <p14:cNvContentPartPr/>
              <p14:nvPr/>
            </p14:nvContentPartPr>
            <p14:xfrm>
              <a:off x="6119739" y="919196"/>
              <a:ext cx="9071" cy="9071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61B4A25-547A-7B1D-BFB7-589EC1F6262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92964" y="692421"/>
                <a:ext cx="453550" cy="453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0747EA9-1E77-FB4F-028C-716A80401F26}"/>
                  </a:ext>
                </a:extLst>
              </p14:cNvPr>
              <p14:cNvContentPartPr/>
              <p14:nvPr/>
            </p14:nvContentPartPr>
            <p14:xfrm>
              <a:off x="859971" y="402771"/>
              <a:ext cx="9071" cy="9071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0747EA9-1E77-FB4F-028C-716A80401F2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3196" y="175996"/>
                <a:ext cx="453550" cy="453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4106CEF-56F2-DA81-7E0A-326475BDC588}"/>
                  </a:ext>
                </a:extLst>
              </p14:cNvPr>
              <p14:cNvContentPartPr/>
              <p14:nvPr/>
            </p14:nvContentPartPr>
            <p14:xfrm>
              <a:off x="1206653" y="157196"/>
              <a:ext cx="9071" cy="9071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4106CEF-56F2-DA81-7E0A-326475BDC5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9878" y="-69579"/>
                <a:ext cx="453550" cy="453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EA3D30B-B3CB-D731-432C-2560CCDF4206}"/>
                  </a:ext>
                </a:extLst>
              </p14:cNvPr>
              <p14:cNvContentPartPr/>
              <p14:nvPr/>
            </p14:nvContentPartPr>
            <p14:xfrm>
              <a:off x="1765454" y="266053"/>
              <a:ext cx="9071" cy="9071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EA3D30B-B3CB-D731-432C-2560CCDF42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8679" y="39278"/>
                <a:ext cx="453550" cy="45355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E4C1DBD3-0EC8-F413-1529-0DB4E9B1D4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3105" y="1392161"/>
            <a:ext cx="5031365" cy="2842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F6A94C-9F16-7D2E-2EFF-C0A33DC952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117" y="1429273"/>
            <a:ext cx="4946299" cy="276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9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5C053-B8F4-6A95-7A69-D1DA4C41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651"/>
            <a:ext cx="10515600" cy="996950"/>
          </a:xfrm>
        </p:spPr>
        <p:txBody>
          <a:bodyPr/>
          <a:lstStyle/>
          <a:p>
            <a:r>
              <a:rPr lang="en-US"/>
              <a:t>Module Assembly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C85DA-A52E-36DC-5F52-B9BEFB4E0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Clayton Carlson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6CB1A-3F00-EA01-4C25-AAF0A1A62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4" name="Picture 23" descr="A close-up of a pen&#10;&#10;Description automatically generated with low confidence">
            <a:extLst>
              <a:ext uri="{FF2B5EF4-FFF2-40B4-BE49-F238E27FC236}">
                <a16:creationId xmlns:a16="http://schemas.microsoft.com/office/drawing/2014/main" id="{A1C2426E-A30D-8A82-2107-7C9C8E0CB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88" y="1362076"/>
            <a:ext cx="8255424" cy="4445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 descr="A picture containing text, case&#10;&#10;Description automatically generated">
            <a:extLst>
              <a:ext uri="{FF2B5EF4-FFF2-40B4-BE49-F238E27FC236}">
                <a16:creationId xmlns:a16="http://schemas.microsoft.com/office/drawing/2014/main" id="{8FD9928E-5FE9-D39C-B789-B760F5F6B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88" y="1362076"/>
            <a:ext cx="8255424" cy="4445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 descr="A picture containing icon&#10;&#10;Description automatically generated">
            <a:extLst>
              <a:ext uri="{FF2B5EF4-FFF2-40B4-BE49-F238E27FC236}">
                <a16:creationId xmlns:a16="http://schemas.microsoft.com/office/drawing/2014/main" id="{9E77341B-8905-F436-8DF5-4BF1C0C1A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88" y="1362076"/>
            <a:ext cx="8255424" cy="4445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 descr="A picture containing shape&#10;&#10;Description automatically generated">
            <a:extLst>
              <a:ext uri="{FF2B5EF4-FFF2-40B4-BE49-F238E27FC236}">
                <a16:creationId xmlns:a16="http://schemas.microsoft.com/office/drawing/2014/main" id="{1EB4D687-2BE7-BC8B-D351-3220D3784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88" y="1362076"/>
            <a:ext cx="8255424" cy="4445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019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6A4EB0-682F-94AB-6688-2ECFAC2F50B6}"/>
              </a:ext>
            </a:extLst>
          </p:cNvPr>
          <p:cNvSpPr/>
          <p:nvPr/>
        </p:nvSpPr>
        <p:spPr>
          <a:xfrm>
            <a:off x="950563" y="1686731"/>
            <a:ext cx="5957805" cy="203156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682400-A4F1-608C-730D-AC3FD86B234D}"/>
              </a:ext>
            </a:extLst>
          </p:cNvPr>
          <p:cNvSpPr/>
          <p:nvPr/>
        </p:nvSpPr>
        <p:spPr>
          <a:xfrm>
            <a:off x="950621" y="3856494"/>
            <a:ext cx="5957805" cy="125665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54FD8-57B5-7718-279D-E537ED355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Current Work: Manufacturing 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E880E8-022B-0C05-F288-E4E439037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Clayton Carlson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FECC0-6871-4849-142F-940530827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A3271D-0E70-B1C6-E2B9-16DD2F13EFC6}"/>
              </a:ext>
            </a:extLst>
          </p:cNvPr>
          <p:cNvSpPr txBox="1"/>
          <p:nvPr/>
        </p:nvSpPr>
        <p:spPr>
          <a:xfrm>
            <a:off x="1036448" y="1683826"/>
            <a:ext cx="7647445" cy="43506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chemeClr val="bg1"/>
                </a:solidFill>
                <a:cs typeface="Arial"/>
              </a:rPr>
              <a:t>Baknor</a:t>
            </a:r>
            <a:r>
              <a:rPr lang="en-US" b="1">
                <a:solidFill>
                  <a:schemeClr val="bg1"/>
                </a:solidFill>
                <a:cs typeface="Arial"/>
              </a:rPr>
              <a:t> Thermal</a:t>
            </a:r>
          </a:p>
          <a:p>
            <a:pPr marL="285750" indent="-285750">
              <a:buFont typeface="Wingdings"/>
              <a:buChar char="§"/>
            </a:pPr>
            <a:r>
              <a:rPr lang="en-US" b="1">
                <a:solidFill>
                  <a:schemeClr val="bg1"/>
                </a:solidFill>
                <a:cs typeface="Arial"/>
              </a:rPr>
              <a:t>Roll Bonded Cold Plate Manufacturing</a:t>
            </a:r>
          </a:p>
          <a:p>
            <a:pPr marL="742950" lvl="1" indent="-285750">
              <a:buFont typeface="Wingdings"/>
              <a:buChar char="Ø"/>
            </a:pPr>
            <a:r>
              <a:rPr lang="en-US" b="1">
                <a:solidFill>
                  <a:schemeClr val="bg1"/>
                </a:solidFill>
                <a:cs typeface="Arial"/>
              </a:rPr>
              <a:t>Lightweight</a:t>
            </a:r>
          </a:p>
          <a:p>
            <a:pPr marL="742950" lvl="1" indent="-285750">
              <a:buFont typeface="Wingdings"/>
              <a:buChar char="Ø"/>
            </a:pPr>
            <a:r>
              <a:rPr lang="en-US" b="1">
                <a:solidFill>
                  <a:schemeClr val="bg1"/>
                </a:solidFill>
                <a:cs typeface="Arial"/>
              </a:rPr>
              <a:t>Compact</a:t>
            </a:r>
          </a:p>
          <a:p>
            <a:pPr marL="742950" lvl="1" indent="-285750">
              <a:buFont typeface="Wingdings"/>
              <a:buChar char="Ø"/>
            </a:pPr>
            <a:r>
              <a:rPr lang="en-US" b="1">
                <a:solidFill>
                  <a:schemeClr val="bg1"/>
                </a:solidFill>
                <a:cs typeface="Arial"/>
              </a:rPr>
              <a:t>Irregular Shapes</a:t>
            </a:r>
          </a:p>
          <a:p>
            <a:pPr marL="742950" lvl="1" indent="-285750">
              <a:buFont typeface="Wingdings"/>
              <a:buChar char="Ø"/>
            </a:pPr>
            <a:r>
              <a:rPr lang="en-US" b="1">
                <a:solidFill>
                  <a:schemeClr val="bg1"/>
                </a:solidFill>
                <a:cs typeface="Arial"/>
              </a:rPr>
              <a:t>Withstand High Temperature and Pressure</a:t>
            </a:r>
          </a:p>
          <a:p>
            <a:pPr marL="742950" lvl="1" indent="-285750">
              <a:buFont typeface="Wingdings"/>
              <a:buChar char="Ø"/>
            </a:pPr>
            <a:r>
              <a:rPr lang="en-US" b="1">
                <a:solidFill>
                  <a:schemeClr val="bg1"/>
                </a:solidFill>
                <a:cs typeface="Arial"/>
              </a:rPr>
              <a:t>Stamped to Induce Turbulence</a:t>
            </a:r>
          </a:p>
          <a:p>
            <a:pPr marL="285750" indent="-285750">
              <a:buFont typeface="Arial"/>
              <a:buChar char="•"/>
            </a:pPr>
            <a:endParaRPr lang="en-US" b="1">
              <a:cs typeface="Arial"/>
            </a:endParaRPr>
          </a:p>
          <a:p>
            <a:r>
              <a:rPr lang="en-US" b="1">
                <a:solidFill>
                  <a:schemeClr val="bg1"/>
                </a:solidFill>
                <a:cs typeface="Arial"/>
              </a:rPr>
              <a:t>FAMU-FSU Machine Shop</a:t>
            </a:r>
          </a:p>
          <a:p>
            <a:pPr marL="285750" indent="-285750">
              <a:buFont typeface="Wingdings"/>
              <a:buChar char="§"/>
            </a:pPr>
            <a:r>
              <a:rPr lang="en-US" b="1">
                <a:solidFill>
                  <a:schemeClr val="bg1"/>
                </a:solidFill>
                <a:cs typeface="Arial"/>
              </a:rPr>
              <a:t>Press fit aluminum sheets over pre-shaped pipes </a:t>
            </a:r>
            <a:endParaRPr lang="en-US">
              <a:solidFill>
                <a:schemeClr val="bg1"/>
              </a:solidFill>
              <a:cs typeface="Arial" panose="020B0604020202020204"/>
            </a:endParaRPr>
          </a:p>
          <a:p>
            <a:pPr marL="742950" lvl="1" indent="-285750">
              <a:buFont typeface="Wingdings"/>
              <a:buChar char="Ø"/>
            </a:pPr>
            <a:r>
              <a:rPr lang="en-US" b="1">
                <a:solidFill>
                  <a:schemeClr val="bg1"/>
                </a:solidFill>
                <a:cs typeface="Arial"/>
              </a:rPr>
              <a:t>Less contact </a:t>
            </a:r>
          </a:p>
          <a:p>
            <a:pPr marL="742950" lvl="1" indent="-285750">
              <a:buFont typeface="Wingdings"/>
              <a:buChar char="Ø"/>
            </a:pPr>
            <a:r>
              <a:rPr lang="en-US" b="1">
                <a:solidFill>
                  <a:schemeClr val="bg1"/>
                </a:solidFill>
                <a:cs typeface="Arial"/>
              </a:rPr>
              <a:t>Slightly different coolant channel shape</a:t>
            </a:r>
            <a:r>
              <a:rPr lang="en-US" b="1">
                <a:cs typeface="Arial"/>
              </a:rPr>
              <a:t> </a:t>
            </a:r>
          </a:p>
          <a:p>
            <a:pPr lvl="1"/>
            <a:endParaRPr lang="en-US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pic>
        <p:nvPicPr>
          <p:cNvPr id="6" name="Picture 6" descr="A picture containing text, oven, indoor, electronics&#10;&#10;Description automatically generated">
            <a:extLst>
              <a:ext uri="{FF2B5EF4-FFF2-40B4-BE49-F238E27FC236}">
                <a16:creationId xmlns:a16="http://schemas.microsoft.com/office/drawing/2014/main" id="{92FD5C47-9E62-BFBE-D71B-5D7AC8F61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209" y="1821914"/>
            <a:ext cx="2743200" cy="321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5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431CFCC-EBD1-B46D-41A1-8909FB80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3826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TEAM 507</a:t>
            </a:r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A72F545E-BD85-C2A0-217A-D167807B2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7B7EEC7-4896-A979-6A4B-DD5B4A5B8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513" y="1495434"/>
            <a:ext cx="1735949" cy="232306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D9B93F2-5916-833E-9873-91FF61A984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33" r="20286" b="171"/>
          <a:stretch/>
        </p:blipFill>
        <p:spPr>
          <a:xfrm>
            <a:off x="7424222" y="1522404"/>
            <a:ext cx="1814372" cy="2274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942DDC-054F-8567-016B-91188004CB50}"/>
              </a:ext>
            </a:extLst>
          </p:cNvPr>
          <p:cNvSpPr txBox="1"/>
          <p:nvPr/>
        </p:nvSpPr>
        <p:spPr>
          <a:xfrm>
            <a:off x="5198893" y="4260202"/>
            <a:ext cx="159763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cs typeface="Arial"/>
              </a:rPr>
              <a:t>Chris Carley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Materials Engineer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698F45-77E6-8B5F-2658-D5EE86A7E65E}"/>
              </a:ext>
            </a:extLst>
          </p:cNvPr>
          <p:cNvSpPr txBox="1"/>
          <p:nvPr/>
        </p:nvSpPr>
        <p:spPr>
          <a:xfrm>
            <a:off x="520700" y="4260203"/>
            <a:ext cx="200025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Corey Kelley</a:t>
            </a:r>
          </a:p>
          <a:p>
            <a:r>
              <a:rPr lang="en-US" b="1">
                <a:solidFill>
                  <a:schemeClr val="accent1">
                    <a:lumMod val="75000"/>
                  </a:schemeClr>
                </a:solidFill>
                <a:cs typeface="Arial"/>
              </a:rPr>
              <a:t>Systems </a:t>
            </a:r>
          </a:p>
          <a:p>
            <a:r>
              <a:rPr lang="en-US" b="1">
                <a:solidFill>
                  <a:schemeClr val="accent1">
                    <a:lumMod val="75000"/>
                  </a:schemeClr>
                </a:solidFill>
                <a:cs typeface="Arial"/>
              </a:rPr>
              <a:t>Engineer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3E1BA9-CDD5-CF72-9BB3-BDC96F310AE2}"/>
              </a:ext>
            </a:extLst>
          </p:cNvPr>
          <p:cNvSpPr txBox="1"/>
          <p:nvPr/>
        </p:nvSpPr>
        <p:spPr>
          <a:xfrm>
            <a:off x="2776101" y="4260203"/>
            <a:ext cx="201956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Clayton Carlson</a:t>
            </a:r>
          </a:p>
          <a:p>
            <a:r>
              <a:rPr lang="en-US" b="1">
                <a:solidFill>
                  <a:schemeClr val="accent1">
                    <a:lumMod val="75000"/>
                  </a:schemeClr>
                </a:solidFill>
                <a:cs typeface="Arial"/>
              </a:rPr>
              <a:t>Thermal Fluid Engineer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05879-0388-3885-27E0-D0A0EE30B35A}"/>
              </a:ext>
            </a:extLst>
          </p:cNvPr>
          <p:cNvSpPr txBox="1"/>
          <p:nvPr/>
        </p:nvSpPr>
        <p:spPr>
          <a:xfrm>
            <a:off x="7424173" y="4260203"/>
            <a:ext cx="2000250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cs typeface="Arial"/>
              </a:rPr>
              <a:t>Anthony Vicary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Heat Transfer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Engineer</a:t>
            </a:r>
          </a:p>
          <a:p>
            <a:endParaRPr lang="en-US" b="1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ECCCA0-5DE3-6F4B-95B2-BEF8FDA4F065}"/>
              </a:ext>
            </a:extLst>
          </p:cNvPr>
          <p:cNvSpPr txBox="1"/>
          <p:nvPr/>
        </p:nvSpPr>
        <p:spPr>
          <a:xfrm>
            <a:off x="9827647" y="4260203"/>
            <a:ext cx="173355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cs typeface="Arial"/>
              </a:rPr>
              <a:t>Jacob Owens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Design Engineer</a:t>
            </a:r>
            <a:endParaRPr lang="en-US" sz="200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3F31EB8-FB80-41B9-9467-F8D6D492C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217" y="1496526"/>
            <a:ext cx="1547253" cy="232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6CB3E72-809E-11B6-79E8-467BE4EC4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0342" y="1494293"/>
            <a:ext cx="1515181" cy="2313124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D06DCBFC-AB1B-0F28-1DAC-4FB6850C1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0063" y="1504297"/>
            <a:ext cx="1589618" cy="232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66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DB1AC9-C376-1711-3758-83C79B757DED}"/>
              </a:ext>
            </a:extLst>
          </p:cNvPr>
          <p:cNvSpPr/>
          <p:nvPr/>
        </p:nvSpPr>
        <p:spPr>
          <a:xfrm>
            <a:off x="686298" y="1642091"/>
            <a:ext cx="5135744" cy="356715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01E5AC7-57C8-2D0B-DA9A-0AB86070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362" y="-122279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Current Work: COMSOL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3B825A-96BC-7785-5916-DF23B56A6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Clayton Carlson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0B52D-38DF-42F3-6732-239449C0D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1105C8-A9D1-9177-EF2A-8E6E526E2A71}"/>
              </a:ext>
            </a:extLst>
          </p:cNvPr>
          <p:cNvSpPr txBox="1"/>
          <p:nvPr/>
        </p:nvSpPr>
        <p:spPr>
          <a:xfrm>
            <a:off x="833131" y="1577515"/>
            <a:ext cx="5208880" cy="378565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Arial Black"/>
              <a:cs typeface="Arial"/>
            </a:endParaRPr>
          </a:p>
          <a:p>
            <a:pPr marL="342900" indent="-342900">
              <a:buFont typeface="Wingdings"/>
              <a:buChar char="Ø"/>
            </a:pPr>
            <a:r>
              <a:rPr lang="en-US" sz="2000">
                <a:solidFill>
                  <a:schemeClr val="bg1"/>
                </a:solidFill>
                <a:latin typeface="Arial Black"/>
                <a:cs typeface="Arial"/>
              </a:rPr>
              <a:t>The CAD model has been imported into COMSOL for thermal analysis.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Arial Black"/>
              <a:cs typeface="Arial"/>
            </a:endParaRPr>
          </a:p>
          <a:p>
            <a:pPr marL="342900" indent="-342900">
              <a:buFont typeface="Wingdings"/>
              <a:buChar char="Ø"/>
            </a:pPr>
            <a:r>
              <a:rPr lang="en-US" sz="2000">
                <a:solidFill>
                  <a:schemeClr val="bg1"/>
                </a:solidFill>
                <a:latin typeface="Arial Black"/>
                <a:cs typeface="Arial"/>
              </a:rPr>
              <a:t>COMSOL has a built-in battery module to simulate the heat generation of the pouch cell.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Arial Black"/>
              <a:cs typeface="Arial"/>
            </a:endParaRPr>
          </a:p>
          <a:p>
            <a:pPr marL="342900" indent="-342900">
              <a:buFont typeface="Wingdings"/>
              <a:buChar char="Ø"/>
            </a:pPr>
            <a:r>
              <a:rPr lang="en-US" sz="2000">
                <a:solidFill>
                  <a:schemeClr val="bg1"/>
                </a:solidFill>
                <a:latin typeface="Arial Black"/>
                <a:cs typeface="Arial"/>
              </a:rPr>
              <a:t>Improved model of heat generation at different C-Rates.</a:t>
            </a:r>
          </a:p>
          <a:p>
            <a:endParaRPr lang="en-US" sz="2000">
              <a:solidFill>
                <a:schemeClr val="bg1"/>
              </a:solidFill>
              <a:latin typeface="Arial Black"/>
              <a:cs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42E49EB-634E-7874-6C01-E263291795B4}"/>
                  </a:ext>
                </a:extLst>
              </p14:cNvPr>
              <p14:cNvContentPartPr/>
              <p14:nvPr/>
            </p14:nvContentPartPr>
            <p14:xfrm>
              <a:off x="5822042" y="1084942"/>
              <a:ext cx="9071" cy="9071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42E49EB-634E-7874-6C01-E263291795B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5267" y="858167"/>
                <a:ext cx="453550" cy="45355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6" descr="Icon&#10;&#10;Description automatically generated">
            <a:extLst>
              <a:ext uri="{FF2B5EF4-FFF2-40B4-BE49-F238E27FC236}">
                <a16:creationId xmlns:a16="http://schemas.microsoft.com/office/drawing/2014/main" id="{3DC1EA5D-4C5A-D8F4-9629-7A068893C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115" y="2410389"/>
            <a:ext cx="5098471" cy="70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31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5E082-3E23-1368-1EAD-D15CFA5B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Work: Prototype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A37F3-9FFE-409F-3B52-24DB92C33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Clayton Carlson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1A0E0-69FE-1E90-CFAE-2E43C677B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2C1006-70DB-2D74-AB3D-B95113E40061}"/>
              </a:ext>
            </a:extLst>
          </p:cNvPr>
          <p:cNvSpPr/>
          <p:nvPr/>
        </p:nvSpPr>
        <p:spPr>
          <a:xfrm>
            <a:off x="686297" y="1577515"/>
            <a:ext cx="9686209" cy="356715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E99B5-AEA3-C3C6-3AF1-0F9F228251CF}"/>
              </a:ext>
            </a:extLst>
          </p:cNvPr>
          <p:cNvSpPr txBox="1"/>
          <p:nvPr/>
        </p:nvSpPr>
        <p:spPr>
          <a:xfrm>
            <a:off x="956280" y="2114986"/>
            <a:ext cx="9171921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/>
              <a:buChar char="Ø"/>
            </a:pPr>
            <a:r>
              <a:rPr lang="en-US" sz="2000">
                <a:solidFill>
                  <a:schemeClr val="bg1"/>
                </a:solidFill>
                <a:latin typeface="+mj-lt"/>
              </a:rPr>
              <a:t>We are unable to acquire the cooling plates that we have determined are essential to the design due to the price.</a:t>
            </a:r>
            <a:endParaRPr lang="en-US">
              <a:solidFill>
                <a:schemeClr val="bg1"/>
              </a:solidFill>
              <a:cs typeface="Arial" panose="020B0604020202020204"/>
            </a:endParaRPr>
          </a:p>
          <a:p>
            <a:endParaRPr lang="en-US" sz="200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Wingdings"/>
              <a:buChar char="Ø"/>
            </a:pPr>
            <a:r>
              <a:rPr lang="en-US" sz="2000">
                <a:solidFill>
                  <a:schemeClr val="bg1"/>
                </a:solidFill>
                <a:latin typeface="+mj-lt"/>
              </a:rPr>
              <a:t>Physical prototype must imitate the desired concept as closely as possible.</a:t>
            </a:r>
          </a:p>
          <a:p>
            <a:endParaRPr lang="en-US" sz="200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Wingdings"/>
              <a:buChar char="Ø"/>
            </a:pPr>
            <a:r>
              <a:rPr lang="en-US" sz="2000">
                <a:solidFill>
                  <a:schemeClr val="bg1"/>
                </a:solidFill>
                <a:latin typeface="+mj-lt"/>
              </a:rPr>
              <a:t>Physical prototype tests will be compared to COMSOL simulation to verify results.</a:t>
            </a:r>
          </a:p>
          <a:p>
            <a:endParaRPr lang="en-US" sz="20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8908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192E0F-0162-D31E-E3D9-49C9233E346B}"/>
              </a:ext>
            </a:extLst>
          </p:cNvPr>
          <p:cNvSpPr/>
          <p:nvPr/>
        </p:nvSpPr>
        <p:spPr>
          <a:xfrm>
            <a:off x="4915898" y="4381784"/>
            <a:ext cx="2000352" cy="64807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F57C08-95C5-D5BD-C210-166A0105C1A2}"/>
              </a:ext>
            </a:extLst>
          </p:cNvPr>
          <p:cNvSpPr/>
          <p:nvPr/>
        </p:nvSpPr>
        <p:spPr>
          <a:xfrm>
            <a:off x="1895623" y="3752680"/>
            <a:ext cx="1752369" cy="121481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8486F42-9EFB-DF67-C236-259E87247ED3}"/>
              </a:ext>
            </a:extLst>
          </p:cNvPr>
          <p:cNvSpPr/>
          <p:nvPr/>
        </p:nvSpPr>
        <p:spPr>
          <a:xfrm>
            <a:off x="8385453" y="4037391"/>
            <a:ext cx="1874254" cy="99771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BB543E-0372-9FC8-10C4-0AD4A00BC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83" y="281177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Current Work: Materials Selection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81302-4C63-7D5D-3B86-54180F59A9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Clayton Carlson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391AA-563B-518D-9449-02D622A4C4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A749F6-563A-AFCA-36AE-8AFF132AB9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49141" y="3815323"/>
            <a:ext cx="1828800" cy="1089529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effectLst/>
              </a:rPr>
              <a:t>12V 2 GPM PowerFLO Diaphragm Pump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6BB4F2-7AE3-48C9-1568-1DFFC9661A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01674" y="4438930"/>
            <a:ext cx="1828800" cy="59093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Purple Antifreeze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25F56A3-6808-9FB4-4098-544F4FFFC1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405373" y="4094496"/>
            <a:ext cx="1828800" cy="840230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1/16" 6061 Aluminum Sheet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8" name="Picture 28">
            <a:extLst>
              <a:ext uri="{FF2B5EF4-FFF2-40B4-BE49-F238E27FC236}">
                <a16:creationId xmlns:a16="http://schemas.microsoft.com/office/drawing/2014/main" id="{7D0C592F-7813-BDB6-AEF7-3E440E35A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658" y="1709178"/>
            <a:ext cx="2207767" cy="16882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D127A8F0-A464-5C18-F004-7D74B3192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142" y="1709074"/>
            <a:ext cx="2076949" cy="232509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7" descr="A picture containing text, envelope, stationary, businesscard&#10;&#10;Description automatically generated">
            <a:extLst>
              <a:ext uri="{FF2B5EF4-FFF2-40B4-BE49-F238E27FC236}">
                <a16:creationId xmlns:a16="http://schemas.microsoft.com/office/drawing/2014/main" id="{80EC6070-7138-4BD9-13F4-1E6E5022A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256" y="1709178"/>
            <a:ext cx="2670526" cy="16882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55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31" grpId="0" animBg="1"/>
      <p:bldP spid="9" grpId="0" build="p"/>
      <p:bldP spid="10" grpId="0" build="p"/>
      <p:bldP spid="1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192E0F-0162-D31E-E3D9-49C9233E346B}"/>
              </a:ext>
            </a:extLst>
          </p:cNvPr>
          <p:cNvSpPr/>
          <p:nvPr/>
        </p:nvSpPr>
        <p:spPr>
          <a:xfrm>
            <a:off x="1435236" y="4259090"/>
            <a:ext cx="2000352" cy="64807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8486F42-9EFB-DF67-C236-259E87247ED3}"/>
              </a:ext>
            </a:extLst>
          </p:cNvPr>
          <p:cNvSpPr/>
          <p:nvPr/>
        </p:nvSpPr>
        <p:spPr>
          <a:xfrm>
            <a:off x="8036743" y="4282780"/>
            <a:ext cx="1874254" cy="99771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BB543E-0372-9FC8-10C4-0AD4A00BC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14" y="268262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Current Work: Materials Selection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81302-4C63-7D5D-3B86-54180F59A9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Clayton Carlson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391AA-563B-518D-9449-02D622A4C4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6BB4F2-7AE3-48C9-1568-1DFFC9661A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21012" y="4316236"/>
            <a:ext cx="1828800" cy="59093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3/8" Aluminum Piping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25F56A3-6808-9FB4-4098-544F4FFFC1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82492" y="4365719"/>
            <a:ext cx="1828800" cy="840230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     MAX6675       K-Type Thermocouple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559932B-5761-7D34-F9B7-148A2E3D4BA6}"/>
              </a:ext>
            </a:extLst>
          </p:cNvPr>
          <p:cNvGrpSpPr/>
          <p:nvPr/>
        </p:nvGrpSpPr>
        <p:grpSpPr>
          <a:xfrm>
            <a:off x="7957088" y="1738394"/>
            <a:ext cx="2180092" cy="1850754"/>
            <a:chOff x="8002292" y="2048360"/>
            <a:chExt cx="2180092" cy="185075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3ED3EE4-EE71-0291-AD71-B4D39FC54166}"/>
                </a:ext>
              </a:extLst>
            </p:cNvPr>
            <p:cNvSpPr/>
            <p:nvPr/>
          </p:nvSpPr>
          <p:spPr>
            <a:xfrm>
              <a:off x="8002292" y="2048360"/>
              <a:ext cx="2180092" cy="185075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8" name="Picture 10" descr="A picture containing electronics, circuit&#10;&#10;Description automatically generated">
              <a:extLst>
                <a:ext uri="{FF2B5EF4-FFF2-40B4-BE49-F238E27FC236}">
                  <a16:creationId xmlns:a16="http://schemas.microsoft.com/office/drawing/2014/main" id="{EABCB964-E18A-940A-84FF-D3422F30B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6607" y="2092271"/>
              <a:ext cx="2091462" cy="176293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4F0525F-C965-0FF0-99C8-DA2AE53C2C37}"/>
              </a:ext>
            </a:extLst>
          </p:cNvPr>
          <p:cNvGrpSpPr/>
          <p:nvPr/>
        </p:nvGrpSpPr>
        <p:grpSpPr>
          <a:xfrm>
            <a:off x="1641529" y="1738393"/>
            <a:ext cx="1644110" cy="1773263"/>
            <a:chOff x="1641529" y="2028986"/>
            <a:chExt cx="1644110" cy="17732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F15B49-B301-090D-A96D-2ABA686A8CEB}"/>
                </a:ext>
              </a:extLst>
            </p:cNvPr>
            <p:cNvSpPr/>
            <p:nvPr/>
          </p:nvSpPr>
          <p:spPr>
            <a:xfrm>
              <a:off x="1641529" y="2028986"/>
              <a:ext cx="1644110" cy="177326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EC7DD2E8-C380-183F-9F89-D1F8F71D1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6239" y="2070396"/>
              <a:ext cx="1581150" cy="1683988"/>
            </a:xfrm>
            <a:prstGeom prst="rect">
              <a:avLst/>
            </a:prstGeom>
          </p:spPr>
        </p:pic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672612D-97A0-880F-2278-C4E9393FA24D}"/>
              </a:ext>
            </a:extLst>
          </p:cNvPr>
          <p:cNvSpPr/>
          <p:nvPr/>
        </p:nvSpPr>
        <p:spPr>
          <a:xfrm>
            <a:off x="4589991" y="4246174"/>
            <a:ext cx="2076949" cy="117167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AD8E799C-4CD7-DE54-1050-01DA59F82C3C}"/>
              </a:ext>
            </a:extLst>
          </p:cNvPr>
          <p:cNvSpPr txBox="1">
            <a:spLocks/>
          </p:cNvSpPr>
          <p:nvPr/>
        </p:nvSpPr>
        <p:spPr>
          <a:xfrm>
            <a:off x="4720524" y="4309778"/>
            <a:ext cx="1828800" cy="108952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3D Printer Silicone Heated Pad 120V 750W</a:t>
            </a:r>
          </a:p>
        </p:txBody>
      </p:sp>
      <p:pic>
        <p:nvPicPr>
          <p:cNvPr id="35" name="Picture 29" descr="A picture containing shape&#10;&#10;Description automatically generated">
            <a:extLst>
              <a:ext uri="{FF2B5EF4-FFF2-40B4-BE49-F238E27FC236}">
                <a16:creationId xmlns:a16="http://schemas.microsoft.com/office/drawing/2014/main" id="{FF834244-0CAF-F6EC-B7BC-0FAC7531D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365" y="1741363"/>
            <a:ext cx="1915287" cy="226605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115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43714F-F60C-9738-968F-C38FC2B0B2A4}"/>
              </a:ext>
            </a:extLst>
          </p:cNvPr>
          <p:cNvSpPr/>
          <p:nvPr/>
        </p:nvSpPr>
        <p:spPr>
          <a:xfrm>
            <a:off x="1405466" y="4124347"/>
            <a:ext cx="6511807" cy="11025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87971D6-0B71-87CB-EC9F-EC098966C39F}"/>
              </a:ext>
            </a:extLst>
          </p:cNvPr>
          <p:cNvSpPr/>
          <p:nvPr/>
        </p:nvSpPr>
        <p:spPr>
          <a:xfrm>
            <a:off x="782696" y="2815725"/>
            <a:ext cx="6511807" cy="11025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7F22CF8-84DD-B416-DED6-688518C9AA20}"/>
              </a:ext>
            </a:extLst>
          </p:cNvPr>
          <p:cNvSpPr/>
          <p:nvPr/>
        </p:nvSpPr>
        <p:spPr>
          <a:xfrm>
            <a:off x="1405466" y="1507103"/>
            <a:ext cx="6511807" cy="11025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3CEF5-9EE6-963D-F8DD-4C1F43B8F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930" y="-67360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Future Work</a:t>
            </a:r>
            <a:endParaRPr lang="en-US"/>
          </a:p>
        </p:txBody>
      </p:sp>
      <p:pic>
        <p:nvPicPr>
          <p:cNvPr id="6" name="Graphic 6" descr="Speedometer Low outline">
            <a:extLst>
              <a:ext uri="{FF2B5EF4-FFF2-40B4-BE49-F238E27FC236}">
                <a16:creationId xmlns:a16="http://schemas.microsoft.com/office/drawing/2014/main" id="{52058D8D-AE1D-FE1B-1DE2-1F2A899D8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680" y="2784635"/>
            <a:ext cx="1093140" cy="109314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B7863D-221C-87EB-E702-7E631C4C4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Clayton Carlson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D1ADD9-FEF6-42E3-407A-62D84F51C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Graphic 8" descr="Robot Hand outline">
            <a:extLst>
              <a:ext uri="{FF2B5EF4-FFF2-40B4-BE49-F238E27FC236}">
                <a16:creationId xmlns:a16="http://schemas.microsoft.com/office/drawing/2014/main" id="{01722ACA-D3C4-975C-52C6-EBBE732D0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5044" y="1494828"/>
            <a:ext cx="1083733" cy="10837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2941E7-9228-8F96-1E50-26A53A7DA370}"/>
              </a:ext>
            </a:extLst>
          </p:cNvPr>
          <p:cNvSpPr txBox="1"/>
          <p:nvPr/>
        </p:nvSpPr>
        <p:spPr>
          <a:xfrm>
            <a:off x="2666619" y="1785162"/>
            <a:ext cx="688622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cs typeface="Arial"/>
              </a:rPr>
              <a:t>Prototyping &amp; Testing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0FCB4-7F9E-6962-63D0-7852B1D29200}"/>
              </a:ext>
            </a:extLst>
          </p:cNvPr>
          <p:cNvSpPr txBox="1"/>
          <p:nvPr/>
        </p:nvSpPr>
        <p:spPr>
          <a:xfrm>
            <a:off x="2062245" y="3126704"/>
            <a:ext cx="917222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cs typeface="Arial"/>
              </a:rPr>
              <a:t>Finish CFD 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0D02B0-07BA-E1F6-7D00-3D257CA89847}"/>
              </a:ext>
            </a:extLst>
          </p:cNvPr>
          <p:cNvSpPr txBox="1"/>
          <p:nvPr/>
        </p:nvSpPr>
        <p:spPr>
          <a:xfrm>
            <a:off x="2664207" y="4448111"/>
            <a:ext cx="894644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  <a:cs typeface="Arial"/>
              </a:rPr>
              <a:t>Verify Results</a:t>
            </a:r>
          </a:p>
        </p:txBody>
      </p:sp>
      <p:pic>
        <p:nvPicPr>
          <p:cNvPr id="15" name="Graphic 15" descr="Upward trend outline">
            <a:extLst>
              <a:ext uri="{FF2B5EF4-FFF2-40B4-BE49-F238E27FC236}">
                <a16:creationId xmlns:a16="http://schemas.microsoft.com/office/drawing/2014/main" id="{9C6A999E-C087-2879-FBB3-555CC88EF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5421" y="4160352"/>
            <a:ext cx="1083733" cy="1083733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A837F35B-BD65-62B2-C93F-EF4712BF79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613474" y="3431894"/>
            <a:ext cx="2743200" cy="1834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DF11FD-4A4E-FA07-4ED0-60D218F52E79}"/>
              </a:ext>
            </a:extLst>
          </p:cNvPr>
          <p:cNvSpPr txBox="1"/>
          <p:nvPr/>
        </p:nvSpPr>
        <p:spPr>
          <a:xfrm>
            <a:off x="8491267" y="2599726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Arial"/>
            </a:endParaRPr>
          </a:p>
        </p:txBody>
      </p:sp>
      <p:pic>
        <p:nvPicPr>
          <p:cNvPr id="23" name="Picture 44" descr="A picture containing car, toy&#10;&#10;Description automatically generated">
            <a:extLst>
              <a:ext uri="{FF2B5EF4-FFF2-40B4-BE49-F238E27FC236}">
                <a16:creationId xmlns:a16="http://schemas.microsoft.com/office/drawing/2014/main" id="{2126D9E9-E387-CE2B-3E85-BF3E9FA5C7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479245" y="1068841"/>
            <a:ext cx="2743199" cy="19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99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1ECE1-BF0A-78C1-2457-EEEDCD585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454" y="-35247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References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451CC-0B97-2B1E-65EE-40BAED700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454" y="1387231"/>
            <a:ext cx="10515600" cy="429419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None/>
            </a:pPr>
            <a:r>
              <a:rPr lang="en-US" sz="2000" i="1" err="1">
                <a:latin typeface="Arial"/>
                <a:cs typeface="Arial"/>
              </a:rPr>
              <a:t>Baknor</a:t>
            </a:r>
            <a:r>
              <a:rPr lang="en-US" sz="2000" i="1">
                <a:latin typeface="Arial"/>
                <a:cs typeface="Arial"/>
              </a:rPr>
              <a:t> thermal management, heat sinks, liquid cold plates &amp; more.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Baknor</a:t>
            </a:r>
            <a:r>
              <a:rPr lang="en-US" sz="2000">
                <a:latin typeface="Arial"/>
                <a:cs typeface="Arial"/>
              </a:rPr>
              <a:t> Thermal Management, Heat Sinks, Liquid Cold Plates &amp; More. (n.d.). Retrieved January 25, 2023, from </a:t>
            </a:r>
            <a:r>
              <a:rPr lang="en-US" sz="2000">
                <a:latin typeface="Arial"/>
                <a:cs typeface="Arial"/>
                <a:hlinkClick r:id="rId2"/>
              </a:rPr>
              <a:t>https://www.baknorthermal.com/</a:t>
            </a:r>
            <a:r>
              <a:rPr lang="en-US" sz="2000">
                <a:latin typeface="Arial"/>
                <a:cs typeface="Arial"/>
              </a:rPr>
              <a:t> </a:t>
            </a:r>
            <a:endParaRPr lang="en-US"/>
          </a:p>
          <a:p>
            <a:pPr>
              <a:buNone/>
            </a:pPr>
            <a:endParaRPr lang="en-US" sz="2000" i="1">
              <a:latin typeface="Arial"/>
              <a:cs typeface="Arial"/>
            </a:endParaRPr>
          </a:p>
          <a:p>
            <a:pPr>
              <a:buNone/>
            </a:pPr>
            <a:r>
              <a:rPr lang="en-US" sz="2000" i="1">
                <a:latin typeface="Arial"/>
                <a:cs typeface="Arial"/>
              </a:rPr>
              <a:t>Electric Vehicle Lithium-Ion Battery: Innovation: Nissan Motor Corporation Global Website</a:t>
            </a:r>
            <a:r>
              <a:rPr lang="en-US" sz="2000">
                <a:latin typeface="Arial"/>
                <a:cs typeface="Arial"/>
              </a:rPr>
              <a:t>. Innovation | Nissan Motor Corporation Global Website. (n.d.). Retrieved January 25, 2023, from </a:t>
            </a:r>
            <a:r>
              <a:rPr lang="en-US" sz="2000">
                <a:latin typeface="Arial"/>
                <a:cs typeface="Arial"/>
                <a:hlinkClick r:id="rId3"/>
              </a:rPr>
              <a:t>https://www.nissan-global.com/EN/INNOVATION/TECHNOLOGY/ARCHIVE/LI_ION_EV/</a:t>
            </a:r>
            <a:r>
              <a:rPr lang="en-US" sz="2000">
                <a:latin typeface="Arial"/>
                <a:cs typeface="Arial"/>
              </a:rPr>
              <a:t> </a:t>
            </a:r>
            <a:endParaRPr lang="en-US"/>
          </a:p>
          <a:p>
            <a:pPr>
              <a:buNone/>
            </a:pPr>
            <a:endParaRPr lang="en-US" sz="2000">
              <a:latin typeface="Arial"/>
              <a:cs typeface="Arial"/>
            </a:endParaRPr>
          </a:p>
          <a:p>
            <a:pPr>
              <a:buNone/>
            </a:pPr>
            <a:endParaRPr lang="en-US" sz="2000">
              <a:latin typeface="Arial"/>
              <a:cs typeface="Arial"/>
            </a:endParaRPr>
          </a:p>
          <a:p>
            <a:pPr>
              <a:buNone/>
            </a:pPr>
            <a:r>
              <a:rPr lang="en-US" sz="2000" i="1">
                <a:latin typeface="Arial"/>
                <a:cs typeface="Arial"/>
              </a:rPr>
              <a:t>Cummins zero emissions road map</a:t>
            </a:r>
            <a:r>
              <a:rPr lang="en-US" sz="2000">
                <a:latin typeface="Arial"/>
                <a:cs typeface="Arial"/>
              </a:rPr>
              <a:t>. (2022, March 23). Cummins Inc. Retrieved October 10, 2022, from </a:t>
            </a:r>
            <a:r>
              <a:rPr lang="en-US" sz="2000">
                <a:latin typeface="Arial"/>
                <a:cs typeface="Arial"/>
                <a:hlinkClick r:id="rId4"/>
              </a:rPr>
              <a:t>https://www.cummins.com/news/2022/03/23/cummins-zero-emissions-road-map</a:t>
            </a:r>
            <a:endParaRPr lang="en-US"/>
          </a:p>
          <a:p>
            <a:pPr>
              <a:buNone/>
            </a:pPr>
            <a:endParaRPr lang="en-US" sz="2000">
              <a:latin typeface="Arial"/>
              <a:cs typeface="Arial"/>
            </a:endParaRPr>
          </a:p>
          <a:p>
            <a:pPr>
              <a:buNone/>
            </a:pPr>
            <a:r>
              <a:rPr lang="en-US" sz="2000" err="1">
                <a:latin typeface="Arial"/>
                <a:cs typeface="Arial"/>
              </a:rPr>
              <a:t>Pachpute</a:t>
            </a:r>
            <a:r>
              <a:rPr lang="en-US" sz="2000">
                <a:latin typeface="Arial"/>
                <a:cs typeface="Arial"/>
              </a:rPr>
              <a:t>, S. (2022b, August 9). </a:t>
            </a:r>
            <a:r>
              <a:rPr lang="en-US" sz="2000" i="1">
                <a:latin typeface="Arial"/>
                <a:cs typeface="Arial"/>
              </a:rPr>
              <a:t>Battery Cooling Techniques in Electric Vehicle ·</a:t>
            </a:r>
            <a:r>
              <a:rPr lang="en-US" sz="2000">
                <a:latin typeface="Arial"/>
                <a:cs typeface="Arial"/>
              </a:rPr>
              <a:t>. CFD Flow Engineering. Retrieved October 10, 2022, from </a:t>
            </a:r>
            <a:r>
              <a:rPr lang="en-US" sz="2000">
                <a:latin typeface="Arial"/>
                <a:cs typeface="Arial"/>
                <a:hlinkClick r:id="rId5"/>
              </a:rPr>
              <a:t>https://cfdflowengineering.com/battery-cooling-techniques-in-electric-vehicle/</a:t>
            </a:r>
            <a:endParaRPr lang="en-US">
              <a:latin typeface="Arial"/>
              <a:cs typeface="Arial"/>
            </a:endParaRPr>
          </a:p>
          <a:p>
            <a:pPr>
              <a:buNone/>
            </a:pPr>
            <a:endParaRPr lang="en-US" sz="2000"/>
          </a:p>
          <a:p>
            <a:pPr>
              <a:buNone/>
            </a:pPr>
            <a:endParaRPr lang="en-US" sz="2000"/>
          </a:p>
          <a:p>
            <a:pPr>
              <a:buNone/>
            </a:pPr>
            <a:endParaRPr lang="en-US" sz="2000">
              <a:latin typeface="Arial"/>
              <a:cs typeface="Arial"/>
            </a:endParaRPr>
          </a:p>
          <a:p>
            <a:pPr>
              <a:buNone/>
            </a:pPr>
            <a:endParaRPr lang="en-US" sz="2000">
              <a:latin typeface="Arial"/>
              <a:cs typeface="Arial"/>
            </a:endParaRPr>
          </a:p>
          <a:p>
            <a:pPr>
              <a:buNone/>
            </a:pPr>
            <a:endParaRPr lang="en-US" sz="2000">
              <a:latin typeface="Arial"/>
              <a:cs typeface="Arial"/>
            </a:endParaRP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D92E-36DF-31E4-580E-D8D37A8D04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4CC07-96CD-2EBC-D89B-91A7FC4A0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58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E1DACD-7DE8-6F5B-577A-F22C2FB7D7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992E1-6D6B-256F-667D-80E69D0995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84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21401E2-C3BB-B92D-D84F-8EE3AA9A15B9}"/>
              </a:ext>
            </a:extLst>
          </p:cNvPr>
          <p:cNvSpPr/>
          <p:nvPr/>
        </p:nvSpPr>
        <p:spPr>
          <a:xfrm>
            <a:off x="4893963" y="3540340"/>
            <a:ext cx="2089291" cy="524501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192E0F-0162-D31E-E3D9-49C9233E346B}"/>
              </a:ext>
            </a:extLst>
          </p:cNvPr>
          <p:cNvSpPr/>
          <p:nvPr/>
        </p:nvSpPr>
        <p:spPr>
          <a:xfrm>
            <a:off x="2642812" y="4685293"/>
            <a:ext cx="2000352" cy="64807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F57C08-95C5-D5BD-C210-166A0105C1A2}"/>
              </a:ext>
            </a:extLst>
          </p:cNvPr>
          <p:cNvSpPr/>
          <p:nvPr/>
        </p:nvSpPr>
        <p:spPr>
          <a:xfrm>
            <a:off x="487860" y="3533121"/>
            <a:ext cx="1752369" cy="121481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8486F42-9EFB-DF67-C236-259E87247ED3}"/>
              </a:ext>
            </a:extLst>
          </p:cNvPr>
          <p:cNvSpPr/>
          <p:nvPr/>
        </p:nvSpPr>
        <p:spPr>
          <a:xfrm>
            <a:off x="9676979" y="3565984"/>
            <a:ext cx="1874254" cy="99771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AA8848F-1A7D-9851-5949-94462D7A1D87}"/>
              </a:ext>
            </a:extLst>
          </p:cNvPr>
          <p:cNvSpPr/>
          <p:nvPr/>
        </p:nvSpPr>
        <p:spPr>
          <a:xfrm>
            <a:off x="7114924" y="4685293"/>
            <a:ext cx="2076949" cy="117167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BB543E-0372-9FC8-10C4-0AD4A00BC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Current Work: Materials Selection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81302-4C63-7D5D-3B86-54180F59A9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Clayton Carlson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391AA-563B-518D-9449-02D622A4C4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A749F6-563A-AFCA-36AE-8AFF132AB9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1378" y="3595764"/>
            <a:ext cx="1828800" cy="1089529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effectLst/>
              </a:rPr>
              <a:t>12V 2 GPM PowerFLO Diaphragm Pump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6BB4F2-7AE3-48C9-1568-1DFFC9661A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28588" y="4742439"/>
            <a:ext cx="1828800" cy="59093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Purple Antifreeze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B2172E-3036-BCBB-9AA1-9D4A492679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62424" y="3631774"/>
            <a:ext cx="1752368" cy="341632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Pipe Bender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934B83A-C563-7DC5-7588-E979A83B7B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999" y="4742439"/>
            <a:ext cx="1828800" cy="1089529"/>
          </a:xfrm>
        </p:spPr>
        <p:txBody>
          <a:bodyPr/>
          <a:lstStyle/>
          <a:p>
            <a:pPr algn="ctr"/>
            <a:r>
              <a:rPr lang="en-US" b="0" i="0">
                <a:solidFill>
                  <a:schemeClr val="bg1"/>
                </a:solidFill>
                <a:effectLst/>
              </a:rPr>
              <a:t>3D Printer Silicone Heated Pad 120V 750W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25F56A3-6808-9FB4-4098-544F4FFFC1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690441" y="3629548"/>
            <a:ext cx="1828800" cy="840230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1/16" 6061 Aluminum Sheet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8" name="Picture 28">
            <a:extLst>
              <a:ext uri="{FF2B5EF4-FFF2-40B4-BE49-F238E27FC236}">
                <a16:creationId xmlns:a16="http://schemas.microsoft.com/office/drawing/2014/main" id="{7D0C592F-7813-BDB6-AEF7-3E440E35A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95" y="1754381"/>
            <a:ext cx="2207767" cy="16882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D127A8F0-A464-5C18-F004-7D74B3192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514" y="2238600"/>
            <a:ext cx="2076949" cy="232509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9" descr="A picture containing shape&#10;&#10;Description automatically generated">
            <a:extLst>
              <a:ext uri="{FF2B5EF4-FFF2-40B4-BE49-F238E27FC236}">
                <a16:creationId xmlns:a16="http://schemas.microsoft.com/office/drawing/2014/main" id="{C9422E4F-D48F-FD40-4B50-B379E7069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55" y="2238600"/>
            <a:ext cx="1915287" cy="226605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7" descr="A picture containing text, envelope, stationary, businesscard&#10;&#10;Description automatically generated">
            <a:extLst>
              <a:ext uri="{FF2B5EF4-FFF2-40B4-BE49-F238E27FC236}">
                <a16:creationId xmlns:a16="http://schemas.microsoft.com/office/drawing/2014/main" id="{80EC6070-7138-4BD9-13F4-1E6E5022A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9578" y="1754381"/>
            <a:ext cx="2670526" cy="168829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4724F6E7-9436-2655-1625-46B31E051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5425" y="1749842"/>
            <a:ext cx="2191796" cy="172907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4936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6DCD-62BF-0DAD-5180-D53010C65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8"/>
            <a:ext cx="10515600" cy="996950"/>
          </a:xfrm>
        </p:spPr>
        <p:txBody>
          <a:bodyPr anchor="b">
            <a:normAutofit/>
          </a:bodyPr>
          <a:lstStyle/>
          <a:p>
            <a:r>
              <a:rPr lang="en-US"/>
              <a:t>Goals and Assumptions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CFFD7F6-114E-F54A-6A20-0E791D374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1BA8E9B-C94C-0C45-2C28-E9B1E87FC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graphicFrame>
        <p:nvGraphicFramePr>
          <p:cNvPr id="9" name="Diagram 9">
            <a:extLst>
              <a:ext uri="{FF2B5EF4-FFF2-40B4-BE49-F238E27FC236}">
                <a16:creationId xmlns:a16="http://schemas.microsoft.com/office/drawing/2014/main" id="{217568F9-382E-7434-1F29-CA524CECE0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3888799"/>
              </p:ext>
            </p:extLst>
          </p:nvPr>
        </p:nvGraphicFramePr>
        <p:xfrm>
          <a:off x="865659" y="1408148"/>
          <a:ext cx="10515600" cy="4294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4489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89874-3740-B3DE-10F8-AB8203CAA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10912"/>
            <a:ext cx="6248400" cy="996950"/>
          </a:xfrm>
        </p:spPr>
        <p:txBody>
          <a:bodyPr/>
          <a:lstStyle/>
          <a:p>
            <a:r>
              <a:rPr lang="en-US">
                <a:cs typeface="Arial"/>
              </a:rPr>
              <a:t>Sponsor and Advisor  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9A6DB-5D51-6246-C3FD-CCCADA5D0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09FAB-F1FC-B80C-A3DF-153126B66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7C4925E4-9F3F-C96E-218D-44B2DE023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2178304"/>
            <a:ext cx="2743200" cy="153619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1ABF80A-6417-5171-8A8F-20E2528CC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522413"/>
            <a:ext cx="2590800" cy="284797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93F0760-C03D-4BE4-8B41-E49935CC8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520825"/>
            <a:ext cx="2108200" cy="2851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7AD13A-E5B7-BD78-F57A-9C54F6D63944}"/>
              </a:ext>
            </a:extLst>
          </p:cNvPr>
          <p:cNvSpPr txBox="1"/>
          <p:nvPr/>
        </p:nvSpPr>
        <p:spPr>
          <a:xfrm>
            <a:off x="2921000" y="4667250"/>
            <a:ext cx="2362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cs typeface="Arial"/>
              </a:rPr>
              <a:t>Dr. Michael Hayes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Cummins, Inc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Material Engineer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CC603-03D2-7359-CDBD-6AB5311C9639}"/>
              </a:ext>
            </a:extLst>
          </p:cNvPr>
          <p:cNvSpPr txBox="1"/>
          <p:nvPr/>
        </p:nvSpPr>
        <p:spPr>
          <a:xfrm>
            <a:off x="6489700" y="4654549"/>
            <a:ext cx="25527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cs typeface="Arial"/>
              </a:rPr>
              <a:t>Dr. Juan Ordonez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FAMU-FSU College of Engineering </a:t>
            </a:r>
          </a:p>
        </p:txBody>
      </p:sp>
      <p:pic>
        <p:nvPicPr>
          <p:cNvPr id="11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AF9B35B-A9CE-D4A6-8564-7B8639AD4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9413" y="1833563"/>
            <a:ext cx="20859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74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E05CD-53C1-802F-5A43-50A4C691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 anchor="b">
            <a:normAutofit/>
          </a:bodyPr>
          <a:lstStyle/>
          <a:p>
            <a:r>
              <a:rPr lang="en-US">
                <a:cs typeface="Arial"/>
              </a:rPr>
              <a:t>1st Semester Overview</a:t>
            </a:r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AAAA6EC7-0D75-BBA8-0632-DD1B3EB56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D2E5B1-D882-52A6-4F00-3AD78B2E0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1060" name="Content Placeholder 2">
            <a:extLst>
              <a:ext uri="{FF2B5EF4-FFF2-40B4-BE49-F238E27FC236}">
                <a16:creationId xmlns:a16="http://schemas.microsoft.com/office/drawing/2014/main" id="{4D127C39-F944-36C3-83BE-5CF9EE8E97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455200"/>
              </p:ext>
            </p:extLst>
          </p:nvPr>
        </p:nvGraphicFramePr>
        <p:xfrm>
          <a:off x="451979" y="1775923"/>
          <a:ext cx="10515600" cy="4294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ED058D-8C5A-CC9E-58F4-7FCEEF658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10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54EC-5722-2E86-C5E1-88DC3537B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Project Objective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CDD9C0-592A-FD81-535C-7B952772F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D9BC6-DDA1-BD67-260B-9729CC643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B2128-E481-0210-2271-C8A964432379}"/>
              </a:ext>
            </a:extLst>
          </p:cNvPr>
          <p:cNvSpPr/>
          <p:nvPr/>
        </p:nvSpPr>
        <p:spPr>
          <a:xfrm>
            <a:off x="1591536" y="1873305"/>
            <a:ext cx="9002794" cy="3109777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latin typeface="Arial Black"/>
                <a:cs typeface="Arial"/>
              </a:rPr>
              <a:t>The objective of this project is to design a cooling method for a hybrid vehicle battery pack that is at least 5% more effective than current industry standards. </a:t>
            </a:r>
            <a:endParaRPr lang="en-US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123795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1571D-0203-D2EF-BFC0-3CDB1C26C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Corey Kelley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7F2CD-6930-442D-F723-E7C69704D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28" name="Diagram 28">
            <a:extLst>
              <a:ext uri="{FF2B5EF4-FFF2-40B4-BE49-F238E27FC236}">
                <a16:creationId xmlns:a16="http://schemas.microsoft.com/office/drawing/2014/main" id="{8E72BB8A-F483-91CD-864B-BB9344C574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8688325"/>
              </p:ext>
            </p:extLst>
          </p:nvPr>
        </p:nvGraphicFramePr>
        <p:xfrm>
          <a:off x="477866" y="321591"/>
          <a:ext cx="11236267" cy="5310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0702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065C14-6468-49E7-9F18-9269213B192A}"/>
              </a:ext>
            </a:extLst>
          </p:cNvPr>
          <p:cNvSpPr/>
          <p:nvPr/>
        </p:nvSpPr>
        <p:spPr>
          <a:xfrm>
            <a:off x="6459134" y="1735179"/>
            <a:ext cx="2463800" cy="33591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AB60E6-0242-C0A3-243F-5EDB18E228F2}"/>
              </a:ext>
            </a:extLst>
          </p:cNvPr>
          <p:cNvSpPr/>
          <p:nvPr/>
        </p:nvSpPr>
        <p:spPr>
          <a:xfrm>
            <a:off x="3482168" y="1746250"/>
            <a:ext cx="2463800" cy="33591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A9C4CB-690B-FF19-16E5-E65D82C191E6}"/>
              </a:ext>
            </a:extLst>
          </p:cNvPr>
          <p:cNvSpPr/>
          <p:nvPr/>
        </p:nvSpPr>
        <p:spPr>
          <a:xfrm>
            <a:off x="582693" y="1736671"/>
            <a:ext cx="2463800" cy="33591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48A03-81D6-3129-380D-A708C50E2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-3174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Assumptions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097112-EF93-3B62-76CF-4F9C2BEE0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9114F-2F6E-B604-7AFB-7DA22E456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EFE426-7E5D-B44E-FE81-D0E9908107A2}"/>
              </a:ext>
            </a:extLst>
          </p:cNvPr>
          <p:cNvSpPr txBox="1"/>
          <p:nvPr/>
        </p:nvSpPr>
        <p:spPr>
          <a:xfrm>
            <a:off x="775607" y="2027464"/>
            <a:ext cx="109129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>
              <a:cs typeface="Arial" panose="020B06040202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92F6D4-E299-F0D0-DC55-8927DB777EB3}"/>
              </a:ext>
            </a:extLst>
          </p:cNvPr>
          <p:cNvSpPr txBox="1"/>
          <p:nvPr/>
        </p:nvSpPr>
        <p:spPr>
          <a:xfrm>
            <a:off x="755730" y="1888371"/>
            <a:ext cx="2119312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Design will be based on a Nissan Leaf pouch cell module</a:t>
            </a:r>
          </a:p>
          <a:p>
            <a:endParaRPr lang="en-US"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CCC91B-3F12-28B6-D855-8D684DEEA56A}"/>
              </a:ext>
            </a:extLst>
          </p:cNvPr>
          <p:cNvSpPr txBox="1"/>
          <p:nvPr/>
        </p:nvSpPr>
        <p:spPr>
          <a:xfrm>
            <a:off x="3540905" y="1899161"/>
            <a:ext cx="2341562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Domain of project will be within battery enclosure</a:t>
            </a:r>
          </a:p>
          <a:p>
            <a:pPr algn="l"/>
            <a:endParaRPr lang="en-US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7CD241-2267-494A-8CC3-12F40D198EE2}"/>
              </a:ext>
            </a:extLst>
          </p:cNvPr>
          <p:cNvSpPr txBox="1"/>
          <p:nvPr/>
        </p:nvSpPr>
        <p:spPr>
          <a:xfrm>
            <a:off x="6668037" y="1895663"/>
            <a:ext cx="2043113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Battery will be subjected to a variety of operating conditions</a:t>
            </a:r>
          </a:p>
          <a:p>
            <a:pPr algn="l"/>
            <a:endParaRPr lang="en-US">
              <a:cs typeface="Arial"/>
            </a:endParaRPr>
          </a:p>
        </p:txBody>
      </p:sp>
      <p:pic>
        <p:nvPicPr>
          <p:cNvPr id="17" name="Graphic 17" descr="High temperature outline">
            <a:extLst>
              <a:ext uri="{FF2B5EF4-FFF2-40B4-BE49-F238E27FC236}">
                <a16:creationId xmlns:a16="http://schemas.microsoft.com/office/drawing/2014/main" id="{56F2EEA5-B5A8-B9CD-3BD7-DB088858F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9434" y="3830126"/>
            <a:ext cx="914400" cy="914400"/>
          </a:xfrm>
          <a:prstGeom prst="rect">
            <a:avLst/>
          </a:prstGeom>
        </p:spPr>
      </p:pic>
      <p:pic>
        <p:nvPicPr>
          <p:cNvPr id="18" name="Graphic 18" descr="Battery with solid fill">
            <a:extLst>
              <a:ext uri="{FF2B5EF4-FFF2-40B4-BE49-F238E27FC236}">
                <a16:creationId xmlns:a16="http://schemas.microsoft.com/office/drawing/2014/main" id="{1986DC28-E3BF-D39D-D8CC-FE2AF3EE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7393" y="3818610"/>
            <a:ext cx="914400" cy="914400"/>
          </a:xfrm>
          <a:prstGeom prst="rect">
            <a:avLst/>
          </a:prstGeom>
        </p:spPr>
      </p:pic>
      <p:pic>
        <p:nvPicPr>
          <p:cNvPr id="22" name="Graphic 21" descr="Packing Box Open outline">
            <a:extLst>
              <a:ext uri="{FF2B5EF4-FFF2-40B4-BE49-F238E27FC236}">
                <a16:creationId xmlns:a16="http://schemas.microsoft.com/office/drawing/2014/main" id="{1AF2FD6E-5B9F-4B7E-8763-BD5D8D1B1D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54486" y="3809547"/>
            <a:ext cx="914400" cy="9144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67A9D5-88B9-E081-D11E-26C2B58FD20D}"/>
              </a:ext>
            </a:extLst>
          </p:cNvPr>
          <p:cNvSpPr/>
          <p:nvPr/>
        </p:nvSpPr>
        <p:spPr>
          <a:xfrm>
            <a:off x="9339235" y="1735178"/>
            <a:ext cx="2463800" cy="33591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7A163-263A-26FA-EB8D-14F8D5648474}"/>
              </a:ext>
            </a:extLst>
          </p:cNvPr>
          <p:cNvSpPr txBox="1"/>
          <p:nvPr/>
        </p:nvSpPr>
        <p:spPr>
          <a:xfrm>
            <a:off x="9548138" y="1895662"/>
            <a:ext cx="2043113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Not able to physically open a battery module</a:t>
            </a:r>
          </a:p>
          <a:p>
            <a:pPr algn="l"/>
            <a:endParaRPr lang="en-US">
              <a:cs typeface="Arial"/>
            </a:endParaRPr>
          </a:p>
        </p:txBody>
      </p:sp>
      <p:pic>
        <p:nvPicPr>
          <p:cNvPr id="11" name="Graphic 11" descr="Radioactive with solid fill">
            <a:extLst>
              <a:ext uri="{FF2B5EF4-FFF2-40B4-BE49-F238E27FC236}">
                <a16:creationId xmlns:a16="http://schemas.microsoft.com/office/drawing/2014/main" id="{1BE34863-D958-2F31-2812-9F0D7D0B7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20393" y="39275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03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D514-4260-219A-B879-E06CD32B4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93" y="119736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Customer Needs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AB67D-90A1-99A1-A02E-0B7BA5894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F66B6-F06F-1E7B-417A-5BEFB724E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81" name="Diagram 81">
            <a:extLst>
              <a:ext uri="{FF2B5EF4-FFF2-40B4-BE49-F238E27FC236}">
                <a16:creationId xmlns:a16="http://schemas.microsoft.com/office/drawing/2014/main" id="{7AD7B3EA-7AE6-FEEA-D737-FF998F99EA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9182293"/>
              </p:ext>
            </p:extLst>
          </p:nvPr>
        </p:nvGraphicFramePr>
        <p:xfrm>
          <a:off x="486157" y="698644"/>
          <a:ext cx="5372744" cy="5219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75" name="Diagram 81">
            <a:extLst>
              <a:ext uri="{FF2B5EF4-FFF2-40B4-BE49-F238E27FC236}">
                <a16:creationId xmlns:a16="http://schemas.microsoft.com/office/drawing/2014/main" id="{A3EFD5FC-4D34-5077-2442-597D47044B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6776253"/>
              </p:ext>
            </p:extLst>
          </p:nvPr>
        </p:nvGraphicFramePr>
        <p:xfrm>
          <a:off x="6188240" y="1516178"/>
          <a:ext cx="5592303" cy="3612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26661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ABA1C-FAA3-6353-AD19-1E5CC9E75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Functions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81E78-B3D8-3D9D-2510-76C1E3D01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AD79A-ADFF-6A17-DF68-1C923A5948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E225DCE-335B-96D8-69CD-F8D522118C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3830327"/>
              </p:ext>
            </p:extLst>
          </p:nvPr>
        </p:nvGraphicFramePr>
        <p:xfrm>
          <a:off x="1747065" y="-103690"/>
          <a:ext cx="7974615" cy="5747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7" name="Graphic 423" descr="High temperature with solid fill">
            <a:extLst>
              <a:ext uri="{FF2B5EF4-FFF2-40B4-BE49-F238E27FC236}">
                <a16:creationId xmlns:a16="http://schemas.microsoft.com/office/drawing/2014/main" id="{F4D4D143-596B-4460-1C5E-196BCE2F1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00516" y="4395973"/>
            <a:ext cx="914400" cy="914400"/>
          </a:xfrm>
          <a:prstGeom prst="rect">
            <a:avLst/>
          </a:prstGeom>
        </p:spPr>
      </p:pic>
      <p:pic>
        <p:nvPicPr>
          <p:cNvPr id="212" name="Graphic 422" descr="Warning with solid fill">
            <a:extLst>
              <a:ext uri="{FF2B5EF4-FFF2-40B4-BE49-F238E27FC236}">
                <a16:creationId xmlns:a16="http://schemas.microsoft.com/office/drawing/2014/main" id="{10CC1092-FF17-576E-D748-1C20A3DB55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70341" y="4344312"/>
            <a:ext cx="914400" cy="914400"/>
          </a:xfrm>
          <a:prstGeom prst="rect">
            <a:avLst/>
          </a:prstGeom>
        </p:spPr>
      </p:pic>
      <p:pic>
        <p:nvPicPr>
          <p:cNvPr id="213" name="Graphic 424" descr="Leaf with solid fill">
            <a:extLst>
              <a:ext uri="{FF2B5EF4-FFF2-40B4-BE49-F238E27FC236}">
                <a16:creationId xmlns:a16="http://schemas.microsoft.com/office/drawing/2014/main" id="{91668BE0-587B-9AF4-B328-F2C51602C3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07120" y="43443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40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E Light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00BBDC"/>
      </a:accent2>
      <a:accent3>
        <a:srgbClr val="EE2737"/>
      </a:accent3>
      <a:accent4>
        <a:srgbClr val="00CFB4"/>
      </a:accent4>
      <a:accent5>
        <a:srgbClr val="B7B09C"/>
      </a:accent5>
      <a:accent6>
        <a:srgbClr val="A4D233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llege of Engineering" id="{3FDA4031-4C8D-4CC7-81E5-2A00D87B8391}" vid="{30064384-96E8-409B-8647-62BC62E7C67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8FAC38907208499A147B10BF43AE95" ma:contentTypeVersion="19" ma:contentTypeDescription="Create a new document." ma:contentTypeScope="" ma:versionID="e1f5091abfc89cd0136231c14bc4a0eb">
  <xsd:schema xmlns:xsd="http://www.w3.org/2001/XMLSchema" xmlns:xs="http://www.w3.org/2001/XMLSchema" xmlns:p="http://schemas.microsoft.com/office/2006/metadata/properties" xmlns:ns3="21521365-60f8-4ab5-95f9-1e6559ff01c8" xmlns:ns4="5218dfdd-f6ca-45d6-981b-722c64b69af4" targetNamespace="http://schemas.microsoft.com/office/2006/metadata/properties" ma:root="true" ma:fieldsID="f95923f9f8471fb9069e2564651f1091" ns3:_="" ns4:_="">
    <xsd:import namespace="21521365-60f8-4ab5-95f9-1e6559ff01c8"/>
    <xsd:import namespace="5218dfdd-f6ca-45d6-981b-722c64b69af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521365-60f8-4ab5-95f9-1e6559ff01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18dfdd-f6ca-45d6-981b-722c64b69af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DF2C97A-546E-4A37-B180-BF0AB26267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AE88A3-B0DD-4695-9662-7D36989AEC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521365-60f8-4ab5-95f9-1e6559ff01c8"/>
    <ds:schemaRef ds:uri="5218dfdd-f6ca-45d6-981b-722c64b69a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2B5E11-50C5-49A5-A47E-B9D43CC12FFC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5218dfdd-f6ca-45d6-981b-722c64b69af4"/>
    <ds:schemaRef ds:uri="http://schemas.microsoft.com/office/2006/metadata/properties"/>
    <ds:schemaRef ds:uri="21521365-60f8-4ab5-95f9-1e6559ff01c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967</Words>
  <Application>Microsoft Office PowerPoint</Application>
  <PresentationFormat>Widescreen</PresentationFormat>
  <Paragraphs>216</Paragraphs>
  <Slides>28</Slides>
  <Notes>2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Wingdings</vt:lpstr>
      <vt:lpstr>office theme</vt:lpstr>
      <vt:lpstr>CoE Light</vt:lpstr>
      <vt:lpstr>Hybrid Vehicle Battery Cooling </vt:lpstr>
      <vt:lpstr>TEAM 507</vt:lpstr>
      <vt:lpstr>Sponsor and Advisor  </vt:lpstr>
      <vt:lpstr>1st Semester Overview</vt:lpstr>
      <vt:lpstr>Project Objective</vt:lpstr>
      <vt:lpstr>PowerPoint Presentation</vt:lpstr>
      <vt:lpstr>Assumptions</vt:lpstr>
      <vt:lpstr>Customer Needs</vt:lpstr>
      <vt:lpstr>Functions</vt:lpstr>
      <vt:lpstr>Heat Transfer: Functions</vt:lpstr>
      <vt:lpstr>Safety: Functions</vt:lpstr>
      <vt:lpstr>Efficiency: Functions</vt:lpstr>
      <vt:lpstr>Critical Targets</vt:lpstr>
      <vt:lpstr>Critical Targets</vt:lpstr>
      <vt:lpstr>Battery Pack Components</vt:lpstr>
      <vt:lpstr>Initial Design: Cooling Pipes around Inner wall of Module  </vt:lpstr>
      <vt:lpstr>PowerPoint Presentation</vt:lpstr>
      <vt:lpstr>Module Assembly</vt:lpstr>
      <vt:lpstr>Current Work: Manufacturing </vt:lpstr>
      <vt:lpstr>Current Work: COMSOL</vt:lpstr>
      <vt:lpstr>Current Work: Prototype Design</vt:lpstr>
      <vt:lpstr>Current Work: Materials Selection</vt:lpstr>
      <vt:lpstr>Current Work: Materials Selection</vt:lpstr>
      <vt:lpstr>Future Work</vt:lpstr>
      <vt:lpstr>References</vt:lpstr>
      <vt:lpstr>PowerPoint Presentation</vt:lpstr>
      <vt:lpstr>Current Work: Materials Selection</vt:lpstr>
      <vt:lpstr>Goals and Assumptions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Clayton Carlson</dc:creator>
  <cp:lastModifiedBy>Clayton</cp:lastModifiedBy>
  <cp:revision>2</cp:revision>
  <dcterms:created xsi:type="dcterms:W3CDTF">2023-01-22T22:17:08Z</dcterms:created>
  <dcterms:modified xsi:type="dcterms:W3CDTF">2023-01-30T16:28:41Z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0x010100E08FAC38907208499A147B10BF43AE95</vt:lpwstr>
  </property>
</Properties>
</file>