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34"/>
  </p:notesMasterIdLst>
  <p:sldIdLst>
    <p:sldId id="256" r:id="rId3"/>
    <p:sldId id="257" r:id="rId4"/>
    <p:sldId id="273" r:id="rId5"/>
    <p:sldId id="297" r:id="rId6"/>
    <p:sldId id="295" r:id="rId7"/>
    <p:sldId id="278" r:id="rId8"/>
    <p:sldId id="285" r:id="rId9"/>
    <p:sldId id="286" r:id="rId10"/>
    <p:sldId id="287" r:id="rId11"/>
    <p:sldId id="299" r:id="rId12"/>
    <p:sldId id="301" r:id="rId13"/>
    <p:sldId id="267" r:id="rId14"/>
    <p:sldId id="288" r:id="rId15"/>
    <p:sldId id="289" r:id="rId16"/>
    <p:sldId id="290" r:id="rId17"/>
    <p:sldId id="291" r:id="rId18"/>
    <p:sldId id="292" r:id="rId19"/>
    <p:sldId id="300" r:id="rId20"/>
    <p:sldId id="261" r:id="rId21"/>
    <p:sldId id="260" r:id="rId22"/>
    <p:sldId id="298" r:id="rId23"/>
    <p:sldId id="313" r:id="rId24"/>
    <p:sldId id="306" r:id="rId25"/>
    <p:sldId id="307" r:id="rId26"/>
    <p:sldId id="308" r:id="rId27"/>
    <p:sldId id="302" r:id="rId28"/>
    <p:sldId id="309" r:id="rId29"/>
    <p:sldId id="304" r:id="rId30"/>
    <p:sldId id="310" r:id="rId31"/>
    <p:sldId id="311" r:id="rId32"/>
    <p:sldId id="31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302A0-08D9-404D-BFBB-637CCBCA23A1}" v="878" dt="2022-11-06T18:36:05.165"/>
    <p1510:client id="{9A1AAE8B-E118-4F35-ABC7-FD7CB7DB6B4B}" v="247" dt="2022-11-06T18:30:23.131"/>
    <p1510:client id="{9EE86C83-3A91-4B26-9CBF-5A0632E23DBA}" v="600" dt="2022-11-06T18:29:08.347"/>
    <p1510:client id="{E621B3C2-88FE-E03E-703D-215DBD52050F}" v="719" dt="2022-11-06T17:22:53.437"/>
    <p1510:client id="{EDB5C771-9E56-4A2C-8DD0-A5C0B79E2C1D}" v="173" dt="2022-11-06T14:52:59.199"/>
    <p1510:client id="{F258321E-BABF-11EF-29CE-70C69C4AC7F6}" v="1639" dt="2022-11-06T18:04:41.0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4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17F8F-B231-4785-8510-3CB21283F03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24111E-85EE-4F02-9913-2DE6CE132C7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Arial Black"/>
            </a:rPr>
            <a:t>Objective</a:t>
          </a:r>
        </a:p>
      </dgm:t>
    </dgm:pt>
    <dgm:pt modelId="{456B565B-EE3B-43BD-B081-12E67B5EC2CC}" type="parTrans" cxnId="{916AC995-589B-48F9-97AA-3F3827684D9A}">
      <dgm:prSet/>
      <dgm:spPr/>
      <dgm:t>
        <a:bodyPr/>
        <a:lstStyle/>
        <a:p>
          <a:endParaRPr lang="en-US"/>
        </a:p>
      </dgm:t>
    </dgm:pt>
    <dgm:pt modelId="{AA2D2193-4254-44DE-94DB-634D81E86D9D}" type="sibTrans" cxnId="{916AC995-589B-48F9-97AA-3F3827684D9A}">
      <dgm:prSet/>
      <dgm:spPr/>
      <dgm:t>
        <a:bodyPr/>
        <a:lstStyle/>
        <a:p>
          <a:endParaRPr lang="en-US"/>
        </a:p>
      </dgm:t>
    </dgm:pt>
    <dgm:pt modelId="{2582B936-CF21-4584-AF47-E9FB76E8B8B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Arial Black"/>
            </a:rPr>
            <a:t>Goals </a:t>
          </a:r>
        </a:p>
      </dgm:t>
    </dgm:pt>
    <dgm:pt modelId="{D6F5BFAF-78A0-4409-ABD2-1ADCDB01ADD2}" type="parTrans" cxnId="{75BBDE04-BB89-4E93-891A-CA744C822806}">
      <dgm:prSet/>
      <dgm:spPr/>
      <dgm:t>
        <a:bodyPr/>
        <a:lstStyle/>
        <a:p>
          <a:endParaRPr lang="en-US"/>
        </a:p>
      </dgm:t>
    </dgm:pt>
    <dgm:pt modelId="{551DD541-DA16-4633-8A6A-41C5356C90CA}" type="sibTrans" cxnId="{75BBDE04-BB89-4E93-891A-CA744C822806}">
      <dgm:prSet/>
      <dgm:spPr/>
      <dgm:t>
        <a:bodyPr/>
        <a:lstStyle/>
        <a:p>
          <a:endParaRPr lang="en-US"/>
        </a:p>
      </dgm:t>
    </dgm:pt>
    <dgm:pt modelId="{424E45DC-1365-4FF5-8BF2-5CFB64109E8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Arial Black"/>
            </a:rPr>
            <a:t>Assumptions</a:t>
          </a:r>
        </a:p>
      </dgm:t>
    </dgm:pt>
    <dgm:pt modelId="{1FCB408C-CE1B-455E-985D-D5DEF3C79CDE}" type="parTrans" cxnId="{0AF06300-E99B-4D46-9985-A63AA5AB988E}">
      <dgm:prSet/>
      <dgm:spPr/>
      <dgm:t>
        <a:bodyPr/>
        <a:lstStyle/>
        <a:p>
          <a:endParaRPr lang="en-US"/>
        </a:p>
      </dgm:t>
    </dgm:pt>
    <dgm:pt modelId="{CF014FF2-08F6-48DE-80CA-E469D61D7AB6}" type="sibTrans" cxnId="{0AF06300-E99B-4D46-9985-A63AA5AB988E}">
      <dgm:prSet/>
      <dgm:spPr/>
      <dgm:t>
        <a:bodyPr/>
        <a:lstStyle/>
        <a:p>
          <a:endParaRPr lang="en-US"/>
        </a:p>
      </dgm:t>
    </dgm:pt>
    <dgm:pt modelId="{0E7CDBBE-5FF7-4237-886D-4193D59D5C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Arial Black"/>
            </a:rPr>
            <a:t>Functions</a:t>
          </a:r>
        </a:p>
      </dgm:t>
    </dgm:pt>
    <dgm:pt modelId="{DA8F2EC5-E096-4788-AF82-0BF6E0EF00E6}" type="parTrans" cxnId="{2165FA06-F15B-4517-A1A2-BFCE90BCD76C}">
      <dgm:prSet/>
      <dgm:spPr/>
      <dgm:t>
        <a:bodyPr/>
        <a:lstStyle/>
        <a:p>
          <a:endParaRPr lang="en-US"/>
        </a:p>
      </dgm:t>
    </dgm:pt>
    <dgm:pt modelId="{6A7415BB-1E23-4DC0-8DA1-2C613B1066A2}" type="sibTrans" cxnId="{2165FA06-F15B-4517-A1A2-BFCE90BCD76C}">
      <dgm:prSet/>
      <dgm:spPr/>
      <dgm:t>
        <a:bodyPr/>
        <a:lstStyle/>
        <a:p>
          <a:endParaRPr lang="en-US"/>
        </a:p>
      </dgm:t>
    </dgm:pt>
    <dgm:pt modelId="{DFFA71F7-04E8-48A9-BEA1-1AF3966906E1}" type="pres">
      <dgm:prSet presAssocID="{8ED17F8F-B231-4785-8510-3CB21283F033}" presName="root" presStyleCnt="0">
        <dgm:presLayoutVars>
          <dgm:dir/>
          <dgm:resizeHandles val="exact"/>
        </dgm:presLayoutVars>
      </dgm:prSet>
      <dgm:spPr/>
    </dgm:pt>
    <dgm:pt modelId="{D986285E-78D1-4B45-B829-2E4AB32BFD00}" type="pres">
      <dgm:prSet presAssocID="{8A24111E-85EE-4F02-9913-2DE6CE132C71}" presName="compNode" presStyleCnt="0"/>
      <dgm:spPr/>
    </dgm:pt>
    <dgm:pt modelId="{627C8A3D-F844-4184-B553-3D0199C37D5E}" type="pres">
      <dgm:prSet presAssocID="{8A24111E-85EE-4F02-9913-2DE6CE132C71}" presName="iconBgRect" presStyleLbl="bgShp" presStyleIdx="0" presStyleCnt="4"/>
      <dgm:spPr/>
    </dgm:pt>
    <dgm:pt modelId="{587D7980-FE41-43B1-8F45-06E3AEB90A0B}" type="pres">
      <dgm:prSet presAssocID="{8A24111E-85EE-4F02-9913-2DE6CE132C7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C5BBEC7-2C58-4358-AF07-DDE8775460A3}" type="pres">
      <dgm:prSet presAssocID="{8A24111E-85EE-4F02-9913-2DE6CE132C71}" presName="spaceRect" presStyleCnt="0"/>
      <dgm:spPr/>
    </dgm:pt>
    <dgm:pt modelId="{168EC93E-3FA8-4C4F-924C-C7073C957B67}" type="pres">
      <dgm:prSet presAssocID="{8A24111E-85EE-4F02-9913-2DE6CE132C71}" presName="textRect" presStyleLbl="revTx" presStyleIdx="0" presStyleCnt="4">
        <dgm:presLayoutVars>
          <dgm:chMax val="1"/>
          <dgm:chPref val="1"/>
        </dgm:presLayoutVars>
      </dgm:prSet>
      <dgm:spPr/>
    </dgm:pt>
    <dgm:pt modelId="{84995EF4-77CC-4E94-ACE1-756AA80328D6}" type="pres">
      <dgm:prSet presAssocID="{AA2D2193-4254-44DE-94DB-634D81E86D9D}" presName="sibTrans" presStyleCnt="0"/>
      <dgm:spPr/>
    </dgm:pt>
    <dgm:pt modelId="{F2BCEBD9-B749-42DF-B242-7CD5129992C6}" type="pres">
      <dgm:prSet presAssocID="{2582B936-CF21-4584-AF47-E9FB76E8B8BC}" presName="compNode" presStyleCnt="0"/>
      <dgm:spPr/>
    </dgm:pt>
    <dgm:pt modelId="{EB96D488-98D5-47A3-876B-0FF235B1E9DD}" type="pres">
      <dgm:prSet presAssocID="{2582B936-CF21-4584-AF47-E9FB76E8B8BC}" presName="iconBgRect" presStyleLbl="bgShp" presStyleIdx="1" presStyleCnt="4"/>
      <dgm:spPr/>
    </dgm:pt>
    <dgm:pt modelId="{A2E8D263-4E9A-43C6-87A5-317C62B10D3D}" type="pres">
      <dgm:prSet presAssocID="{2582B936-CF21-4584-AF47-E9FB76E8B8B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3DE677F-DB95-4D20-9E98-99C5BC3B3E3F}" type="pres">
      <dgm:prSet presAssocID="{2582B936-CF21-4584-AF47-E9FB76E8B8BC}" presName="spaceRect" presStyleCnt="0"/>
      <dgm:spPr/>
    </dgm:pt>
    <dgm:pt modelId="{45762554-4CC3-47B5-8F90-C421EE628AEF}" type="pres">
      <dgm:prSet presAssocID="{2582B936-CF21-4584-AF47-E9FB76E8B8BC}" presName="textRect" presStyleLbl="revTx" presStyleIdx="1" presStyleCnt="4">
        <dgm:presLayoutVars>
          <dgm:chMax val="1"/>
          <dgm:chPref val="1"/>
        </dgm:presLayoutVars>
      </dgm:prSet>
      <dgm:spPr/>
    </dgm:pt>
    <dgm:pt modelId="{F808EAAE-8B86-400A-8135-4C3DB206FE5A}" type="pres">
      <dgm:prSet presAssocID="{551DD541-DA16-4633-8A6A-41C5356C90CA}" presName="sibTrans" presStyleCnt="0"/>
      <dgm:spPr/>
    </dgm:pt>
    <dgm:pt modelId="{633C4000-9C2A-45C4-8DB4-96985EC72192}" type="pres">
      <dgm:prSet presAssocID="{424E45DC-1365-4FF5-8BF2-5CFB64109E85}" presName="compNode" presStyleCnt="0"/>
      <dgm:spPr/>
    </dgm:pt>
    <dgm:pt modelId="{7DB5EDB3-09A8-4940-8028-CEBD02B45B23}" type="pres">
      <dgm:prSet presAssocID="{424E45DC-1365-4FF5-8BF2-5CFB64109E85}" presName="iconBgRect" presStyleLbl="bgShp" presStyleIdx="2" presStyleCnt="4"/>
      <dgm:spPr/>
    </dgm:pt>
    <dgm:pt modelId="{33D764D0-3AE4-4453-8677-7F384A957602}" type="pres">
      <dgm:prSet presAssocID="{424E45DC-1365-4FF5-8BF2-5CFB64109E8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6C77781-C7C5-4E43-B9A8-9ED05C413C3F}" type="pres">
      <dgm:prSet presAssocID="{424E45DC-1365-4FF5-8BF2-5CFB64109E85}" presName="spaceRect" presStyleCnt="0"/>
      <dgm:spPr/>
    </dgm:pt>
    <dgm:pt modelId="{D6F82A9E-6B8E-4AB9-A2DF-F9C0EE7A278F}" type="pres">
      <dgm:prSet presAssocID="{424E45DC-1365-4FF5-8BF2-5CFB64109E85}" presName="textRect" presStyleLbl="revTx" presStyleIdx="2" presStyleCnt="4">
        <dgm:presLayoutVars>
          <dgm:chMax val="1"/>
          <dgm:chPref val="1"/>
        </dgm:presLayoutVars>
      </dgm:prSet>
      <dgm:spPr/>
    </dgm:pt>
    <dgm:pt modelId="{F69B6DC5-D8C3-4AAD-B7F9-494812E5629B}" type="pres">
      <dgm:prSet presAssocID="{CF014FF2-08F6-48DE-80CA-E469D61D7AB6}" presName="sibTrans" presStyleCnt="0"/>
      <dgm:spPr/>
    </dgm:pt>
    <dgm:pt modelId="{5DCCDD9F-BE04-4743-8D3C-EB0F6E6F23F2}" type="pres">
      <dgm:prSet presAssocID="{0E7CDBBE-5FF7-4237-886D-4193D59D5C37}" presName="compNode" presStyleCnt="0"/>
      <dgm:spPr/>
    </dgm:pt>
    <dgm:pt modelId="{CA3FF951-0BDC-466D-BE81-6B9FB700BBC3}" type="pres">
      <dgm:prSet presAssocID="{0E7CDBBE-5FF7-4237-886D-4193D59D5C37}" presName="iconBgRect" presStyleLbl="bgShp" presStyleIdx="3" presStyleCnt="4"/>
      <dgm:spPr/>
    </dgm:pt>
    <dgm:pt modelId="{2FA3A1A3-2DF8-4082-BD75-9A3354FB9739}" type="pres">
      <dgm:prSet presAssocID="{0E7CDBBE-5FF7-4237-886D-4193D59D5C3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9161EDE6-B463-440E-86F6-35B6B0EA5AEF}" type="pres">
      <dgm:prSet presAssocID="{0E7CDBBE-5FF7-4237-886D-4193D59D5C37}" presName="spaceRect" presStyleCnt="0"/>
      <dgm:spPr/>
    </dgm:pt>
    <dgm:pt modelId="{0AD37A2E-E3A9-478D-B885-ED922526495E}" type="pres">
      <dgm:prSet presAssocID="{0E7CDBBE-5FF7-4237-886D-4193D59D5C3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AF06300-E99B-4D46-9985-A63AA5AB988E}" srcId="{8ED17F8F-B231-4785-8510-3CB21283F033}" destId="{424E45DC-1365-4FF5-8BF2-5CFB64109E85}" srcOrd="2" destOrd="0" parTransId="{1FCB408C-CE1B-455E-985D-D5DEF3C79CDE}" sibTransId="{CF014FF2-08F6-48DE-80CA-E469D61D7AB6}"/>
    <dgm:cxn modelId="{75BBDE04-BB89-4E93-891A-CA744C822806}" srcId="{8ED17F8F-B231-4785-8510-3CB21283F033}" destId="{2582B936-CF21-4584-AF47-E9FB76E8B8BC}" srcOrd="1" destOrd="0" parTransId="{D6F5BFAF-78A0-4409-ABD2-1ADCDB01ADD2}" sibTransId="{551DD541-DA16-4633-8A6A-41C5356C90CA}"/>
    <dgm:cxn modelId="{2165FA06-F15B-4517-A1A2-BFCE90BCD76C}" srcId="{8ED17F8F-B231-4785-8510-3CB21283F033}" destId="{0E7CDBBE-5FF7-4237-886D-4193D59D5C37}" srcOrd="3" destOrd="0" parTransId="{DA8F2EC5-E096-4788-AF82-0BF6E0EF00E6}" sibTransId="{6A7415BB-1E23-4DC0-8DA1-2C613B1066A2}"/>
    <dgm:cxn modelId="{52598125-0062-444F-988B-5D4F137F682F}" type="presOf" srcId="{2582B936-CF21-4584-AF47-E9FB76E8B8BC}" destId="{45762554-4CC3-47B5-8F90-C421EE628AEF}" srcOrd="0" destOrd="0" presId="urn:microsoft.com/office/officeart/2018/5/layout/IconCircleLabelList"/>
    <dgm:cxn modelId="{270C652F-0422-4711-9091-37D875BF3D28}" type="presOf" srcId="{8ED17F8F-B231-4785-8510-3CB21283F033}" destId="{DFFA71F7-04E8-48A9-BEA1-1AF3966906E1}" srcOrd="0" destOrd="0" presId="urn:microsoft.com/office/officeart/2018/5/layout/IconCircleLabelList"/>
    <dgm:cxn modelId="{327A7F51-506A-4FBE-9562-F4043A9F1292}" type="presOf" srcId="{424E45DC-1365-4FF5-8BF2-5CFB64109E85}" destId="{D6F82A9E-6B8E-4AB9-A2DF-F9C0EE7A278F}" srcOrd="0" destOrd="0" presId="urn:microsoft.com/office/officeart/2018/5/layout/IconCircleLabelList"/>
    <dgm:cxn modelId="{916AC995-589B-48F9-97AA-3F3827684D9A}" srcId="{8ED17F8F-B231-4785-8510-3CB21283F033}" destId="{8A24111E-85EE-4F02-9913-2DE6CE132C71}" srcOrd="0" destOrd="0" parTransId="{456B565B-EE3B-43BD-B081-12E67B5EC2CC}" sibTransId="{AA2D2193-4254-44DE-94DB-634D81E86D9D}"/>
    <dgm:cxn modelId="{713313BA-167B-4FC8-B604-0C3F393D4FBC}" type="presOf" srcId="{8A24111E-85EE-4F02-9913-2DE6CE132C71}" destId="{168EC93E-3FA8-4C4F-924C-C7073C957B67}" srcOrd="0" destOrd="0" presId="urn:microsoft.com/office/officeart/2018/5/layout/IconCircleLabelList"/>
    <dgm:cxn modelId="{10BA32CC-6FB8-4BE9-AC84-EE40F1F0CBE5}" type="presOf" srcId="{0E7CDBBE-5FF7-4237-886D-4193D59D5C37}" destId="{0AD37A2E-E3A9-478D-B885-ED922526495E}" srcOrd="0" destOrd="0" presId="urn:microsoft.com/office/officeart/2018/5/layout/IconCircleLabelList"/>
    <dgm:cxn modelId="{B75AB754-96B7-47A5-80BD-C26A2D8DFFC6}" type="presParOf" srcId="{DFFA71F7-04E8-48A9-BEA1-1AF3966906E1}" destId="{D986285E-78D1-4B45-B829-2E4AB32BFD00}" srcOrd="0" destOrd="0" presId="urn:microsoft.com/office/officeart/2018/5/layout/IconCircleLabelList"/>
    <dgm:cxn modelId="{0157EF2B-2DD5-48DE-AE9D-AAEC555072F7}" type="presParOf" srcId="{D986285E-78D1-4B45-B829-2E4AB32BFD00}" destId="{627C8A3D-F844-4184-B553-3D0199C37D5E}" srcOrd="0" destOrd="0" presId="urn:microsoft.com/office/officeart/2018/5/layout/IconCircleLabelList"/>
    <dgm:cxn modelId="{3F4688D5-B149-4683-BC66-DB60E0F62965}" type="presParOf" srcId="{D986285E-78D1-4B45-B829-2E4AB32BFD00}" destId="{587D7980-FE41-43B1-8F45-06E3AEB90A0B}" srcOrd="1" destOrd="0" presId="urn:microsoft.com/office/officeart/2018/5/layout/IconCircleLabelList"/>
    <dgm:cxn modelId="{00981C57-E4E8-4786-8510-E2DDE9AC28AE}" type="presParOf" srcId="{D986285E-78D1-4B45-B829-2E4AB32BFD00}" destId="{CC5BBEC7-2C58-4358-AF07-DDE8775460A3}" srcOrd="2" destOrd="0" presId="urn:microsoft.com/office/officeart/2018/5/layout/IconCircleLabelList"/>
    <dgm:cxn modelId="{60F9025F-F482-4A31-8E01-39CFAD9892FA}" type="presParOf" srcId="{D986285E-78D1-4B45-B829-2E4AB32BFD00}" destId="{168EC93E-3FA8-4C4F-924C-C7073C957B67}" srcOrd="3" destOrd="0" presId="urn:microsoft.com/office/officeart/2018/5/layout/IconCircleLabelList"/>
    <dgm:cxn modelId="{05759758-F710-4B8F-9B1D-B3B19BA070EA}" type="presParOf" srcId="{DFFA71F7-04E8-48A9-BEA1-1AF3966906E1}" destId="{84995EF4-77CC-4E94-ACE1-756AA80328D6}" srcOrd="1" destOrd="0" presId="urn:microsoft.com/office/officeart/2018/5/layout/IconCircleLabelList"/>
    <dgm:cxn modelId="{E7AA13A3-37A5-44B5-9000-B8842378EDD1}" type="presParOf" srcId="{DFFA71F7-04E8-48A9-BEA1-1AF3966906E1}" destId="{F2BCEBD9-B749-42DF-B242-7CD5129992C6}" srcOrd="2" destOrd="0" presId="urn:microsoft.com/office/officeart/2018/5/layout/IconCircleLabelList"/>
    <dgm:cxn modelId="{E848EE81-79AA-4E78-925D-5D2602595E35}" type="presParOf" srcId="{F2BCEBD9-B749-42DF-B242-7CD5129992C6}" destId="{EB96D488-98D5-47A3-876B-0FF235B1E9DD}" srcOrd="0" destOrd="0" presId="urn:microsoft.com/office/officeart/2018/5/layout/IconCircleLabelList"/>
    <dgm:cxn modelId="{DDC15C63-042D-436B-967D-144150C5DF3B}" type="presParOf" srcId="{F2BCEBD9-B749-42DF-B242-7CD5129992C6}" destId="{A2E8D263-4E9A-43C6-87A5-317C62B10D3D}" srcOrd="1" destOrd="0" presId="urn:microsoft.com/office/officeart/2018/5/layout/IconCircleLabelList"/>
    <dgm:cxn modelId="{6C76122B-0884-40DB-B518-D3B15A7360EA}" type="presParOf" srcId="{F2BCEBD9-B749-42DF-B242-7CD5129992C6}" destId="{C3DE677F-DB95-4D20-9E98-99C5BC3B3E3F}" srcOrd="2" destOrd="0" presId="urn:microsoft.com/office/officeart/2018/5/layout/IconCircleLabelList"/>
    <dgm:cxn modelId="{F01B5A9F-581A-41F3-B9FF-B11D60B11544}" type="presParOf" srcId="{F2BCEBD9-B749-42DF-B242-7CD5129992C6}" destId="{45762554-4CC3-47B5-8F90-C421EE628AEF}" srcOrd="3" destOrd="0" presId="urn:microsoft.com/office/officeart/2018/5/layout/IconCircleLabelList"/>
    <dgm:cxn modelId="{2C77D73D-C1EE-4695-A657-13779CD84BFE}" type="presParOf" srcId="{DFFA71F7-04E8-48A9-BEA1-1AF3966906E1}" destId="{F808EAAE-8B86-400A-8135-4C3DB206FE5A}" srcOrd="3" destOrd="0" presId="urn:microsoft.com/office/officeart/2018/5/layout/IconCircleLabelList"/>
    <dgm:cxn modelId="{E74B7476-E2F7-46B2-94DE-4424E7F0EEBA}" type="presParOf" srcId="{DFFA71F7-04E8-48A9-BEA1-1AF3966906E1}" destId="{633C4000-9C2A-45C4-8DB4-96985EC72192}" srcOrd="4" destOrd="0" presId="urn:microsoft.com/office/officeart/2018/5/layout/IconCircleLabelList"/>
    <dgm:cxn modelId="{94E998A7-B9FC-4EF4-9309-6C0FCBBFB7DD}" type="presParOf" srcId="{633C4000-9C2A-45C4-8DB4-96985EC72192}" destId="{7DB5EDB3-09A8-4940-8028-CEBD02B45B23}" srcOrd="0" destOrd="0" presId="urn:microsoft.com/office/officeart/2018/5/layout/IconCircleLabelList"/>
    <dgm:cxn modelId="{35981A8F-B424-4CF8-8C9D-A80A735C5F7E}" type="presParOf" srcId="{633C4000-9C2A-45C4-8DB4-96985EC72192}" destId="{33D764D0-3AE4-4453-8677-7F384A957602}" srcOrd="1" destOrd="0" presId="urn:microsoft.com/office/officeart/2018/5/layout/IconCircleLabelList"/>
    <dgm:cxn modelId="{03C59539-103A-4EDF-BCFD-B6108A5D7641}" type="presParOf" srcId="{633C4000-9C2A-45C4-8DB4-96985EC72192}" destId="{66C77781-C7C5-4E43-B9A8-9ED05C413C3F}" srcOrd="2" destOrd="0" presId="urn:microsoft.com/office/officeart/2018/5/layout/IconCircleLabelList"/>
    <dgm:cxn modelId="{BB2FFBA5-0B55-4690-9397-C7280D82FE95}" type="presParOf" srcId="{633C4000-9C2A-45C4-8DB4-96985EC72192}" destId="{D6F82A9E-6B8E-4AB9-A2DF-F9C0EE7A278F}" srcOrd="3" destOrd="0" presId="urn:microsoft.com/office/officeart/2018/5/layout/IconCircleLabelList"/>
    <dgm:cxn modelId="{4B26553E-B596-4763-A5A1-EC38B6902AE3}" type="presParOf" srcId="{DFFA71F7-04E8-48A9-BEA1-1AF3966906E1}" destId="{F69B6DC5-D8C3-4AAD-B7F9-494812E5629B}" srcOrd="5" destOrd="0" presId="urn:microsoft.com/office/officeart/2018/5/layout/IconCircleLabelList"/>
    <dgm:cxn modelId="{ABAEC5FE-0C01-498B-B9E2-3052C17FEB96}" type="presParOf" srcId="{DFFA71F7-04E8-48A9-BEA1-1AF3966906E1}" destId="{5DCCDD9F-BE04-4743-8D3C-EB0F6E6F23F2}" srcOrd="6" destOrd="0" presId="urn:microsoft.com/office/officeart/2018/5/layout/IconCircleLabelList"/>
    <dgm:cxn modelId="{ACBBF469-4918-4892-927F-01AD46234881}" type="presParOf" srcId="{5DCCDD9F-BE04-4743-8D3C-EB0F6E6F23F2}" destId="{CA3FF951-0BDC-466D-BE81-6B9FB700BBC3}" srcOrd="0" destOrd="0" presId="urn:microsoft.com/office/officeart/2018/5/layout/IconCircleLabelList"/>
    <dgm:cxn modelId="{8D7F6E74-35D2-4DB1-AC7B-A5AE563884FF}" type="presParOf" srcId="{5DCCDD9F-BE04-4743-8D3C-EB0F6E6F23F2}" destId="{2FA3A1A3-2DF8-4082-BD75-9A3354FB9739}" srcOrd="1" destOrd="0" presId="urn:microsoft.com/office/officeart/2018/5/layout/IconCircleLabelList"/>
    <dgm:cxn modelId="{9B775BD3-EB65-4B38-AEB0-E0143B306386}" type="presParOf" srcId="{5DCCDD9F-BE04-4743-8D3C-EB0F6E6F23F2}" destId="{9161EDE6-B463-440E-86F6-35B6B0EA5AEF}" srcOrd="2" destOrd="0" presId="urn:microsoft.com/office/officeart/2018/5/layout/IconCircleLabelList"/>
    <dgm:cxn modelId="{166099F4-F3D9-4E8F-8C77-D66259178829}" type="presParOf" srcId="{5DCCDD9F-BE04-4743-8D3C-EB0F6E6F23F2}" destId="{0AD37A2E-E3A9-478D-B885-ED922526495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C1B736-4259-438A-B815-FAD31F82C4C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42CB73-5175-47E0-BD7B-4D8899F734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Route liquid cooling pipes around the inner shell of module wall with aluminum plates between cells to transfer heat to pipes.</a:t>
          </a:r>
        </a:p>
      </dgm:t>
    </dgm:pt>
    <dgm:pt modelId="{86EBF15D-0A60-4007-BDC5-1726765DF740}" type="parTrans" cxnId="{337B118B-2958-4A43-8BCE-4382A596A60C}">
      <dgm:prSet/>
      <dgm:spPr/>
      <dgm:t>
        <a:bodyPr/>
        <a:lstStyle/>
        <a:p>
          <a:endParaRPr lang="en-US"/>
        </a:p>
      </dgm:t>
    </dgm:pt>
    <dgm:pt modelId="{928A83E4-5E0F-4BE9-83E2-9F22AB200C59}" type="sibTrans" cxnId="{337B118B-2958-4A43-8BCE-4382A596A60C}">
      <dgm:prSet/>
      <dgm:spPr/>
      <dgm:t>
        <a:bodyPr/>
        <a:lstStyle/>
        <a:p>
          <a:endParaRPr lang="en-US"/>
        </a:p>
      </dgm:t>
    </dgm:pt>
    <dgm:pt modelId="{4C541001-A6CC-4120-A5B2-7077395600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thermal paste packs that increase contact area between cells and module walls</a:t>
          </a:r>
        </a:p>
      </dgm:t>
    </dgm:pt>
    <dgm:pt modelId="{EE1F98B7-A41D-488E-BE1A-1B676399BF46}" type="parTrans" cxnId="{F54C487C-4845-4F8A-9B60-BF48AF79CC59}">
      <dgm:prSet/>
      <dgm:spPr/>
      <dgm:t>
        <a:bodyPr/>
        <a:lstStyle/>
        <a:p>
          <a:endParaRPr lang="en-US"/>
        </a:p>
      </dgm:t>
    </dgm:pt>
    <dgm:pt modelId="{6F08E812-9746-4F23-AA84-76F0227E787A}" type="sibTrans" cxnId="{F54C487C-4845-4F8A-9B60-BF48AF79CC59}">
      <dgm:prSet/>
      <dgm:spPr/>
      <dgm:t>
        <a:bodyPr/>
        <a:lstStyle/>
        <a:p>
          <a:endParaRPr lang="en-US"/>
        </a:p>
      </dgm:t>
    </dgm:pt>
    <dgm:pt modelId="{B0FD4E64-AC75-43C9-A6A5-FD71A32D98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Layer highly thermally conductive tape between cells to transfer heat to the side of the module to which the coolant channels are connected</a:t>
          </a:r>
        </a:p>
      </dgm:t>
    </dgm:pt>
    <dgm:pt modelId="{B8F7E2A1-6D18-4BF6-AAFD-81632208EF58}" type="parTrans" cxnId="{ECB514D3-45C2-46A8-A75E-17875414D3CA}">
      <dgm:prSet/>
      <dgm:spPr/>
      <dgm:t>
        <a:bodyPr/>
        <a:lstStyle/>
        <a:p>
          <a:endParaRPr lang="en-US"/>
        </a:p>
      </dgm:t>
    </dgm:pt>
    <dgm:pt modelId="{1D495250-ED02-49C6-871D-78E106A8AA8C}" type="sibTrans" cxnId="{ECB514D3-45C2-46A8-A75E-17875414D3CA}">
      <dgm:prSet/>
      <dgm:spPr/>
      <dgm:t>
        <a:bodyPr/>
        <a:lstStyle/>
        <a:p>
          <a:endParaRPr lang="en-US"/>
        </a:p>
      </dgm:t>
    </dgm:pt>
    <dgm:pt modelId="{D0AE54A8-E7EE-47F0-A7E7-7091AD022710}" type="pres">
      <dgm:prSet presAssocID="{F8C1B736-4259-438A-B815-FAD31F82C4C7}" presName="root" presStyleCnt="0">
        <dgm:presLayoutVars>
          <dgm:dir/>
          <dgm:resizeHandles val="exact"/>
        </dgm:presLayoutVars>
      </dgm:prSet>
      <dgm:spPr/>
    </dgm:pt>
    <dgm:pt modelId="{16BE7CB3-DCC0-4A12-9DC8-77858AB3C87E}" type="pres">
      <dgm:prSet presAssocID="{3442CB73-5175-47E0-BD7B-4D8899F7344E}" presName="compNode" presStyleCnt="0"/>
      <dgm:spPr/>
    </dgm:pt>
    <dgm:pt modelId="{69CFC3ED-0839-493F-8E93-2733EF292664}" type="pres">
      <dgm:prSet presAssocID="{3442CB73-5175-47E0-BD7B-4D8899F7344E}" presName="bgRect" presStyleLbl="bgShp" presStyleIdx="0" presStyleCnt="3"/>
      <dgm:spPr/>
    </dgm:pt>
    <dgm:pt modelId="{74E3A89C-0988-49A0-91AD-6D45BEC4B6C6}" type="pres">
      <dgm:prSet presAssocID="{3442CB73-5175-47E0-BD7B-4D8899F734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EC61B44B-47EE-4352-A6F7-E46DE6777855}" type="pres">
      <dgm:prSet presAssocID="{3442CB73-5175-47E0-BD7B-4D8899F7344E}" presName="spaceRect" presStyleCnt="0"/>
      <dgm:spPr/>
    </dgm:pt>
    <dgm:pt modelId="{F4711490-5A82-4062-A225-2CB0413D3968}" type="pres">
      <dgm:prSet presAssocID="{3442CB73-5175-47E0-BD7B-4D8899F7344E}" presName="parTx" presStyleLbl="revTx" presStyleIdx="0" presStyleCnt="3">
        <dgm:presLayoutVars>
          <dgm:chMax val="0"/>
          <dgm:chPref val="0"/>
        </dgm:presLayoutVars>
      </dgm:prSet>
      <dgm:spPr/>
    </dgm:pt>
    <dgm:pt modelId="{F93CEAA7-BC15-4DCA-AEBF-2CA6B6FBD554}" type="pres">
      <dgm:prSet presAssocID="{928A83E4-5E0F-4BE9-83E2-9F22AB200C59}" presName="sibTrans" presStyleCnt="0"/>
      <dgm:spPr/>
    </dgm:pt>
    <dgm:pt modelId="{D980369C-D387-4156-BB30-904ADC862F0C}" type="pres">
      <dgm:prSet presAssocID="{4C541001-A6CC-4120-A5B2-7077395600F3}" presName="compNode" presStyleCnt="0"/>
      <dgm:spPr/>
    </dgm:pt>
    <dgm:pt modelId="{D81D0F4B-8C0B-4B66-B863-866D36C0533C}" type="pres">
      <dgm:prSet presAssocID="{4C541001-A6CC-4120-A5B2-7077395600F3}" presName="bgRect" presStyleLbl="bgShp" presStyleIdx="1" presStyleCnt="3"/>
      <dgm:spPr/>
    </dgm:pt>
    <dgm:pt modelId="{FB440FBD-9F27-4F43-B255-B93A364678A3}" type="pres">
      <dgm:prSet presAssocID="{4C541001-A6CC-4120-A5B2-7077395600F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53A7163-EE97-469B-9F38-40F472E6B2CF}" type="pres">
      <dgm:prSet presAssocID="{4C541001-A6CC-4120-A5B2-7077395600F3}" presName="spaceRect" presStyleCnt="0"/>
      <dgm:spPr/>
    </dgm:pt>
    <dgm:pt modelId="{DF903F4A-F7F6-4EDF-9427-8EAA9349126B}" type="pres">
      <dgm:prSet presAssocID="{4C541001-A6CC-4120-A5B2-7077395600F3}" presName="parTx" presStyleLbl="revTx" presStyleIdx="1" presStyleCnt="3">
        <dgm:presLayoutVars>
          <dgm:chMax val="0"/>
          <dgm:chPref val="0"/>
        </dgm:presLayoutVars>
      </dgm:prSet>
      <dgm:spPr/>
    </dgm:pt>
    <dgm:pt modelId="{E4C9A1F3-774E-4BDE-BDFF-7ED0C55DFE36}" type="pres">
      <dgm:prSet presAssocID="{6F08E812-9746-4F23-AA84-76F0227E787A}" presName="sibTrans" presStyleCnt="0"/>
      <dgm:spPr/>
    </dgm:pt>
    <dgm:pt modelId="{75086E98-A6AE-4983-92D2-970C7251FE38}" type="pres">
      <dgm:prSet presAssocID="{B0FD4E64-AC75-43C9-A6A5-FD71A32D98CE}" presName="compNode" presStyleCnt="0"/>
      <dgm:spPr/>
    </dgm:pt>
    <dgm:pt modelId="{6649BA4B-483A-4EF3-A3CE-A2F26CDD9576}" type="pres">
      <dgm:prSet presAssocID="{B0FD4E64-AC75-43C9-A6A5-FD71A32D98CE}" presName="bgRect" presStyleLbl="bgShp" presStyleIdx="2" presStyleCnt="3"/>
      <dgm:spPr/>
    </dgm:pt>
    <dgm:pt modelId="{4DF9D77E-1FBE-44EC-9AB7-BC17B386193C}" type="pres">
      <dgm:prSet presAssocID="{B0FD4E64-AC75-43C9-A6A5-FD71A32D98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EE4776E1-7DEB-4528-BFAA-79397D236A25}" type="pres">
      <dgm:prSet presAssocID="{B0FD4E64-AC75-43C9-A6A5-FD71A32D98CE}" presName="spaceRect" presStyleCnt="0"/>
      <dgm:spPr/>
    </dgm:pt>
    <dgm:pt modelId="{9F0E21CE-9B34-4E54-AD6A-CDC4340F1FA5}" type="pres">
      <dgm:prSet presAssocID="{B0FD4E64-AC75-43C9-A6A5-FD71A32D98C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1ADD026-B0BC-4B5A-8512-8A29A24917A2}" type="presOf" srcId="{3442CB73-5175-47E0-BD7B-4D8899F7344E}" destId="{F4711490-5A82-4062-A225-2CB0413D3968}" srcOrd="0" destOrd="0" presId="urn:microsoft.com/office/officeart/2018/2/layout/IconVerticalSolidList"/>
    <dgm:cxn modelId="{3B16C333-132D-4A36-A57A-7C9CE231D9C9}" type="presOf" srcId="{4C541001-A6CC-4120-A5B2-7077395600F3}" destId="{DF903F4A-F7F6-4EDF-9427-8EAA9349126B}" srcOrd="0" destOrd="0" presId="urn:microsoft.com/office/officeart/2018/2/layout/IconVerticalSolidList"/>
    <dgm:cxn modelId="{582B0449-E9A9-495C-8A4D-577A1910C850}" type="presOf" srcId="{F8C1B736-4259-438A-B815-FAD31F82C4C7}" destId="{D0AE54A8-E7EE-47F0-A7E7-7091AD022710}" srcOrd="0" destOrd="0" presId="urn:microsoft.com/office/officeart/2018/2/layout/IconVerticalSolidList"/>
    <dgm:cxn modelId="{AA03B252-7C5A-4AAE-89E4-B35BC4F32AEC}" type="presOf" srcId="{B0FD4E64-AC75-43C9-A6A5-FD71A32D98CE}" destId="{9F0E21CE-9B34-4E54-AD6A-CDC4340F1FA5}" srcOrd="0" destOrd="0" presId="urn:microsoft.com/office/officeart/2018/2/layout/IconVerticalSolidList"/>
    <dgm:cxn modelId="{F54C487C-4845-4F8A-9B60-BF48AF79CC59}" srcId="{F8C1B736-4259-438A-B815-FAD31F82C4C7}" destId="{4C541001-A6CC-4120-A5B2-7077395600F3}" srcOrd="1" destOrd="0" parTransId="{EE1F98B7-A41D-488E-BE1A-1B676399BF46}" sibTransId="{6F08E812-9746-4F23-AA84-76F0227E787A}"/>
    <dgm:cxn modelId="{337B118B-2958-4A43-8BCE-4382A596A60C}" srcId="{F8C1B736-4259-438A-B815-FAD31F82C4C7}" destId="{3442CB73-5175-47E0-BD7B-4D8899F7344E}" srcOrd="0" destOrd="0" parTransId="{86EBF15D-0A60-4007-BDC5-1726765DF740}" sibTransId="{928A83E4-5E0F-4BE9-83E2-9F22AB200C59}"/>
    <dgm:cxn modelId="{ECB514D3-45C2-46A8-A75E-17875414D3CA}" srcId="{F8C1B736-4259-438A-B815-FAD31F82C4C7}" destId="{B0FD4E64-AC75-43C9-A6A5-FD71A32D98CE}" srcOrd="2" destOrd="0" parTransId="{B8F7E2A1-6D18-4BF6-AAFD-81632208EF58}" sibTransId="{1D495250-ED02-49C6-871D-78E106A8AA8C}"/>
    <dgm:cxn modelId="{ED36B6D0-252F-4600-B632-2595D33280E3}" type="presParOf" srcId="{D0AE54A8-E7EE-47F0-A7E7-7091AD022710}" destId="{16BE7CB3-DCC0-4A12-9DC8-77858AB3C87E}" srcOrd="0" destOrd="0" presId="urn:microsoft.com/office/officeart/2018/2/layout/IconVerticalSolidList"/>
    <dgm:cxn modelId="{AC0DB7C2-F465-4E77-B72F-872DC03276DF}" type="presParOf" srcId="{16BE7CB3-DCC0-4A12-9DC8-77858AB3C87E}" destId="{69CFC3ED-0839-493F-8E93-2733EF292664}" srcOrd="0" destOrd="0" presId="urn:microsoft.com/office/officeart/2018/2/layout/IconVerticalSolidList"/>
    <dgm:cxn modelId="{AF8FDC4C-ABB6-4984-9E2E-5FF99F5629F0}" type="presParOf" srcId="{16BE7CB3-DCC0-4A12-9DC8-77858AB3C87E}" destId="{74E3A89C-0988-49A0-91AD-6D45BEC4B6C6}" srcOrd="1" destOrd="0" presId="urn:microsoft.com/office/officeart/2018/2/layout/IconVerticalSolidList"/>
    <dgm:cxn modelId="{99ED7334-2208-4113-A373-9DCC71DD6A23}" type="presParOf" srcId="{16BE7CB3-DCC0-4A12-9DC8-77858AB3C87E}" destId="{EC61B44B-47EE-4352-A6F7-E46DE6777855}" srcOrd="2" destOrd="0" presId="urn:microsoft.com/office/officeart/2018/2/layout/IconVerticalSolidList"/>
    <dgm:cxn modelId="{DF4EB1DC-6C69-477B-9299-518B4903733E}" type="presParOf" srcId="{16BE7CB3-DCC0-4A12-9DC8-77858AB3C87E}" destId="{F4711490-5A82-4062-A225-2CB0413D3968}" srcOrd="3" destOrd="0" presId="urn:microsoft.com/office/officeart/2018/2/layout/IconVerticalSolidList"/>
    <dgm:cxn modelId="{F4A08F5C-5BFF-4DE4-AE79-87E7CEA2A1C4}" type="presParOf" srcId="{D0AE54A8-E7EE-47F0-A7E7-7091AD022710}" destId="{F93CEAA7-BC15-4DCA-AEBF-2CA6B6FBD554}" srcOrd="1" destOrd="0" presId="urn:microsoft.com/office/officeart/2018/2/layout/IconVerticalSolidList"/>
    <dgm:cxn modelId="{B484C7D4-B0D6-442C-BE4D-62F467691F43}" type="presParOf" srcId="{D0AE54A8-E7EE-47F0-A7E7-7091AD022710}" destId="{D980369C-D387-4156-BB30-904ADC862F0C}" srcOrd="2" destOrd="0" presId="urn:microsoft.com/office/officeart/2018/2/layout/IconVerticalSolidList"/>
    <dgm:cxn modelId="{4EE88236-0781-43CE-BACF-EA4B4E09B3A9}" type="presParOf" srcId="{D980369C-D387-4156-BB30-904ADC862F0C}" destId="{D81D0F4B-8C0B-4B66-B863-866D36C0533C}" srcOrd="0" destOrd="0" presId="urn:microsoft.com/office/officeart/2018/2/layout/IconVerticalSolidList"/>
    <dgm:cxn modelId="{8D1441D2-67A7-4DA4-82FF-3D6F24015CC7}" type="presParOf" srcId="{D980369C-D387-4156-BB30-904ADC862F0C}" destId="{FB440FBD-9F27-4F43-B255-B93A364678A3}" srcOrd="1" destOrd="0" presId="urn:microsoft.com/office/officeart/2018/2/layout/IconVerticalSolidList"/>
    <dgm:cxn modelId="{E5211611-01D4-4E7D-AEDE-77857847144F}" type="presParOf" srcId="{D980369C-D387-4156-BB30-904ADC862F0C}" destId="{C53A7163-EE97-469B-9F38-40F472E6B2CF}" srcOrd="2" destOrd="0" presId="urn:microsoft.com/office/officeart/2018/2/layout/IconVerticalSolidList"/>
    <dgm:cxn modelId="{99DD4BB5-D589-4C36-AB92-E0478982DA55}" type="presParOf" srcId="{D980369C-D387-4156-BB30-904ADC862F0C}" destId="{DF903F4A-F7F6-4EDF-9427-8EAA9349126B}" srcOrd="3" destOrd="0" presId="urn:microsoft.com/office/officeart/2018/2/layout/IconVerticalSolidList"/>
    <dgm:cxn modelId="{8F983C32-4B55-4EDE-9B94-066642B5D1E1}" type="presParOf" srcId="{D0AE54A8-E7EE-47F0-A7E7-7091AD022710}" destId="{E4C9A1F3-774E-4BDE-BDFF-7ED0C55DFE36}" srcOrd="3" destOrd="0" presId="urn:microsoft.com/office/officeart/2018/2/layout/IconVerticalSolidList"/>
    <dgm:cxn modelId="{E0BC1C08-290A-4437-AC5B-CF13815281C7}" type="presParOf" srcId="{D0AE54A8-E7EE-47F0-A7E7-7091AD022710}" destId="{75086E98-A6AE-4983-92D2-970C7251FE38}" srcOrd="4" destOrd="0" presId="urn:microsoft.com/office/officeart/2018/2/layout/IconVerticalSolidList"/>
    <dgm:cxn modelId="{F8499BA5-748F-41C8-AB91-B695E07FCC9A}" type="presParOf" srcId="{75086E98-A6AE-4983-92D2-970C7251FE38}" destId="{6649BA4B-483A-4EF3-A3CE-A2F26CDD9576}" srcOrd="0" destOrd="0" presId="urn:microsoft.com/office/officeart/2018/2/layout/IconVerticalSolidList"/>
    <dgm:cxn modelId="{1B3AFE91-7F43-446B-A616-C18714146FB7}" type="presParOf" srcId="{75086E98-A6AE-4983-92D2-970C7251FE38}" destId="{4DF9D77E-1FBE-44EC-9AB7-BC17B386193C}" srcOrd="1" destOrd="0" presId="urn:microsoft.com/office/officeart/2018/2/layout/IconVerticalSolidList"/>
    <dgm:cxn modelId="{1B6F3D33-1161-4F1F-9DAE-45B8DE5835DD}" type="presParOf" srcId="{75086E98-A6AE-4983-92D2-970C7251FE38}" destId="{EE4776E1-7DEB-4528-BFAA-79397D236A25}" srcOrd="2" destOrd="0" presId="urn:microsoft.com/office/officeart/2018/2/layout/IconVerticalSolidList"/>
    <dgm:cxn modelId="{80BD5773-FD27-4488-B95F-F2F6276B39E6}" type="presParOf" srcId="{75086E98-A6AE-4983-92D2-970C7251FE38}" destId="{9F0E21CE-9B34-4E54-AD6A-CDC4340F1F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E359CB-0B73-4798-A68E-9E94BD688FB7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4E0B50-92DD-4EFC-BBD1-3F1BC861D8DC}">
      <dgm:prSet/>
      <dgm:spPr/>
      <dgm:t>
        <a:bodyPr/>
        <a:lstStyle/>
        <a:p>
          <a:r>
            <a:rPr lang="en-US">
              <a:latin typeface="Arial Black" panose="020B0A04020102020204"/>
            </a:rPr>
            <a:t>Temperature</a:t>
          </a:r>
          <a:endParaRPr lang="en-US"/>
        </a:p>
      </dgm:t>
    </dgm:pt>
    <dgm:pt modelId="{A68FE648-3E6A-468B-8844-1EB651D5611B}" type="parTrans" cxnId="{7F393F34-905C-45EE-8967-3255B64A19A7}">
      <dgm:prSet/>
      <dgm:spPr/>
      <dgm:t>
        <a:bodyPr/>
        <a:lstStyle/>
        <a:p>
          <a:endParaRPr lang="en-US"/>
        </a:p>
      </dgm:t>
    </dgm:pt>
    <dgm:pt modelId="{85F41928-4A5C-4CB7-8676-40F5BC0E5710}" type="sibTrans" cxnId="{7F393F34-905C-45EE-8967-3255B64A19A7}">
      <dgm:prSet/>
      <dgm:spPr/>
      <dgm:t>
        <a:bodyPr/>
        <a:lstStyle/>
        <a:p>
          <a:endParaRPr lang="en-US"/>
        </a:p>
      </dgm:t>
    </dgm:pt>
    <dgm:pt modelId="{4E56B4C7-43CD-4D8F-AFCF-DDA036945D6F}">
      <dgm:prSet phldr="0"/>
      <dgm:spPr/>
      <dgm:t>
        <a:bodyPr/>
        <a:lstStyle/>
        <a:p>
          <a:r>
            <a:rPr lang="en-US">
              <a:latin typeface="Arial Black" panose="020B0A04020102020204"/>
            </a:rPr>
            <a:t>Minimize</a:t>
          </a:r>
          <a:r>
            <a:rPr lang="en-US"/>
            <a:t> </a:t>
          </a:r>
          <a:r>
            <a:rPr lang="en-US">
              <a:latin typeface="Arial Black" panose="020B0A04020102020204"/>
            </a:rPr>
            <a:t>Cost</a:t>
          </a:r>
          <a:r>
            <a:rPr lang="en-US"/>
            <a:t> </a:t>
          </a:r>
          <a:r>
            <a:rPr lang="en-US">
              <a:latin typeface="Arial Black" panose="020B0A04020102020204"/>
            </a:rPr>
            <a:t>of</a:t>
          </a:r>
          <a:r>
            <a:rPr lang="en-US"/>
            <a:t> </a:t>
          </a:r>
          <a:r>
            <a:rPr lang="en-US">
              <a:latin typeface="Arial Black" panose="020B0A04020102020204"/>
            </a:rPr>
            <a:t>Ownership</a:t>
          </a:r>
          <a:endParaRPr lang="en-US"/>
        </a:p>
      </dgm:t>
    </dgm:pt>
    <dgm:pt modelId="{27565B17-8AFF-4973-BB53-A14B00D2A768}" type="parTrans" cxnId="{81751A75-50CF-4448-84DE-FD8129A2FFC2}">
      <dgm:prSet/>
      <dgm:spPr/>
    </dgm:pt>
    <dgm:pt modelId="{A28B1A0F-26C2-4610-BD1B-A46495DA1D11}" type="sibTrans" cxnId="{81751A75-50CF-4448-84DE-FD8129A2FFC2}">
      <dgm:prSet/>
      <dgm:spPr/>
      <dgm:t>
        <a:bodyPr/>
        <a:lstStyle/>
        <a:p>
          <a:endParaRPr lang="en-US"/>
        </a:p>
      </dgm:t>
    </dgm:pt>
    <dgm:pt modelId="{AABAB67A-1896-47C4-9E36-8DE5815D9FD0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Thermal Cycling</a:t>
          </a:r>
          <a:endParaRPr lang="en-US"/>
        </a:p>
      </dgm:t>
    </dgm:pt>
    <dgm:pt modelId="{5027F306-1A81-4774-ADA4-D6BC85D51D19}" type="parTrans" cxnId="{6A2FDA9E-62FC-41E0-B16C-2408752FA45B}">
      <dgm:prSet/>
      <dgm:spPr/>
    </dgm:pt>
    <dgm:pt modelId="{CE1CC53A-AC2D-4949-8471-CB86DFA51CD5}" type="sibTrans" cxnId="{6A2FDA9E-62FC-41E0-B16C-2408752FA45B}">
      <dgm:prSet/>
      <dgm:spPr/>
      <dgm:t>
        <a:bodyPr/>
        <a:lstStyle/>
        <a:p>
          <a:endParaRPr lang="en-US"/>
        </a:p>
      </dgm:t>
    </dgm:pt>
    <dgm:pt modelId="{CFA7B32D-7446-4250-A664-1BF602C68ADA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Accommodates</a:t>
          </a:r>
          <a:r>
            <a:rPr lang="en-US"/>
            <a:t> </a:t>
          </a:r>
          <a:r>
            <a:rPr lang="en-US">
              <a:latin typeface="Arial Black" panose="020B0A04020102020204"/>
            </a:rPr>
            <a:t>Swelling</a:t>
          </a:r>
        </a:p>
      </dgm:t>
    </dgm:pt>
    <dgm:pt modelId="{84EFF7A7-D0A3-4B20-B0E4-0EEA5F54B356}" type="parTrans" cxnId="{D54F639D-8ACD-4538-9AD8-57DEE2A6CA2C}">
      <dgm:prSet/>
      <dgm:spPr/>
    </dgm:pt>
    <dgm:pt modelId="{7158F7D8-047A-44E5-925A-A4F0481F0CBB}" type="sibTrans" cxnId="{D54F639D-8ACD-4538-9AD8-57DEE2A6CA2C}">
      <dgm:prSet/>
      <dgm:spPr/>
      <dgm:t>
        <a:bodyPr/>
        <a:lstStyle/>
        <a:p>
          <a:endParaRPr lang="en-US"/>
        </a:p>
      </dgm:t>
    </dgm:pt>
    <dgm:pt modelId="{325622C9-4F25-4967-831B-0A510DC4E6DB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Puncture Force</a:t>
          </a:r>
        </a:p>
      </dgm:t>
    </dgm:pt>
    <dgm:pt modelId="{CC493642-E920-4891-8CCB-FB41656E560C}" type="parTrans" cxnId="{ABD47B0D-E30B-4C11-A95E-395B9433B266}">
      <dgm:prSet/>
      <dgm:spPr/>
    </dgm:pt>
    <dgm:pt modelId="{90ACC365-5418-4A4D-9E5C-B93D5F81405A}" type="sibTrans" cxnId="{ABD47B0D-E30B-4C11-A95E-395B9433B266}">
      <dgm:prSet/>
      <dgm:spPr/>
      <dgm:t>
        <a:bodyPr/>
        <a:lstStyle/>
        <a:p>
          <a:endParaRPr lang="en-US"/>
        </a:p>
      </dgm:t>
    </dgm:pt>
    <dgm:pt modelId="{1D3BC954-E480-455E-B52B-27F953D5E9D8}" type="pres">
      <dgm:prSet presAssocID="{ABE359CB-0B73-4798-A68E-9E94BD688FB7}" presName="outerComposite" presStyleCnt="0">
        <dgm:presLayoutVars>
          <dgm:chMax val="5"/>
          <dgm:dir/>
          <dgm:resizeHandles val="exact"/>
        </dgm:presLayoutVars>
      </dgm:prSet>
      <dgm:spPr/>
    </dgm:pt>
    <dgm:pt modelId="{84F3EE69-32BE-4E4F-AADD-8B4648953ED3}" type="pres">
      <dgm:prSet presAssocID="{ABE359CB-0B73-4798-A68E-9E94BD688FB7}" presName="dummyMaxCanvas" presStyleCnt="0">
        <dgm:presLayoutVars/>
      </dgm:prSet>
      <dgm:spPr/>
    </dgm:pt>
    <dgm:pt modelId="{96658739-DCAB-4AAF-AD8D-3C814BE8143C}" type="pres">
      <dgm:prSet presAssocID="{ABE359CB-0B73-4798-A68E-9E94BD688FB7}" presName="FiveNodes_1" presStyleLbl="node1" presStyleIdx="0" presStyleCnt="5">
        <dgm:presLayoutVars>
          <dgm:bulletEnabled val="1"/>
        </dgm:presLayoutVars>
      </dgm:prSet>
      <dgm:spPr/>
    </dgm:pt>
    <dgm:pt modelId="{D63487CD-CC8C-4077-88C5-75AC335A0ACC}" type="pres">
      <dgm:prSet presAssocID="{ABE359CB-0B73-4798-A68E-9E94BD688FB7}" presName="FiveNodes_2" presStyleLbl="node1" presStyleIdx="1" presStyleCnt="5">
        <dgm:presLayoutVars>
          <dgm:bulletEnabled val="1"/>
        </dgm:presLayoutVars>
      </dgm:prSet>
      <dgm:spPr/>
    </dgm:pt>
    <dgm:pt modelId="{AB1D3CE1-DDF1-42ED-A928-27F8169F9D84}" type="pres">
      <dgm:prSet presAssocID="{ABE359CB-0B73-4798-A68E-9E94BD688FB7}" presName="FiveNodes_3" presStyleLbl="node1" presStyleIdx="2" presStyleCnt="5">
        <dgm:presLayoutVars>
          <dgm:bulletEnabled val="1"/>
        </dgm:presLayoutVars>
      </dgm:prSet>
      <dgm:spPr/>
    </dgm:pt>
    <dgm:pt modelId="{58B87FC6-F7DE-4807-8B32-E7F5798ECB00}" type="pres">
      <dgm:prSet presAssocID="{ABE359CB-0B73-4798-A68E-9E94BD688FB7}" presName="FiveNodes_4" presStyleLbl="node1" presStyleIdx="3" presStyleCnt="5">
        <dgm:presLayoutVars>
          <dgm:bulletEnabled val="1"/>
        </dgm:presLayoutVars>
      </dgm:prSet>
      <dgm:spPr/>
    </dgm:pt>
    <dgm:pt modelId="{4D2B977E-A28E-4E59-87D2-0E6E41BBFDF5}" type="pres">
      <dgm:prSet presAssocID="{ABE359CB-0B73-4798-A68E-9E94BD688FB7}" presName="FiveNodes_5" presStyleLbl="node1" presStyleIdx="4" presStyleCnt="5">
        <dgm:presLayoutVars>
          <dgm:bulletEnabled val="1"/>
        </dgm:presLayoutVars>
      </dgm:prSet>
      <dgm:spPr/>
    </dgm:pt>
    <dgm:pt modelId="{F792D07A-7A80-474F-B421-58501DC770D0}" type="pres">
      <dgm:prSet presAssocID="{ABE359CB-0B73-4798-A68E-9E94BD688FB7}" presName="FiveConn_1-2" presStyleLbl="fgAccFollowNode1" presStyleIdx="0" presStyleCnt="4">
        <dgm:presLayoutVars>
          <dgm:bulletEnabled val="1"/>
        </dgm:presLayoutVars>
      </dgm:prSet>
      <dgm:spPr/>
    </dgm:pt>
    <dgm:pt modelId="{CA50691F-EAAF-4D79-A93C-32DB4648CC3F}" type="pres">
      <dgm:prSet presAssocID="{ABE359CB-0B73-4798-A68E-9E94BD688FB7}" presName="FiveConn_2-3" presStyleLbl="fgAccFollowNode1" presStyleIdx="1" presStyleCnt="4">
        <dgm:presLayoutVars>
          <dgm:bulletEnabled val="1"/>
        </dgm:presLayoutVars>
      </dgm:prSet>
      <dgm:spPr/>
    </dgm:pt>
    <dgm:pt modelId="{2EC1B3F1-965D-463D-9D31-C4FFEB1178EE}" type="pres">
      <dgm:prSet presAssocID="{ABE359CB-0B73-4798-A68E-9E94BD688FB7}" presName="FiveConn_3-4" presStyleLbl="fgAccFollowNode1" presStyleIdx="2" presStyleCnt="4">
        <dgm:presLayoutVars>
          <dgm:bulletEnabled val="1"/>
        </dgm:presLayoutVars>
      </dgm:prSet>
      <dgm:spPr/>
    </dgm:pt>
    <dgm:pt modelId="{7B353129-CAC7-4175-BA9A-094000DBF4BA}" type="pres">
      <dgm:prSet presAssocID="{ABE359CB-0B73-4798-A68E-9E94BD688FB7}" presName="FiveConn_4-5" presStyleLbl="fgAccFollowNode1" presStyleIdx="3" presStyleCnt="4">
        <dgm:presLayoutVars>
          <dgm:bulletEnabled val="1"/>
        </dgm:presLayoutVars>
      </dgm:prSet>
      <dgm:spPr/>
    </dgm:pt>
    <dgm:pt modelId="{C856792E-B88D-4933-B391-527CD10EAD30}" type="pres">
      <dgm:prSet presAssocID="{ABE359CB-0B73-4798-A68E-9E94BD688FB7}" presName="FiveNodes_1_text" presStyleLbl="node1" presStyleIdx="4" presStyleCnt="5">
        <dgm:presLayoutVars>
          <dgm:bulletEnabled val="1"/>
        </dgm:presLayoutVars>
      </dgm:prSet>
      <dgm:spPr/>
    </dgm:pt>
    <dgm:pt modelId="{079C9C60-C129-477C-9933-F5FBDA52272B}" type="pres">
      <dgm:prSet presAssocID="{ABE359CB-0B73-4798-A68E-9E94BD688FB7}" presName="FiveNodes_2_text" presStyleLbl="node1" presStyleIdx="4" presStyleCnt="5">
        <dgm:presLayoutVars>
          <dgm:bulletEnabled val="1"/>
        </dgm:presLayoutVars>
      </dgm:prSet>
      <dgm:spPr/>
    </dgm:pt>
    <dgm:pt modelId="{19873B85-AAEE-48D2-8FF7-44AB28C4F215}" type="pres">
      <dgm:prSet presAssocID="{ABE359CB-0B73-4798-A68E-9E94BD688FB7}" presName="FiveNodes_3_text" presStyleLbl="node1" presStyleIdx="4" presStyleCnt="5">
        <dgm:presLayoutVars>
          <dgm:bulletEnabled val="1"/>
        </dgm:presLayoutVars>
      </dgm:prSet>
      <dgm:spPr/>
    </dgm:pt>
    <dgm:pt modelId="{26CF3A5E-D42D-416F-B7E8-A1A8A2CB1AE8}" type="pres">
      <dgm:prSet presAssocID="{ABE359CB-0B73-4798-A68E-9E94BD688FB7}" presName="FiveNodes_4_text" presStyleLbl="node1" presStyleIdx="4" presStyleCnt="5">
        <dgm:presLayoutVars>
          <dgm:bulletEnabled val="1"/>
        </dgm:presLayoutVars>
      </dgm:prSet>
      <dgm:spPr/>
    </dgm:pt>
    <dgm:pt modelId="{28FA41AE-7E4C-4D97-B24A-9374DAEB844D}" type="pres">
      <dgm:prSet presAssocID="{ABE359CB-0B73-4798-A68E-9E94BD688FB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F7F6700-C1ED-494A-9D54-5CE2337658A8}" type="presOf" srcId="{AABAB67A-1896-47C4-9E36-8DE5815D9FD0}" destId="{C856792E-B88D-4933-B391-527CD10EAD30}" srcOrd="1" destOrd="0" presId="urn:microsoft.com/office/officeart/2005/8/layout/vProcess5"/>
    <dgm:cxn modelId="{ABD47B0D-E30B-4C11-A95E-395B9433B266}" srcId="{ABE359CB-0B73-4798-A68E-9E94BD688FB7}" destId="{325622C9-4F25-4967-831B-0A510DC4E6DB}" srcOrd="3" destOrd="0" parTransId="{CC493642-E920-4891-8CCB-FB41656E560C}" sibTransId="{90ACC365-5418-4A4D-9E5C-B93D5F81405A}"/>
    <dgm:cxn modelId="{2D951C18-D9B4-4E4A-AE5F-7903374C457B}" type="presOf" srcId="{325622C9-4F25-4967-831B-0A510DC4E6DB}" destId="{58B87FC6-F7DE-4807-8B32-E7F5798ECB00}" srcOrd="0" destOrd="0" presId="urn:microsoft.com/office/officeart/2005/8/layout/vProcess5"/>
    <dgm:cxn modelId="{C2ED9D22-CA4E-4C29-9E64-13B4C992C1A1}" type="presOf" srcId="{AABAB67A-1896-47C4-9E36-8DE5815D9FD0}" destId="{96658739-DCAB-4AAF-AD8D-3C814BE8143C}" srcOrd="0" destOrd="0" presId="urn:microsoft.com/office/officeart/2005/8/layout/vProcess5"/>
    <dgm:cxn modelId="{21B2EE27-3E52-4EA8-9431-0F3E66291667}" type="presOf" srcId="{754E0B50-92DD-4EFC-BBD1-3F1BC861D8DC}" destId="{079C9C60-C129-477C-9933-F5FBDA52272B}" srcOrd="1" destOrd="0" presId="urn:microsoft.com/office/officeart/2005/8/layout/vProcess5"/>
    <dgm:cxn modelId="{7F393F34-905C-45EE-8967-3255B64A19A7}" srcId="{ABE359CB-0B73-4798-A68E-9E94BD688FB7}" destId="{754E0B50-92DD-4EFC-BBD1-3F1BC861D8DC}" srcOrd="1" destOrd="0" parTransId="{A68FE648-3E6A-468B-8844-1EB651D5611B}" sibTransId="{85F41928-4A5C-4CB7-8676-40F5BC0E5710}"/>
    <dgm:cxn modelId="{51337C5C-622B-471A-A771-AB1EEA97B18E}" type="presOf" srcId="{7158F7D8-047A-44E5-925A-A4F0481F0CBB}" destId="{2EC1B3F1-965D-463D-9D31-C4FFEB1178EE}" srcOrd="0" destOrd="0" presId="urn:microsoft.com/office/officeart/2005/8/layout/vProcess5"/>
    <dgm:cxn modelId="{F5589260-C1CE-45F0-9112-68C895D21B87}" type="presOf" srcId="{CE1CC53A-AC2D-4949-8471-CB86DFA51CD5}" destId="{F792D07A-7A80-474F-B421-58501DC770D0}" srcOrd="0" destOrd="0" presId="urn:microsoft.com/office/officeart/2005/8/layout/vProcess5"/>
    <dgm:cxn modelId="{7CCBA56D-8346-41D5-80DE-014910782130}" type="presOf" srcId="{CFA7B32D-7446-4250-A664-1BF602C68ADA}" destId="{AB1D3CE1-DDF1-42ED-A928-27F8169F9D84}" srcOrd="0" destOrd="0" presId="urn:microsoft.com/office/officeart/2005/8/layout/vProcess5"/>
    <dgm:cxn modelId="{81751A75-50CF-4448-84DE-FD8129A2FFC2}" srcId="{ABE359CB-0B73-4798-A68E-9E94BD688FB7}" destId="{4E56B4C7-43CD-4D8F-AFCF-DDA036945D6F}" srcOrd="4" destOrd="0" parTransId="{27565B17-8AFF-4973-BB53-A14B00D2A768}" sibTransId="{A28B1A0F-26C2-4610-BD1B-A46495DA1D11}"/>
    <dgm:cxn modelId="{7B2B7D8E-7D5B-4366-82B4-0F792B51ED8A}" type="presOf" srcId="{325622C9-4F25-4967-831B-0A510DC4E6DB}" destId="{26CF3A5E-D42D-416F-B7E8-A1A8A2CB1AE8}" srcOrd="1" destOrd="0" presId="urn:microsoft.com/office/officeart/2005/8/layout/vProcess5"/>
    <dgm:cxn modelId="{D54F639D-8ACD-4538-9AD8-57DEE2A6CA2C}" srcId="{ABE359CB-0B73-4798-A68E-9E94BD688FB7}" destId="{CFA7B32D-7446-4250-A664-1BF602C68ADA}" srcOrd="2" destOrd="0" parTransId="{84EFF7A7-D0A3-4B20-B0E4-0EEA5F54B356}" sibTransId="{7158F7D8-047A-44E5-925A-A4F0481F0CBB}"/>
    <dgm:cxn modelId="{6A2FDA9E-62FC-41E0-B16C-2408752FA45B}" srcId="{ABE359CB-0B73-4798-A68E-9E94BD688FB7}" destId="{AABAB67A-1896-47C4-9E36-8DE5815D9FD0}" srcOrd="0" destOrd="0" parTransId="{5027F306-1A81-4774-ADA4-D6BC85D51D19}" sibTransId="{CE1CC53A-AC2D-4949-8471-CB86DFA51CD5}"/>
    <dgm:cxn modelId="{E9077F9F-097E-428A-892B-A114FEE4CC36}" type="presOf" srcId="{ABE359CB-0B73-4798-A68E-9E94BD688FB7}" destId="{1D3BC954-E480-455E-B52B-27F953D5E9D8}" srcOrd="0" destOrd="0" presId="urn:microsoft.com/office/officeart/2005/8/layout/vProcess5"/>
    <dgm:cxn modelId="{4C4765CD-F97D-408A-A989-C3C5ACF95239}" type="presOf" srcId="{754E0B50-92DD-4EFC-BBD1-3F1BC861D8DC}" destId="{D63487CD-CC8C-4077-88C5-75AC335A0ACC}" srcOrd="0" destOrd="0" presId="urn:microsoft.com/office/officeart/2005/8/layout/vProcess5"/>
    <dgm:cxn modelId="{88ABF9D4-2BD2-4E20-99B9-E444567CD086}" type="presOf" srcId="{4E56B4C7-43CD-4D8F-AFCF-DDA036945D6F}" destId="{4D2B977E-A28E-4E59-87D2-0E6E41BBFDF5}" srcOrd="0" destOrd="0" presId="urn:microsoft.com/office/officeart/2005/8/layout/vProcess5"/>
    <dgm:cxn modelId="{98B689E1-48BA-4102-9348-6354497BD09C}" type="presOf" srcId="{85F41928-4A5C-4CB7-8676-40F5BC0E5710}" destId="{CA50691F-EAAF-4D79-A93C-32DB4648CC3F}" srcOrd="0" destOrd="0" presId="urn:microsoft.com/office/officeart/2005/8/layout/vProcess5"/>
    <dgm:cxn modelId="{BFB967E8-EEE6-4A9D-978F-D95860F4BABA}" type="presOf" srcId="{90ACC365-5418-4A4D-9E5C-B93D5F81405A}" destId="{7B353129-CAC7-4175-BA9A-094000DBF4BA}" srcOrd="0" destOrd="0" presId="urn:microsoft.com/office/officeart/2005/8/layout/vProcess5"/>
    <dgm:cxn modelId="{BB6612F6-049E-4536-AD63-E7B33C489B70}" type="presOf" srcId="{4E56B4C7-43CD-4D8F-AFCF-DDA036945D6F}" destId="{28FA41AE-7E4C-4D97-B24A-9374DAEB844D}" srcOrd="1" destOrd="0" presId="urn:microsoft.com/office/officeart/2005/8/layout/vProcess5"/>
    <dgm:cxn modelId="{74F646FA-7A63-4614-81BE-6F8739B94822}" type="presOf" srcId="{CFA7B32D-7446-4250-A664-1BF602C68ADA}" destId="{19873B85-AAEE-48D2-8FF7-44AB28C4F215}" srcOrd="1" destOrd="0" presId="urn:microsoft.com/office/officeart/2005/8/layout/vProcess5"/>
    <dgm:cxn modelId="{50D2E459-68EC-48D8-846E-CEE5ABABBFEC}" type="presParOf" srcId="{1D3BC954-E480-455E-B52B-27F953D5E9D8}" destId="{84F3EE69-32BE-4E4F-AADD-8B4648953ED3}" srcOrd="0" destOrd="0" presId="urn:microsoft.com/office/officeart/2005/8/layout/vProcess5"/>
    <dgm:cxn modelId="{75EF85BC-A373-4585-9D06-D36669514C95}" type="presParOf" srcId="{1D3BC954-E480-455E-B52B-27F953D5E9D8}" destId="{96658739-DCAB-4AAF-AD8D-3C814BE8143C}" srcOrd="1" destOrd="0" presId="urn:microsoft.com/office/officeart/2005/8/layout/vProcess5"/>
    <dgm:cxn modelId="{132C99B3-9B47-40AD-92DB-9E15D217DBD5}" type="presParOf" srcId="{1D3BC954-E480-455E-B52B-27F953D5E9D8}" destId="{D63487CD-CC8C-4077-88C5-75AC335A0ACC}" srcOrd="2" destOrd="0" presId="urn:microsoft.com/office/officeart/2005/8/layout/vProcess5"/>
    <dgm:cxn modelId="{21E749C9-EB66-4AB6-9B67-437BD7C41F3B}" type="presParOf" srcId="{1D3BC954-E480-455E-B52B-27F953D5E9D8}" destId="{AB1D3CE1-DDF1-42ED-A928-27F8169F9D84}" srcOrd="3" destOrd="0" presId="urn:microsoft.com/office/officeart/2005/8/layout/vProcess5"/>
    <dgm:cxn modelId="{8FB9B052-727A-47B2-BE7D-C936D47A02C5}" type="presParOf" srcId="{1D3BC954-E480-455E-B52B-27F953D5E9D8}" destId="{58B87FC6-F7DE-4807-8B32-E7F5798ECB00}" srcOrd="4" destOrd="0" presId="urn:microsoft.com/office/officeart/2005/8/layout/vProcess5"/>
    <dgm:cxn modelId="{4712467D-0DD4-4248-BF0C-EA02765B16B8}" type="presParOf" srcId="{1D3BC954-E480-455E-B52B-27F953D5E9D8}" destId="{4D2B977E-A28E-4E59-87D2-0E6E41BBFDF5}" srcOrd="5" destOrd="0" presId="urn:microsoft.com/office/officeart/2005/8/layout/vProcess5"/>
    <dgm:cxn modelId="{73FE3400-787A-4BC0-9A34-82075FB5330D}" type="presParOf" srcId="{1D3BC954-E480-455E-B52B-27F953D5E9D8}" destId="{F792D07A-7A80-474F-B421-58501DC770D0}" srcOrd="6" destOrd="0" presId="urn:microsoft.com/office/officeart/2005/8/layout/vProcess5"/>
    <dgm:cxn modelId="{8ABE5559-80E5-42BD-9027-36A473F94BA5}" type="presParOf" srcId="{1D3BC954-E480-455E-B52B-27F953D5E9D8}" destId="{CA50691F-EAAF-4D79-A93C-32DB4648CC3F}" srcOrd="7" destOrd="0" presId="urn:microsoft.com/office/officeart/2005/8/layout/vProcess5"/>
    <dgm:cxn modelId="{B253414B-5D89-4987-AC90-DA9E051B8E17}" type="presParOf" srcId="{1D3BC954-E480-455E-B52B-27F953D5E9D8}" destId="{2EC1B3F1-965D-463D-9D31-C4FFEB1178EE}" srcOrd="8" destOrd="0" presId="urn:microsoft.com/office/officeart/2005/8/layout/vProcess5"/>
    <dgm:cxn modelId="{5BB21F52-47ED-42FC-968C-CDE7E51F63F3}" type="presParOf" srcId="{1D3BC954-E480-455E-B52B-27F953D5E9D8}" destId="{7B353129-CAC7-4175-BA9A-094000DBF4BA}" srcOrd="9" destOrd="0" presId="urn:microsoft.com/office/officeart/2005/8/layout/vProcess5"/>
    <dgm:cxn modelId="{26E8E2C1-48B8-4AC4-BBC4-7750F4CEA940}" type="presParOf" srcId="{1D3BC954-E480-455E-B52B-27F953D5E9D8}" destId="{C856792E-B88D-4933-B391-527CD10EAD30}" srcOrd="10" destOrd="0" presId="urn:microsoft.com/office/officeart/2005/8/layout/vProcess5"/>
    <dgm:cxn modelId="{43A953A6-9660-4E94-BA46-4CEB9035739E}" type="presParOf" srcId="{1D3BC954-E480-455E-B52B-27F953D5E9D8}" destId="{079C9C60-C129-477C-9933-F5FBDA52272B}" srcOrd="11" destOrd="0" presId="urn:microsoft.com/office/officeart/2005/8/layout/vProcess5"/>
    <dgm:cxn modelId="{FDC3BC44-65CD-4E71-855D-95DD025FC831}" type="presParOf" srcId="{1D3BC954-E480-455E-B52B-27F953D5E9D8}" destId="{19873B85-AAEE-48D2-8FF7-44AB28C4F215}" srcOrd="12" destOrd="0" presId="urn:microsoft.com/office/officeart/2005/8/layout/vProcess5"/>
    <dgm:cxn modelId="{DE9D3F4B-94E7-4D47-8409-A267579A3699}" type="presParOf" srcId="{1D3BC954-E480-455E-B52B-27F953D5E9D8}" destId="{26CF3A5E-D42D-416F-B7E8-A1A8A2CB1AE8}" srcOrd="13" destOrd="0" presId="urn:microsoft.com/office/officeart/2005/8/layout/vProcess5"/>
    <dgm:cxn modelId="{7EDD67C7-A288-468C-9293-BFAB21EF38B9}" type="presParOf" srcId="{1D3BC954-E480-455E-B52B-27F953D5E9D8}" destId="{28FA41AE-7E4C-4D97-B24A-9374DAEB844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B8A0F2-A0F4-4E46-AF49-5CEF1E4EFA3C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22F61E-B5E5-44DD-83DE-114E1CF12A92}">
      <dgm:prSet phldrT="[Text]" phldr="0"/>
      <dgm:spPr/>
      <dgm:t>
        <a:bodyPr/>
        <a:lstStyle/>
        <a:p>
          <a:r>
            <a:rPr lang="en-US" dirty="0">
              <a:latin typeface="Arial Black" panose="020B0A04020102020204"/>
            </a:rPr>
            <a:t>Goals</a:t>
          </a:r>
          <a:endParaRPr lang="en-US" dirty="0"/>
        </a:p>
      </dgm:t>
    </dgm:pt>
    <dgm:pt modelId="{31FD5B39-9774-442F-A163-5212D2D047F5}" type="parTrans" cxnId="{BE765397-9C2C-4FEF-922A-6ABFDD20037D}">
      <dgm:prSet/>
      <dgm:spPr/>
      <dgm:t>
        <a:bodyPr/>
        <a:lstStyle/>
        <a:p>
          <a:endParaRPr lang="en-US"/>
        </a:p>
      </dgm:t>
    </dgm:pt>
    <dgm:pt modelId="{4AFBCAE2-A772-41C5-A3E9-4F2BED328FEB}" type="sibTrans" cxnId="{BE765397-9C2C-4FEF-922A-6ABFDD20037D}">
      <dgm:prSet/>
      <dgm:spPr/>
      <dgm:t>
        <a:bodyPr/>
        <a:lstStyle/>
        <a:p>
          <a:endParaRPr lang="en-US"/>
        </a:p>
      </dgm:t>
    </dgm:pt>
    <dgm:pt modelId="{ECE8C3B1-3435-4DE2-8BCD-80A46CB85BAC}">
      <dgm:prSet phldrT="[Text]" phldr="0"/>
      <dgm:spPr/>
      <dgm:t>
        <a:bodyPr/>
        <a:lstStyle/>
        <a:p>
          <a:pPr rtl="0"/>
          <a:r>
            <a:rPr lang="en-US" dirty="0">
              <a:latin typeface="Arial Black"/>
              <a:cs typeface="Arial"/>
            </a:rPr>
            <a:t>Keep battery within efficient temperature range</a:t>
          </a:r>
        </a:p>
      </dgm:t>
    </dgm:pt>
    <dgm:pt modelId="{7DA4AB2D-EFEB-4339-82B4-04AEC5FCBCF0}" type="parTrans" cxnId="{E0439700-4D36-46F5-9E73-8CAA8233A5E8}">
      <dgm:prSet/>
      <dgm:spPr/>
      <dgm:t>
        <a:bodyPr/>
        <a:lstStyle/>
        <a:p>
          <a:endParaRPr lang="en-US"/>
        </a:p>
      </dgm:t>
    </dgm:pt>
    <dgm:pt modelId="{466B517B-BE5A-4C83-BDAB-34B08996B3F1}" type="sibTrans" cxnId="{E0439700-4D36-46F5-9E73-8CAA8233A5E8}">
      <dgm:prSet/>
      <dgm:spPr/>
      <dgm:t>
        <a:bodyPr/>
        <a:lstStyle/>
        <a:p>
          <a:endParaRPr lang="en-US"/>
        </a:p>
      </dgm:t>
    </dgm:pt>
    <dgm:pt modelId="{8B30217F-0B0C-441B-8B80-C0ED789F7CBE}">
      <dgm:prSet phldrT="[Text]" phldr="0"/>
      <dgm:spPr/>
      <dgm:t>
        <a:bodyPr/>
        <a:lstStyle/>
        <a:p>
          <a:pPr rtl="0"/>
          <a:r>
            <a:rPr lang="en-US" dirty="0">
              <a:latin typeface="Arial Black" panose="020B0A04020102020204"/>
            </a:rPr>
            <a:t>Improve cooling effectiveness by 5%</a:t>
          </a:r>
          <a:endParaRPr lang="en-US" dirty="0"/>
        </a:p>
      </dgm:t>
    </dgm:pt>
    <dgm:pt modelId="{EE2E7D53-60D9-4F21-895F-A90C76E21C10}" type="parTrans" cxnId="{8754E2AF-166C-4707-872C-85A4BFE85442}">
      <dgm:prSet/>
      <dgm:spPr/>
      <dgm:t>
        <a:bodyPr/>
        <a:lstStyle/>
        <a:p>
          <a:endParaRPr lang="en-US"/>
        </a:p>
      </dgm:t>
    </dgm:pt>
    <dgm:pt modelId="{812666E3-BB12-40C1-A4AE-1071A2362575}" type="sibTrans" cxnId="{8754E2AF-166C-4707-872C-85A4BFE85442}">
      <dgm:prSet/>
      <dgm:spPr/>
      <dgm:t>
        <a:bodyPr/>
        <a:lstStyle/>
        <a:p>
          <a:endParaRPr lang="en-US"/>
        </a:p>
      </dgm:t>
    </dgm:pt>
    <dgm:pt modelId="{76A5D28C-DEB1-4351-9E1D-BFF8BF4256E9}">
      <dgm:prSet phldrT="[Text]" phldr="0"/>
      <dgm:spPr/>
      <dgm:t>
        <a:bodyPr/>
        <a:lstStyle/>
        <a:p>
          <a:pPr rtl="0"/>
          <a:r>
            <a:rPr lang="en-US" dirty="0">
              <a:latin typeface="Arial Black" panose="020B0A04020102020204"/>
            </a:rPr>
            <a:t>Desing focuses on innovation at module level</a:t>
          </a:r>
          <a:endParaRPr lang="en-US" dirty="0"/>
        </a:p>
      </dgm:t>
    </dgm:pt>
    <dgm:pt modelId="{8D5CCC5C-5B38-4C44-8F01-8C580319D17B}" type="parTrans" cxnId="{8CC6FEF8-D810-4C22-8FB9-A610ECD72FCE}">
      <dgm:prSet/>
      <dgm:spPr/>
      <dgm:t>
        <a:bodyPr/>
        <a:lstStyle/>
        <a:p>
          <a:endParaRPr lang="en-US"/>
        </a:p>
      </dgm:t>
    </dgm:pt>
    <dgm:pt modelId="{24D57C55-A1E9-42A5-9660-54B650C8363B}" type="sibTrans" cxnId="{8CC6FEF8-D810-4C22-8FB9-A610ECD72FCE}">
      <dgm:prSet/>
      <dgm:spPr/>
      <dgm:t>
        <a:bodyPr/>
        <a:lstStyle/>
        <a:p>
          <a:endParaRPr lang="en-US"/>
        </a:p>
      </dgm:t>
    </dgm:pt>
    <dgm:pt modelId="{9F75E1C6-AC89-447F-B811-F759C1663A8F}">
      <dgm:prSet phldrT="[Text]" phldr="0"/>
      <dgm:spPr/>
      <dgm:t>
        <a:bodyPr/>
        <a:lstStyle/>
        <a:p>
          <a:r>
            <a:rPr lang="en-US" dirty="0">
              <a:latin typeface="Arial Black" panose="020B0A04020102020204"/>
            </a:rPr>
            <a:t>Assumptions</a:t>
          </a:r>
          <a:endParaRPr lang="en-US" dirty="0"/>
        </a:p>
      </dgm:t>
    </dgm:pt>
    <dgm:pt modelId="{95412E7F-7C36-477C-BF1A-69EBEBBEBD1C}" type="parTrans" cxnId="{10AFA91A-BEB4-472C-9D4E-B772C900FEAF}">
      <dgm:prSet/>
      <dgm:spPr/>
      <dgm:t>
        <a:bodyPr/>
        <a:lstStyle/>
        <a:p>
          <a:endParaRPr lang="en-US"/>
        </a:p>
      </dgm:t>
    </dgm:pt>
    <dgm:pt modelId="{228E277E-31DD-4224-9A0D-372E5CE07840}" type="sibTrans" cxnId="{10AFA91A-BEB4-472C-9D4E-B772C900FEAF}">
      <dgm:prSet/>
      <dgm:spPr/>
      <dgm:t>
        <a:bodyPr/>
        <a:lstStyle/>
        <a:p>
          <a:endParaRPr lang="en-US"/>
        </a:p>
      </dgm:t>
    </dgm:pt>
    <dgm:pt modelId="{CA7B621B-65DB-4C28-9820-568B0E2F7C32}">
      <dgm:prSet phldrT="[Text]" phldr="0"/>
      <dgm:spPr/>
      <dgm:t>
        <a:bodyPr/>
        <a:lstStyle/>
        <a:p>
          <a:pPr rtl="0"/>
          <a:r>
            <a:rPr lang="en-US" dirty="0">
              <a:latin typeface="Arial Black" panose="020B0A04020102020204"/>
            </a:rPr>
            <a:t>Domain of project is within the battery module</a:t>
          </a:r>
          <a:endParaRPr lang="en-US" dirty="0"/>
        </a:p>
      </dgm:t>
    </dgm:pt>
    <dgm:pt modelId="{1F0A4955-132B-4AB8-9056-82E2AFFF985D}" type="parTrans" cxnId="{559EC00C-1577-4965-8299-C3756349E435}">
      <dgm:prSet/>
      <dgm:spPr/>
      <dgm:t>
        <a:bodyPr/>
        <a:lstStyle/>
        <a:p>
          <a:endParaRPr lang="en-US"/>
        </a:p>
      </dgm:t>
    </dgm:pt>
    <dgm:pt modelId="{6AD25F43-0D07-4DC2-91A1-C0E992CA5CD9}" type="sibTrans" cxnId="{559EC00C-1577-4965-8299-C3756349E435}">
      <dgm:prSet/>
      <dgm:spPr/>
      <dgm:t>
        <a:bodyPr/>
        <a:lstStyle/>
        <a:p>
          <a:endParaRPr lang="en-US"/>
        </a:p>
      </dgm:t>
    </dgm:pt>
    <dgm:pt modelId="{1DFBA52A-D6A5-4EBC-876B-65D02AD0865E}">
      <dgm:prSet phldr="0"/>
      <dgm:spPr/>
      <dgm:t>
        <a:bodyPr/>
        <a:lstStyle/>
        <a:p>
          <a:pPr rtl="0"/>
          <a:r>
            <a:rPr lang="en-US" dirty="0">
              <a:latin typeface="Arial Black" panose="020B0A04020102020204"/>
            </a:rPr>
            <a:t>Battery is subject to a variety of conditions</a:t>
          </a:r>
        </a:p>
      </dgm:t>
    </dgm:pt>
    <dgm:pt modelId="{AAF6FD8D-6B89-4749-A121-E76A62525A1B}" type="parTrans" cxnId="{E9A50396-6F3B-4009-9A2D-6C39801BC469}">
      <dgm:prSet/>
      <dgm:spPr/>
    </dgm:pt>
    <dgm:pt modelId="{F08877B8-2BDB-4A0B-BD8B-BA87D0300C73}" type="sibTrans" cxnId="{E9A50396-6F3B-4009-9A2D-6C39801BC469}">
      <dgm:prSet/>
      <dgm:spPr/>
    </dgm:pt>
    <dgm:pt modelId="{065A8CC5-F9A0-4072-A26D-F9CC6D65F288}">
      <dgm:prSet phldr="0"/>
      <dgm:spPr/>
      <dgm:t>
        <a:bodyPr/>
        <a:lstStyle/>
        <a:p>
          <a:pPr rtl="0"/>
          <a:r>
            <a:rPr lang="en-US" dirty="0">
              <a:latin typeface="Arial Black" panose="020B0A04020102020204"/>
            </a:rPr>
            <a:t>Not able to open battery modules</a:t>
          </a:r>
        </a:p>
      </dgm:t>
    </dgm:pt>
    <dgm:pt modelId="{8277C9BD-1C88-4D38-9635-EBC1A3B73B09}" type="parTrans" cxnId="{FAA58584-AFBD-4B55-9B7A-83619D36FBE2}">
      <dgm:prSet/>
      <dgm:spPr/>
    </dgm:pt>
    <dgm:pt modelId="{957CEE13-BECF-4067-ABA9-3C95A00178B7}" type="sibTrans" cxnId="{FAA58584-AFBD-4B55-9B7A-83619D36FBE2}">
      <dgm:prSet/>
      <dgm:spPr/>
    </dgm:pt>
    <dgm:pt modelId="{003A1B6B-2163-4AEA-A52B-1797B9894FDB}" type="pres">
      <dgm:prSet presAssocID="{C4B8A0F2-A0F4-4E46-AF49-5CEF1E4EFA3C}" presName="Name0" presStyleCnt="0">
        <dgm:presLayoutVars>
          <dgm:dir/>
          <dgm:animLvl val="lvl"/>
          <dgm:resizeHandles val="exact"/>
        </dgm:presLayoutVars>
      </dgm:prSet>
      <dgm:spPr/>
    </dgm:pt>
    <dgm:pt modelId="{20E7DD88-F8FA-4DB7-9A64-3B4DC7AA6263}" type="pres">
      <dgm:prSet presAssocID="{5722F61E-B5E5-44DD-83DE-114E1CF12A92}" presName="composite" presStyleCnt="0"/>
      <dgm:spPr/>
    </dgm:pt>
    <dgm:pt modelId="{C2621696-2D57-4765-815C-936CD34C7E71}" type="pres">
      <dgm:prSet presAssocID="{5722F61E-B5E5-44DD-83DE-114E1CF12A9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6CA2ECC-71CA-4C8A-B1D5-B2A4B734F21A}" type="pres">
      <dgm:prSet presAssocID="{5722F61E-B5E5-44DD-83DE-114E1CF12A92}" presName="desTx" presStyleLbl="alignAccFollowNode1" presStyleIdx="0" presStyleCnt="2">
        <dgm:presLayoutVars>
          <dgm:bulletEnabled val="1"/>
        </dgm:presLayoutVars>
      </dgm:prSet>
      <dgm:spPr/>
    </dgm:pt>
    <dgm:pt modelId="{6160D751-03C5-462B-AEB5-368914C9E135}" type="pres">
      <dgm:prSet presAssocID="{4AFBCAE2-A772-41C5-A3E9-4F2BED328FEB}" presName="space" presStyleCnt="0"/>
      <dgm:spPr/>
    </dgm:pt>
    <dgm:pt modelId="{A3E8112E-F6F4-42B1-B1EC-C782B319DCA0}" type="pres">
      <dgm:prSet presAssocID="{9F75E1C6-AC89-447F-B811-F759C1663A8F}" presName="composite" presStyleCnt="0"/>
      <dgm:spPr/>
    </dgm:pt>
    <dgm:pt modelId="{8B7CB173-4757-4984-B338-C6432354EADF}" type="pres">
      <dgm:prSet presAssocID="{9F75E1C6-AC89-447F-B811-F759C1663A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1E7C51B-D670-4DE8-B2A8-2CFB97A9ED1A}" type="pres">
      <dgm:prSet presAssocID="{9F75E1C6-AC89-447F-B811-F759C1663A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0439700-4D36-46F5-9E73-8CAA8233A5E8}" srcId="{5722F61E-B5E5-44DD-83DE-114E1CF12A92}" destId="{ECE8C3B1-3435-4DE2-8BCD-80A46CB85BAC}" srcOrd="0" destOrd="0" parTransId="{7DA4AB2D-EFEB-4339-82B4-04AEC5FCBCF0}" sibTransId="{466B517B-BE5A-4C83-BDAB-34B08996B3F1}"/>
    <dgm:cxn modelId="{559EC00C-1577-4965-8299-C3756349E435}" srcId="{9F75E1C6-AC89-447F-B811-F759C1663A8F}" destId="{CA7B621B-65DB-4C28-9820-568B0E2F7C32}" srcOrd="0" destOrd="0" parTransId="{1F0A4955-132B-4AB8-9056-82E2AFFF985D}" sibTransId="{6AD25F43-0D07-4DC2-91A1-C0E992CA5CD9}"/>
    <dgm:cxn modelId="{10AFA91A-BEB4-472C-9D4E-B772C900FEAF}" srcId="{C4B8A0F2-A0F4-4E46-AF49-5CEF1E4EFA3C}" destId="{9F75E1C6-AC89-447F-B811-F759C1663A8F}" srcOrd="1" destOrd="0" parTransId="{95412E7F-7C36-477C-BF1A-69EBEBBEBD1C}" sibTransId="{228E277E-31DD-4224-9A0D-372E5CE07840}"/>
    <dgm:cxn modelId="{E1C9BB24-4B0F-49E4-BB70-48DFEF78FDFF}" type="presOf" srcId="{ECE8C3B1-3435-4DE2-8BCD-80A46CB85BAC}" destId="{E6CA2ECC-71CA-4C8A-B1D5-B2A4B734F21A}" srcOrd="0" destOrd="0" presId="urn:microsoft.com/office/officeart/2005/8/layout/hList1"/>
    <dgm:cxn modelId="{55975534-901E-4E4A-A1EF-3F80BBB21001}" type="presOf" srcId="{9F75E1C6-AC89-447F-B811-F759C1663A8F}" destId="{8B7CB173-4757-4984-B338-C6432354EADF}" srcOrd="0" destOrd="0" presId="urn:microsoft.com/office/officeart/2005/8/layout/hList1"/>
    <dgm:cxn modelId="{929FC961-742F-4BA6-9930-D65F40A71AC6}" type="presOf" srcId="{8B30217F-0B0C-441B-8B80-C0ED789F7CBE}" destId="{E6CA2ECC-71CA-4C8A-B1D5-B2A4B734F21A}" srcOrd="0" destOrd="1" presId="urn:microsoft.com/office/officeart/2005/8/layout/hList1"/>
    <dgm:cxn modelId="{0A9F5C6B-1082-47D2-B457-5B073BB5DE48}" type="presOf" srcId="{065A8CC5-F9A0-4072-A26D-F9CC6D65F288}" destId="{41E7C51B-D670-4DE8-B2A8-2CFB97A9ED1A}" srcOrd="0" destOrd="2" presId="urn:microsoft.com/office/officeart/2005/8/layout/hList1"/>
    <dgm:cxn modelId="{FAA58584-AFBD-4B55-9B7A-83619D36FBE2}" srcId="{9F75E1C6-AC89-447F-B811-F759C1663A8F}" destId="{065A8CC5-F9A0-4072-A26D-F9CC6D65F288}" srcOrd="2" destOrd="0" parTransId="{8277C9BD-1C88-4D38-9635-EBC1A3B73B09}" sibTransId="{957CEE13-BECF-4067-ABA9-3C95A00178B7}"/>
    <dgm:cxn modelId="{0317D793-8AB4-4C93-8986-388B236B09A7}" type="presOf" srcId="{C4B8A0F2-A0F4-4E46-AF49-5CEF1E4EFA3C}" destId="{003A1B6B-2163-4AEA-A52B-1797B9894FDB}" srcOrd="0" destOrd="0" presId="urn:microsoft.com/office/officeart/2005/8/layout/hList1"/>
    <dgm:cxn modelId="{E9A50396-6F3B-4009-9A2D-6C39801BC469}" srcId="{9F75E1C6-AC89-447F-B811-F759C1663A8F}" destId="{1DFBA52A-D6A5-4EBC-876B-65D02AD0865E}" srcOrd="1" destOrd="0" parTransId="{AAF6FD8D-6B89-4749-A121-E76A62525A1B}" sibTransId="{F08877B8-2BDB-4A0B-BD8B-BA87D0300C73}"/>
    <dgm:cxn modelId="{BE765397-9C2C-4FEF-922A-6ABFDD20037D}" srcId="{C4B8A0F2-A0F4-4E46-AF49-5CEF1E4EFA3C}" destId="{5722F61E-B5E5-44DD-83DE-114E1CF12A92}" srcOrd="0" destOrd="0" parTransId="{31FD5B39-9774-442F-A163-5212D2D047F5}" sibTransId="{4AFBCAE2-A772-41C5-A3E9-4F2BED328FEB}"/>
    <dgm:cxn modelId="{FAE0719D-290A-4B8D-86AC-85A790EB2780}" type="presOf" srcId="{CA7B621B-65DB-4C28-9820-568B0E2F7C32}" destId="{41E7C51B-D670-4DE8-B2A8-2CFB97A9ED1A}" srcOrd="0" destOrd="0" presId="urn:microsoft.com/office/officeart/2005/8/layout/hList1"/>
    <dgm:cxn modelId="{9F6B10A8-B708-42E9-A161-CD3524369EC7}" type="presOf" srcId="{1DFBA52A-D6A5-4EBC-876B-65D02AD0865E}" destId="{41E7C51B-D670-4DE8-B2A8-2CFB97A9ED1A}" srcOrd="0" destOrd="1" presId="urn:microsoft.com/office/officeart/2005/8/layout/hList1"/>
    <dgm:cxn modelId="{8754E2AF-166C-4707-872C-85A4BFE85442}" srcId="{5722F61E-B5E5-44DD-83DE-114E1CF12A92}" destId="{8B30217F-0B0C-441B-8B80-C0ED789F7CBE}" srcOrd="1" destOrd="0" parTransId="{EE2E7D53-60D9-4F21-895F-A90C76E21C10}" sibTransId="{812666E3-BB12-40C1-A4AE-1071A2362575}"/>
    <dgm:cxn modelId="{EFA6D1EF-A1A1-4697-948D-81745F5CB5F5}" type="presOf" srcId="{76A5D28C-DEB1-4351-9E1D-BFF8BF4256E9}" destId="{E6CA2ECC-71CA-4C8A-B1D5-B2A4B734F21A}" srcOrd="0" destOrd="2" presId="urn:microsoft.com/office/officeart/2005/8/layout/hList1"/>
    <dgm:cxn modelId="{D3A9FFF3-6BE4-4385-A889-5C31CA27C0BB}" type="presOf" srcId="{5722F61E-B5E5-44DD-83DE-114E1CF12A92}" destId="{C2621696-2D57-4765-815C-936CD34C7E71}" srcOrd="0" destOrd="0" presId="urn:microsoft.com/office/officeart/2005/8/layout/hList1"/>
    <dgm:cxn modelId="{8CC6FEF8-D810-4C22-8FB9-A610ECD72FCE}" srcId="{5722F61E-B5E5-44DD-83DE-114E1CF12A92}" destId="{76A5D28C-DEB1-4351-9E1D-BFF8BF4256E9}" srcOrd="2" destOrd="0" parTransId="{8D5CCC5C-5B38-4C44-8F01-8C580319D17B}" sibTransId="{24D57C55-A1E9-42A5-9660-54B650C8363B}"/>
    <dgm:cxn modelId="{FD1324A9-C2A1-4112-B4F1-3C8A4ECAE338}" type="presParOf" srcId="{003A1B6B-2163-4AEA-A52B-1797B9894FDB}" destId="{20E7DD88-F8FA-4DB7-9A64-3B4DC7AA6263}" srcOrd="0" destOrd="0" presId="urn:microsoft.com/office/officeart/2005/8/layout/hList1"/>
    <dgm:cxn modelId="{9676C25D-EFD9-4CE3-9CFF-86F6556EB222}" type="presParOf" srcId="{20E7DD88-F8FA-4DB7-9A64-3B4DC7AA6263}" destId="{C2621696-2D57-4765-815C-936CD34C7E71}" srcOrd="0" destOrd="0" presId="urn:microsoft.com/office/officeart/2005/8/layout/hList1"/>
    <dgm:cxn modelId="{61846474-2A42-4505-ADAB-919A1193D7B3}" type="presParOf" srcId="{20E7DD88-F8FA-4DB7-9A64-3B4DC7AA6263}" destId="{E6CA2ECC-71CA-4C8A-B1D5-B2A4B734F21A}" srcOrd="1" destOrd="0" presId="urn:microsoft.com/office/officeart/2005/8/layout/hList1"/>
    <dgm:cxn modelId="{EA2CC955-0254-44E7-8374-C64786840750}" type="presParOf" srcId="{003A1B6B-2163-4AEA-A52B-1797B9894FDB}" destId="{6160D751-03C5-462B-AEB5-368914C9E135}" srcOrd="1" destOrd="0" presId="urn:microsoft.com/office/officeart/2005/8/layout/hList1"/>
    <dgm:cxn modelId="{8EB08A66-5C48-4183-B3C8-FD944374F075}" type="presParOf" srcId="{003A1B6B-2163-4AEA-A52B-1797B9894FDB}" destId="{A3E8112E-F6F4-42B1-B1EC-C782B319DCA0}" srcOrd="2" destOrd="0" presId="urn:microsoft.com/office/officeart/2005/8/layout/hList1"/>
    <dgm:cxn modelId="{275AD774-C42C-4FC5-8B86-AB8E0649B06F}" type="presParOf" srcId="{A3E8112E-F6F4-42B1-B1EC-C782B319DCA0}" destId="{8B7CB173-4757-4984-B338-C6432354EADF}" srcOrd="0" destOrd="0" presId="urn:microsoft.com/office/officeart/2005/8/layout/hList1"/>
    <dgm:cxn modelId="{D0E356F6-DB2B-4317-B38A-4B796A75A4A7}" type="presParOf" srcId="{A3E8112E-F6F4-42B1-B1EC-C782B319DCA0}" destId="{41E7C51B-D670-4DE8-B2A8-2CFB97A9ED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3BD282-319A-4B41-AFC9-8F4A6A64BC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61884-221B-4C41-BDCB-78A714DF31F1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Battery Cooling Method</a:t>
          </a:r>
          <a:endParaRPr lang="en-US"/>
        </a:p>
      </dgm:t>
    </dgm:pt>
    <dgm:pt modelId="{364071D6-A8DB-4C78-A994-34A230B3D157}" type="parTrans" cxnId="{77C2434E-9AE7-4841-89B3-B6B4A0CE65CE}">
      <dgm:prSet/>
      <dgm:spPr/>
      <dgm:t>
        <a:bodyPr/>
        <a:lstStyle/>
        <a:p>
          <a:endParaRPr lang="en-US"/>
        </a:p>
      </dgm:t>
    </dgm:pt>
    <dgm:pt modelId="{CA071931-74C6-42D9-B1B1-57DBEE0BF7E2}" type="sibTrans" cxnId="{77C2434E-9AE7-4841-89B3-B6B4A0CE65CE}">
      <dgm:prSet/>
      <dgm:spPr/>
      <dgm:t>
        <a:bodyPr/>
        <a:lstStyle/>
        <a:p>
          <a:endParaRPr lang="en-US"/>
        </a:p>
      </dgm:t>
    </dgm:pt>
    <dgm:pt modelId="{CA9D3CDA-6148-4058-A01C-3069637A2F27}">
      <dgm:prSet phldrT="[Text]" phldr="0"/>
      <dgm:spPr>
        <a:solidFill>
          <a:schemeClr val="accent3"/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Heat Transfer</a:t>
          </a:r>
          <a:endParaRPr lang="en-US"/>
        </a:p>
      </dgm:t>
    </dgm:pt>
    <dgm:pt modelId="{0354CF85-5F3D-4BA5-81DF-9CE6E51162EB}" type="parTrans" cxnId="{88370CDA-695C-4F2B-A65D-324B2363EE13}">
      <dgm:prSet/>
      <dgm:spPr/>
      <dgm:t>
        <a:bodyPr/>
        <a:lstStyle/>
        <a:p>
          <a:endParaRPr lang="en-US"/>
        </a:p>
      </dgm:t>
    </dgm:pt>
    <dgm:pt modelId="{E57C4840-AE41-4789-9BA1-AB075D7B8793}" type="sibTrans" cxnId="{88370CDA-695C-4F2B-A65D-324B2363EE13}">
      <dgm:prSet/>
      <dgm:spPr/>
      <dgm:t>
        <a:bodyPr/>
        <a:lstStyle/>
        <a:p>
          <a:endParaRPr lang="en-US"/>
        </a:p>
      </dgm:t>
    </dgm:pt>
    <dgm:pt modelId="{2A6CEC76-B917-428B-BB2A-9F391579A6B9}">
      <dgm:prSet phldrT="[Text]" phldr="0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>
              <a:latin typeface="Arial Black" panose="020B0A04020102020204"/>
            </a:rPr>
            <a:t>Safety</a:t>
          </a:r>
          <a:endParaRPr lang="en-US"/>
        </a:p>
      </dgm:t>
    </dgm:pt>
    <dgm:pt modelId="{988B4023-D252-465A-877B-856AB5B882C8}" type="parTrans" cxnId="{6311D8DF-16CD-401D-89B1-BFD4C0DDE963}">
      <dgm:prSet/>
      <dgm:spPr/>
      <dgm:t>
        <a:bodyPr/>
        <a:lstStyle/>
        <a:p>
          <a:endParaRPr lang="en-US"/>
        </a:p>
      </dgm:t>
    </dgm:pt>
    <dgm:pt modelId="{9BAC82AF-234C-4C9E-9747-7CC3EE62168B}" type="sibTrans" cxnId="{6311D8DF-16CD-401D-89B1-BFD4C0DDE963}">
      <dgm:prSet/>
      <dgm:spPr/>
      <dgm:t>
        <a:bodyPr/>
        <a:lstStyle/>
        <a:p>
          <a:endParaRPr lang="en-US"/>
        </a:p>
      </dgm:t>
    </dgm:pt>
    <dgm:pt modelId="{AACF8592-ED81-42A5-996C-E752F00C1D44}">
      <dgm:prSet phldrT="[Text]" phldr="0"/>
      <dgm:spPr>
        <a:solidFill>
          <a:schemeClr val="accent6"/>
        </a:solidFill>
      </dgm:spPr>
      <dgm:t>
        <a:bodyPr/>
        <a:lstStyle/>
        <a:p>
          <a:r>
            <a:rPr lang="en-US">
              <a:latin typeface="Arial Black" panose="020B0A04020102020204"/>
            </a:rPr>
            <a:t>Efficiency</a:t>
          </a:r>
          <a:endParaRPr lang="en-US"/>
        </a:p>
      </dgm:t>
    </dgm:pt>
    <dgm:pt modelId="{53ADEF47-B222-45DD-85C0-852BA6778A41}" type="parTrans" cxnId="{839C93F5-CE15-4231-BFAD-68DD18A89496}">
      <dgm:prSet/>
      <dgm:spPr/>
      <dgm:t>
        <a:bodyPr/>
        <a:lstStyle/>
        <a:p>
          <a:endParaRPr lang="en-US"/>
        </a:p>
      </dgm:t>
    </dgm:pt>
    <dgm:pt modelId="{A5EB2224-23D7-48A4-8954-8479186A7D10}" type="sibTrans" cxnId="{839C93F5-CE15-4231-BFAD-68DD18A89496}">
      <dgm:prSet/>
      <dgm:spPr/>
      <dgm:t>
        <a:bodyPr/>
        <a:lstStyle/>
        <a:p>
          <a:endParaRPr lang="en-US"/>
        </a:p>
      </dgm:t>
    </dgm:pt>
    <dgm:pt modelId="{04CB0987-5E01-4AC0-A407-22996C583D5A}" type="pres">
      <dgm:prSet presAssocID="{773BD282-319A-4B41-AFC9-8F4A6A64BC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85CA67-072B-47A6-ABA0-F2844DAB18C7}" type="pres">
      <dgm:prSet presAssocID="{28E61884-221B-4C41-BDCB-78A714DF31F1}" presName="hierRoot1" presStyleCnt="0">
        <dgm:presLayoutVars>
          <dgm:hierBranch val="init"/>
        </dgm:presLayoutVars>
      </dgm:prSet>
      <dgm:spPr/>
    </dgm:pt>
    <dgm:pt modelId="{7ADDE0BD-4A55-4F04-8262-DD7FC2A30517}" type="pres">
      <dgm:prSet presAssocID="{28E61884-221B-4C41-BDCB-78A714DF31F1}" presName="rootComposite1" presStyleCnt="0"/>
      <dgm:spPr/>
    </dgm:pt>
    <dgm:pt modelId="{35964B0D-9155-4977-8AC3-14100F4E198F}" type="pres">
      <dgm:prSet presAssocID="{28E61884-221B-4C41-BDCB-78A714DF31F1}" presName="rootText1" presStyleLbl="node0" presStyleIdx="0" presStyleCnt="1">
        <dgm:presLayoutVars>
          <dgm:chPref val="3"/>
        </dgm:presLayoutVars>
      </dgm:prSet>
      <dgm:spPr/>
    </dgm:pt>
    <dgm:pt modelId="{9231918B-6F5D-47FE-8C73-843C85D98FD1}" type="pres">
      <dgm:prSet presAssocID="{28E61884-221B-4C41-BDCB-78A714DF31F1}" presName="rootConnector1" presStyleLbl="node1" presStyleIdx="0" presStyleCnt="0"/>
      <dgm:spPr/>
    </dgm:pt>
    <dgm:pt modelId="{29588EEA-1887-45AB-92BB-CAFDE3F2FD8F}" type="pres">
      <dgm:prSet presAssocID="{28E61884-221B-4C41-BDCB-78A714DF31F1}" presName="hierChild2" presStyleCnt="0"/>
      <dgm:spPr/>
    </dgm:pt>
    <dgm:pt modelId="{1028D337-CE20-436F-A0FB-3C288A8569AC}" type="pres">
      <dgm:prSet presAssocID="{0354CF85-5F3D-4BA5-81DF-9CE6E51162EB}" presName="Name37" presStyleLbl="parChTrans1D2" presStyleIdx="0" presStyleCnt="3"/>
      <dgm:spPr/>
    </dgm:pt>
    <dgm:pt modelId="{D3A1A97E-677A-4307-899A-DECF98990253}" type="pres">
      <dgm:prSet presAssocID="{CA9D3CDA-6148-4058-A01C-3069637A2F27}" presName="hierRoot2" presStyleCnt="0">
        <dgm:presLayoutVars>
          <dgm:hierBranch val="init"/>
        </dgm:presLayoutVars>
      </dgm:prSet>
      <dgm:spPr/>
    </dgm:pt>
    <dgm:pt modelId="{E347F86A-7F69-4F3B-9B02-AD9D5E4DCFF7}" type="pres">
      <dgm:prSet presAssocID="{CA9D3CDA-6148-4058-A01C-3069637A2F27}" presName="rootComposite" presStyleCnt="0"/>
      <dgm:spPr/>
    </dgm:pt>
    <dgm:pt modelId="{28129A3F-4C32-445F-8B5F-A7DDAF1ED4A4}" type="pres">
      <dgm:prSet presAssocID="{CA9D3CDA-6148-4058-A01C-3069637A2F27}" presName="rootText" presStyleLbl="node2" presStyleIdx="0" presStyleCnt="3">
        <dgm:presLayoutVars>
          <dgm:chPref val="3"/>
        </dgm:presLayoutVars>
      </dgm:prSet>
      <dgm:spPr/>
    </dgm:pt>
    <dgm:pt modelId="{7E6BB277-5983-4F7B-BE2F-21E45A28F720}" type="pres">
      <dgm:prSet presAssocID="{CA9D3CDA-6148-4058-A01C-3069637A2F27}" presName="rootConnector" presStyleLbl="node2" presStyleIdx="0" presStyleCnt="3"/>
      <dgm:spPr/>
    </dgm:pt>
    <dgm:pt modelId="{3090E29B-B9E9-4C4F-900F-D8FD471F7D80}" type="pres">
      <dgm:prSet presAssocID="{CA9D3CDA-6148-4058-A01C-3069637A2F27}" presName="hierChild4" presStyleCnt="0"/>
      <dgm:spPr/>
    </dgm:pt>
    <dgm:pt modelId="{1852A87C-568A-41B7-A338-33AC624FA5FB}" type="pres">
      <dgm:prSet presAssocID="{CA9D3CDA-6148-4058-A01C-3069637A2F27}" presName="hierChild5" presStyleCnt="0"/>
      <dgm:spPr/>
    </dgm:pt>
    <dgm:pt modelId="{E24D479D-5E6C-4F02-8B7A-D96B722798AE}" type="pres">
      <dgm:prSet presAssocID="{988B4023-D252-465A-877B-856AB5B882C8}" presName="Name37" presStyleLbl="parChTrans1D2" presStyleIdx="1" presStyleCnt="3"/>
      <dgm:spPr/>
    </dgm:pt>
    <dgm:pt modelId="{936EB38A-3C46-46A6-8A93-F743BB414D97}" type="pres">
      <dgm:prSet presAssocID="{2A6CEC76-B917-428B-BB2A-9F391579A6B9}" presName="hierRoot2" presStyleCnt="0">
        <dgm:presLayoutVars>
          <dgm:hierBranch val="init"/>
        </dgm:presLayoutVars>
      </dgm:prSet>
      <dgm:spPr/>
    </dgm:pt>
    <dgm:pt modelId="{0BF34FB5-BD01-40E0-A23E-1CF167E1CFEF}" type="pres">
      <dgm:prSet presAssocID="{2A6CEC76-B917-428B-BB2A-9F391579A6B9}" presName="rootComposite" presStyleCnt="0"/>
      <dgm:spPr/>
    </dgm:pt>
    <dgm:pt modelId="{432B70F2-EF1C-4653-B3F3-22A61FEDAC6D}" type="pres">
      <dgm:prSet presAssocID="{2A6CEC76-B917-428B-BB2A-9F391579A6B9}" presName="rootText" presStyleLbl="node2" presStyleIdx="1" presStyleCnt="3">
        <dgm:presLayoutVars>
          <dgm:chPref val="3"/>
        </dgm:presLayoutVars>
      </dgm:prSet>
      <dgm:spPr>
        <a:solidFill>
          <a:schemeClr val="accent4">
            <a:lumMod val="75000"/>
          </a:schemeClr>
        </a:solidFill>
      </dgm:spPr>
    </dgm:pt>
    <dgm:pt modelId="{90247202-7D07-423D-8672-66EB9D05F4AC}" type="pres">
      <dgm:prSet presAssocID="{2A6CEC76-B917-428B-BB2A-9F391579A6B9}" presName="rootConnector" presStyleLbl="node2" presStyleIdx="1" presStyleCnt="3"/>
      <dgm:spPr/>
    </dgm:pt>
    <dgm:pt modelId="{6D9778AE-5600-4C26-9567-87FA88DB39E6}" type="pres">
      <dgm:prSet presAssocID="{2A6CEC76-B917-428B-BB2A-9F391579A6B9}" presName="hierChild4" presStyleCnt="0"/>
      <dgm:spPr/>
    </dgm:pt>
    <dgm:pt modelId="{53D235A6-A310-418E-83AE-9091BD093FAC}" type="pres">
      <dgm:prSet presAssocID="{2A6CEC76-B917-428B-BB2A-9F391579A6B9}" presName="hierChild5" presStyleCnt="0"/>
      <dgm:spPr/>
    </dgm:pt>
    <dgm:pt modelId="{62B07E10-E701-4D56-B137-4069F56C3BB8}" type="pres">
      <dgm:prSet presAssocID="{53ADEF47-B222-45DD-85C0-852BA6778A41}" presName="Name37" presStyleLbl="parChTrans1D2" presStyleIdx="2" presStyleCnt="3"/>
      <dgm:spPr/>
    </dgm:pt>
    <dgm:pt modelId="{96348767-7A2B-420B-81AE-908C2F108465}" type="pres">
      <dgm:prSet presAssocID="{AACF8592-ED81-42A5-996C-E752F00C1D44}" presName="hierRoot2" presStyleCnt="0">
        <dgm:presLayoutVars>
          <dgm:hierBranch val="init"/>
        </dgm:presLayoutVars>
      </dgm:prSet>
      <dgm:spPr/>
    </dgm:pt>
    <dgm:pt modelId="{EE06947C-FD80-46FB-98A5-D92E35EE94D3}" type="pres">
      <dgm:prSet presAssocID="{AACF8592-ED81-42A5-996C-E752F00C1D44}" presName="rootComposite" presStyleCnt="0"/>
      <dgm:spPr/>
    </dgm:pt>
    <dgm:pt modelId="{DFF13D82-B5C7-4241-A596-4E7AF4BDA0CD}" type="pres">
      <dgm:prSet presAssocID="{AACF8592-ED81-42A5-996C-E752F00C1D44}" presName="rootText" presStyleLbl="node2" presStyleIdx="2" presStyleCnt="3">
        <dgm:presLayoutVars>
          <dgm:chPref val="3"/>
        </dgm:presLayoutVars>
      </dgm:prSet>
      <dgm:spPr/>
    </dgm:pt>
    <dgm:pt modelId="{FCA2D8CC-EF0A-4F06-8D65-8C97FF66BA92}" type="pres">
      <dgm:prSet presAssocID="{AACF8592-ED81-42A5-996C-E752F00C1D44}" presName="rootConnector" presStyleLbl="node2" presStyleIdx="2" presStyleCnt="3"/>
      <dgm:spPr/>
    </dgm:pt>
    <dgm:pt modelId="{CBA8635F-4DC6-4BE1-AD80-CF9158D100D4}" type="pres">
      <dgm:prSet presAssocID="{AACF8592-ED81-42A5-996C-E752F00C1D44}" presName="hierChild4" presStyleCnt="0"/>
      <dgm:spPr/>
    </dgm:pt>
    <dgm:pt modelId="{116B58A4-69DD-458C-B51B-D15C4EC9E051}" type="pres">
      <dgm:prSet presAssocID="{AACF8592-ED81-42A5-996C-E752F00C1D44}" presName="hierChild5" presStyleCnt="0"/>
      <dgm:spPr/>
    </dgm:pt>
    <dgm:pt modelId="{FD5FB6CA-34BE-485C-93F1-0B2CC8826D62}" type="pres">
      <dgm:prSet presAssocID="{28E61884-221B-4C41-BDCB-78A714DF31F1}" presName="hierChild3" presStyleCnt="0"/>
      <dgm:spPr/>
    </dgm:pt>
  </dgm:ptLst>
  <dgm:cxnLst>
    <dgm:cxn modelId="{BD874E16-2795-488F-8C6E-98DA865B9F6A}" type="presOf" srcId="{988B4023-D252-465A-877B-856AB5B882C8}" destId="{E24D479D-5E6C-4F02-8B7A-D96B722798AE}" srcOrd="0" destOrd="0" presId="urn:microsoft.com/office/officeart/2005/8/layout/orgChart1"/>
    <dgm:cxn modelId="{C80CCA2B-C109-409D-8420-037ABA441F8C}" type="presOf" srcId="{CA9D3CDA-6148-4058-A01C-3069637A2F27}" destId="{28129A3F-4C32-445F-8B5F-A7DDAF1ED4A4}" srcOrd="0" destOrd="0" presId="urn:microsoft.com/office/officeart/2005/8/layout/orgChart1"/>
    <dgm:cxn modelId="{6FDCF22E-8251-4C47-B6AE-61DC82213D88}" type="presOf" srcId="{53ADEF47-B222-45DD-85C0-852BA6778A41}" destId="{62B07E10-E701-4D56-B137-4069F56C3BB8}" srcOrd="0" destOrd="0" presId="urn:microsoft.com/office/officeart/2005/8/layout/orgChart1"/>
    <dgm:cxn modelId="{77C2434E-9AE7-4841-89B3-B6B4A0CE65CE}" srcId="{773BD282-319A-4B41-AFC9-8F4A6A64BC3A}" destId="{28E61884-221B-4C41-BDCB-78A714DF31F1}" srcOrd="0" destOrd="0" parTransId="{364071D6-A8DB-4C78-A994-34A230B3D157}" sibTransId="{CA071931-74C6-42D9-B1B1-57DBEE0BF7E2}"/>
    <dgm:cxn modelId="{5F0DF758-A0DB-4C7A-9D3A-4D9557AD7AB2}" type="presOf" srcId="{AACF8592-ED81-42A5-996C-E752F00C1D44}" destId="{FCA2D8CC-EF0A-4F06-8D65-8C97FF66BA92}" srcOrd="1" destOrd="0" presId="urn:microsoft.com/office/officeart/2005/8/layout/orgChart1"/>
    <dgm:cxn modelId="{A44B5396-86C7-4FDB-BEE4-51C638480884}" type="presOf" srcId="{2A6CEC76-B917-428B-BB2A-9F391579A6B9}" destId="{432B70F2-EF1C-4653-B3F3-22A61FEDAC6D}" srcOrd="0" destOrd="0" presId="urn:microsoft.com/office/officeart/2005/8/layout/orgChart1"/>
    <dgm:cxn modelId="{63BF269C-CCF8-4DA1-974D-73845DC2C7D9}" type="presOf" srcId="{AACF8592-ED81-42A5-996C-E752F00C1D44}" destId="{DFF13D82-B5C7-4241-A596-4E7AF4BDA0CD}" srcOrd="0" destOrd="0" presId="urn:microsoft.com/office/officeart/2005/8/layout/orgChart1"/>
    <dgm:cxn modelId="{0766819C-BF78-4E90-9343-F49E8E44D444}" type="presOf" srcId="{2A6CEC76-B917-428B-BB2A-9F391579A6B9}" destId="{90247202-7D07-423D-8672-66EB9D05F4AC}" srcOrd="1" destOrd="0" presId="urn:microsoft.com/office/officeart/2005/8/layout/orgChart1"/>
    <dgm:cxn modelId="{32B36BA8-4DBD-468C-9818-1B5218E1DB3D}" type="presOf" srcId="{CA9D3CDA-6148-4058-A01C-3069637A2F27}" destId="{7E6BB277-5983-4F7B-BE2F-21E45A28F720}" srcOrd="1" destOrd="0" presId="urn:microsoft.com/office/officeart/2005/8/layout/orgChart1"/>
    <dgm:cxn modelId="{9A9616B5-403F-4438-98C2-F7D526F5873B}" type="presOf" srcId="{28E61884-221B-4C41-BDCB-78A714DF31F1}" destId="{35964B0D-9155-4977-8AC3-14100F4E198F}" srcOrd="0" destOrd="0" presId="urn:microsoft.com/office/officeart/2005/8/layout/orgChart1"/>
    <dgm:cxn modelId="{031689C0-C89D-49D7-B36D-5E2B69570F3B}" type="presOf" srcId="{28E61884-221B-4C41-BDCB-78A714DF31F1}" destId="{9231918B-6F5D-47FE-8C73-843C85D98FD1}" srcOrd="1" destOrd="0" presId="urn:microsoft.com/office/officeart/2005/8/layout/orgChart1"/>
    <dgm:cxn modelId="{4FFCD3C3-978C-4162-A4EE-A0E5F28CB0BD}" type="presOf" srcId="{0354CF85-5F3D-4BA5-81DF-9CE6E51162EB}" destId="{1028D337-CE20-436F-A0FB-3C288A8569AC}" srcOrd="0" destOrd="0" presId="urn:microsoft.com/office/officeart/2005/8/layout/orgChart1"/>
    <dgm:cxn modelId="{88370CDA-695C-4F2B-A65D-324B2363EE13}" srcId="{28E61884-221B-4C41-BDCB-78A714DF31F1}" destId="{CA9D3CDA-6148-4058-A01C-3069637A2F27}" srcOrd="0" destOrd="0" parTransId="{0354CF85-5F3D-4BA5-81DF-9CE6E51162EB}" sibTransId="{E57C4840-AE41-4789-9BA1-AB075D7B8793}"/>
    <dgm:cxn modelId="{6311D8DF-16CD-401D-89B1-BFD4C0DDE963}" srcId="{28E61884-221B-4C41-BDCB-78A714DF31F1}" destId="{2A6CEC76-B917-428B-BB2A-9F391579A6B9}" srcOrd="1" destOrd="0" parTransId="{988B4023-D252-465A-877B-856AB5B882C8}" sibTransId="{9BAC82AF-234C-4C9E-9747-7CC3EE62168B}"/>
    <dgm:cxn modelId="{577DE9EE-8FDA-48C0-91A8-1DF259ABCCB2}" type="presOf" srcId="{773BD282-319A-4B41-AFC9-8F4A6A64BC3A}" destId="{04CB0987-5E01-4AC0-A407-22996C583D5A}" srcOrd="0" destOrd="0" presId="urn:microsoft.com/office/officeart/2005/8/layout/orgChart1"/>
    <dgm:cxn modelId="{839C93F5-CE15-4231-BFAD-68DD18A89496}" srcId="{28E61884-221B-4C41-BDCB-78A714DF31F1}" destId="{AACF8592-ED81-42A5-996C-E752F00C1D44}" srcOrd="2" destOrd="0" parTransId="{53ADEF47-B222-45DD-85C0-852BA6778A41}" sibTransId="{A5EB2224-23D7-48A4-8954-8479186A7D10}"/>
    <dgm:cxn modelId="{8038E3C3-3DF5-49B1-8103-D2CFECF9DF96}" type="presParOf" srcId="{04CB0987-5E01-4AC0-A407-22996C583D5A}" destId="{AE85CA67-072B-47A6-ABA0-F2844DAB18C7}" srcOrd="0" destOrd="0" presId="urn:microsoft.com/office/officeart/2005/8/layout/orgChart1"/>
    <dgm:cxn modelId="{BE021E6F-F526-4426-969D-96C74A475EE7}" type="presParOf" srcId="{AE85CA67-072B-47A6-ABA0-F2844DAB18C7}" destId="{7ADDE0BD-4A55-4F04-8262-DD7FC2A30517}" srcOrd="0" destOrd="0" presId="urn:microsoft.com/office/officeart/2005/8/layout/orgChart1"/>
    <dgm:cxn modelId="{C944617B-29F1-4721-89D6-AA9765E45867}" type="presParOf" srcId="{7ADDE0BD-4A55-4F04-8262-DD7FC2A30517}" destId="{35964B0D-9155-4977-8AC3-14100F4E198F}" srcOrd="0" destOrd="0" presId="urn:microsoft.com/office/officeart/2005/8/layout/orgChart1"/>
    <dgm:cxn modelId="{2C126E7F-0874-4A64-A903-02A4E679439D}" type="presParOf" srcId="{7ADDE0BD-4A55-4F04-8262-DD7FC2A30517}" destId="{9231918B-6F5D-47FE-8C73-843C85D98FD1}" srcOrd="1" destOrd="0" presId="urn:microsoft.com/office/officeart/2005/8/layout/orgChart1"/>
    <dgm:cxn modelId="{5017E6DC-18D0-403C-8E9F-02D426530CA5}" type="presParOf" srcId="{AE85CA67-072B-47A6-ABA0-F2844DAB18C7}" destId="{29588EEA-1887-45AB-92BB-CAFDE3F2FD8F}" srcOrd="1" destOrd="0" presId="urn:microsoft.com/office/officeart/2005/8/layout/orgChart1"/>
    <dgm:cxn modelId="{2130DB94-A326-4A7C-91AB-F22EB4FA8ED8}" type="presParOf" srcId="{29588EEA-1887-45AB-92BB-CAFDE3F2FD8F}" destId="{1028D337-CE20-436F-A0FB-3C288A8569AC}" srcOrd="0" destOrd="0" presId="urn:microsoft.com/office/officeart/2005/8/layout/orgChart1"/>
    <dgm:cxn modelId="{2752077B-EE83-4F2D-9A61-3B93B2CE4992}" type="presParOf" srcId="{29588EEA-1887-45AB-92BB-CAFDE3F2FD8F}" destId="{D3A1A97E-677A-4307-899A-DECF98990253}" srcOrd="1" destOrd="0" presId="urn:microsoft.com/office/officeart/2005/8/layout/orgChart1"/>
    <dgm:cxn modelId="{EEC91BA6-5885-484B-A4C7-30585B1D98EF}" type="presParOf" srcId="{D3A1A97E-677A-4307-899A-DECF98990253}" destId="{E347F86A-7F69-4F3B-9B02-AD9D5E4DCFF7}" srcOrd="0" destOrd="0" presId="urn:microsoft.com/office/officeart/2005/8/layout/orgChart1"/>
    <dgm:cxn modelId="{EBA1D893-851E-45AF-B116-650E4AB13D85}" type="presParOf" srcId="{E347F86A-7F69-4F3B-9B02-AD9D5E4DCFF7}" destId="{28129A3F-4C32-445F-8B5F-A7DDAF1ED4A4}" srcOrd="0" destOrd="0" presId="urn:microsoft.com/office/officeart/2005/8/layout/orgChart1"/>
    <dgm:cxn modelId="{7FC97EA9-3AC6-4DBF-8A95-16C74B2324CE}" type="presParOf" srcId="{E347F86A-7F69-4F3B-9B02-AD9D5E4DCFF7}" destId="{7E6BB277-5983-4F7B-BE2F-21E45A28F720}" srcOrd="1" destOrd="0" presId="urn:microsoft.com/office/officeart/2005/8/layout/orgChart1"/>
    <dgm:cxn modelId="{E8AD88AD-9715-4D6E-993B-F72268C1DBD3}" type="presParOf" srcId="{D3A1A97E-677A-4307-899A-DECF98990253}" destId="{3090E29B-B9E9-4C4F-900F-D8FD471F7D80}" srcOrd="1" destOrd="0" presId="urn:microsoft.com/office/officeart/2005/8/layout/orgChart1"/>
    <dgm:cxn modelId="{CC1AFAC9-2716-4666-974F-AC7BF3D6738A}" type="presParOf" srcId="{D3A1A97E-677A-4307-899A-DECF98990253}" destId="{1852A87C-568A-41B7-A338-33AC624FA5FB}" srcOrd="2" destOrd="0" presId="urn:microsoft.com/office/officeart/2005/8/layout/orgChart1"/>
    <dgm:cxn modelId="{EC669EB8-7CEB-48DF-9A21-ABFF241E370D}" type="presParOf" srcId="{29588EEA-1887-45AB-92BB-CAFDE3F2FD8F}" destId="{E24D479D-5E6C-4F02-8B7A-D96B722798AE}" srcOrd="2" destOrd="0" presId="urn:microsoft.com/office/officeart/2005/8/layout/orgChart1"/>
    <dgm:cxn modelId="{85D52578-72FB-458E-A6DF-61E7B4196791}" type="presParOf" srcId="{29588EEA-1887-45AB-92BB-CAFDE3F2FD8F}" destId="{936EB38A-3C46-46A6-8A93-F743BB414D97}" srcOrd="3" destOrd="0" presId="urn:microsoft.com/office/officeart/2005/8/layout/orgChart1"/>
    <dgm:cxn modelId="{DFE5D272-AF16-4387-AC2C-265E26EDEA83}" type="presParOf" srcId="{936EB38A-3C46-46A6-8A93-F743BB414D97}" destId="{0BF34FB5-BD01-40E0-A23E-1CF167E1CFEF}" srcOrd="0" destOrd="0" presId="urn:microsoft.com/office/officeart/2005/8/layout/orgChart1"/>
    <dgm:cxn modelId="{1F7ED30F-91E1-4FED-A56F-B6DA821AE268}" type="presParOf" srcId="{0BF34FB5-BD01-40E0-A23E-1CF167E1CFEF}" destId="{432B70F2-EF1C-4653-B3F3-22A61FEDAC6D}" srcOrd="0" destOrd="0" presId="urn:microsoft.com/office/officeart/2005/8/layout/orgChart1"/>
    <dgm:cxn modelId="{75BFDF7F-0630-4F2C-9596-EE312D5B41D4}" type="presParOf" srcId="{0BF34FB5-BD01-40E0-A23E-1CF167E1CFEF}" destId="{90247202-7D07-423D-8672-66EB9D05F4AC}" srcOrd="1" destOrd="0" presId="urn:microsoft.com/office/officeart/2005/8/layout/orgChart1"/>
    <dgm:cxn modelId="{4E0B047C-101A-4A97-A5E8-ABD0A250F3DA}" type="presParOf" srcId="{936EB38A-3C46-46A6-8A93-F743BB414D97}" destId="{6D9778AE-5600-4C26-9567-87FA88DB39E6}" srcOrd="1" destOrd="0" presId="urn:microsoft.com/office/officeart/2005/8/layout/orgChart1"/>
    <dgm:cxn modelId="{11CBCB44-732E-484B-A498-05F76ADAE203}" type="presParOf" srcId="{936EB38A-3C46-46A6-8A93-F743BB414D97}" destId="{53D235A6-A310-418E-83AE-9091BD093FAC}" srcOrd="2" destOrd="0" presId="urn:microsoft.com/office/officeart/2005/8/layout/orgChart1"/>
    <dgm:cxn modelId="{458253BA-FF9A-4582-98BB-CDA3F50BA627}" type="presParOf" srcId="{29588EEA-1887-45AB-92BB-CAFDE3F2FD8F}" destId="{62B07E10-E701-4D56-B137-4069F56C3BB8}" srcOrd="4" destOrd="0" presId="urn:microsoft.com/office/officeart/2005/8/layout/orgChart1"/>
    <dgm:cxn modelId="{A9F95A5F-5922-419B-AA8C-88C42895CBE9}" type="presParOf" srcId="{29588EEA-1887-45AB-92BB-CAFDE3F2FD8F}" destId="{96348767-7A2B-420B-81AE-908C2F108465}" srcOrd="5" destOrd="0" presId="urn:microsoft.com/office/officeart/2005/8/layout/orgChart1"/>
    <dgm:cxn modelId="{570622C4-D126-4330-B7C1-F1E7DE26DA90}" type="presParOf" srcId="{96348767-7A2B-420B-81AE-908C2F108465}" destId="{EE06947C-FD80-46FB-98A5-D92E35EE94D3}" srcOrd="0" destOrd="0" presId="urn:microsoft.com/office/officeart/2005/8/layout/orgChart1"/>
    <dgm:cxn modelId="{1868459A-5F70-42D6-96F1-7A0C6BC47EA0}" type="presParOf" srcId="{EE06947C-FD80-46FB-98A5-D92E35EE94D3}" destId="{DFF13D82-B5C7-4241-A596-4E7AF4BDA0CD}" srcOrd="0" destOrd="0" presId="urn:microsoft.com/office/officeart/2005/8/layout/orgChart1"/>
    <dgm:cxn modelId="{472404C8-1416-4EA5-85EA-4540D7EF0A90}" type="presParOf" srcId="{EE06947C-FD80-46FB-98A5-D92E35EE94D3}" destId="{FCA2D8CC-EF0A-4F06-8D65-8C97FF66BA92}" srcOrd="1" destOrd="0" presId="urn:microsoft.com/office/officeart/2005/8/layout/orgChart1"/>
    <dgm:cxn modelId="{73F7297F-A4CD-40D9-B637-BAE389FB2E76}" type="presParOf" srcId="{96348767-7A2B-420B-81AE-908C2F108465}" destId="{CBA8635F-4DC6-4BE1-AD80-CF9158D100D4}" srcOrd="1" destOrd="0" presId="urn:microsoft.com/office/officeart/2005/8/layout/orgChart1"/>
    <dgm:cxn modelId="{958E0F59-C08A-434A-BFCC-9A6080E60C5C}" type="presParOf" srcId="{96348767-7A2B-420B-81AE-908C2F108465}" destId="{116B58A4-69DD-458C-B51B-D15C4EC9E051}" srcOrd="2" destOrd="0" presId="urn:microsoft.com/office/officeart/2005/8/layout/orgChart1"/>
    <dgm:cxn modelId="{F7F770BC-9D5C-4138-98F5-76005C04CA5E}" type="presParOf" srcId="{AE85CA67-072B-47A6-ABA0-F2844DAB18C7}" destId="{FD5FB6CA-34BE-485C-93F1-0B2CC8826D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243ED-ADBE-469D-93EB-9CCE68CF9C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302CA4-BC83-4E89-BD16-227F0A4CCC38}">
      <dgm:prSet phldrT="[Text]" phldr="0"/>
      <dgm:spPr>
        <a:solidFill>
          <a:schemeClr val="accent3"/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Heat Transfer</a:t>
          </a:r>
          <a:endParaRPr lang="en-US"/>
        </a:p>
      </dgm:t>
    </dgm:pt>
    <dgm:pt modelId="{77ABBE27-95C2-408C-BC48-8C9A0CDEF06F}" type="parTrans" cxnId="{769FF587-F220-4F42-827C-D172FD4C94D9}">
      <dgm:prSet/>
      <dgm:spPr/>
      <dgm:t>
        <a:bodyPr/>
        <a:lstStyle/>
        <a:p>
          <a:endParaRPr lang="en-US"/>
        </a:p>
      </dgm:t>
    </dgm:pt>
    <dgm:pt modelId="{DD23FB6F-1DFD-4F1C-B23B-B75EF2209D8A}" type="sibTrans" cxnId="{769FF587-F220-4F42-827C-D172FD4C94D9}">
      <dgm:prSet/>
      <dgm:spPr/>
      <dgm:t>
        <a:bodyPr/>
        <a:lstStyle/>
        <a:p>
          <a:endParaRPr lang="en-US"/>
        </a:p>
      </dgm:t>
    </dgm:pt>
    <dgm:pt modelId="{0B35A6CE-AA1F-4ABE-A99B-9EB6F48BA500}">
      <dgm:prSet phldrT="[Text]" phldr="0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Cools Battery</a:t>
          </a:r>
          <a:endParaRPr lang="en-US"/>
        </a:p>
      </dgm:t>
    </dgm:pt>
    <dgm:pt modelId="{64648F8B-9136-424D-B664-83216449B715}" type="parTrans" cxnId="{1C5D0FA0-C458-4245-B14E-1C8445FA84C3}">
      <dgm:prSet/>
      <dgm:spPr/>
      <dgm:t>
        <a:bodyPr/>
        <a:lstStyle/>
        <a:p>
          <a:endParaRPr lang="en-US"/>
        </a:p>
      </dgm:t>
    </dgm:pt>
    <dgm:pt modelId="{B9632182-9EE7-4DD1-823D-D147D92BEF32}" type="sibTrans" cxnId="{1C5D0FA0-C458-4245-B14E-1C8445FA84C3}">
      <dgm:prSet/>
      <dgm:spPr/>
      <dgm:t>
        <a:bodyPr/>
        <a:lstStyle/>
        <a:p>
          <a:endParaRPr lang="en-US"/>
        </a:p>
      </dgm:t>
    </dgm:pt>
    <dgm:pt modelId="{7AF021EA-A2EA-434A-83AE-043CCBFE7403}" type="pres">
      <dgm:prSet presAssocID="{BB7243ED-ADBE-469D-93EB-9CCE68CF9C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6D5BB3-041C-4A93-95D5-2954D1D69222}" type="pres">
      <dgm:prSet presAssocID="{F3302CA4-BC83-4E89-BD16-227F0A4CCC38}" presName="hierRoot1" presStyleCnt="0">
        <dgm:presLayoutVars>
          <dgm:hierBranch val="init"/>
        </dgm:presLayoutVars>
      </dgm:prSet>
      <dgm:spPr/>
    </dgm:pt>
    <dgm:pt modelId="{42F9C766-26BE-4701-9F28-1977EC9B7341}" type="pres">
      <dgm:prSet presAssocID="{F3302CA4-BC83-4E89-BD16-227F0A4CCC38}" presName="rootComposite1" presStyleCnt="0"/>
      <dgm:spPr/>
    </dgm:pt>
    <dgm:pt modelId="{E3692DB0-B4F7-4DB8-938F-AA8CFE9399EF}" type="pres">
      <dgm:prSet presAssocID="{F3302CA4-BC83-4E89-BD16-227F0A4CCC38}" presName="rootText1" presStyleLbl="node0" presStyleIdx="0" presStyleCnt="1">
        <dgm:presLayoutVars>
          <dgm:chPref val="3"/>
        </dgm:presLayoutVars>
      </dgm:prSet>
      <dgm:spPr/>
    </dgm:pt>
    <dgm:pt modelId="{FB0050C8-82A0-4B04-A5FA-A37304869CC6}" type="pres">
      <dgm:prSet presAssocID="{F3302CA4-BC83-4E89-BD16-227F0A4CCC38}" presName="rootConnector1" presStyleLbl="node1" presStyleIdx="0" presStyleCnt="0"/>
      <dgm:spPr/>
    </dgm:pt>
    <dgm:pt modelId="{2327258D-C87B-4D9B-8C12-807190B71B9B}" type="pres">
      <dgm:prSet presAssocID="{F3302CA4-BC83-4E89-BD16-227F0A4CCC38}" presName="hierChild2" presStyleCnt="0"/>
      <dgm:spPr/>
    </dgm:pt>
    <dgm:pt modelId="{7ACFADBE-E518-49C3-8691-6DA1B1FFBB86}" type="pres">
      <dgm:prSet presAssocID="{64648F8B-9136-424D-B664-83216449B715}" presName="Name37" presStyleLbl="parChTrans1D2" presStyleIdx="0" presStyleCnt="1"/>
      <dgm:spPr/>
    </dgm:pt>
    <dgm:pt modelId="{82E4CB38-B30C-4588-B4D3-1F5CF297C366}" type="pres">
      <dgm:prSet presAssocID="{0B35A6CE-AA1F-4ABE-A99B-9EB6F48BA500}" presName="hierRoot2" presStyleCnt="0">
        <dgm:presLayoutVars>
          <dgm:hierBranch val="init"/>
        </dgm:presLayoutVars>
      </dgm:prSet>
      <dgm:spPr/>
    </dgm:pt>
    <dgm:pt modelId="{3BAA4BCD-624D-4E12-A9CE-DDC849BBE2FD}" type="pres">
      <dgm:prSet presAssocID="{0B35A6CE-AA1F-4ABE-A99B-9EB6F48BA500}" presName="rootComposite" presStyleCnt="0"/>
      <dgm:spPr/>
    </dgm:pt>
    <dgm:pt modelId="{B228C479-69B1-43B0-89BA-4C0DE0C7AD0A}" type="pres">
      <dgm:prSet presAssocID="{0B35A6CE-AA1F-4ABE-A99B-9EB6F48BA500}" presName="rootText" presStyleLbl="node2" presStyleIdx="0" presStyleCnt="1">
        <dgm:presLayoutVars>
          <dgm:chPref val="3"/>
        </dgm:presLayoutVars>
      </dgm:prSet>
      <dgm:spPr/>
    </dgm:pt>
    <dgm:pt modelId="{54542F7F-B7D8-42EA-B3C9-86A7AE1AC49B}" type="pres">
      <dgm:prSet presAssocID="{0B35A6CE-AA1F-4ABE-A99B-9EB6F48BA500}" presName="rootConnector" presStyleLbl="node2" presStyleIdx="0" presStyleCnt="1"/>
      <dgm:spPr/>
    </dgm:pt>
    <dgm:pt modelId="{C887CB6B-3CD5-43C0-8DA4-D8B35E5A0C0C}" type="pres">
      <dgm:prSet presAssocID="{0B35A6CE-AA1F-4ABE-A99B-9EB6F48BA500}" presName="hierChild4" presStyleCnt="0"/>
      <dgm:spPr/>
    </dgm:pt>
    <dgm:pt modelId="{82F9FEA5-32E9-4B9D-9A81-71F03D1B8F05}" type="pres">
      <dgm:prSet presAssocID="{0B35A6CE-AA1F-4ABE-A99B-9EB6F48BA500}" presName="hierChild5" presStyleCnt="0"/>
      <dgm:spPr/>
    </dgm:pt>
    <dgm:pt modelId="{78A6A874-7DDF-414A-9EAB-5538C45C2CC3}" type="pres">
      <dgm:prSet presAssocID="{F3302CA4-BC83-4E89-BD16-227F0A4CCC38}" presName="hierChild3" presStyleCnt="0"/>
      <dgm:spPr/>
    </dgm:pt>
  </dgm:ptLst>
  <dgm:cxnLst>
    <dgm:cxn modelId="{E7D4E90F-6DAE-4216-BF2C-32C4987772ED}" type="presOf" srcId="{F3302CA4-BC83-4E89-BD16-227F0A4CCC38}" destId="{E3692DB0-B4F7-4DB8-938F-AA8CFE9399EF}" srcOrd="0" destOrd="0" presId="urn:microsoft.com/office/officeart/2005/8/layout/orgChart1"/>
    <dgm:cxn modelId="{4999FD0F-C369-4108-B83C-DC63F20C0B60}" type="presOf" srcId="{F3302CA4-BC83-4E89-BD16-227F0A4CCC38}" destId="{FB0050C8-82A0-4B04-A5FA-A37304869CC6}" srcOrd="1" destOrd="0" presId="urn:microsoft.com/office/officeart/2005/8/layout/orgChart1"/>
    <dgm:cxn modelId="{66B1B65D-6350-49A4-A40E-A9DA213E305D}" type="presOf" srcId="{0B35A6CE-AA1F-4ABE-A99B-9EB6F48BA500}" destId="{54542F7F-B7D8-42EA-B3C9-86A7AE1AC49B}" srcOrd="1" destOrd="0" presId="urn:microsoft.com/office/officeart/2005/8/layout/orgChart1"/>
    <dgm:cxn modelId="{BEF56D6D-26CF-4CA0-BC16-967FE9C824E3}" type="presOf" srcId="{64648F8B-9136-424D-B664-83216449B715}" destId="{7ACFADBE-E518-49C3-8691-6DA1B1FFBB86}" srcOrd="0" destOrd="0" presId="urn:microsoft.com/office/officeart/2005/8/layout/orgChart1"/>
    <dgm:cxn modelId="{769FF587-F220-4F42-827C-D172FD4C94D9}" srcId="{BB7243ED-ADBE-469D-93EB-9CCE68CF9CC5}" destId="{F3302CA4-BC83-4E89-BD16-227F0A4CCC38}" srcOrd="0" destOrd="0" parTransId="{77ABBE27-95C2-408C-BC48-8C9A0CDEF06F}" sibTransId="{DD23FB6F-1DFD-4F1C-B23B-B75EF2209D8A}"/>
    <dgm:cxn modelId="{2285B891-0C71-444F-970E-96098D849B08}" type="presOf" srcId="{0B35A6CE-AA1F-4ABE-A99B-9EB6F48BA500}" destId="{B228C479-69B1-43B0-89BA-4C0DE0C7AD0A}" srcOrd="0" destOrd="0" presId="urn:microsoft.com/office/officeart/2005/8/layout/orgChart1"/>
    <dgm:cxn modelId="{1C5D0FA0-C458-4245-B14E-1C8445FA84C3}" srcId="{F3302CA4-BC83-4E89-BD16-227F0A4CCC38}" destId="{0B35A6CE-AA1F-4ABE-A99B-9EB6F48BA500}" srcOrd="0" destOrd="0" parTransId="{64648F8B-9136-424D-B664-83216449B715}" sibTransId="{B9632182-9EE7-4DD1-823D-D147D92BEF32}"/>
    <dgm:cxn modelId="{95D652F4-1A67-4B8A-AE45-92189C075B19}" type="presOf" srcId="{BB7243ED-ADBE-469D-93EB-9CCE68CF9CC5}" destId="{7AF021EA-A2EA-434A-83AE-043CCBFE7403}" srcOrd="0" destOrd="0" presId="urn:microsoft.com/office/officeart/2005/8/layout/orgChart1"/>
    <dgm:cxn modelId="{21E3B464-0C87-471E-9894-55393DC62A1E}" type="presParOf" srcId="{7AF021EA-A2EA-434A-83AE-043CCBFE7403}" destId="{016D5BB3-041C-4A93-95D5-2954D1D69222}" srcOrd="0" destOrd="0" presId="urn:microsoft.com/office/officeart/2005/8/layout/orgChart1"/>
    <dgm:cxn modelId="{D82FB21C-AE5F-46E6-8C8D-4E937354CA64}" type="presParOf" srcId="{016D5BB3-041C-4A93-95D5-2954D1D69222}" destId="{42F9C766-26BE-4701-9F28-1977EC9B7341}" srcOrd="0" destOrd="0" presId="urn:microsoft.com/office/officeart/2005/8/layout/orgChart1"/>
    <dgm:cxn modelId="{926F6519-A2D7-4C7A-9A58-75A07F538390}" type="presParOf" srcId="{42F9C766-26BE-4701-9F28-1977EC9B7341}" destId="{E3692DB0-B4F7-4DB8-938F-AA8CFE9399EF}" srcOrd="0" destOrd="0" presId="urn:microsoft.com/office/officeart/2005/8/layout/orgChart1"/>
    <dgm:cxn modelId="{7728DD54-DA2B-4C8B-ADE8-F9B83A51712B}" type="presParOf" srcId="{42F9C766-26BE-4701-9F28-1977EC9B7341}" destId="{FB0050C8-82A0-4B04-A5FA-A37304869CC6}" srcOrd="1" destOrd="0" presId="urn:microsoft.com/office/officeart/2005/8/layout/orgChart1"/>
    <dgm:cxn modelId="{C04BC550-29F3-45A7-9EEB-B9E6E3E8181D}" type="presParOf" srcId="{016D5BB3-041C-4A93-95D5-2954D1D69222}" destId="{2327258D-C87B-4D9B-8C12-807190B71B9B}" srcOrd="1" destOrd="0" presId="urn:microsoft.com/office/officeart/2005/8/layout/orgChart1"/>
    <dgm:cxn modelId="{9EE150E9-4A5C-421F-A8ED-4F629E391667}" type="presParOf" srcId="{2327258D-C87B-4D9B-8C12-807190B71B9B}" destId="{7ACFADBE-E518-49C3-8691-6DA1B1FFBB86}" srcOrd="0" destOrd="0" presId="urn:microsoft.com/office/officeart/2005/8/layout/orgChart1"/>
    <dgm:cxn modelId="{4D8A986F-3C39-4E27-8E76-9DC70FC90F12}" type="presParOf" srcId="{2327258D-C87B-4D9B-8C12-807190B71B9B}" destId="{82E4CB38-B30C-4588-B4D3-1F5CF297C366}" srcOrd="1" destOrd="0" presId="urn:microsoft.com/office/officeart/2005/8/layout/orgChart1"/>
    <dgm:cxn modelId="{F3F19E80-325A-4137-857D-6DD61B225EB3}" type="presParOf" srcId="{82E4CB38-B30C-4588-B4D3-1F5CF297C366}" destId="{3BAA4BCD-624D-4E12-A9CE-DDC849BBE2FD}" srcOrd="0" destOrd="0" presId="urn:microsoft.com/office/officeart/2005/8/layout/orgChart1"/>
    <dgm:cxn modelId="{EF9785F6-69E8-4F51-B1B8-5E6A37528AFB}" type="presParOf" srcId="{3BAA4BCD-624D-4E12-A9CE-DDC849BBE2FD}" destId="{B228C479-69B1-43B0-89BA-4C0DE0C7AD0A}" srcOrd="0" destOrd="0" presId="urn:microsoft.com/office/officeart/2005/8/layout/orgChart1"/>
    <dgm:cxn modelId="{7AD6EAF6-A7F7-48C6-9305-9BC4EC05D779}" type="presParOf" srcId="{3BAA4BCD-624D-4E12-A9CE-DDC849BBE2FD}" destId="{54542F7F-B7D8-42EA-B3C9-86A7AE1AC49B}" srcOrd="1" destOrd="0" presId="urn:microsoft.com/office/officeart/2005/8/layout/orgChart1"/>
    <dgm:cxn modelId="{3EA3DFC0-5183-46D2-894D-575322C50DAD}" type="presParOf" srcId="{82E4CB38-B30C-4588-B4D3-1F5CF297C366}" destId="{C887CB6B-3CD5-43C0-8DA4-D8B35E5A0C0C}" srcOrd="1" destOrd="0" presId="urn:microsoft.com/office/officeart/2005/8/layout/orgChart1"/>
    <dgm:cxn modelId="{9B17ACB7-3F0D-4B84-AB8F-037EED5366F8}" type="presParOf" srcId="{82E4CB38-B30C-4588-B4D3-1F5CF297C366}" destId="{82F9FEA5-32E9-4B9D-9A81-71F03D1B8F05}" srcOrd="2" destOrd="0" presId="urn:microsoft.com/office/officeart/2005/8/layout/orgChart1"/>
    <dgm:cxn modelId="{C03518B8-EBD0-4115-9A2E-90F82D1868BF}" type="presParOf" srcId="{016D5BB3-041C-4A93-95D5-2954D1D69222}" destId="{78A6A874-7DDF-414A-9EAB-5538C45C2C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EF02D6-01D3-41C0-A484-ACA0A123ED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AC445-A9F1-45BF-956B-8D1E7A8AD139}">
      <dgm:prSet phldrT="[Text]" phldr="0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Safety </a:t>
          </a:r>
          <a:endParaRPr lang="en-US"/>
        </a:p>
      </dgm:t>
    </dgm:pt>
    <dgm:pt modelId="{1C412560-502C-4295-999F-D3A5403F072E}" type="parTrans" cxnId="{8346C9CF-27E1-4E55-929A-0A231C6462F8}">
      <dgm:prSet/>
      <dgm:spPr/>
      <dgm:t>
        <a:bodyPr/>
        <a:lstStyle/>
        <a:p>
          <a:endParaRPr lang="en-US"/>
        </a:p>
      </dgm:t>
    </dgm:pt>
    <dgm:pt modelId="{132EA3D5-099F-4D27-91F8-32CDC73A8BB6}" type="sibTrans" cxnId="{8346C9CF-27E1-4E55-929A-0A231C6462F8}">
      <dgm:prSet/>
      <dgm:spPr/>
      <dgm:t>
        <a:bodyPr/>
        <a:lstStyle/>
        <a:p>
          <a:endParaRPr lang="en-US"/>
        </a:p>
      </dgm:t>
    </dgm:pt>
    <dgm:pt modelId="{A8388887-144E-43D4-A336-29CF8130EDA1}">
      <dgm:prSet phldrT="[Text]" phldr="0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Avoids Puncture</a:t>
          </a:r>
          <a:endParaRPr lang="en-US"/>
        </a:p>
      </dgm:t>
    </dgm:pt>
    <dgm:pt modelId="{7BE76975-B1AD-4E7B-A0A6-0961EC887E9A}" type="parTrans" cxnId="{5D1135C9-1EE7-41FF-B50C-76540E01530D}">
      <dgm:prSet/>
      <dgm:spPr/>
      <dgm:t>
        <a:bodyPr/>
        <a:lstStyle/>
        <a:p>
          <a:endParaRPr lang="en-US"/>
        </a:p>
      </dgm:t>
    </dgm:pt>
    <dgm:pt modelId="{3DAA81F2-8FF5-499B-BFCB-90CF81A2E443}" type="sibTrans" cxnId="{5D1135C9-1EE7-41FF-B50C-76540E01530D}">
      <dgm:prSet/>
      <dgm:spPr/>
      <dgm:t>
        <a:bodyPr/>
        <a:lstStyle/>
        <a:p>
          <a:endParaRPr lang="en-US"/>
        </a:p>
      </dgm:t>
    </dgm:pt>
    <dgm:pt modelId="{E6EF792C-6BBB-48E6-A63F-A0243A70D11C}">
      <dgm:prSet phldrT="[Text]" phldr="0"/>
      <dgm:spPr>
        <a:solidFill>
          <a:schemeClr val="accent4"/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Reduces Thermal Runaway</a:t>
          </a:r>
          <a:endParaRPr lang="en-US"/>
        </a:p>
      </dgm:t>
    </dgm:pt>
    <dgm:pt modelId="{BCE6221D-E741-4E1B-BF04-1A4AF5E93D35}" type="parTrans" cxnId="{B040FA03-3E5E-4658-91A2-8D751A212519}">
      <dgm:prSet/>
      <dgm:spPr/>
      <dgm:t>
        <a:bodyPr/>
        <a:lstStyle/>
        <a:p>
          <a:endParaRPr lang="en-US"/>
        </a:p>
      </dgm:t>
    </dgm:pt>
    <dgm:pt modelId="{90DB250A-F0E0-4655-A17E-54D3E00DB038}" type="sibTrans" cxnId="{B040FA03-3E5E-4658-91A2-8D751A212519}">
      <dgm:prSet/>
      <dgm:spPr/>
      <dgm:t>
        <a:bodyPr/>
        <a:lstStyle/>
        <a:p>
          <a:endParaRPr lang="en-US"/>
        </a:p>
      </dgm:t>
    </dgm:pt>
    <dgm:pt modelId="{C680E5B0-195F-4158-A12C-694F2471EF49}">
      <dgm:prSet phldrT="[Text]" phldr="0"/>
      <dgm:spPr>
        <a:solidFill>
          <a:schemeClr val="accent4"/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Withstands Thermal Cycling</a:t>
          </a:r>
          <a:endParaRPr lang="en-US"/>
        </a:p>
      </dgm:t>
    </dgm:pt>
    <dgm:pt modelId="{5122D9B3-AC78-4C2E-8CDD-39045B195F53}" type="parTrans" cxnId="{F4AF3817-0741-48AB-B727-23A6A767B6CA}">
      <dgm:prSet/>
      <dgm:spPr/>
      <dgm:t>
        <a:bodyPr/>
        <a:lstStyle/>
        <a:p>
          <a:endParaRPr lang="en-US"/>
        </a:p>
      </dgm:t>
    </dgm:pt>
    <dgm:pt modelId="{4E4271C6-5EEB-4021-B3EB-ADE3603663F8}" type="sibTrans" cxnId="{F4AF3817-0741-48AB-B727-23A6A767B6CA}">
      <dgm:prSet/>
      <dgm:spPr/>
      <dgm:t>
        <a:bodyPr/>
        <a:lstStyle/>
        <a:p>
          <a:endParaRPr lang="en-US"/>
        </a:p>
      </dgm:t>
    </dgm:pt>
    <dgm:pt modelId="{FF8D5775-82C1-40AA-8DCA-7E2BFDEFB0D2}">
      <dgm:prSet phldr="0"/>
      <dgm:spPr>
        <a:solidFill>
          <a:schemeClr val="accent4"/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Accommodate Swelling</a:t>
          </a:r>
        </a:p>
      </dgm:t>
    </dgm:pt>
    <dgm:pt modelId="{0C5A7750-6B24-4E41-B9B9-8381A32F0F58}" type="parTrans" cxnId="{C08014EF-E025-4ADE-A9D7-0661C241CA21}">
      <dgm:prSet/>
      <dgm:spPr/>
    </dgm:pt>
    <dgm:pt modelId="{B4D91827-CE83-4737-A2F8-6ACDEEEE4896}" type="sibTrans" cxnId="{C08014EF-E025-4ADE-A9D7-0661C241CA21}">
      <dgm:prSet/>
      <dgm:spPr/>
    </dgm:pt>
    <dgm:pt modelId="{CECE2BFA-4A6A-4442-ADE6-89787B3DDCC7}" type="pres">
      <dgm:prSet presAssocID="{B0EF02D6-01D3-41C0-A484-ACA0A123ED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E48D3B-82EE-4500-9055-C225AABBC9CE}" type="pres">
      <dgm:prSet presAssocID="{CAAAC445-A9F1-45BF-956B-8D1E7A8AD139}" presName="hierRoot1" presStyleCnt="0">
        <dgm:presLayoutVars>
          <dgm:hierBranch val="init"/>
        </dgm:presLayoutVars>
      </dgm:prSet>
      <dgm:spPr/>
    </dgm:pt>
    <dgm:pt modelId="{6A45FFDA-17D8-4705-ADED-EEFC010A6F78}" type="pres">
      <dgm:prSet presAssocID="{CAAAC445-A9F1-45BF-956B-8D1E7A8AD139}" presName="rootComposite1" presStyleCnt="0"/>
      <dgm:spPr/>
    </dgm:pt>
    <dgm:pt modelId="{DD22A857-DBFA-42FB-A415-7FDE6EC782FA}" type="pres">
      <dgm:prSet presAssocID="{CAAAC445-A9F1-45BF-956B-8D1E7A8AD139}" presName="rootText1" presStyleLbl="node0" presStyleIdx="0" presStyleCnt="1">
        <dgm:presLayoutVars>
          <dgm:chPref val="3"/>
        </dgm:presLayoutVars>
      </dgm:prSet>
      <dgm:spPr/>
    </dgm:pt>
    <dgm:pt modelId="{508739A9-1925-4AA9-B234-EF2F67C2384C}" type="pres">
      <dgm:prSet presAssocID="{CAAAC445-A9F1-45BF-956B-8D1E7A8AD139}" presName="rootConnector1" presStyleLbl="node1" presStyleIdx="0" presStyleCnt="0"/>
      <dgm:spPr/>
    </dgm:pt>
    <dgm:pt modelId="{FCBDE535-0B01-443D-A0F3-5025E25EDEC6}" type="pres">
      <dgm:prSet presAssocID="{CAAAC445-A9F1-45BF-956B-8D1E7A8AD139}" presName="hierChild2" presStyleCnt="0"/>
      <dgm:spPr/>
    </dgm:pt>
    <dgm:pt modelId="{619F1ABC-6762-40EE-85B0-5A58F3BCF7F9}" type="pres">
      <dgm:prSet presAssocID="{7BE76975-B1AD-4E7B-A0A6-0961EC887E9A}" presName="Name37" presStyleLbl="parChTrans1D2" presStyleIdx="0" presStyleCnt="4"/>
      <dgm:spPr/>
    </dgm:pt>
    <dgm:pt modelId="{EA6018F7-23B3-4211-A8B2-C1960609B21D}" type="pres">
      <dgm:prSet presAssocID="{A8388887-144E-43D4-A336-29CF8130EDA1}" presName="hierRoot2" presStyleCnt="0">
        <dgm:presLayoutVars>
          <dgm:hierBranch val="init"/>
        </dgm:presLayoutVars>
      </dgm:prSet>
      <dgm:spPr/>
    </dgm:pt>
    <dgm:pt modelId="{A032638E-5480-446F-96C2-9A8748D1A698}" type="pres">
      <dgm:prSet presAssocID="{A8388887-144E-43D4-A336-29CF8130EDA1}" presName="rootComposite" presStyleCnt="0"/>
      <dgm:spPr/>
    </dgm:pt>
    <dgm:pt modelId="{72D3A31E-C8F7-4DAB-AA8E-0CEAFF01AC16}" type="pres">
      <dgm:prSet presAssocID="{A8388887-144E-43D4-A336-29CF8130EDA1}" presName="rootText" presStyleLbl="node2" presStyleIdx="0" presStyleCnt="4">
        <dgm:presLayoutVars>
          <dgm:chPref val="3"/>
        </dgm:presLayoutVars>
      </dgm:prSet>
      <dgm:spPr>
        <a:solidFill>
          <a:schemeClr val="accent4"/>
        </a:solidFill>
      </dgm:spPr>
    </dgm:pt>
    <dgm:pt modelId="{CB4F4CB7-B256-4E1F-98BF-33CDAFC89F69}" type="pres">
      <dgm:prSet presAssocID="{A8388887-144E-43D4-A336-29CF8130EDA1}" presName="rootConnector" presStyleLbl="node2" presStyleIdx="0" presStyleCnt="4"/>
      <dgm:spPr/>
    </dgm:pt>
    <dgm:pt modelId="{2D1704A4-EC01-4A87-9521-B3BA248CD867}" type="pres">
      <dgm:prSet presAssocID="{A8388887-144E-43D4-A336-29CF8130EDA1}" presName="hierChild4" presStyleCnt="0"/>
      <dgm:spPr/>
    </dgm:pt>
    <dgm:pt modelId="{4BAFDAFA-4C89-4878-AACB-5369DA4E782F}" type="pres">
      <dgm:prSet presAssocID="{A8388887-144E-43D4-A336-29CF8130EDA1}" presName="hierChild5" presStyleCnt="0"/>
      <dgm:spPr/>
    </dgm:pt>
    <dgm:pt modelId="{967F0B16-A09C-4360-99C2-1D9F26C23B4D}" type="pres">
      <dgm:prSet presAssocID="{BCE6221D-E741-4E1B-BF04-1A4AF5E93D35}" presName="Name37" presStyleLbl="parChTrans1D2" presStyleIdx="1" presStyleCnt="4"/>
      <dgm:spPr/>
    </dgm:pt>
    <dgm:pt modelId="{67C3ADDD-ED1E-4D95-BE7D-AAFF70930688}" type="pres">
      <dgm:prSet presAssocID="{E6EF792C-6BBB-48E6-A63F-A0243A70D11C}" presName="hierRoot2" presStyleCnt="0">
        <dgm:presLayoutVars>
          <dgm:hierBranch val="init"/>
        </dgm:presLayoutVars>
      </dgm:prSet>
      <dgm:spPr/>
    </dgm:pt>
    <dgm:pt modelId="{92DEFC08-D23F-47F5-81A1-9D14AC948E38}" type="pres">
      <dgm:prSet presAssocID="{E6EF792C-6BBB-48E6-A63F-A0243A70D11C}" presName="rootComposite" presStyleCnt="0"/>
      <dgm:spPr/>
    </dgm:pt>
    <dgm:pt modelId="{B4FB3CF7-7D48-4B0E-BC17-9405963AF272}" type="pres">
      <dgm:prSet presAssocID="{E6EF792C-6BBB-48E6-A63F-A0243A70D11C}" presName="rootText" presStyleLbl="node2" presStyleIdx="1" presStyleCnt="4">
        <dgm:presLayoutVars>
          <dgm:chPref val="3"/>
        </dgm:presLayoutVars>
      </dgm:prSet>
      <dgm:spPr/>
    </dgm:pt>
    <dgm:pt modelId="{B7C473AC-8AE0-47D4-B7F7-E8C804E8AFEA}" type="pres">
      <dgm:prSet presAssocID="{E6EF792C-6BBB-48E6-A63F-A0243A70D11C}" presName="rootConnector" presStyleLbl="node2" presStyleIdx="1" presStyleCnt="4"/>
      <dgm:spPr/>
    </dgm:pt>
    <dgm:pt modelId="{6E3A9E8E-B98C-41A3-B74A-F88C9F1CDA94}" type="pres">
      <dgm:prSet presAssocID="{E6EF792C-6BBB-48E6-A63F-A0243A70D11C}" presName="hierChild4" presStyleCnt="0"/>
      <dgm:spPr/>
    </dgm:pt>
    <dgm:pt modelId="{15B2DF27-663F-4BCC-9A61-FFAFD3E62F03}" type="pres">
      <dgm:prSet presAssocID="{E6EF792C-6BBB-48E6-A63F-A0243A70D11C}" presName="hierChild5" presStyleCnt="0"/>
      <dgm:spPr/>
    </dgm:pt>
    <dgm:pt modelId="{17C421B4-83B1-44A7-83BC-68C3CBC89F4B}" type="pres">
      <dgm:prSet presAssocID="{5122D9B3-AC78-4C2E-8CDD-39045B195F53}" presName="Name37" presStyleLbl="parChTrans1D2" presStyleIdx="2" presStyleCnt="4"/>
      <dgm:spPr/>
    </dgm:pt>
    <dgm:pt modelId="{D2ECF7E0-FBFD-42EE-9DC1-73F934E145AA}" type="pres">
      <dgm:prSet presAssocID="{C680E5B0-195F-4158-A12C-694F2471EF49}" presName="hierRoot2" presStyleCnt="0">
        <dgm:presLayoutVars>
          <dgm:hierBranch val="init"/>
        </dgm:presLayoutVars>
      </dgm:prSet>
      <dgm:spPr/>
    </dgm:pt>
    <dgm:pt modelId="{EE95F53E-52A2-4FEE-82F0-94814D56ADCC}" type="pres">
      <dgm:prSet presAssocID="{C680E5B0-195F-4158-A12C-694F2471EF49}" presName="rootComposite" presStyleCnt="0"/>
      <dgm:spPr/>
    </dgm:pt>
    <dgm:pt modelId="{BDF76CBA-C3B1-4ECB-8FB6-11EAC74D9EA8}" type="pres">
      <dgm:prSet presAssocID="{C680E5B0-195F-4158-A12C-694F2471EF49}" presName="rootText" presStyleLbl="node2" presStyleIdx="2" presStyleCnt="4">
        <dgm:presLayoutVars>
          <dgm:chPref val="3"/>
        </dgm:presLayoutVars>
      </dgm:prSet>
      <dgm:spPr/>
    </dgm:pt>
    <dgm:pt modelId="{E42927EB-64C4-40BB-B276-EEB5F0043295}" type="pres">
      <dgm:prSet presAssocID="{C680E5B0-195F-4158-A12C-694F2471EF49}" presName="rootConnector" presStyleLbl="node2" presStyleIdx="2" presStyleCnt="4"/>
      <dgm:spPr/>
    </dgm:pt>
    <dgm:pt modelId="{4F84B516-2EF1-44D8-A2E9-927792B67781}" type="pres">
      <dgm:prSet presAssocID="{C680E5B0-195F-4158-A12C-694F2471EF49}" presName="hierChild4" presStyleCnt="0"/>
      <dgm:spPr/>
    </dgm:pt>
    <dgm:pt modelId="{6F205C3C-DE09-4FA8-A75B-A7D5120CAFE0}" type="pres">
      <dgm:prSet presAssocID="{C680E5B0-195F-4158-A12C-694F2471EF49}" presName="hierChild5" presStyleCnt="0"/>
      <dgm:spPr/>
    </dgm:pt>
    <dgm:pt modelId="{8B3097AF-5141-4006-8787-994AA680E125}" type="pres">
      <dgm:prSet presAssocID="{0C5A7750-6B24-4E41-B9B9-8381A32F0F58}" presName="Name37" presStyleLbl="parChTrans1D2" presStyleIdx="3" presStyleCnt="4"/>
      <dgm:spPr/>
    </dgm:pt>
    <dgm:pt modelId="{09E46F0D-83A3-47EB-9536-21E0F980CE7D}" type="pres">
      <dgm:prSet presAssocID="{FF8D5775-82C1-40AA-8DCA-7E2BFDEFB0D2}" presName="hierRoot2" presStyleCnt="0">
        <dgm:presLayoutVars>
          <dgm:hierBranch val="init"/>
        </dgm:presLayoutVars>
      </dgm:prSet>
      <dgm:spPr/>
    </dgm:pt>
    <dgm:pt modelId="{2FBF0ABA-D2F0-49FA-820A-DCBC124941D7}" type="pres">
      <dgm:prSet presAssocID="{FF8D5775-82C1-40AA-8DCA-7E2BFDEFB0D2}" presName="rootComposite" presStyleCnt="0"/>
      <dgm:spPr/>
    </dgm:pt>
    <dgm:pt modelId="{501A34F4-5F9D-476E-A7E9-F3FCCCB20606}" type="pres">
      <dgm:prSet presAssocID="{FF8D5775-82C1-40AA-8DCA-7E2BFDEFB0D2}" presName="rootText" presStyleLbl="node2" presStyleIdx="3" presStyleCnt="4">
        <dgm:presLayoutVars>
          <dgm:chPref val="3"/>
        </dgm:presLayoutVars>
      </dgm:prSet>
      <dgm:spPr>
        <a:solidFill>
          <a:schemeClr val="accent4"/>
        </a:solidFill>
      </dgm:spPr>
    </dgm:pt>
    <dgm:pt modelId="{4CFFF87A-C4CD-47B2-83D3-F1B61B33A54A}" type="pres">
      <dgm:prSet presAssocID="{FF8D5775-82C1-40AA-8DCA-7E2BFDEFB0D2}" presName="rootConnector" presStyleLbl="node2" presStyleIdx="3" presStyleCnt="4"/>
      <dgm:spPr/>
    </dgm:pt>
    <dgm:pt modelId="{6C547935-16DE-4E55-949B-F869F794FC9D}" type="pres">
      <dgm:prSet presAssocID="{FF8D5775-82C1-40AA-8DCA-7E2BFDEFB0D2}" presName="hierChild4" presStyleCnt="0"/>
      <dgm:spPr/>
    </dgm:pt>
    <dgm:pt modelId="{35ADB357-E9A8-488F-B1B2-D686C2B1062E}" type="pres">
      <dgm:prSet presAssocID="{FF8D5775-82C1-40AA-8DCA-7E2BFDEFB0D2}" presName="hierChild5" presStyleCnt="0"/>
      <dgm:spPr/>
    </dgm:pt>
    <dgm:pt modelId="{BC49D1C2-891E-48E8-B287-1A431967B819}" type="pres">
      <dgm:prSet presAssocID="{CAAAC445-A9F1-45BF-956B-8D1E7A8AD139}" presName="hierChild3" presStyleCnt="0"/>
      <dgm:spPr/>
    </dgm:pt>
  </dgm:ptLst>
  <dgm:cxnLst>
    <dgm:cxn modelId="{B040FA03-3E5E-4658-91A2-8D751A212519}" srcId="{CAAAC445-A9F1-45BF-956B-8D1E7A8AD139}" destId="{E6EF792C-6BBB-48E6-A63F-A0243A70D11C}" srcOrd="1" destOrd="0" parTransId="{BCE6221D-E741-4E1B-BF04-1A4AF5E93D35}" sibTransId="{90DB250A-F0E0-4655-A17E-54D3E00DB038}"/>
    <dgm:cxn modelId="{F4AF3817-0741-48AB-B727-23A6A767B6CA}" srcId="{CAAAC445-A9F1-45BF-956B-8D1E7A8AD139}" destId="{C680E5B0-195F-4158-A12C-694F2471EF49}" srcOrd="2" destOrd="0" parTransId="{5122D9B3-AC78-4C2E-8CDD-39045B195F53}" sibTransId="{4E4271C6-5EEB-4021-B3EB-ADE3603663F8}"/>
    <dgm:cxn modelId="{977EA32D-B81C-4926-ACED-8CAC495653A0}" type="presOf" srcId="{B0EF02D6-01D3-41C0-A484-ACA0A123ED16}" destId="{CECE2BFA-4A6A-4442-ADE6-89787B3DDCC7}" srcOrd="0" destOrd="0" presId="urn:microsoft.com/office/officeart/2005/8/layout/orgChart1"/>
    <dgm:cxn modelId="{7EE17233-7B4F-43D9-85F4-A57047E24D60}" type="presOf" srcId="{BCE6221D-E741-4E1B-BF04-1A4AF5E93D35}" destId="{967F0B16-A09C-4360-99C2-1D9F26C23B4D}" srcOrd="0" destOrd="0" presId="urn:microsoft.com/office/officeart/2005/8/layout/orgChart1"/>
    <dgm:cxn modelId="{22810C38-BA97-4D8C-8307-1DB0A084810C}" type="presOf" srcId="{5122D9B3-AC78-4C2E-8CDD-39045B195F53}" destId="{17C421B4-83B1-44A7-83BC-68C3CBC89F4B}" srcOrd="0" destOrd="0" presId="urn:microsoft.com/office/officeart/2005/8/layout/orgChart1"/>
    <dgm:cxn modelId="{214C7941-2F6E-4D20-B6C8-327830E3E632}" type="presOf" srcId="{A8388887-144E-43D4-A336-29CF8130EDA1}" destId="{72D3A31E-C8F7-4DAB-AA8E-0CEAFF01AC16}" srcOrd="0" destOrd="0" presId="urn:microsoft.com/office/officeart/2005/8/layout/orgChart1"/>
    <dgm:cxn modelId="{FF496B64-80E3-4E19-8E9D-BAD2E6FD47A4}" type="presOf" srcId="{CAAAC445-A9F1-45BF-956B-8D1E7A8AD139}" destId="{DD22A857-DBFA-42FB-A415-7FDE6EC782FA}" srcOrd="0" destOrd="0" presId="urn:microsoft.com/office/officeart/2005/8/layout/orgChart1"/>
    <dgm:cxn modelId="{8B69996B-60F4-4B3C-9965-37AEC74AB956}" type="presOf" srcId="{E6EF792C-6BBB-48E6-A63F-A0243A70D11C}" destId="{B7C473AC-8AE0-47D4-B7F7-E8C804E8AFEA}" srcOrd="1" destOrd="0" presId="urn:microsoft.com/office/officeart/2005/8/layout/orgChart1"/>
    <dgm:cxn modelId="{650A749A-2BE3-4544-A9CB-C6B8383ECB73}" type="presOf" srcId="{A8388887-144E-43D4-A336-29CF8130EDA1}" destId="{CB4F4CB7-B256-4E1F-98BF-33CDAFC89F69}" srcOrd="1" destOrd="0" presId="urn:microsoft.com/office/officeart/2005/8/layout/orgChart1"/>
    <dgm:cxn modelId="{8507B4AB-4FE6-4702-AB92-5AAB223B38F4}" type="presOf" srcId="{CAAAC445-A9F1-45BF-956B-8D1E7A8AD139}" destId="{508739A9-1925-4AA9-B234-EF2F67C2384C}" srcOrd="1" destOrd="0" presId="urn:microsoft.com/office/officeart/2005/8/layout/orgChart1"/>
    <dgm:cxn modelId="{F8DB31BE-5957-4B12-932C-820029729D3F}" type="presOf" srcId="{7BE76975-B1AD-4E7B-A0A6-0961EC887E9A}" destId="{619F1ABC-6762-40EE-85B0-5A58F3BCF7F9}" srcOrd="0" destOrd="0" presId="urn:microsoft.com/office/officeart/2005/8/layout/orgChart1"/>
    <dgm:cxn modelId="{300DFBC0-22B6-4A9A-90C4-8B1B8A44B760}" type="presOf" srcId="{C680E5B0-195F-4158-A12C-694F2471EF49}" destId="{BDF76CBA-C3B1-4ECB-8FB6-11EAC74D9EA8}" srcOrd="0" destOrd="0" presId="urn:microsoft.com/office/officeart/2005/8/layout/orgChart1"/>
    <dgm:cxn modelId="{FFBEECC6-07A1-4756-85E7-EA4DFB27BEC2}" type="presOf" srcId="{0C5A7750-6B24-4E41-B9B9-8381A32F0F58}" destId="{8B3097AF-5141-4006-8787-994AA680E125}" srcOrd="0" destOrd="0" presId="urn:microsoft.com/office/officeart/2005/8/layout/orgChart1"/>
    <dgm:cxn modelId="{5D1135C9-1EE7-41FF-B50C-76540E01530D}" srcId="{CAAAC445-A9F1-45BF-956B-8D1E7A8AD139}" destId="{A8388887-144E-43D4-A336-29CF8130EDA1}" srcOrd="0" destOrd="0" parTransId="{7BE76975-B1AD-4E7B-A0A6-0961EC887E9A}" sibTransId="{3DAA81F2-8FF5-499B-BFCB-90CF81A2E443}"/>
    <dgm:cxn modelId="{E5F3A6CA-0858-4022-BE22-C7B777A893E3}" type="presOf" srcId="{C680E5B0-195F-4158-A12C-694F2471EF49}" destId="{E42927EB-64C4-40BB-B276-EEB5F0043295}" srcOrd="1" destOrd="0" presId="urn:microsoft.com/office/officeart/2005/8/layout/orgChart1"/>
    <dgm:cxn modelId="{8346C9CF-27E1-4E55-929A-0A231C6462F8}" srcId="{B0EF02D6-01D3-41C0-A484-ACA0A123ED16}" destId="{CAAAC445-A9F1-45BF-956B-8D1E7A8AD139}" srcOrd="0" destOrd="0" parTransId="{1C412560-502C-4295-999F-D3A5403F072E}" sibTransId="{132EA3D5-099F-4D27-91F8-32CDC73A8BB6}"/>
    <dgm:cxn modelId="{21137CDE-03AC-4EC6-97B9-819AA2580456}" type="presOf" srcId="{E6EF792C-6BBB-48E6-A63F-A0243A70D11C}" destId="{B4FB3CF7-7D48-4B0E-BC17-9405963AF272}" srcOrd="0" destOrd="0" presId="urn:microsoft.com/office/officeart/2005/8/layout/orgChart1"/>
    <dgm:cxn modelId="{7421AFE8-FF7F-43E2-9776-AE7315C84285}" type="presOf" srcId="{FF8D5775-82C1-40AA-8DCA-7E2BFDEFB0D2}" destId="{4CFFF87A-C4CD-47B2-83D3-F1B61B33A54A}" srcOrd="1" destOrd="0" presId="urn:microsoft.com/office/officeart/2005/8/layout/orgChart1"/>
    <dgm:cxn modelId="{C08014EF-E025-4ADE-A9D7-0661C241CA21}" srcId="{CAAAC445-A9F1-45BF-956B-8D1E7A8AD139}" destId="{FF8D5775-82C1-40AA-8DCA-7E2BFDEFB0D2}" srcOrd="3" destOrd="0" parTransId="{0C5A7750-6B24-4E41-B9B9-8381A32F0F58}" sibTransId="{B4D91827-CE83-4737-A2F8-6ACDEEEE4896}"/>
    <dgm:cxn modelId="{01265CFE-EDB1-46F7-977F-274195E85A69}" type="presOf" srcId="{FF8D5775-82C1-40AA-8DCA-7E2BFDEFB0D2}" destId="{501A34F4-5F9D-476E-A7E9-F3FCCCB20606}" srcOrd="0" destOrd="0" presId="urn:microsoft.com/office/officeart/2005/8/layout/orgChart1"/>
    <dgm:cxn modelId="{543A73C0-98B1-4096-A305-974C227D5E51}" type="presParOf" srcId="{CECE2BFA-4A6A-4442-ADE6-89787B3DDCC7}" destId="{6EE48D3B-82EE-4500-9055-C225AABBC9CE}" srcOrd="0" destOrd="0" presId="urn:microsoft.com/office/officeart/2005/8/layout/orgChart1"/>
    <dgm:cxn modelId="{B8283D2B-3848-4FB0-B9CF-A4CD4172B8C0}" type="presParOf" srcId="{6EE48D3B-82EE-4500-9055-C225AABBC9CE}" destId="{6A45FFDA-17D8-4705-ADED-EEFC010A6F78}" srcOrd="0" destOrd="0" presId="urn:microsoft.com/office/officeart/2005/8/layout/orgChart1"/>
    <dgm:cxn modelId="{5509AF2F-33D5-497C-BA6E-32C171A97702}" type="presParOf" srcId="{6A45FFDA-17D8-4705-ADED-EEFC010A6F78}" destId="{DD22A857-DBFA-42FB-A415-7FDE6EC782FA}" srcOrd="0" destOrd="0" presId="urn:microsoft.com/office/officeart/2005/8/layout/orgChart1"/>
    <dgm:cxn modelId="{B32C31EF-572B-45D3-9935-D877060D3A6D}" type="presParOf" srcId="{6A45FFDA-17D8-4705-ADED-EEFC010A6F78}" destId="{508739A9-1925-4AA9-B234-EF2F67C2384C}" srcOrd="1" destOrd="0" presId="urn:microsoft.com/office/officeart/2005/8/layout/orgChart1"/>
    <dgm:cxn modelId="{010E7B91-7B81-4803-BD01-C992A57C4D0D}" type="presParOf" srcId="{6EE48D3B-82EE-4500-9055-C225AABBC9CE}" destId="{FCBDE535-0B01-443D-A0F3-5025E25EDEC6}" srcOrd="1" destOrd="0" presId="urn:microsoft.com/office/officeart/2005/8/layout/orgChart1"/>
    <dgm:cxn modelId="{6FBE2206-723E-4835-AE18-F87FAF6D5E8A}" type="presParOf" srcId="{FCBDE535-0B01-443D-A0F3-5025E25EDEC6}" destId="{619F1ABC-6762-40EE-85B0-5A58F3BCF7F9}" srcOrd="0" destOrd="0" presId="urn:microsoft.com/office/officeart/2005/8/layout/orgChart1"/>
    <dgm:cxn modelId="{84FDE99E-BD7B-4402-A7FC-1481A2AF97F1}" type="presParOf" srcId="{FCBDE535-0B01-443D-A0F3-5025E25EDEC6}" destId="{EA6018F7-23B3-4211-A8B2-C1960609B21D}" srcOrd="1" destOrd="0" presId="urn:microsoft.com/office/officeart/2005/8/layout/orgChart1"/>
    <dgm:cxn modelId="{5C0E49CD-F356-4BA4-BBD5-9E1385A761B1}" type="presParOf" srcId="{EA6018F7-23B3-4211-A8B2-C1960609B21D}" destId="{A032638E-5480-446F-96C2-9A8748D1A698}" srcOrd="0" destOrd="0" presId="urn:microsoft.com/office/officeart/2005/8/layout/orgChart1"/>
    <dgm:cxn modelId="{1189F883-0DE5-46BE-A603-F8C44F9B4952}" type="presParOf" srcId="{A032638E-5480-446F-96C2-9A8748D1A698}" destId="{72D3A31E-C8F7-4DAB-AA8E-0CEAFF01AC16}" srcOrd="0" destOrd="0" presId="urn:microsoft.com/office/officeart/2005/8/layout/orgChart1"/>
    <dgm:cxn modelId="{63AF8094-3634-4CA6-A560-15F919D24491}" type="presParOf" srcId="{A032638E-5480-446F-96C2-9A8748D1A698}" destId="{CB4F4CB7-B256-4E1F-98BF-33CDAFC89F69}" srcOrd="1" destOrd="0" presId="urn:microsoft.com/office/officeart/2005/8/layout/orgChart1"/>
    <dgm:cxn modelId="{E17CFE22-4795-4640-AFB9-E845EC9F47D7}" type="presParOf" srcId="{EA6018F7-23B3-4211-A8B2-C1960609B21D}" destId="{2D1704A4-EC01-4A87-9521-B3BA248CD867}" srcOrd="1" destOrd="0" presId="urn:microsoft.com/office/officeart/2005/8/layout/orgChart1"/>
    <dgm:cxn modelId="{95689965-F30F-44E7-B485-D9FC50993E33}" type="presParOf" srcId="{EA6018F7-23B3-4211-A8B2-C1960609B21D}" destId="{4BAFDAFA-4C89-4878-AACB-5369DA4E782F}" srcOrd="2" destOrd="0" presId="urn:microsoft.com/office/officeart/2005/8/layout/orgChart1"/>
    <dgm:cxn modelId="{194BB2F8-80BA-4068-B307-B6B92DDC0404}" type="presParOf" srcId="{FCBDE535-0B01-443D-A0F3-5025E25EDEC6}" destId="{967F0B16-A09C-4360-99C2-1D9F26C23B4D}" srcOrd="2" destOrd="0" presId="urn:microsoft.com/office/officeart/2005/8/layout/orgChart1"/>
    <dgm:cxn modelId="{A3C16BB6-440E-4685-8344-DF8D9E65E70B}" type="presParOf" srcId="{FCBDE535-0B01-443D-A0F3-5025E25EDEC6}" destId="{67C3ADDD-ED1E-4D95-BE7D-AAFF70930688}" srcOrd="3" destOrd="0" presId="urn:microsoft.com/office/officeart/2005/8/layout/orgChart1"/>
    <dgm:cxn modelId="{878C7838-68C8-442B-A9D5-6C7B93F5D031}" type="presParOf" srcId="{67C3ADDD-ED1E-4D95-BE7D-AAFF70930688}" destId="{92DEFC08-D23F-47F5-81A1-9D14AC948E38}" srcOrd="0" destOrd="0" presId="urn:microsoft.com/office/officeart/2005/8/layout/orgChart1"/>
    <dgm:cxn modelId="{7DDCE3F0-3982-4D02-9835-D411386620C1}" type="presParOf" srcId="{92DEFC08-D23F-47F5-81A1-9D14AC948E38}" destId="{B4FB3CF7-7D48-4B0E-BC17-9405963AF272}" srcOrd="0" destOrd="0" presId="urn:microsoft.com/office/officeart/2005/8/layout/orgChart1"/>
    <dgm:cxn modelId="{FFC139C4-7A6A-481E-9F69-905E4E884833}" type="presParOf" srcId="{92DEFC08-D23F-47F5-81A1-9D14AC948E38}" destId="{B7C473AC-8AE0-47D4-B7F7-E8C804E8AFEA}" srcOrd="1" destOrd="0" presId="urn:microsoft.com/office/officeart/2005/8/layout/orgChart1"/>
    <dgm:cxn modelId="{4BC29DEB-4424-45BE-9F4A-EE8520A5C307}" type="presParOf" srcId="{67C3ADDD-ED1E-4D95-BE7D-AAFF70930688}" destId="{6E3A9E8E-B98C-41A3-B74A-F88C9F1CDA94}" srcOrd="1" destOrd="0" presId="urn:microsoft.com/office/officeart/2005/8/layout/orgChart1"/>
    <dgm:cxn modelId="{35DD476A-89DC-4969-AD35-3C0E457E0DC5}" type="presParOf" srcId="{67C3ADDD-ED1E-4D95-BE7D-AAFF70930688}" destId="{15B2DF27-663F-4BCC-9A61-FFAFD3E62F03}" srcOrd="2" destOrd="0" presId="urn:microsoft.com/office/officeart/2005/8/layout/orgChart1"/>
    <dgm:cxn modelId="{DEED5565-3199-4F78-8E3E-3C679B95CA34}" type="presParOf" srcId="{FCBDE535-0B01-443D-A0F3-5025E25EDEC6}" destId="{17C421B4-83B1-44A7-83BC-68C3CBC89F4B}" srcOrd="4" destOrd="0" presId="urn:microsoft.com/office/officeart/2005/8/layout/orgChart1"/>
    <dgm:cxn modelId="{62F3E44F-0A01-4D7F-BAA6-2AB84070DC57}" type="presParOf" srcId="{FCBDE535-0B01-443D-A0F3-5025E25EDEC6}" destId="{D2ECF7E0-FBFD-42EE-9DC1-73F934E145AA}" srcOrd="5" destOrd="0" presId="urn:microsoft.com/office/officeart/2005/8/layout/orgChart1"/>
    <dgm:cxn modelId="{0909D675-6225-4777-896B-0909DD9CB13A}" type="presParOf" srcId="{D2ECF7E0-FBFD-42EE-9DC1-73F934E145AA}" destId="{EE95F53E-52A2-4FEE-82F0-94814D56ADCC}" srcOrd="0" destOrd="0" presId="urn:microsoft.com/office/officeart/2005/8/layout/orgChart1"/>
    <dgm:cxn modelId="{FC490E8F-B3E5-4C25-AD82-34C05E9432C5}" type="presParOf" srcId="{EE95F53E-52A2-4FEE-82F0-94814D56ADCC}" destId="{BDF76CBA-C3B1-4ECB-8FB6-11EAC74D9EA8}" srcOrd="0" destOrd="0" presId="urn:microsoft.com/office/officeart/2005/8/layout/orgChart1"/>
    <dgm:cxn modelId="{40AE493B-3AB7-49D6-AD9D-4C6E876782C3}" type="presParOf" srcId="{EE95F53E-52A2-4FEE-82F0-94814D56ADCC}" destId="{E42927EB-64C4-40BB-B276-EEB5F0043295}" srcOrd="1" destOrd="0" presId="urn:microsoft.com/office/officeart/2005/8/layout/orgChart1"/>
    <dgm:cxn modelId="{5F974141-B5C9-43DE-A8EF-37187114E749}" type="presParOf" srcId="{D2ECF7E0-FBFD-42EE-9DC1-73F934E145AA}" destId="{4F84B516-2EF1-44D8-A2E9-927792B67781}" srcOrd="1" destOrd="0" presId="urn:microsoft.com/office/officeart/2005/8/layout/orgChart1"/>
    <dgm:cxn modelId="{E5E84937-600B-4676-9925-8E0419A12AF1}" type="presParOf" srcId="{D2ECF7E0-FBFD-42EE-9DC1-73F934E145AA}" destId="{6F205C3C-DE09-4FA8-A75B-A7D5120CAFE0}" srcOrd="2" destOrd="0" presId="urn:microsoft.com/office/officeart/2005/8/layout/orgChart1"/>
    <dgm:cxn modelId="{EDA730C3-D7CD-4189-B06F-8EF3C6B737FE}" type="presParOf" srcId="{FCBDE535-0B01-443D-A0F3-5025E25EDEC6}" destId="{8B3097AF-5141-4006-8787-994AA680E125}" srcOrd="6" destOrd="0" presId="urn:microsoft.com/office/officeart/2005/8/layout/orgChart1"/>
    <dgm:cxn modelId="{C1C5C168-DC74-484F-A71E-6703D9F71469}" type="presParOf" srcId="{FCBDE535-0B01-443D-A0F3-5025E25EDEC6}" destId="{09E46F0D-83A3-47EB-9536-21E0F980CE7D}" srcOrd="7" destOrd="0" presId="urn:microsoft.com/office/officeart/2005/8/layout/orgChart1"/>
    <dgm:cxn modelId="{5616867E-1947-4E65-A753-82E4894707EF}" type="presParOf" srcId="{09E46F0D-83A3-47EB-9536-21E0F980CE7D}" destId="{2FBF0ABA-D2F0-49FA-820A-DCBC124941D7}" srcOrd="0" destOrd="0" presId="urn:microsoft.com/office/officeart/2005/8/layout/orgChart1"/>
    <dgm:cxn modelId="{8834C0FA-1376-4851-A941-14A3EC589D94}" type="presParOf" srcId="{2FBF0ABA-D2F0-49FA-820A-DCBC124941D7}" destId="{501A34F4-5F9D-476E-A7E9-F3FCCCB20606}" srcOrd="0" destOrd="0" presId="urn:microsoft.com/office/officeart/2005/8/layout/orgChart1"/>
    <dgm:cxn modelId="{5A090369-B94B-44AD-AE3C-681494D7BCE0}" type="presParOf" srcId="{2FBF0ABA-D2F0-49FA-820A-DCBC124941D7}" destId="{4CFFF87A-C4CD-47B2-83D3-F1B61B33A54A}" srcOrd="1" destOrd="0" presId="urn:microsoft.com/office/officeart/2005/8/layout/orgChart1"/>
    <dgm:cxn modelId="{29B7D32B-E4CD-4820-BD11-66DB84707D21}" type="presParOf" srcId="{09E46F0D-83A3-47EB-9536-21E0F980CE7D}" destId="{6C547935-16DE-4E55-949B-F869F794FC9D}" srcOrd="1" destOrd="0" presId="urn:microsoft.com/office/officeart/2005/8/layout/orgChart1"/>
    <dgm:cxn modelId="{8C5100F8-5FC3-475E-A8F7-EF9E9F38A2CE}" type="presParOf" srcId="{09E46F0D-83A3-47EB-9536-21E0F980CE7D}" destId="{35ADB357-E9A8-488F-B1B2-D686C2B1062E}" srcOrd="2" destOrd="0" presId="urn:microsoft.com/office/officeart/2005/8/layout/orgChart1"/>
    <dgm:cxn modelId="{A0C8A170-B0F7-4A92-A931-ED71DD80AB40}" type="presParOf" srcId="{6EE48D3B-82EE-4500-9055-C225AABBC9CE}" destId="{BC49D1C2-891E-48E8-B287-1A431967B8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3F1EB3-D8F9-4434-931D-5DEB07F6F6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BAA4B7-A814-46FE-B940-B0D3D9AB01C2}">
      <dgm:prSet phldrT="[Text]" phldr="0"/>
      <dgm:spPr>
        <a:solidFill>
          <a:schemeClr val="accent6"/>
        </a:solidFill>
      </dgm:spPr>
      <dgm:t>
        <a:bodyPr/>
        <a:lstStyle/>
        <a:p>
          <a:r>
            <a:rPr lang="en-US">
              <a:latin typeface="Arial Black" panose="020B0A04020102020204"/>
            </a:rPr>
            <a:t>Efficiency</a:t>
          </a:r>
          <a:endParaRPr lang="en-US"/>
        </a:p>
      </dgm:t>
    </dgm:pt>
    <dgm:pt modelId="{92F93855-9B14-4111-BACC-5CE86E965047}" type="parTrans" cxnId="{F48E087A-ACCC-454B-803D-989FACD872EB}">
      <dgm:prSet/>
      <dgm:spPr/>
      <dgm:t>
        <a:bodyPr/>
        <a:lstStyle/>
        <a:p>
          <a:endParaRPr lang="en-US"/>
        </a:p>
      </dgm:t>
    </dgm:pt>
    <dgm:pt modelId="{27302C0C-A162-40AE-B36A-51BFAC94ED55}" type="sibTrans" cxnId="{F48E087A-ACCC-454B-803D-989FACD872EB}">
      <dgm:prSet/>
      <dgm:spPr/>
      <dgm:t>
        <a:bodyPr/>
        <a:lstStyle/>
        <a:p>
          <a:endParaRPr lang="en-US"/>
        </a:p>
      </dgm:t>
    </dgm:pt>
    <dgm:pt modelId="{95B05F0A-FF17-4364-85B9-516D643C7644}">
      <dgm:prSet phldrT="[Text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Minimize Weight</a:t>
          </a:r>
          <a:endParaRPr lang="en-US"/>
        </a:p>
      </dgm:t>
    </dgm:pt>
    <dgm:pt modelId="{A58656FA-F54C-41F9-8247-91E9A1E44143}" type="parTrans" cxnId="{1E9A13BB-909C-4D79-AB6F-2BD2833F356A}">
      <dgm:prSet/>
      <dgm:spPr/>
      <dgm:t>
        <a:bodyPr/>
        <a:lstStyle/>
        <a:p>
          <a:endParaRPr lang="en-US"/>
        </a:p>
      </dgm:t>
    </dgm:pt>
    <dgm:pt modelId="{E8875CA0-9080-443C-8989-3DB4013D9DE8}" type="sibTrans" cxnId="{1E9A13BB-909C-4D79-AB6F-2BD2833F356A}">
      <dgm:prSet/>
      <dgm:spPr/>
      <dgm:t>
        <a:bodyPr/>
        <a:lstStyle/>
        <a:p>
          <a:endParaRPr lang="en-US"/>
        </a:p>
      </dgm:t>
    </dgm:pt>
    <dgm:pt modelId="{07A08CAD-13D7-41B0-9382-10336FB9E7AF}">
      <dgm:prSet phldrT="[Text]" phldr="0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Minimize Energy Loss</a:t>
          </a:r>
          <a:endParaRPr lang="en-US"/>
        </a:p>
      </dgm:t>
    </dgm:pt>
    <dgm:pt modelId="{55401FB4-0364-4A5C-A744-5B4B1FDAC77E}" type="parTrans" cxnId="{3287C0D4-9CFE-4677-A0D7-E43C539F795E}">
      <dgm:prSet/>
      <dgm:spPr/>
      <dgm:t>
        <a:bodyPr/>
        <a:lstStyle/>
        <a:p>
          <a:endParaRPr lang="en-US"/>
        </a:p>
      </dgm:t>
    </dgm:pt>
    <dgm:pt modelId="{AA058BEA-8480-465D-9652-52036FF5DAED}" type="sibTrans" cxnId="{3287C0D4-9CFE-4677-A0D7-E43C539F795E}">
      <dgm:prSet/>
      <dgm:spPr/>
      <dgm:t>
        <a:bodyPr/>
        <a:lstStyle/>
        <a:p>
          <a:endParaRPr lang="en-US"/>
        </a:p>
      </dgm:t>
    </dgm:pt>
    <dgm:pt modelId="{8F9F9D8B-408D-46D9-B7AA-F00BCE7E83C4}" type="pres">
      <dgm:prSet presAssocID="{0E3F1EB3-D8F9-4434-931D-5DEB07F6F6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F4D3F9-6F5E-4A8C-B344-E033F8F793BD}" type="pres">
      <dgm:prSet presAssocID="{55BAA4B7-A814-46FE-B940-B0D3D9AB01C2}" presName="hierRoot1" presStyleCnt="0">
        <dgm:presLayoutVars>
          <dgm:hierBranch val="init"/>
        </dgm:presLayoutVars>
      </dgm:prSet>
      <dgm:spPr/>
    </dgm:pt>
    <dgm:pt modelId="{9DF7D5E6-E579-4063-BD2E-F2B870222228}" type="pres">
      <dgm:prSet presAssocID="{55BAA4B7-A814-46FE-B940-B0D3D9AB01C2}" presName="rootComposite1" presStyleCnt="0"/>
      <dgm:spPr/>
    </dgm:pt>
    <dgm:pt modelId="{35E7C4E2-957D-4FFD-B8D4-0B4F85EB8899}" type="pres">
      <dgm:prSet presAssocID="{55BAA4B7-A814-46FE-B940-B0D3D9AB01C2}" presName="rootText1" presStyleLbl="node0" presStyleIdx="0" presStyleCnt="1">
        <dgm:presLayoutVars>
          <dgm:chPref val="3"/>
        </dgm:presLayoutVars>
      </dgm:prSet>
      <dgm:spPr/>
    </dgm:pt>
    <dgm:pt modelId="{184DB738-5117-40BA-9B4D-151EE2CD6AE4}" type="pres">
      <dgm:prSet presAssocID="{55BAA4B7-A814-46FE-B940-B0D3D9AB01C2}" presName="rootConnector1" presStyleLbl="node1" presStyleIdx="0" presStyleCnt="0"/>
      <dgm:spPr/>
    </dgm:pt>
    <dgm:pt modelId="{89288099-68F5-484B-8485-EF2EBEE305BB}" type="pres">
      <dgm:prSet presAssocID="{55BAA4B7-A814-46FE-B940-B0D3D9AB01C2}" presName="hierChild2" presStyleCnt="0"/>
      <dgm:spPr/>
    </dgm:pt>
    <dgm:pt modelId="{C443DD93-8D22-4C0E-87ED-C6DC38A7107E}" type="pres">
      <dgm:prSet presAssocID="{A58656FA-F54C-41F9-8247-91E9A1E44143}" presName="Name37" presStyleLbl="parChTrans1D2" presStyleIdx="0" presStyleCnt="2"/>
      <dgm:spPr/>
    </dgm:pt>
    <dgm:pt modelId="{CFC7AA26-852A-4D18-AEBE-5C1C80716A5E}" type="pres">
      <dgm:prSet presAssocID="{95B05F0A-FF17-4364-85B9-516D643C7644}" presName="hierRoot2" presStyleCnt="0">
        <dgm:presLayoutVars>
          <dgm:hierBranch val="init"/>
        </dgm:presLayoutVars>
      </dgm:prSet>
      <dgm:spPr/>
    </dgm:pt>
    <dgm:pt modelId="{E7FECDCC-33E9-4792-B26D-A77747891DBF}" type="pres">
      <dgm:prSet presAssocID="{95B05F0A-FF17-4364-85B9-516D643C7644}" presName="rootComposite" presStyleCnt="0"/>
      <dgm:spPr/>
    </dgm:pt>
    <dgm:pt modelId="{1C687493-B007-498B-9F7B-B17A58944E55}" type="pres">
      <dgm:prSet presAssocID="{95B05F0A-FF17-4364-85B9-516D643C7644}" presName="rootText" presStyleLbl="node2" presStyleIdx="0" presStyleCnt="2">
        <dgm:presLayoutVars>
          <dgm:chPref val="3"/>
        </dgm:presLayoutVars>
      </dgm:prSet>
      <dgm:spPr/>
    </dgm:pt>
    <dgm:pt modelId="{F8903020-2C85-4570-B130-B99A816454A7}" type="pres">
      <dgm:prSet presAssocID="{95B05F0A-FF17-4364-85B9-516D643C7644}" presName="rootConnector" presStyleLbl="node2" presStyleIdx="0" presStyleCnt="2"/>
      <dgm:spPr/>
    </dgm:pt>
    <dgm:pt modelId="{E4CF401A-5EE0-46B7-B7DB-0D465838CA39}" type="pres">
      <dgm:prSet presAssocID="{95B05F0A-FF17-4364-85B9-516D643C7644}" presName="hierChild4" presStyleCnt="0"/>
      <dgm:spPr/>
    </dgm:pt>
    <dgm:pt modelId="{02C93BD7-9697-4AB6-BA1A-71A1B8CFF1FC}" type="pres">
      <dgm:prSet presAssocID="{95B05F0A-FF17-4364-85B9-516D643C7644}" presName="hierChild5" presStyleCnt="0"/>
      <dgm:spPr/>
    </dgm:pt>
    <dgm:pt modelId="{1B9F432A-B9F6-48E9-ADD8-3C12699B7DE6}" type="pres">
      <dgm:prSet presAssocID="{55401FB4-0364-4A5C-A744-5B4B1FDAC77E}" presName="Name37" presStyleLbl="parChTrans1D2" presStyleIdx="1" presStyleCnt="2"/>
      <dgm:spPr/>
    </dgm:pt>
    <dgm:pt modelId="{09E7CFEC-2FDD-4636-B619-8655DBAC650A}" type="pres">
      <dgm:prSet presAssocID="{07A08CAD-13D7-41B0-9382-10336FB9E7AF}" presName="hierRoot2" presStyleCnt="0">
        <dgm:presLayoutVars>
          <dgm:hierBranch val="init"/>
        </dgm:presLayoutVars>
      </dgm:prSet>
      <dgm:spPr/>
    </dgm:pt>
    <dgm:pt modelId="{8F3B7BFE-065A-41EA-ADB8-D8DC18C4B3C8}" type="pres">
      <dgm:prSet presAssocID="{07A08CAD-13D7-41B0-9382-10336FB9E7AF}" presName="rootComposite" presStyleCnt="0"/>
      <dgm:spPr/>
    </dgm:pt>
    <dgm:pt modelId="{9621C4B5-75BF-4078-842E-DEDE36D6DEAA}" type="pres">
      <dgm:prSet presAssocID="{07A08CAD-13D7-41B0-9382-10336FB9E7AF}" presName="rootText" presStyleLbl="node2" presStyleIdx="1" presStyleCnt="2">
        <dgm:presLayoutVars>
          <dgm:chPref val="3"/>
        </dgm:presLayoutVars>
      </dgm:prSet>
      <dgm:spPr/>
    </dgm:pt>
    <dgm:pt modelId="{E5B2CE28-243D-4E85-8B0A-30C3BDF0F562}" type="pres">
      <dgm:prSet presAssocID="{07A08CAD-13D7-41B0-9382-10336FB9E7AF}" presName="rootConnector" presStyleLbl="node2" presStyleIdx="1" presStyleCnt="2"/>
      <dgm:spPr/>
    </dgm:pt>
    <dgm:pt modelId="{3370A453-D593-47CA-8ED6-A57E479878B3}" type="pres">
      <dgm:prSet presAssocID="{07A08CAD-13D7-41B0-9382-10336FB9E7AF}" presName="hierChild4" presStyleCnt="0"/>
      <dgm:spPr/>
    </dgm:pt>
    <dgm:pt modelId="{3927FFBD-C39F-4DD9-9F5D-D955E3DEC7C4}" type="pres">
      <dgm:prSet presAssocID="{07A08CAD-13D7-41B0-9382-10336FB9E7AF}" presName="hierChild5" presStyleCnt="0"/>
      <dgm:spPr/>
    </dgm:pt>
    <dgm:pt modelId="{B58D0D93-029E-4E83-84A0-BEDE19F33B2B}" type="pres">
      <dgm:prSet presAssocID="{55BAA4B7-A814-46FE-B940-B0D3D9AB01C2}" presName="hierChild3" presStyleCnt="0"/>
      <dgm:spPr/>
    </dgm:pt>
  </dgm:ptLst>
  <dgm:cxnLst>
    <dgm:cxn modelId="{F2571804-010D-4070-8426-A70D878E3CCD}" type="presOf" srcId="{0E3F1EB3-D8F9-4434-931D-5DEB07F6F6C5}" destId="{8F9F9D8B-408D-46D9-B7AA-F00BCE7E83C4}" srcOrd="0" destOrd="0" presId="urn:microsoft.com/office/officeart/2005/8/layout/orgChart1"/>
    <dgm:cxn modelId="{A2D7116A-6E0D-4AF9-B6C8-E37B6D1B172D}" type="presOf" srcId="{95B05F0A-FF17-4364-85B9-516D643C7644}" destId="{1C687493-B007-498B-9F7B-B17A58944E55}" srcOrd="0" destOrd="0" presId="urn:microsoft.com/office/officeart/2005/8/layout/orgChart1"/>
    <dgm:cxn modelId="{EBF1AC71-BE5A-46BC-8BBF-8BDDF4D3A494}" type="presOf" srcId="{A58656FA-F54C-41F9-8247-91E9A1E44143}" destId="{C443DD93-8D22-4C0E-87ED-C6DC38A7107E}" srcOrd="0" destOrd="0" presId="urn:microsoft.com/office/officeart/2005/8/layout/orgChart1"/>
    <dgm:cxn modelId="{18152158-0F4C-4383-BAE8-27FC9218FF87}" type="presOf" srcId="{07A08CAD-13D7-41B0-9382-10336FB9E7AF}" destId="{E5B2CE28-243D-4E85-8B0A-30C3BDF0F562}" srcOrd="1" destOrd="0" presId="urn:microsoft.com/office/officeart/2005/8/layout/orgChart1"/>
    <dgm:cxn modelId="{4747C778-08C2-41C2-BBE2-6C7EEF93EF62}" type="presOf" srcId="{55401FB4-0364-4A5C-A744-5B4B1FDAC77E}" destId="{1B9F432A-B9F6-48E9-ADD8-3C12699B7DE6}" srcOrd="0" destOrd="0" presId="urn:microsoft.com/office/officeart/2005/8/layout/orgChart1"/>
    <dgm:cxn modelId="{F48E087A-ACCC-454B-803D-989FACD872EB}" srcId="{0E3F1EB3-D8F9-4434-931D-5DEB07F6F6C5}" destId="{55BAA4B7-A814-46FE-B940-B0D3D9AB01C2}" srcOrd="0" destOrd="0" parTransId="{92F93855-9B14-4111-BACC-5CE86E965047}" sibTransId="{27302C0C-A162-40AE-B36A-51BFAC94ED55}"/>
    <dgm:cxn modelId="{601F6297-8288-4CF8-BA6B-C4A27DAF6F93}" type="presOf" srcId="{07A08CAD-13D7-41B0-9382-10336FB9E7AF}" destId="{9621C4B5-75BF-4078-842E-DEDE36D6DEAA}" srcOrd="0" destOrd="0" presId="urn:microsoft.com/office/officeart/2005/8/layout/orgChart1"/>
    <dgm:cxn modelId="{CE4E86B1-3355-4923-9794-726E7EEAA087}" type="presOf" srcId="{55BAA4B7-A814-46FE-B940-B0D3D9AB01C2}" destId="{35E7C4E2-957D-4FFD-B8D4-0B4F85EB8899}" srcOrd="0" destOrd="0" presId="urn:microsoft.com/office/officeart/2005/8/layout/orgChart1"/>
    <dgm:cxn modelId="{97A8BFB6-9174-406B-976E-195D6DD57BC4}" type="presOf" srcId="{95B05F0A-FF17-4364-85B9-516D643C7644}" destId="{F8903020-2C85-4570-B130-B99A816454A7}" srcOrd="1" destOrd="0" presId="urn:microsoft.com/office/officeart/2005/8/layout/orgChart1"/>
    <dgm:cxn modelId="{1E9A13BB-909C-4D79-AB6F-2BD2833F356A}" srcId="{55BAA4B7-A814-46FE-B940-B0D3D9AB01C2}" destId="{95B05F0A-FF17-4364-85B9-516D643C7644}" srcOrd="0" destOrd="0" parTransId="{A58656FA-F54C-41F9-8247-91E9A1E44143}" sibTransId="{E8875CA0-9080-443C-8989-3DB4013D9DE8}"/>
    <dgm:cxn modelId="{B9ACE2BE-4B19-4F3B-B65A-BC2390EE2E35}" type="presOf" srcId="{55BAA4B7-A814-46FE-B940-B0D3D9AB01C2}" destId="{184DB738-5117-40BA-9B4D-151EE2CD6AE4}" srcOrd="1" destOrd="0" presId="urn:microsoft.com/office/officeart/2005/8/layout/orgChart1"/>
    <dgm:cxn modelId="{3287C0D4-9CFE-4677-A0D7-E43C539F795E}" srcId="{55BAA4B7-A814-46FE-B940-B0D3D9AB01C2}" destId="{07A08CAD-13D7-41B0-9382-10336FB9E7AF}" srcOrd="1" destOrd="0" parTransId="{55401FB4-0364-4A5C-A744-5B4B1FDAC77E}" sibTransId="{AA058BEA-8480-465D-9652-52036FF5DAED}"/>
    <dgm:cxn modelId="{E3131B8C-92E4-46BB-A8BD-3210D2ACEEA3}" type="presParOf" srcId="{8F9F9D8B-408D-46D9-B7AA-F00BCE7E83C4}" destId="{45F4D3F9-6F5E-4A8C-B344-E033F8F793BD}" srcOrd="0" destOrd="0" presId="urn:microsoft.com/office/officeart/2005/8/layout/orgChart1"/>
    <dgm:cxn modelId="{F3A495EB-9608-4478-B763-14B9A7A00637}" type="presParOf" srcId="{45F4D3F9-6F5E-4A8C-B344-E033F8F793BD}" destId="{9DF7D5E6-E579-4063-BD2E-F2B870222228}" srcOrd="0" destOrd="0" presId="urn:microsoft.com/office/officeart/2005/8/layout/orgChart1"/>
    <dgm:cxn modelId="{68FA1164-EFEB-4767-85DC-8EAAB5928580}" type="presParOf" srcId="{9DF7D5E6-E579-4063-BD2E-F2B870222228}" destId="{35E7C4E2-957D-4FFD-B8D4-0B4F85EB8899}" srcOrd="0" destOrd="0" presId="urn:microsoft.com/office/officeart/2005/8/layout/orgChart1"/>
    <dgm:cxn modelId="{4424C52E-1403-4921-BFE0-8BE4E9C5ED7C}" type="presParOf" srcId="{9DF7D5E6-E579-4063-BD2E-F2B870222228}" destId="{184DB738-5117-40BA-9B4D-151EE2CD6AE4}" srcOrd="1" destOrd="0" presId="urn:microsoft.com/office/officeart/2005/8/layout/orgChart1"/>
    <dgm:cxn modelId="{22DE9600-F939-4334-9DAC-C606B46ECA04}" type="presParOf" srcId="{45F4D3F9-6F5E-4A8C-B344-E033F8F793BD}" destId="{89288099-68F5-484B-8485-EF2EBEE305BB}" srcOrd="1" destOrd="0" presId="urn:microsoft.com/office/officeart/2005/8/layout/orgChart1"/>
    <dgm:cxn modelId="{CA4E9DBF-9918-480C-BD16-6E36190B91F7}" type="presParOf" srcId="{89288099-68F5-484B-8485-EF2EBEE305BB}" destId="{C443DD93-8D22-4C0E-87ED-C6DC38A7107E}" srcOrd="0" destOrd="0" presId="urn:microsoft.com/office/officeart/2005/8/layout/orgChart1"/>
    <dgm:cxn modelId="{78D3390C-6CAD-4EDB-90D6-C70B67320BF6}" type="presParOf" srcId="{89288099-68F5-484B-8485-EF2EBEE305BB}" destId="{CFC7AA26-852A-4D18-AEBE-5C1C80716A5E}" srcOrd="1" destOrd="0" presId="urn:microsoft.com/office/officeart/2005/8/layout/orgChart1"/>
    <dgm:cxn modelId="{13949165-4CD6-4E1E-AEBC-592D712F4ABD}" type="presParOf" srcId="{CFC7AA26-852A-4D18-AEBE-5C1C80716A5E}" destId="{E7FECDCC-33E9-4792-B26D-A77747891DBF}" srcOrd="0" destOrd="0" presId="urn:microsoft.com/office/officeart/2005/8/layout/orgChart1"/>
    <dgm:cxn modelId="{8A5134A0-A77A-4931-8510-CC826BD97839}" type="presParOf" srcId="{E7FECDCC-33E9-4792-B26D-A77747891DBF}" destId="{1C687493-B007-498B-9F7B-B17A58944E55}" srcOrd="0" destOrd="0" presId="urn:microsoft.com/office/officeart/2005/8/layout/orgChart1"/>
    <dgm:cxn modelId="{7FE575A8-6666-4F81-B81A-B92B9EEE1A42}" type="presParOf" srcId="{E7FECDCC-33E9-4792-B26D-A77747891DBF}" destId="{F8903020-2C85-4570-B130-B99A816454A7}" srcOrd="1" destOrd="0" presId="urn:microsoft.com/office/officeart/2005/8/layout/orgChart1"/>
    <dgm:cxn modelId="{7B142C31-7A8D-4F67-A3F4-3913DAAFB603}" type="presParOf" srcId="{CFC7AA26-852A-4D18-AEBE-5C1C80716A5E}" destId="{E4CF401A-5EE0-46B7-B7DB-0D465838CA39}" srcOrd="1" destOrd="0" presId="urn:microsoft.com/office/officeart/2005/8/layout/orgChart1"/>
    <dgm:cxn modelId="{77B7E4B8-A87F-4575-8D46-81B32BB3B2C4}" type="presParOf" srcId="{CFC7AA26-852A-4D18-AEBE-5C1C80716A5E}" destId="{02C93BD7-9697-4AB6-BA1A-71A1B8CFF1FC}" srcOrd="2" destOrd="0" presId="urn:microsoft.com/office/officeart/2005/8/layout/orgChart1"/>
    <dgm:cxn modelId="{73918973-2FA3-46A5-AA9C-149F127CBB4A}" type="presParOf" srcId="{89288099-68F5-484B-8485-EF2EBEE305BB}" destId="{1B9F432A-B9F6-48E9-ADD8-3C12699B7DE6}" srcOrd="2" destOrd="0" presId="urn:microsoft.com/office/officeart/2005/8/layout/orgChart1"/>
    <dgm:cxn modelId="{8D989162-F31A-48F4-AC36-A071FF7D6D3C}" type="presParOf" srcId="{89288099-68F5-484B-8485-EF2EBEE305BB}" destId="{09E7CFEC-2FDD-4636-B619-8655DBAC650A}" srcOrd="3" destOrd="0" presId="urn:microsoft.com/office/officeart/2005/8/layout/orgChart1"/>
    <dgm:cxn modelId="{39BB1F00-CBEF-4CCD-B9AE-4806B519EF56}" type="presParOf" srcId="{09E7CFEC-2FDD-4636-B619-8655DBAC650A}" destId="{8F3B7BFE-065A-41EA-ADB8-D8DC18C4B3C8}" srcOrd="0" destOrd="0" presId="urn:microsoft.com/office/officeart/2005/8/layout/orgChart1"/>
    <dgm:cxn modelId="{7410C3FA-9FB4-4FBE-9873-C4FE9A575E8C}" type="presParOf" srcId="{8F3B7BFE-065A-41EA-ADB8-D8DC18C4B3C8}" destId="{9621C4B5-75BF-4078-842E-DEDE36D6DEAA}" srcOrd="0" destOrd="0" presId="urn:microsoft.com/office/officeart/2005/8/layout/orgChart1"/>
    <dgm:cxn modelId="{C19B7AA3-6346-4689-8875-BE1A6B0D34C6}" type="presParOf" srcId="{8F3B7BFE-065A-41EA-ADB8-D8DC18C4B3C8}" destId="{E5B2CE28-243D-4E85-8B0A-30C3BDF0F562}" srcOrd="1" destOrd="0" presId="urn:microsoft.com/office/officeart/2005/8/layout/orgChart1"/>
    <dgm:cxn modelId="{EA3DD61C-C953-43A8-982A-D5CBF3CF7826}" type="presParOf" srcId="{09E7CFEC-2FDD-4636-B619-8655DBAC650A}" destId="{3370A453-D593-47CA-8ED6-A57E479878B3}" srcOrd="1" destOrd="0" presId="urn:microsoft.com/office/officeart/2005/8/layout/orgChart1"/>
    <dgm:cxn modelId="{90B69CFD-F2FA-4245-80EC-43173FB4ED67}" type="presParOf" srcId="{09E7CFEC-2FDD-4636-B619-8655DBAC650A}" destId="{3927FFBD-C39F-4DD9-9F5D-D955E3DEC7C4}" srcOrd="2" destOrd="0" presId="urn:microsoft.com/office/officeart/2005/8/layout/orgChart1"/>
    <dgm:cxn modelId="{0A31E0DE-6A67-446E-9BAB-3955775A69A4}" type="presParOf" srcId="{45F4D3F9-6F5E-4A8C-B344-E033F8F793BD}" destId="{B58D0D93-029E-4E83-84A0-BEDE19F33B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EAEADB-8AB4-4422-8535-D9C20A755F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222DF-2CBB-423A-A09E-4C8F84123C7D}">
      <dgm:prSet phldrT="[Text]" phldr="0"/>
      <dgm:spPr/>
      <dgm:t>
        <a:bodyPr/>
        <a:lstStyle/>
        <a:p>
          <a:r>
            <a:rPr lang="en-US" dirty="0">
              <a:latin typeface="Arial Black" panose="020B0A04020102020204"/>
            </a:rPr>
            <a:t>Temperature</a:t>
          </a:r>
          <a:endParaRPr lang="en-US" dirty="0"/>
        </a:p>
      </dgm:t>
    </dgm:pt>
    <dgm:pt modelId="{20F46937-A836-424B-A7D3-10DB25FE37D8}" type="parTrans" cxnId="{8B299CAF-43D7-4767-87D6-F6939E8E6641}">
      <dgm:prSet/>
      <dgm:spPr/>
      <dgm:t>
        <a:bodyPr/>
        <a:lstStyle/>
        <a:p>
          <a:endParaRPr lang="en-US"/>
        </a:p>
      </dgm:t>
    </dgm:pt>
    <dgm:pt modelId="{8149A687-5477-44B4-BDFB-AA80C5A76057}" type="sibTrans" cxnId="{8B299CAF-43D7-4767-87D6-F6939E8E6641}">
      <dgm:prSet/>
      <dgm:spPr/>
      <dgm:t>
        <a:bodyPr/>
        <a:lstStyle/>
        <a:p>
          <a:endParaRPr lang="en-US"/>
        </a:p>
      </dgm:t>
    </dgm:pt>
    <dgm:pt modelId="{A1724914-17F0-48D6-B890-354FC97BD788}">
      <dgm:prSet phldrT="[Text]" phldr="0"/>
      <dgm:spPr/>
      <dgm:t>
        <a:bodyPr/>
        <a:lstStyle/>
        <a:p>
          <a:pPr rtl="0"/>
          <a:r>
            <a:rPr lang="en-US" dirty="0">
              <a:latin typeface="Arial Black" panose="020B0A04020102020204"/>
            </a:rPr>
            <a:t>Pouch cells do not exceed 40° Celsius</a:t>
          </a:r>
          <a:endParaRPr lang="en-US" dirty="0"/>
        </a:p>
      </dgm:t>
    </dgm:pt>
    <dgm:pt modelId="{AA4EABA0-4605-40C4-AC09-85737C41B3C5}" type="parTrans" cxnId="{8E0CE3D1-6214-42C2-B9A2-64CDAEBC02C5}">
      <dgm:prSet/>
      <dgm:spPr/>
      <dgm:t>
        <a:bodyPr/>
        <a:lstStyle/>
        <a:p>
          <a:endParaRPr lang="en-US"/>
        </a:p>
      </dgm:t>
    </dgm:pt>
    <dgm:pt modelId="{011E58CF-969A-4D16-9B9C-300C307472AC}" type="sibTrans" cxnId="{8E0CE3D1-6214-42C2-B9A2-64CDAEBC02C5}">
      <dgm:prSet/>
      <dgm:spPr/>
      <dgm:t>
        <a:bodyPr/>
        <a:lstStyle/>
        <a:p>
          <a:endParaRPr lang="en-US"/>
        </a:p>
      </dgm:t>
    </dgm:pt>
    <dgm:pt modelId="{055FB50D-2B34-41EA-9B0F-637C177720B5}">
      <dgm:prSet phldrT="[Text]" phldr="0"/>
      <dgm:spPr/>
      <dgm:t>
        <a:bodyPr/>
        <a:lstStyle/>
        <a:p>
          <a:r>
            <a:rPr lang="en-US" dirty="0">
              <a:latin typeface="Arial Black" panose="020B0A04020102020204"/>
            </a:rPr>
            <a:t>Size</a:t>
          </a:r>
          <a:endParaRPr lang="en-US" dirty="0"/>
        </a:p>
      </dgm:t>
    </dgm:pt>
    <dgm:pt modelId="{221265C5-2F6A-4A5F-A3F4-5A527711399D}" type="parTrans" cxnId="{57F3F190-E132-47B9-879E-6725A7C9B4FA}">
      <dgm:prSet/>
      <dgm:spPr/>
      <dgm:t>
        <a:bodyPr/>
        <a:lstStyle/>
        <a:p>
          <a:endParaRPr lang="en-US"/>
        </a:p>
      </dgm:t>
    </dgm:pt>
    <dgm:pt modelId="{50D3DCE5-474A-47F3-A8FB-5BF0E5AFFC6B}" type="sibTrans" cxnId="{57F3F190-E132-47B9-879E-6725A7C9B4FA}">
      <dgm:prSet/>
      <dgm:spPr/>
      <dgm:t>
        <a:bodyPr/>
        <a:lstStyle/>
        <a:p>
          <a:endParaRPr lang="en-US"/>
        </a:p>
      </dgm:t>
    </dgm:pt>
    <dgm:pt modelId="{76D058B6-6343-41D8-804F-070F0031C81A}">
      <dgm:prSet phldrT="[Text]" phldr="0"/>
      <dgm:spPr/>
      <dgm:t>
        <a:bodyPr/>
        <a:lstStyle/>
        <a:p>
          <a:pPr rtl="0"/>
          <a:r>
            <a:rPr lang="en-US" dirty="0">
              <a:latin typeface="Arial Black"/>
              <a:cs typeface="Arial"/>
            </a:rPr>
            <a:t>Concept must accommodate for the dimensions of pouch cells</a:t>
          </a:r>
        </a:p>
      </dgm:t>
    </dgm:pt>
    <dgm:pt modelId="{1A9C331E-E330-4547-840B-6B7A622C07FF}" type="parTrans" cxnId="{CD90FFAF-DC17-4A36-842D-FAA764845063}">
      <dgm:prSet/>
      <dgm:spPr/>
      <dgm:t>
        <a:bodyPr/>
        <a:lstStyle/>
        <a:p>
          <a:endParaRPr lang="en-US"/>
        </a:p>
      </dgm:t>
    </dgm:pt>
    <dgm:pt modelId="{EE20F0F8-99B9-4422-AE7B-35A4C53F2E04}" type="sibTrans" cxnId="{CD90FFAF-DC17-4A36-842D-FAA764845063}">
      <dgm:prSet/>
      <dgm:spPr/>
      <dgm:t>
        <a:bodyPr/>
        <a:lstStyle/>
        <a:p>
          <a:endParaRPr lang="en-US"/>
        </a:p>
      </dgm:t>
    </dgm:pt>
    <dgm:pt modelId="{30787FFE-5223-425A-ADDF-AA39675B5AA5}">
      <dgm:prSet phldr="0"/>
      <dgm:spPr/>
      <dgm:t>
        <a:bodyPr/>
        <a:lstStyle/>
        <a:p>
          <a:r>
            <a:rPr lang="en-US" dirty="0">
              <a:latin typeface="Arial Black" panose="020B0A04020102020204"/>
            </a:rPr>
            <a:t>Puncture</a:t>
          </a:r>
        </a:p>
      </dgm:t>
    </dgm:pt>
    <dgm:pt modelId="{8C9149F4-0252-4153-BA4B-8812C962C3F2}" type="parTrans" cxnId="{94A1AF17-79A6-4CFE-A141-AA9DABDF383C}">
      <dgm:prSet/>
      <dgm:spPr/>
    </dgm:pt>
    <dgm:pt modelId="{5FB84D27-FF1A-46FE-812F-64B0404FFE22}" type="sibTrans" cxnId="{94A1AF17-79A6-4CFE-A141-AA9DABDF383C}">
      <dgm:prSet/>
      <dgm:spPr/>
    </dgm:pt>
    <dgm:pt modelId="{3D516304-12C0-42F8-904F-0E0729B3870F}">
      <dgm:prSet phldr="0"/>
      <dgm:spPr/>
      <dgm:t>
        <a:bodyPr/>
        <a:lstStyle/>
        <a:p>
          <a:pPr rtl="0"/>
          <a:r>
            <a:rPr lang="en-US" dirty="0">
              <a:latin typeface="Arial Black" panose="020B0A04020102020204"/>
            </a:rPr>
            <a:t>Pouches not subjected to more than 110 MPa of stress</a:t>
          </a:r>
        </a:p>
      </dgm:t>
    </dgm:pt>
    <dgm:pt modelId="{04ACCB5F-516E-49C8-8E29-40F98F8D8381}" type="parTrans" cxnId="{97723A09-F7B0-4EB4-82A9-F9E2878947A0}">
      <dgm:prSet/>
      <dgm:spPr/>
    </dgm:pt>
    <dgm:pt modelId="{FD5E7DD1-F837-4FAB-AFEF-581AB2631A49}" type="sibTrans" cxnId="{97723A09-F7B0-4EB4-82A9-F9E2878947A0}">
      <dgm:prSet/>
      <dgm:spPr/>
    </dgm:pt>
    <dgm:pt modelId="{0DF8A228-BAF2-4501-A621-680E28D118F8}">
      <dgm:prSet phldr="0"/>
      <dgm:spPr/>
      <dgm:t>
        <a:bodyPr/>
        <a:lstStyle/>
        <a:p>
          <a:pPr rtl="0"/>
          <a:r>
            <a:rPr lang="en-US" b="1" dirty="0">
              <a:latin typeface="Arial Black" panose="020B0A04020102020204"/>
            </a:rPr>
            <a:t>Cells we are designing around are 261x216x7.9mm</a:t>
          </a:r>
          <a:endParaRPr lang="en-US" b="1" dirty="0"/>
        </a:p>
      </dgm:t>
    </dgm:pt>
    <dgm:pt modelId="{3075C1A5-15FD-4090-970D-55EB45E8C668}" type="parTrans" cxnId="{F10FEA5C-C165-48AB-B612-3A3F54E4D04C}">
      <dgm:prSet/>
      <dgm:spPr/>
    </dgm:pt>
    <dgm:pt modelId="{3D6A44B6-83C2-4C21-B1CC-F49B8BD76A24}" type="sibTrans" cxnId="{F10FEA5C-C165-48AB-B612-3A3F54E4D04C}">
      <dgm:prSet/>
      <dgm:spPr/>
    </dgm:pt>
    <dgm:pt modelId="{7DEA7B82-4839-44A4-80E0-0216E860E9A9}" type="pres">
      <dgm:prSet presAssocID="{0CEAEADB-8AB4-4422-8535-D9C20A755FD6}" presName="linear" presStyleCnt="0">
        <dgm:presLayoutVars>
          <dgm:animLvl val="lvl"/>
          <dgm:resizeHandles val="exact"/>
        </dgm:presLayoutVars>
      </dgm:prSet>
      <dgm:spPr/>
    </dgm:pt>
    <dgm:pt modelId="{453A8B8F-F2B0-44E0-8441-22A0152D562B}" type="pres">
      <dgm:prSet presAssocID="{874222DF-2CBB-423A-A09E-4C8F84123C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A7123A1-39E6-4B68-A7C4-4D5E7F2B5EE9}" type="pres">
      <dgm:prSet presAssocID="{874222DF-2CBB-423A-A09E-4C8F84123C7D}" presName="childText" presStyleLbl="revTx" presStyleIdx="0" presStyleCnt="3">
        <dgm:presLayoutVars>
          <dgm:bulletEnabled val="1"/>
        </dgm:presLayoutVars>
      </dgm:prSet>
      <dgm:spPr/>
    </dgm:pt>
    <dgm:pt modelId="{3A9A9813-3FAB-487B-9EA1-8D3D8D0C8A9D}" type="pres">
      <dgm:prSet presAssocID="{055FB50D-2B34-41EA-9B0F-637C177720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C5A6E1-1D86-4A55-84EC-907AC03441A6}" type="pres">
      <dgm:prSet presAssocID="{055FB50D-2B34-41EA-9B0F-637C177720B5}" presName="childText" presStyleLbl="revTx" presStyleIdx="1" presStyleCnt="3">
        <dgm:presLayoutVars>
          <dgm:bulletEnabled val="1"/>
        </dgm:presLayoutVars>
      </dgm:prSet>
      <dgm:spPr/>
    </dgm:pt>
    <dgm:pt modelId="{F896EFE5-8547-47A1-8559-F68484032227}" type="pres">
      <dgm:prSet presAssocID="{30787FFE-5223-425A-ADDF-AA39675B5AA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F517B7-5BD8-4864-97E7-41B025046D23}" type="pres">
      <dgm:prSet presAssocID="{30787FFE-5223-425A-ADDF-AA39675B5AA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7723A09-F7B0-4EB4-82A9-F9E2878947A0}" srcId="{30787FFE-5223-425A-ADDF-AA39675B5AA5}" destId="{3D516304-12C0-42F8-904F-0E0729B3870F}" srcOrd="0" destOrd="0" parTransId="{04ACCB5F-516E-49C8-8E29-40F98F8D8381}" sibTransId="{FD5E7DD1-F837-4FAB-AFEF-581AB2631A49}"/>
    <dgm:cxn modelId="{94A1AF17-79A6-4CFE-A141-AA9DABDF383C}" srcId="{0CEAEADB-8AB4-4422-8535-D9C20A755FD6}" destId="{30787FFE-5223-425A-ADDF-AA39675B5AA5}" srcOrd="2" destOrd="0" parTransId="{8C9149F4-0252-4153-BA4B-8812C962C3F2}" sibTransId="{5FB84D27-FF1A-46FE-812F-64B0404FFE22}"/>
    <dgm:cxn modelId="{6C934119-B090-4120-AB4D-37E9B20EF4F5}" type="presOf" srcId="{76D058B6-6343-41D8-804F-070F0031C81A}" destId="{03C5A6E1-1D86-4A55-84EC-907AC03441A6}" srcOrd="0" destOrd="0" presId="urn:microsoft.com/office/officeart/2005/8/layout/vList2"/>
    <dgm:cxn modelId="{F10FEA5C-C165-48AB-B612-3A3F54E4D04C}" srcId="{055FB50D-2B34-41EA-9B0F-637C177720B5}" destId="{0DF8A228-BAF2-4501-A621-680E28D118F8}" srcOrd="1" destOrd="0" parTransId="{3075C1A5-15FD-4090-970D-55EB45E8C668}" sibTransId="{3D6A44B6-83C2-4C21-B1CC-F49B8BD76A24}"/>
    <dgm:cxn modelId="{D0BB1441-345E-4708-8339-DC6A33F66BE4}" type="presOf" srcId="{874222DF-2CBB-423A-A09E-4C8F84123C7D}" destId="{453A8B8F-F2B0-44E0-8441-22A0152D562B}" srcOrd="0" destOrd="0" presId="urn:microsoft.com/office/officeart/2005/8/layout/vList2"/>
    <dgm:cxn modelId="{647BC14B-9DF9-4259-9F4D-22A9FE03E520}" type="presOf" srcId="{A1724914-17F0-48D6-B890-354FC97BD788}" destId="{BA7123A1-39E6-4B68-A7C4-4D5E7F2B5EE9}" srcOrd="0" destOrd="0" presId="urn:microsoft.com/office/officeart/2005/8/layout/vList2"/>
    <dgm:cxn modelId="{271E1C78-6C66-43C0-A2C7-7FE2F5EE8384}" type="presOf" srcId="{0CEAEADB-8AB4-4422-8535-D9C20A755FD6}" destId="{7DEA7B82-4839-44A4-80E0-0216E860E9A9}" srcOrd="0" destOrd="0" presId="urn:microsoft.com/office/officeart/2005/8/layout/vList2"/>
    <dgm:cxn modelId="{57F3F190-E132-47B9-879E-6725A7C9B4FA}" srcId="{0CEAEADB-8AB4-4422-8535-D9C20A755FD6}" destId="{055FB50D-2B34-41EA-9B0F-637C177720B5}" srcOrd="1" destOrd="0" parTransId="{221265C5-2F6A-4A5F-A3F4-5A527711399D}" sibTransId="{50D3DCE5-474A-47F3-A8FB-5BF0E5AFFC6B}"/>
    <dgm:cxn modelId="{1919E893-D6D0-46C6-93F2-FF5B838DF5E8}" type="presOf" srcId="{30787FFE-5223-425A-ADDF-AA39675B5AA5}" destId="{F896EFE5-8547-47A1-8559-F68484032227}" srcOrd="0" destOrd="0" presId="urn:microsoft.com/office/officeart/2005/8/layout/vList2"/>
    <dgm:cxn modelId="{9B3531AF-BF09-4171-9CE1-72C88045182D}" type="presOf" srcId="{0DF8A228-BAF2-4501-A621-680E28D118F8}" destId="{03C5A6E1-1D86-4A55-84EC-907AC03441A6}" srcOrd="0" destOrd="1" presId="urn:microsoft.com/office/officeart/2005/8/layout/vList2"/>
    <dgm:cxn modelId="{8B299CAF-43D7-4767-87D6-F6939E8E6641}" srcId="{0CEAEADB-8AB4-4422-8535-D9C20A755FD6}" destId="{874222DF-2CBB-423A-A09E-4C8F84123C7D}" srcOrd="0" destOrd="0" parTransId="{20F46937-A836-424B-A7D3-10DB25FE37D8}" sibTransId="{8149A687-5477-44B4-BDFB-AA80C5A76057}"/>
    <dgm:cxn modelId="{CD90FFAF-DC17-4A36-842D-FAA764845063}" srcId="{055FB50D-2B34-41EA-9B0F-637C177720B5}" destId="{76D058B6-6343-41D8-804F-070F0031C81A}" srcOrd="0" destOrd="0" parTransId="{1A9C331E-E330-4547-840B-6B7A622C07FF}" sibTransId="{EE20F0F8-99B9-4422-AE7B-35A4C53F2E04}"/>
    <dgm:cxn modelId="{480F0DC1-6254-4DFC-A4CD-217158A9C282}" type="presOf" srcId="{055FB50D-2B34-41EA-9B0F-637C177720B5}" destId="{3A9A9813-3FAB-487B-9EA1-8D3D8D0C8A9D}" srcOrd="0" destOrd="0" presId="urn:microsoft.com/office/officeart/2005/8/layout/vList2"/>
    <dgm:cxn modelId="{8E0CE3D1-6214-42C2-B9A2-64CDAEBC02C5}" srcId="{874222DF-2CBB-423A-A09E-4C8F84123C7D}" destId="{A1724914-17F0-48D6-B890-354FC97BD788}" srcOrd="0" destOrd="0" parTransId="{AA4EABA0-4605-40C4-AC09-85737C41B3C5}" sibTransId="{011E58CF-969A-4D16-9B9C-300C307472AC}"/>
    <dgm:cxn modelId="{C60375EE-A273-4B92-912B-6325B972FC62}" type="presOf" srcId="{3D516304-12C0-42F8-904F-0E0729B3870F}" destId="{95F517B7-5BD8-4864-97E7-41B025046D23}" srcOrd="0" destOrd="0" presId="urn:microsoft.com/office/officeart/2005/8/layout/vList2"/>
    <dgm:cxn modelId="{AB40F422-7BCF-4723-B9B8-BB482C5405E4}" type="presParOf" srcId="{7DEA7B82-4839-44A4-80E0-0216E860E9A9}" destId="{453A8B8F-F2B0-44E0-8441-22A0152D562B}" srcOrd="0" destOrd="0" presId="urn:microsoft.com/office/officeart/2005/8/layout/vList2"/>
    <dgm:cxn modelId="{0FA2EB60-8BD1-4FA0-A974-49F73AD90515}" type="presParOf" srcId="{7DEA7B82-4839-44A4-80E0-0216E860E9A9}" destId="{BA7123A1-39E6-4B68-A7C4-4D5E7F2B5EE9}" srcOrd="1" destOrd="0" presId="urn:microsoft.com/office/officeart/2005/8/layout/vList2"/>
    <dgm:cxn modelId="{A0E3C894-570B-4C44-B66A-4AE054E9FD56}" type="presParOf" srcId="{7DEA7B82-4839-44A4-80E0-0216E860E9A9}" destId="{3A9A9813-3FAB-487B-9EA1-8D3D8D0C8A9D}" srcOrd="2" destOrd="0" presId="urn:microsoft.com/office/officeart/2005/8/layout/vList2"/>
    <dgm:cxn modelId="{5DF31151-189C-4E3F-8DE9-25A81B0C8667}" type="presParOf" srcId="{7DEA7B82-4839-44A4-80E0-0216E860E9A9}" destId="{03C5A6E1-1D86-4A55-84EC-907AC03441A6}" srcOrd="3" destOrd="0" presId="urn:microsoft.com/office/officeart/2005/8/layout/vList2"/>
    <dgm:cxn modelId="{87FE721D-D218-407B-ADF5-38B52A8E8893}" type="presParOf" srcId="{7DEA7B82-4839-44A4-80E0-0216E860E9A9}" destId="{F896EFE5-8547-47A1-8559-F68484032227}" srcOrd="4" destOrd="0" presId="urn:microsoft.com/office/officeart/2005/8/layout/vList2"/>
    <dgm:cxn modelId="{06C1AA30-6077-4FE5-84D8-74FE950F12AA}" type="presParOf" srcId="{7DEA7B82-4839-44A4-80E0-0216E860E9A9}" destId="{95F517B7-5BD8-4864-97E7-41B025046D2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EAEADB-8AB4-4422-8535-D9C20A755F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3F8F25-2ED7-4D10-A4BF-C607B8CD3BC5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Long Lasting</a:t>
          </a:r>
        </a:p>
      </dgm:t>
    </dgm:pt>
    <dgm:pt modelId="{803185B0-E53A-4062-9A50-4E700EA0FF10}" type="parTrans" cxnId="{F4F69E22-CF09-4420-95C4-EC5730830117}">
      <dgm:prSet/>
      <dgm:spPr/>
    </dgm:pt>
    <dgm:pt modelId="{0A62465B-726C-438B-90A5-D804EF749B84}" type="sibTrans" cxnId="{F4F69E22-CF09-4420-95C4-EC5730830117}">
      <dgm:prSet/>
      <dgm:spPr/>
    </dgm:pt>
    <dgm:pt modelId="{199ED07E-FC50-4485-BE01-54BB6ED0AD1B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Should maintain cooling performance for at least 10 years</a:t>
          </a:r>
        </a:p>
      </dgm:t>
    </dgm:pt>
    <dgm:pt modelId="{88F68CE4-72F8-4EF9-97B6-4C13ACF0A22D}" type="parTrans" cxnId="{69A0960B-9D43-4ECE-BAC1-8495429544EC}">
      <dgm:prSet/>
      <dgm:spPr/>
    </dgm:pt>
    <dgm:pt modelId="{5369DA81-994E-4172-8A8F-1D9222F9AD28}" type="sibTrans" cxnId="{69A0960B-9D43-4ECE-BAC1-8495429544EC}">
      <dgm:prSet/>
      <dgm:spPr/>
    </dgm:pt>
    <dgm:pt modelId="{35996ED2-DF49-4902-B9A4-5F699282A9E5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Weight</a:t>
          </a:r>
        </a:p>
      </dgm:t>
    </dgm:pt>
    <dgm:pt modelId="{62CE122A-528A-4484-B2CD-5175B108D144}" type="parTrans" cxnId="{1B97B8D1-DD2E-44D8-8D79-467D34F18B86}">
      <dgm:prSet/>
      <dgm:spPr/>
    </dgm:pt>
    <dgm:pt modelId="{92AF73AA-1C31-4365-8A53-D15883908D0A}" type="sibTrans" cxnId="{1B97B8D1-DD2E-44D8-8D79-467D34F18B86}">
      <dgm:prSet/>
      <dgm:spPr/>
    </dgm:pt>
    <dgm:pt modelId="{87B0A7B7-1D92-41B1-B86E-B347B9CC4873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Pressure Loss</a:t>
          </a:r>
        </a:p>
      </dgm:t>
    </dgm:pt>
    <dgm:pt modelId="{AF0B107C-559D-4C32-880C-7A502C8208DD}" type="parTrans" cxnId="{FD00661A-EB51-4370-95A8-1C3AE2B33EAC}">
      <dgm:prSet/>
      <dgm:spPr/>
    </dgm:pt>
    <dgm:pt modelId="{2AD637A2-B0AA-442B-9FBA-634886BA123D}" type="sibTrans" cxnId="{FD00661A-EB51-4370-95A8-1C3AE2B33EAC}">
      <dgm:prSet/>
      <dgm:spPr/>
    </dgm:pt>
    <dgm:pt modelId="{85E43A18-7E35-4D15-AF96-F04EEC336AE5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Concept does not exceed 20% of total weight of module</a:t>
          </a:r>
        </a:p>
      </dgm:t>
    </dgm:pt>
    <dgm:pt modelId="{CC1175AC-A4F0-4D76-BC1D-AF76998F4B86}" type="parTrans" cxnId="{754DAE4F-0C80-4481-8B37-456C4E2A03D5}">
      <dgm:prSet/>
      <dgm:spPr/>
    </dgm:pt>
    <dgm:pt modelId="{E0636446-D6A5-40CE-A057-C6DC59984A11}" type="sibTrans" cxnId="{754DAE4F-0C80-4481-8B37-456C4E2A03D5}">
      <dgm:prSet/>
      <dgm:spPr/>
    </dgm:pt>
    <dgm:pt modelId="{0ABE3F80-B538-4A93-B87D-A3C186563FAD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Pressure loss across module is less than 1 </a:t>
          </a:r>
          <a:r>
            <a:rPr lang="en-US" err="1">
              <a:latin typeface="Arial Black" panose="020B0A04020102020204"/>
            </a:rPr>
            <a:t>kpa</a:t>
          </a:r>
          <a:endParaRPr lang="en-US">
            <a:latin typeface="Arial Black" panose="020B0A04020102020204"/>
          </a:endParaRPr>
        </a:p>
      </dgm:t>
    </dgm:pt>
    <dgm:pt modelId="{9BC83046-CD4C-4E79-AD3F-DC04464D3216}" type="parTrans" cxnId="{0AA5A610-413B-4319-89F4-BB8B28CEE5CA}">
      <dgm:prSet/>
      <dgm:spPr/>
    </dgm:pt>
    <dgm:pt modelId="{0A493EF8-8B6E-4B6A-9420-CC6962A64891}" type="sibTrans" cxnId="{0AA5A610-413B-4319-89F4-BB8B28CEE5CA}">
      <dgm:prSet/>
      <dgm:spPr/>
    </dgm:pt>
    <dgm:pt modelId="{7DEA7B82-4839-44A4-80E0-0216E860E9A9}" type="pres">
      <dgm:prSet presAssocID="{0CEAEADB-8AB4-4422-8535-D9C20A755FD6}" presName="linear" presStyleCnt="0">
        <dgm:presLayoutVars>
          <dgm:animLvl val="lvl"/>
          <dgm:resizeHandles val="exact"/>
        </dgm:presLayoutVars>
      </dgm:prSet>
      <dgm:spPr/>
    </dgm:pt>
    <dgm:pt modelId="{1FEDECB0-E4C6-44A1-9A41-C26DFFB00088}" type="pres">
      <dgm:prSet presAssocID="{073F8F25-2ED7-4D10-A4BF-C607B8CD3B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0AFEB9-2508-4C2F-A414-024C41BB9079}" type="pres">
      <dgm:prSet presAssocID="{073F8F25-2ED7-4D10-A4BF-C607B8CD3BC5}" presName="childText" presStyleLbl="revTx" presStyleIdx="0" presStyleCnt="3">
        <dgm:presLayoutVars>
          <dgm:bulletEnabled val="1"/>
        </dgm:presLayoutVars>
      </dgm:prSet>
      <dgm:spPr/>
    </dgm:pt>
    <dgm:pt modelId="{7370090B-D895-4E0B-9EBA-1AB297B7211F}" type="pres">
      <dgm:prSet presAssocID="{35996ED2-DF49-4902-B9A4-5F699282A9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F69234-439A-4B57-92C2-1B35EE55D8CA}" type="pres">
      <dgm:prSet presAssocID="{35996ED2-DF49-4902-B9A4-5F699282A9E5}" presName="childText" presStyleLbl="revTx" presStyleIdx="1" presStyleCnt="3">
        <dgm:presLayoutVars>
          <dgm:bulletEnabled val="1"/>
        </dgm:presLayoutVars>
      </dgm:prSet>
      <dgm:spPr/>
    </dgm:pt>
    <dgm:pt modelId="{5E2FAC57-A20A-41F4-91F3-B70C60AE1FF0}" type="pres">
      <dgm:prSet presAssocID="{87B0A7B7-1D92-41B1-B86E-B347B9CC487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2C94B51-D3E8-401E-B66A-9881BC450899}" type="pres">
      <dgm:prSet presAssocID="{87B0A7B7-1D92-41B1-B86E-B347B9CC487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9A0960B-9D43-4ECE-BAC1-8495429544EC}" srcId="{073F8F25-2ED7-4D10-A4BF-C607B8CD3BC5}" destId="{199ED07E-FC50-4485-BE01-54BB6ED0AD1B}" srcOrd="0" destOrd="0" parTransId="{88F68CE4-72F8-4EF9-97B6-4C13ACF0A22D}" sibTransId="{5369DA81-994E-4172-8A8F-1D9222F9AD28}"/>
    <dgm:cxn modelId="{0AA5A610-413B-4319-89F4-BB8B28CEE5CA}" srcId="{87B0A7B7-1D92-41B1-B86E-B347B9CC4873}" destId="{0ABE3F80-B538-4A93-B87D-A3C186563FAD}" srcOrd="0" destOrd="0" parTransId="{9BC83046-CD4C-4E79-AD3F-DC04464D3216}" sibTransId="{0A493EF8-8B6E-4B6A-9420-CC6962A64891}"/>
    <dgm:cxn modelId="{FD00661A-EB51-4370-95A8-1C3AE2B33EAC}" srcId="{0CEAEADB-8AB4-4422-8535-D9C20A755FD6}" destId="{87B0A7B7-1D92-41B1-B86E-B347B9CC4873}" srcOrd="2" destOrd="0" parTransId="{AF0B107C-559D-4C32-880C-7A502C8208DD}" sibTransId="{2AD637A2-B0AA-442B-9FBA-634886BA123D}"/>
    <dgm:cxn modelId="{F4F69E22-CF09-4420-95C4-EC5730830117}" srcId="{0CEAEADB-8AB4-4422-8535-D9C20A755FD6}" destId="{073F8F25-2ED7-4D10-A4BF-C607B8CD3BC5}" srcOrd="0" destOrd="0" parTransId="{803185B0-E53A-4062-9A50-4E700EA0FF10}" sibTransId="{0A62465B-726C-438B-90A5-D804EF749B84}"/>
    <dgm:cxn modelId="{4C490068-E3C1-412F-A57E-D05CDE45563F}" type="presOf" srcId="{87B0A7B7-1D92-41B1-B86E-B347B9CC4873}" destId="{5E2FAC57-A20A-41F4-91F3-B70C60AE1FF0}" srcOrd="0" destOrd="0" presId="urn:microsoft.com/office/officeart/2005/8/layout/vList2"/>
    <dgm:cxn modelId="{754DAE4F-0C80-4481-8B37-456C4E2A03D5}" srcId="{35996ED2-DF49-4902-B9A4-5F699282A9E5}" destId="{85E43A18-7E35-4D15-AF96-F04EEC336AE5}" srcOrd="0" destOrd="0" parTransId="{CC1175AC-A4F0-4D76-BC1D-AF76998F4B86}" sibTransId="{E0636446-D6A5-40CE-A057-C6DC59984A11}"/>
    <dgm:cxn modelId="{271E1C78-6C66-43C0-A2C7-7FE2F5EE8384}" type="presOf" srcId="{0CEAEADB-8AB4-4422-8535-D9C20A755FD6}" destId="{7DEA7B82-4839-44A4-80E0-0216E860E9A9}" srcOrd="0" destOrd="0" presId="urn:microsoft.com/office/officeart/2005/8/layout/vList2"/>
    <dgm:cxn modelId="{0738917C-4BAA-4251-98EC-39E233C1DDED}" type="presOf" srcId="{0ABE3F80-B538-4A93-B87D-A3C186563FAD}" destId="{B2C94B51-D3E8-401E-B66A-9881BC450899}" srcOrd="0" destOrd="0" presId="urn:microsoft.com/office/officeart/2005/8/layout/vList2"/>
    <dgm:cxn modelId="{81F3F67D-B7EE-4D27-96E2-A3F426A2FC3B}" type="presOf" srcId="{073F8F25-2ED7-4D10-A4BF-C607B8CD3BC5}" destId="{1FEDECB0-E4C6-44A1-9A41-C26DFFB00088}" srcOrd="0" destOrd="0" presId="urn:microsoft.com/office/officeart/2005/8/layout/vList2"/>
    <dgm:cxn modelId="{F25A548B-6836-4BB8-9728-D08DBF702690}" type="presOf" srcId="{35996ED2-DF49-4902-B9A4-5F699282A9E5}" destId="{7370090B-D895-4E0B-9EBA-1AB297B7211F}" srcOrd="0" destOrd="0" presId="urn:microsoft.com/office/officeart/2005/8/layout/vList2"/>
    <dgm:cxn modelId="{1B97B8D1-DD2E-44D8-8D79-467D34F18B86}" srcId="{0CEAEADB-8AB4-4422-8535-D9C20A755FD6}" destId="{35996ED2-DF49-4902-B9A4-5F699282A9E5}" srcOrd="1" destOrd="0" parTransId="{62CE122A-528A-4484-B2CD-5175B108D144}" sibTransId="{92AF73AA-1C31-4365-8A53-D15883908D0A}"/>
    <dgm:cxn modelId="{56CE0DE4-21D7-4EB6-BFD3-BC65A4EF97B0}" type="presOf" srcId="{199ED07E-FC50-4485-BE01-54BB6ED0AD1B}" destId="{570AFEB9-2508-4C2F-A414-024C41BB9079}" srcOrd="0" destOrd="0" presId="urn:microsoft.com/office/officeart/2005/8/layout/vList2"/>
    <dgm:cxn modelId="{58E668E6-EBD6-42CE-8DD2-435784B7E257}" type="presOf" srcId="{85E43A18-7E35-4D15-AF96-F04EEC336AE5}" destId="{22F69234-439A-4B57-92C2-1B35EE55D8CA}" srcOrd="0" destOrd="0" presId="urn:microsoft.com/office/officeart/2005/8/layout/vList2"/>
    <dgm:cxn modelId="{325C3F94-8988-408C-A8BD-0468011476F9}" type="presParOf" srcId="{7DEA7B82-4839-44A4-80E0-0216E860E9A9}" destId="{1FEDECB0-E4C6-44A1-9A41-C26DFFB00088}" srcOrd="0" destOrd="0" presId="urn:microsoft.com/office/officeart/2005/8/layout/vList2"/>
    <dgm:cxn modelId="{2EB0360A-9674-4DCE-9BF2-319EFC4B9FDC}" type="presParOf" srcId="{7DEA7B82-4839-44A4-80E0-0216E860E9A9}" destId="{570AFEB9-2508-4C2F-A414-024C41BB9079}" srcOrd="1" destOrd="0" presId="urn:microsoft.com/office/officeart/2005/8/layout/vList2"/>
    <dgm:cxn modelId="{9149E18D-E969-48D4-98B1-BBD5E4AA056A}" type="presParOf" srcId="{7DEA7B82-4839-44A4-80E0-0216E860E9A9}" destId="{7370090B-D895-4E0B-9EBA-1AB297B7211F}" srcOrd="2" destOrd="0" presId="urn:microsoft.com/office/officeart/2005/8/layout/vList2"/>
    <dgm:cxn modelId="{18F2710A-48CC-4EB4-AFD7-689370CD7325}" type="presParOf" srcId="{7DEA7B82-4839-44A4-80E0-0216E860E9A9}" destId="{22F69234-439A-4B57-92C2-1B35EE55D8CA}" srcOrd="3" destOrd="0" presId="urn:microsoft.com/office/officeart/2005/8/layout/vList2"/>
    <dgm:cxn modelId="{CD3094B6-5A6A-423B-B281-206B435E3B0F}" type="presParOf" srcId="{7DEA7B82-4839-44A4-80E0-0216E860E9A9}" destId="{5E2FAC57-A20A-41F4-91F3-B70C60AE1FF0}" srcOrd="4" destOrd="0" presId="urn:microsoft.com/office/officeart/2005/8/layout/vList2"/>
    <dgm:cxn modelId="{4FE4AFCF-E0CB-402A-98FE-55A3584CD8CB}" type="presParOf" srcId="{7DEA7B82-4839-44A4-80E0-0216E860E9A9}" destId="{B2C94B51-D3E8-401E-B66A-9881BC4508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6AF6F9-C9D9-468C-BDC6-9FAA83DFE81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F88D25-8EB5-4AD3-8353-2253AC7114F3}">
      <dgm:prSet phldrT="[Text]"/>
      <dgm:spPr/>
      <dgm:t>
        <a:bodyPr/>
        <a:lstStyle/>
        <a:p>
          <a:r>
            <a:rPr lang="en-US"/>
            <a:t>Biomimicry</a:t>
          </a:r>
        </a:p>
      </dgm:t>
    </dgm:pt>
    <dgm:pt modelId="{942C387D-03B6-4A52-B06D-F67008EAF726}" type="parTrans" cxnId="{D449E877-E270-4CDB-9B0D-96EDBB752A98}">
      <dgm:prSet/>
      <dgm:spPr/>
      <dgm:t>
        <a:bodyPr/>
        <a:lstStyle/>
        <a:p>
          <a:endParaRPr lang="en-US"/>
        </a:p>
      </dgm:t>
    </dgm:pt>
    <dgm:pt modelId="{7DE906A9-91F6-49E8-BAF1-F9BE56582A70}" type="sibTrans" cxnId="{D449E877-E270-4CDB-9B0D-96EDBB752A98}">
      <dgm:prSet/>
      <dgm:spPr/>
      <dgm:t>
        <a:bodyPr/>
        <a:lstStyle/>
        <a:p>
          <a:endParaRPr lang="en-US"/>
        </a:p>
      </dgm:t>
    </dgm:pt>
    <dgm:pt modelId="{482DF607-87F8-41C8-95F9-7B1940D78E2A}">
      <dgm:prSet phldrT="[Text]"/>
      <dgm:spPr/>
      <dgm:t>
        <a:bodyPr/>
        <a:lstStyle/>
        <a:p>
          <a:r>
            <a:rPr lang="en-US"/>
            <a:t>General Brainstorming</a:t>
          </a:r>
        </a:p>
      </dgm:t>
    </dgm:pt>
    <dgm:pt modelId="{F752796D-4273-4ECB-88E3-500D704D3F73}" type="parTrans" cxnId="{787669E7-AF00-4DA2-807E-AC60DC6BC453}">
      <dgm:prSet/>
      <dgm:spPr/>
      <dgm:t>
        <a:bodyPr/>
        <a:lstStyle/>
        <a:p>
          <a:endParaRPr lang="en-US"/>
        </a:p>
      </dgm:t>
    </dgm:pt>
    <dgm:pt modelId="{339734CF-7939-4CE8-9F51-0BE839CC2B5F}" type="sibTrans" cxnId="{787669E7-AF00-4DA2-807E-AC60DC6BC453}">
      <dgm:prSet/>
      <dgm:spPr/>
      <dgm:t>
        <a:bodyPr/>
        <a:lstStyle/>
        <a:p>
          <a:endParaRPr lang="en-US"/>
        </a:p>
      </dgm:t>
    </dgm:pt>
    <dgm:pt modelId="{3CA7A8A7-F2F4-425E-964F-69F8461E40FE}">
      <dgm:prSet phldrT="[Text]"/>
      <dgm:spPr/>
      <dgm:t>
        <a:bodyPr/>
        <a:lstStyle/>
        <a:p>
          <a:r>
            <a:rPr lang="en-US"/>
            <a:t>Crap shoot</a:t>
          </a:r>
        </a:p>
      </dgm:t>
    </dgm:pt>
    <dgm:pt modelId="{0B580A02-C38D-4C09-9792-54E9FA53986E}" type="parTrans" cxnId="{8404B403-ADD5-44B5-9DF2-573A1F5C351A}">
      <dgm:prSet/>
      <dgm:spPr/>
      <dgm:t>
        <a:bodyPr/>
        <a:lstStyle/>
        <a:p>
          <a:endParaRPr lang="en-US"/>
        </a:p>
      </dgm:t>
    </dgm:pt>
    <dgm:pt modelId="{CB74F714-E4E3-4E90-8E36-2AB378B64BEF}" type="sibTrans" cxnId="{8404B403-ADD5-44B5-9DF2-573A1F5C351A}">
      <dgm:prSet/>
      <dgm:spPr/>
      <dgm:t>
        <a:bodyPr/>
        <a:lstStyle/>
        <a:p>
          <a:endParaRPr lang="en-US"/>
        </a:p>
      </dgm:t>
    </dgm:pt>
    <dgm:pt modelId="{8D89C765-1911-4D74-834A-869EA9328A88}" type="pres">
      <dgm:prSet presAssocID="{D16AF6F9-C9D9-468C-BDC6-9FAA83DFE818}" presName="Name0" presStyleCnt="0">
        <dgm:presLayoutVars>
          <dgm:dir/>
          <dgm:resizeHandles val="exact"/>
        </dgm:presLayoutVars>
      </dgm:prSet>
      <dgm:spPr/>
    </dgm:pt>
    <dgm:pt modelId="{8BAC7D87-3739-414B-8643-0C0111874E32}" type="pres">
      <dgm:prSet presAssocID="{D0F88D25-8EB5-4AD3-8353-2253AC7114F3}" presName="compNode" presStyleCnt="0"/>
      <dgm:spPr/>
    </dgm:pt>
    <dgm:pt modelId="{CB04C49E-2012-4F7D-AD73-FB66BBF32A09}" type="pres">
      <dgm:prSet presAssocID="{D0F88D25-8EB5-4AD3-8353-2253AC7114F3}" presName="pictRect" presStyleLbl="node1" presStyleIdx="0" presStyleCnt="3" custScaleX="88621" custScaleY="924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ear outline"/>
        </a:ext>
      </dgm:extLst>
    </dgm:pt>
    <dgm:pt modelId="{B3565C25-CCF2-4622-8C31-1383DC81D39D}" type="pres">
      <dgm:prSet presAssocID="{D0F88D25-8EB5-4AD3-8353-2253AC7114F3}" presName="textRect" presStyleLbl="revTx" presStyleIdx="0" presStyleCnt="3">
        <dgm:presLayoutVars>
          <dgm:bulletEnabled val="1"/>
        </dgm:presLayoutVars>
      </dgm:prSet>
      <dgm:spPr/>
    </dgm:pt>
    <dgm:pt modelId="{50C87BCF-5869-4B50-9562-92D7061B3722}" type="pres">
      <dgm:prSet presAssocID="{7DE906A9-91F6-49E8-BAF1-F9BE56582A70}" presName="sibTrans" presStyleLbl="sibTrans2D1" presStyleIdx="0" presStyleCnt="0"/>
      <dgm:spPr/>
    </dgm:pt>
    <dgm:pt modelId="{3D78775C-47CC-4005-8FEA-0BBBB13EF534}" type="pres">
      <dgm:prSet presAssocID="{482DF607-87F8-41C8-95F9-7B1940D78E2A}" presName="compNode" presStyleCnt="0"/>
      <dgm:spPr/>
    </dgm:pt>
    <dgm:pt modelId="{8ACDA0F0-721F-4BD8-B37D-D29DAE3E3464}" type="pres">
      <dgm:prSet presAssocID="{482DF607-87F8-41C8-95F9-7B1940D78E2A}" presName="pictRect" presStyleLbl="node1" presStyleIdx="1" presStyleCnt="3" custScaleX="91008" custScaleY="8691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rain outline"/>
        </a:ext>
      </dgm:extLst>
    </dgm:pt>
    <dgm:pt modelId="{89059A88-6228-4CFB-913F-654BF8CDC403}" type="pres">
      <dgm:prSet presAssocID="{482DF607-87F8-41C8-95F9-7B1940D78E2A}" presName="textRect" presStyleLbl="revTx" presStyleIdx="1" presStyleCnt="3">
        <dgm:presLayoutVars>
          <dgm:bulletEnabled val="1"/>
        </dgm:presLayoutVars>
      </dgm:prSet>
      <dgm:spPr/>
    </dgm:pt>
    <dgm:pt modelId="{82FAC345-BBBF-43E1-9EB5-B0759211D89A}" type="pres">
      <dgm:prSet presAssocID="{339734CF-7939-4CE8-9F51-0BE839CC2B5F}" presName="sibTrans" presStyleLbl="sibTrans2D1" presStyleIdx="0" presStyleCnt="0"/>
      <dgm:spPr/>
    </dgm:pt>
    <dgm:pt modelId="{ADB9F333-FC8B-47F0-BB02-32524C8EEC25}" type="pres">
      <dgm:prSet presAssocID="{3CA7A8A7-F2F4-425E-964F-69F8461E40FE}" presName="compNode" presStyleCnt="0"/>
      <dgm:spPr/>
    </dgm:pt>
    <dgm:pt modelId="{B84D1CFA-AF1A-4351-B35C-27A032F36963}" type="pres">
      <dgm:prSet presAssocID="{3CA7A8A7-F2F4-425E-964F-69F8461E40FE}" presName="pictRect" presStyleLbl="node1" presStyleIdx="2" presStyleCnt="3" custScaleX="91861" custScaleY="9025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pace Saucer outline"/>
        </a:ext>
      </dgm:extLst>
    </dgm:pt>
    <dgm:pt modelId="{409FF450-B2DA-4F57-9D94-878B2E20C012}" type="pres">
      <dgm:prSet presAssocID="{3CA7A8A7-F2F4-425E-964F-69F8461E40FE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8404B403-ADD5-44B5-9DF2-573A1F5C351A}" srcId="{D16AF6F9-C9D9-468C-BDC6-9FAA83DFE818}" destId="{3CA7A8A7-F2F4-425E-964F-69F8461E40FE}" srcOrd="2" destOrd="0" parTransId="{0B580A02-C38D-4C09-9792-54E9FA53986E}" sibTransId="{CB74F714-E4E3-4E90-8E36-2AB378B64BEF}"/>
    <dgm:cxn modelId="{1DC7FD21-8048-4F40-A1E9-F4F7536CFA5C}" type="presOf" srcId="{D16AF6F9-C9D9-468C-BDC6-9FAA83DFE818}" destId="{8D89C765-1911-4D74-834A-869EA9328A88}" srcOrd="0" destOrd="0" presId="urn:microsoft.com/office/officeart/2005/8/layout/pList1"/>
    <dgm:cxn modelId="{5AE54D68-5204-4796-A137-415F7CC67D79}" type="presOf" srcId="{D0F88D25-8EB5-4AD3-8353-2253AC7114F3}" destId="{B3565C25-CCF2-4622-8C31-1383DC81D39D}" srcOrd="0" destOrd="0" presId="urn:microsoft.com/office/officeart/2005/8/layout/pList1"/>
    <dgm:cxn modelId="{B80C2F6D-8151-4BA7-B1B2-08BBD09B47F6}" type="presOf" srcId="{7DE906A9-91F6-49E8-BAF1-F9BE56582A70}" destId="{50C87BCF-5869-4B50-9562-92D7061B3722}" srcOrd="0" destOrd="0" presId="urn:microsoft.com/office/officeart/2005/8/layout/pList1"/>
    <dgm:cxn modelId="{D449E877-E270-4CDB-9B0D-96EDBB752A98}" srcId="{D16AF6F9-C9D9-468C-BDC6-9FAA83DFE818}" destId="{D0F88D25-8EB5-4AD3-8353-2253AC7114F3}" srcOrd="0" destOrd="0" parTransId="{942C387D-03B6-4A52-B06D-F67008EAF726}" sibTransId="{7DE906A9-91F6-49E8-BAF1-F9BE56582A70}"/>
    <dgm:cxn modelId="{B0634FC4-99E1-4332-B953-D65373E1DBFC}" type="presOf" srcId="{3CA7A8A7-F2F4-425E-964F-69F8461E40FE}" destId="{409FF450-B2DA-4F57-9D94-878B2E20C012}" srcOrd="0" destOrd="0" presId="urn:microsoft.com/office/officeart/2005/8/layout/pList1"/>
    <dgm:cxn modelId="{9F81E7D9-7C67-40AD-992E-396972DCC633}" type="presOf" srcId="{482DF607-87F8-41C8-95F9-7B1940D78E2A}" destId="{89059A88-6228-4CFB-913F-654BF8CDC403}" srcOrd="0" destOrd="0" presId="urn:microsoft.com/office/officeart/2005/8/layout/pList1"/>
    <dgm:cxn modelId="{AB12E1DC-7209-4C6E-A3A3-129C50032597}" type="presOf" srcId="{339734CF-7939-4CE8-9F51-0BE839CC2B5F}" destId="{82FAC345-BBBF-43E1-9EB5-B0759211D89A}" srcOrd="0" destOrd="0" presId="urn:microsoft.com/office/officeart/2005/8/layout/pList1"/>
    <dgm:cxn modelId="{787669E7-AF00-4DA2-807E-AC60DC6BC453}" srcId="{D16AF6F9-C9D9-468C-BDC6-9FAA83DFE818}" destId="{482DF607-87F8-41C8-95F9-7B1940D78E2A}" srcOrd="1" destOrd="0" parTransId="{F752796D-4273-4ECB-88E3-500D704D3F73}" sibTransId="{339734CF-7939-4CE8-9F51-0BE839CC2B5F}"/>
    <dgm:cxn modelId="{875A9AD8-22D5-4E2F-AC5F-5D4FDE65393F}" type="presParOf" srcId="{8D89C765-1911-4D74-834A-869EA9328A88}" destId="{8BAC7D87-3739-414B-8643-0C0111874E32}" srcOrd="0" destOrd="0" presId="urn:microsoft.com/office/officeart/2005/8/layout/pList1"/>
    <dgm:cxn modelId="{14EF0841-1D2F-4F9F-ABBA-900A25800E21}" type="presParOf" srcId="{8BAC7D87-3739-414B-8643-0C0111874E32}" destId="{CB04C49E-2012-4F7D-AD73-FB66BBF32A09}" srcOrd="0" destOrd="0" presId="urn:microsoft.com/office/officeart/2005/8/layout/pList1"/>
    <dgm:cxn modelId="{C1479485-FB0C-41C6-BAF0-866912B1000B}" type="presParOf" srcId="{8BAC7D87-3739-414B-8643-0C0111874E32}" destId="{B3565C25-CCF2-4622-8C31-1383DC81D39D}" srcOrd="1" destOrd="0" presId="urn:microsoft.com/office/officeart/2005/8/layout/pList1"/>
    <dgm:cxn modelId="{B4F03753-1E61-462C-B540-86161A462FFB}" type="presParOf" srcId="{8D89C765-1911-4D74-834A-869EA9328A88}" destId="{50C87BCF-5869-4B50-9562-92D7061B3722}" srcOrd="1" destOrd="0" presId="urn:microsoft.com/office/officeart/2005/8/layout/pList1"/>
    <dgm:cxn modelId="{D28D90FD-16EF-41EA-937B-A55DDE75A27B}" type="presParOf" srcId="{8D89C765-1911-4D74-834A-869EA9328A88}" destId="{3D78775C-47CC-4005-8FEA-0BBBB13EF534}" srcOrd="2" destOrd="0" presId="urn:microsoft.com/office/officeart/2005/8/layout/pList1"/>
    <dgm:cxn modelId="{EEEC6087-FCD1-4805-B7D6-9FA5E450BCA4}" type="presParOf" srcId="{3D78775C-47CC-4005-8FEA-0BBBB13EF534}" destId="{8ACDA0F0-721F-4BD8-B37D-D29DAE3E3464}" srcOrd="0" destOrd="0" presId="urn:microsoft.com/office/officeart/2005/8/layout/pList1"/>
    <dgm:cxn modelId="{48DFD5EC-0455-406C-AD3D-034C68FC87E0}" type="presParOf" srcId="{3D78775C-47CC-4005-8FEA-0BBBB13EF534}" destId="{89059A88-6228-4CFB-913F-654BF8CDC403}" srcOrd="1" destOrd="0" presId="urn:microsoft.com/office/officeart/2005/8/layout/pList1"/>
    <dgm:cxn modelId="{D68E5F08-B17B-4832-8CFB-854C9BCB0E45}" type="presParOf" srcId="{8D89C765-1911-4D74-834A-869EA9328A88}" destId="{82FAC345-BBBF-43E1-9EB5-B0759211D89A}" srcOrd="3" destOrd="0" presId="urn:microsoft.com/office/officeart/2005/8/layout/pList1"/>
    <dgm:cxn modelId="{64674519-D36C-4727-90E8-D3308FDBFC2F}" type="presParOf" srcId="{8D89C765-1911-4D74-834A-869EA9328A88}" destId="{ADB9F333-FC8B-47F0-BB02-32524C8EEC25}" srcOrd="4" destOrd="0" presId="urn:microsoft.com/office/officeart/2005/8/layout/pList1"/>
    <dgm:cxn modelId="{DAD5C2B9-F0C8-4317-8BB9-E69A2E6E427D}" type="presParOf" srcId="{ADB9F333-FC8B-47F0-BB02-32524C8EEC25}" destId="{B84D1CFA-AF1A-4351-B35C-27A032F36963}" srcOrd="0" destOrd="0" presId="urn:microsoft.com/office/officeart/2005/8/layout/pList1"/>
    <dgm:cxn modelId="{2B11F49E-260C-4DEF-9B4B-71F66CBE8C56}" type="presParOf" srcId="{ADB9F333-FC8B-47F0-BB02-32524C8EEC25}" destId="{409FF450-B2DA-4F57-9D94-878B2E20C01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C8A3D-F844-4184-B553-3D0199C37D5E}">
      <dsp:nvSpPr>
        <dsp:cNvPr id="0" name=""/>
        <dsp:cNvSpPr/>
      </dsp:nvSpPr>
      <dsp:spPr>
        <a:xfrm>
          <a:off x="973190" y="958149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D7980-FE41-43B1-8F45-06E3AEB90A0B}">
      <dsp:nvSpPr>
        <dsp:cNvPr id="0" name=""/>
        <dsp:cNvSpPr/>
      </dsp:nvSpPr>
      <dsp:spPr>
        <a:xfrm>
          <a:off x="1242597" y="1227557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EC93E-3FA8-4C4F-924C-C7073C957B67}">
      <dsp:nvSpPr>
        <dsp:cNvPr id="0" name=""/>
        <dsp:cNvSpPr/>
      </dsp:nvSpPr>
      <dsp:spPr>
        <a:xfrm>
          <a:off x="569079" y="2616039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>
              <a:latin typeface="Arial Black"/>
            </a:rPr>
            <a:t>Objective</a:t>
          </a:r>
        </a:p>
      </dsp:txBody>
      <dsp:txXfrm>
        <a:off x="569079" y="2616039"/>
        <a:ext cx="2072362" cy="720000"/>
      </dsp:txXfrm>
    </dsp:sp>
    <dsp:sp modelId="{EB96D488-98D5-47A3-876B-0FF235B1E9DD}">
      <dsp:nvSpPr>
        <dsp:cNvPr id="0" name=""/>
        <dsp:cNvSpPr/>
      </dsp:nvSpPr>
      <dsp:spPr>
        <a:xfrm>
          <a:off x="3408216" y="958149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8D263-4E9A-43C6-87A5-317C62B10D3D}">
      <dsp:nvSpPr>
        <dsp:cNvPr id="0" name=""/>
        <dsp:cNvSpPr/>
      </dsp:nvSpPr>
      <dsp:spPr>
        <a:xfrm>
          <a:off x="3677623" y="1227557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62554-4CC3-47B5-8F90-C421EE628AEF}">
      <dsp:nvSpPr>
        <dsp:cNvPr id="0" name=""/>
        <dsp:cNvSpPr/>
      </dsp:nvSpPr>
      <dsp:spPr>
        <a:xfrm>
          <a:off x="3004105" y="2616039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>
              <a:latin typeface="Arial Black"/>
            </a:rPr>
            <a:t>Goals </a:t>
          </a:r>
        </a:p>
      </dsp:txBody>
      <dsp:txXfrm>
        <a:off x="3004105" y="2616039"/>
        <a:ext cx="2072362" cy="720000"/>
      </dsp:txXfrm>
    </dsp:sp>
    <dsp:sp modelId="{7DB5EDB3-09A8-4940-8028-CEBD02B45B23}">
      <dsp:nvSpPr>
        <dsp:cNvPr id="0" name=""/>
        <dsp:cNvSpPr/>
      </dsp:nvSpPr>
      <dsp:spPr>
        <a:xfrm>
          <a:off x="5843242" y="958149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764D0-3AE4-4453-8677-7F384A957602}">
      <dsp:nvSpPr>
        <dsp:cNvPr id="0" name=""/>
        <dsp:cNvSpPr/>
      </dsp:nvSpPr>
      <dsp:spPr>
        <a:xfrm>
          <a:off x="6112649" y="1227557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82A9E-6B8E-4AB9-A2DF-F9C0EE7A278F}">
      <dsp:nvSpPr>
        <dsp:cNvPr id="0" name=""/>
        <dsp:cNvSpPr/>
      </dsp:nvSpPr>
      <dsp:spPr>
        <a:xfrm>
          <a:off x="5439131" y="2616039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>
              <a:latin typeface="Arial Black"/>
            </a:rPr>
            <a:t>Assumptions</a:t>
          </a:r>
        </a:p>
      </dsp:txBody>
      <dsp:txXfrm>
        <a:off x="5439131" y="2616039"/>
        <a:ext cx="2072362" cy="720000"/>
      </dsp:txXfrm>
    </dsp:sp>
    <dsp:sp modelId="{CA3FF951-0BDC-466D-BE81-6B9FB700BBC3}">
      <dsp:nvSpPr>
        <dsp:cNvPr id="0" name=""/>
        <dsp:cNvSpPr/>
      </dsp:nvSpPr>
      <dsp:spPr>
        <a:xfrm>
          <a:off x="8278268" y="958149"/>
          <a:ext cx="1264141" cy="126414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3A1A3-2DF8-4082-BD75-9A3354FB9739}">
      <dsp:nvSpPr>
        <dsp:cNvPr id="0" name=""/>
        <dsp:cNvSpPr/>
      </dsp:nvSpPr>
      <dsp:spPr>
        <a:xfrm>
          <a:off x="8547675" y="1227557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37A2E-E3A9-478D-B885-ED922526495E}">
      <dsp:nvSpPr>
        <dsp:cNvPr id="0" name=""/>
        <dsp:cNvSpPr/>
      </dsp:nvSpPr>
      <dsp:spPr>
        <a:xfrm>
          <a:off x="7874157" y="2616039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>
              <a:latin typeface="Arial Black"/>
            </a:rPr>
            <a:t>Functions</a:t>
          </a:r>
        </a:p>
      </dsp:txBody>
      <dsp:txXfrm>
        <a:off x="7874157" y="2616039"/>
        <a:ext cx="2072362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FC3ED-0839-493F-8E93-2733EF292664}">
      <dsp:nvSpPr>
        <dsp:cNvPr id="0" name=""/>
        <dsp:cNvSpPr/>
      </dsp:nvSpPr>
      <dsp:spPr>
        <a:xfrm>
          <a:off x="0" y="557"/>
          <a:ext cx="10522788" cy="13055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3A89C-0988-49A0-91AD-6D45BEC4B6C6}">
      <dsp:nvSpPr>
        <dsp:cNvPr id="0" name=""/>
        <dsp:cNvSpPr/>
      </dsp:nvSpPr>
      <dsp:spPr>
        <a:xfrm>
          <a:off x="394940" y="294315"/>
          <a:ext cx="718073" cy="7180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11490-5A82-4062-A225-2CB0413D3968}">
      <dsp:nvSpPr>
        <dsp:cNvPr id="0" name=""/>
        <dsp:cNvSpPr/>
      </dsp:nvSpPr>
      <dsp:spPr>
        <a:xfrm>
          <a:off x="1507953" y="557"/>
          <a:ext cx="9014834" cy="130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75" tIns="138175" rIns="138175" bIns="13817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Route liquid cooling pipes around the inner shell of module wall with aluminum plates between cells to transfer heat to pipes.</a:t>
          </a:r>
        </a:p>
      </dsp:txBody>
      <dsp:txXfrm>
        <a:off x="1507953" y="557"/>
        <a:ext cx="9014834" cy="1305587"/>
      </dsp:txXfrm>
    </dsp:sp>
    <dsp:sp modelId="{D81D0F4B-8C0B-4B66-B863-866D36C0533C}">
      <dsp:nvSpPr>
        <dsp:cNvPr id="0" name=""/>
        <dsp:cNvSpPr/>
      </dsp:nvSpPr>
      <dsp:spPr>
        <a:xfrm>
          <a:off x="0" y="1632542"/>
          <a:ext cx="10522788" cy="13055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40FBD-9F27-4F43-B255-B93A364678A3}">
      <dsp:nvSpPr>
        <dsp:cNvPr id="0" name=""/>
        <dsp:cNvSpPr/>
      </dsp:nvSpPr>
      <dsp:spPr>
        <a:xfrm>
          <a:off x="394940" y="1926299"/>
          <a:ext cx="718073" cy="7180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03F4A-F7F6-4EDF-9427-8EAA9349126B}">
      <dsp:nvSpPr>
        <dsp:cNvPr id="0" name=""/>
        <dsp:cNvSpPr/>
      </dsp:nvSpPr>
      <dsp:spPr>
        <a:xfrm>
          <a:off x="1507953" y="1632542"/>
          <a:ext cx="9014834" cy="130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75" tIns="138175" rIns="138175" bIns="13817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Create thermal paste packs that increase contact area between cells and module walls</a:t>
          </a:r>
        </a:p>
      </dsp:txBody>
      <dsp:txXfrm>
        <a:off x="1507953" y="1632542"/>
        <a:ext cx="9014834" cy="1305587"/>
      </dsp:txXfrm>
    </dsp:sp>
    <dsp:sp modelId="{6649BA4B-483A-4EF3-A3CE-A2F26CDD9576}">
      <dsp:nvSpPr>
        <dsp:cNvPr id="0" name=""/>
        <dsp:cNvSpPr/>
      </dsp:nvSpPr>
      <dsp:spPr>
        <a:xfrm>
          <a:off x="0" y="3264526"/>
          <a:ext cx="10522788" cy="130558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9D77E-1FBE-44EC-9AB7-BC17B386193C}">
      <dsp:nvSpPr>
        <dsp:cNvPr id="0" name=""/>
        <dsp:cNvSpPr/>
      </dsp:nvSpPr>
      <dsp:spPr>
        <a:xfrm>
          <a:off x="394940" y="3558283"/>
          <a:ext cx="718073" cy="7180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E21CE-9B34-4E54-AD6A-CDC4340F1FA5}">
      <dsp:nvSpPr>
        <dsp:cNvPr id="0" name=""/>
        <dsp:cNvSpPr/>
      </dsp:nvSpPr>
      <dsp:spPr>
        <a:xfrm>
          <a:off x="1507953" y="3264526"/>
          <a:ext cx="9014834" cy="1305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75" tIns="138175" rIns="138175" bIns="138175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Layer highly thermally conductive tape between cells to transfer heat to the side of the module to which the coolant channels are connected</a:t>
          </a:r>
        </a:p>
      </dsp:txBody>
      <dsp:txXfrm>
        <a:off x="1507953" y="3264526"/>
        <a:ext cx="9014834" cy="13055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58739-DCAB-4AAF-AD8D-3C814BE8143C}">
      <dsp:nvSpPr>
        <dsp:cNvPr id="0" name=""/>
        <dsp:cNvSpPr/>
      </dsp:nvSpPr>
      <dsp:spPr>
        <a:xfrm>
          <a:off x="0" y="0"/>
          <a:ext cx="8097012" cy="772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rial Black" panose="020B0A04020102020204"/>
            </a:rPr>
            <a:t>Thermal Cycling</a:t>
          </a:r>
          <a:endParaRPr lang="en-US" sz="3000" kern="1200"/>
        </a:p>
      </dsp:txBody>
      <dsp:txXfrm>
        <a:off x="22639" y="22639"/>
        <a:ext cx="7172498" cy="727676"/>
      </dsp:txXfrm>
    </dsp:sp>
    <dsp:sp modelId="{D63487CD-CC8C-4077-88C5-75AC335A0ACC}">
      <dsp:nvSpPr>
        <dsp:cNvPr id="0" name=""/>
        <dsp:cNvSpPr/>
      </dsp:nvSpPr>
      <dsp:spPr>
        <a:xfrm>
          <a:off x="604647" y="880308"/>
          <a:ext cx="8097012" cy="772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rial Black" panose="020B0A04020102020204"/>
            </a:rPr>
            <a:t>Temperature</a:t>
          </a:r>
          <a:endParaRPr lang="en-US" sz="3000" kern="1200"/>
        </a:p>
      </dsp:txBody>
      <dsp:txXfrm>
        <a:off x="627286" y="902947"/>
        <a:ext cx="6944666" cy="727676"/>
      </dsp:txXfrm>
    </dsp:sp>
    <dsp:sp modelId="{AB1D3CE1-DDF1-42ED-A928-27F8169F9D84}">
      <dsp:nvSpPr>
        <dsp:cNvPr id="0" name=""/>
        <dsp:cNvSpPr/>
      </dsp:nvSpPr>
      <dsp:spPr>
        <a:xfrm>
          <a:off x="1209293" y="1760617"/>
          <a:ext cx="8097012" cy="772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rial Black" panose="020B0A04020102020204"/>
            </a:rPr>
            <a:t>Accommodates</a:t>
          </a:r>
          <a:r>
            <a:rPr lang="en-US" sz="3000" kern="1200"/>
            <a:t> </a:t>
          </a:r>
          <a:r>
            <a:rPr lang="en-US" sz="3000" kern="1200">
              <a:latin typeface="Arial Black" panose="020B0A04020102020204"/>
            </a:rPr>
            <a:t>Swelling</a:t>
          </a:r>
        </a:p>
      </dsp:txBody>
      <dsp:txXfrm>
        <a:off x="1231932" y="1783256"/>
        <a:ext cx="6944666" cy="727676"/>
      </dsp:txXfrm>
    </dsp:sp>
    <dsp:sp modelId="{58B87FC6-F7DE-4807-8B32-E7F5798ECB00}">
      <dsp:nvSpPr>
        <dsp:cNvPr id="0" name=""/>
        <dsp:cNvSpPr/>
      </dsp:nvSpPr>
      <dsp:spPr>
        <a:xfrm>
          <a:off x="1813940" y="2640926"/>
          <a:ext cx="8097012" cy="772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rial Black" panose="020B0A04020102020204"/>
            </a:rPr>
            <a:t>Puncture Force</a:t>
          </a:r>
        </a:p>
      </dsp:txBody>
      <dsp:txXfrm>
        <a:off x="1836579" y="2663565"/>
        <a:ext cx="6944666" cy="727676"/>
      </dsp:txXfrm>
    </dsp:sp>
    <dsp:sp modelId="{4D2B977E-A28E-4E59-87D2-0E6E41BBFDF5}">
      <dsp:nvSpPr>
        <dsp:cNvPr id="0" name=""/>
        <dsp:cNvSpPr/>
      </dsp:nvSpPr>
      <dsp:spPr>
        <a:xfrm>
          <a:off x="2418587" y="3521235"/>
          <a:ext cx="8097012" cy="7729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rial Black" panose="020B0A04020102020204"/>
            </a:rPr>
            <a:t>Minimize</a:t>
          </a:r>
          <a:r>
            <a:rPr lang="en-US" sz="3000" kern="1200"/>
            <a:t> </a:t>
          </a:r>
          <a:r>
            <a:rPr lang="en-US" sz="3000" kern="1200">
              <a:latin typeface="Arial Black" panose="020B0A04020102020204"/>
            </a:rPr>
            <a:t>Cost</a:t>
          </a:r>
          <a:r>
            <a:rPr lang="en-US" sz="3000" kern="1200"/>
            <a:t> </a:t>
          </a:r>
          <a:r>
            <a:rPr lang="en-US" sz="3000" kern="1200">
              <a:latin typeface="Arial Black" panose="020B0A04020102020204"/>
            </a:rPr>
            <a:t>of</a:t>
          </a:r>
          <a:r>
            <a:rPr lang="en-US" sz="3000" kern="1200"/>
            <a:t> </a:t>
          </a:r>
          <a:r>
            <a:rPr lang="en-US" sz="3000" kern="1200">
              <a:latin typeface="Arial Black" panose="020B0A04020102020204"/>
            </a:rPr>
            <a:t>Ownership</a:t>
          </a:r>
          <a:endParaRPr lang="en-US" sz="3000" kern="1200"/>
        </a:p>
      </dsp:txBody>
      <dsp:txXfrm>
        <a:off x="2441226" y="3543874"/>
        <a:ext cx="6944666" cy="727676"/>
      </dsp:txXfrm>
    </dsp:sp>
    <dsp:sp modelId="{F792D07A-7A80-474F-B421-58501DC770D0}">
      <dsp:nvSpPr>
        <dsp:cNvPr id="0" name=""/>
        <dsp:cNvSpPr/>
      </dsp:nvSpPr>
      <dsp:spPr>
        <a:xfrm>
          <a:off x="7594591" y="564685"/>
          <a:ext cx="502420" cy="502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707636" y="564685"/>
        <a:ext cx="276331" cy="378071"/>
      </dsp:txXfrm>
    </dsp:sp>
    <dsp:sp modelId="{CA50691F-EAAF-4D79-A93C-32DB4648CC3F}">
      <dsp:nvSpPr>
        <dsp:cNvPr id="0" name=""/>
        <dsp:cNvSpPr/>
      </dsp:nvSpPr>
      <dsp:spPr>
        <a:xfrm>
          <a:off x="8199238" y="1444994"/>
          <a:ext cx="502420" cy="502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12283" y="1444994"/>
        <a:ext cx="276331" cy="378071"/>
      </dsp:txXfrm>
    </dsp:sp>
    <dsp:sp modelId="{2EC1B3F1-965D-463D-9D31-C4FFEB1178EE}">
      <dsp:nvSpPr>
        <dsp:cNvPr id="0" name=""/>
        <dsp:cNvSpPr/>
      </dsp:nvSpPr>
      <dsp:spPr>
        <a:xfrm>
          <a:off x="8803885" y="2312421"/>
          <a:ext cx="502420" cy="502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16930" y="2312421"/>
        <a:ext cx="276331" cy="378071"/>
      </dsp:txXfrm>
    </dsp:sp>
    <dsp:sp modelId="{7B353129-CAC7-4175-BA9A-094000DBF4BA}">
      <dsp:nvSpPr>
        <dsp:cNvPr id="0" name=""/>
        <dsp:cNvSpPr/>
      </dsp:nvSpPr>
      <dsp:spPr>
        <a:xfrm>
          <a:off x="9408532" y="3201318"/>
          <a:ext cx="502420" cy="502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521577" y="3201318"/>
        <a:ext cx="276331" cy="378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21696-2D57-4765-815C-936CD34C7E71}">
      <dsp:nvSpPr>
        <dsp:cNvPr id="0" name=""/>
        <dsp:cNvSpPr/>
      </dsp:nvSpPr>
      <dsp:spPr>
        <a:xfrm>
          <a:off x="51" y="220374"/>
          <a:ext cx="491378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/>
            </a:rPr>
            <a:t>Goals</a:t>
          </a:r>
          <a:endParaRPr lang="en-US" sz="2400" kern="1200" dirty="0"/>
        </a:p>
      </dsp:txBody>
      <dsp:txXfrm>
        <a:off x="51" y="220374"/>
        <a:ext cx="4913783" cy="691200"/>
      </dsp:txXfrm>
    </dsp:sp>
    <dsp:sp modelId="{E6CA2ECC-71CA-4C8A-B1D5-B2A4B734F21A}">
      <dsp:nvSpPr>
        <dsp:cNvPr id="0" name=""/>
        <dsp:cNvSpPr/>
      </dsp:nvSpPr>
      <dsp:spPr>
        <a:xfrm>
          <a:off x="51" y="911574"/>
          <a:ext cx="4913783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 Black"/>
              <a:cs typeface="Arial"/>
            </a:rPr>
            <a:t>Keep battery within efficient temperature range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 Black" panose="020B0A04020102020204"/>
            </a:rPr>
            <a:t>Improve cooling effectiveness by 5%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 Black" panose="020B0A04020102020204"/>
            </a:rPr>
            <a:t>Desing focuses on innovation at module level</a:t>
          </a:r>
          <a:endParaRPr lang="en-US" sz="2400" kern="1200" dirty="0"/>
        </a:p>
      </dsp:txBody>
      <dsp:txXfrm>
        <a:off x="51" y="911574"/>
        <a:ext cx="4913783" cy="3162240"/>
      </dsp:txXfrm>
    </dsp:sp>
    <dsp:sp modelId="{8B7CB173-4757-4984-B338-C6432354EADF}">
      <dsp:nvSpPr>
        <dsp:cNvPr id="0" name=""/>
        <dsp:cNvSpPr/>
      </dsp:nvSpPr>
      <dsp:spPr>
        <a:xfrm>
          <a:off x="5601764" y="220374"/>
          <a:ext cx="4913783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/>
            </a:rPr>
            <a:t>Assumptions</a:t>
          </a:r>
          <a:endParaRPr lang="en-US" sz="2400" kern="1200" dirty="0"/>
        </a:p>
      </dsp:txBody>
      <dsp:txXfrm>
        <a:off x="5601764" y="220374"/>
        <a:ext cx="4913783" cy="691200"/>
      </dsp:txXfrm>
    </dsp:sp>
    <dsp:sp modelId="{41E7C51B-D670-4DE8-B2A8-2CFB97A9ED1A}">
      <dsp:nvSpPr>
        <dsp:cNvPr id="0" name=""/>
        <dsp:cNvSpPr/>
      </dsp:nvSpPr>
      <dsp:spPr>
        <a:xfrm>
          <a:off x="5601764" y="911574"/>
          <a:ext cx="4913783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 Black" panose="020B0A04020102020204"/>
            </a:rPr>
            <a:t>Domain of project is within the battery module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 Black" panose="020B0A04020102020204"/>
            </a:rPr>
            <a:t>Battery is subject to a variety of conditions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 Black" panose="020B0A04020102020204"/>
            </a:rPr>
            <a:t>Not able to open battery modules</a:t>
          </a:r>
        </a:p>
      </dsp:txBody>
      <dsp:txXfrm>
        <a:off x="5601764" y="911574"/>
        <a:ext cx="4913783" cy="3162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07E10-E701-4D56-B137-4069F56C3BB8}">
      <dsp:nvSpPr>
        <dsp:cNvPr id="0" name=""/>
        <dsp:cNvSpPr/>
      </dsp:nvSpPr>
      <dsp:spPr>
        <a:xfrm>
          <a:off x="3987307" y="2629026"/>
          <a:ext cx="2821049" cy="489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801"/>
              </a:lnTo>
              <a:lnTo>
                <a:pt x="2821049" y="244801"/>
              </a:lnTo>
              <a:lnTo>
                <a:pt x="2821049" y="489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D479D-5E6C-4F02-8B7A-D96B722798AE}">
      <dsp:nvSpPr>
        <dsp:cNvPr id="0" name=""/>
        <dsp:cNvSpPr/>
      </dsp:nvSpPr>
      <dsp:spPr>
        <a:xfrm>
          <a:off x="3941587" y="2629026"/>
          <a:ext cx="91440" cy="4896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8D337-CE20-436F-A0FB-3C288A8569AC}">
      <dsp:nvSpPr>
        <dsp:cNvPr id="0" name=""/>
        <dsp:cNvSpPr/>
      </dsp:nvSpPr>
      <dsp:spPr>
        <a:xfrm>
          <a:off x="1166258" y="2629026"/>
          <a:ext cx="2821049" cy="489603"/>
        </a:xfrm>
        <a:custGeom>
          <a:avLst/>
          <a:gdLst/>
          <a:ahLst/>
          <a:cxnLst/>
          <a:rect l="0" t="0" r="0" b="0"/>
          <a:pathLst>
            <a:path>
              <a:moveTo>
                <a:pt x="2821049" y="0"/>
              </a:moveTo>
              <a:lnTo>
                <a:pt x="2821049" y="244801"/>
              </a:lnTo>
              <a:lnTo>
                <a:pt x="0" y="244801"/>
              </a:lnTo>
              <a:lnTo>
                <a:pt x="0" y="489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64B0D-9155-4977-8AC3-14100F4E198F}">
      <dsp:nvSpPr>
        <dsp:cNvPr id="0" name=""/>
        <dsp:cNvSpPr/>
      </dsp:nvSpPr>
      <dsp:spPr>
        <a:xfrm>
          <a:off x="2821584" y="1463303"/>
          <a:ext cx="2331445" cy="1165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Battery Cooling Method</a:t>
          </a:r>
          <a:endParaRPr lang="en-US" sz="2300" kern="1200"/>
        </a:p>
      </dsp:txBody>
      <dsp:txXfrm>
        <a:off x="2821584" y="1463303"/>
        <a:ext cx="2331445" cy="1165722"/>
      </dsp:txXfrm>
    </dsp:sp>
    <dsp:sp modelId="{28129A3F-4C32-445F-8B5F-A7DDAF1ED4A4}">
      <dsp:nvSpPr>
        <dsp:cNvPr id="0" name=""/>
        <dsp:cNvSpPr/>
      </dsp:nvSpPr>
      <dsp:spPr>
        <a:xfrm>
          <a:off x="535" y="3118630"/>
          <a:ext cx="2331445" cy="1165722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Heat Transfer</a:t>
          </a:r>
          <a:endParaRPr lang="en-US" sz="2300" kern="1200"/>
        </a:p>
      </dsp:txBody>
      <dsp:txXfrm>
        <a:off x="535" y="3118630"/>
        <a:ext cx="2331445" cy="1165722"/>
      </dsp:txXfrm>
    </dsp:sp>
    <dsp:sp modelId="{432B70F2-EF1C-4653-B3F3-22A61FEDAC6D}">
      <dsp:nvSpPr>
        <dsp:cNvPr id="0" name=""/>
        <dsp:cNvSpPr/>
      </dsp:nvSpPr>
      <dsp:spPr>
        <a:xfrm>
          <a:off x="2821584" y="3118630"/>
          <a:ext cx="2331445" cy="1165722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Safety</a:t>
          </a:r>
          <a:endParaRPr lang="en-US" sz="2300" kern="1200"/>
        </a:p>
      </dsp:txBody>
      <dsp:txXfrm>
        <a:off x="2821584" y="3118630"/>
        <a:ext cx="2331445" cy="1165722"/>
      </dsp:txXfrm>
    </dsp:sp>
    <dsp:sp modelId="{DFF13D82-B5C7-4241-A596-4E7AF4BDA0CD}">
      <dsp:nvSpPr>
        <dsp:cNvPr id="0" name=""/>
        <dsp:cNvSpPr/>
      </dsp:nvSpPr>
      <dsp:spPr>
        <a:xfrm>
          <a:off x="5642633" y="3118630"/>
          <a:ext cx="2331445" cy="1165722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Efficiency</a:t>
          </a:r>
          <a:endParaRPr lang="en-US" sz="2300" kern="1200"/>
        </a:p>
      </dsp:txBody>
      <dsp:txXfrm>
        <a:off x="5642633" y="3118630"/>
        <a:ext cx="2331445" cy="1165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FADBE-E518-49C3-8691-6DA1B1FFBB86}">
      <dsp:nvSpPr>
        <dsp:cNvPr id="0" name=""/>
        <dsp:cNvSpPr/>
      </dsp:nvSpPr>
      <dsp:spPr>
        <a:xfrm>
          <a:off x="2877924" y="1509843"/>
          <a:ext cx="91440" cy="633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33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92DB0-B4F7-4DB8-938F-AA8CFE9399EF}">
      <dsp:nvSpPr>
        <dsp:cNvPr id="0" name=""/>
        <dsp:cNvSpPr/>
      </dsp:nvSpPr>
      <dsp:spPr>
        <a:xfrm>
          <a:off x="1415783" y="1982"/>
          <a:ext cx="3015721" cy="1507860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latin typeface="Arial Black" panose="020B0A04020102020204"/>
            </a:rPr>
            <a:t>Heat Transfer</a:t>
          </a:r>
          <a:endParaRPr lang="en-US" sz="4500" kern="1200"/>
        </a:p>
      </dsp:txBody>
      <dsp:txXfrm>
        <a:off x="1415783" y="1982"/>
        <a:ext cx="3015721" cy="1507860"/>
      </dsp:txXfrm>
    </dsp:sp>
    <dsp:sp modelId="{B228C479-69B1-43B0-89BA-4C0DE0C7AD0A}">
      <dsp:nvSpPr>
        <dsp:cNvPr id="0" name=""/>
        <dsp:cNvSpPr/>
      </dsp:nvSpPr>
      <dsp:spPr>
        <a:xfrm>
          <a:off x="1415783" y="2143144"/>
          <a:ext cx="3015721" cy="150786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>
              <a:latin typeface="Arial Black" panose="020B0A04020102020204"/>
            </a:rPr>
            <a:t>Cools Battery</a:t>
          </a:r>
          <a:endParaRPr lang="en-US" sz="4500" kern="1200"/>
        </a:p>
      </dsp:txBody>
      <dsp:txXfrm>
        <a:off x="1415783" y="2143144"/>
        <a:ext cx="3015721" cy="1507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097AF-5141-4006-8787-994AA680E125}">
      <dsp:nvSpPr>
        <dsp:cNvPr id="0" name=""/>
        <dsp:cNvSpPr/>
      </dsp:nvSpPr>
      <dsp:spPr>
        <a:xfrm>
          <a:off x="4604287" y="3092520"/>
          <a:ext cx="3606106" cy="417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17"/>
              </a:lnTo>
              <a:lnTo>
                <a:pt x="3606106" y="208617"/>
              </a:lnTo>
              <a:lnTo>
                <a:pt x="3606106" y="417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421B4-83B1-44A7-83BC-68C3CBC89F4B}">
      <dsp:nvSpPr>
        <dsp:cNvPr id="0" name=""/>
        <dsp:cNvSpPr/>
      </dsp:nvSpPr>
      <dsp:spPr>
        <a:xfrm>
          <a:off x="4604287" y="3092520"/>
          <a:ext cx="1202035" cy="417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17"/>
              </a:lnTo>
              <a:lnTo>
                <a:pt x="1202035" y="208617"/>
              </a:lnTo>
              <a:lnTo>
                <a:pt x="1202035" y="417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F0B16-A09C-4360-99C2-1D9F26C23B4D}">
      <dsp:nvSpPr>
        <dsp:cNvPr id="0" name=""/>
        <dsp:cNvSpPr/>
      </dsp:nvSpPr>
      <dsp:spPr>
        <a:xfrm>
          <a:off x="3402251" y="3092520"/>
          <a:ext cx="1202035" cy="417235"/>
        </a:xfrm>
        <a:custGeom>
          <a:avLst/>
          <a:gdLst/>
          <a:ahLst/>
          <a:cxnLst/>
          <a:rect l="0" t="0" r="0" b="0"/>
          <a:pathLst>
            <a:path>
              <a:moveTo>
                <a:pt x="1202035" y="0"/>
              </a:moveTo>
              <a:lnTo>
                <a:pt x="1202035" y="208617"/>
              </a:lnTo>
              <a:lnTo>
                <a:pt x="0" y="208617"/>
              </a:lnTo>
              <a:lnTo>
                <a:pt x="0" y="417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F1ABC-6762-40EE-85B0-5A58F3BCF7F9}">
      <dsp:nvSpPr>
        <dsp:cNvPr id="0" name=""/>
        <dsp:cNvSpPr/>
      </dsp:nvSpPr>
      <dsp:spPr>
        <a:xfrm>
          <a:off x="998180" y="3092520"/>
          <a:ext cx="3606106" cy="417235"/>
        </a:xfrm>
        <a:custGeom>
          <a:avLst/>
          <a:gdLst/>
          <a:ahLst/>
          <a:cxnLst/>
          <a:rect l="0" t="0" r="0" b="0"/>
          <a:pathLst>
            <a:path>
              <a:moveTo>
                <a:pt x="3606106" y="0"/>
              </a:moveTo>
              <a:lnTo>
                <a:pt x="3606106" y="208617"/>
              </a:lnTo>
              <a:lnTo>
                <a:pt x="0" y="208617"/>
              </a:lnTo>
              <a:lnTo>
                <a:pt x="0" y="417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2A857-DBFA-42FB-A415-7FDE6EC782FA}">
      <dsp:nvSpPr>
        <dsp:cNvPr id="0" name=""/>
        <dsp:cNvSpPr/>
      </dsp:nvSpPr>
      <dsp:spPr>
        <a:xfrm>
          <a:off x="3610869" y="2099102"/>
          <a:ext cx="1986835" cy="993417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Black" panose="020B0A04020102020204"/>
            </a:rPr>
            <a:t>Safety </a:t>
          </a:r>
          <a:endParaRPr lang="en-US" sz="1900" kern="1200"/>
        </a:p>
      </dsp:txBody>
      <dsp:txXfrm>
        <a:off x="3610869" y="2099102"/>
        <a:ext cx="1986835" cy="993417"/>
      </dsp:txXfrm>
    </dsp:sp>
    <dsp:sp modelId="{72D3A31E-C8F7-4DAB-AA8E-0CEAFF01AC16}">
      <dsp:nvSpPr>
        <dsp:cNvPr id="0" name=""/>
        <dsp:cNvSpPr/>
      </dsp:nvSpPr>
      <dsp:spPr>
        <a:xfrm>
          <a:off x="4763" y="3509755"/>
          <a:ext cx="1986835" cy="99341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Black" panose="020B0A04020102020204"/>
            </a:rPr>
            <a:t>Avoids Puncture</a:t>
          </a:r>
          <a:endParaRPr lang="en-US" sz="1900" kern="1200"/>
        </a:p>
      </dsp:txBody>
      <dsp:txXfrm>
        <a:off x="4763" y="3509755"/>
        <a:ext cx="1986835" cy="993417"/>
      </dsp:txXfrm>
    </dsp:sp>
    <dsp:sp modelId="{B4FB3CF7-7D48-4B0E-BC17-9405963AF272}">
      <dsp:nvSpPr>
        <dsp:cNvPr id="0" name=""/>
        <dsp:cNvSpPr/>
      </dsp:nvSpPr>
      <dsp:spPr>
        <a:xfrm>
          <a:off x="2408834" y="3509755"/>
          <a:ext cx="1986835" cy="99341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Black" panose="020B0A04020102020204"/>
            </a:rPr>
            <a:t>Reduces Thermal Runaway</a:t>
          </a:r>
          <a:endParaRPr lang="en-US" sz="1900" kern="1200"/>
        </a:p>
      </dsp:txBody>
      <dsp:txXfrm>
        <a:off x="2408834" y="3509755"/>
        <a:ext cx="1986835" cy="993417"/>
      </dsp:txXfrm>
    </dsp:sp>
    <dsp:sp modelId="{BDF76CBA-C3B1-4ECB-8FB6-11EAC74D9EA8}">
      <dsp:nvSpPr>
        <dsp:cNvPr id="0" name=""/>
        <dsp:cNvSpPr/>
      </dsp:nvSpPr>
      <dsp:spPr>
        <a:xfrm>
          <a:off x="4812904" y="3509755"/>
          <a:ext cx="1986835" cy="99341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Black" panose="020B0A04020102020204"/>
            </a:rPr>
            <a:t>Withstands Thermal Cycling</a:t>
          </a:r>
          <a:endParaRPr lang="en-US" sz="1900" kern="1200"/>
        </a:p>
      </dsp:txBody>
      <dsp:txXfrm>
        <a:off x="4812904" y="3509755"/>
        <a:ext cx="1986835" cy="993417"/>
      </dsp:txXfrm>
    </dsp:sp>
    <dsp:sp modelId="{501A34F4-5F9D-476E-A7E9-F3FCCCB20606}">
      <dsp:nvSpPr>
        <dsp:cNvPr id="0" name=""/>
        <dsp:cNvSpPr/>
      </dsp:nvSpPr>
      <dsp:spPr>
        <a:xfrm>
          <a:off x="7216975" y="3509755"/>
          <a:ext cx="1986835" cy="99341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Black" panose="020B0A04020102020204"/>
            </a:rPr>
            <a:t>Accommodate Swelling</a:t>
          </a:r>
        </a:p>
      </dsp:txBody>
      <dsp:txXfrm>
        <a:off x="7216975" y="3509755"/>
        <a:ext cx="1986835" cy="9934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F432A-B9F6-48E9-ADD8-3C12699B7DE6}">
      <dsp:nvSpPr>
        <dsp:cNvPr id="0" name=""/>
        <dsp:cNvSpPr/>
      </dsp:nvSpPr>
      <dsp:spPr>
        <a:xfrm>
          <a:off x="2930102" y="1547371"/>
          <a:ext cx="1603490" cy="556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291"/>
              </a:lnTo>
              <a:lnTo>
                <a:pt x="1603490" y="278291"/>
              </a:lnTo>
              <a:lnTo>
                <a:pt x="1603490" y="5565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3DD93-8D22-4C0E-87ED-C6DC38A7107E}">
      <dsp:nvSpPr>
        <dsp:cNvPr id="0" name=""/>
        <dsp:cNvSpPr/>
      </dsp:nvSpPr>
      <dsp:spPr>
        <a:xfrm>
          <a:off x="1326611" y="1547371"/>
          <a:ext cx="1603490" cy="556583"/>
        </a:xfrm>
        <a:custGeom>
          <a:avLst/>
          <a:gdLst/>
          <a:ahLst/>
          <a:cxnLst/>
          <a:rect l="0" t="0" r="0" b="0"/>
          <a:pathLst>
            <a:path>
              <a:moveTo>
                <a:pt x="1603490" y="0"/>
              </a:moveTo>
              <a:lnTo>
                <a:pt x="1603490" y="278291"/>
              </a:lnTo>
              <a:lnTo>
                <a:pt x="0" y="278291"/>
              </a:lnTo>
              <a:lnTo>
                <a:pt x="0" y="5565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7C4E2-957D-4FFD-B8D4-0B4F85EB8899}">
      <dsp:nvSpPr>
        <dsp:cNvPr id="0" name=""/>
        <dsp:cNvSpPr/>
      </dsp:nvSpPr>
      <dsp:spPr>
        <a:xfrm>
          <a:off x="1604903" y="222173"/>
          <a:ext cx="2650397" cy="132519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rial Black" panose="020B0A04020102020204"/>
            </a:rPr>
            <a:t>Efficiency</a:t>
          </a:r>
          <a:endParaRPr lang="en-US" sz="3000" kern="1200"/>
        </a:p>
      </dsp:txBody>
      <dsp:txXfrm>
        <a:off x="1604903" y="222173"/>
        <a:ext cx="2650397" cy="1325198"/>
      </dsp:txXfrm>
    </dsp:sp>
    <dsp:sp modelId="{1C687493-B007-498B-9F7B-B17A58944E55}">
      <dsp:nvSpPr>
        <dsp:cNvPr id="0" name=""/>
        <dsp:cNvSpPr/>
      </dsp:nvSpPr>
      <dsp:spPr>
        <a:xfrm>
          <a:off x="1412" y="2103955"/>
          <a:ext cx="2650397" cy="13251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rial Black" panose="020B0A04020102020204"/>
            </a:rPr>
            <a:t>Minimize Weight</a:t>
          </a:r>
          <a:endParaRPr lang="en-US" sz="3000" kern="1200"/>
        </a:p>
      </dsp:txBody>
      <dsp:txXfrm>
        <a:off x="1412" y="2103955"/>
        <a:ext cx="2650397" cy="1325198"/>
      </dsp:txXfrm>
    </dsp:sp>
    <dsp:sp modelId="{9621C4B5-75BF-4078-842E-DEDE36D6DEAA}">
      <dsp:nvSpPr>
        <dsp:cNvPr id="0" name=""/>
        <dsp:cNvSpPr/>
      </dsp:nvSpPr>
      <dsp:spPr>
        <a:xfrm>
          <a:off x="3208393" y="2103955"/>
          <a:ext cx="2650397" cy="13251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rial Black" panose="020B0A04020102020204"/>
            </a:rPr>
            <a:t>Minimize Energy Loss</a:t>
          </a:r>
          <a:endParaRPr lang="en-US" sz="3000" kern="1200"/>
        </a:p>
      </dsp:txBody>
      <dsp:txXfrm>
        <a:off x="3208393" y="2103955"/>
        <a:ext cx="2650397" cy="13251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A8B8F-F2B0-44E0-8441-22A0152D562B}">
      <dsp:nvSpPr>
        <dsp:cNvPr id="0" name=""/>
        <dsp:cNvSpPr/>
      </dsp:nvSpPr>
      <dsp:spPr>
        <a:xfrm>
          <a:off x="0" y="53106"/>
          <a:ext cx="6383546" cy="631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/>
            </a:rPr>
            <a:t>Temperature</a:t>
          </a:r>
          <a:endParaRPr lang="en-US" sz="2400" kern="1200" dirty="0"/>
        </a:p>
      </dsp:txBody>
      <dsp:txXfrm>
        <a:off x="30842" y="83948"/>
        <a:ext cx="6321862" cy="570115"/>
      </dsp:txXfrm>
    </dsp:sp>
    <dsp:sp modelId="{BA7123A1-39E6-4B68-A7C4-4D5E7F2B5EE9}">
      <dsp:nvSpPr>
        <dsp:cNvPr id="0" name=""/>
        <dsp:cNvSpPr/>
      </dsp:nvSpPr>
      <dsp:spPr>
        <a:xfrm>
          <a:off x="0" y="684906"/>
          <a:ext cx="638354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78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Arial Black" panose="020B0A04020102020204"/>
            </a:rPr>
            <a:t>Pouch cells do not exceed 40° Celsius</a:t>
          </a:r>
          <a:endParaRPr lang="en-US" sz="1900" kern="1200" dirty="0"/>
        </a:p>
      </dsp:txBody>
      <dsp:txXfrm>
        <a:off x="0" y="684906"/>
        <a:ext cx="6383546" cy="397440"/>
      </dsp:txXfrm>
    </dsp:sp>
    <dsp:sp modelId="{3A9A9813-3FAB-487B-9EA1-8D3D8D0C8A9D}">
      <dsp:nvSpPr>
        <dsp:cNvPr id="0" name=""/>
        <dsp:cNvSpPr/>
      </dsp:nvSpPr>
      <dsp:spPr>
        <a:xfrm>
          <a:off x="0" y="1082346"/>
          <a:ext cx="6383546" cy="631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/>
            </a:rPr>
            <a:t>Size</a:t>
          </a:r>
          <a:endParaRPr lang="en-US" sz="2400" kern="1200" dirty="0"/>
        </a:p>
      </dsp:txBody>
      <dsp:txXfrm>
        <a:off x="30842" y="1113188"/>
        <a:ext cx="6321862" cy="570115"/>
      </dsp:txXfrm>
    </dsp:sp>
    <dsp:sp modelId="{03C5A6E1-1D86-4A55-84EC-907AC03441A6}">
      <dsp:nvSpPr>
        <dsp:cNvPr id="0" name=""/>
        <dsp:cNvSpPr/>
      </dsp:nvSpPr>
      <dsp:spPr>
        <a:xfrm>
          <a:off x="0" y="1714146"/>
          <a:ext cx="6383546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78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Arial Black"/>
              <a:cs typeface="Arial"/>
            </a:rPr>
            <a:t>Concept must accommodate for the dimensions of pouch cells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 dirty="0">
              <a:latin typeface="Arial Black" panose="020B0A04020102020204"/>
            </a:rPr>
            <a:t>Cells we are designing around are 261x216x7.9mm</a:t>
          </a:r>
          <a:endParaRPr lang="en-US" sz="1900" b="1" kern="1200" dirty="0"/>
        </a:p>
      </dsp:txBody>
      <dsp:txXfrm>
        <a:off x="0" y="1714146"/>
        <a:ext cx="6383546" cy="1366200"/>
      </dsp:txXfrm>
    </dsp:sp>
    <dsp:sp modelId="{F896EFE5-8547-47A1-8559-F68484032227}">
      <dsp:nvSpPr>
        <dsp:cNvPr id="0" name=""/>
        <dsp:cNvSpPr/>
      </dsp:nvSpPr>
      <dsp:spPr>
        <a:xfrm>
          <a:off x="0" y="3080347"/>
          <a:ext cx="6383546" cy="631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 panose="020B0A04020102020204"/>
            </a:rPr>
            <a:t>Puncture</a:t>
          </a:r>
        </a:p>
      </dsp:txBody>
      <dsp:txXfrm>
        <a:off x="30842" y="3111189"/>
        <a:ext cx="6321862" cy="570115"/>
      </dsp:txXfrm>
    </dsp:sp>
    <dsp:sp modelId="{95F517B7-5BD8-4864-97E7-41B025046D23}">
      <dsp:nvSpPr>
        <dsp:cNvPr id="0" name=""/>
        <dsp:cNvSpPr/>
      </dsp:nvSpPr>
      <dsp:spPr>
        <a:xfrm>
          <a:off x="0" y="3712147"/>
          <a:ext cx="6383546" cy="683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78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latin typeface="Arial Black" panose="020B0A04020102020204"/>
            </a:rPr>
            <a:t>Pouches not subjected to more than 110 MPa of stress</a:t>
          </a:r>
        </a:p>
      </dsp:txBody>
      <dsp:txXfrm>
        <a:off x="0" y="3712147"/>
        <a:ext cx="6383546" cy="6831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DECB0-E4C6-44A1-9A41-C26DFFB00088}">
      <dsp:nvSpPr>
        <dsp:cNvPr id="0" name=""/>
        <dsp:cNvSpPr/>
      </dsp:nvSpPr>
      <dsp:spPr>
        <a:xfrm>
          <a:off x="0" y="26241"/>
          <a:ext cx="6383546" cy="71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 Black" panose="020B0A04020102020204"/>
            </a:rPr>
            <a:t>Long Lasting</a:t>
          </a:r>
        </a:p>
      </dsp:txBody>
      <dsp:txXfrm>
        <a:off x="34697" y="60938"/>
        <a:ext cx="6314152" cy="641381"/>
      </dsp:txXfrm>
    </dsp:sp>
    <dsp:sp modelId="{570AFEB9-2508-4C2F-A414-024C41BB9079}">
      <dsp:nvSpPr>
        <dsp:cNvPr id="0" name=""/>
        <dsp:cNvSpPr/>
      </dsp:nvSpPr>
      <dsp:spPr>
        <a:xfrm>
          <a:off x="0" y="737016"/>
          <a:ext cx="6383546" cy="75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78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latin typeface="Arial Black" panose="020B0A04020102020204"/>
            </a:rPr>
            <a:t>Should maintain cooling performance for at least 10 years</a:t>
          </a:r>
        </a:p>
      </dsp:txBody>
      <dsp:txXfrm>
        <a:off x="0" y="737016"/>
        <a:ext cx="6383546" cy="754515"/>
      </dsp:txXfrm>
    </dsp:sp>
    <dsp:sp modelId="{7370090B-D895-4E0B-9EBA-1AB297B7211F}">
      <dsp:nvSpPr>
        <dsp:cNvPr id="0" name=""/>
        <dsp:cNvSpPr/>
      </dsp:nvSpPr>
      <dsp:spPr>
        <a:xfrm>
          <a:off x="0" y="1491531"/>
          <a:ext cx="6383546" cy="71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 Black" panose="020B0A04020102020204"/>
            </a:rPr>
            <a:t>Weight</a:t>
          </a:r>
        </a:p>
      </dsp:txBody>
      <dsp:txXfrm>
        <a:off x="34697" y="1526228"/>
        <a:ext cx="6314152" cy="641381"/>
      </dsp:txXfrm>
    </dsp:sp>
    <dsp:sp modelId="{22F69234-439A-4B57-92C2-1B35EE55D8CA}">
      <dsp:nvSpPr>
        <dsp:cNvPr id="0" name=""/>
        <dsp:cNvSpPr/>
      </dsp:nvSpPr>
      <dsp:spPr>
        <a:xfrm>
          <a:off x="0" y="2202307"/>
          <a:ext cx="6383546" cy="75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78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latin typeface="Arial Black" panose="020B0A04020102020204"/>
            </a:rPr>
            <a:t>Concept does not exceed 20% of total weight of module</a:t>
          </a:r>
        </a:p>
      </dsp:txBody>
      <dsp:txXfrm>
        <a:off x="0" y="2202307"/>
        <a:ext cx="6383546" cy="754515"/>
      </dsp:txXfrm>
    </dsp:sp>
    <dsp:sp modelId="{5E2FAC57-A20A-41F4-91F3-B70C60AE1FF0}">
      <dsp:nvSpPr>
        <dsp:cNvPr id="0" name=""/>
        <dsp:cNvSpPr/>
      </dsp:nvSpPr>
      <dsp:spPr>
        <a:xfrm>
          <a:off x="0" y="2956821"/>
          <a:ext cx="6383546" cy="710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Arial Black" panose="020B0A04020102020204"/>
            </a:rPr>
            <a:t>Pressure Loss</a:t>
          </a:r>
        </a:p>
      </dsp:txBody>
      <dsp:txXfrm>
        <a:off x="34697" y="2991518"/>
        <a:ext cx="6314152" cy="641381"/>
      </dsp:txXfrm>
    </dsp:sp>
    <dsp:sp modelId="{B2C94B51-D3E8-401E-B66A-9881BC450899}">
      <dsp:nvSpPr>
        <dsp:cNvPr id="0" name=""/>
        <dsp:cNvSpPr/>
      </dsp:nvSpPr>
      <dsp:spPr>
        <a:xfrm>
          <a:off x="0" y="3667597"/>
          <a:ext cx="6383546" cy="75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78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latin typeface="Arial Black" panose="020B0A04020102020204"/>
            </a:rPr>
            <a:t>Pressure loss across module is less than 1 </a:t>
          </a:r>
          <a:r>
            <a:rPr lang="en-US" sz="2100" kern="1200" err="1">
              <a:latin typeface="Arial Black" panose="020B0A04020102020204"/>
            </a:rPr>
            <a:t>kpa</a:t>
          </a:r>
          <a:endParaRPr lang="en-US" sz="2100" kern="1200">
            <a:latin typeface="Arial Black" panose="020B0A04020102020204"/>
          </a:endParaRPr>
        </a:p>
      </dsp:txBody>
      <dsp:txXfrm>
        <a:off x="0" y="3667597"/>
        <a:ext cx="6383546" cy="7545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C49E-2012-4F7D-AD73-FB66BBF32A09}">
      <dsp:nvSpPr>
        <dsp:cNvPr id="0" name=""/>
        <dsp:cNvSpPr/>
      </dsp:nvSpPr>
      <dsp:spPr>
        <a:xfrm>
          <a:off x="146052" y="1396581"/>
          <a:ext cx="2250027" cy="161779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65C25-CCF2-4622-8C31-1383DC81D39D}">
      <dsp:nvSpPr>
        <dsp:cNvPr id="0" name=""/>
        <dsp:cNvSpPr/>
      </dsp:nvSpPr>
      <dsp:spPr>
        <a:xfrm>
          <a:off x="1600" y="3080140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Biomimicry</a:t>
          </a:r>
        </a:p>
      </dsp:txBody>
      <dsp:txXfrm>
        <a:off x="1600" y="3080140"/>
        <a:ext cx="2538933" cy="941944"/>
      </dsp:txXfrm>
    </dsp:sp>
    <dsp:sp modelId="{8ACDA0F0-721F-4BD8-B37D-D29DAE3E3464}">
      <dsp:nvSpPr>
        <dsp:cNvPr id="0" name=""/>
        <dsp:cNvSpPr/>
      </dsp:nvSpPr>
      <dsp:spPr>
        <a:xfrm>
          <a:off x="2908683" y="1420923"/>
          <a:ext cx="2310632" cy="152042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59A88-6228-4CFB-913F-654BF8CDC403}">
      <dsp:nvSpPr>
        <dsp:cNvPr id="0" name=""/>
        <dsp:cNvSpPr/>
      </dsp:nvSpPr>
      <dsp:spPr>
        <a:xfrm>
          <a:off x="2794533" y="3055799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General Brainstorming</a:t>
          </a:r>
        </a:p>
      </dsp:txBody>
      <dsp:txXfrm>
        <a:off x="2794533" y="3055799"/>
        <a:ext cx="2538933" cy="941944"/>
      </dsp:txXfrm>
    </dsp:sp>
    <dsp:sp modelId="{B84D1CFA-AF1A-4351-B35C-27A032F36963}">
      <dsp:nvSpPr>
        <dsp:cNvPr id="0" name=""/>
        <dsp:cNvSpPr/>
      </dsp:nvSpPr>
      <dsp:spPr>
        <a:xfrm>
          <a:off x="5690788" y="1406321"/>
          <a:ext cx="2332289" cy="1578835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FF450-B2DA-4F57-9D94-878B2E20C012}">
      <dsp:nvSpPr>
        <dsp:cNvPr id="0" name=""/>
        <dsp:cNvSpPr/>
      </dsp:nvSpPr>
      <dsp:spPr>
        <a:xfrm>
          <a:off x="5587466" y="3070401"/>
          <a:ext cx="2538933" cy="941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Crap shoot</a:t>
          </a:r>
        </a:p>
      </dsp:txBody>
      <dsp:txXfrm>
        <a:off x="5587466" y="3070401"/>
        <a:ext cx="2538933" cy="941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2CEB2-B8B4-428B-8D44-9B1EE49381A3}" type="datetimeFigureOut"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644AF-8B68-4264-A6AF-169FDC6519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1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7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63637"/>
            <a:ext cx="10515599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BF63-DF03-4231-9E82-1EABBCBC2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6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1400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F8300-918A-433D-BF68-25467BF0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2286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165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1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8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and Advis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 and Advisor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3153949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Sponsors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623885" y="5063314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Engineering mentor’s name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7577816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Academic Advisors Photo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2623885" y="1451620"/>
            <a:ext cx="6858000" cy="1371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Sponsors Logo (note: either the place holder or the logo may need to be resized to accommodate the correct aspect ratio of the image.)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7272C54-5A6D-4724-8B95-EDB6DC6A0B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7752" y="5098443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Academic advisor’s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96984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70948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98138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9144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6015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5179144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8648803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216046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121101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21101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242099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242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2810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535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383446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6538282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543549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747492" y="1762010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46101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615708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98654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64546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81600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964546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5181600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73C059D6-E741-42CC-A542-9D4932C58371}"/>
              </a:ext>
            </a:extLst>
          </p:cNvPr>
          <p:cNvSpPr>
            <a:spLocks noGrp="1" noChangeAspect="1"/>
          </p:cNvSpPr>
          <p:nvPr userDrawn="1">
            <p:ph type="pic" sz="quarter" idx="20" hasCustomPrompt="1"/>
          </p:nvPr>
        </p:nvSpPr>
        <p:spPr>
          <a:xfrm>
            <a:off x="7398654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FB58AD78-5A57-4ACC-B158-43905D1ACAE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615708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</p:spTree>
    <p:extLst>
      <p:ext uri="{BB962C8B-B14F-4D97-AF65-F5344CB8AC3E}">
        <p14:creationId xmlns:p14="http://schemas.microsoft.com/office/powerpoint/2010/main" val="2066007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572317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9189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79981" y="495354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270773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447823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4323329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C3070B3-33CC-4752-82C0-2E02BD5497E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161565" y="4953548"/>
            <a:ext cx="1752368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9F81B4CE-BFE9-47AB-930C-7091A76655A0}"/>
              </a:ext>
            </a:extLst>
          </p:cNvPr>
          <p:cNvSpPr>
            <a:spLocks noGrp="1" noChangeAspect="1"/>
          </p:cNvSpPr>
          <p:nvPr userDrawn="1">
            <p:ph type="pic" sz="quarter" idx="21" hasCustomPrompt="1"/>
          </p:nvPr>
        </p:nvSpPr>
        <p:spPr>
          <a:xfrm>
            <a:off x="6198835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EC63AC5-EDAA-4A6D-BC88-25D0E7E60CF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975925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4E45F98E-5CDD-4102-81A4-37DA2C61AD48}"/>
              </a:ext>
            </a:extLst>
          </p:cNvPr>
          <p:cNvSpPr>
            <a:spLocks noGrp="1" noChangeAspect="1"/>
          </p:cNvSpPr>
          <p:nvPr userDrawn="1">
            <p:ph type="pic" sz="quarter" idx="23" hasCustomPrompt="1"/>
          </p:nvPr>
        </p:nvSpPr>
        <p:spPr>
          <a:xfrm>
            <a:off x="8074341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559D387-FF5A-4217-8098-5CB112B20F2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866718" y="4950970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6 (alphabetically) and title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24A5C05A-141A-4C9C-BA3B-5138D955AE14}"/>
              </a:ext>
            </a:extLst>
          </p:cNvPr>
          <p:cNvSpPr>
            <a:spLocks noGrp="1" noChangeAspect="1"/>
          </p:cNvSpPr>
          <p:nvPr userDrawn="1">
            <p:ph type="pic" sz="quarter" idx="25" hasCustomPrompt="1"/>
          </p:nvPr>
        </p:nvSpPr>
        <p:spPr>
          <a:xfrm>
            <a:off x="9949846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4013764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40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3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6FC1-A007-4F63-A177-2FF05B15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627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3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7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3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0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46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4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1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3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3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C3CDBDC-C2F6-4CBB-8A2A-1FE18D18CEAE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011"/>
            <a:ext cx="10515600" cy="429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53076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/>
        </p:nvSpPr>
        <p:spPr>
          <a:xfrm>
            <a:off x="114300" y="6246912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5849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708" r:id="rId8"/>
    <p:sldLayoutId id="2147483705" r:id="rId9"/>
    <p:sldLayoutId id="2147483704" r:id="rId10"/>
    <p:sldLayoutId id="2147483706" r:id="rId11"/>
    <p:sldLayoutId id="2147483707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7B09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72" userDrawn="1">
          <p15:clr>
            <a:srgbClr val="F26B43"/>
          </p15:clr>
        </p15:guide>
        <p15:guide id="11" orient="horz" pos="4248" userDrawn="1">
          <p15:clr>
            <a:srgbClr val="F26B43"/>
          </p15:clr>
        </p15:guide>
        <p15:guide id="12" pos="72" userDrawn="1">
          <p15:clr>
            <a:srgbClr val="F26B43"/>
          </p15:clr>
        </p15:guide>
        <p15:guide id="13" pos="7608" userDrawn="1">
          <p15:clr>
            <a:srgbClr val="F26B43"/>
          </p15:clr>
        </p15:guide>
        <p15:guide id="15" orient="horz" pos="3648" userDrawn="1">
          <p15:clr>
            <a:srgbClr val="F26B43"/>
          </p15:clr>
        </p15:guide>
        <p15:guide id="19" orient="horz" pos="2160" userDrawn="1">
          <p15:clr>
            <a:srgbClr val="F26B43"/>
          </p15:clr>
        </p15:guide>
        <p15:guide id="21" pos="3840" userDrawn="1">
          <p15:clr>
            <a:srgbClr val="F26B43"/>
          </p15:clr>
        </p15:guide>
        <p15:guide id="22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awfordsautoservice.com/3-standard-maintenance-auto-services-that-are-complete-nonsense/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31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hyperlink" Target="https://motorsgarage.blogspot.com/2012/01/volvo-xc60-plug-in-hybrid-concept-car.html" TargetMode="External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8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11" Type="http://schemas.openxmlformats.org/officeDocument/2006/relationships/hyperlink" Target="https://www.flickr.com/photos/inl/32625087623/" TargetMode="External"/><Relationship Id="rId5" Type="http://schemas.openxmlformats.org/officeDocument/2006/relationships/image" Target="../media/image52.svg"/><Relationship Id="rId10" Type="http://schemas.openxmlformats.org/officeDocument/2006/relationships/image" Target="../media/image57.jpe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evs.com/2018/01/29/2018-nissan-leaf-battery-real-specs/" TargetMode="External"/><Relationship Id="rId2" Type="http://schemas.openxmlformats.org/officeDocument/2006/relationships/hyperlink" Target="https://www.electricbike.com/building-a-safe-high-amp-battery-pack-from-flat-pouch-cells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mynissanleaf.com/viewtopic.php?t=26379#:~:text=So%20the%20maximum%20temperature%20where,67))%20degrees%20F" TargetMode="External"/><Relationship Id="rId5" Type="http://schemas.openxmlformats.org/officeDocument/2006/relationships/hyperlink" Target="https://www.nrel.gov/docs/fy08osti/42469.pdf" TargetMode="External"/><Relationship Id="rId4" Type="http://schemas.openxmlformats.org/officeDocument/2006/relationships/hyperlink" Target="https://www.envision-aesc.com/en/product/liion_e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0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12" Type="http://schemas.openxmlformats.org/officeDocument/2006/relationships/image" Target="../media/image18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6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12" Type="http://schemas.openxmlformats.org/officeDocument/2006/relationships/image" Target="../media/image28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0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12" Type="http://schemas.openxmlformats.org/officeDocument/2006/relationships/image" Target="../media/image29.sv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345" y="5117007"/>
            <a:ext cx="11961655" cy="767539"/>
          </a:xfrm>
        </p:spPr>
        <p:txBody>
          <a:bodyPr>
            <a:normAutofit/>
          </a:bodyPr>
          <a:lstStyle/>
          <a:p>
            <a:pPr algn="l"/>
            <a:r>
              <a:rPr lang="en-US" sz="4800" b="1" i="0" u="none" strike="noStrike">
                <a:solidFill>
                  <a:srgbClr val="B3B3B3"/>
                </a:solidFill>
                <a:effectLst/>
                <a:latin typeface="Arial Black" panose="020B0A04020102020204" pitchFamily="34" charset="0"/>
              </a:rPr>
              <a:t>Hybrid Vehicle Battery Cooling</a:t>
            </a:r>
            <a:r>
              <a:rPr lang="en-US" sz="4800" b="1" i="0" u="none" strike="noStrike">
                <a:solidFill>
                  <a:srgbClr val="B7B09C"/>
                </a:solidFill>
                <a:effectLst/>
                <a:latin typeface="Arial Black" panose="020B0A04020102020204" pitchFamily="34" charset="0"/>
              </a:rPr>
              <a:t> 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345" y="5884548"/>
            <a:ext cx="9144000" cy="767538"/>
          </a:xfrm>
        </p:spPr>
        <p:txBody>
          <a:bodyPr/>
          <a:lstStyle/>
          <a:p>
            <a:pPr algn="l"/>
            <a:r>
              <a:rPr lang="en-US" b="0" i="0" u="none" strike="noStrike">
                <a:solidFill>
                  <a:srgbClr val="236192"/>
                </a:solidFill>
                <a:effectLst/>
                <a:latin typeface="Arial" panose="020B0604020202020204" pitchFamily="34" charset="0"/>
              </a:rPr>
              <a:t>Team 507: Anthony Vicary | Chris Carley | Clayton Carlson | Corey Kelley | Jacob Owens</a:t>
            </a:r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ADFE724-4B8F-70BA-5498-DF19BE896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6" name="Picture 5616" descr="A picture containing text, businesscard, case, accessory&#10;&#10;Description automatically generated">
            <a:extLst>
              <a:ext uri="{FF2B5EF4-FFF2-40B4-BE49-F238E27FC236}">
                <a16:creationId xmlns:a16="http://schemas.microsoft.com/office/drawing/2014/main" id="{1DB89C4B-173C-58FA-0D4C-148DC79D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986" y="2443094"/>
            <a:ext cx="4960772" cy="2149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C80C7-7F4C-0399-5F0D-87AA3D33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15" y="176407"/>
            <a:ext cx="10515600" cy="996950"/>
          </a:xfrm>
        </p:spPr>
        <p:txBody>
          <a:bodyPr/>
          <a:lstStyle/>
          <a:p>
            <a:r>
              <a:rPr lang="en-US" dirty="0">
                <a:cs typeface="Arial"/>
              </a:rPr>
              <a:t>Critical Targets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A2C193-A520-49E6-CF89-F92A2D924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Anthony Vicary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543B2-AA64-8114-EAAF-4A007CADB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6B1F10A9-47B3-389C-3CB0-790C7148E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096030"/>
              </p:ext>
            </p:extLst>
          </p:nvPr>
        </p:nvGraphicFramePr>
        <p:xfrm>
          <a:off x="618227" y="1370163"/>
          <a:ext cx="6383546" cy="444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840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04CB-6454-A96D-3C77-6C97723C9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62" y="1288"/>
            <a:ext cx="10515600" cy="996950"/>
          </a:xfrm>
        </p:spPr>
        <p:txBody>
          <a:bodyPr/>
          <a:lstStyle/>
          <a:p>
            <a:r>
              <a:rPr lang="en-US" dirty="0">
                <a:cs typeface="Arial"/>
              </a:rPr>
              <a:t>Critical Targets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6F874-94A0-1A83-690C-E3D3A922F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Anthony Vicary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C5C08-794C-A3C0-A61B-F79C9E1CF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5E62CC0-3B2B-E756-AE2E-CE08439D0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5869767"/>
              </p:ext>
            </p:extLst>
          </p:nvPr>
        </p:nvGraphicFramePr>
        <p:xfrm>
          <a:off x="820806" y="1297240"/>
          <a:ext cx="6383546" cy="444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72" name="Picture 6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9667717-D421-6788-4941-EEF0C77B1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38957" y="2137369"/>
            <a:ext cx="3145765" cy="210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4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2424A87-718E-48F1-8EBF-0C4420B91FD4}"/>
              </a:ext>
            </a:extLst>
          </p:cNvPr>
          <p:cNvSpPr/>
          <p:nvPr/>
        </p:nvSpPr>
        <p:spPr>
          <a:xfrm>
            <a:off x="1916349" y="2062264"/>
            <a:ext cx="2714017" cy="2966936"/>
          </a:xfrm>
          <a:prstGeom prst="round2Diag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0346A97-D21D-427B-A09D-2E6FA3A40D37}"/>
              </a:ext>
            </a:extLst>
          </p:cNvPr>
          <p:cNvSpPr/>
          <p:nvPr/>
        </p:nvSpPr>
        <p:spPr>
          <a:xfrm>
            <a:off x="7575685" y="2062264"/>
            <a:ext cx="2714017" cy="2966936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28A2152B-7BA2-455D-B21A-3CF4C688CC91}"/>
              </a:ext>
            </a:extLst>
          </p:cNvPr>
          <p:cNvSpPr/>
          <p:nvPr/>
        </p:nvSpPr>
        <p:spPr>
          <a:xfrm>
            <a:off x="4746017" y="2062264"/>
            <a:ext cx="2714017" cy="2966936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6284F4-90F9-5DB3-6860-121F9F03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 Generation Methods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2D7CD-BFEB-76CE-69D8-6E0B9F5F3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Anthony Vicary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7A70E-C205-49F9-FF17-5D85E2E00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2A84DB3-DE10-4334-B340-7DBBCA0156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4572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49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7F66-F15C-7A60-45CE-94817534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Medium Fidelity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B61C4-BC1E-566E-640A-39990319C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Anthony Vicary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61E05-0FE8-C84E-D148-64D2660B9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1E66C0-1300-5909-9C35-8B3468AAFEC7}"/>
              </a:ext>
            </a:extLst>
          </p:cNvPr>
          <p:cNvSpPr/>
          <p:nvPr/>
        </p:nvSpPr>
        <p:spPr>
          <a:xfrm>
            <a:off x="2892723" y="1850367"/>
            <a:ext cx="1920815" cy="304224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atin typeface="Arial Black"/>
                <a:cs typeface="Arial"/>
              </a:rPr>
              <a:t>Coolant channel that snakes between the cells and outputs to a heat sink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3A14BD-7E36-3FD8-AC79-78C2C988A508}"/>
              </a:ext>
            </a:extLst>
          </p:cNvPr>
          <p:cNvSpPr/>
          <p:nvPr/>
        </p:nvSpPr>
        <p:spPr>
          <a:xfrm>
            <a:off x="9060610" y="1850365"/>
            <a:ext cx="1920815" cy="304224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atin typeface="Arial Black"/>
                <a:cs typeface="Arial"/>
              </a:rPr>
              <a:t>Cabinet based holding for pouch cells with gap in between each cell to allow for coolant flow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CC6839-B669-DCC4-BC6D-3C75D73382E4}"/>
              </a:ext>
            </a:extLst>
          </p:cNvPr>
          <p:cNvSpPr/>
          <p:nvPr/>
        </p:nvSpPr>
        <p:spPr>
          <a:xfrm>
            <a:off x="836762" y="1850367"/>
            <a:ext cx="1920815" cy="304224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atin typeface="Arial Black"/>
                <a:cs typeface="Arial"/>
              </a:rPr>
              <a:t>Using salt hydrate phase change materials (PCM) to absorb heat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F991FC-96ED-CA1B-6C98-C9071760B60E}"/>
              </a:ext>
            </a:extLst>
          </p:cNvPr>
          <p:cNvSpPr/>
          <p:nvPr/>
        </p:nvSpPr>
        <p:spPr>
          <a:xfrm>
            <a:off x="4948685" y="1850365"/>
            <a:ext cx="1920815" cy="304224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atin typeface="Arial Black"/>
                <a:cs typeface="Arial"/>
              </a:rPr>
              <a:t>Cooling plates in between modules with coolant flowing between them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F49F8A-10D1-470E-E620-97C0AD3C8A70}"/>
              </a:ext>
            </a:extLst>
          </p:cNvPr>
          <p:cNvSpPr/>
          <p:nvPr/>
        </p:nvSpPr>
        <p:spPr>
          <a:xfrm>
            <a:off x="7004649" y="1850366"/>
            <a:ext cx="1920815" cy="304224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latin typeface="Arial Black"/>
                <a:cs typeface="Arial"/>
              </a:rPr>
              <a:t>Angle slits on the modules to increase the amount of airflow into the modules</a:t>
            </a:r>
          </a:p>
        </p:txBody>
      </p:sp>
    </p:spTree>
    <p:extLst>
      <p:ext uri="{BB962C8B-B14F-4D97-AF65-F5344CB8AC3E}">
        <p14:creationId xmlns:p14="http://schemas.microsoft.com/office/powerpoint/2010/main" val="265791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E26900F-22B4-BE9A-2954-2364D117C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Anthony Vicary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33B4D-2A31-43E0-01B9-66C61694A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2BA3B-A553-A1C6-8860-6167BF9B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 anchor="b">
            <a:normAutofit/>
          </a:bodyPr>
          <a:lstStyle/>
          <a:p>
            <a:r>
              <a:rPr lang="en-US">
                <a:cs typeface="Arial"/>
              </a:rPr>
              <a:t>High Fidelity Concepts</a:t>
            </a:r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40AFEB1-5180-71D5-06D8-7D1900AA7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055399"/>
              </p:ext>
            </p:extLst>
          </p:nvPr>
        </p:nvGraphicFramePr>
        <p:xfrm>
          <a:off x="838200" y="1357162"/>
          <a:ext cx="10522788" cy="4570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60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9769-EDC9-A36A-4B6E-69D3EE716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/>
              <a:t>Concept Selection: House of Quality</a:t>
            </a:r>
          </a:p>
        </p:txBody>
      </p:sp>
      <p:sp>
        <p:nvSpPr>
          <p:cNvPr id="1442" name="Footer Placeholder 3">
            <a:extLst>
              <a:ext uri="{FF2B5EF4-FFF2-40B4-BE49-F238E27FC236}">
                <a16:creationId xmlns:a16="http://schemas.microsoft.com/office/drawing/2014/main" id="{21022C11-2B38-92A2-A6A9-391A21849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Anthony Vicary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50705-CCBA-27D7-39CC-303D9485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1433" name="TextBox 1430">
            <a:extLst>
              <a:ext uri="{FF2B5EF4-FFF2-40B4-BE49-F238E27FC236}">
                <a16:creationId xmlns:a16="http://schemas.microsoft.com/office/drawing/2014/main" id="{8AE43B98-58C0-04A0-D0B0-A99E968AB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865912"/>
              </p:ext>
            </p:extLst>
          </p:nvPr>
        </p:nvGraphicFramePr>
        <p:xfrm>
          <a:off x="838200" y="1497011"/>
          <a:ext cx="10515600" cy="429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69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E893-922C-E8DE-B3C3-68DF6CAB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Concept Selection: Final Pugh Chart</a:t>
            </a:r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060FAF14-51BB-6548-643B-52E2ABC65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090" y="1652701"/>
            <a:ext cx="8041821" cy="398281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A7DCF-4EF1-170B-62FE-100C594E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Anthony Vicary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A67DD-13CA-CE98-5DB2-C97A3A943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F8F8-C729-7D7B-218E-88819179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Concept Selection: AHP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3BB04-AD4C-EAEE-FC8F-64492A823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Anthony Vicary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A8FE8-CA79-31D5-D718-FB4989F16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552282CC-794E-6D5D-E836-0B02ABFBF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007" y="2644688"/>
            <a:ext cx="4213701" cy="143335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528E5B-C89F-CED7-616A-1743C458FF2F}"/>
              </a:ext>
            </a:extLst>
          </p:cNvPr>
          <p:cNvSpPr/>
          <p:nvPr/>
        </p:nvSpPr>
        <p:spPr>
          <a:xfrm>
            <a:off x="755716" y="1446527"/>
            <a:ext cx="5035103" cy="398410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Arial Black"/>
                <a:cs typeface="Arial"/>
              </a:rPr>
              <a:t>Critical Engineering Characteristics</a:t>
            </a:r>
            <a:endParaRPr lang="en-US" sz="2400">
              <a:latin typeface="Arial Black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>
                <a:latin typeface="Arial Black"/>
                <a:cs typeface="Arial"/>
              </a:rPr>
              <a:t>Temperature</a:t>
            </a:r>
            <a:endParaRPr lang="en-US" sz="2400">
              <a:latin typeface="Arial Black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>
                <a:latin typeface="Arial Black"/>
                <a:cs typeface="Arial"/>
              </a:rPr>
              <a:t>Thermal Cycling</a:t>
            </a:r>
            <a:endParaRPr lang="en-US" sz="2400">
              <a:latin typeface="Arial Black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>
                <a:latin typeface="Arial Black"/>
                <a:cs typeface="Arial"/>
              </a:rPr>
              <a:t>Puncture</a:t>
            </a:r>
            <a:endParaRPr lang="en-US" sz="2400">
              <a:latin typeface="Arial Black"/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>
                <a:latin typeface="Arial Black"/>
                <a:cs typeface="Arial"/>
              </a:rPr>
              <a:t>Adds Minimal Volume</a:t>
            </a:r>
            <a:endParaRPr lang="en-US" sz="2400">
              <a:latin typeface="Arial Black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>
                <a:latin typeface="Arial Black"/>
                <a:cs typeface="Arial"/>
              </a:rPr>
              <a:t>Cooling Pipes Inner Shell had Highest alternate value</a:t>
            </a:r>
            <a:endParaRPr lang="en-US" sz="240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3908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945E-24D4-5F79-483E-3690E8D8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0" y="838741"/>
            <a:ext cx="10515600" cy="996950"/>
          </a:xfrm>
        </p:spPr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Final Selection: Cooling Pipes around inner wall of Module </a:t>
            </a:r>
            <a:br>
              <a:rPr lang="en-US"/>
            </a:br>
            <a:endParaRPr lang="en-US"/>
          </a:p>
        </p:txBody>
      </p:sp>
      <p:pic>
        <p:nvPicPr>
          <p:cNvPr id="6" name="Picture 6" descr="Icon&#10;&#10;Description automatically generated">
            <a:extLst>
              <a:ext uri="{FF2B5EF4-FFF2-40B4-BE49-F238E27FC236}">
                <a16:creationId xmlns:a16="http://schemas.microsoft.com/office/drawing/2014/main" id="{4AD4E409-7214-E608-700A-784F7E3F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7718" y="1977551"/>
            <a:ext cx="3326939" cy="20905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9299A-6281-EE93-73C9-D963F65B7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Jacob Owens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4FA79-1CDE-EAC1-24D1-22DCA3DDE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92F60EA-409C-A46B-58CC-05D30D056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216" y="1976688"/>
            <a:ext cx="3326940" cy="20945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0048F23-2324-0E73-B3C9-6EEBE878F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15" y="1976688"/>
            <a:ext cx="3326939" cy="20953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" name="Arrow: Left 29">
            <a:extLst>
              <a:ext uri="{FF2B5EF4-FFF2-40B4-BE49-F238E27FC236}">
                <a16:creationId xmlns:a16="http://schemas.microsoft.com/office/drawing/2014/main" id="{F6C0E2A7-A1AB-C865-1DFD-FD60E1B7DF48}"/>
              </a:ext>
            </a:extLst>
          </p:cNvPr>
          <p:cNvSpPr/>
          <p:nvPr/>
        </p:nvSpPr>
        <p:spPr>
          <a:xfrm rot="5400000">
            <a:off x="1441898" y="4313584"/>
            <a:ext cx="1573696" cy="365125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38EACC4D-D6B3-9274-FA11-B28DDA8AA761}"/>
              </a:ext>
            </a:extLst>
          </p:cNvPr>
          <p:cNvSpPr/>
          <p:nvPr/>
        </p:nvSpPr>
        <p:spPr>
          <a:xfrm rot="796470">
            <a:off x="4898340" y="3932073"/>
            <a:ext cx="365126" cy="136393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6FC310F6-260B-28F0-E294-B35E5FA28F1A}"/>
              </a:ext>
            </a:extLst>
          </p:cNvPr>
          <p:cNvSpPr/>
          <p:nvPr/>
        </p:nvSpPr>
        <p:spPr>
          <a:xfrm rot="20969936">
            <a:off x="4566155" y="3123643"/>
            <a:ext cx="365126" cy="211429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35E907-0991-6614-2257-5B043D715976}"/>
              </a:ext>
            </a:extLst>
          </p:cNvPr>
          <p:cNvSpPr txBox="1"/>
          <p:nvPr/>
        </p:nvSpPr>
        <p:spPr>
          <a:xfrm>
            <a:off x="1241810" y="5282995"/>
            <a:ext cx="19816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Coolant Channel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EF96D2-4CC7-EF39-1657-902CB2C255C9}"/>
              </a:ext>
            </a:extLst>
          </p:cNvPr>
          <p:cNvSpPr txBox="1"/>
          <p:nvPr/>
        </p:nvSpPr>
        <p:spPr>
          <a:xfrm>
            <a:off x="3647530" y="5282995"/>
            <a:ext cx="257436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Coolant inlet and outlet</a:t>
            </a: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8E6B0D71-6A51-A08A-A3B6-BCEF5D61905D}"/>
              </a:ext>
            </a:extLst>
          </p:cNvPr>
          <p:cNvSpPr/>
          <p:nvPr/>
        </p:nvSpPr>
        <p:spPr>
          <a:xfrm>
            <a:off x="9667461" y="3489207"/>
            <a:ext cx="478356" cy="1699019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B23BD7-1E19-4E83-6040-5D2B5AFCA9F1}"/>
              </a:ext>
            </a:extLst>
          </p:cNvPr>
          <p:cNvSpPr txBox="1"/>
          <p:nvPr/>
        </p:nvSpPr>
        <p:spPr>
          <a:xfrm>
            <a:off x="8335482" y="5183604"/>
            <a:ext cx="313917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Coolant channels fit within module walls</a:t>
            </a:r>
          </a:p>
        </p:txBody>
      </p:sp>
    </p:spTree>
    <p:extLst>
      <p:ext uri="{BB962C8B-B14F-4D97-AF65-F5344CB8AC3E}">
        <p14:creationId xmlns:p14="http://schemas.microsoft.com/office/powerpoint/2010/main" val="2498507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DB1AC9-C376-1711-3758-83C79B757DED}"/>
              </a:ext>
            </a:extLst>
          </p:cNvPr>
          <p:cNvSpPr/>
          <p:nvPr/>
        </p:nvSpPr>
        <p:spPr>
          <a:xfrm>
            <a:off x="770092" y="1575923"/>
            <a:ext cx="5211257" cy="356715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1E5AC7-57C8-2D0B-DA9A-0AB86070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62" y="-122279"/>
            <a:ext cx="10515600" cy="996950"/>
          </a:xfrm>
        </p:spPr>
        <p:txBody>
          <a:bodyPr/>
          <a:lstStyle/>
          <a:p>
            <a:r>
              <a:rPr lang="en-US"/>
              <a:t>Current Work: Benchmarking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3B825A-96BC-7785-5916-DF23B56A6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Jacob Owens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0B52D-38DF-42F3-6732-239449C0D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F103FE-B039-D426-9367-AB7C6C123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5304" y="2190555"/>
            <a:ext cx="5138496" cy="24768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1105C8-A9D1-9177-EF2A-8E6E526E2A71}"/>
              </a:ext>
            </a:extLst>
          </p:cNvPr>
          <p:cNvSpPr txBox="1"/>
          <p:nvPr/>
        </p:nvSpPr>
        <p:spPr>
          <a:xfrm>
            <a:off x="833131" y="1577515"/>
            <a:ext cx="5208880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Arial Black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 Black"/>
                <a:cs typeface="Arial"/>
              </a:rPr>
              <a:t>Nissan leaf modules act as a good benchmark due to their simplicity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Arial Black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 Black"/>
                <a:cs typeface="Arial"/>
              </a:rPr>
              <a:t>These modules increase in temperature approximately 0.75° Fahrenheit per second at a C-rate of 10</a:t>
            </a:r>
          </a:p>
        </p:txBody>
      </p:sp>
    </p:spTree>
    <p:extLst>
      <p:ext uri="{BB962C8B-B14F-4D97-AF65-F5344CB8AC3E}">
        <p14:creationId xmlns:p14="http://schemas.microsoft.com/office/powerpoint/2010/main" val="299099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431CFCC-EBD1-B46D-41A1-8909FB80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3826"/>
            <a:ext cx="10515600" cy="996950"/>
          </a:xfrm>
        </p:spPr>
        <p:txBody>
          <a:bodyPr/>
          <a:lstStyle/>
          <a:p>
            <a:r>
              <a:rPr lang="en-US">
                <a:cs typeface="Arial"/>
              </a:rPr>
              <a:t>TEAM 507</a:t>
            </a:r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72F545E-BD85-C2A0-217A-D167807B2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 lIns="91440" tIns="45720" rIns="91440" bIns="45720" anchor="t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562726-6F1D-0820-DF95-F21063A76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348" y="1491517"/>
            <a:ext cx="1739900" cy="23242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7B7EEC7-4896-A979-6A4B-DD5B4A5B8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513" y="1495434"/>
            <a:ext cx="1735949" cy="232306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D9B93F2-5916-833E-9873-91FF61A984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33" r="20286" b="171"/>
          <a:stretch/>
        </p:blipFill>
        <p:spPr>
          <a:xfrm>
            <a:off x="7469425" y="1490116"/>
            <a:ext cx="1846660" cy="2325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942DDC-054F-8567-016B-91188004CB50}"/>
              </a:ext>
            </a:extLst>
          </p:cNvPr>
          <p:cNvSpPr txBox="1"/>
          <p:nvPr/>
        </p:nvSpPr>
        <p:spPr>
          <a:xfrm>
            <a:off x="5307995" y="4214036"/>
            <a:ext cx="15976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cs typeface="Arial"/>
              </a:rPr>
              <a:t>Chris Carley</a:t>
            </a:r>
          </a:p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Arial"/>
              </a:rPr>
              <a:t>Materials Engineer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98F45-77E6-8B5F-2658-D5EE86A7E65E}"/>
              </a:ext>
            </a:extLst>
          </p:cNvPr>
          <p:cNvSpPr txBox="1"/>
          <p:nvPr/>
        </p:nvSpPr>
        <p:spPr>
          <a:xfrm>
            <a:off x="520700" y="4260203"/>
            <a:ext cx="20002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cs typeface="Arial"/>
              </a:rPr>
              <a:t>Corey Kelley</a:t>
            </a:r>
          </a:p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cs typeface="Arial"/>
              </a:rPr>
              <a:t>Systems </a:t>
            </a:r>
          </a:p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cs typeface="Arial"/>
              </a:rPr>
              <a:t>Engineer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E1BA9-CDD5-CF72-9BB3-BDC96F310AE2}"/>
              </a:ext>
            </a:extLst>
          </p:cNvPr>
          <p:cNvSpPr txBox="1"/>
          <p:nvPr/>
        </p:nvSpPr>
        <p:spPr>
          <a:xfrm>
            <a:off x="2776101" y="4260203"/>
            <a:ext cx="20195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cs typeface="Arial"/>
              </a:rPr>
              <a:t>Clayton Carlson</a:t>
            </a:r>
          </a:p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cs typeface="Arial"/>
              </a:rPr>
              <a:t>Thermal Fluid Engineer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05879-0388-3885-27E0-D0A0EE30B35A}"/>
              </a:ext>
            </a:extLst>
          </p:cNvPr>
          <p:cNvSpPr txBox="1"/>
          <p:nvPr/>
        </p:nvSpPr>
        <p:spPr>
          <a:xfrm>
            <a:off x="7424173" y="4260203"/>
            <a:ext cx="200025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cs typeface="Arial"/>
              </a:rPr>
              <a:t>Anthony Vicary</a:t>
            </a:r>
          </a:p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Arial"/>
              </a:rPr>
              <a:t>Heat Transfer</a:t>
            </a:r>
          </a:p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Arial"/>
              </a:rPr>
              <a:t>Engineer</a:t>
            </a:r>
          </a:p>
          <a:p>
            <a:endParaRPr lang="en-US" b="1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ECCCA0-5DE3-6F4B-95B2-BEF8FDA4F065}"/>
              </a:ext>
            </a:extLst>
          </p:cNvPr>
          <p:cNvSpPr txBox="1"/>
          <p:nvPr/>
        </p:nvSpPr>
        <p:spPr>
          <a:xfrm>
            <a:off x="9827647" y="4260203"/>
            <a:ext cx="173355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cs typeface="Arial"/>
              </a:rPr>
              <a:t>Jacob Owens</a:t>
            </a:r>
          </a:p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Arial"/>
              </a:rPr>
              <a:t>Design Engineer</a:t>
            </a:r>
            <a:endParaRPr lang="en-US" sz="200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3F31EB8-FB80-41B9-9467-F8D6D492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6" y="1496526"/>
            <a:ext cx="1801936" cy="23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5">
            <a:extLst>
              <a:ext uri="{FF2B5EF4-FFF2-40B4-BE49-F238E27FC236}">
                <a16:creationId xmlns:a16="http://schemas.microsoft.com/office/drawing/2014/main" id="{12963EF4-AA34-E0A9-83AE-61816DEED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573" y="1499392"/>
            <a:ext cx="1916624" cy="2316399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28ACF70-EB67-C4ED-B6FF-02140BD35D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89" t="-284" r="11792" b="284"/>
          <a:stretch/>
        </p:blipFill>
        <p:spPr>
          <a:xfrm>
            <a:off x="5146816" y="1490317"/>
            <a:ext cx="1919990" cy="23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6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87CA5B-AAE0-96FF-400A-C4C474B9E6B8}"/>
              </a:ext>
            </a:extLst>
          </p:cNvPr>
          <p:cNvSpPr/>
          <p:nvPr/>
        </p:nvSpPr>
        <p:spPr>
          <a:xfrm>
            <a:off x="841022" y="1824097"/>
            <a:ext cx="5251215" cy="32756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C772B-ECD0-B322-4D01-02366FF0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Work: Simscape Modeling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B5E07A-28E9-B788-E966-4CC1AC532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53570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400">
              <a:latin typeface="Arial Black"/>
              <a:cs typeface="Arial"/>
            </a:endParaRPr>
          </a:p>
          <a:p>
            <a:r>
              <a:rPr lang="en-US" sz="2400">
                <a:solidFill>
                  <a:schemeClr val="bg1"/>
                </a:solidFill>
                <a:latin typeface="Arial Black"/>
                <a:cs typeface="Arial"/>
              </a:rPr>
              <a:t>Using pre-existing battery behavior data</a:t>
            </a:r>
          </a:p>
          <a:p>
            <a:r>
              <a:rPr lang="en-US" sz="2400">
                <a:solidFill>
                  <a:schemeClr val="bg1"/>
                </a:solidFill>
                <a:latin typeface="Arial Black"/>
                <a:cs typeface="Arial"/>
              </a:rPr>
              <a:t>Assuming perfectly insulated module</a:t>
            </a:r>
          </a:p>
          <a:p>
            <a:r>
              <a:rPr lang="en-US" sz="2400">
                <a:solidFill>
                  <a:schemeClr val="bg1"/>
                </a:solidFill>
                <a:latin typeface="Arial Black"/>
                <a:cs typeface="Arial"/>
              </a:rPr>
              <a:t>Assuming battery cell configuration of Nissan Leaf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E8A822-6292-61C4-3B38-74DF39CC60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692358" cy="401469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9B9EA8-C583-78F2-1966-2D2C35932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Jacob Owens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C5F87-A765-A053-162A-ED7C08C24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43714F-F60C-9738-968F-C38FC2B0B2A4}"/>
              </a:ext>
            </a:extLst>
          </p:cNvPr>
          <p:cNvSpPr/>
          <p:nvPr/>
        </p:nvSpPr>
        <p:spPr>
          <a:xfrm>
            <a:off x="1383713" y="4699823"/>
            <a:ext cx="6511807" cy="11025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7971D6-0B71-87CB-EC9F-EC098966C39F}"/>
              </a:ext>
            </a:extLst>
          </p:cNvPr>
          <p:cNvSpPr/>
          <p:nvPr/>
        </p:nvSpPr>
        <p:spPr>
          <a:xfrm>
            <a:off x="838083" y="3599156"/>
            <a:ext cx="6511807" cy="11025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7F22CF8-84DD-B416-DED6-688518C9AA20}"/>
              </a:ext>
            </a:extLst>
          </p:cNvPr>
          <p:cNvSpPr/>
          <p:nvPr/>
        </p:nvSpPr>
        <p:spPr>
          <a:xfrm>
            <a:off x="1402527" y="2517304"/>
            <a:ext cx="6511807" cy="11025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43AB2C8-2891-C966-2C1F-2BB4CE87049D}"/>
              </a:ext>
            </a:extLst>
          </p:cNvPr>
          <p:cNvSpPr/>
          <p:nvPr/>
        </p:nvSpPr>
        <p:spPr>
          <a:xfrm>
            <a:off x="838083" y="1426045"/>
            <a:ext cx="6511807" cy="110254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3CEF5-9EE6-963D-F8DD-4C1F43B8F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30" y="-67360"/>
            <a:ext cx="10515600" cy="996950"/>
          </a:xfrm>
        </p:spPr>
        <p:txBody>
          <a:bodyPr/>
          <a:lstStyle/>
          <a:p>
            <a:r>
              <a:rPr lang="en-US">
                <a:cs typeface="Arial"/>
              </a:rPr>
              <a:t>Future Work</a:t>
            </a:r>
            <a:endParaRPr lang="en-US"/>
          </a:p>
        </p:txBody>
      </p:sp>
      <p:pic>
        <p:nvPicPr>
          <p:cNvPr id="6" name="Graphic 6" descr="Speedometer Low outline">
            <a:extLst>
              <a:ext uri="{FF2B5EF4-FFF2-40B4-BE49-F238E27FC236}">
                <a16:creationId xmlns:a16="http://schemas.microsoft.com/office/drawing/2014/main" id="{52058D8D-AE1D-FE1B-1DE2-1F2A899D8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630" y="3603329"/>
            <a:ext cx="1093140" cy="109314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7863D-221C-87EB-E702-7E631C4C4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Jacob Owens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1ADD9-FEF6-42E3-407A-62D84F51C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Graphic 7" descr="Nails outline">
            <a:extLst>
              <a:ext uri="{FF2B5EF4-FFF2-40B4-BE49-F238E27FC236}">
                <a16:creationId xmlns:a16="http://schemas.microsoft.com/office/drawing/2014/main" id="{A2A193B0-37C0-E185-0A85-1F31370B1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430" y="1438394"/>
            <a:ext cx="1093140" cy="1083733"/>
          </a:xfrm>
          <a:prstGeom prst="rect">
            <a:avLst/>
          </a:prstGeom>
        </p:spPr>
      </p:pic>
      <p:pic>
        <p:nvPicPr>
          <p:cNvPr id="8" name="Graphic 8" descr="Robot Hand outline">
            <a:extLst>
              <a:ext uri="{FF2B5EF4-FFF2-40B4-BE49-F238E27FC236}">
                <a16:creationId xmlns:a16="http://schemas.microsoft.com/office/drawing/2014/main" id="{01722ACA-D3C4-975C-52C6-EBBE732D0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46578" y="2520244"/>
            <a:ext cx="1083733" cy="10837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1CD42C-46C8-B59F-0AAD-6280CA991384}"/>
              </a:ext>
            </a:extLst>
          </p:cNvPr>
          <p:cNvSpPr txBox="1"/>
          <p:nvPr/>
        </p:nvSpPr>
        <p:spPr>
          <a:xfrm>
            <a:off x="1947333" y="1716852"/>
            <a:ext cx="69426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Arial"/>
              </a:rPr>
              <a:t>Materials Selection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941E7-9228-8F96-1E50-26A53A7DA370}"/>
              </a:ext>
            </a:extLst>
          </p:cNvPr>
          <p:cNvSpPr txBox="1"/>
          <p:nvPr/>
        </p:nvSpPr>
        <p:spPr>
          <a:xfrm>
            <a:off x="2638778" y="2836333"/>
            <a:ext cx="68862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  <a:cs typeface="Arial"/>
              </a:rPr>
              <a:t>Prototyping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A0FCB4-7F9E-6962-63D0-7852B1D29200}"/>
              </a:ext>
            </a:extLst>
          </p:cNvPr>
          <p:cNvSpPr txBox="1"/>
          <p:nvPr/>
        </p:nvSpPr>
        <p:spPr>
          <a:xfrm>
            <a:off x="2093148" y="3885259"/>
            <a:ext cx="91722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Arial"/>
              </a:rPr>
              <a:t>CFD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D02B0-07BA-E1F6-7D00-3D257CA89847}"/>
              </a:ext>
            </a:extLst>
          </p:cNvPr>
          <p:cNvSpPr txBox="1"/>
          <p:nvPr/>
        </p:nvSpPr>
        <p:spPr>
          <a:xfrm>
            <a:off x="2638777" y="5032961"/>
            <a:ext cx="894644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  <a:cs typeface="Arial"/>
              </a:rPr>
              <a:t>Optimization</a:t>
            </a:r>
          </a:p>
        </p:txBody>
      </p:sp>
      <p:pic>
        <p:nvPicPr>
          <p:cNvPr id="15" name="Graphic 15" descr="Upward trend outline">
            <a:extLst>
              <a:ext uri="{FF2B5EF4-FFF2-40B4-BE49-F238E27FC236}">
                <a16:creationId xmlns:a16="http://schemas.microsoft.com/office/drawing/2014/main" id="{9C6A999E-C087-2879-FBB3-555CC88EF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05466" y="4759207"/>
            <a:ext cx="1083733" cy="1083733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A837F35B-BD65-62B2-C93F-EF4712BF7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613474" y="3431894"/>
            <a:ext cx="2743200" cy="183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DF11FD-4A4E-FA07-4ED0-60D218F52E79}"/>
              </a:ext>
            </a:extLst>
          </p:cNvPr>
          <p:cNvSpPr txBox="1"/>
          <p:nvPr/>
        </p:nvSpPr>
        <p:spPr>
          <a:xfrm>
            <a:off x="8491267" y="2599726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>
              <a:cs typeface="Arial"/>
            </a:endParaRPr>
          </a:p>
        </p:txBody>
      </p:sp>
      <p:pic>
        <p:nvPicPr>
          <p:cNvPr id="23" name="Picture 44" descr="A picture containing car, toy&#10;&#10;Description automatically generated">
            <a:extLst>
              <a:ext uri="{FF2B5EF4-FFF2-40B4-BE49-F238E27FC236}">
                <a16:creationId xmlns:a16="http://schemas.microsoft.com/office/drawing/2014/main" id="{2126D9E9-E387-CE2B-3E85-BF3E9FA5C7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479245" y="1068841"/>
            <a:ext cx="2743199" cy="19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89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AB0C-A6DE-94C5-D992-8D4E22ACE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7DE8-4738-E622-5597-2AE0EBB26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latin typeface="Arial"/>
                <a:cs typeface="Arial"/>
                <a:hlinkClick r:id="rId2"/>
              </a:rPr>
              <a:t>https://www.electricbike.com/building-a-safe-high-amp-battery-pack-from-flat-pouch-cells/</a:t>
            </a:r>
            <a:endParaRPr lang="en-US" sz="1800">
              <a:latin typeface="Arial"/>
              <a:cs typeface="Arial"/>
            </a:endParaRPr>
          </a:p>
          <a:p>
            <a:r>
              <a:rPr lang="en-US" sz="1800">
                <a:latin typeface="Arial"/>
                <a:cs typeface="Arial"/>
                <a:hlinkClick r:id="rId3"/>
              </a:rPr>
              <a:t>https://pushevs.com/2018/01/29/2018-nissan-leaf-battery-real-specs/</a:t>
            </a:r>
            <a:endParaRPr lang="en-US" sz="1800">
              <a:latin typeface="Arial"/>
              <a:cs typeface="Arial"/>
            </a:endParaRPr>
          </a:p>
          <a:p>
            <a:r>
              <a:rPr lang="en-US" sz="1800">
                <a:latin typeface="Arial"/>
                <a:cs typeface="Arial"/>
                <a:hlinkClick r:id="rId4"/>
              </a:rPr>
              <a:t>https://www.envision-aesc.com/en/product/liion_ev</a:t>
            </a:r>
            <a:endParaRPr lang="en-US" sz="1800">
              <a:latin typeface="Arial"/>
              <a:cs typeface="Arial"/>
            </a:endParaRPr>
          </a:p>
          <a:p>
            <a:r>
              <a:rPr lang="en-US" sz="1800">
                <a:latin typeface="Arial"/>
                <a:cs typeface="Arial"/>
                <a:hlinkClick r:id="rId5"/>
              </a:rPr>
              <a:t>https://www.nrel.gov/docs/fy08osti/42469.pdf</a:t>
            </a:r>
          </a:p>
          <a:p>
            <a:r>
              <a:rPr lang="en-US" sz="1800">
                <a:latin typeface="Arial"/>
                <a:cs typeface="Arial"/>
                <a:hlinkClick r:id="rId6"/>
              </a:rPr>
              <a:t>https://mynissanleaf.com/viewtopic.php?t=26379#:~:text=So%20the%20maximum%20temperature%20where,67))%20degrees%20F</a:t>
            </a:r>
            <a:r>
              <a:rPr lang="en-US" sz="1800">
                <a:latin typeface="Arial"/>
                <a:cs typeface="Arial"/>
              </a:rPr>
              <a:t>.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A7E84-C8FE-D5FC-C9BA-F2BA465F7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FB827-A119-A28D-43D3-9C3644F0E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27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C5B4-2613-F191-E106-6EA3F1B6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A679A-1D9B-5718-431C-24A224AE2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0A58D-A35C-88F2-47A1-724FA7395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D09C3-1EA9-6B49-1369-EF5462A03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96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F00EE-7E28-43B2-9371-529761A8D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5176BD-56EA-430C-901A-7BA6CB70D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C9865-C980-4660-9FCF-A367977BF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C3914D-DF16-4CEA-89BB-5E033FE1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22373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BA9D-C17F-AFCC-5184-72CE33F6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15621598-675F-145F-082A-2C9896F98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68826"/>
            <a:ext cx="10515600" cy="275055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06275A-1B09-E156-23D8-049BBD55A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FD878-614C-5B24-5498-10C6C8F6B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BDD9-6D1F-2C88-5B47-1F702999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9E731A53-508E-2A4B-C01F-7E0AB6387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0383"/>
            <a:ext cx="10515600" cy="340744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2E58E-1AC9-CCF7-C999-22288E66C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FF515-1C6B-ADE1-1466-54C666895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8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F885-0F21-BD9B-C4CA-34FC6120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8EA23C51-53D6-AC8E-5984-8FA85E6CD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887" y="1777206"/>
            <a:ext cx="9420225" cy="3733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F00A0-A0A3-74D1-D1ED-54DA9F30E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7A7FC-322B-1E06-7242-6D4FAA2D4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33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6DF6-157B-1FF9-C0E0-FE45B005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2467569E-2E38-7909-AF4A-0A4727745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7969"/>
            <a:ext cx="10515600" cy="33722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E355C-5F0C-A0AF-2224-3207C6A0B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AECD6-1A52-D046-1897-096AD6417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2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21EF-E69F-142E-C959-0B8B746E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0F8F415A-BDF3-52BE-2882-36A3F5DB5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95914"/>
            <a:ext cx="10515600" cy="18963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8C188-D49C-2201-E82E-07FB91C3C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D23D4-0B68-7013-8801-1353CCEE1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8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05CD-53C1-802F-5A43-50A4C691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 anchor="b">
            <a:normAutofit/>
          </a:bodyPr>
          <a:lstStyle/>
          <a:p>
            <a:r>
              <a:rPr lang="en-US"/>
              <a:t>VDR 1 Review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AAA6EC7-0D75-BBA8-0632-DD1B3EB56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Chris Carley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2E5B1-D882-52A6-4F00-3AD78B2E0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1E325D7-A1C6-A8B4-2D76-14AE0F0D6B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448389"/>
              </p:ext>
            </p:extLst>
          </p:nvPr>
        </p:nvGraphicFramePr>
        <p:xfrm>
          <a:off x="838200" y="1497011"/>
          <a:ext cx="10515600" cy="429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20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F5D0-E0B0-8D39-40FE-D376C407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3E074C5D-2625-272D-AC78-73331722F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939" y="2161261"/>
            <a:ext cx="2684612" cy="302319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7D078-B567-D2EC-2B2B-B15A94F35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63FC1-C558-A1CE-6845-B80566BFB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343F511-6C48-0ABD-64D9-55C5721C2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43" y="2936400"/>
            <a:ext cx="3979652" cy="88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81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2EB8-BF29-F541-C620-F1EA9A07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467470A5-79FF-35E7-EB70-844E74FAF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20" y="2489245"/>
            <a:ext cx="10220684" cy="20221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3DF3C-3B84-0E30-20B4-581B58062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149D6-AB98-FEE9-05B0-9FBE67BFD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54EC-5722-2E86-C5E1-88DC3537B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Project Objective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DD9C0-592A-FD81-535C-7B952772F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Chris Carley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D9BC6-DDA1-BD67-260B-9729CC643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EB2128-E481-0210-2271-C8A964432379}"/>
              </a:ext>
            </a:extLst>
          </p:cNvPr>
          <p:cNvSpPr/>
          <p:nvPr/>
        </p:nvSpPr>
        <p:spPr>
          <a:xfrm>
            <a:off x="1591536" y="1873305"/>
            <a:ext cx="9002794" cy="310977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latin typeface="Arial Black"/>
                <a:cs typeface="Arial"/>
              </a:rPr>
              <a:t>The objective of this project is to develop a cooling method for a hybrid vehicle battery pack that is at least 5% more effective than current industry standards </a:t>
            </a:r>
            <a:endParaRPr lang="en-US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7788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6DCD-62BF-0DAD-5180-D53010C6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"/>
            <a:ext cx="10515600" cy="996950"/>
          </a:xfrm>
        </p:spPr>
        <p:txBody>
          <a:bodyPr anchor="b">
            <a:normAutofit/>
          </a:bodyPr>
          <a:lstStyle/>
          <a:p>
            <a:r>
              <a:rPr lang="en-US"/>
              <a:t>Goals and Assumptions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CFFD7F6-114E-F54A-6A20-0E791D374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Chris Carley</a:t>
            </a:r>
          </a:p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A8E9B-C94C-0C45-2C28-E9B1E87FC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217568F9-382E-7434-1F29-CA524CECE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355699"/>
              </p:ext>
            </p:extLst>
          </p:nvPr>
        </p:nvGraphicFramePr>
        <p:xfrm>
          <a:off x="865659" y="1394037"/>
          <a:ext cx="10515600" cy="429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34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BA1C-FAA3-6353-AD19-1E5CC9E7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Functions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81E78-B3D8-3D9D-2510-76C1E3D01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Chris Carley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AD79A-ADFF-6A17-DF68-1C923A594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225DCE-335B-96D8-69CD-F8D522118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836660"/>
              </p:ext>
            </p:extLst>
          </p:nvPr>
        </p:nvGraphicFramePr>
        <p:xfrm>
          <a:off x="2102234" y="458124"/>
          <a:ext cx="7974615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7" name="Graphic 423" descr="High temperature with solid fill">
            <a:extLst>
              <a:ext uri="{FF2B5EF4-FFF2-40B4-BE49-F238E27FC236}">
                <a16:creationId xmlns:a16="http://schemas.microsoft.com/office/drawing/2014/main" id="{F4D4D143-596B-4460-1C5E-196BCE2F1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8601" y="4796346"/>
            <a:ext cx="914400" cy="914400"/>
          </a:xfrm>
          <a:prstGeom prst="rect">
            <a:avLst/>
          </a:prstGeom>
        </p:spPr>
      </p:pic>
      <p:pic>
        <p:nvPicPr>
          <p:cNvPr id="212" name="Graphic 422" descr="Warning with solid fill">
            <a:extLst>
              <a:ext uri="{FF2B5EF4-FFF2-40B4-BE49-F238E27FC236}">
                <a16:creationId xmlns:a16="http://schemas.microsoft.com/office/drawing/2014/main" id="{10CC1092-FF17-576E-D748-1C20A3DB55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426" y="4796346"/>
            <a:ext cx="914400" cy="914400"/>
          </a:xfrm>
          <a:prstGeom prst="rect">
            <a:avLst/>
          </a:prstGeom>
        </p:spPr>
      </p:pic>
      <p:pic>
        <p:nvPicPr>
          <p:cNvPr id="213" name="Graphic 424" descr="Leaf with solid fill">
            <a:extLst>
              <a:ext uri="{FF2B5EF4-FFF2-40B4-BE49-F238E27FC236}">
                <a16:creationId xmlns:a16="http://schemas.microsoft.com/office/drawing/2014/main" id="{91668BE0-587B-9AF4-B328-F2C51602C3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10628" y="47963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0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BEBE-C393-11B2-CC54-0A94FAE4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Heat Transfer: Functions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59194-283F-D7D4-EFB1-EDC4133AB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Chris Carley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99EEC-D56F-1521-3FA7-16069AA74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80B2EB82-5BB4-AB74-E8E6-FE7D2779F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686198"/>
              </p:ext>
            </p:extLst>
          </p:nvPr>
        </p:nvGraphicFramePr>
        <p:xfrm>
          <a:off x="3172354" y="1593372"/>
          <a:ext cx="5847288" cy="36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2" name="Graphic 62" descr="Warning outline">
            <a:extLst>
              <a:ext uri="{FF2B5EF4-FFF2-40B4-BE49-F238E27FC236}">
                <a16:creationId xmlns:a16="http://schemas.microsoft.com/office/drawing/2014/main" id="{CEBC81B6-64A4-A8B3-6995-EF6A2F254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628" y="2977055"/>
            <a:ext cx="914400" cy="914400"/>
          </a:xfrm>
          <a:prstGeom prst="rect">
            <a:avLst/>
          </a:prstGeom>
        </p:spPr>
      </p:pic>
      <p:pic>
        <p:nvPicPr>
          <p:cNvPr id="63" name="Graphic 63" descr="Leaf outline">
            <a:extLst>
              <a:ext uri="{FF2B5EF4-FFF2-40B4-BE49-F238E27FC236}">
                <a16:creationId xmlns:a16="http://schemas.microsoft.com/office/drawing/2014/main" id="{4C8E57BC-FEAD-4EDB-BCD7-5085378688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3628" y="4190624"/>
            <a:ext cx="914400" cy="914400"/>
          </a:xfrm>
          <a:prstGeom prst="rect">
            <a:avLst/>
          </a:prstGeom>
        </p:spPr>
      </p:pic>
      <p:pic>
        <p:nvPicPr>
          <p:cNvPr id="66" name="Graphic 66" descr="High temperature with solid fill">
            <a:extLst>
              <a:ext uri="{FF2B5EF4-FFF2-40B4-BE49-F238E27FC236}">
                <a16:creationId xmlns:a16="http://schemas.microsoft.com/office/drawing/2014/main" id="{CE45FF77-EFC4-2017-A12C-CF0A2CABD1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3628" y="17634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7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50A1-5896-91EE-618A-238722D5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Safety: Functions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764F0-FED8-4F87-85C0-64DD66131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Chris Carley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51A0A-019E-625E-75B5-377FE852C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Diagram 6">
            <a:extLst>
              <a:ext uri="{FF2B5EF4-FFF2-40B4-BE49-F238E27FC236}">
                <a16:creationId xmlns:a16="http://schemas.microsoft.com/office/drawing/2014/main" id="{D71E6C2C-CCB0-6369-22D2-AF8188DA6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86213"/>
              </p:ext>
            </p:extLst>
          </p:nvPr>
        </p:nvGraphicFramePr>
        <p:xfrm>
          <a:off x="2142916" y="127862"/>
          <a:ext cx="9208574" cy="660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84" name="Graphic 63" descr="Leaf outline">
            <a:extLst>
              <a:ext uri="{FF2B5EF4-FFF2-40B4-BE49-F238E27FC236}">
                <a16:creationId xmlns:a16="http://schemas.microsoft.com/office/drawing/2014/main" id="{5FB8817D-121B-21C4-B05B-F3169D2FD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628" y="4212396"/>
            <a:ext cx="914400" cy="914400"/>
          </a:xfrm>
          <a:prstGeom prst="rect">
            <a:avLst/>
          </a:prstGeom>
        </p:spPr>
      </p:pic>
      <p:pic>
        <p:nvPicPr>
          <p:cNvPr id="587" name="Graphic 587" descr="Warning with solid fill">
            <a:extLst>
              <a:ext uri="{FF2B5EF4-FFF2-40B4-BE49-F238E27FC236}">
                <a16:creationId xmlns:a16="http://schemas.microsoft.com/office/drawing/2014/main" id="{2D6C7332-8F84-B69D-AA77-50EE56C700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3628" y="2966169"/>
            <a:ext cx="914400" cy="914400"/>
          </a:xfrm>
          <a:prstGeom prst="rect">
            <a:avLst/>
          </a:prstGeom>
        </p:spPr>
      </p:pic>
      <p:pic>
        <p:nvPicPr>
          <p:cNvPr id="588" name="Graphic 588" descr="High temperature outline">
            <a:extLst>
              <a:ext uri="{FF2B5EF4-FFF2-40B4-BE49-F238E27FC236}">
                <a16:creationId xmlns:a16="http://schemas.microsoft.com/office/drawing/2014/main" id="{086AF7D1-54CE-AB2C-A137-29ED3B81A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3628" y="17199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BEBE-C393-11B2-CC54-0A94FAE4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Efficiency: Functions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59194-283F-D7D4-EFB1-EDC4133AB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Chris Carley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99EEC-D56F-1521-3FA7-16069AA74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9F9BE138-8875-4163-39EF-3A8668F05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125332"/>
              </p:ext>
            </p:extLst>
          </p:nvPr>
        </p:nvGraphicFramePr>
        <p:xfrm>
          <a:off x="3165898" y="1604074"/>
          <a:ext cx="5860204" cy="365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7" name="Graphic 62" descr="Warning outline">
            <a:extLst>
              <a:ext uri="{FF2B5EF4-FFF2-40B4-BE49-F238E27FC236}">
                <a16:creationId xmlns:a16="http://schemas.microsoft.com/office/drawing/2014/main" id="{8C7BED01-35CD-743F-FA2C-5069F60B88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628" y="2977055"/>
            <a:ext cx="914400" cy="914400"/>
          </a:xfrm>
          <a:prstGeom prst="rect">
            <a:avLst/>
          </a:prstGeom>
        </p:spPr>
      </p:pic>
      <p:pic>
        <p:nvPicPr>
          <p:cNvPr id="382" name="Graphic 382" descr="High temperature outline">
            <a:extLst>
              <a:ext uri="{FF2B5EF4-FFF2-40B4-BE49-F238E27FC236}">
                <a16:creationId xmlns:a16="http://schemas.microsoft.com/office/drawing/2014/main" id="{D613F58C-E070-ABAD-D308-B8AC89191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3628" y="1807029"/>
            <a:ext cx="914400" cy="914400"/>
          </a:xfrm>
          <a:prstGeom prst="rect">
            <a:avLst/>
          </a:prstGeom>
        </p:spPr>
      </p:pic>
      <p:pic>
        <p:nvPicPr>
          <p:cNvPr id="383" name="Graphic 383" descr="Leaf with solid fill">
            <a:extLst>
              <a:ext uri="{FF2B5EF4-FFF2-40B4-BE49-F238E27FC236}">
                <a16:creationId xmlns:a16="http://schemas.microsoft.com/office/drawing/2014/main" id="{EF377D62-A11D-1062-289A-549E2F587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3628" y="4147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2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E Light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BBDC"/>
      </a:accent2>
      <a:accent3>
        <a:srgbClr val="EE2737"/>
      </a:accent3>
      <a:accent4>
        <a:srgbClr val="00CFB4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llege of Engineering" id="{3FDA4031-4C8D-4CC7-81E5-2A00D87B8391}" vid="{30064384-96E8-409B-8647-62BC62E7C6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690</Words>
  <Application>Microsoft Office PowerPoint</Application>
  <PresentationFormat>Widescreen</PresentationFormat>
  <Paragraphs>172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office theme</vt:lpstr>
      <vt:lpstr>CoE Light</vt:lpstr>
      <vt:lpstr>Hybrid Vehicle Battery Cooling </vt:lpstr>
      <vt:lpstr>TEAM 507</vt:lpstr>
      <vt:lpstr>VDR 1 Review</vt:lpstr>
      <vt:lpstr>Project Objective</vt:lpstr>
      <vt:lpstr>Goals and Assumptions</vt:lpstr>
      <vt:lpstr>Functions</vt:lpstr>
      <vt:lpstr>Heat Transfer: Functions</vt:lpstr>
      <vt:lpstr>Safety: Functions</vt:lpstr>
      <vt:lpstr>Efficiency: Functions</vt:lpstr>
      <vt:lpstr>Critical Targets</vt:lpstr>
      <vt:lpstr>Critical Targets</vt:lpstr>
      <vt:lpstr>Concept Generation Methods</vt:lpstr>
      <vt:lpstr>Medium Fidelity</vt:lpstr>
      <vt:lpstr>High Fidelity Concepts</vt:lpstr>
      <vt:lpstr>Concept Selection: House of Quality</vt:lpstr>
      <vt:lpstr>Concept Selection: Final Pugh Chart</vt:lpstr>
      <vt:lpstr>Concept Selection: AHP</vt:lpstr>
      <vt:lpstr>Final Selection: Cooling Pipes around inner wall of Module  </vt:lpstr>
      <vt:lpstr>Current Work: Benchmarking</vt:lpstr>
      <vt:lpstr>Current Work: Simscape Modeling</vt:lpstr>
      <vt:lpstr>Future Work</vt:lpstr>
      <vt:lpstr>References</vt:lpstr>
      <vt:lpstr>PowerPoint Presentation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Clayton Carlson</dc:creator>
  <cp:lastModifiedBy>Clayton</cp:lastModifiedBy>
  <cp:revision>197</cp:revision>
  <dcterms:created xsi:type="dcterms:W3CDTF">2022-11-01T18:37:56Z</dcterms:created>
  <dcterms:modified xsi:type="dcterms:W3CDTF">2023-01-30T16:26:57Z</dcterms:modified>
</cp:coreProperties>
</file>