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8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233"/>
    <a:srgbClr val="236192"/>
    <a:srgbClr val="FFFFFF"/>
    <a:srgbClr val="00CFB4"/>
    <a:srgbClr val="00C4BF"/>
    <a:srgbClr val="404040"/>
    <a:srgbClr val="F0F0F0"/>
    <a:srgbClr val="EE2737"/>
    <a:srgbClr val="92BB2E"/>
    <a:srgbClr val="8B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B9174-DEB5-4223-B9C6-0CB6CED1556F}" v="2447" dt="2021-12-02T19:28:44.409"/>
    <p1510:client id="{7DD78854-A8E8-4C15-8DD4-338A9BD36A7D}" v="3202" dt="2021-12-02T19:24:02.121"/>
    <p1510:client id="{B1C56388-6DC6-4ABE-A7D4-9ECE58AAA870}" v="1" dt="2021-12-02T18:22:36.148"/>
    <p1510:client id="{FFFEE74D-871D-E3EA-CB9C-2370407A0B42}" v="2" dt="2021-12-02T18:39:52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888"/>
        <p:guide pos="10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Draigh" userId="S::jzd18@my.fsu.edu::2c1776f5-9ee3-4516-bd5c-95d9ccbed67c" providerId="AD" clId="Web-{FFFEE74D-871D-E3EA-CB9C-2370407A0B42}"/>
    <pc:docChg chg="modSld">
      <pc:chgData name="Jonathan Draigh" userId="S::jzd18@my.fsu.edu::2c1776f5-9ee3-4516-bd5c-95d9ccbed67c" providerId="AD" clId="Web-{FFFEE74D-871D-E3EA-CB9C-2370407A0B42}" dt="2021-12-02T18:39:52.882" v="0"/>
      <pc:docMkLst>
        <pc:docMk/>
      </pc:docMkLst>
      <pc:sldChg chg="modSp">
        <pc:chgData name="Jonathan Draigh" userId="S::jzd18@my.fsu.edu::2c1776f5-9ee3-4516-bd5c-95d9ccbed67c" providerId="AD" clId="Web-{FFFEE74D-871D-E3EA-CB9C-2370407A0B42}" dt="2021-12-02T18:39:52.882" v="0"/>
        <pc:sldMkLst>
          <pc:docMk/>
          <pc:sldMk cId="2591069313" sldId="261"/>
        </pc:sldMkLst>
        <pc:cxnChg chg="mod">
          <ac:chgData name="Jonathan Draigh" userId="S::jzd18@my.fsu.edu::2c1776f5-9ee3-4516-bd5c-95d9ccbed67c" providerId="AD" clId="Web-{FFFEE74D-871D-E3EA-CB9C-2370407A0B42}" dt="2021-12-02T18:39:52.882" v="0"/>
          <ac:cxnSpMkLst>
            <pc:docMk/>
            <pc:sldMk cId="2591069313" sldId="261"/>
            <ac:cxnSpMk id="24" creationId="{6CDE6985-F3F0-4D8A-B05C-AE720BA7A5C5}"/>
          </ac:cxnSpMkLst>
        </pc:cxnChg>
      </pc:sldChg>
    </pc:docChg>
  </pc:docChgLst>
  <pc:docChgLst>
    <pc:chgData name="Martin Senf" userId="2296a3f2-f649-49d4-b0b1-56f6b491351e" providerId="ADAL" clId="{2FFB77B9-3BE6-4BBF-BE26-ED454FE3B8C1}"/>
    <pc:docChg chg="custSel modSld">
      <pc:chgData name="Martin Senf" userId="2296a3f2-f649-49d4-b0b1-56f6b491351e" providerId="ADAL" clId="{2FFB77B9-3BE6-4BBF-BE26-ED454FE3B8C1}" dt="2021-12-01T00:07:33.697" v="7" actId="1076"/>
      <pc:docMkLst>
        <pc:docMk/>
      </pc:docMkLst>
      <pc:sldChg chg="addSp delSp modSp">
        <pc:chgData name="Martin Senf" userId="2296a3f2-f649-49d4-b0b1-56f6b491351e" providerId="ADAL" clId="{2FFB77B9-3BE6-4BBF-BE26-ED454FE3B8C1}" dt="2021-12-01T00:07:33.697" v="7" actId="1076"/>
        <pc:sldMkLst>
          <pc:docMk/>
          <pc:sldMk cId="541853025" sldId="256"/>
        </pc:sldMkLst>
        <pc:spChg chg="mod">
          <ac:chgData name="Martin Senf" userId="2296a3f2-f649-49d4-b0b1-56f6b491351e" providerId="ADAL" clId="{2FFB77B9-3BE6-4BBF-BE26-ED454FE3B8C1}" dt="2021-12-01T00:02:13.007" v="5" actId="1076"/>
          <ac:spMkLst>
            <pc:docMk/>
            <pc:sldMk cId="541853025" sldId="256"/>
            <ac:spMk id="53" creationId="{66B53D80-D425-4750-A8B8-D36DF45702B1}"/>
          </ac:spMkLst>
        </pc:spChg>
        <pc:spChg chg="mod">
          <ac:chgData name="Martin Senf" userId="2296a3f2-f649-49d4-b0b1-56f6b491351e" providerId="ADAL" clId="{2FFB77B9-3BE6-4BBF-BE26-ED454FE3B8C1}" dt="2021-12-01T00:07:33.697" v="7" actId="1076"/>
          <ac:spMkLst>
            <pc:docMk/>
            <pc:sldMk cId="541853025" sldId="256"/>
            <ac:spMk id="55" creationId="{0AE6077C-AA80-3244-966D-1A24ABAFEBB3}"/>
          </ac:spMkLst>
        </pc:spChg>
        <pc:picChg chg="add del mod">
          <ac:chgData name="Martin Senf" userId="2296a3f2-f649-49d4-b0b1-56f6b491351e" providerId="ADAL" clId="{2FFB77B9-3BE6-4BBF-BE26-ED454FE3B8C1}" dt="2021-11-30T23:54:16.034" v="4" actId="478"/>
          <ac:picMkLst>
            <pc:docMk/>
            <pc:sldMk cId="541853025" sldId="256"/>
            <ac:picMk id="11" creationId="{49B40768-DF90-44BE-9B90-7BFA7BDCB16E}"/>
          </ac:picMkLst>
        </pc:picChg>
      </pc:sldChg>
    </pc:docChg>
  </pc:docChgLst>
  <pc:docChgLst>
    <pc:chgData name="Andrew Walker" userId="609501c4-6a1b-4031-af42-6aa269a0724c" providerId="ADAL" clId="{E3A2FA62-DB86-A24A-95BA-01A8B36E32FB}"/>
    <pc:docChg chg="undo custSel addSld modSld">
      <pc:chgData name="Andrew Walker" userId="609501c4-6a1b-4031-af42-6aa269a0724c" providerId="ADAL" clId="{E3A2FA62-DB86-A24A-95BA-01A8B36E32FB}" dt="2021-12-01T01:35:53.813" v="1633" actId="1076"/>
      <pc:docMkLst>
        <pc:docMk/>
      </pc:docMkLst>
      <pc:sldChg chg="addSp delSp modSp mod setBg modAnim">
        <pc:chgData name="Andrew Walker" userId="609501c4-6a1b-4031-af42-6aa269a0724c" providerId="ADAL" clId="{E3A2FA62-DB86-A24A-95BA-01A8B36E32FB}" dt="2021-12-01T01:35:53.813" v="1633" actId="1076"/>
        <pc:sldMkLst>
          <pc:docMk/>
          <pc:sldMk cId="541853025" sldId="256"/>
        </pc:sldMkLst>
        <pc:spChg chg="mod">
          <ac:chgData name="Andrew Walker" userId="609501c4-6a1b-4031-af42-6aa269a0724c" providerId="ADAL" clId="{E3A2FA62-DB86-A24A-95BA-01A8B36E32FB}" dt="2021-11-30T23:28:31.473" v="297" actId="692"/>
          <ac:spMkLst>
            <pc:docMk/>
            <pc:sldMk cId="541853025" sldId="256"/>
            <ac:spMk id="2" creationId="{9675FECF-EFE3-480E-8A6D-B143B22F0530}"/>
          </ac:spMkLst>
        </pc:spChg>
        <pc:spChg chg="mod">
          <ac:chgData name="Andrew Walker" userId="609501c4-6a1b-4031-af42-6aa269a0724c" providerId="ADAL" clId="{E3A2FA62-DB86-A24A-95BA-01A8B36E32FB}" dt="2021-11-30T23:36:32.104" v="330" actId="1076"/>
          <ac:spMkLst>
            <pc:docMk/>
            <pc:sldMk cId="541853025" sldId="256"/>
            <ac:spMk id="5" creationId="{00000000-0000-0000-0000-000000000000}"/>
          </ac:spMkLst>
        </pc:spChg>
        <pc:spChg chg="mod">
          <ac:chgData name="Andrew Walker" userId="609501c4-6a1b-4031-af42-6aa269a0724c" providerId="ADAL" clId="{E3A2FA62-DB86-A24A-95BA-01A8B36E32FB}" dt="2021-11-30T23:54:15.149" v="415" actId="1076"/>
          <ac:spMkLst>
            <pc:docMk/>
            <pc:sldMk cId="541853025" sldId="256"/>
            <ac:spMk id="6" creationId="{7EAD451C-E187-4349-AB16-15D8D8CF5E2F}"/>
          </ac:spMkLst>
        </pc:spChg>
        <pc:spChg chg="add mod">
          <ac:chgData name="Andrew Walker" userId="609501c4-6a1b-4031-af42-6aa269a0724c" providerId="ADAL" clId="{E3A2FA62-DB86-A24A-95BA-01A8B36E32FB}" dt="2021-12-01T01:24:16.927" v="1552" actId="1076"/>
          <ac:spMkLst>
            <pc:docMk/>
            <pc:sldMk cId="541853025" sldId="256"/>
            <ac:spMk id="6" creationId="{D003E1A7-780D-6144-BBF5-E44D3949D207}"/>
          </ac:spMkLst>
        </pc:spChg>
        <pc:spChg chg="mod">
          <ac:chgData name="Andrew Walker" userId="609501c4-6a1b-4031-af42-6aa269a0724c" providerId="ADAL" clId="{E3A2FA62-DB86-A24A-95BA-01A8B36E32FB}" dt="2021-11-30T23:34:08.870" v="312" actId="1076"/>
          <ac:spMkLst>
            <pc:docMk/>
            <pc:sldMk cId="541853025" sldId="256"/>
            <ac:spMk id="7" creationId="{00000000-0000-0000-0000-000000000000}"/>
          </ac:spMkLst>
        </pc:spChg>
        <pc:spChg chg="add mod">
          <ac:chgData name="Andrew Walker" userId="609501c4-6a1b-4031-af42-6aa269a0724c" providerId="ADAL" clId="{E3A2FA62-DB86-A24A-95BA-01A8B36E32FB}" dt="2021-11-30T23:58:57.128" v="515" actId="164"/>
          <ac:spMkLst>
            <pc:docMk/>
            <pc:sldMk cId="541853025" sldId="256"/>
            <ac:spMk id="10" creationId="{E2CEB288-4D13-994B-90B7-69752310A092}"/>
          </ac:spMkLst>
        </pc:spChg>
        <pc:spChg chg="add del mod">
          <ac:chgData name="Andrew Walker" userId="609501c4-6a1b-4031-af42-6aa269a0724c" providerId="ADAL" clId="{E3A2FA62-DB86-A24A-95BA-01A8B36E32FB}" dt="2021-12-01T00:15:29.249" v="632"/>
          <ac:spMkLst>
            <pc:docMk/>
            <pc:sldMk cId="541853025" sldId="256"/>
            <ac:spMk id="11" creationId="{39F2AE01-B1C1-034F-8FB1-1B3430E50458}"/>
          </ac:spMkLst>
        </pc:spChg>
        <pc:spChg chg="add mod">
          <ac:chgData name="Andrew Walker" userId="609501c4-6a1b-4031-af42-6aa269a0724c" providerId="ADAL" clId="{E3A2FA62-DB86-A24A-95BA-01A8B36E32FB}" dt="2021-12-01T01:29:35.694" v="1562" actId="165"/>
          <ac:spMkLst>
            <pc:docMk/>
            <pc:sldMk cId="541853025" sldId="256"/>
            <ac:spMk id="11" creationId="{425E43C8-52FB-C24B-815A-2646D897F431}"/>
          </ac:spMkLst>
        </pc:spChg>
        <pc:spChg chg="add del mod">
          <ac:chgData name="Andrew Walker" userId="609501c4-6a1b-4031-af42-6aa269a0724c" providerId="ADAL" clId="{E3A2FA62-DB86-A24A-95BA-01A8B36E32FB}" dt="2021-11-30T23:58:38.760" v="513"/>
          <ac:spMkLst>
            <pc:docMk/>
            <pc:sldMk cId="541853025" sldId="256"/>
            <ac:spMk id="11" creationId="{63089255-CB68-694F-80D1-6D02159CFE3D}"/>
          </ac:spMkLst>
        </pc:spChg>
        <pc:spChg chg="add del mod">
          <ac:chgData name="Andrew Walker" userId="609501c4-6a1b-4031-af42-6aa269a0724c" providerId="ADAL" clId="{E3A2FA62-DB86-A24A-95BA-01A8B36E32FB}" dt="2021-11-30T23:35:01.127" v="319"/>
          <ac:spMkLst>
            <pc:docMk/>
            <pc:sldMk cId="541853025" sldId="256"/>
            <ac:spMk id="11" creationId="{E7317846-74C7-D544-BB8F-0BDCCAF07168}"/>
          </ac:spMkLst>
        </pc:spChg>
        <pc:spChg chg="add del mod">
          <ac:chgData name="Andrew Walker" userId="609501c4-6a1b-4031-af42-6aa269a0724c" providerId="ADAL" clId="{E3A2FA62-DB86-A24A-95BA-01A8B36E32FB}" dt="2021-12-01T00:15:29.475" v="634"/>
          <ac:spMkLst>
            <pc:docMk/>
            <pc:sldMk cId="541853025" sldId="256"/>
            <ac:spMk id="14" creationId="{35F7BB6C-06BF-0041-BC3B-4CDAE9BF3454}"/>
          </ac:spMkLst>
        </pc:spChg>
        <pc:spChg chg="add del mod">
          <ac:chgData name="Andrew Walker" userId="609501c4-6a1b-4031-af42-6aa269a0724c" providerId="ADAL" clId="{E3A2FA62-DB86-A24A-95BA-01A8B36E32FB}" dt="2021-11-30T23:40:40.902" v="366"/>
          <ac:spMkLst>
            <pc:docMk/>
            <pc:sldMk cId="541853025" sldId="256"/>
            <ac:spMk id="17" creationId="{2C109A38-F3FF-4447-BC5C-DD2FDD1A2B61}"/>
          </ac:spMkLst>
        </pc:spChg>
        <pc:spChg chg="add del mod">
          <ac:chgData name="Andrew Walker" userId="609501c4-6a1b-4031-af42-6aa269a0724c" providerId="ADAL" clId="{E3A2FA62-DB86-A24A-95BA-01A8B36E32FB}" dt="2021-12-01T00:15:48.917" v="638"/>
          <ac:spMkLst>
            <pc:docMk/>
            <pc:sldMk cId="541853025" sldId="256"/>
            <ac:spMk id="17" creationId="{3528D2A3-FD95-4A41-921F-C01F3E198575}"/>
          </ac:spMkLst>
        </pc:spChg>
        <pc:spChg chg="add mod topLvl">
          <ac:chgData name="Andrew Walker" userId="609501c4-6a1b-4031-af42-6aa269a0724c" providerId="ADAL" clId="{E3A2FA62-DB86-A24A-95BA-01A8B36E32FB}" dt="2021-12-01T00:15:35.699" v="635" actId="165"/>
          <ac:spMkLst>
            <pc:docMk/>
            <pc:sldMk cId="541853025" sldId="256"/>
            <ac:spMk id="18" creationId="{8296CD91-38D4-F747-B3E3-B85D6DEB7E16}"/>
          </ac:spMkLst>
        </pc:spChg>
        <pc:spChg chg="add del mod">
          <ac:chgData name="Andrew Walker" userId="609501c4-6a1b-4031-af42-6aa269a0724c" providerId="ADAL" clId="{E3A2FA62-DB86-A24A-95BA-01A8B36E32FB}" dt="2021-11-30T23:41:53.433" v="395"/>
          <ac:spMkLst>
            <pc:docMk/>
            <pc:sldMk cId="541853025" sldId="256"/>
            <ac:spMk id="19" creationId="{3D132A2C-06ED-F640-8D5C-556728178254}"/>
          </ac:spMkLst>
        </pc:spChg>
        <pc:spChg chg="mod">
          <ac:chgData name="Andrew Walker" userId="609501c4-6a1b-4031-af42-6aa269a0724c" providerId="ADAL" clId="{E3A2FA62-DB86-A24A-95BA-01A8B36E32FB}" dt="2021-11-30T23:28:17.183" v="265" actId="2085"/>
          <ac:spMkLst>
            <pc:docMk/>
            <pc:sldMk cId="541853025" sldId="256"/>
            <ac:spMk id="20" creationId="{616F00F0-3ED1-42A6-9B2E-C2D2048FB88B}"/>
          </ac:spMkLst>
        </pc:spChg>
        <pc:spChg chg="add del mod">
          <ac:chgData name="Andrew Walker" userId="609501c4-6a1b-4031-af42-6aa269a0724c" providerId="ADAL" clId="{E3A2FA62-DB86-A24A-95BA-01A8B36E32FB}" dt="2021-12-01T01:11:04.209" v="1383"/>
          <ac:spMkLst>
            <pc:docMk/>
            <pc:sldMk cId="541853025" sldId="256"/>
            <ac:spMk id="21" creationId="{490538FD-F8A9-A342-9493-5EDEFDC1CDC1}"/>
          </ac:spMkLst>
        </pc:spChg>
        <pc:spChg chg="del">
          <ac:chgData name="Andrew Walker" userId="609501c4-6a1b-4031-af42-6aa269a0724c" providerId="ADAL" clId="{E3A2FA62-DB86-A24A-95BA-01A8B36E32FB}" dt="2021-11-30T23:56:03.184" v="438" actId="478"/>
          <ac:spMkLst>
            <pc:docMk/>
            <pc:sldMk cId="541853025" sldId="256"/>
            <ac:spMk id="21" creationId="{7278D393-8534-421F-AD62-C52A74A0087D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22" creationId="{5F0695CD-627B-5447-9F81-CCA56A78105E}"/>
          </ac:spMkLst>
        </pc:spChg>
        <pc:spChg chg="del">
          <ac:chgData name="Andrew Walker" userId="609501c4-6a1b-4031-af42-6aa269a0724c" providerId="ADAL" clId="{E3A2FA62-DB86-A24A-95BA-01A8B36E32FB}" dt="2021-11-30T23:57:24.742" v="475" actId="478"/>
          <ac:spMkLst>
            <pc:docMk/>
            <pc:sldMk cId="541853025" sldId="256"/>
            <ac:spMk id="23" creationId="{DD07505F-8656-4C06-888D-89C051763DE8}"/>
          </ac:spMkLst>
        </pc:spChg>
        <pc:spChg chg="del mod">
          <ac:chgData name="Andrew Walker" userId="609501c4-6a1b-4031-af42-6aa269a0724c" providerId="ADAL" clId="{E3A2FA62-DB86-A24A-95BA-01A8B36E32FB}" dt="2021-11-30T23:57:57.266" v="490" actId="478"/>
          <ac:spMkLst>
            <pc:docMk/>
            <pc:sldMk cId="541853025" sldId="256"/>
            <ac:spMk id="24" creationId="{D5988E3E-86E9-4396-9719-F34DA346608E}"/>
          </ac:spMkLst>
        </pc:spChg>
        <pc:spChg chg="del">
          <ac:chgData name="Andrew Walker" userId="609501c4-6a1b-4031-af42-6aa269a0724c" providerId="ADAL" clId="{E3A2FA62-DB86-A24A-95BA-01A8B36E32FB}" dt="2021-11-30T23:56:44.643" v="455" actId="478"/>
          <ac:spMkLst>
            <pc:docMk/>
            <pc:sldMk cId="541853025" sldId="256"/>
            <ac:spMk id="25" creationId="{E935EEAE-B9EC-42D6-A532-BBDD9D11AA94}"/>
          </ac:spMkLst>
        </pc:spChg>
        <pc:spChg chg="del">
          <ac:chgData name="Andrew Walker" userId="609501c4-6a1b-4031-af42-6aa269a0724c" providerId="ADAL" clId="{E3A2FA62-DB86-A24A-95BA-01A8B36E32FB}" dt="2021-11-30T23:53:48.609" v="411" actId="478"/>
          <ac:spMkLst>
            <pc:docMk/>
            <pc:sldMk cId="541853025" sldId="256"/>
            <ac:spMk id="26" creationId="{D5655D73-ADCA-4377-918A-D9314C382902}"/>
          </ac:spMkLst>
        </pc:spChg>
        <pc:spChg chg="del">
          <ac:chgData name="Andrew Walker" userId="609501c4-6a1b-4031-af42-6aa269a0724c" providerId="ADAL" clId="{E3A2FA62-DB86-A24A-95BA-01A8B36E32FB}" dt="2021-11-30T23:53:45.493" v="410" actId="478"/>
          <ac:spMkLst>
            <pc:docMk/>
            <pc:sldMk cId="541853025" sldId="256"/>
            <ac:spMk id="27" creationId="{B08B1ABB-1737-4989-B07A-5534BBF2229A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28" creationId="{268D6A11-477D-FE4E-A5C9-03A22F86D036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0" creationId="{BAE011D3-9643-4046-938E-C4C61671A5FE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2" creationId="{F061CDC1-DA9A-BD42-974E-7F1F64588486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3" creationId="{A19B01E6-A549-C54D-8448-FDE5D1E68E9A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5" creationId="{177496AF-FCD6-AF42-A665-1DD94901FCAB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6" creationId="{24B05C07-C907-0344-A862-BAE561281E46}"/>
          </ac:spMkLst>
        </pc:spChg>
        <pc:spChg chg="add del mod">
          <ac:chgData name="Andrew Walker" userId="609501c4-6a1b-4031-af42-6aa269a0724c" providerId="ADAL" clId="{E3A2FA62-DB86-A24A-95BA-01A8B36E32FB}" dt="2021-12-01T00:18:22.420" v="661" actId="478"/>
          <ac:spMkLst>
            <pc:docMk/>
            <pc:sldMk cId="541853025" sldId="256"/>
            <ac:spMk id="36" creationId="{EB34200B-5EDD-8A43-8DF3-4D375E614974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7" creationId="{68880122-22F9-EF42-B0D5-48A07B02CD58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37" creationId="{A1CF3AF1-021F-724B-99E6-B95E1E3339A1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8" creationId="{4D7AFE24-668E-C041-A200-34D283F0559D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38" creationId="{DA7F14E1-B9F2-B246-A281-4975E60C6FC7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39" creationId="{D423D4D6-9AF4-6C4C-8828-3723250C7379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40" creationId="{C5239A39-3489-D448-9713-34A406757B1B}"/>
          </ac:spMkLst>
        </pc:spChg>
        <pc:spChg chg="add mod">
          <ac:chgData name="Andrew Walker" userId="609501c4-6a1b-4031-af42-6aa269a0724c" providerId="ADAL" clId="{E3A2FA62-DB86-A24A-95BA-01A8B36E32FB}" dt="2021-11-30T23:32:07.015" v="305" actId="404"/>
          <ac:spMkLst>
            <pc:docMk/>
            <pc:sldMk cId="541853025" sldId="256"/>
            <ac:spMk id="41" creationId="{1391E28B-9CA4-A246-A66C-9C4D83AB5FAF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42" creationId="{61682FDA-E743-6349-A336-69F835DC9E45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45" creationId="{124B8065-CF34-7B4C-9CDB-3CB553BD0CA9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46" creationId="{0BC2D13E-7E1D-F14E-AA3D-41D3C90BA9B8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46" creationId="{F2B5543D-A380-8244-A1E8-B73DA5F912F1}"/>
          </ac:spMkLst>
        </pc:spChg>
        <pc:spChg chg="del mod">
          <ac:chgData name="Andrew Walker" userId="609501c4-6a1b-4031-af42-6aa269a0724c" providerId="ADAL" clId="{E3A2FA62-DB86-A24A-95BA-01A8B36E32FB}" dt="2021-12-01T00:11:15.989" v="556" actId="478"/>
          <ac:spMkLst>
            <pc:docMk/>
            <pc:sldMk cId="541853025" sldId="256"/>
            <ac:spMk id="47" creationId="{404A8EE1-1ECD-954D-8919-EB6C416953C5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49" creationId="{E3A1B18F-F190-7C43-ADC9-8FA1390F318A}"/>
          </ac:spMkLst>
        </pc:spChg>
        <pc:spChg chg="del mod">
          <ac:chgData name="Andrew Walker" userId="609501c4-6a1b-4031-af42-6aa269a0724c" providerId="ADAL" clId="{E3A2FA62-DB86-A24A-95BA-01A8B36E32FB}" dt="2021-12-01T00:11:23.385" v="558" actId="478"/>
          <ac:spMkLst>
            <pc:docMk/>
            <pc:sldMk cId="541853025" sldId="256"/>
            <ac:spMk id="51" creationId="{76E2E4B4-CDCD-974E-93E3-4BCBEA55705E}"/>
          </ac:spMkLst>
        </pc:spChg>
        <pc:spChg chg="mod">
          <ac:chgData name="Andrew Walker" userId="609501c4-6a1b-4031-af42-6aa269a0724c" providerId="ADAL" clId="{E3A2FA62-DB86-A24A-95BA-01A8B36E32FB}" dt="2021-11-30T23:53:40.036" v="409" actId="1076"/>
          <ac:spMkLst>
            <pc:docMk/>
            <pc:sldMk cId="541853025" sldId="256"/>
            <ac:spMk id="53" creationId="{66B53D80-D425-4750-A8B8-D36DF45702B1}"/>
          </ac:spMkLst>
        </pc:spChg>
        <pc:spChg chg="add mod">
          <ac:chgData name="Andrew Walker" userId="609501c4-6a1b-4031-af42-6aa269a0724c" providerId="ADAL" clId="{E3A2FA62-DB86-A24A-95BA-01A8B36E32FB}" dt="2021-11-30T23:31:54.488" v="301" actId="14100"/>
          <ac:spMkLst>
            <pc:docMk/>
            <pc:sldMk cId="541853025" sldId="256"/>
            <ac:spMk id="54" creationId="{57C3D2BC-A0A0-504F-8D4D-CC35D3E1F2D3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54" creationId="{886C4A8F-0EE7-E44A-B14C-492000EC0679}"/>
          </ac:spMkLst>
        </pc:spChg>
        <pc:spChg chg="add mod">
          <ac:chgData name="Andrew Walker" userId="609501c4-6a1b-4031-af42-6aa269a0724c" providerId="ADAL" clId="{E3A2FA62-DB86-A24A-95BA-01A8B36E32FB}" dt="2021-11-30T23:33:55.465" v="308" actId="164"/>
          <ac:spMkLst>
            <pc:docMk/>
            <pc:sldMk cId="541853025" sldId="256"/>
            <ac:spMk id="55" creationId="{0AE6077C-AA80-3244-966D-1A24ABAFEBB3}"/>
          </ac:spMkLst>
        </pc:spChg>
        <pc:spChg chg="add del mod topLvl">
          <ac:chgData name="Andrew Walker" userId="609501c4-6a1b-4031-af42-6aa269a0724c" providerId="ADAL" clId="{E3A2FA62-DB86-A24A-95BA-01A8B36E32FB}" dt="2021-12-01T00:19:58.532" v="672" actId="478"/>
          <ac:spMkLst>
            <pc:docMk/>
            <pc:sldMk cId="541853025" sldId="256"/>
            <ac:spMk id="56" creationId="{2C9A2A71-80EB-F94D-A304-F8EADC5971C0}"/>
          </ac:spMkLst>
        </pc:spChg>
        <pc:spChg chg="add del mod topLvl">
          <ac:chgData name="Andrew Walker" userId="609501c4-6a1b-4031-af42-6aa269a0724c" providerId="ADAL" clId="{E3A2FA62-DB86-A24A-95BA-01A8B36E32FB}" dt="2021-12-01T00:19:41.085" v="669" actId="478"/>
          <ac:spMkLst>
            <pc:docMk/>
            <pc:sldMk cId="541853025" sldId="256"/>
            <ac:spMk id="57" creationId="{71FBBD43-3D7C-6546-8A95-DFE77960A48D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58" creationId="{FB53341B-3678-094C-A5A8-7E1A28347AE2}"/>
          </ac:spMkLst>
        </pc:spChg>
        <pc:spChg chg="add del mod topLvl">
          <ac:chgData name="Andrew Walker" userId="609501c4-6a1b-4031-af42-6aa269a0724c" providerId="ADAL" clId="{E3A2FA62-DB86-A24A-95BA-01A8B36E32FB}" dt="2021-12-01T01:29:49.256" v="1566" actId="478"/>
          <ac:spMkLst>
            <pc:docMk/>
            <pc:sldMk cId="541853025" sldId="256"/>
            <ac:spMk id="59" creationId="{F0620A7B-BBFE-E64D-B04F-A0E8A14EFB78}"/>
          </ac:spMkLst>
        </pc:spChg>
        <pc:spChg chg="add del mod topLvl">
          <ac:chgData name="Andrew Walker" userId="609501c4-6a1b-4031-af42-6aa269a0724c" providerId="ADAL" clId="{E3A2FA62-DB86-A24A-95BA-01A8B36E32FB}" dt="2021-12-01T01:29:43.018" v="1563" actId="478"/>
          <ac:spMkLst>
            <pc:docMk/>
            <pc:sldMk cId="541853025" sldId="256"/>
            <ac:spMk id="60" creationId="{A3AABBD0-ECE4-BC4B-BF12-DE7631B4F9C4}"/>
          </ac:spMkLst>
        </pc:spChg>
        <pc:spChg chg="add del mod topLvl">
          <ac:chgData name="Andrew Walker" userId="609501c4-6a1b-4031-af42-6aa269a0724c" providerId="ADAL" clId="{E3A2FA62-DB86-A24A-95BA-01A8B36E32FB}" dt="2021-12-01T00:40:34.456" v="851" actId="478"/>
          <ac:spMkLst>
            <pc:docMk/>
            <pc:sldMk cId="541853025" sldId="256"/>
            <ac:spMk id="61" creationId="{DBC21BE0-7687-764F-B03D-52C7FA5B8EAE}"/>
          </ac:spMkLst>
        </pc:spChg>
        <pc:spChg chg="del mod topLvl">
          <ac:chgData name="Andrew Walker" userId="609501c4-6a1b-4031-af42-6aa269a0724c" providerId="ADAL" clId="{E3A2FA62-DB86-A24A-95BA-01A8B36E32FB}" dt="2021-12-01T01:30:03.129" v="1573" actId="478"/>
          <ac:spMkLst>
            <pc:docMk/>
            <pc:sldMk cId="541853025" sldId="256"/>
            <ac:spMk id="67" creationId="{3F8A239C-F134-9741-AB1E-73C7C274E09B}"/>
          </ac:spMkLst>
        </pc:spChg>
        <pc:spChg chg="add mod">
          <ac:chgData name="Andrew Walker" userId="609501c4-6a1b-4031-af42-6aa269a0724c" providerId="ADAL" clId="{E3A2FA62-DB86-A24A-95BA-01A8B36E32FB}" dt="2021-11-30T23:58:57.128" v="515" actId="164"/>
          <ac:spMkLst>
            <pc:docMk/>
            <pc:sldMk cId="541853025" sldId="256"/>
            <ac:spMk id="67" creationId="{D3A6B079-4F10-BE42-9A64-3F28F2BEC409}"/>
          </ac:spMkLst>
        </pc:spChg>
        <pc:spChg chg="del mod topLvl">
          <ac:chgData name="Andrew Walker" userId="609501c4-6a1b-4031-af42-6aa269a0724c" providerId="ADAL" clId="{E3A2FA62-DB86-A24A-95BA-01A8B36E32FB}" dt="2021-12-01T01:29:52.300" v="1568" actId="478"/>
          <ac:spMkLst>
            <pc:docMk/>
            <pc:sldMk cId="541853025" sldId="256"/>
            <ac:spMk id="68" creationId="{5A1A6CDB-7C6B-FB43-BA80-E898C3E134E6}"/>
          </ac:spMkLst>
        </pc:spChg>
        <pc:spChg chg="del mod topLvl">
          <ac:chgData name="Andrew Walker" userId="609501c4-6a1b-4031-af42-6aa269a0724c" providerId="ADAL" clId="{E3A2FA62-DB86-A24A-95BA-01A8B36E32FB}" dt="2021-12-01T01:30:01.785" v="1572" actId="478"/>
          <ac:spMkLst>
            <pc:docMk/>
            <pc:sldMk cId="541853025" sldId="256"/>
            <ac:spMk id="69" creationId="{285697F5-69FC-A94A-A4E8-A465063A27EA}"/>
          </ac:spMkLst>
        </pc:spChg>
        <pc:spChg chg="add mod">
          <ac:chgData name="Andrew Walker" userId="609501c4-6a1b-4031-af42-6aa269a0724c" providerId="ADAL" clId="{E3A2FA62-DB86-A24A-95BA-01A8B36E32FB}" dt="2021-11-30T23:58:57.128" v="515" actId="164"/>
          <ac:spMkLst>
            <pc:docMk/>
            <pc:sldMk cId="541853025" sldId="256"/>
            <ac:spMk id="69" creationId="{DE0DABF0-A74B-5C43-9243-952D32EFEBE5}"/>
          </ac:spMkLst>
        </pc:spChg>
        <pc:spChg chg="add mod">
          <ac:chgData name="Andrew Walker" userId="609501c4-6a1b-4031-af42-6aa269a0724c" providerId="ADAL" clId="{E3A2FA62-DB86-A24A-95BA-01A8B36E32FB}" dt="2021-11-30T23:58:57.128" v="515" actId="164"/>
          <ac:spMkLst>
            <pc:docMk/>
            <pc:sldMk cId="541853025" sldId="256"/>
            <ac:spMk id="71" creationId="{31A80011-9C49-1844-BCF1-17D7BF610435}"/>
          </ac:spMkLst>
        </pc:spChg>
        <pc:spChg chg="add mod">
          <ac:chgData name="Andrew Walker" userId="609501c4-6a1b-4031-af42-6aa269a0724c" providerId="ADAL" clId="{E3A2FA62-DB86-A24A-95BA-01A8B36E32FB}" dt="2021-11-30T23:58:57.128" v="515" actId="164"/>
          <ac:spMkLst>
            <pc:docMk/>
            <pc:sldMk cId="541853025" sldId="256"/>
            <ac:spMk id="73" creationId="{8649B419-7874-AF40-9644-12FF7199D554}"/>
          </ac:spMkLst>
        </pc:spChg>
        <pc:spChg chg="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75" creationId="{2A1ADFBB-54BB-DE41-B300-08AB6657BC70}"/>
          </ac:spMkLst>
        </pc:spChg>
        <pc:spChg chg="mod">
          <ac:chgData name="Andrew Walker" userId="609501c4-6a1b-4031-af42-6aa269a0724c" providerId="ADAL" clId="{E3A2FA62-DB86-A24A-95BA-01A8B36E32FB}" dt="2021-12-01T00:06:49.483" v="530" actId="1076"/>
          <ac:spMkLst>
            <pc:docMk/>
            <pc:sldMk cId="541853025" sldId="256"/>
            <ac:spMk id="76" creationId="{2F0DE67D-F155-3C48-B946-D583DF7C99D3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76" creationId="{9C484123-400E-DE47-B81B-3C35F302F805}"/>
          </ac:spMkLst>
        </pc:spChg>
        <pc:spChg chg="del mod">
          <ac:chgData name="Andrew Walker" userId="609501c4-6a1b-4031-af42-6aa269a0724c" providerId="ADAL" clId="{E3A2FA62-DB86-A24A-95BA-01A8B36E32FB}" dt="2021-12-01T00:20:17.080" v="676" actId="478"/>
          <ac:spMkLst>
            <pc:docMk/>
            <pc:sldMk cId="541853025" sldId="256"/>
            <ac:spMk id="77" creationId="{D86896DF-1FEC-FF46-AF05-36A131A0369B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78" creationId="{9C1247CF-41CE-244C-9D87-C256BF9A65DA}"/>
          </ac:spMkLst>
        </pc:spChg>
        <pc:spChg chg="del">
          <ac:chgData name="Andrew Walker" userId="609501c4-6a1b-4031-af42-6aa269a0724c" providerId="ADAL" clId="{E3A2FA62-DB86-A24A-95BA-01A8B36E32FB}" dt="2021-12-01T00:04:47.015" v="524" actId="478"/>
          <ac:spMkLst>
            <pc:docMk/>
            <pc:sldMk cId="541853025" sldId="256"/>
            <ac:spMk id="79" creationId="{BDE8208C-7740-4BCE-A971-BE2DA7B4D5B1}"/>
          </ac:spMkLst>
        </pc:spChg>
        <pc:spChg chg="mod">
          <ac:chgData name="Andrew Walker" userId="609501c4-6a1b-4031-af42-6aa269a0724c" providerId="ADAL" clId="{E3A2FA62-DB86-A24A-95BA-01A8B36E32FB}" dt="2021-12-01T00:06:49.483" v="530" actId="1076"/>
          <ac:spMkLst>
            <pc:docMk/>
            <pc:sldMk cId="541853025" sldId="256"/>
            <ac:spMk id="79" creationId="{CE0DAF61-4E22-E347-A1B6-0FDCEC8840CD}"/>
          </ac:spMkLst>
        </pc:spChg>
        <pc:spChg chg="mod">
          <ac:chgData name="Andrew Walker" userId="609501c4-6a1b-4031-af42-6aa269a0724c" providerId="ADAL" clId="{E3A2FA62-DB86-A24A-95BA-01A8B36E32FB}" dt="2021-12-01T00:16:25.845" v="645" actId="1076"/>
          <ac:spMkLst>
            <pc:docMk/>
            <pc:sldMk cId="541853025" sldId="256"/>
            <ac:spMk id="80" creationId="{0DD1CC89-E77A-4702-9D45-1242AD86C2BB}"/>
          </ac:spMkLst>
        </pc:spChg>
        <pc:spChg chg="mod">
          <ac:chgData name="Andrew Walker" userId="609501c4-6a1b-4031-af42-6aa269a0724c" providerId="ADAL" clId="{E3A2FA62-DB86-A24A-95BA-01A8B36E32FB}" dt="2021-12-01T00:16:25.845" v="645" actId="1076"/>
          <ac:spMkLst>
            <pc:docMk/>
            <pc:sldMk cId="541853025" sldId="256"/>
            <ac:spMk id="81" creationId="{B38F8450-6615-4BA1-97CB-0501B00AFC18}"/>
          </ac:spMkLst>
        </pc:spChg>
        <pc:spChg chg="add del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82" creationId="{74ABE62B-13D1-8646-9765-89253B9633A7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83" creationId="{1D7CE547-C678-FB46-816B-317BFAD812B7}"/>
          </ac:spMkLst>
        </pc:spChg>
        <pc:spChg chg="mod">
          <ac:chgData name="Andrew Walker" userId="609501c4-6a1b-4031-af42-6aa269a0724c" providerId="ADAL" clId="{E3A2FA62-DB86-A24A-95BA-01A8B36E32FB}" dt="2021-12-01T00:06:49.483" v="530" actId="1076"/>
          <ac:spMkLst>
            <pc:docMk/>
            <pc:sldMk cId="541853025" sldId="256"/>
            <ac:spMk id="85" creationId="{04380979-D14D-3546-929D-552876AF68C6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85" creationId="{24A61616-973E-FF42-82F4-B3D630341097}"/>
          </ac:spMkLst>
        </pc:spChg>
        <pc:spChg chg="del mod">
          <ac:chgData name="Andrew Walker" userId="609501c4-6a1b-4031-af42-6aa269a0724c" providerId="ADAL" clId="{E3A2FA62-DB86-A24A-95BA-01A8B36E32FB}" dt="2021-12-01T00:20:26.351" v="679" actId="478"/>
          <ac:spMkLst>
            <pc:docMk/>
            <pc:sldMk cId="541853025" sldId="256"/>
            <ac:spMk id="86" creationId="{CA836A33-F494-6A48-90E6-A5AD33527151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87" creationId="{123D02CB-A633-4A4B-ABC4-6DB4FBDD90B9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88" creationId="{2B751254-22FA-3743-B040-60CC18AB2DD0}"/>
          </ac:spMkLst>
        </pc:spChg>
        <pc:spChg chg="add del mod topLvl">
          <ac:chgData name="Andrew Walker" userId="609501c4-6a1b-4031-af42-6aa269a0724c" providerId="ADAL" clId="{E3A2FA62-DB86-A24A-95BA-01A8B36E32FB}" dt="2021-12-01T01:29:45.640" v="1564" actId="478"/>
          <ac:spMkLst>
            <pc:docMk/>
            <pc:sldMk cId="541853025" sldId="256"/>
            <ac:spMk id="89" creationId="{0E4ACF0F-E40C-354E-B407-53F7CDE10208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90" creationId="{F8ABE693-7441-9646-AB63-7882C18C2D7A}"/>
          </ac:spMkLst>
        </pc:spChg>
        <pc:spChg chg="del mod">
          <ac:chgData name="Andrew Walker" userId="609501c4-6a1b-4031-af42-6aa269a0724c" providerId="ADAL" clId="{E3A2FA62-DB86-A24A-95BA-01A8B36E32FB}" dt="2021-12-01T00:20:38.294" v="682" actId="478"/>
          <ac:spMkLst>
            <pc:docMk/>
            <pc:sldMk cId="541853025" sldId="256"/>
            <ac:spMk id="92" creationId="{C2372DFF-13A7-0F41-82EC-D566E1135BDE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93" creationId="{88F1A8D5-91C9-314A-8FF5-B6C8C432047E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94" creationId="{A421B7C2-55B6-F04B-A15E-F7BCCC773A54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95" creationId="{014D91FD-F14C-FF49-87E1-C2FBF8BE25FF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98" creationId="{268E8317-9B0C-DD48-8A5B-48D0FEE4EA65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99" creationId="{F82E63FE-4878-AC46-9CDA-A492066DB4D2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107" creationId="{84BB5E90-291D-5F44-8E8E-1FFD5F20E942}"/>
          </ac:spMkLst>
        </pc:spChg>
        <pc:spChg chg="add del mod">
          <ac:chgData name="Andrew Walker" userId="609501c4-6a1b-4031-af42-6aa269a0724c" providerId="ADAL" clId="{E3A2FA62-DB86-A24A-95BA-01A8B36E32FB}" dt="2021-12-01T00:12:26.813" v="563" actId="478"/>
          <ac:spMkLst>
            <pc:docMk/>
            <pc:sldMk cId="541853025" sldId="256"/>
            <ac:spMk id="107" creationId="{9CD80373-97B4-5A4D-91B9-C57B08918DF7}"/>
          </ac:spMkLst>
        </pc:spChg>
        <pc:spChg chg="add del mod topLvl">
          <ac:chgData name="Andrew Walker" userId="609501c4-6a1b-4031-af42-6aa269a0724c" providerId="ADAL" clId="{E3A2FA62-DB86-A24A-95BA-01A8B36E32FB}" dt="2021-12-01T01:29:58.533" v="1571" actId="478"/>
          <ac:spMkLst>
            <pc:docMk/>
            <pc:sldMk cId="541853025" sldId="256"/>
            <ac:spMk id="108" creationId="{09BFD6BC-4BCD-034C-A909-715A0D4BA55B}"/>
          </ac:spMkLst>
        </pc:spChg>
        <pc:spChg chg="add del mod">
          <ac:chgData name="Andrew Walker" userId="609501c4-6a1b-4031-af42-6aa269a0724c" providerId="ADAL" clId="{E3A2FA62-DB86-A24A-95BA-01A8B36E32FB}" dt="2021-12-01T00:12:33.085" v="564" actId="478"/>
          <ac:spMkLst>
            <pc:docMk/>
            <pc:sldMk cId="541853025" sldId="256"/>
            <ac:spMk id="108" creationId="{EB7D80E6-FEAB-654B-B19A-F6D35878ECF1}"/>
          </ac:spMkLst>
        </pc:spChg>
        <pc:spChg chg="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109" creationId="{5AFC0A01-D97D-46D5-BE4F-662594691BBD}"/>
          </ac:spMkLst>
        </pc:spChg>
        <pc:spChg chg="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110" creationId="{2BE83EE4-3A35-4945-93D6-FA5426445075}"/>
          </ac:spMkLst>
        </pc:spChg>
        <pc:spChg chg="add del mod">
          <ac:chgData name="Andrew Walker" userId="609501c4-6a1b-4031-af42-6aa269a0724c" providerId="ADAL" clId="{E3A2FA62-DB86-A24A-95BA-01A8B36E32FB}" dt="2021-12-01T00:25:21.101" v="743" actId="21"/>
          <ac:spMkLst>
            <pc:docMk/>
            <pc:sldMk cId="541853025" sldId="256"/>
            <ac:spMk id="110" creationId="{4E60A9E3-FFF9-8240-8326-775EA8C5A24F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111" creationId="{3AEE361E-D1D1-D84E-807D-8478881121BC}"/>
          </ac:spMkLst>
        </pc:spChg>
        <pc:spChg chg="add del mod">
          <ac:chgData name="Andrew Walker" userId="609501c4-6a1b-4031-af42-6aa269a0724c" providerId="ADAL" clId="{E3A2FA62-DB86-A24A-95BA-01A8B36E32FB}" dt="2021-12-01T00:27:40.492" v="749" actId="478"/>
          <ac:spMkLst>
            <pc:docMk/>
            <pc:sldMk cId="541853025" sldId="256"/>
            <ac:spMk id="116" creationId="{C3B9B9D8-26F9-EE46-8A1B-F4B4E24C36A3}"/>
          </ac:spMkLst>
        </pc:spChg>
        <pc:spChg chg="add del mod topLvl">
          <ac:chgData name="Andrew Walker" userId="609501c4-6a1b-4031-af42-6aa269a0724c" providerId="ADAL" clId="{E3A2FA62-DB86-A24A-95BA-01A8B36E32FB}" dt="2021-12-01T01:29:56.069" v="1570" actId="478"/>
          <ac:spMkLst>
            <pc:docMk/>
            <pc:sldMk cId="541853025" sldId="256"/>
            <ac:spMk id="116" creationId="{D7CF1F59-D617-424D-8D11-F2A00D9EC79C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118" creationId="{C56C91A5-7B80-D34F-A563-162D96E66776}"/>
          </ac:spMkLst>
        </pc:spChg>
        <pc:spChg chg="add 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119" creationId="{49C5F265-8C51-634A-A3EF-E94131B3B8E6}"/>
          </ac:spMkLst>
        </pc:spChg>
        <pc:spChg chg="del mod topLvl">
          <ac:chgData name="Andrew Walker" userId="609501c4-6a1b-4031-af42-6aa269a0724c" providerId="ADAL" clId="{E3A2FA62-DB86-A24A-95BA-01A8B36E32FB}" dt="2021-12-01T00:33:12.025" v="806" actId="478"/>
          <ac:spMkLst>
            <pc:docMk/>
            <pc:sldMk cId="541853025" sldId="256"/>
            <ac:spMk id="122" creationId="{5A0CFB4D-DD41-7D4D-93C6-EAC3C98CC0FA}"/>
          </ac:spMkLst>
        </pc:spChg>
        <pc:spChg chg="add mod">
          <ac:chgData name="Andrew Walker" userId="609501c4-6a1b-4031-af42-6aa269a0724c" providerId="ADAL" clId="{E3A2FA62-DB86-A24A-95BA-01A8B36E32FB}" dt="2021-12-01T01:25:36.853" v="1559" actId="1076"/>
          <ac:spMkLst>
            <pc:docMk/>
            <pc:sldMk cId="541853025" sldId="256"/>
            <ac:spMk id="129" creationId="{47295550-9098-C048-83CE-99A382DF194A}"/>
          </ac:spMkLst>
        </pc:spChg>
        <pc:spChg chg="add mod">
          <ac:chgData name="Andrew Walker" userId="609501c4-6a1b-4031-af42-6aa269a0724c" providerId="ADAL" clId="{E3A2FA62-DB86-A24A-95BA-01A8B36E32FB}" dt="2021-12-01T01:25:18.197" v="1557" actId="1076"/>
          <ac:spMkLst>
            <pc:docMk/>
            <pc:sldMk cId="541853025" sldId="256"/>
            <ac:spMk id="130" creationId="{0A19AE04-CE25-1144-910D-E7614AE6B7FD}"/>
          </ac:spMkLst>
        </pc:spChg>
        <pc:spChg chg="add mod">
          <ac:chgData name="Andrew Walker" userId="609501c4-6a1b-4031-af42-6aa269a0724c" providerId="ADAL" clId="{E3A2FA62-DB86-A24A-95BA-01A8B36E32FB}" dt="2021-12-01T01:25:22.689" v="1558" actId="1076"/>
          <ac:spMkLst>
            <pc:docMk/>
            <pc:sldMk cId="541853025" sldId="256"/>
            <ac:spMk id="131" creationId="{7F3B6E02-963D-8641-8324-44ED210D4CB2}"/>
          </ac:spMkLst>
        </pc:spChg>
        <pc:spChg chg="add del mod">
          <ac:chgData name="Andrew Walker" userId="609501c4-6a1b-4031-af42-6aa269a0724c" providerId="ADAL" clId="{E3A2FA62-DB86-A24A-95BA-01A8B36E32FB}" dt="2021-12-01T01:18:54.916" v="1463" actId="478"/>
          <ac:spMkLst>
            <pc:docMk/>
            <pc:sldMk cId="541853025" sldId="256"/>
            <ac:spMk id="132" creationId="{D4544893-8C75-6248-975E-A209E81F1940}"/>
          </ac:spMkLst>
        </pc:spChg>
        <pc:spChg chg="add mod">
          <ac:chgData name="Andrew Walker" userId="609501c4-6a1b-4031-af42-6aa269a0724c" providerId="ADAL" clId="{E3A2FA62-DB86-A24A-95BA-01A8B36E32FB}" dt="2021-12-01T01:24:56.438" v="1555" actId="1076"/>
          <ac:spMkLst>
            <pc:docMk/>
            <pc:sldMk cId="541853025" sldId="256"/>
            <ac:spMk id="133" creationId="{145AA436-A7BA-494B-90F5-441A0D2B8A9D}"/>
          </ac:spMkLst>
        </pc:spChg>
        <pc:spChg chg="add mod">
          <ac:chgData name="Andrew Walker" userId="609501c4-6a1b-4031-af42-6aa269a0724c" providerId="ADAL" clId="{E3A2FA62-DB86-A24A-95BA-01A8B36E32FB}" dt="2021-12-01T01:24:59.550" v="1556" actId="1076"/>
          <ac:spMkLst>
            <pc:docMk/>
            <pc:sldMk cId="541853025" sldId="256"/>
            <ac:spMk id="134" creationId="{8D83F79E-095A-0B43-B7CD-10D2EBFF1F64}"/>
          </ac:spMkLst>
        </pc:spChg>
        <pc:spChg chg="add mod">
          <ac:chgData name="Andrew Walker" userId="609501c4-6a1b-4031-af42-6aa269a0724c" providerId="ADAL" clId="{E3A2FA62-DB86-A24A-95BA-01A8B36E32FB}" dt="2021-12-01T01:24:16.927" v="1552" actId="1076"/>
          <ac:spMkLst>
            <pc:docMk/>
            <pc:sldMk cId="541853025" sldId="256"/>
            <ac:spMk id="135" creationId="{30867549-1E5D-9E4C-9D8A-1E835D9497C6}"/>
          </ac:spMkLst>
        </pc:spChg>
        <pc:spChg chg="add del mod">
          <ac:chgData name="Andrew Walker" userId="609501c4-6a1b-4031-af42-6aa269a0724c" providerId="ADAL" clId="{E3A2FA62-DB86-A24A-95BA-01A8B36E32FB}" dt="2021-12-01T01:30:16.546" v="1577"/>
          <ac:spMkLst>
            <pc:docMk/>
            <pc:sldMk cId="541853025" sldId="256"/>
            <ac:spMk id="173" creationId="{153AB53E-2F87-E144-982E-6A22F0A811F2}"/>
          </ac:spMkLst>
        </pc:spChg>
        <pc:spChg chg="add del mod">
          <ac:chgData name="Andrew Walker" userId="609501c4-6a1b-4031-af42-6aa269a0724c" providerId="ADAL" clId="{E3A2FA62-DB86-A24A-95BA-01A8B36E32FB}" dt="2021-12-01T01:31:34.346" v="1590"/>
          <ac:spMkLst>
            <pc:docMk/>
            <pc:sldMk cId="541853025" sldId="256"/>
            <ac:spMk id="175" creationId="{BBB9D6F5-4D2F-A14E-8B56-CCCD0B6E419B}"/>
          </ac:spMkLst>
        </pc:spChg>
        <pc:spChg chg="add 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176" creationId="{07F6BF41-0AA2-5443-AC24-6C00D5F04C4A}"/>
          </ac:spMkLst>
        </pc:spChg>
        <pc:spChg chg="mod">
          <ac:chgData name="Andrew Walker" userId="609501c4-6a1b-4031-af42-6aa269a0724c" providerId="ADAL" clId="{E3A2FA62-DB86-A24A-95BA-01A8B36E32FB}" dt="2021-12-01T01:16:37.593" v="1462" actId="1076"/>
          <ac:spMkLst>
            <pc:docMk/>
            <pc:sldMk cId="541853025" sldId="256"/>
            <ac:spMk id="204" creationId="{6C0850C8-20B5-4211-9DCF-972656892BEC}"/>
          </ac:spMkLst>
        </pc:spChg>
        <pc:spChg chg="mod">
          <ac:chgData name="Andrew Walker" userId="609501c4-6a1b-4031-af42-6aa269a0724c" providerId="ADAL" clId="{E3A2FA62-DB86-A24A-95BA-01A8B36E32FB}" dt="2021-12-01T01:25:48.051" v="1561" actId="1076"/>
          <ac:spMkLst>
            <pc:docMk/>
            <pc:sldMk cId="541853025" sldId="256"/>
            <ac:spMk id="205" creationId="{4689751D-068A-4ABE-8C6F-9585D891F843}"/>
          </ac:spMkLst>
        </pc:spChg>
        <pc:spChg chg="mod">
          <ac:chgData name="Andrew Walker" userId="609501c4-6a1b-4031-af42-6aa269a0724c" providerId="ADAL" clId="{E3A2FA62-DB86-A24A-95BA-01A8B36E32FB}" dt="2021-12-01T01:16:33.646" v="1461" actId="14100"/>
          <ac:spMkLst>
            <pc:docMk/>
            <pc:sldMk cId="541853025" sldId="256"/>
            <ac:spMk id="211" creationId="{CAD53934-4894-48C1-957B-A7D1B860EC5B}"/>
          </ac:spMkLst>
        </pc:spChg>
        <pc:spChg chg="mod">
          <ac:chgData name="Andrew Walker" userId="609501c4-6a1b-4031-af42-6aa269a0724c" providerId="ADAL" clId="{E3A2FA62-DB86-A24A-95BA-01A8B36E32FB}" dt="2021-12-01T01:25:43.068" v="1560" actId="1076"/>
          <ac:spMkLst>
            <pc:docMk/>
            <pc:sldMk cId="541853025" sldId="256"/>
            <ac:spMk id="213" creationId="{5CEDD425-81F5-4F18-A847-6D91F0AA06D8}"/>
          </ac:spMkLst>
        </pc:spChg>
        <pc:spChg chg="mod">
          <ac:chgData name="Andrew Walker" userId="609501c4-6a1b-4031-af42-6aa269a0724c" providerId="ADAL" clId="{E3A2FA62-DB86-A24A-95BA-01A8B36E32FB}" dt="2021-12-01T01:34:00.318" v="1594"/>
          <ac:spMkLst>
            <pc:docMk/>
            <pc:sldMk cId="541853025" sldId="256"/>
            <ac:spMk id="227" creationId="{1C34FE94-C925-6043-BED9-7ED84DE23DA8}"/>
          </ac:spMkLst>
        </pc:spChg>
        <pc:spChg chg="mod topLvl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228" creationId="{BB4001DD-C63D-4489-95B0-D0F041C7B02F}"/>
          </ac:spMkLst>
        </pc:spChg>
        <pc:spChg chg="mod">
          <ac:chgData name="Andrew Walker" userId="609501c4-6a1b-4031-af42-6aa269a0724c" providerId="ADAL" clId="{E3A2FA62-DB86-A24A-95BA-01A8B36E32FB}" dt="2021-12-01T01:25:36.853" v="1559" actId="1076"/>
          <ac:spMkLst>
            <pc:docMk/>
            <pc:sldMk cId="541853025" sldId="256"/>
            <ac:spMk id="229" creationId="{D1CA794C-C96F-4943-A895-38D9E5E65DC9}"/>
          </ac:spMkLst>
        </pc:spChg>
        <pc:spChg chg="mod">
          <ac:chgData name="Andrew Walker" userId="609501c4-6a1b-4031-af42-6aa269a0724c" providerId="ADAL" clId="{E3A2FA62-DB86-A24A-95BA-01A8B36E32FB}" dt="2021-12-01T01:34:00.318" v="1594"/>
          <ac:spMkLst>
            <pc:docMk/>
            <pc:sldMk cId="541853025" sldId="256"/>
            <ac:spMk id="234" creationId="{DA26C403-635F-9A4E-B1D8-361DD28E33E8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236" creationId="{3C879BEF-9D0F-1449-8E70-02D6C754FA8B}"/>
          </ac:spMkLst>
        </pc:spChg>
        <pc:spChg chg="mod">
          <ac:chgData name="Andrew Walker" userId="609501c4-6a1b-4031-af42-6aa269a0724c" providerId="ADAL" clId="{E3A2FA62-DB86-A24A-95BA-01A8B36E32FB}" dt="2021-12-01T01:35:53.813" v="1633" actId="1076"/>
          <ac:spMkLst>
            <pc:docMk/>
            <pc:sldMk cId="541853025" sldId="256"/>
            <ac:spMk id="237" creationId="{A704ABC7-E915-E746-8649-F34E9D0A9D36}"/>
          </ac:spMkLst>
        </pc:spChg>
        <pc:grpChg chg="mod">
          <ac:chgData name="Andrew Walker" userId="609501c4-6a1b-4031-af42-6aa269a0724c" providerId="ADAL" clId="{E3A2FA62-DB86-A24A-95BA-01A8B36E32FB}" dt="2021-12-01T01:16:21.623" v="1460" actId="1076"/>
          <ac:grpSpMkLst>
            <pc:docMk/>
            <pc:sldMk cId="541853025" sldId="256"/>
            <ac:grpSpMk id="3" creationId="{DDE7E0ED-D402-4211-9356-3050365F5811}"/>
          </ac:grpSpMkLst>
        </pc:grpChg>
        <pc:grpChg chg="del">
          <ac:chgData name="Andrew Walker" userId="609501c4-6a1b-4031-af42-6aa269a0724c" providerId="ADAL" clId="{E3A2FA62-DB86-A24A-95BA-01A8B36E32FB}" dt="2021-12-01T01:29:35.694" v="1562" actId="165"/>
          <ac:grpSpMkLst>
            <pc:docMk/>
            <pc:sldMk cId="541853025" sldId="256"/>
            <ac:grpSpMk id="8" creationId="{85EC0445-05BE-4284-89B5-2059395CE706}"/>
          </ac:grpSpMkLst>
        </pc:grpChg>
        <pc:grpChg chg="add del mod">
          <ac:chgData name="Andrew Walker" userId="609501c4-6a1b-4031-af42-6aa269a0724c" providerId="ADAL" clId="{E3A2FA62-DB86-A24A-95BA-01A8B36E32FB}" dt="2021-11-30T23:32:33.533" v="306" actId="478"/>
          <ac:grpSpMkLst>
            <pc:docMk/>
            <pc:sldMk cId="541853025" sldId="256"/>
            <ac:grpSpMk id="10" creationId="{33AF3FEB-C7BE-2B4C-A4C1-D6F9BE89608D}"/>
          </ac:grpSpMkLst>
        </pc:grpChg>
        <pc:grpChg chg="add mod topLvl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10" creationId="{3B5BFBE8-0124-7E40-8947-E550AFF305D3}"/>
          </ac:grpSpMkLst>
        </pc:grpChg>
        <pc:grpChg chg="add del mod">
          <ac:chgData name="Andrew Walker" userId="609501c4-6a1b-4031-af42-6aa269a0724c" providerId="ADAL" clId="{E3A2FA62-DB86-A24A-95BA-01A8B36E32FB}" dt="2021-12-01T00:15:35.699" v="635" actId="165"/>
          <ac:grpSpMkLst>
            <pc:docMk/>
            <pc:sldMk cId="541853025" sldId="256"/>
            <ac:grpSpMk id="10" creationId="{6A27A4B8-0133-A84F-B5D7-B2C3540EEC19}"/>
          </ac:grpSpMkLst>
        </pc:grpChg>
        <pc:grpChg chg="add del mod">
          <ac:chgData name="Andrew Walker" userId="609501c4-6a1b-4031-af42-6aa269a0724c" providerId="ADAL" clId="{E3A2FA62-DB86-A24A-95BA-01A8B36E32FB}" dt="2021-11-30T23:34:50" v="315" actId="165"/>
          <ac:grpSpMkLst>
            <pc:docMk/>
            <pc:sldMk cId="541853025" sldId="256"/>
            <ac:grpSpMk id="10" creationId="{7242D657-EAA4-C445-8C7C-9E51781B1E5B}"/>
          </ac:grpSpMkLst>
        </pc:grpChg>
        <pc:grpChg chg="add mod">
          <ac:chgData name="Andrew Walker" userId="609501c4-6a1b-4031-af42-6aa269a0724c" providerId="ADAL" clId="{E3A2FA62-DB86-A24A-95BA-01A8B36E32FB}" dt="2021-11-30T23:33:55.465" v="308" actId="164"/>
          <ac:grpSpMkLst>
            <pc:docMk/>
            <pc:sldMk cId="541853025" sldId="256"/>
            <ac:grpSpMk id="11" creationId="{7BC68135-0B79-704A-A8C5-2F711C3E34D0}"/>
          </ac:grpSpMkLst>
        </pc:grpChg>
        <pc:grpChg chg="add mod topLvl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13" creationId="{83E3676D-95A5-794A-A354-44AB05BA17FF}"/>
          </ac:grpSpMkLst>
        </pc:grpChg>
        <pc:grpChg chg="add del mod topLvl">
          <ac:chgData name="Andrew Walker" userId="609501c4-6a1b-4031-af42-6aa269a0724c" providerId="ADAL" clId="{E3A2FA62-DB86-A24A-95BA-01A8B36E32FB}" dt="2021-12-01T01:29:50.984" v="1567" actId="478"/>
          <ac:grpSpMkLst>
            <pc:docMk/>
            <pc:sldMk cId="541853025" sldId="256"/>
            <ac:grpSpMk id="14" creationId="{1F462FE5-0C34-B34B-B9B2-8FE911A1C924}"/>
          </ac:grpSpMkLst>
        </pc:grpChg>
        <pc:grpChg chg="add del mod">
          <ac:chgData name="Andrew Walker" userId="609501c4-6a1b-4031-af42-6aa269a0724c" providerId="ADAL" clId="{E3A2FA62-DB86-A24A-95BA-01A8B36E32FB}" dt="2021-11-30T23:35:44.348" v="325" actId="165"/>
          <ac:grpSpMkLst>
            <pc:docMk/>
            <pc:sldMk cId="541853025" sldId="256"/>
            <ac:grpSpMk id="14" creationId="{5610B5DC-1E6D-964C-A5B3-55562767AD0B}"/>
          </ac:grpSpMkLst>
        </pc:grpChg>
        <pc:grpChg chg="add del mod">
          <ac:chgData name="Andrew Walker" userId="609501c4-6a1b-4031-af42-6aa269a0724c" providerId="ADAL" clId="{E3A2FA62-DB86-A24A-95BA-01A8B36E32FB}" dt="2021-12-01T00:04:26.664" v="520" actId="478"/>
          <ac:grpSpMkLst>
            <pc:docMk/>
            <pc:sldMk cId="541853025" sldId="256"/>
            <ac:grpSpMk id="14" creationId="{73E7FCE8-D1D9-4F47-8A48-F2FDB3661EC6}"/>
          </ac:grpSpMkLst>
        </pc:grpChg>
        <pc:grpChg chg="add mod topLvl">
          <ac:chgData name="Andrew Walker" userId="609501c4-6a1b-4031-af42-6aa269a0724c" providerId="ADAL" clId="{E3A2FA62-DB86-A24A-95BA-01A8B36E32FB}" dt="2021-12-01T00:22:15.607" v="698" actId="165"/>
          <ac:grpSpMkLst>
            <pc:docMk/>
            <pc:sldMk cId="541853025" sldId="256"/>
            <ac:grpSpMk id="15" creationId="{C5D3B0E1-09FE-5944-9D17-E6D7B1507F71}"/>
          </ac:grpSpMkLst>
        </pc:grpChg>
        <pc:grpChg chg="add del mod">
          <ac:chgData name="Andrew Walker" userId="609501c4-6a1b-4031-af42-6aa269a0724c" providerId="ADAL" clId="{E3A2FA62-DB86-A24A-95BA-01A8B36E32FB}" dt="2021-12-01T00:15:35.699" v="635" actId="165"/>
          <ac:grpSpMkLst>
            <pc:docMk/>
            <pc:sldMk cId="541853025" sldId="256"/>
            <ac:grpSpMk id="16" creationId="{C713A90D-6943-A249-9936-CD25B6DE10F5}"/>
          </ac:grpSpMkLst>
        </pc:grpChg>
        <pc:grpChg chg="add del mod">
          <ac:chgData name="Andrew Walker" userId="609501c4-6a1b-4031-af42-6aa269a0724c" providerId="ADAL" clId="{E3A2FA62-DB86-A24A-95BA-01A8B36E32FB}" dt="2021-11-30T23:42:37.366" v="396" actId="165"/>
          <ac:grpSpMkLst>
            <pc:docMk/>
            <pc:sldMk cId="541853025" sldId="256"/>
            <ac:grpSpMk id="16" creationId="{EF7113DA-1D37-E844-94AA-994639A6C1D3}"/>
          </ac:grpSpMkLst>
        </pc:grpChg>
        <pc:grpChg chg="add del mod">
          <ac:chgData name="Andrew Walker" userId="609501c4-6a1b-4031-af42-6aa269a0724c" providerId="ADAL" clId="{E3A2FA62-DB86-A24A-95BA-01A8B36E32FB}" dt="2021-12-01T00:22:15.607" v="698" actId="165"/>
          <ac:grpSpMkLst>
            <pc:docMk/>
            <pc:sldMk cId="541853025" sldId="256"/>
            <ac:grpSpMk id="19" creationId="{172961EC-2D23-7049-BC31-F701F1A87E53}"/>
          </ac:grpSpMkLst>
        </pc:grpChg>
        <pc:grpChg chg="add mod topLvl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44" creationId="{9455650E-ABAB-5549-88BA-7D084227F6D4}"/>
          </ac:grpSpMkLst>
        </pc:grpChg>
        <pc:grpChg chg="add del mod">
          <ac:chgData name="Andrew Walker" userId="609501c4-6a1b-4031-af42-6aa269a0724c" providerId="ADAL" clId="{E3A2FA62-DB86-A24A-95BA-01A8B36E32FB}" dt="2021-12-01T00:15:35.699" v="635" actId="165"/>
          <ac:grpSpMkLst>
            <pc:docMk/>
            <pc:sldMk cId="541853025" sldId="256"/>
            <ac:grpSpMk id="52" creationId="{646F9E39-452A-E74B-B2E7-711BD10F1EBD}"/>
          </ac:grpSpMkLst>
        </pc:grpChg>
        <pc:grpChg chg="mod topLvl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71" creationId="{4B8889C0-69EC-C443-A0E2-EE65A1648E29}"/>
          </ac:grpSpMkLst>
        </pc:grpChg>
        <pc:grpChg chg="mod topLvl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73" creationId="{AF687115-3D8D-754C-9A7C-BC05E604F0C8}"/>
          </ac:grpSpMkLst>
        </pc:grpChg>
        <pc:grpChg chg="mod topLvl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74" creationId="{6046912F-911A-BB43-8AFA-E2218D1D2710}"/>
          </ac:grpSpMkLst>
        </pc:grpChg>
        <pc:grpChg chg="add del mod">
          <ac:chgData name="Andrew Walker" userId="609501c4-6a1b-4031-af42-6aa269a0724c" providerId="ADAL" clId="{E3A2FA62-DB86-A24A-95BA-01A8B36E32FB}" dt="2021-12-01T00:33:12.025" v="806" actId="478"/>
          <ac:grpSpMkLst>
            <pc:docMk/>
            <pc:sldMk cId="541853025" sldId="256"/>
            <ac:grpSpMk id="120" creationId="{448EF287-F9FB-E94C-902B-BB13AF619F73}"/>
          </ac:grpSpMkLst>
        </pc:grpChg>
        <pc:grpChg chg="del">
          <ac:chgData name="Andrew Walker" userId="609501c4-6a1b-4031-af42-6aa269a0724c" providerId="ADAL" clId="{E3A2FA62-DB86-A24A-95BA-01A8B36E32FB}" dt="2021-12-01T01:01:31.506" v="1350" actId="478"/>
          <ac:grpSpMkLst>
            <pc:docMk/>
            <pc:sldMk cId="541853025" sldId="256"/>
            <ac:grpSpMk id="158" creationId="{C9B0089C-C891-4027-B7F0-238187A575DB}"/>
          </ac:grpSpMkLst>
        </pc:grpChg>
        <pc:grpChg chg="add del mod">
          <ac:chgData name="Andrew Walker" userId="609501c4-6a1b-4031-af42-6aa269a0724c" providerId="ADAL" clId="{E3A2FA62-DB86-A24A-95BA-01A8B36E32FB}" dt="2021-12-01T01:30:48.956" v="1583" actId="165"/>
          <ac:grpSpMkLst>
            <pc:docMk/>
            <pc:sldMk cId="541853025" sldId="256"/>
            <ac:grpSpMk id="174" creationId="{255AF2F2-499A-5B4B-9B88-DA36A341FAF6}"/>
          </ac:grpSpMkLst>
        </pc:grpChg>
        <pc:grpChg chg="add mod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177" creationId="{E63647F5-003A-5C40-89E3-C5583E5716A6}"/>
          </ac:grpSpMkLst>
        </pc:grpChg>
        <pc:grpChg chg="add mod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178" creationId="{DEA18546-B7A9-F941-9077-21653A7DDF46}"/>
          </ac:grpSpMkLst>
        </pc:grpChg>
        <pc:grpChg chg="add mod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179" creationId="{C7DFDC20-060E-ED4A-A10A-C03119195580}"/>
          </ac:grpSpMkLst>
        </pc:grpChg>
        <pc:grpChg chg="del">
          <ac:chgData name="Andrew Walker" userId="609501c4-6a1b-4031-af42-6aa269a0724c" providerId="ADAL" clId="{E3A2FA62-DB86-A24A-95BA-01A8B36E32FB}" dt="2021-12-01T01:10:32.375" v="1365" actId="478"/>
          <ac:grpSpMkLst>
            <pc:docMk/>
            <pc:sldMk cId="541853025" sldId="256"/>
            <ac:grpSpMk id="198" creationId="{6F2EBBC4-D05A-44A4-888F-EF8613C8DAC8}"/>
          </ac:grpSpMkLst>
        </pc:grpChg>
        <pc:grpChg chg="add del mod">
          <ac:chgData name="Andrew Walker" userId="609501c4-6a1b-4031-af42-6aa269a0724c" providerId="ADAL" clId="{E3A2FA62-DB86-A24A-95BA-01A8B36E32FB}" dt="2021-12-01T01:34:23.753" v="1601" actId="478"/>
          <ac:grpSpMkLst>
            <pc:docMk/>
            <pc:sldMk cId="541853025" sldId="256"/>
            <ac:grpSpMk id="226" creationId="{05B2FB0F-CE77-524C-BCF4-387AEA9BA918}"/>
          </ac:grpSpMkLst>
        </pc:grpChg>
        <pc:grpChg chg="add mod">
          <ac:chgData name="Andrew Walker" userId="609501c4-6a1b-4031-af42-6aa269a0724c" providerId="ADAL" clId="{E3A2FA62-DB86-A24A-95BA-01A8B36E32FB}" dt="2021-12-01T01:35:53.813" v="1633" actId="1076"/>
          <ac:grpSpMkLst>
            <pc:docMk/>
            <pc:sldMk cId="541853025" sldId="256"/>
            <ac:grpSpMk id="235" creationId="{6790E1F4-335B-534D-8C94-328289518F6F}"/>
          </ac:grpSpMkLst>
        </pc:grpChg>
        <pc:picChg chg="mod">
          <ac:chgData name="Andrew Walker" userId="609501c4-6a1b-4031-af42-6aa269a0724c" providerId="ADAL" clId="{E3A2FA62-DB86-A24A-95BA-01A8B36E32FB}" dt="2021-11-30T22:30:06.763" v="72"/>
          <ac:picMkLst>
            <pc:docMk/>
            <pc:sldMk cId="541853025" sldId="256"/>
            <ac:picMk id="4" creationId="{883AD3D1-D67F-40E5-8E2E-13BE9E3B14AC}"/>
          </ac:picMkLst>
        </pc:picChg>
        <pc:picChg chg="add del mod">
          <ac:chgData name="Andrew Walker" userId="609501c4-6a1b-4031-af42-6aa269a0724c" providerId="ADAL" clId="{E3A2FA62-DB86-A24A-95BA-01A8B36E32FB}" dt="2021-11-30T22:34:25.662" v="75" actId="478"/>
          <ac:picMkLst>
            <pc:docMk/>
            <pc:sldMk cId="541853025" sldId="256"/>
            <ac:picMk id="11" creationId="{495927FF-1C64-1548-A26E-D6D40EFD738D}"/>
          </ac:picMkLst>
        </pc:picChg>
        <pc:picChg chg="del mod">
          <ac:chgData name="Andrew Walker" userId="609501c4-6a1b-4031-af42-6aa269a0724c" providerId="ADAL" clId="{E3A2FA62-DB86-A24A-95BA-01A8B36E32FB}" dt="2021-12-01T00:39:03.295" v="845" actId="478"/>
          <ac:picMkLst>
            <pc:docMk/>
            <pc:sldMk cId="541853025" sldId="256"/>
            <ac:picMk id="16" creationId="{37462930-97A5-7F4C-98C0-02E7A15B1C83}"/>
          </ac:picMkLst>
        </pc:picChg>
        <pc:picChg chg="add mod">
          <ac:chgData name="Andrew Walker" userId="609501c4-6a1b-4031-af42-6aa269a0724c" providerId="ADAL" clId="{E3A2FA62-DB86-A24A-95BA-01A8B36E32FB}" dt="2021-11-30T23:58:57.128" v="515" actId="164"/>
          <ac:picMkLst>
            <pc:docMk/>
            <pc:sldMk cId="541853025" sldId="256"/>
            <ac:picMk id="28" creationId="{2F15BF2A-B0BD-554A-9A5F-353EBE6BB195}"/>
          </ac:picMkLst>
        </pc:picChg>
        <pc:picChg chg="add mod">
          <ac:chgData name="Andrew Walker" userId="609501c4-6a1b-4031-af42-6aa269a0724c" providerId="ADAL" clId="{E3A2FA62-DB86-A24A-95BA-01A8B36E32FB}" dt="2021-12-01T01:01:38.677" v="1352" actId="1076"/>
          <ac:picMkLst>
            <pc:docMk/>
            <pc:sldMk cId="541853025" sldId="256"/>
            <ac:picMk id="31" creationId="{E3790E8F-73CE-D448-8A47-1592DC142B03}"/>
          </ac:picMkLst>
        </pc:picChg>
        <pc:picChg chg="add mod topLvl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39" creationId="{DA74D538-9408-874C-B4B5-5B02CA0F41C3}"/>
          </ac:picMkLst>
        </pc:picChg>
        <pc:picChg chg="add mod topLvl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40" creationId="{681676D9-8120-FB42-928F-63E357989106}"/>
          </ac:picMkLst>
        </pc:picChg>
        <pc:picChg chg="add mod">
          <ac:chgData name="Andrew Walker" userId="609501c4-6a1b-4031-af42-6aa269a0724c" providerId="ADAL" clId="{E3A2FA62-DB86-A24A-95BA-01A8B36E32FB}" dt="2021-11-30T23:31:54.488" v="301" actId="14100"/>
          <ac:picMkLst>
            <pc:docMk/>
            <pc:sldMk cId="541853025" sldId="256"/>
            <ac:picMk id="43" creationId="{78553198-E0E2-FC4F-984F-B25CE63D6688}"/>
          </ac:picMkLst>
        </pc:picChg>
        <pc:picChg chg="add mod">
          <ac:chgData name="Andrew Walker" userId="609501c4-6a1b-4031-af42-6aa269a0724c" providerId="ADAL" clId="{E3A2FA62-DB86-A24A-95BA-01A8B36E32FB}" dt="2021-11-30T23:31:54.488" v="301" actId="14100"/>
          <ac:picMkLst>
            <pc:docMk/>
            <pc:sldMk cId="541853025" sldId="256"/>
            <ac:picMk id="44" creationId="{F813838D-D966-2548-B88A-165AFBEF3775}"/>
          </ac:picMkLst>
        </pc:picChg>
        <pc:picChg chg="add mod">
          <ac:chgData name="Andrew Walker" userId="609501c4-6a1b-4031-af42-6aa269a0724c" providerId="ADAL" clId="{E3A2FA62-DB86-A24A-95BA-01A8B36E32FB}" dt="2021-11-30T23:31:54.488" v="301" actId="14100"/>
          <ac:picMkLst>
            <pc:docMk/>
            <pc:sldMk cId="541853025" sldId="256"/>
            <ac:picMk id="45" creationId="{FB37E4D0-FEEF-E24C-9669-EE84FF4A6568}"/>
          </ac:picMkLst>
        </pc:picChg>
        <pc:picChg chg="del mod">
          <ac:chgData name="Andrew Walker" userId="609501c4-6a1b-4031-af42-6aa269a0724c" providerId="ADAL" clId="{E3A2FA62-DB86-A24A-95BA-01A8B36E32FB}" dt="2021-12-01T00:11:19.165" v="557" actId="478"/>
          <ac:picMkLst>
            <pc:docMk/>
            <pc:sldMk cId="541853025" sldId="256"/>
            <ac:picMk id="48" creationId="{4C39599F-DF2C-464D-A472-30B2D92DA34F}"/>
          </ac:picMkLst>
        </pc:picChg>
        <pc:picChg chg="add mod">
          <ac:chgData name="Andrew Walker" userId="609501c4-6a1b-4031-af42-6aa269a0724c" providerId="ADAL" clId="{E3A2FA62-DB86-A24A-95BA-01A8B36E32FB}" dt="2021-11-30T23:31:54.488" v="301" actId="14100"/>
          <ac:picMkLst>
            <pc:docMk/>
            <pc:sldMk cId="541853025" sldId="256"/>
            <ac:picMk id="50" creationId="{8599CAF8-293E-8E4D-B254-AE28ADED10D0}"/>
          </ac:picMkLst>
        </pc:picChg>
        <pc:picChg chg="add mod">
          <ac:chgData name="Andrew Walker" userId="609501c4-6a1b-4031-af42-6aa269a0724c" providerId="ADAL" clId="{E3A2FA62-DB86-A24A-95BA-01A8B36E32FB}" dt="2021-11-30T23:31:54.488" v="301" actId="14100"/>
          <ac:picMkLst>
            <pc:docMk/>
            <pc:sldMk cId="541853025" sldId="256"/>
            <ac:picMk id="51" creationId="{5270DB64-2945-E949-8E68-4EF850091FD5}"/>
          </ac:picMkLst>
        </pc:picChg>
        <pc:picChg chg="add mod">
          <ac:chgData name="Andrew Walker" userId="609501c4-6a1b-4031-af42-6aa269a0724c" providerId="ADAL" clId="{E3A2FA62-DB86-A24A-95BA-01A8B36E32FB}" dt="2021-11-30T23:58:57.128" v="515" actId="164"/>
          <ac:picMkLst>
            <pc:docMk/>
            <pc:sldMk cId="541853025" sldId="256"/>
            <ac:picMk id="52" creationId="{F0978535-29F9-5B4F-94E9-C30307278AE3}"/>
          </ac:picMkLst>
        </pc:picChg>
        <pc:picChg chg="add mod topLvl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62" creationId="{DDA2AE79-3EF1-F94B-B670-787A7F78E923}"/>
          </ac:picMkLst>
        </pc:picChg>
        <pc:picChg chg="add del mod topLvl">
          <ac:chgData name="Andrew Walker" userId="609501c4-6a1b-4031-af42-6aa269a0724c" providerId="ADAL" clId="{E3A2FA62-DB86-A24A-95BA-01A8B36E32FB}" dt="2021-12-01T01:29:47.190" v="1565" actId="478"/>
          <ac:picMkLst>
            <pc:docMk/>
            <pc:sldMk cId="541853025" sldId="256"/>
            <ac:picMk id="63" creationId="{BD0E1221-6AA4-BE48-810A-8F421E1369C8}"/>
          </ac:picMkLst>
        </pc:picChg>
        <pc:picChg chg="add mod">
          <ac:chgData name="Andrew Walker" userId="609501c4-6a1b-4031-af42-6aa269a0724c" providerId="ADAL" clId="{E3A2FA62-DB86-A24A-95BA-01A8B36E32FB}" dt="2021-11-30T23:58:57.128" v="515" actId="164"/>
          <ac:picMkLst>
            <pc:docMk/>
            <pc:sldMk cId="541853025" sldId="256"/>
            <ac:picMk id="68" creationId="{68A64605-F43D-FB4B-8EFC-1621EA761361}"/>
          </ac:picMkLst>
        </pc:picChg>
        <pc:picChg chg="mod">
          <ac:chgData name="Andrew Walker" userId="609501c4-6a1b-4031-af42-6aa269a0724c" providerId="ADAL" clId="{E3A2FA62-DB86-A24A-95BA-01A8B36E32FB}" dt="2021-12-01T00:06:49.483" v="530" actId="1076"/>
          <ac:picMkLst>
            <pc:docMk/>
            <pc:sldMk cId="541853025" sldId="256"/>
            <ac:picMk id="70" creationId="{3C8211B5-5327-AC40-9EF3-2BBCE5B51A23}"/>
          </ac:picMkLst>
        </pc:picChg>
        <pc:picChg chg="add mod">
          <ac:chgData name="Andrew Walker" userId="609501c4-6a1b-4031-af42-6aa269a0724c" providerId="ADAL" clId="{E3A2FA62-DB86-A24A-95BA-01A8B36E32FB}" dt="2021-11-30T23:58:57.128" v="515" actId="164"/>
          <ac:picMkLst>
            <pc:docMk/>
            <pc:sldMk cId="541853025" sldId="256"/>
            <ac:picMk id="70" creationId="{B662A13C-3F0E-E14D-8A58-72DF01B835E7}"/>
          </ac:picMkLst>
        </pc:picChg>
        <pc:picChg chg="add mod">
          <ac:chgData name="Andrew Walker" userId="609501c4-6a1b-4031-af42-6aa269a0724c" providerId="ADAL" clId="{E3A2FA62-DB86-A24A-95BA-01A8B36E32FB}" dt="2021-11-30T23:58:57.128" v="515" actId="164"/>
          <ac:picMkLst>
            <pc:docMk/>
            <pc:sldMk cId="541853025" sldId="256"/>
            <ac:picMk id="72" creationId="{BFF10A51-A69F-814C-A238-5C9991B5F5C5}"/>
          </ac:picMkLst>
        </pc:picChg>
        <pc:picChg chg="mod">
          <ac:chgData name="Andrew Walker" userId="609501c4-6a1b-4031-af42-6aa269a0724c" providerId="ADAL" clId="{E3A2FA62-DB86-A24A-95BA-01A8B36E32FB}" dt="2021-12-01T00:06:49.483" v="530" actId="1076"/>
          <ac:picMkLst>
            <pc:docMk/>
            <pc:sldMk cId="541853025" sldId="256"/>
            <ac:picMk id="82" creationId="{D9CF5797-1D17-A646-88E2-EC45C8422C97}"/>
          </ac:picMkLst>
        </pc:picChg>
        <pc:picChg chg="mod">
          <ac:chgData name="Andrew Walker" userId="609501c4-6a1b-4031-af42-6aa269a0724c" providerId="ADAL" clId="{E3A2FA62-DB86-A24A-95BA-01A8B36E32FB}" dt="2021-12-01T00:06:49.483" v="530" actId="1076"/>
          <ac:picMkLst>
            <pc:docMk/>
            <pc:sldMk cId="541853025" sldId="256"/>
            <ac:picMk id="89" creationId="{37B3142D-FF3B-5941-9066-3EEEA832934A}"/>
          </ac:picMkLst>
        </pc:picChg>
        <pc:picChg chg="mod">
          <ac:chgData name="Andrew Walker" userId="609501c4-6a1b-4031-af42-6aa269a0724c" providerId="ADAL" clId="{E3A2FA62-DB86-A24A-95BA-01A8B36E32FB}" dt="2021-12-01T00:06:49.483" v="530" actId="1076"/>
          <ac:picMkLst>
            <pc:docMk/>
            <pc:sldMk cId="541853025" sldId="256"/>
            <ac:picMk id="90" creationId="{0982249A-62F1-4A4F-AE90-91C02D468310}"/>
          </ac:picMkLst>
        </pc:picChg>
        <pc:picChg chg="mod">
          <ac:chgData name="Andrew Walker" userId="609501c4-6a1b-4031-af42-6aa269a0724c" providerId="ADAL" clId="{E3A2FA62-DB86-A24A-95BA-01A8B36E32FB}" dt="2021-12-01T00:06:49.483" v="530" actId="1076"/>
          <ac:picMkLst>
            <pc:docMk/>
            <pc:sldMk cId="541853025" sldId="256"/>
            <ac:picMk id="95" creationId="{6FB4373F-63BC-CD4B-9DE5-93EABA7D898B}"/>
          </ac:picMkLst>
        </pc:picChg>
        <pc:picChg chg="add mod topLvl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100" creationId="{FE6C2F2E-EB39-084A-9B66-9E837EE221FF}"/>
          </ac:picMkLst>
        </pc:picChg>
        <pc:picChg chg="add mod topLvl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101" creationId="{5EA8F7D0-B280-A848-9733-331BC6A7CE30}"/>
          </ac:picMkLst>
        </pc:picChg>
        <pc:picChg chg="add mod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115" creationId="{7AF806D9-2B9A-1643-8AC5-861784B497F5}"/>
          </ac:picMkLst>
        </pc:picChg>
        <pc:picChg chg="mod topLvl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120" creationId="{B194A169-3836-4C6F-979E-876187E58836}"/>
          </ac:picMkLst>
        </pc:picChg>
        <pc:picChg chg="mod topLvl">
          <ac:chgData name="Andrew Walker" userId="609501c4-6a1b-4031-af42-6aa269a0724c" providerId="ADAL" clId="{E3A2FA62-DB86-A24A-95BA-01A8B36E32FB}" dt="2021-12-01T01:35:53.813" v="1633" actId="1076"/>
          <ac:picMkLst>
            <pc:docMk/>
            <pc:sldMk cId="541853025" sldId="256"/>
            <ac:picMk id="121" creationId="{AEA5DF79-BF8F-544D-BDDC-17FCB2CD28EA}"/>
          </ac:picMkLst>
        </pc:picChg>
        <pc:picChg chg="add mod modCrop">
          <ac:chgData name="Andrew Walker" userId="609501c4-6a1b-4031-af42-6aa269a0724c" providerId="ADAL" clId="{E3A2FA62-DB86-A24A-95BA-01A8B36E32FB}" dt="2021-12-01T01:29:35.694" v="1562" actId="165"/>
          <ac:picMkLst>
            <pc:docMk/>
            <pc:sldMk cId="541853025" sldId="256"/>
            <ac:picMk id="122" creationId="{37462930-97A5-7F4C-98C0-02E7A15B1C83}"/>
          </ac:picMkLst>
        </pc:picChg>
        <pc:picChg chg="del">
          <ac:chgData name="Andrew Walker" userId="609501c4-6a1b-4031-af42-6aa269a0724c" providerId="ADAL" clId="{E3A2FA62-DB86-A24A-95BA-01A8B36E32FB}" dt="2021-12-01T00:35:13.118" v="814" actId="478"/>
          <ac:picMkLst>
            <pc:docMk/>
            <pc:sldMk cId="541853025" sldId="256"/>
            <ac:picMk id="134" creationId="{E98DFEC1-8AAE-4B14-A9D3-81278B17452E}"/>
          </ac:picMkLst>
        </pc:picChg>
        <pc:picChg chg="del">
          <ac:chgData name="Andrew Walker" userId="609501c4-6a1b-4031-af42-6aa269a0724c" providerId="ADAL" clId="{E3A2FA62-DB86-A24A-95BA-01A8B36E32FB}" dt="2021-12-01T00:44:37.866" v="857" actId="478"/>
          <ac:picMkLst>
            <pc:docMk/>
            <pc:sldMk cId="541853025" sldId="256"/>
            <ac:picMk id="135" creationId="{14E70CAC-5BE1-410F-B375-BBCDAAC6B7FE}"/>
          </ac:picMkLst>
        </pc:picChg>
        <pc:picChg chg="del">
          <ac:chgData name="Andrew Walker" userId="609501c4-6a1b-4031-af42-6aa269a0724c" providerId="ADAL" clId="{E3A2FA62-DB86-A24A-95BA-01A8B36E32FB}" dt="2021-12-01T00:44:36.634" v="856" actId="478"/>
          <ac:picMkLst>
            <pc:docMk/>
            <pc:sldMk cId="541853025" sldId="256"/>
            <ac:picMk id="136" creationId="{3960FBEF-681C-4451-80ED-47159B904DFB}"/>
          </ac:picMkLst>
        </pc:picChg>
        <pc:picChg chg="del">
          <ac:chgData name="Andrew Walker" userId="609501c4-6a1b-4031-af42-6aa269a0724c" providerId="ADAL" clId="{E3A2FA62-DB86-A24A-95BA-01A8B36E32FB}" dt="2021-12-01T00:44:35.185" v="855" actId="478"/>
          <ac:picMkLst>
            <pc:docMk/>
            <pc:sldMk cId="541853025" sldId="256"/>
            <ac:picMk id="137" creationId="{897D1D48-AA8A-4913-BEF5-97D8E60A0242}"/>
          </ac:picMkLst>
        </pc:picChg>
        <pc:picChg chg="add mod">
          <ac:chgData name="Andrew Walker" userId="609501c4-6a1b-4031-af42-6aa269a0724c" providerId="ADAL" clId="{E3A2FA62-DB86-A24A-95BA-01A8B36E32FB}" dt="2021-12-01T01:32:21.201" v="1593" actId="1076"/>
          <ac:picMkLst>
            <pc:docMk/>
            <pc:sldMk cId="541853025" sldId="256"/>
            <ac:picMk id="191" creationId="{4D3B6C2A-36BE-864B-9EC5-735266AF857D}"/>
          </ac:picMkLst>
        </pc:picChg>
        <pc:picChg chg="add mod">
          <ac:chgData name="Andrew Walker" userId="609501c4-6a1b-4031-af42-6aa269a0724c" providerId="ADAL" clId="{E3A2FA62-DB86-A24A-95BA-01A8B36E32FB}" dt="2021-12-01T01:32:18.142" v="1592" actId="1076"/>
          <ac:picMkLst>
            <pc:docMk/>
            <pc:sldMk cId="541853025" sldId="256"/>
            <ac:picMk id="192" creationId="{7DB32C5F-3A6A-2A49-B134-6A1DB32D287A}"/>
          </ac:picMkLst>
        </pc:picChg>
        <pc:picChg chg="add del mod">
          <ac:chgData name="Andrew Walker" userId="609501c4-6a1b-4031-af42-6aa269a0724c" providerId="ADAL" clId="{E3A2FA62-DB86-A24A-95BA-01A8B36E32FB}" dt="2021-12-01T00:54:26.016" v="1335" actId="478"/>
          <ac:picMkLst>
            <pc:docMk/>
            <pc:sldMk cId="541853025" sldId="256"/>
            <ac:picMk id="195" creationId="{E359E5E3-4C99-B84B-BA3C-3D2F32C002EF}"/>
          </ac:picMkLst>
        </pc:picChg>
        <pc:picChg chg="add del mod">
          <ac:chgData name="Andrew Walker" userId="609501c4-6a1b-4031-af42-6aa269a0724c" providerId="ADAL" clId="{E3A2FA62-DB86-A24A-95BA-01A8B36E32FB}" dt="2021-12-01T00:52:21.649" v="1267" actId="478"/>
          <ac:picMkLst>
            <pc:docMk/>
            <pc:sldMk cId="541853025" sldId="256"/>
            <ac:picMk id="1026" creationId="{FF407FB5-B321-0C4A-9767-A2B7367C7846}"/>
          </ac:picMkLst>
        </pc:picChg>
        <pc:picChg chg="add del mod">
          <ac:chgData name="Andrew Walker" userId="609501c4-6a1b-4031-af42-6aa269a0724c" providerId="ADAL" clId="{E3A2FA62-DB86-A24A-95BA-01A8B36E32FB}" dt="2021-12-01T00:46:15.217" v="982" actId="478"/>
          <ac:picMkLst>
            <pc:docMk/>
            <pc:sldMk cId="541853025" sldId="256"/>
            <ac:picMk id="2050" creationId="{99E2241C-7CBD-D041-987B-DD0B9B805290}"/>
          </ac:picMkLst>
        </pc:picChg>
        <pc:picChg chg="add mod">
          <ac:chgData name="Andrew Walker" userId="609501c4-6a1b-4031-af42-6aa269a0724c" providerId="ADAL" clId="{E3A2FA62-DB86-A24A-95BA-01A8B36E32FB}" dt="2021-12-01T01:32:12.725" v="1591" actId="1076"/>
          <ac:picMkLst>
            <pc:docMk/>
            <pc:sldMk cId="541853025" sldId="256"/>
            <ac:picMk id="3074" creationId="{AC1033A0-6817-A342-9E27-4AA0F83B9511}"/>
          </ac:picMkLst>
        </pc:picChg>
        <pc:cxnChg chg="add mod topLvl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41" creationId="{D9418407-E0BA-D54C-9D0A-A1C648EF3139}"/>
          </ac:cxnSpMkLst>
        </pc:cxnChg>
        <pc:cxnChg chg="add mod">
          <ac:chgData name="Andrew Walker" userId="609501c4-6a1b-4031-af42-6aa269a0724c" providerId="ADAL" clId="{E3A2FA62-DB86-A24A-95BA-01A8B36E32FB}" dt="2021-11-30T23:31:54.488" v="301" actId="14100"/>
          <ac:cxnSpMkLst>
            <pc:docMk/>
            <pc:sldMk cId="541853025" sldId="256"/>
            <ac:cxnSpMk id="47" creationId="{98E09A10-8785-EE4F-B237-1DD205C258BB}"/>
          </ac:cxnSpMkLst>
        </pc:cxnChg>
        <pc:cxnChg chg="add mod">
          <ac:chgData name="Andrew Walker" userId="609501c4-6a1b-4031-af42-6aa269a0724c" providerId="ADAL" clId="{E3A2FA62-DB86-A24A-95BA-01A8B36E32FB}" dt="2021-11-30T23:31:54.488" v="301" actId="14100"/>
          <ac:cxnSpMkLst>
            <pc:docMk/>
            <pc:sldMk cId="541853025" sldId="256"/>
            <ac:cxnSpMk id="48" creationId="{49153C20-FDB7-9647-87BB-70B79BCB6FB5}"/>
          </ac:cxnSpMkLst>
        </pc:cxnChg>
        <pc:cxnChg chg="add mod">
          <ac:chgData name="Andrew Walker" userId="609501c4-6a1b-4031-af42-6aa269a0724c" providerId="ADAL" clId="{E3A2FA62-DB86-A24A-95BA-01A8B36E32FB}" dt="2021-11-30T23:31:54.488" v="301" actId="14100"/>
          <ac:cxnSpMkLst>
            <pc:docMk/>
            <pc:sldMk cId="541853025" sldId="256"/>
            <ac:cxnSpMk id="49" creationId="{DC38A787-D9F2-224B-82E9-137794446E1A}"/>
          </ac:cxnSpMkLst>
        </pc:cxnChg>
        <pc:cxnChg chg="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50" creationId="{139F98FC-3CFE-314E-B071-643E138A0AED}"/>
          </ac:cxnSpMkLst>
        </pc:cxnChg>
        <pc:cxnChg chg="add mod">
          <ac:chgData name="Andrew Walker" userId="609501c4-6a1b-4031-af42-6aa269a0724c" providerId="ADAL" clId="{E3A2FA62-DB86-A24A-95BA-01A8B36E32FB}" dt="2021-11-30T23:31:54.488" v="301" actId="14100"/>
          <ac:cxnSpMkLst>
            <pc:docMk/>
            <pc:sldMk cId="541853025" sldId="256"/>
            <ac:cxnSpMk id="52" creationId="{A1873F84-5DD0-D641-80D4-F2343B2D4B99}"/>
          </ac:cxnSpMkLst>
        </pc:cxnChg>
        <pc:cxnChg chg="add mod">
          <ac:chgData name="Andrew Walker" userId="609501c4-6a1b-4031-af42-6aa269a0724c" providerId="ADAL" clId="{E3A2FA62-DB86-A24A-95BA-01A8B36E32FB}" dt="2021-11-30T23:31:54.488" v="301" actId="14100"/>
          <ac:cxnSpMkLst>
            <pc:docMk/>
            <pc:sldMk cId="541853025" sldId="256"/>
            <ac:cxnSpMk id="53" creationId="{28949502-6606-A94B-A56C-054B30448293}"/>
          </ac:cxnSpMkLst>
        </pc:cxnChg>
        <pc:cxnChg chg="add 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64" creationId="{F161056A-8A84-6446-BD0E-7DBF0C978D42}"/>
          </ac:cxnSpMkLst>
        </pc:cxnChg>
        <pc:cxnChg chg="add 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65" creationId="{0C69857B-C53A-7044-BE54-CE8A8565FFB8}"/>
          </ac:cxnSpMkLst>
        </pc:cxnChg>
        <pc:cxnChg chg="add mod topLvl">
          <ac:chgData name="Andrew Walker" userId="609501c4-6a1b-4031-af42-6aa269a0724c" providerId="ADAL" clId="{E3A2FA62-DB86-A24A-95BA-01A8B36E32FB}" dt="2021-12-01T01:29:35.694" v="1562" actId="165"/>
          <ac:cxnSpMkLst>
            <pc:docMk/>
            <pc:sldMk cId="541853025" sldId="256"/>
            <ac:cxnSpMk id="66" creationId="{81DA69B9-0DF6-514C-89BB-8969A2E6D312}"/>
          </ac:cxnSpMkLst>
        </pc:cxnChg>
        <pc:cxnChg chg="del mod topLvl">
          <ac:chgData name="Andrew Walker" userId="609501c4-6a1b-4031-af42-6aa269a0724c" providerId="ADAL" clId="{E3A2FA62-DB86-A24A-95BA-01A8B36E32FB}" dt="2021-12-01T01:30:05.459" v="1574" actId="478"/>
          <ac:cxnSpMkLst>
            <pc:docMk/>
            <pc:sldMk cId="541853025" sldId="256"/>
            <ac:cxnSpMk id="72" creationId="{2FCAC20A-BA3F-4D43-A1F2-3E85EC3FF448}"/>
          </ac:cxnSpMkLst>
        </pc:cxnChg>
        <pc:cxnChg chg="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84" creationId="{C7F1042D-B82E-7E4A-B21F-8ED99DB7D010}"/>
          </ac:cxnSpMkLst>
        </pc:cxnChg>
        <pc:cxnChg chg="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91" creationId="{466AE1A7-DCD5-8941-A544-7B7D1A975B2C}"/>
          </ac:cxnSpMkLst>
        </pc:cxnChg>
        <pc:cxnChg chg="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96" creationId="{3DFBFABC-FAE8-8B4F-97FB-7287124DFD9C}"/>
          </ac:cxnSpMkLst>
        </pc:cxnChg>
        <pc:cxnChg chg="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97" creationId="{C0814FD5-E1FB-3C49-A057-3C60FD05BC61}"/>
          </ac:cxnSpMkLst>
        </pc:cxnChg>
        <pc:cxnChg chg="add mod topLvl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02" creationId="{9FE77254-4CA6-5841-B604-F531D3CCF057}"/>
          </ac:cxnSpMkLst>
        </pc:cxnChg>
        <pc:cxnChg chg="add mod topLvl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03" creationId="{108AC38C-3ACC-0049-8D1F-280F8C539D51}"/>
          </ac:cxnSpMkLst>
        </pc:cxnChg>
        <pc:cxnChg chg="add mod topLvl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04" creationId="{BB1CACC7-0679-7440-B772-AA8CAA0C3E7E}"/>
          </ac:cxnSpMkLst>
        </pc:cxnChg>
        <pc:cxnChg chg="add mod topLvl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05" creationId="{172AE6A1-A222-F649-9421-90DDF14AE6FC}"/>
          </ac:cxnSpMkLst>
        </pc:cxnChg>
        <pc:cxnChg chg="add mod topLvl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06" creationId="{C87DDB80-308F-984D-9328-529315E07EA7}"/>
          </ac:cxnSpMkLst>
        </pc:cxnChg>
        <pc:cxnChg chg="add 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12" creationId="{DF7B1B1C-5C81-D146-A157-48AC46385D66}"/>
          </ac:cxnSpMkLst>
        </pc:cxnChg>
        <pc:cxnChg chg="add 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13" creationId="{FE1D2F19-EAA9-CB48-881D-25D002A3F313}"/>
          </ac:cxnSpMkLst>
        </pc:cxnChg>
        <pc:cxnChg chg="add 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14" creationId="{891F5B90-F203-514E-9C5B-098C45EB41DC}"/>
          </ac:cxnSpMkLst>
        </pc:cxnChg>
        <pc:cxnChg chg="add mod">
          <ac:chgData name="Andrew Walker" userId="609501c4-6a1b-4031-af42-6aa269a0724c" providerId="ADAL" clId="{E3A2FA62-DB86-A24A-95BA-01A8B36E32FB}" dt="2021-12-01T01:35:53.813" v="1633" actId="1076"/>
          <ac:cxnSpMkLst>
            <pc:docMk/>
            <pc:sldMk cId="541853025" sldId="256"/>
            <ac:cxnSpMk id="117" creationId="{2BF072C6-873D-094E-911C-EE9A8321D2EE}"/>
          </ac:cxnSpMkLst>
        </pc:cxnChg>
      </pc:sldChg>
      <pc:sldChg chg="addSp delSp modSp mod">
        <pc:chgData name="Andrew Walker" userId="609501c4-6a1b-4031-af42-6aa269a0724c" providerId="ADAL" clId="{E3A2FA62-DB86-A24A-95BA-01A8B36E32FB}" dt="2021-11-30T22:39:14.724" v="179" actId="20577"/>
        <pc:sldMkLst>
          <pc:docMk/>
          <pc:sldMk cId="4031129806" sldId="258"/>
        </pc:sldMkLst>
        <pc:spChg chg="add del mod">
          <ac:chgData name="Andrew Walker" userId="609501c4-6a1b-4031-af42-6aa269a0724c" providerId="ADAL" clId="{E3A2FA62-DB86-A24A-95BA-01A8B36E32FB}" dt="2021-11-30T22:38:35.271" v="121" actId="478"/>
          <ac:spMkLst>
            <pc:docMk/>
            <pc:sldMk cId="4031129806" sldId="258"/>
            <ac:spMk id="2" creationId="{B319B319-CA55-CE4C-A55B-3EDB1683C640}"/>
          </ac:spMkLst>
        </pc:spChg>
        <pc:spChg chg="mod">
          <ac:chgData name="Andrew Walker" userId="609501c4-6a1b-4031-af42-6aa269a0724c" providerId="ADAL" clId="{E3A2FA62-DB86-A24A-95BA-01A8B36E32FB}" dt="2021-11-30T22:39:14.724" v="179" actId="20577"/>
          <ac:spMkLst>
            <pc:docMk/>
            <pc:sldMk cId="4031129806" sldId="258"/>
            <ac:spMk id="2" creationId="{D66195FC-DD77-D544-80B3-0441AEC0D231}"/>
          </ac:spMkLst>
        </pc:spChg>
        <pc:spChg chg="add del mod">
          <ac:chgData name="Andrew Walker" userId="609501c4-6a1b-4031-af42-6aa269a0724c" providerId="ADAL" clId="{E3A2FA62-DB86-A24A-95BA-01A8B36E32FB}" dt="2021-11-30T22:38:57.090" v="139" actId="478"/>
          <ac:spMkLst>
            <pc:docMk/>
            <pc:sldMk cId="4031129806" sldId="258"/>
            <ac:spMk id="3" creationId="{AB3B35EE-1466-E040-B29C-55DE1FB2640D}"/>
          </ac:spMkLst>
        </pc:spChg>
        <pc:spChg chg="del">
          <ac:chgData name="Andrew Walker" userId="609501c4-6a1b-4031-af42-6aa269a0724c" providerId="ADAL" clId="{E3A2FA62-DB86-A24A-95BA-01A8B36E32FB}" dt="2021-11-30T22:39:00.394" v="140" actId="478"/>
          <ac:spMkLst>
            <pc:docMk/>
            <pc:sldMk cId="4031129806" sldId="258"/>
            <ac:spMk id="8" creationId="{E2025CD8-3300-4EED-A5C6-980E36D4B5DF}"/>
          </ac:spMkLst>
        </pc:spChg>
        <pc:spChg chg="add mod">
          <ac:chgData name="Andrew Walker" userId="609501c4-6a1b-4031-af42-6aa269a0724c" providerId="ADAL" clId="{E3A2FA62-DB86-A24A-95BA-01A8B36E32FB}" dt="2021-11-30T22:39:05.179" v="147" actId="5793"/>
          <ac:spMkLst>
            <pc:docMk/>
            <pc:sldMk cId="4031129806" sldId="258"/>
            <ac:spMk id="11" creationId="{D66195FC-DD77-D544-80B3-0441AEC0D231}"/>
          </ac:spMkLst>
        </pc:spChg>
      </pc:sldChg>
      <pc:sldChg chg="addSp delSp modSp add mod">
        <pc:chgData name="Andrew Walker" userId="609501c4-6a1b-4031-af42-6aa269a0724c" providerId="ADAL" clId="{E3A2FA62-DB86-A24A-95BA-01A8B36E32FB}" dt="2021-11-30T23:00:45.481" v="241" actId="21"/>
        <pc:sldMkLst>
          <pc:docMk/>
          <pc:sldMk cId="3471870864" sldId="259"/>
        </pc:sldMkLst>
        <pc:spChg chg="del">
          <ac:chgData name="Andrew Walker" userId="609501c4-6a1b-4031-af42-6aa269a0724c" providerId="ADAL" clId="{E3A2FA62-DB86-A24A-95BA-01A8B36E32FB}" dt="2021-11-30T22:56:49.951" v="183" actId="478"/>
          <ac:spMkLst>
            <pc:docMk/>
            <pc:sldMk cId="3471870864" sldId="259"/>
            <ac:spMk id="2" creationId="{D66195FC-DD77-D544-80B3-0441AEC0D231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5" creationId="{406C43C3-25D8-469A-A6E6-7D76889E9D97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6" creationId="{5A2EFCE8-E946-4A5D-8421-2F224D3BF636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7" creationId="{B1142FC1-B6E6-4A61-A93A-40CBA7652F0D}"/>
          </ac:spMkLst>
        </pc:spChg>
        <pc:spChg chg="add del mod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8" creationId="{273474D9-832A-5342-AEA9-12C8515A2119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9" creationId="{D52E6E8A-A6B7-4616-8752-D9308B46635A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11" creationId="{FE66B099-4755-4F99-8F54-0F20CEE8B0E3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12" creationId="{D167F077-243E-4B77-A48D-7E2C7E05F854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13" creationId="{0AEE9571-F684-47E7-8BE2-99389CD8D538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14" creationId="{05729DD3-C993-4C97-B72B-226CB02E65A2}"/>
          </ac:spMkLst>
        </pc:spChg>
        <pc:spChg chg="del">
          <ac:chgData name="Andrew Walker" userId="609501c4-6a1b-4031-af42-6aa269a0724c" providerId="ADAL" clId="{E3A2FA62-DB86-A24A-95BA-01A8B36E32FB}" dt="2021-11-30T22:56:47.721" v="182" actId="478"/>
          <ac:spMkLst>
            <pc:docMk/>
            <pc:sldMk cId="3471870864" sldId="259"/>
            <ac:spMk id="15" creationId="{E5196EFB-D3C2-4504-80F6-067A544C7325}"/>
          </ac:spMkLst>
        </pc:spChg>
        <pc:picChg chg="del">
          <ac:chgData name="Andrew Walker" userId="609501c4-6a1b-4031-af42-6aa269a0724c" providerId="ADAL" clId="{E3A2FA62-DB86-A24A-95BA-01A8B36E32FB}" dt="2021-11-30T22:56:44.291" v="181" actId="478"/>
          <ac:picMkLst>
            <pc:docMk/>
            <pc:sldMk cId="3471870864" sldId="259"/>
            <ac:picMk id="4" creationId="{4946FB52-6CFB-4734-8400-BB2FFBEBB31C}"/>
          </ac:picMkLst>
        </pc:picChg>
        <pc:picChg chg="add del mod">
          <ac:chgData name="Andrew Walker" userId="609501c4-6a1b-4031-af42-6aa269a0724c" providerId="ADAL" clId="{E3A2FA62-DB86-A24A-95BA-01A8B36E32FB}" dt="2021-11-30T23:00:45.481" v="241" actId="21"/>
          <ac:picMkLst>
            <pc:docMk/>
            <pc:sldMk cId="3471870864" sldId="259"/>
            <ac:picMk id="16" creationId="{F18AB8FE-10B6-664F-9D77-2BD67E5335F4}"/>
          </ac:picMkLst>
        </pc:picChg>
      </pc:sldChg>
    </pc:docChg>
  </pc:docChgLst>
  <pc:docChgLst>
    <pc:chgData name="Jonathan Draigh" userId="2c1776f5-9ee3-4516-bd5c-95d9ccbed67c" providerId="ADAL" clId="{3FAB9174-DEB5-4223-B9C6-0CB6CED1556F}"/>
    <pc:docChg chg="undo custSel addSld delSld modSld">
      <pc:chgData name="Jonathan Draigh" userId="2c1776f5-9ee3-4516-bd5c-95d9ccbed67c" providerId="ADAL" clId="{3FAB9174-DEB5-4223-B9C6-0CB6CED1556F}" dt="2021-12-02T19:28:44.409" v="2466" actId="20577"/>
      <pc:docMkLst>
        <pc:docMk/>
      </pc:docMkLst>
      <pc:sldChg chg="addSp delSp modSp del mod">
        <pc:chgData name="Jonathan Draigh" userId="2c1776f5-9ee3-4516-bd5c-95d9ccbed67c" providerId="ADAL" clId="{3FAB9174-DEB5-4223-B9C6-0CB6CED1556F}" dt="2021-12-01T17:45:31.311" v="2103" actId="47"/>
        <pc:sldMkLst>
          <pc:docMk/>
          <pc:sldMk cId="541853025" sldId="256"/>
        </pc:sldMkLst>
        <pc:spChg chg="add mod ord topLvl">
          <ac:chgData name="Jonathan Draigh" userId="2c1776f5-9ee3-4516-bd5c-95d9ccbed67c" providerId="ADAL" clId="{3FAB9174-DEB5-4223-B9C6-0CB6CED1556F}" dt="2021-12-01T01:25:23.691" v="804" actId="14100"/>
          <ac:spMkLst>
            <pc:docMk/>
            <pc:sldMk cId="541853025" sldId="256"/>
            <ac:spMk id="2" creationId="{9675FECF-EFE3-480E-8A6D-B143B22F0530}"/>
          </ac:spMkLst>
        </pc:spChg>
        <pc:spChg chg="mod">
          <ac:chgData name="Jonathan Draigh" userId="2c1776f5-9ee3-4516-bd5c-95d9ccbed67c" providerId="ADAL" clId="{3FAB9174-DEB5-4223-B9C6-0CB6CED1556F}" dt="2021-11-30T22:16:44.658" v="17" actId="1076"/>
          <ac:spMkLst>
            <pc:docMk/>
            <pc:sldMk cId="541853025" sldId="256"/>
            <ac:spMk id="5" creationId="{00000000-0000-0000-0000-000000000000}"/>
          </ac:spMkLst>
        </pc:spChg>
        <pc:spChg chg="mod">
          <ac:chgData name="Jonathan Draigh" userId="2c1776f5-9ee3-4516-bd5c-95d9ccbed67c" providerId="ADAL" clId="{3FAB9174-DEB5-4223-B9C6-0CB6CED1556F}" dt="2021-12-01T00:36:41.208" v="629" actId="113"/>
          <ac:spMkLst>
            <pc:docMk/>
            <pc:sldMk cId="541853025" sldId="256"/>
            <ac:spMk id="7" creationId="{00000000-0000-0000-0000-000000000000}"/>
          </ac:spMkLst>
        </pc:spChg>
        <pc:spChg chg="mod">
          <ac:chgData name="Jonathan Draigh" userId="2c1776f5-9ee3-4516-bd5c-95d9ccbed67c" providerId="ADAL" clId="{3FAB9174-DEB5-4223-B9C6-0CB6CED1556F}" dt="2021-12-01T00:37:43.396" v="634" actId="1076"/>
          <ac:spMkLst>
            <pc:docMk/>
            <pc:sldMk cId="541853025" sldId="256"/>
            <ac:spMk id="9" creationId="{00000000-0000-0000-0000-000000000000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11" creationId="{425E43C8-52FB-C24B-815A-2646D897F431}"/>
          </ac:spMkLst>
        </pc:spChg>
        <pc:spChg chg="add del mod">
          <ac:chgData name="Jonathan Draigh" userId="2c1776f5-9ee3-4516-bd5c-95d9ccbed67c" providerId="ADAL" clId="{3FAB9174-DEB5-4223-B9C6-0CB6CED1556F}" dt="2021-12-01T01:18:54.445" v="782" actId="478"/>
          <ac:spMkLst>
            <pc:docMk/>
            <pc:sldMk cId="541853025" sldId="256"/>
            <ac:spMk id="17" creationId="{BBBCA491-B8F7-41BA-99AD-817CD2399ED8}"/>
          </ac:spMkLst>
        </pc:spChg>
        <pc:spChg chg="mod">
          <ac:chgData name="Jonathan Draigh" userId="2c1776f5-9ee3-4516-bd5c-95d9ccbed67c" providerId="ADAL" clId="{3FAB9174-DEB5-4223-B9C6-0CB6CED1556F}" dt="2021-11-30T22:21:15.591" v="39" actId="1076"/>
          <ac:spMkLst>
            <pc:docMk/>
            <pc:sldMk cId="541853025" sldId="256"/>
            <ac:spMk id="18" creationId="{00000000-0000-0000-0000-000000000000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18" creationId="{8296CD91-38D4-F747-B3E3-B85D6DEB7E16}"/>
          </ac:spMkLst>
        </pc:spChg>
        <pc:spChg chg="add mod topLvl">
          <ac:chgData name="Jonathan Draigh" userId="2c1776f5-9ee3-4516-bd5c-95d9ccbed67c" providerId="ADAL" clId="{3FAB9174-DEB5-4223-B9C6-0CB6CED1556F}" dt="2021-12-01T01:25:14.002" v="802" actId="165"/>
          <ac:spMkLst>
            <pc:docMk/>
            <pc:sldMk cId="541853025" sldId="256"/>
            <ac:spMk id="20" creationId="{616F00F0-3ED1-42A6-9B2E-C2D2048FB88B}"/>
          </ac:spMkLst>
        </pc:spChg>
        <pc:spChg chg="mod">
          <ac:chgData name="Jonathan Draigh" userId="2c1776f5-9ee3-4516-bd5c-95d9ccbed67c" providerId="ADAL" clId="{3FAB9174-DEB5-4223-B9C6-0CB6CED1556F}" dt="2021-11-30T22:53:00.010" v="98" actId="1076"/>
          <ac:spMkLst>
            <pc:docMk/>
            <pc:sldMk cId="541853025" sldId="256"/>
            <ac:spMk id="26" creationId="{D5655D73-ADCA-4377-918A-D9314C382902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36" creationId="{EB34200B-5EDD-8A43-8DF3-4D375E614974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37" creationId="{A1CF3AF1-021F-724B-99E6-B95E1E3339A1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38" creationId="{DA7F14E1-B9F2-B246-A281-4975E60C6FC7}"/>
          </ac:spMkLst>
        </pc:spChg>
        <pc:spChg chg="mod">
          <ac:chgData name="Jonathan Draigh" userId="2c1776f5-9ee3-4516-bd5c-95d9ccbed67c" providerId="ADAL" clId="{3FAB9174-DEB5-4223-B9C6-0CB6CED1556F}" dt="2021-12-01T01:02:05.691" v="707" actId="1076"/>
          <ac:spMkLst>
            <pc:docMk/>
            <pc:sldMk cId="541853025" sldId="256"/>
            <ac:spMk id="45" creationId="{124B8065-CF34-7B4C-9CDB-3CB553BD0CA9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46" creationId="{F2B5543D-A380-8244-A1E8-B73DA5F912F1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47" creationId="{404A8EE1-1ECD-954D-8919-EB6C416953C5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49" creationId="{E3A1B18F-F190-7C43-ADC9-8FA1390F318A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51" creationId="{76E2E4B4-CDCD-974E-93E3-4BCBEA55705E}"/>
          </ac:spMkLst>
        </pc:spChg>
        <pc:spChg chg="mod">
          <ac:chgData name="Jonathan Draigh" userId="2c1776f5-9ee3-4516-bd5c-95d9ccbed67c" providerId="ADAL" clId="{3FAB9174-DEB5-4223-B9C6-0CB6CED1556F}" dt="2021-11-30T23:51:51.635" v="303" actId="14100"/>
          <ac:spMkLst>
            <pc:docMk/>
            <pc:sldMk cId="541853025" sldId="256"/>
            <ac:spMk id="53" creationId="{66B53D80-D425-4750-A8B8-D36DF45702B1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54" creationId="{886C4A8F-0EE7-E44A-B14C-492000EC0679}"/>
          </ac:spMkLst>
        </pc:spChg>
        <pc:spChg chg="del mod">
          <ac:chgData name="Jonathan Draigh" userId="2c1776f5-9ee3-4516-bd5c-95d9ccbed67c" providerId="ADAL" clId="{3FAB9174-DEB5-4223-B9C6-0CB6CED1556F}" dt="2021-12-01T00:07:48.931" v="365" actId="478"/>
          <ac:spMkLst>
            <pc:docMk/>
            <pc:sldMk cId="541853025" sldId="256"/>
            <ac:spMk id="55" creationId="{0AE6077C-AA80-3244-966D-1A24ABAFEBB3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56" creationId="{2C9A2A71-80EB-F94D-A304-F8EADC5971C0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57" creationId="{71FBBD43-3D7C-6546-8A95-DFE77960A48D}"/>
          </ac:spMkLst>
        </pc:spChg>
        <pc:spChg chg="mod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58" creationId="{FB53341B-3678-094C-A5A8-7E1A28347AE2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59" creationId="{F0620A7B-BBFE-E64D-B04F-A0E8A14EFB78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60" creationId="{A3AABBD0-ECE4-BC4B-BF12-DE7631B4F9C4}"/>
          </ac:spMkLst>
        </pc:spChg>
        <pc:spChg chg="mod">
          <ac:chgData name="Jonathan Draigh" userId="2c1776f5-9ee3-4516-bd5c-95d9ccbed67c" providerId="ADAL" clId="{3FAB9174-DEB5-4223-B9C6-0CB6CED1556F}" dt="2021-12-01T00:05:17.500" v="310" actId="1076"/>
          <ac:spMkLst>
            <pc:docMk/>
            <pc:sldMk cId="541853025" sldId="256"/>
            <ac:spMk id="61" creationId="{DBC21BE0-7687-764F-B03D-52C7FA5B8EAE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67" creationId="{3F8A239C-F134-9741-AB1E-73C7C274E09B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68" creationId="{5A1A6CDB-7C6B-FB43-BA80-E898C3E134E6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69" creationId="{285697F5-69FC-A94A-A4E8-A465063A27EA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75" creationId="{2A1ADFBB-54BB-DE41-B300-08AB6657BC70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76" creationId="{9C484123-400E-DE47-B81B-3C35F302F805}"/>
          </ac:spMkLst>
        </pc:spChg>
        <pc:spChg chg="mod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78" creationId="{9C1247CF-41CE-244C-9D87-C256BF9A65DA}"/>
          </ac:spMkLst>
        </pc:spChg>
        <pc:spChg chg="del">
          <ac:chgData name="Jonathan Draigh" userId="2c1776f5-9ee3-4516-bd5c-95d9ccbed67c" providerId="ADAL" clId="{3FAB9174-DEB5-4223-B9C6-0CB6CED1556F}" dt="2021-12-01T00:22:04.272" v="502" actId="478"/>
          <ac:spMkLst>
            <pc:docMk/>
            <pc:sldMk cId="541853025" sldId="256"/>
            <ac:spMk id="79" creationId="{2A9FD05E-EA45-4796-8858-85ED45A9CF4F}"/>
          </ac:spMkLst>
        </pc:spChg>
        <pc:spChg chg="add">
          <ac:chgData name="Jonathan Draigh" userId="2c1776f5-9ee3-4516-bd5c-95d9ccbed67c" providerId="ADAL" clId="{3FAB9174-DEB5-4223-B9C6-0CB6CED1556F}" dt="2021-12-01T00:04:39.319" v="306" actId="11529"/>
          <ac:spMkLst>
            <pc:docMk/>
            <pc:sldMk cId="541853025" sldId="256"/>
            <ac:spMk id="79" creationId="{BDE8208C-7740-4BCE-A971-BE2DA7B4D5B1}"/>
          </ac:spMkLst>
        </pc:spChg>
        <pc:spChg chg="add mod">
          <ac:chgData name="Jonathan Draigh" userId="2c1776f5-9ee3-4516-bd5c-95d9ccbed67c" providerId="ADAL" clId="{3FAB9174-DEB5-4223-B9C6-0CB6CED1556F}" dt="2021-12-01T00:28:59.757" v="511" actId="164"/>
          <ac:spMkLst>
            <pc:docMk/>
            <pc:sldMk cId="541853025" sldId="256"/>
            <ac:spMk id="80" creationId="{0DD1CC89-E77A-4702-9D45-1242AD86C2BB}"/>
          </ac:spMkLst>
        </pc:spChg>
        <pc:spChg chg="add mod ord">
          <ac:chgData name="Jonathan Draigh" userId="2c1776f5-9ee3-4516-bd5c-95d9ccbed67c" providerId="ADAL" clId="{3FAB9174-DEB5-4223-B9C6-0CB6CED1556F}" dt="2021-12-01T00:28:59.757" v="511" actId="164"/>
          <ac:spMkLst>
            <pc:docMk/>
            <pc:sldMk cId="541853025" sldId="256"/>
            <ac:spMk id="81" creationId="{B38F8450-6615-4BA1-97CB-0501B00AFC18}"/>
          </ac:spMkLst>
        </pc:spChg>
        <pc:spChg chg="mod or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82" creationId="{74ABE62B-13D1-8646-9765-89253B9633A7}"/>
          </ac:spMkLst>
        </pc:spChg>
        <pc:spChg chg="mod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83" creationId="{1D7CE547-C678-FB46-816B-317BFAD812B7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85" creationId="{24A61616-973E-FF42-82F4-B3D630341097}"/>
          </ac:spMkLst>
        </pc:spChg>
        <pc:spChg chg="mod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87" creationId="{123D02CB-A633-4A4B-ABC4-6DB4FBDD90B9}"/>
          </ac:spMkLst>
        </pc:spChg>
        <pc:spChg chg="mod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88" creationId="{2B751254-22FA-3743-B040-60CC18AB2DD0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89" creationId="{0E4ACF0F-E40C-354E-B407-53F7CDE10208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90" creationId="{F8ABE693-7441-9646-AB63-7882C18C2D7A}"/>
          </ac:spMkLst>
        </pc:spChg>
        <pc:spChg chg="mod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93" creationId="{88F1A8D5-91C9-314A-8FF5-B6C8C432047E}"/>
          </ac:spMkLst>
        </pc:spChg>
        <pc:spChg chg="mod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94" creationId="{A421B7C2-55B6-F04B-A15E-F7BCCC773A54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95" creationId="{014D91FD-F14C-FF49-87E1-C2FBF8BE25FF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98" creationId="{268E8317-9B0C-DD48-8A5B-48D0FEE4EA65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99" creationId="{F82E63FE-4878-AC46-9CDA-A492066DB4D2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107" creationId="{84BB5E90-291D-5F44-8E8E-1FFD5F20E942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108" creationId="{09BFD6BC-4BCD-034C-A909-715A0D4BA55B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109" creationId="{5AFC0A01-D97D-46D5-BE4F-662594691BBD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110" creationId="{2BE83EE4-3A35-4945-93D6-FA5426445075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111" creationId="{3AEE361E-D1D1-D84E-807D-8478881121BC}"/>
          </ac:spMkLst>
        </pc:spChg>
        <pc:spChg chg="mod">
          <ac:chgData name="Jonathan Draigh" userId="2c1776f5-9ee3-4516-bd5c-95d9ccbed67c" providerId="ADAL" clId="{3FAB9174-DEB5-4223-B9C6-0CB6CED1556F}" dt="2021-12-01T01:24:54.193" v="801" actId="14100"/>
          <ac:spMkLst>
            <pc:docMk/>
            <pc:sldMk cId="541853025" sldId="256"/>
            <ac:spMk id="116" creationId="{D7CF1F59-D617-424D-8D11-F2A00D9EC79C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118" creationId="{C56C91A5-7B80-D34F-A563-162D96E66776}"/>
          </ac:spMkLst>
        </pc:spChg>
        <pc:spChg chg="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119" creationId="{49C5F265-8C51-634A-A3EF-E94131B3B8E6}"/>
          </ac:spMkLst>
        </pc:spChg>
        <pc:spChg chg="add del mod">
          <ac:chgData name="Jonathan Draigh" userId="2c1776f5-9ee3-4516-bd5c-95d9ccbed67c" providerId="ADAL" clId="{3FAB9174-DEB5-4223-B9C6-0CB6CED1556F}" dt="2021-12-01T00:44:28.543" v="640" actId="478"/>
          <ac:spMkLst>
            <pc:docMk/>
            <pc:sldMk cId="541853025" sldId="256"/>
            <ac:spMk id="123" creationId="{3C58476D-452D-4B9F-B356-37DDE9A9F72B}"/>
          </ac:spMkLst>
        </pc:spChg>
        <pc:spChg chg="add del mod">
          <ac:chgData name="Jonathan Draigh" userId="2c1776f5-9ee3-4516-bd5c-95d9ccbed67c" providerId="ADAL" clId="{3FAB9174-DEB5-4223-B9C6-0CB6CED1556F}" dt="2021-12-01T00:44:49.325" v="645" actId="478"/>
          <ac:spMkLst>
            <pc:docMk/>
            <pc:sldMk cId="541853025" sldId="256"/>
            <ac:spMk id="124" creationId="{8CE11685-446F-4FDD-A6E1-2AEC77DA70E7}"/>
          </ac:spMkLst>
        </pc:spChg>
        <pc:spChg chg="add del mod">
          <ac:chgData name="Jonathan Draigh" userId="2c1776f5-9ee3-4516-bd5c-95d9ccbed67c" providerId="ADAL" clId="{3FAB9174-DEB5-4223-B9C6-0CB6CED1556F}" dt="2021-12-01T00:45:35.539" v="648" actId="478"/>
          <ac:spMkLst>
            <pc:docMk/>
            <pc:sldMk cId="541853025" sldId="256"/>
            <ac:spMk id="125" creationId="{348B1187-55D3-4DC4-98B6-2F5CBE8552B6}"/>
          </ac:spMkLst>
        </pc:spChg>
        <pc:spChg chg="add del mod">
          <ac:chgData name="Jonathan Draigh" userId="2c1776f5-9ee3-4516-bd5c-95d9ccbed67c" providerId="ADAL" clId="{3FAB9174-DEB5-4223-B9C6-0CB6CED1556F}" dt="2021-12-01T00:44:22.060" v="637" actId="478"/>
          <ac:spMkLst>
            <pc:docMk/>
            <pc:sldMk cId="541853025" sldId="256"/>
            <ac:spMk id="129" creationId="{2D199EB6-F614-40CD-A109-A2AD4804A6C2}"/>
          </ac:spMkLst>
        </pc:spChg>
        <pc:spChg chg="mod">
          <ac:chgData name="Jonathan Draigh" userId="2c1776f5-9ee3-4516-bd5c-95d9ccbed67c" providerId="ADAL" clId="{3FAB9174-DEB5-4223-B9C6-0CB6CED1556F}" dt="2021-12-01T01:21:49.068" v="793" actId="1076"/>
          <ac:spMkLst>
            <pc:docMk/>
            <pc:sldMk cId="541853025" sldId="256"/>
            <ac:spMk id="129" creationId="{47295550-9098-C048-83CE-99A382DF194A}"/>
          </ac:spMkLst>
        </pc:spChg>
        <pc:spChg chg="mod">
          <ac:chgData name="Jonathan Draigh" userId="2c1776f5-9ee3-4516-bd5c-95d9ccbed67c" providerId="ADAL" clId="{3FAB9174-DEB5-4223-B9C6-0CB6CED1556F}" dt="2021-12-01T01:18:08.816" v="777" actId="1076"/>
          <ac:spMkLst>
            <pc:docMk/>
            <pc:sldMk cId="541853025" sldId="256"/>
            <ac:spMk id="132" creationId="{D4544893-8C75-6248-975E-A209E81F1940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35" creationId="{383B9DA7-4FCB-45EC-8DD9-DC94505E0EFA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36" creationId="{3E66F0B8-4015-4BF4-94C6-D7D0FB2954BC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37" creationId="{2A2BE307-1EF0-44FB-88EB-4275BD0329BB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38" creationId="{DA54520D-7734-4480-8527-0DBF929FCF4E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39" creationId="{2A4379D6-E4B1-4B63-9CAF-BF9352531E0E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39" creationId="{DFCD8E1D-5974-490E-903B-7256F468BC75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0" creationId="{1CFAC41A-4327-4369-AB67-9D07758757EF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0" creationId="{2A3EC888-CFA9-4A82-9310-CCB3372F7070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1" creationId="{1BE6A6C2-9007-4318-8887-DDA61DF718FB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1" creationId="{F01B23BC-9CEE-499B-854B-E349B66726D6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2" creationId="{2FD58976-E5F7-42B2-A53C-1C675EEDB0B5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2" creationId="{64AFFCB2-7BA2-4889-9E0B-E73EE62D16F7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3" creationId="{0229E5FD-976A-4CA5-A4C9-45F54195C45C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3" creationId="{2579E829-38F7-488A-8E09-DD67B0C1F988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4" creationId="{2715DCA2-1F1F-4884-8FC3-5FAB6D64506E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4" creationId="{AC231034-FD99-4DAB-A9FC-909F57191DF7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5" creationId="{90E07F76-1E08-424F-A558-ED71510ABD38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5" creationId="{A040D7D8-7755-4EB4-BB76-C9AC5A2FF884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6" creationId="{2EA4E239-0776-44C0-83CA-601BD2B63A86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6" creationId="{4F767F9E-80AE-4F5B-8EE2-00A2630E2387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7" creationId="{44FF3DD9-68D5-42CF-B61A-0AC8D026DD6E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7" creationId="{72D1C461-0D66-4C2A-B5F4-B14BE71E5094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8" creationId="{2E788F08-9CD9-44E6-BA8B-C94F7E04CDFE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8" creationId="{DCCBFB2F-F5DC-4B94-AC7C-ABC4F0342067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49" creationId="{829A561A-8DD2-403A-9B48-2B3CE4F66FFB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49" creationId="{90DC1FCA-2AE9-4AF8-B978-CFE6C77EB684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0" creationId="{04801D96-F562-4031-881C-35033DAED0D1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0" creationId="{BF059812-82A1-4D7C-93A0-8DAE0B9F69D9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1" creationId="{3A89C25E-1B7A-45EB-89D2-8BD0D7560801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1" creationId="{9CAB806A-0473-4E04-9AC0-33BD38B15C3B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2" creationId="{C3204B64-DFB7-4775-8CDF-BD7B4A07C8DC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2" creationId="{FC4C5486-2E90-47A0-9A15-EF85413C8561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3" creationId="{32CA1DE2-4EFF-4BCD-BAF5-7D55495413A1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3" creationId="{FB9D2C98-012B-4A86-B26C-88574BDA41A8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4" creationId="{116516E9-F0F9-4E1B-A550-39F70AC5953F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4" creationId="{21556BE1-733B-425F-862B-1B3698315337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5" creationId="{0D364085-4EEC-4406-A1F4-36371BC7D289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5" creationId="{EBCA71B4-95B8-44A0-8762-82D2FED4BE49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6" creationId="{BAF829CA-03A2-45AB-A486-5686BF44C005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6" creationId="{E275D3E1-1224-4414-8B63-531E0BC00D0B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7" creationId="{89CFF7A7-3100-424B-BC3F-E537C20937BC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7" creationId="{9A9FB7FB-9C3D-4F74-BB71-31CB57EDE8DB}"/>
          </ac:spMkLst>
        </pc:spChg>
        <pc:spChg chg="mod">
          <ac:chgData name="Jonathan Draigh" userId="2c1776f5-9ee3-4516-bd5c-95d9ccbed67c" providerId="ADAL" clId="{3FAB9174-DEB5-4223-B9C6-0CB6CED1556F}" dt="2021-12-01T00:51:39.780" v="662"/>
          <ac:spMkLst>
            <pc:docMk/>
            <pc:sldMk cId="541853025" sldId="256"/>
            <ac:spMk id="158" creationId="{A0D15FE2-574A-4B8F-B964-86FDB30C9F44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8" creationId="{A67ED1C8-297C-4337-9779-77F3F6BC5DCA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59" creationId="{453576D7-7192-4CFC-850C-256876DA21DC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60" creationId="{0018B984-39BB-4B4F-9E37-B13C2A910C3A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61" creationId="{B8690D56-0E11-4400-A57C-085318B5A2E2}"/>
          </ac:spMkLst>
        </pc:spChg>
        <pc:spChg chg="mod">
          <ac:chgData name="Jonathan Draigh" userId="2c1776f5-9ee3-4516-bd5c-95d9ccbed67c" providerId="ADAL" clId="{3FAB9174-DEB5-4223-B9C6-0CB6CED1556F}" dt="2021-12-01T00:46:14.372" v="649"/>
          <ac:spMkLst>
            <pc:docMk/>
            <pc:sldMk cId="541853025" sldId="256"/>
            <ac:spMk id="162" creationId="{5EEB8F8A-6CCC-499F-B2E3-312748E33995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67" creationId="{32E2179F-2B43-4345-BFEF-6F5A5BEE73DF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68" creationId="{EB8998BB-D71E-4C47-89E3-0CC221CAE38B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69" creationId="{F45A1F97-D4C0-42D0-A3B6-C7F0F24B3711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0" creationId="{26F6D8B3-DC71-48E5-8033-94C7BE31381B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1" creationId="{7D5DA3C6-F2B0-4B17-8889-7D1A57135344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2" creationId="{BF851F02-E24F-4473-B106-16F91749ED47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3" creationId="{8BC57DA7-BE92-42CD-97D5-7F28B89ABF66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4" creationId="{623470FE-6B78-4634-9FDA-BAF204D27826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5" creationId="{FB2F11BB-15C5-4CA0-A410-242BBD937554}"/>
          </ac:spMkLst>
        </pc:spChg>
        <pc:spChg chg="mod topLvl">
          <ac:chgData name="Jonathan Draigh" userId="2c1776f5-9ee3-4516-bd5c-95d9ccbed67c" providerId="ADAL" clId="{3FAB9174-DEB5-4223-B9C6-0CB6CED1556F}" dt="2021-12-01T00:55:52.497" v="689" actId="1076"/>
          <ac:spMkLst>
            <pc:docMk/>
            <pc:sldMk cId="541853025" sldId="256"/>
            <ac:spMk id="176" creationId="{3FE0A132-F44C-4BFD-A2A8-33592D7AD289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7" creationId="{5D1BEBBB-666F-480B-BCA4-2873C9D97148}"/>
          </ac:spMkLst>
        </pc:spChg>
        <pc:spChg chg="mod topLvl">
          <ac:chgData name="Jonathan Draigh" userId="2c1776f5-9ee3-4516-bd5c-95d9ccbed67c" providerId="ADAL" clId="{3FAB9174-DEB5-4223-B9C6-0CB6CED1556F}" dt="2021-12-01T00:54:16.532" v="680" actId="164"/>
          <ac:spMkLst>
            <pc:docMk/>
            <pc:sldMk cId="541853025" sldId="256"/>
            <ac:spMk id="178" creationId="{671C15C3-9F19-4701-A4CC-E7E37EE7AA66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79" creationId="{360955BC-3C94-450D-973C-F5AED90AA4C1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0" creationId="{4E988EBF-09D0-4708-BBFB-E862E2CF53BF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1" creationId="{C5C9A8FC-C338-4684-A60C-6A0AD6849750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2" creationId="{E57C7389-8869-427C-8B46-0859BC3D1E9D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3" creationId="{8D764BB6-F878-4736-B379-233F3215B468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4" creationId="{58B9B6CE-985A-4FB8-B848-2B9B11D931A7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5" creationId="{675BD8BF-3AEA-424B-B838-BA415B315A95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6" creationId="{722350C6-5A14-446A-A9E4-D82BFE4B0E93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7" creationId="{7AF100EB-71D7-4847-83BE-52F731319ED2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8" creationId="{2E44C459-091E-4240-8E85-C8AAEC61DA8E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89" creationId="{5988DB0F-682F-480D-BBE2-5B049C6B3EB1}"/>
          </ac:spMkLst>
        </pc:spChg>
        <pc:spChg chg="mod">
          <ac:chgData name="Jonathan Draigh" userId="2c1776f5-9ee3-4516-bd5c-95d9ccbed67c" providerId="ADAL" clId="{3FAB9174-DEB5-4223-B9C6-0CB6CED1556F}" dt="2021-12-01T00:52:37.893" v="672" actId="165"/>
          <ac:spMkLst>
            <pc:docMk/>
            <pc:sldMk cId="541853025" sldId="256"/>
            <ac:spMk id="190" creationId="{A78A8C9E-78EC-4110-968D-4BD8F32157A0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196" creationId="{9FCF6BD7-452E-4F0B-AF2D-429AD1281EE0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197" creationId="{50B85207-397B-4742-8071-467465B69AC7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198" creationId="{D7BA9575-3E82-4166-BF33-C5D4A106EBAF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199" creationId="{7E82AF3E-2321-44B7-97A5-543AB57B86F9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0" creationId="{9954E1F6-293D-405C-9349-5EBB48E7F863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1" creationId="{BDEA8CDD-4FE8-4561-9A11-EA50045DAA19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2" creationId="{DEFC59A5-FA6D-4D93-AF00-AF08AC1A3006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3" creationId="{15250C88-539F-46C3-BD7F-8E69180CDEBF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04" creationId="{6C0850C8-20B5-4211-9DCF-972656892BEC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4" creationId="{C39FEE9E-809B-46B9-A834-81BEB324EDC2}"/>
          </ac:spMkLst>
        </pc:spChg>
        <pc:spChg chg="mod topLvl">
          <ac:chgData name="Jonathan Draigh" userId="2c1776f5-9ee3-4516-bd5c-95d9ccbed67c" providerId="ADAL" clId="{3FAB9174-DEB5-4223-B9C6-0CB6CED1556F}" dt="2021-12-01T01:19:57.846" v="784" actId="1076"/>
          <ac:spMkLst>
            <pc:docMk/>
            <pc:sldMk cId="541853025" sldId="256"/>
            <ac:spMk id="205" creationId="{4689751D-068A-4ABE-8C6F-9585D891F843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5" creationId="{E8A1973B-CCDD-4EB9-92BE-8E8BF8965722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6" creationId="{31B83A4F-6068-4915-ABB8-EE3F980A5734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06" creationId="{A36AB715-F175-42EA-899E-BE89FAE7E5ED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07" creationId="{678DBEB6-7EB4-4804-B65D-588BD8CED1F0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7" creationId="{EBA1BD57-3373-4F53-85CC-504D164C0974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08" creationId="{5C64D819-62A3-428D-ABE1-A6B0FB7DEC80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8" creationId="{DB7C0CB7-AB37-47DB-95A6-0ADD5792DA2E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09" creationId="{8ED4E8BE-7F99-466E-B264-038E78DFDCFF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09" creationId="{F305D2E4-34D6-4FA5-BBE1-E11C1B519059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0" creationId="{013EDABF-C2AB-47F0-B4D3-85E67BFABF53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0" creationId="{DE4374F9-A17D-4C62-AAA4-CC53B40BB85A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1" creationId="{97BB0BAF-8517-4FD8-9D83-EC94FE9FCD0C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1" creationId="{CAD53934-4894-48C1-957B-A7D1B860EC5B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2" creationId="{078B52E3-9AD1-4D0D-AE65-FC4E180067F8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2" creationId="{F55B5034-3ABF-4902-A30D-8B8C9071796A}"/>
          </ac:spMkLst>
        </pc:spChg>
        <pc:spChg chg="mod topLvl">
          <ac:chgData name="Jonathan Draigh" userId="2c1776f5-9ee3-4516-bd5c-95d9ccbed67c" providerId="ADAL" clId="{3FAB9174-DEB5-4223-B9C6-0CB6CED1556F}" dt="2021-12-01T01:19:53.328" v="783" actId="1076"/>
          <ac:spMkLst>
            <pc:docMk/>
            <pc:sldMk cId="541853025" sldId="256"/>
            <ac:spMk id="213" creationId="{5CEDD425-81F5-4F18-A847-6D91F0AA06D8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3" creationId="{E00A00EA-812B-47D9-9329-1A4FAC457681}"/>
          </ac:spMkLst>
        </pc:spChg>
        <pc:spChg chg="mod topLvl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4" creationId="{70076DC3-60DA-46D5-9FAF-DA420A516B6E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4" creationId="{F1D59697-EDC1-496C-B2B7-0E9790878FBD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5" creationId="{4500E148-72E8-4942-B538-05946F1A9FB3}"/>
          </ac:spMkLst>
        </pc:spChg>
        <pc:spChg chg="mod topLvl">
          <ac:chgData name="Jonathan Draigh" userId="2c1776f5-9ee3-4516-bd5c-95d9ccbed67c" providerId="ADAL" clId="{3FAB9174-DEB5-4223-B9C6-0CB6CED1556F}" dt="2021-12-01T01:24:35.998" v="798" actId="1076"/>
          <ac:spMkLst>
            <pc:docMk/>
            <pc:sldMk cId="541853025" sldId="256"/>
            <ac:spMk id="215" creationId="{81350263-EA44-4AB9-A7E8-EBC758F6D0E0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6" creationId="{4368D0BA-89FB-4781-B1A3-2FE7469CADDE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6" creationId="{4CF7067B-4050-4E17-BAAF-DBB863B14126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7" creationId="{35320525-76D6-438A-8FDA-756CF90A15C1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7" creationId="{6D477EE8-58D1-4C85-91C8-C4D7C2B31191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8" creationId="{E4A79DB4-B0EC-4101-A976-FAD0FA3A53D9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8" creationId="{ED61F2E2-105C-4267-ADB2-1F6F07325CC6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19" creationId="{19AF048F-0B12-49E2-8D4B-321B4EEC935D}"/>
          </ac:spMkLst>
        </pc:spChg>
        <pc:spChg chg="mod">
          <ac:chgData name="Jonathan Draigh" userId="2c1776f5-9ee3-4516-bd5c-95d9ccbed67c" providerId="ADAL" clId="{3FAB9174-DEB5-4223-B9C6-0CB6CED1556F}" dt="2021-12-01T00:46:56.288" v="651"/>
          <ac:spMkLst>
            <pc:docMk/>
            <pc:sldMk cId="541853025" sldId="256"/>
            <ac:spMk id="219" creationId="{961369CE-FE74-4F59-A327-2E8A7ABF0AD7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0" creationId="{31409E7E-38D0-4AE3-ACB5-ED104C211B32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1" creationId="{6D0DE0EB-8547-4647-984F-F7E846D7ECEA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2" creationId="{49E625AC-9C3D-48CA-8A2B-63FE2AD431C5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3" creationId="{91545740-E58A-483A-B503-03711F710E5C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4" creationId="{ED1FCEAA-587A-4DED-A28C-C5959474888C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5" creationId="{14458AFF-D2C6-4FBB-BF91-F62873ECAAD1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6" creationId="{71C1E8EF-11C1-434B-9E07-A7C8248C7813}"/>
          </ac:spMkLst>
        </pc:spChg>
        <pc:spChg chg="mod">
          <ac:chgData name="Jonathan Draigh" userId="2c1776f5-9ee3-4516-bd5c-95d9ccbed67c" providerId="ADAL" clId="{3FAB9174-DEB5-4223-B9C6-0CB6CED1556F}" dt="2021-12-01T00:58:06.278" v="699" actId="165"/>
          <ac:spMkLst>
            <pc:docMk/>
            <pc:sldMk cId="541853025" sldId="256"/>
            <ac:spMk id="227" creationId="{87FB7D1C-E24E-45E4-BA8F-51EC77349F10}"/>
          </ac:spMkLst>
        </pc:spChg>
        <pc:spChg chg="add mod topLvl">
          <ac:chgData name="Jonathan Draigh" userId="2c1776f5-9ee3-4516-bd5c-95d9ccbed67c" providerId="ADAL" clId="{3FAB9174-DEB5-4223-B9C6-0CB6CED1556F}" dt="2021-12-01T01:32:40.314" v="829" actId="165"/>
          <ac:spMkLst>
            <pc:docMk/>
            <pc:sldMk cId="541853025" sldId="256"/>
            <ac:spMk id="228" creationId="{BB4001DD-C63D-4489-95B0-D0F041C7B02F}"/>
          </ac:spMkLst>
        </pc:spChg>
        <pc:spChg chg="add mod">
          <ac:chgData name="Jonathan Draigh" userId="2c1776f5-9ee3-4516-bd5c-95d9ccbed67c" providerId="ADAL" clId="{3FAB9174-DEB5-4223-B9C6-0CB6CED1556F}" dt="2021-12-01T01:21:26.804" v="791" actId="14100"/>
          <ac:spMkLst>
            <pc:docMk/>
            <pc:sldMk cId="541853025" sldId="256"/>
            <ac:spMk id="229" creationId="{D1CA794C-C96F-4943-A895-38D9E5E65DC9}"/>
          </ac:spMkLst>
        </pc:spChg>
        <pc:grpChg chg="add del mod">
          <ac:chgData name="Jonathan Draigh" userId="2c1776f5-9ee3-4516-bd5c-95d9ccbed67c" providerId="ADAL" clId="{3FAB9174-DEB5-4223-B9C6-0CB6CED1556F}" dt="2021-12-01T01:25:14.002" v="802" actId="165"/>
          <ac:grpSpMkLst>
            <pc:docMk/>
            <pc:sldMk cId="541853025" sldId="256"/>
            <ac:grpSpMk id="3" creationId="{DDE7E0ED-D402-4211-9356-3050365F5811}"/>
          </ac:grpSpMkLst>
        </pc:grpChg>
        <pc:grpChg chg="add del mod">
          <ac:chgData name="Jonathan Draigh" userId="2c1776f5-9ee3-4516-bd5c-95d9ccbed67c" providerId="ADAL" clId="{3FAB9174-DEB5-4223-B9C6-0CB6CED1556F}" dt="2021-12-01T00:57:01.511" v="692" actId="478"/>
          <ac:grpSpMkLst>
            <pc:docMk/>
            <pc:sldMk cId="541853025" sldId="256"/>
            <ac:grpSpMk id="6" creationId="{436B617B-9420-4A4A-88F3-69CBCF4FDDA8}"/>
          </ac:grpSpMkLst>
        </pc:grpChg>
        <pc:grpChg chg="add mod">
          <ac:chgData name="Jonathan Draigh" userId="2c1776f5-9ee3-4516-bd5c-95d9ccbed67c" providerId="ADAL" clId="{3FAB9174-DEB5-4223-B9C6-0CB6CED1556F}" dt="2021-12-01T01:24:54.193" v="801" actId="14100"/>
          <ac:grpSpMkLst>
            <pc:docMk/>
            <pc:sldMk cId="541853025" sldId="256"/>
            <ac:grpSpMk id="8" creationId="{85EC0445-05BE-4284-89B5-2059395CE706}"/>
          </ac:grpSpMkLst>
        </pc:grpChg>
        <pc:grpChg chg="mod topLvl">
          <ac:chgData name="Jonathan Draigh" userId="2c1776f5-9ee3-4516-bd5c-95d9ccbed67c" providerId="ADAL" clId="{3FAB9174-DEB5-4223-B9C6-0CB6CED1556F}" dt="2021-12-01T01:33:52.176" v="835" actId="1076"/>
          <ac:grpSpMkLst>
            <pc:docMk/>
            <pc:sldMk cId="541853025" sldId="256"/>
            <ac:grpSpMk id="10" creationId="{3B5BFBE8-0124-7E40-8947-E550AFF305D3}"/>
          </ac:grpSpMkLst>
        </pc:grpChg>
        <pc:grpChg chg="mod topLvl">
          <ac:chgData name="Jonathan Draigh" userId="2c1776f5-9ee3-4516-bd5c-95d9ccbed67c" providerId="ADAL" clId="{3FAB9174-DEB5-4223-B9C6-0CB6CED1556F}" dt="2021-12-01T01:32:40.314" v="829" actId="165"/>
          <ac:grpSpMkLst>
            <pc:docMk/>
            <pc:sldMk cId="541853025" sldId="256"/>
            <ac:grpSpMk id="13" creationId="{83E3676D-95A5-794A-A354-44AB05BA17FF}"/>
          </ac:grpSpMkLst>
        </pc:grpChg>
        <pc:grpChg chg="mod">
          <ac:chgData name="Jonathan Draigh" userId="2c1776f5-9ee3-4516-bd5c-95d9ccbed67c" providerId="ADAL" clId="{3FAB9174-DEB5-4223-B9C6-0CB6CED1556F}" dt="2021-12-01T01:24:54.193" v="801" actId="14100"/>
          <ac:grpSpMkLst>
            <pc:docMk/>
            <pc:sldMk cId="541853025" sldId="256"/>
            <ac:grpSpMk id="14" creationId="{1F462FE5-0C34-B34B-B9B2-8FE911A1C924}"/>
          </ac:grpSpMkLst>
        </pc:grpChg>
        <pc:grpChg chg="del mod">
          <ac:chgData name="Jonathan Draigh" userId="2c1776f5-9ee3-4516-bd5c-95d9ccbed67c" providerId="ADAL" clId="{3FAB9174-DEB5-4223-B9C6-0CB6CED1556F}" dt="2021-12-01T01:06:38.804" v="743" actId="165"/>
          <ac:grpSpMkLst>
            <pc:docMk/>
            <pc:sldMk cId="541853025" sldId="256"/>
            <ac:grpSpMk id="15" creationId="{C5D3B0E1-09FE-5944-9D17-E6D7B1507F71}"/>
          </ac:grpSpMkLst>
        </pc:grpChg>
        <pc:grpChg chg="mod">
          <ac:chgData name="Jonathan Draigh" userId="2c1776f5-9ee3-4516-bd5c-95d9ccbed67c" providerId="ADAL" clId="{3FAB9174-DEB5-4223-B9C6-0CB6CED1556F}" dt="2021-12-01T00:05:17.500" v="310" actId="1076"/>
          <ac:grpSpMkLst>
            <pc:docMk/>
            <pc:sldMk cId="541853025" sldId="256"/>
            <ac:grpSpMk id="16" creationId="{C713A90D-6943-A249-9936-CD25B6DE10F5}"/>
          </ac:grpSpMkLst>
        </pc:grpChg>
        <pc:grpChg chg="mod">
          <ac:chgData name="Jonathan Draigh" userId="2c1776f5-9ee3-4516-bd5c-95d9ccbed67c" providerId="ADAL" clId="{3FAB9174-DEB5-4223-B9C6-0CB6CED1556F}" dt="2021-12-01T01:31:55.876" v="826" actId="1076"/>
          <ac:grpSpMkLst>
            <pc:docMk/>
            <pc:sldMk cId="541853025" sldId="256"/>
            <ac:grpSpMk id="44" creationId="{9455650E-ABAB-5549-88BA-7D084227F6D4}"/>
          </ac:grpSpMkLst>
        </pc:grpChg>
        <pc:grpChg chg="mod topLvl">
          <ac:chgData name="Jonathan Draigh" userId="2c1776f5-9ee3-4516-bd5c-95d9ccbed67c" providerId="ADAL" clId="{3FAB9174-DEB5-4223-B9C6-0CB6CED1556F}" dt="2021-12-01T01:32:40.314" v="829" actId="165"/>
          <ac:grpSpMkLst>
            <pc:docMk/>
            <pc:sldMk cId="541853025" sldId="256"/>
            <ac:grpSpMk id="71" creationId="{4B8889C0-69EC-C443-A0E2-EE65A1648E29}"/>
          </ac:grpSpMkLst>
        </pc:grpChg>
        <pc:grpChg chg="mod topLvl">
          <ac:chgData name="Jonathan Draigh" userId="2c1776f5-9ee3-4516-bd5c-95d9ccbed67c" providerId="ADAL" clId="{3FAB9174-DEB5-4223-B9C6-0CB6CED1556F}" dt="2021-12-01T01:32:40.314" v="829" actId="165"/>
          <ac:grpSpMkLst>
            <pc:docMk/>
            <pc:sldMk cId="541853025" sldId="256"/>
            <ac:grpSpMk id="73" creationId="{AF687115-3D8D-754C-9A7C-BC05E604F0C8}"/>
          </ac:grpSpMkLst>
        </pc:grpChg>
        <pc:grpChg chg="mod topLvl">
          <ac:chgData name="Jonathan Draigh" userId="2c1776f5-9ee3-4516-bd5c-95d9ccbed67c" providerId="ADAL" clId="{3FAB9174-DEB5-4223-B9C6-0CB6CED1556F}" dt="2021-12-01T01:32:40.314" v="829" actId="165"/>
          <ac:grpSpMkLst>
            <pc:docMk/>
            <pc:sldMk cId="541853025" sldId="256"/>
            <ac:grpSpMk id="74" creationId="{6046912F-911A-BB43-8AFA-E2218D1D2710}"/>
          </ac:grpSpMkLst>
        </pc:grpChg>
        <pc:grpChg chg="mod">
          <ac:chgData name="Jonathan Draigh" userId="2c1776f5-9ee3-4516-bd5c-95d9ccbed67c" providerId="ADAL" clId="{3FAB9174-DEB5-4223-B9C6-0CB6CED1556F}" dt="2021-12-01T00:54:04.751" v="679" actId="1076"/>
          <ac:grpSpMkLst>
            <pc:docMk/>
            <pc:sldMk cId="541853025" sldId="256"/>
            <ac:grpSpMk id="92" creationId="{EFD6CABE-91A7-4691-9D4C-BA6A581DE9D3}"/>
          </ac:grpSpMkLst>
        </pc:grpChg>
        <pc:grpChg chg="add del mod">
          <ac:chgData name="Jonathan Draigh" userId="2c1776f5-9ee3-4516-bd5c-95d9ccbed67c" providerId="ADAL" clId="{3FAB9174-DEB5-4223-B9C6-0CB6CED1556F}" dt="2021-12-01T00:46:17.718" v="650"/>
          <ac:grpSpMkLst>
            <pc:docMk/>
            <pc:sldMk cId="541853025" sldId="256"/>
            <ac:grpSpMk id="126" creationId="{1EE11FA0-4E50-4569-8D7A-2E4620F45E7A}"/>
          </ac:grpSpMkLst>
        </pc:grpChg>
        <pc:grpChg chg="add del mod">
          <ac:chgData name="Jonathan Draigh" userId="2c1776f5-9ee3-4516-bd5c-95d9ccbed67c" providerId="ADAL" clId="{3FAB9174-DEB5-4223-B9C6-0CB6CED1556F}" dt="2021-12-01T00:51:44.538" v="664" actId="478"/>
          <ac:grpSpMkLst>
            <pc:docMk/>
            <pc:sldMk cId="541853025" sldId="256"/>
            <ac:grpSpMk id="126" creationId="{BB8E878E-E670-412D-83BE-44665EA6AA62}"/>
          </ac:grpSpMkLst>
        </pc:grpChg>
        <pc:grpChg chg="add mod">
          <ac:chgData name="Jonathan Draigh" userId="2c1776f5-9ee3-4516-bd5c-95d9ccbed67c" providerId="ADAL" clId="{3FAB9174-DEB5-4223-B9C6-0CB6CED1556F}" dt="2021-12-01T00:29:09.752" v="512" actId="1076"/>
          <ac:grpSpMkLst>
            <pc:docMk/>
            <pc:sldMk cId="541853025" sldId="256"/>
            <ac:grpSpMk id="128" creationId="{28543036-1F27-40EF-B696-255FE6BF1D26}"/>
          </ac:grpSpMkLst>
        </pc:grpChg>
        <pc:grpChg chg="mod">
          <ac:chgData name="Jonathan Draigh" userId="2c1776f5-9ee3-4516-bd5c-95d9ccbed67c" providerId="ADAL" clId="{3FAB9174-DEB5-4223-B9C6-0CB6CED1556F}" dt="2021-12-01T00:51:39.780" v="662"/>
          <ac:grpSpMkLst>
            <pc:docMk/>
            <pc:sldMk cId="541853025" sldId="256"/>
            <ac:grpSpMk id="129" creationId="{76E9D536-72BA-439E-B734-5D7592AEA276}"/>
          </ac:grpSpMkLst>
        </pc:grpChg>
        <pc:grpChg chg="mod">
          <ac:chgData name="Jonathan Draigh" userId="2c1776f5-9ee3-4516-bd5c-95d9ccbed67c" providerId="ADAL" clId="{3FAB9174-DEB5-4223-B9C6-0CB6CED1556F}" dt="2021-12-01T00:51:39.780" v="662"/>
          <ac:grpSpMkLst>
            <pc:docMk/>
            <pc:sldMk cId="541853025" sldId="256"/>
            <ac:grpSpMk id="130" creationId="{43D78654-5F3C-47E4-BC1A-C0D074E308A3}"/>
          </ac:grpSpMkLst>
        </pc:grpChg>
        <pc:grpChg chg="mod">
          <ac:chgData name="Jonathan Draigh" userId="2c1776f5-9ee3-4516-bd5c-95d9ccbed67c" providerId="ADAL" clId="{3FAB9174-DEB5-4223-B9C6-0CB6CED1556F}" dt="2021-12-01T00:46:14.372" v="649"/>
          <ac:grpSpMkLst>
            <pc:docMk/>
            <pc:sldMk cId="541853025" sldId="256"/>
            <ac:grpSpMk id="130" creationId="{865FFCF3-FD6F-4BE4-BD4F-5B0CDA32F5CB}"/>
          </ac:grpSpMkLst>
        </pc:grpChg>
        <pc:grpChg chg="mod">
          <ac:chgData name="Jonathan Draigh" userId="2c1776f5-9ee3-4516-bd5c-95d9ccbed67c" providerId="ADAL" clId="{3FAB9174-DEB5-4223-B9C6-0CB6CED1556F}" dt="2021-12-01T00:46:14.372" v="649"/>
          <ac:grpSpMkLst>
            <pc:docMk/>
            <pc:sldMk cId="541853025" sldId="256"/>
            <ac:grpSpMk id="131" creationId="{0C167F1B-363D-4745-8DCE-114BDC5B9938}"/>
          </ac:grpSpMkLst>
        </pc:grpChg>
        <pc:grpChg chg="mod">
          <ac:chgData name="Jonathan Draigh" userId="2c1776f5-9ee3-4516-bd5c-95d9ccbed67c" providerId="ADAL" clId="{3FAB9174-DEB5-4223-B9C6-0CB6CED1556F}" dt="2021-12-01T00:51:39.780" v="662"/>
          <ac:grpSpMkLst>
            <pc:docMk/>
            <pc:sldMk cId="541853025" sldId="256"/>
            <ac:grpSpMk id="131" creationId="{62F4AF38-772B-4B42-97F7-47B33A553031}"/>
          </ac:grpSpMkLst>
        </pc:grpChg>
        <pc:grpChg chg="mod">
          <ac:chgData name="Jonathan Draigh" userId="2c1776f5-9ee3-4516-bd5c-95d9ccbed67c" providerId="ADAL" clId="{3FAB9174-DEB5-4223-B9C6-0CB6CED1556F}" dt="2021-12-01T00:46:14.372" v="649"/>
          <ac:grpSpMkLst>
            <pc:docMk/>
            <pc:sldMk cId="541853025" sldId="256"/>
            <ac:grpSpMk id="132" creationId="{52F6A9B3-72B0-4220-B340-D5BDB5A5FF0B}"/>
          </ac:grpSpMkLst>
        </pc:grpChg>
        <pc:grpChg chg="mod">
          <ac:chgData name="Jonathan Draigh" userId="2c1776f5-9ee3-4516-bd5c-95d9ccbed67c" providerId="ADAL" clId="{3FAB9174-DEB5-4223-B9C6-0CB6CED1556F}" dt="2021-12-01T00:51:39.780" v="662"/>
          <ac:grpSpMkLst>
            <pc:docMk/>
            <pc:sldMk cId="541853025" sldId="256"/>
            <ac:grpSpMk id="132" creationId="{C6E7CF77-6980-49D9-8C51-894B143D67E2}"/>
          </ac:grpSpMkLst>
        </pc:grpChg>
        <pc:grpChg chg="mod">
          <ac:chgData name="Jonathan Draigh" userId="2c1776f5-9ee3-4516-bd5c-95d9ccbed67c" providerId="ADAL" clId="{3FAB9174-DEB5-4223-B9C6-0CB6CED1556F}" dt="2021-12-01T00:51:39.780" v="662"/>
          <ac:grpSpMkLst>
            <pc:docMk/>
            <pc:sldMk cId="541853025" sldId="256"/>
            <ac:grpSpMk id="133" creationId="{3D010D13-436B-4881-B916-4F8BC3971F5B}"/>
          </ac:grpSpMkLst>
        </pc:grpChg>
        <pc:grpChg chg="mod">
          <ac:chgData name="Jonathan Draigh" userId="2c1776f5-9ee3-4516-bd5c-95d9ccbed67c" providerId="ADAL" clId="{3FAB9174-DEB5-4223-B9C6-0CB6CED1556F}" dt="2021-12-01T00:46:14.372" v="649"/>
          <ac:grpSpMkLst>
            <pc:docMk/>
            <pc:sldMk cId="541853025" sldId="256"/>
            <ac:grpSpMk id="133" creationId="{DD062808-A039-44F4-A10E-8AFA3CBFE988}"/>
          </ac:grpSpMkLst>
        </pc:grpChg>
        <pc:grpChg chg="mod">
          <ac:chgData name="Jonathan Draigh" userId="2c1776f5-9ee3-4516-bd5c-95d9ccbed67c" providerId="ADAL" clId="{3FAB9174-DEB5-4223-B9C6-0CB6CED1556F}" dt="2021-12-01T00:46:14.372" v="649"/>
          <ac:grpSpMkLst>
            <pc:docMk/>
            <pc:sldMk cId="541853025" sldId="256"/>
            <ac:grpSpMk id="134" creationId="{3F924B56-FB2A-4ED0-B08F-79B458F974CE}"/>
          </ac:grpSpMkLst>
        </pc:grpChg>
        <pc:grpChg chg="mod">
          <ac:chgData name="Jonathan Draigh" userId="2c1776f5-9ee3-4516-bd5c-95d9ccbed67c" providerId="ADAL" clId="{3FAB9174-DEB5-4223-B9C6-0CB6CED1556F}" dt="2021-12-01T00:51:39.780" v="662"/>
          <ac:grpSpMkLst>
            <pc:docMk/>
            <pc:sldMk cId="541853025" sldId="256"/>
            <ac:grpSpMk id="134" creationId="{56483C3E-F891-4AAA-BA00-6A9A1401ECE5}"/>
          </ac:grpSpMkLst>
        </pc:grpChg>
        <pc:grpChg chg="mod">
          <ac:chgData name="Jonathan Draigh" userId="2c1776f5-9ee3-4516-bd5c-95d9ccbed67c" providerId="ADAL" clId="{3FAB9174-DEB5-4223-B9C6-0CB6CED1556F}" dt="2021-12-01T00:46:14.372" v="649"/>
          <ac:grpSpMkLst>
            <pc:docMk/>
            <pc:sldMk cId="541853025" sldId="256"/>
            <ac:grpSpMk id="138" creationId="{BF3EF666-A6ED-4AA9-9B7A-0C6FC6C19FFA}"/>
          </ac:grpSpMkLst>
        </pc:grpChg>
        <pc:grpChg chg="add del mod">
          <ac:chgData name="Jonathan Draigh" userId="2c1776f5-9ee3-4516-bd5c-95d9ccbed67c" providerId="ADAL" clId="{3FAB9174-DEB5-4223-B9C6-0CB6CED1556F}" dt="2021-12-01T00:52:37.893" v="672" actId="165"/>
          <ac:grpSpMkLst>
            <pc:docMk/>
            <pc:sldMk cId="541853025" sldId="256"/>
            <ac:grpSpMk id="159" creationId="{1FEE3076-003B-4E3B-95D7-AE2D7A46B2F2}"/>
          </ac:grpSpMkLst>
        </pc:grpChg>
        <pc:grpChg chg="mod topLvl">
          <ac:chgData name="Jonathan Draigh" userId="2c1776f5-9ee3-4516-bd5c-95d9ccbed67c" providerId="ADAL" clId="{3FAB9174-DEB5-4223-B9C6-0CB6CED1556F}" dt="2021-12-01T00:54:16.532" v="680" actId="164"/>
          <ac:grpSpMkLst>
            <pc:docMk/>
            <pc:sldMk cId="541853025" sldId="256"/>
            <ac:grpSpMk id="161" creationId="{B540ACAB-C99C-4A66-9918-924C96EC2914}"/>
          </ac:grpSpMkLst>
        </pc:grpChg>
        <pc:grpChg chg="mod topLvl">
          <ac:chgData name="Jonathan Draigh" userId="2c1776f5-9ee3-4516-bd5c-95d9ccbed67c" providerId="ADAL" clId="{3FAB9174-DEB5-4223-B9C6-0CB6CED1556F}" dt="2021-12-01T00:54:16.532" v="680" actId="164"/>
          <ac:grpSpMkLst>
            <pc:docMk/>
            <pc:sldMk cId="541853025" sldId="256"/>
            <ac:grpSpMk id="162" creationId="{617B6646-2DDC-4920-8FBC-A3B9E9AB6B1F}"/>
          </ac:grpSpMkLst>
        </pc:grpChg>
        <pc:grpChg chg="mod topLvl">
          <ac:chgData name="Jonathan Draigh" userId="2c1776f5-9ee3-4516-bd5c-95d9ccbed67c" providerId="ADAL" clId="{3FAB9174-DEB5-4223-B9C6-0CB6CED1556F}" dt="2021-12-01T00:54:16.532" v="680" actId="164"/>
          <ac:grpSpMkLst>
            <pc:docMk/>
            <pc:sldMk cId="541853025" sldId="256"/>
            <ac:grpSpMk id="163" creationId="{A8312766-F454-4935-9127-F9D86C2B221E}"/>
          </ac:grpSpMkLst>
        </pc:grpChg>
        <pc:grpChg chg="mod topLvl">
          <ac:chgData name="Jonathan Draigh" userId="2c1776f5-9ee3-4516-bd5c-95d9ccbed67c" providerId="ADAL" clId="{3FAB9174-DEB5-4223-B9C6-0CB6CED1556F}" dt="2021-12-01T00:54:16.532" v="680" actId="164"/>
          <ac:grpSpMkLst>
            <pc:docMk/>
            <pc:sldMk cId="541853025" sldId="256"/>
            <ac:grpSpMk id="164" creationId="{3C2E2D94-3F14-4B01-8EBA-49F7942DCA38}"/>
          </ac:grpSpMkLst>
        </pc:grpChg>
        <pc:grpChg chg="mod topLvl">
          <ac:chgData name="Jonathan Draigh" userId="2c1776f5-9ee3-4516-bd5c-95d9ccbed67c" providerId="ADAL" clId="{3FAB9174-DEB5-4223-B9C6-0CB6CED1556F}" dt="2021-12-01T00:54:16.532" v="680" actId="164"/>
          <ac:grpSpMkLst>
            <pc:docMk/>
            <pc:sldMk cId="541853025" sldId="256"/>
            <ac:grpSpMk id="165" creationId="{A3FFB714-6717-434B-8C2A-848B59DE6B6A}"/>
          </ac:grpSpMkLst>
        </pc:grpChg>
        <pc:grpChg chg="mod topLvl">
          <ac:chgData name="Jonathan Draigh" userId="2c1776f5-9ee3-4516-bd5c-95d9ccbed67c" providerId="ADAL" clId="{3FAB9174-DEB5-4223-B9C6-0CB6CED1556F}" dt="2021-12-01T00:54:16.532" v="680" actId="164"/>
          <ac:grpSpMkLst>
            <pc:docMk/>
            <pc:sldMk cId="541853025" sldId="256"/>
            <ac:grpSpMk id="166" creationId="{87FAEF55-DC29-434E-95EF-50DA3553200C}"/>
          </ac:grpSpMkLst>
        </pc:grpChg>
        <pc:grpChg chg="add del mod">
          <ac:chgData name="Jonathan Draigh" userId="2c1776f5-9ee3-4516-bd5c-95d9ccbed67c" providerId="ADAL" clId="{3FAB9174-DEB5-4223-B9C6-0CB6CED1556F}" dt="2021-12-01T01:32:40.314" v="829" actId="165"/>
          <ac:grpSpMkLst>
            <pc:docMk/>
            <pc:sldMk cId="541853025" sldId="256"/>
            <ac:grpSpMk id="170" creationId="{D3F94711-05EC-4CCE-8848-744F56CF3028}"/>
          </ac:grpSpMkLst>
        </pc:grpChg>
        <pc:grpChg chg="add del mod">
          <ac:chgData name="Jonathan Draigh" userId="2c1776f5-9ee3-4516-bd5c-95d9ccbed67c" providerId="ADAL" clId="{3FAB9174-DEB5-4223-B9C6-0CB6CED1556F}" dt="2021-12-01T00:47:31.602" v="657" actId="478"/>
          <ac:grpSpMkLst>
            <pc:docMk/>
            <pc:sldMk cId="541853025" sldId="256"/>
            <ac:grpSpMk id="188" creationId="{441E969B-322B-45DB-83B9-2BA3C6A5A437}"/>
          </ac:grpSpMkLst>
        </pc:grpChg>
        <pc:grpChg chg="mod">
          <ac:chgData name="Jonathan Draigh" userId="2c1776f5-9ee3-4516-bd5c-95d9ccbed67c" providerId="ADAL" clId="{3FAB9174-DEB5-4223-B9C6-0CB6CED1556F}" dt="2021-12-01T00:46:56.288" v="651"/>
          <ac:grpSpMkLst>
            <pc:docMk/>
            <pc:sldMk cId="541853025" sldId="256"/>
            <ac:grpSpMk id="190" creationId="{ED07C76A-1C67-4E90-961C-6A9403437102}"/>
          </ac:grpSpMkLst>
        </pc:grpChg>
        <pc:grpChg chg="mod">
          <ac:chgData name="Jonathan Draigh" userId="2c1776f5-9ee3-4516-bd5c-95d9ccbed67c" providerId="ADAL" clId="{3FAB9174-DEB5-4223-B9C6-0CB6CED1556F}" dt="2021-12-01T00:46:56.288" v="651"/>
          <ac:grpSpMkLst>
            <pc:docMk/>
            <pc:sldMk cId="541853025" sldId="256"/>
            <ac:grpSpMk id="191" creationId="{8556CFC5-7E98-48B3-A87A-CFC2369036C1}"/>
          </ac:grpSpMkLst>
        </pc:grpChg>
        <pc:grpChg chg="mod">
          <ac:chgData name="Jonathan Draigh" userId="2c1776f5-9ee3-4516-bd5c-95d9ccbed67c" providerId="ADAL" clId="{3FAB9174-DEB5-4223-B9C6-0CB6CED1556F}" dt="2021-12-01T00:46:56.288" v="651"/>
          <ac:grpSpMkLst>
            <pc:docMk/>
            <pc:sldMk cId="541853025" sldId="256"/>
            <ac:grpSpMk id="192" creationId="{2C5D3F23-9A1A-4211-8195-AED0396FB446}"/>
          </ac:grpSpMkLst>
        </pc:grpChg>
        <pc:grpChg chg="mod">
          <ac:chgData name="Jonathan Draigh" userId="2c1776f5-9ee3-4516-bd5c-95d9ccbed67c" providerId="ADAL" clId="{3FAB9174-DEB5-4223-B9C6-0CB6CED1556F}" dt="2021-12-01T00:46:56.288" v="651"/>
          <ac:grpSpMkLst>
            <pc:docMk/>
            <pc:sldMk cId="541853025" sldId="256"/>
            <ac:grpSpMk id="193" creationId="{E911E9FC-39F8-4A32-99F0-44B76AFAD885}"/>
          </ac:grpSpMkLst>
        </pc:grpChg>
        <pc:grpChg chg="mod">
          <ac:chgData name="Jonathan Draigh" userId="2c1776f5-9ee3-4516-bd5c-95d9ccbed67c" providerId="ADAL" clId="{3FAB9174-DEB5-4223-B9C6-0CB6CED1556F}" dt="2021-12-01T00:46:56.288" v="651"/>
          <ac:grpSpMkLst>
            <pc:docMk/>
            <pc:sldMk cId="541853025" sldId="256"/>
            <ac:grpSpMk id="194" creationId="{18BBF7BB-3F01-48F4-9CAC-E4E11749DA9D}"/>
          </ac:grpSpMkLst>
        </pc:grpChg>
        <pc:grpChg chg="mod">
          <ac:chgData name="Jonathan Draigh" userId="2c1776f5-9ee3-4516-bd5c-95d9ccbed67c" providerId="ADAL" clId="{3FAB9174-DEB5-4223-B9C6-0CB6CED1556F}" dt="2021-12-01T00:46:56.288" v="651"/>
          <ac:grpSpMkLst>
            <pc:docMk/>
            <pc:sldMk cId="541853025" sldId="256"/>
            <ac:grpSpMk id="195" creationId="{07FD0928-B76E-4D75-8930-C79AA6A2A4AC}"/>
          </ac:grpSpMkLst>
        </pc:grpChg>
        <pc:grpChg chg="add del mod">
          <ac:chgData name="Jonathan Draigh" userId="2c1776f5-9ee3-4516-bd5c-95d9ccbed67c" providerId="ADAL" clId="{3FAB9174-DEB5-4223-B9C6-0CB6CED1556F}" dt="2021-12-01T00:58:06.278" v="699" actId="165"/>
          <ac:grpSpMkLst>
            <pc:docMk/>
            <pc:sldMk cId="541853025" sldId="256"/>
            <ac:grpSpMk id="196" creationId="{E56E2299-C9C8-47FE-9C5A-9E7A5CFE5590}"/>
          </ac:grpSpMkLst>
        </pc:grpChg>
        <pc:grpChg chg="mod topLvl">
          <ac:chgData name="Jonathan Draigh" userId="2c1776f5-9ee3-4516-bd5c-95d9ccbed67c" providerId="ADAL" clId="{3FAB9174-DEB5-4223-B9C6-0CB6CED1556F}" dt="2021-12-01T00:58:06.278" v="699" actId="165"/>
          <ac:grpSpMkLst>
            <pc:docMk/>
            <pc:sldMk cId="541853025" sldId="256"/>
            <ac:grpSpMk id="198" creationId="{6F2EBBC4-D05A-44A4-888F-EF8613C8DAC8}"/>
          </ac:grpSpMkLst>
        </pc:grpChg>
        <pc:grpChg chg="mod topLvl">
          <ac:chgData name="Jonathan Draigh" userId="2c1776f5-9ee3-4516-bd5c-95d9ccbed67c" providerId="ADAL" clId="{3FAB9174-DEB5-4223-B9C6-0CB6CED1556F}" dt="2021-12-01T00:58:06.278" v="699" actId="165"/>
          <ac:grpSpMkLst>
            <pc:docMk/>
            <pc:sldMk cId="541853025" sldId="256"/>
            <ac:grpSpMk id="199" creationId="{57DA1B6A-D3F4-4B18-B619-4C01493D1609}"/>
          </ac:grpSpMkLst>
        </pc:grpChg>
        <pc:grpChg chg="mod topLvl">
          <ac:chgData name="Jonathan Draigh" userId="2c1776f5-9ee3-4516-bd5c-95d9ccbed67c" providerId="ADAL" clId="{3FAB9174-DEB5-4223-B9C6-0CB6CED1556F}" dt="2021-12-01T00:58:06.278" v="699" actId="165"/>
          <ac:grpSpMkLst>
            <pc:docMk/>
            <pc:sldMk cId="541853025" sldId="256"/>
            <ac:grpSpMk id="200" creationId="{7B99F6F5-E775-40AF-AE9F-53A93CC16BB9}"/>
          </ac:grpSpMkLst>
        </pc:grpChg>
        <pc:grpChg chg="mod topLvl">
          <ac:chgData name="Jonathan Draigh" userId="2c1776f5-9ee3-4516-bd5c-95d9ccbed67c" providerId="ADAL" clId="{3FAB9174-DEB5-4223-B9C6-0CB6CED1556F}" dt="2021-12-01T00:58:06.278" v="699" actId="165"/>
          <ac:grpSpMkLst>
            <pc:docMk/>
            <pc:sldMk cId="541853025" sldId="256"/>
            <ac:grpSpMk id="201" creationId="{065F0A17-44C8-4A2E-93D6-990096A08588}"/>
          </ac:grpSpMkLst>
        </pc:grpChg>
        <pc:grpChg chg="mod topLvl">
          <ac:chgData name="Jonathan Draigh" userId="2c1776f5-9ee3-4516-bd5c-95d9ccbed67c" providerId="ADAL" clId="{3FAB9174-DEB5-4223-B9C6-0CB6CED1556F}" dt="2021-12-01T00:58:06.278" v="699" actId="165"/>
          <ac:grpSpMkLst>
            <pc:docMk/>
            <pc:sldMk cId="541853025" sldId="256"/>
            <ac:grpSpMk id="202" creationId="{88553187-D158-42F2-9261-968922399EF4}"/>
          </ac:grpSpMkLst>
        </pc:grpChg>
        <pc:grpChg chg="mod topLvl">
          <ac:chgData name="Jonathan Draigh" userId="2c1776f5-9ee3-4516-bd5c-95d9ccbed67c" providerId="ADAL" clId="{3FAB9174-DEB5-4223-B9C6-0CB6CED1556F}" dt="2021-12-01T00:58:06.278" v="699" actId="165"/>
          <ac:grpSpMkLst>
            <pc:docMk/>
            <pc:sldMk cId="541853025" sldId="256"/>
            <ac:grpSpMk id="203" creationId="{AE0BFC85-91B2-4C29-96CD-CB87582CE640}"/>
          </ac:grpSpMkLst>
        </pc:grpChg>
        <pc:picChg chg="mod">
          <ac:chgData name="Jonathan Draigh" userId="2c1776f5-9ee3-4516-bd5c-95d9ccbed67c" providerId="ADAL" clId="{3FAB9174-DEB5-4223-B9C6-0CB6CED1556F}" dt="2021-11-30T22:06:21.314" v="3" actId="1076"/>
          <ac:picMkLst>
            <pc:docMk/>
            <pc:sldMk cId="541853025" sldId="256"/>
            <ac:picMk id="2" creationId="{BC63334A-F516-48C2-8F28-64B0FA09AE46}"/>
          </ac:picMkLst>
        </pc:picChg>
        <pc:picChg chg="mod">
          <ac:chgData name="Jonathan Draigh" userId="2c1776f5-9ee3-4516-bd5c-95d9ccbed67c" providerId="ADAL" clId="{3FAB9174-DEB5-4223-B9C6-0CB6CED1556F}" dt="2021-12-01T00:37:36.150" v="633" actId="1076"/>
          <ac:picMkLst>
            <pc:docMk/>
            <pc:sldMk cId="541853025" sldId="256"/>
            <ac:picMk id="4" creationId="{883AD3D1-D67F-40E5-8E2E-13BE9E3B14AC}"/>
          </ac:picMkLst>
        </pc:picChg>
        <pc:picChg chg="mod">
          <ac:chgData name="Jonathan Draigh" userId="2c1776f5-9ee3-4516-bd5c-95d9ccbed67c" providerId="ADAL" clId="{3FAB9174-DEB5-4223-B9C6-0CB6CED1556F}" dt="2021-11-30T22:19:26.992" v="26" actId="1076"/>
          <ac:picMkLst>
            <pc:docMk/>
            <pc:sldMk cId="541853025" sldId="256"/>
            <ac:picMk id="12" creationId="{2C770CB7-DC2E-3A49-B7E2-443B34E48B16}"/>
          </ac:picMkLst>
        </pc:picChg>
        <pc:picChg chg="mod">
          <ac:chgData name="Jonathan Draigh" userId="2c1776f5-9ee3-4516-bd5c-95d9ccbed67c" providerId="ADAL" clId="{3FAB9174-DEB5-4223-B9C6-0CB6CED1556F}" dt="2021-11-30T22:26:57.044" v="75" actId="1076"/>
          <ac:picMkLst>
            <pc:docMk/>
            <pc:sldMk cId="541853025" sldId="256"/>
            <ac:picMk id="22" creationId="{00000000-0000-0000-0000-000000000000}"/>
          </ac:picMkLst>
        </pc:picChg>
        <pc:picChg chg="mod">
          <ac:chgData name="Jonathan Draigh" userId="2c1776f5-9ee3-4516-bd5c-95d9ccbed67c" providerId="ADAL" clId="{3FAB9174-DEB5-4223-B9C6-0CB6CED1556F}" dt="2021-12-01T00:34:03.426" v="613" actId="1076"/>
          <ac:picMkLst>
            <pc:docMk/>
            <pc:sldMk cId="541853025" sldId="256"/>
            <ac:picMk id="31" creationId="{E3790E8F-73CE-D448-8A47-1592DC142B03}"/>
          </ac:picMkLst>
        </pc:picChg>
        <pc:picChg chg="add mod">
          <ac:chgData name="Jonathan Draigh" userId="2c1776f5-9ee3-4516-bd5c-95d9ccbed67c" providerId="ADAL" clId="{3FAB9174-DEB5-4223-B9C6-0CB6CED1556F}" dt="2021-11-30T23:15:23.641" v="290" actId="1076"/>
          <ac:picMkLst>
            <pc:docMk/>
            <pc:sldMk cId="541853025" sldId="256"/>
            <ac:picMk id="34" creationId="{CAD93C61-0F11-443A-AEA7-47C098D61D0B}"/>
          </ac:picMkLst>
        </pc:picChg>
        <pc:picChg chg="mod topLvl">
          <ac:chgData name="Jonathan Draigh" userId="2c1776f5-9ee3-4516-bd5c-95d9ccbed67c" providerId="ADAL" clId="{3FAB9174-DEB5-4223-B9C6-0CB6CED1556F}" dt="2021-12-01T01:32:40.314" v="829" actId="165"/>
          <ac:picMkLst>
            <pc:docMk/>
            <pc:sldMk cId="541853025" sldId="256"/>
            <ac:picMk id="39" creationId="{DA74D538-9408-874C-B4B5-5B02CA0F41C3}"/>
          </ac:picMkLst>
        </pc:picChg>
        <pc:picChg chg="mod topLvl">
          <ac:chgData name="Jonathan Draigh" userId="2c1776f5-9ee3-4516-bd5c-95d9ccbed67c" providerId="ADAL" clId="{3FAB9174-DEB5-4223-B9C6-0CB6CED1556F}" dt="2021-12-01T01:32:40.314" v="829" actId="165"/>
          <ac:picMkLst>
            <pc:docMk/>
            <pc:sldMk cId="541853025" sldId="256"/>
            <ac:picMk id="40" creationId="{681676D9-8120-FB42-928F-63E357989106}"/>
          </ac:picMkLst>
        </pc:picChg>
        <pc:picChg chg="mod">
          <ac:chgData name="Jonathan Draigh" userId="2c1776f5-9ee3-4516-bd5c-95d9ccbed67c" providerId="ADAL" clId="{3FAB9174-DEB5-4223-B9C6-0CB6CED1556F}" dt="2021-12-01T00:05:17.500" v="310" actId="1076"/>
          <ac:picMkLst>
            <pc:docMk/>
            <pc:sldMk cId="541853025" sldId="256"/>
            <ac:picMk id="48" creationId="{4C39599F-DF2C-464D-A472-30B2D92DA34F}"/>
          </ac:picMkLst>
        </pc:picChg>
        <pc:picChg chg="mod">
          <ac:chgData name="Jonathan Draigh" userId="2c1776f5-9ee3-4516-bd5c-95d9ccbed67c" providerId="ADAL" clId="{3FAB9174-DEB5-4223-B9C6-0CB6CED1556F}" dt="2021-12-01T01:32:40.314" v="829" actId="165"/>
          <ac:picMkLst>
            <pc:docMk/>
            <pc:sldMk cId="541853025" sldId="256"/>
            <ac:picMk id="62" creationId="{DDA2AE79-3EF1-F94B-B670-787A7F78E923}"/>
          </ac:picMkLst>
        </pc:picChg>
        <pc:picChg chg="mod">
          <ac:chgData name="Jonathan Draigh" userId="2c1776f5-9ee3-4516-bd5c-95d9ccbed67c" providerId="ADAL" clId="{3FAB9174-DEB5-4223-B9C6-0CB6CED1556F}" dt="2021-12-01T01:24:54.193" v="801" actId="14100"/>
          <ac:picMkLst>
            <pc:docMk/>
            <pc:sldMk cId="541853025" sldId="256"/>
            <ac:picMk id="63" creationId="{BD0E1221-6AA4-BE48-810A-8F421E1369C8}"/>
          </ac:picMkLst>
        </pc:picChg>
        <pc:picChg chg="mod topLvl">
          <ac:chgData name="Jonathan Draigh" userId="2c1776f5-9ee3-4516-bd5c-95d9ccbed67c" providerId="ADAL" clId="{3FAB9174-DEB5-4223-B9C6-0CB6CED1556F}" dt="2021-12-01T01:33:28.291" v="834" actId="1076"/>
          <ac:picMkLst>
            <pc:docMk/>
            <pc:sldMk cId="541853025" sldId="256"/>
            <ac:picMk id="100" creationId="{FE6C2F2E-EB39-084A-9B66-9E837EE221FF}"/>
          </ac:picMkLst>
        </pc:picChg>
        <pc:picChg chg="mod topLvl">
          <ac:chgData name="Jonathan Draigh" userId="2c1776f5-9ee3-4516-bd5c-95d9ccbed67c" providerId="ADAL" clId="{3FAB9174-DEB5-4223-B9C6-0CB6CED1556F}" dt="2021-12-01T01:33:28.291" v="834" actId="1076"/>
          <ac:picMkLst>
            <pc:docMk/>
            <pc:sldMk cId="541853025" sldId="256"/>
            <ac:picMk id="101" creationId="{5EA8F7D0-B280-A848-9733-331BC6A7CE30}"/>
          </ac:picMkLst>
        </pc:picChg>
        <pc:picChg chg="mod">
          <ac:chgData name="Jonathan Draigh" userId="2c1776f5-9ee3-4516-bd5c-95d9ccbed67c" providerId="ADAL" clId="{3FAB9174-DEB5-4223-B9C6-0CB6CED1556F}" dt="2021-12-01T01:32:40.314" v="829" actId="165"/>
          <ac:picMkLst>
            <pc:docMk/>
            <pc:sldMk cId="541853025" sldId="256"/>
            <ac:picMk id="115" creationId="{7AF806D9-2B9A-1643-8AC5-861784B497F5}"/>
          </ac:picMkLst>
        </pc:picChg>
        <pc:picChg chg="mod topLvl">
          <ac:chgData name="Jonathan Draigh" userId="2c1776f5-9ee3-4516-bd5c-95d9ccbed67c" providerId="ADAL" clId="{3FAB9174-DEB5-4223-B9C6-0CB6CED1556F}" dt="2021-12-01T01:32:40.314" v="829" actId="165"/>
          <ac:picMkLst>
            <pc:docMk/>
            <pc:sldMk cId="541853025" sldId="256"/>
            <ac:picMk id="120" creationId="{B194A169-3836-4C6F-979E-876187E58836}"/>
          </ac:picMkLst>
        </pc:picChg>
        <pc:picChg chg="mod topLvl">
          <ac:chgData name="Jonathan Draigh" userId="2c1776f5-9ee3-4516-bd5c-95d9ccbed67c" providerId="ADAL" clId="{3FAB9174-DEB5-4223-B9C6-0CB6CED1556F}" dt="2021-12-01T01:32:40.314" v="829" actId="165"/>
          <ac:picMkLst>
            <pc:docMk/>
            <pc:sldMk cId="541853025" sldId="256"/>
            <ac:picMk id="121" creationId="{AEA5DF79-BF8F-544D-BDDC-17FCB2CD28EA}"/>
          </ac:picMkLst>
        </pc:picChg>
        <pc:picChg chg="mod">
          <ac:chgData name="Jonathan Draigh" userId="2c1776f5-9ee3-4516-bd5c-95d9ccbed67c" providerId="ADAL" clId="{3FAB9174-DEB5-4223-B9C6-0CB6CED1556F}" dt="2021-12-01T01:24:54.193" v="801" actId="14100"/>
          <ac:picMkLst>
            <pc:docMk/>
            <pc:sldMk cId="541853025" sldId="256"/>
            <ac:picMk id="122" creationId="{37462930-97A5-7F4C-98C0-02E7A15B1C83}"/>
          </ac:picMkLst>
        </pc:picChg>
        <pc:picChg chg="add mod ord">
          <ac:chgData name="Jonathan Draigh" userId="2c1776f5-9ee3-4516-bd5c-95d9ccbed67c" providerId="ADAL" clId="{3FAB9174-DEB5-4223-B9C6-0CB6CED1556F}" dt="2021-12-01T00:32:58.018" v="598" actId="1076"/>
          <ac:picMkLst>
            <pc:docMk/>
            <pc:sldMk cId="541853025" sldId="256"/>
            <ac:picMk id="134" creationId="{E98DFEC1-8AAE-4B14-A9D3-81278B17452E}"/>
          </ac:picMkLst>
        </pc:picChg>
        <pc:picChg chg="add mod">
          <ac:chgData name="Jonathan Draigh" userId="2c1776f5-9ee3-4516-bd5c-95d9ccbed67c" providerId="ADAL" clId="{3FAB9174-DEB5-4223-B9C6-0CB6CED1556F}" dt="2021-12-01T00:35:25.986" v="628" actId="1076"/>
          <ac:picMkLst>
            <pc:docMk/>
            <pc:sldMk cId="541853025" sldId="256"/>
            <ac:picMk id="135" creationId="{14E70CAC-5BE1-410F-B375-BBCDAAC6B7FE}"/>
          </ac:picMkLst>
        </pc:picChg>
        <pc:picChg chg="add mod">
          <ac:chgData name="Jonathan Draigh" userId="2c1776f5-9ee3-4516-bd5c-95d9ccbed67c" providerId="ADAL" clId="{3FAB9174-DEB5-4223-B9C6-0CB6CED1556F}" dt="2021-12-01T00:35:11.378" v="624" actId="1076"/>
          <ac:picMkLst>
            <pc:docMk/>
            <pc:sldMk cId="541853025" sldId="256"/>
            <ac:picMk id="136" creationId="{3960FBEF-681C-4451-80ED-47159B904DFB}"/>
          </ac:picMkLst>
        </pc:picChg>
        <pc:picChg chg="add mod">
          <ac:chgData name="Jonathan Draigh" userId="2c1776f5-9ee3-4516-bd5c-95d9ccbed67c" providerId="ADAL" clId="{3FAB9174-DEB5-4223-B9C6-0CB6CED1556F}" dt="2021-12-01T00:38:38.928" v="635" actId="1076"/>
          <ac:picMkLst>
            <pc:docMk/>
            <pc:sldMk cId="541853025" sldId="256"/>
            <ac:picMk id="137" creationId="{897D1D48-AA8A-4913-BEF5-97D8E60A0242}"/>
          </ac:picMkLst>
        </pc:picChg>
        <pc:picChg chg="mod">
          <ac:chgData name="Jonathan Draigh" userId="2c1776f5-9ee3-4516-bd5c-95d9ccbed67c" providerId="ADAL" clId="{3FAB9174-DEB5-4223-B9C6-0CB6CED1556F}" dt="2021-12-01T01:31:22.778" v="823" actId="1076"/>
          <ac:picMkLst>
            <pc:docMk/>
            <pc:sldMk cId="541853025" sldId="256"/>
            <ac:picMk id="191" creationId="{4D3B6C2A-36BE-864B-9EC5-735266AF857D}"/>
          </ac:picMkLst>
        </pc:picChg>
        <pc:picChg chg="mod">
          <ac:chgData name="Jonathan Draigh" userId="2c1776f5-9ee3-4516-bd5c-95d9ccbed67c" providerId="ADAL" clId="{3FAB9174-DEB5-4223-B9C6-0CB6CED1556F}" dt="2021-12-01T01:30:18.726" v="818" actId="1076"/>
          <ac:picMkLst>
            <pc:docMk/>
            <pc:sldMk cId="541853025" sldId="256"/>
            <ac:picMk id="192" creationId="{7DB32C5F-3A6A-2A49-B134-6A1DB32D287A}"/>
          </ac:picMkLst>
        </pc:picChg>
        <pc:picChg chg="add del mod">
          <ac:chgData name="Jonathan Draigh" userId="2c1776f5-9ee3-4516-bd5c-95d9ccbed67c" providerId="ADAL" clId="{3FAB9174-DEB5-4223-B9C6-0CB6CED1556F}" dt="2021-11-30T22:17:42.490" v="23" actId="478"/>
          <ac:picMkLst>
            <pc:docMk/>
            <pc:sldMk cId="541853025" sldId="256"/>
            <ac:picMk id="1026" creationId="{A4D457C0-AD89-493F-A7F9-1C29FCFB3693}"/>
          </ac:picMkLst>
        </pc:picChg>
        <pc:picChg chg="mod">
          <ac:chgData name="Jonathan Draigh" userId="2c1776f5-9ee3-4516-bd5c-95d9ccbed67c" providerId="ADAL" clId="{3FAB9174-DEB5-4223-B9C6-0CB6CED1556F}" dt="2021-12-01T00:51:03.088" v="661" actId="14861"/>
          <ac:picMkLst>
            <pc:docMk/>
            <pc:sldMk cId="541853025" sldId="256"/>
            <ac:picMk id="1026" creationId="{FF407FB5-B321-0C4A-9767-A2B7367C7846}"/>
          </ac:picMkLst>
        </pc:picChg>
        <pc:picChg chg="mod">
          <ac:chgData name="Jonathan Draigh" userId="2c1776f5-9ee3-4516-bd5c-95d9ccbed67c" providerId="ADAL" clId="{3FAB9174-DEB5-4223-B9C6-0CB6CED1556F}" dt="2021-12-01T01:30:17.471" v="817" actId="1076"/>
          <ac:picMkLst>
            <pc:docMk/>
            <pc:sldMk cId="541853025" sldId="256"/>
            <ac:picMk id="3074" creationId="{AC1033A0-6817-A342-9E27-4AA0F83B9511}"/>
          </ac:picMkLst>
        </pc:picChg>
        <pc:cxnChg chg="add mod">
          <ac:chgData name="Jonathan Draigh" userId="2c1776f5-9ee3-4516-bd5c-95d9ccbed67c" providerId="ADAL" clId="{3FAB9174-DEB5-4223-B9C6-0CB6CED1556F}" dt="2021-11-30T22:54:16.634" v="134" actId="14100"/>
          <ac:cxnSpMkLst>
            <pc:docMk/>
            <pc:sldMk cId="541853025" sldId="256"/>
            <ac:cxnSpMk id="29" creationId="{C04ED1BB-2CA5-413B-9333-857B9B572025}"/>
          </ac:cxnSpMkLst>
        </pc:cxnChg>
        <pc:cxnChg chg="mod topLvl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41" creationId="{D9418407-E0BA-D54C-9D0A-A1C648EF3139}"/>
          </ac:cxnSpMkLst>
        </pc:cxnChg>
        <pc:cxnChg chg="mod">
          <ac:chgData name="Jonathan Draigh" userId="2c1776f5-9ee3-4516-bd5c-95d9ccbed67c" providerId="ADAL" clId="{3FAB9174-DEB5-4223-B9C6-0CB6CED1556F}" dt="2021-12-01T00:05:17.500" v="310" actId="1076"/>
          <ac:cxnSpMkLst>
            <pc:docMk/>
            <pc:sldMk cId="541853025" sldId="256"/>
            <ac:cxnSpMk id="50" creationId="{139F98FC-3CFE-314E-B071-643E138A0AED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64" creationId="{F161056A-8A84-6446-BD0E-7DBF0C978D42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65" creationId="{0C69857B-C53A-7044-BE54-CE8A8565FFB8}"/>
          </ac:cxnSpMkLst>
        </pc:cxnChg>
        <pc:cxnChg chg="del mod">
          <ac:chgData name="Jonathan Draigh" userId="2c1776f5-9ee3-4516-bd5c-95d9ccbed67c" providerId="ADAL" clId="{3FAB9174-DEB5-4223-B9C6-0CB6CED1556F}" dt="2021-12-01T01:30:01.148" v="816" actId="478"/>
          <ac:cxnSpMkLst>
            <pc:docMk/>
            <pc:sldMk cId="541853025" sldId="256"/>
            <ac:cxnSpMk id="66" creationId="{81DA69B9-0DF6-514C-89BB-8969A2E6D312}"/>
          </ac:cxnSpMkLst>
        </pc:cxnChg>
        <pc:cxnChg chg="mod">
          <ac:chgData name="Jonathan Draigh" userId="2c1776f5-9ee3-4516-bd5c-95d9ccbed67c" providerId="ADAL" clId="{3FAB9174-DEB5-4223-B9C6-0CB6CED1556F}" dt="2021-12-01T01:24:54.193" v="801" actId="14100"/>
          <ac:cxnSpMkLst>
            <pc:docMk/>
            <pc:sldMk cId="541853025" sldId="256"/>
            <ac:cxnSpMk id="72" creationId="{2FCAC20A-BA3F-4D43-A1F2-3E85EC3FF448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84" creationId="{C7F1042D-B82E-7E4A-B21F-8ED99DB7D010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91" creationId="{466AE1A7-DCD5-8941-A544-7B7D1A975B2C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96" creationId="{3DFBFABC-FAE8-8B4F-97FB-7287124DFD9C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97" creationId="{C0814FD5-E1FB-3C49-A057-3C60FD05BC61}"/>
          </ac:cxnSpMkLst>
        </pc:cxnChg>
        <pc:cxnChg chg="mod topLvl">
          <ac:chgData name="Jonathan Draigh" userId="2c1776f5-9ee3-4516-bd5c-95d9ccbed67c" providerId="ADAL" clId="{3FAB9174-DEB5-4223-B9C6-0CB6CED1556F}" dt="2021-12-01T01:33:28.291" v="834" actId="1076"/>
          <ac:cxnSpMkLst>
            <pc:docMk/>
            <pc:sldMk cId="541853025" sldId="256"/>
            <ac:cxnSpMk id="102" creationId="{9FE77254-4CA6-5841-B604-F531D3CCF057}"/>
          </ac:cxnSpMkLst>
        </pc:cxnChg>
        <pc:cxnChg chg="mod topLvl">
          <ac:chgData name="Jonathan Draigh" userId="2c1776f5-9ee3-4516-bd5c-95d9ccbed67c" providerId="ADAL" clId="{3FAB9174-DEB5-4223-B9C6-0CB6CED1556F}" dt="2021-12-01T01:33:28.291" v="834" actId="1076"/>
          <ac:cxnSpMkLst>
            <pc:docMk/>
            <pc:sldMk cId="541853025" sldId="256"/>
            <ac:cxnSpMk id="103" creationId="{108AC38C-3ACC-0049-8D1F-280F8C539D51}"/>
          </ac:cxnSpMkLst>
        </pc:cxnChg>
        <pc:cxnChg chg="mod topLvl">
          <ac:chgData name="Jonathan Draigh" userId="2c1776f5-9ee3-4516-bd5c-95d9ccbed67c" providerId="ADAL" clId="{3FAB9174-DEB5-4223-B9C6-0CB6CED1556F}" dt="2021-12-01T01:33:28.291" v="834" actId="1076"/>
          <ac:cxnSpMkLst>
            <pc:docMk/>
            <pc:sldMk cId="541853025" sldId="256"/>
            <ac:cxnSpMk id="104" creationId="{BB1CACC7-0679-7440-B772-AA8CAA0C3E7E}"/>
          </ac:cxnSpMkLst>
        </pc:cxnChg>
        <pc:cxnChg chg="mod topLvl">
          <ac:chgData name="Jonathan Draigh" userId="2c1776f5-9ee3-4516-bd5c-95d9ccbed67c" providerId="ADAL" clId="{3FAB9174-DEB5-4223-B9C6-0CB6CED1556F}" dt="2021-12-01T01:33:28.291" v="834" actId="1076"/>
          <ac:cxnSpMkLst>
            <pc:docMk/>
            <pc:sldMk cId="541853025" sldId="256"/>
            <ac:cxnSpMk id="105" creationId="{172AE6A1-A222-F649-9421-90DDF14AE6FC}"/>
          </ac:cxnSpMkLst>
        </pc:cxnChg>
        <pc:cxnChg chg="mod topLvl">
          <ac:chgData name="Jonathan Draigh" userId="2c1776f5-9ee3-4516-bd5c-95d9ccbed67c" providerId="ADAL" clId="{3FAB9174-DEB5-4223-B9C6-0CB6CED1556F}" dt="2021-12-01T01:33:28.291" v="834" actId="1076"/>
          <ac:cxnSpMkLst>
            <pc:docMk/>
            <pc:sldMk cId="541853025" sldId="256"/>
            <ac:cxnSpMk id="106" creationId="{C87DDB80-308F-984D-9328-529315E07EA7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112" creationId="{DF7B1B1C-5C81-D146-A157-48AC46385D66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113" creationId="{FE1D2F19-EAA9-CB48-881D-25D002A3F313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114" creationId="{891F5B90-F203-514E-9C5B-098C45EB41DC}"/>
          </ac:cxnSpMkLst>
        </pc:cxnChg>
        <pc:cxnChg chg="mod">
          <ac:chgData name="Jonathan Draigh" userId="2c1776f5-9ee3-4516-bd5c-95d9ccbed67c" providerId="ADAL" clId="{3FAB9174-DEB5-4223-B9C6-0CB6CED1556F}" dt="2021-12-01T01:32:40.314" v="829" actId="165"/>
          <ac:cxnSpMkLst>
            <pc:docMk/>
            <pc:sldMk cId="541853025" sldId="256"/>
            <ac:cxnSpMk id="117" creationId="{2BF072C6-873D-094E-911C-EE9A8321D2EE}"/>
          </ac:cxnSpMkLst>
        </pc:cxnChg>
        <pc:cxnChg chg="mod">
          <ac:chgData name="Jonathan Draigh" userId="2c1776f5-9ee3-4516-bd5c-95d9ccbed67c" providerId="ADAL" clId="{3FAB9174-DEB5-4223-B9C6-0CB6CED1556F}" dt="2021-12-01T00:51:39.780" v="662"/>
          <ac:cxnSpMkLst>
            <pc:docMk/>
            <pc:sldMk cId="541853025" sldId="256"/>
            <ac:cxnSpMk id="127" creationId="{7EFD1FB3-2E0E-4456-B8CB-A629724F48EB}"/>
          </ac:cxnSpMkLst>
        </pc:cxnChg>
        <pc:cxnChg chg="mod">
          <ac:chgData name="Jonathan Draigh" userId="2c1776f5-9ee3-4516-bd5c-95d9ccbed67c" providerId="ADAL" clId="{3FAB9174-DEB5-4223-B9C6-0CB6CED1556F}" dt="2021-12-01T00:46:14.372" v="649"/>
          <ac:cxnSpMkLst>
            <pc:docMk/>
            <pc:sldMk cId="541853025" sldId="256"/>
            <ac:cxnSpMk id="127" creationId="{F76F2A8E-E82A-4D20-B3C7-45F5AF253554}"/>
          </ac:cxnSpMkLst>
        </pc:cxnChg>
        <pc:cxnChg chg="add del">
          <ac:chgData name="Jonathan Draigh" userId="2c1776f5-9ee3-4516-bd5c-95d9ccbed67c" providerId="ADAL" clId="{3FAB9174-DEB5-4223-B9C6-0CB6CED1556F}" dt="2021-12-01T00:30:28.673" v="517" actId="478"/>
          <ac:cxnSpMkLst>
            <pc:docMk/>
            <pc:sldMk cId="541853025" sldId="256"/>
            <ac:cxnSpMk id="131" creationId="{C698267C-B9DF-4628-91FE-176D195F3C69}"/>
          </ac:cxnSpMkLst>
        </pc:cxnChg>
        <pc:cxnChg chg="mod topLvl">
          <ac:chgData name="Jonathan Draigh" userId="2c1776f5-9ee3-4516-bd5c-95d9ccbed67c" providerId="ADAL" clId="{3FAB9174-DEB5-4223-B9C6-0CB6CED1556F}" dt="2021-12-01T00:54:16.532" v="680" actId="164"/>
          <ac:cxnSpMkLst>
            <pc:docMk/>
            <pc:sldMk cId="541853025" sldId="256"/>
            <ac:cxnSpMk id="160" creationId="{029706F0-AEEB-4F2E-8272-EEEDB144533B}"/>
          </ac:cxnSpMkLst>
        </pc:cxnChg>
        <pc:cxnChg chg="mod">
          <ac:chgData name="Jonathan Draigh" userId="2c1776f5-9ee3-4516-bd5c-95d9ccbed67c" providerId="ADAL" clId="{3FAB9174-DEB5-4223-B9C6-0CB6CED1556F}" dt="2021-12-01T00:46:56.288" v="651"/>
          <ac:cxnSpMkLst>
            <pc:docMk/>
            <pc:sldMk cId="541853025" sldId="256"/>
            <ac:cxnSpMk id="189" creationId="{5EAA1685-D669-4FFB-9442-C45D98DFB98A}"/>
          </ac:cxnSpMkLst>
        </pc:cxnChg>
        <pc:cxnChg chg="mod topLvl">
          <ac:chgData name="Jonathan Draigh" userId="2c1776f5-9ee3-4516-bd5c-95d9ccbed67c" providerId="ADAL" clId="{3FAB9174-DEB5-4223-B9C6-0CB6CED1556F}" dt="2021-12-01T00:58:06.278" v="699" actId="165"/>
          <ac:cxnSpMkLst>
            <pc:docMk/>
            <pc:sldMk cId="541853025" sldId="256"/>
            <ac:cxnSpMk id="197" creationId="{62789310-16CE-4808-A49F-7F325328670C}"/>
          </ac:cxnSpMkLst>
        </pc:cxnChg>
      </pc:sldChg>
      <pc:sldChg chg="del">
        <pc:chgData name="Jonathan Draigh" userId="2c1776f5-9ee3-4516-bd5c-95d9ccbed67c" providerId="ADAL" clId="{3FAB9174-DEB5-4223-B9C6-0CB6CED1556F}" dt="2021-12-01T17:45:33.647" v="2104" actId="47"/>
        <pc:sldMkLst>
          <pc:docMk/>
          <pc:sldMk cId="4275447030" sldId="257"/>
        </pc:sldMkLst>
      </pc:sldChg>
      <pc:sldChg chg="del">
        <pc:chgData name="Jonathan Draigh" userId="2c1776f5-9ee3-4516-bd5c-95d9ccbed67c" providerId="ADAL" clId="{3FAB9174-DEB5-4223-B9C6-0CB6CED1556F}" dt="2021-12-01T17:45:34.698" v="2105" actId="47"/>
        <pc:sldMkLst>
          <pc:docMk/>
          <pc:sldMk cId="4031129806" sldId="258"/>
        </pc:sldMkLst>
      </pc:sldChg>
      <pc:sldChg chg="addSp delSp modSp new del mod">
        <pc:chgData name="Jonathan Draigh" userId="2c1776f5-9ee3-4516-bd5c-95d9ccbed67c" providerId="ADAL" clId="{3FAB9174-DEB5-4223-B9C6-0CB6CED1556F}" dt="2021-12-01T17:25:27.273" v="1886" actId="47"/>
        <pc:sldMkLst>
          <pc:docMk/>
          <pc:sldMk cId="4287246784" sldId="260"/>
        </pc:sldMkLst>
        <pc:spChg chg="del">
          <ac:chgData name="Jonathan Draigh" userId="2c1776f5-9ee3-4516-bd5c-95d9ccbed67c" providerId="ADAL" clId="{3FAB9174-DEB5-4223-B9C6-0CB6CED1556F}" dt="2021-11-30T23:00:14.070" v="138" actId="478"/>
          <ac:spMkLst>
            <pc:docMk/>
            <pc:sldMk cId="4287246784" sldId="260"/>
            <ac:spMk id="2" creationId="{E496F859-A02C-423C-BCC7-D98A2DA8A084}"/>
          </ac:spMkLst>
        </pc:spChg>
        <pc:spChg chg="del">
          <ac:chgData name="Jonathan Draigh" userId="2c1776f5-9ee3-4516-bd5c-95d9ccbed67c" providerId="ADAL" clId="{3FAB9174-DEB5-4223-B9C6-0CB6CED1556F}" dt="2021-11-30T23:00:12.324" v="137" actId="478"/>
          <ac:spMkLst>
            <pc:docMk/>
            <pc:sldMk cId="4287246784" sldId="260"/>
            <ac:spMk id="3" creationId="{1A482B08-2730-4ACA-920D-48B5252880E8}"/>
          </ac:spMkLst>
        </pc:spChg>
        <pc:spChg chg="add mod">
          <ac:chgData name="Jonathan Draigh" userId="2c1776f5-9ee3-4516-bd5c-95d9ccbed67c" providerId="ADAL" clId="{3FAB9174-DEB5-4223-B9C6-0CB6CED1556F}" dt="2021-11-30T23:01:24.477" v="155" actId="14100"/>
          <ac:spMkLst>
            <pc:docMk/>
            <pc:sldMk cId="4287246784" sldId="260"/>
            <ac:spMk id="4" creationId="{74483990-65DE-4F6B-81B7-C47DAF23CCA2}"/>
          </ac:spMkLst>
        </pc:spChg>
        <pc:spChg chg="add mod">
          <ac:chgData name="Jonathan Draigh" userId="2c1776f5-9ee3-4516-bd5c-95d9ccbed67c" providerId="ADAL" clId="{3FAB9174-DEB5-4223-B9C6-0CB6CED1556F}" dt="2021-11-30T23:01:31.399" v="157" actId="14100"/>
          <ac:spMkLst>
            <pc:docMk/>
            <pc:sldMk cId="4287246784" sldId="260"/>
            <ac:spMk id="5" creationId="{8C14C2D5-1E69-4D64-88DF-406F7976615E}"/>
          </ac:spMkLst>
        </pc:spChg>
        <pc:spChg chg="add mod">
          <ac:chgData name="Jonathan Draigh" userId="2c1776f5-9ee3-4516-bd5c-95d9ccbed67c" providerId="ADAL" clId="{3FAB9174-DEB5-4223-B9C6-0CB6CED1556F}" dt="2021-11-30T23:01:07.302" v="151" actId="1076"/>
          <ac:spMkLst>
            <pc:docMk/>
            <pc:sldMk cId="4287246784" sldId="260"/>
            <ac:spMk id="6" creationId="{199654AD-BB0E-4381-8714-E247ED456195}"/>
          </ac:spMkLst>
        </pc:spChg>
        <pc:spChg chg="add mod">
          <ac:chgData name="Jonathan Draigh" userId="2c1776f5-9ee3-4516-bd5c-95d9ccbed67c" providerId="ADAL" clId="{3FAB9174-DEB5-4223-B9C6-0CB6CED1556F}" dt="2021-11-30T23:01:28.219" v="156" actId="14100"/>
          <ac:spMkLst>
            <pc:docMk/>
            <pc:sldMk cId="4287246784" sldId="260"/>
            <ac:spMk id="7" creationId="{D64BADE8-812C-40BD-B605-6E76AD44EA2C}"/>
          </ac:spMkLst>
        </pc:spChg>
        <pc:spChg chg="add mod">
          <ac:chgData name="Jonathan Draigh" userId="2c1776f5-9ee3-4516-bd5c-95d9ccbed67c" providerId="ADAL" clId="{3FAB9174-DEB5-4223-B9C6-0CB6CED1556F}" dt="2021-11-30T23:00:38.139" v="145" actId="164"/>
          <ac:spMkLst>
            <pc:docMk/>
            <pc:sldMk cId="4287246784" sldId="260"/>
            <ac:spMk id="8" creationId="{38A5EC70-C1DE-402E-8456-FA563E051B1D}"/>
          </ac:spMkLst>
        </pc:spChg>
        <pc:spChg chg="add mod">
          <ac:chgData name="Jonathan Draigh" userId="2c1776f5-9ee3-4516-bd5c-95d9ccbed67c" providerId="ADAL" clId="{3FAB9174-DEB5-4223-B9C6-0CB6CED1556F}" dt="2021-11-30T23:00:38.139" v="145" actId="164"/>
          <ac:spMkLst>
            <pc:docMk/>
            <pc:sldMk cId="4287246784" sldId="260"/>
            <ac:spMk id="9" creationId="{92F16715-ACDF-4153-BEDC-E1F702FEF47D}"/>
          </ac:spMkLst>
        </pc:spChg>
        <pc:spChg chg="add mod">
          <ac:chgData name="Jonathan Draigh" userId="2c1776f5-9ee3-4516-bd5c-95d9ccbed67c" providerId="ADAL" clId="{3FAB9174-DEB5-4223-B9C6-0CB6CED1556F}" dt="2021-11-30T23:01:20.418" v="154" actId="115"/>
          <ac:spMkLst>
            <pc:docMk/>
            <pc:sldMk cId="4287246784" sldId="260"/>
            <ac:spMk id="12" creationId="{A26AAFCC-D812-4085-9A94-3C1835489FA5}"/>
          </ac:spMkLst>
        </pc:spChg>
        <pc:grpChg chg="add mod">
          <ac:chgData name="Jonathan Draigh" userId="2c1776f5-9ee3-4516-bd5c-95d9ccbed67c" providerId="ADAL" clId="{3FAB9174-DEB5-4223-B9C6-0CB6CED1556F}" dt="2021-11-30T23:01:34.519" v="158" actId="1076"/>
          <ac:grpSpMkLst>
            <pc:docMk/>
            <pc:sldMk cId="4287246784" sldId="260"/>
            <ac:grpSpMk id="13" creationId="{F8B1DAD7-9C58-4FC5-8237-0739CD04FA1B}"/>
          </ac:grpSpMkLst>
        </pc:grpChg>
        <pc:picChg chg="add mod">
          <ac:chgData name="Jonathan Draigh" userId="2c1776f5-9ee3-4516-bd5c-95d9ccbed67c" providerId="ADAL" clId="{3FAB9174-DEB5-4223-B9C6-0CB6CED1556F}" dt="2021-11-30T23:01:46.903" v="162" actId="1076"/>
          <ac:picMkLst>
            <pc:docMk/>
            <pc:sldMk cId="4287246784" sldId="260"/>
            <ac:picMk id="11" creationId="{5453A7FE-6427-4E54-8437-6DC9FC84F450}"/>
          </ac:picMkLst>
        </pc:picChg>
        <pc:picChg chg="add mod">
          <ac:chgData name="Jonathan Draigh" userId="2c1776f5-9ee3-4516-bd5c-95d9ccbed67c" providerId="ADAL" clId="{3FAB9174-DEB5-4223-B9C6-0CB6CED1556F}" dt="2021-11-30T23:01:59.974" v="167" actId="1076"/>
          <ac:picMkLst>
            <pc:docMk/>
            <pc:sldMk cId="4287246784" sldId="260"/>
            <ac:picMk id="14" creationId="{5EB7C4EC-711E-4BDC-9E4B-B0481B0ECDD0}"/>
          </ac:picMkLst>
        </pc:picChg>
        <pc:picChg chg="add mod">
          <ac:chgData name="Jonathan Draigh" userId="2c1776f5-9ee3-4516-bd5c-95d9ccbed67c" providerId="ADAL" clId="{3FAB9174-DEB5-4223-B9C6-0CB6CED1556F}" dt="2021-11-30T23:02:05.944" v="169" actId="1076"/>
          <ac:picMkLst>
            <pc:docMk/>
            <pc:sldMk cId="4287246784" sldId="260"/>
            <ac:picMk id="15" creationId="{CC222DDD-900F-44A9-BEE8-2E41451D2219}"/>
          </ac:picMkLst>
        </pc:picChg>
        <pc:cxnChg chg="add mod">
          <ac:chgData name="Jonathan Draigh" userId="2c1776f5-9ee3-4516-bd5c-95d9ccbed67c" providerId="ADAL" clId="{3FAB9174-DEB5-4223-B9C6-0CB6CED1556F}" dt="2021-11-30T23:00:53.945" v="150" actId="1076"/>
          <ac:cxnSpMkLst>
            <pc:docMk/>
            <pc:sldMk cId="4287246784" sldId="260"/>
            <ac:cxnSpMk id="10" creationId="{9A81C106-4874-45F1-B71A-28501C1D1AB3}"/>
          </ac:cxnSpMkLst>
        </pc:cxnChg>
      </pc:sldChg>
      <pc:sldChg chg="addSp delSp modSp add mod setBg">
        <pc:chgData name="Jonathan Draigh" userId="2c1776f5-9ee3-4516-bd5c-95d9ccbed67c" providerId="ADAL" clId="{3FAB9174-DEB5-4223-B9C6-0CB6CED1556F}" dt="2021-12-02T19:28:44.409" v="2466" actId="20577"/>
        <pc:sldMkLst>
          <pc:docMk/>
          <pc:sldMk cId="2591069313" sldId="261"/>
        </pc:sldMkLst>
        <pc:spChg chg="mod">
          <ac:chgData name="Jonathan Draigh" userId="2c1776f5-9ee3-4516-bd5c-95d9ccbed67c" providerId="ADAL" clId="{3FAB9174-DEB5-4223-B9C6-0CB6CED1556F}" dt="2021-12-01T22:22:28.368" v="2211" actId="14100"/>
          <ac:spMkLst>
            <pc:docMk/>
            <pc:sldMk cId="2591069313" sldId="261"/>
            <ac:spMk id="2" creationId="{9675FECF-EFE3-480E-8A6D-B143B22F0530}"/>
          </ac:spMkLst>
        </pc:spChg>
        <pc:spChg chg="add del mod">
          <ac:chgData name="Jonathan Draigh" userId="2c1776f5-9ee3-4516-bd5c-95d9ccbed67c" providerId="ADAL" clId="{3FAB9174-DEB5-4223-B9C6-0CB6CED1556F}" dt="2021-12-01T14:36:13.099" v="843" actId="478"/>
          <ac:spMkLst>
            <pc:docMk/>
            <pc:sldMk cId="2591069313" sldId="261"/>
            <ac:spMk id="3" creationId="{3F6D9318-D52A-4785-BFC7-9E33E36BBC8B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6" creationId="{D003E1A7-780D-6144-BBF5-E44D3949D207}"/>
          </ac:spMkLst>
        </pc:spChg>
        <pc:spChg chg="mod">
          <ac:chgData name="Jonathan Draigh" userId="2c1776f5-9ee3-4516-bd5c-95d9ccbed67c" providerId="ADAL" clId="{3FAB9174-DEB5-4223-B9C6-0CB6CED1556F}" dt="2021-12-01T16:40:46.664" v="1423" actId="1076"/>
          <ac:spMkLst>
            <pc:docMk/>
            <pc:sldMk cId="2591069313" sldId="261"/>
            <ac:spMk id="7" creationId="{00000000-0000-0000-0000-000000000000}"/>
          </ac:spMkLst>
        </pc:spChg>
        <pc:spChg chg="add mod ord">
          <ac:chgData name="Jonathan Draigh" userId="2c1776f5-9ee3-4516-bd5c-95d9ccbed67c" providerId="ADAL" clId="{3FAB9174-DEB5-4223-B9C6-0CB6CED1556F}" dt="2021-12-01T22:28:02.232" v="2227" actId="207"/>
          <ac:spMkLst>
            <pc:docMk/>
            <pc:sldMk cId="2591069313" sldId="261"/>
            <ac:spMk id="8" creationId="{8EFC93D3-D347-4587-8714-7FC002E4064C}"/>
          </ac:spMkLst>
        </pc:spChg>
        <pc:spChg chg="add mod">
          <ac:chgData name="Jonathan Draigh" userId="2c1776f5-9ee3-4516-bd5c-95d9ccbed67c" providerId="ADAL" clId="{3FAB9174-DEB5-4223-B9C6-0CB6CED1556F}" dt="2021-12-02T19:24:32.032" v="2414" actId="207"/>
          <ac:spMkLst>
            <pc:docMk/>
            <pc:sldMk cId="2591069313" sldId="261"/>
            <ac:spMk id="10" creationId="{8A72641A-7553-4384-B0C4-FF892E06B3F0}"/>
          </ac:spMkLst>
        </pc:spChg>
        <pc:spChg chg="add mod">
          <ac:chgData name="Jonathan Draigh" userId="2c1776f5-9ee3-4516-bd5c-95d9ccbed67c" providerId="ADAL" clId="{3FAB9174-DEB5-4223-B9C6-0CB6CED1556F}" dt="2021-12-01T22:27:43.205" v="2224" actId="207"/>
          <ac:spMkLst>
            <pc:docMk/>
            <pc:sldMk cId="2591069313" sldId="261"/>
            <ac:spMk id="13" creationId="{2A9FE6C2-5B69-497E-AC05-DD0AC7D760EC}"/>
          </ac:spMkLst>
        </pc:spChg>
        <pc:spChg chg="add del mod">
          <ac:chgData name="Jonathan Draigh" userId="2c1776f5-9ee3-4516-bd5c-95d9ccbed67c" providerId="ADAL" clId="{3FAB9174-DEB5-4223-B9C6-0CB6CED1556F}" dt="2021-12-01T16:24:26.898" v="1411" actId="478"/>
          <ac:spMkLst>
            <pc:docMk/>
            <pc:sldMk cId="2591069313" sldId="261"/>
            <ac:spMk id="13" creationId="{D8DB25CD-DDFA-4D28-ABA9-57CC5CA4B6F9}"/>
          </ac:spMkLst>
        </pc:spChg>
        <pc:spChg chg="mod">
          <ac:chgData name="Jonathan Draigh" userId="2c1776f5-9ee3-4516-bd5c-95d9ccbed67c" providerId="ADAL" clId="{3FAB9174-DEB5-4223-B9C6-0CB6CED1556F}" dt="2021-12-01T16:54:19.960" v="1660" actId="164"/>
          <ac:spMkLst>
            <pc:docMk/>
            <pc:sldMk cId="2591069313" sldId="261"/>
            <ac:spMk id="14" creationId="{131686C6-8050-46A9-BBC4-FCF7DE4B53B1}"/>
          </ac:spMkLst>
        </pc:spChg>
        <pc:spChg chg="add del mod">
          <ac:chgData name="Jonathan Draigh" userId="2c1776f5-9ee3-4516-bd5c-95d9ccbed67c" providerId="ADAL" clId="{3FAB9174-DEB5-4223-B9C6-0CB6CED1556F}" dt="2021-12-01T14:36:49.304" v="848" actId="478"/>
          <ac:spMkLst>
            <pc:docMk/>
            <pc:sldMk cId="2591069313" sldId="261"/>
            <ac:spMk id="14" creationId="{3CC677CD-410E-4359-9F16-757AF9B9E9A5}"/>
          </ac:spMkLst>
        </pc:spChg>
        <pc:spChg chg="add mod ord">
          <ac:chgData name="Jonathan Draigh" userId="2c1776f5-9ee3-4516-bd5c-95d9ccbed67c" providerId="ADAL" clId="{3FAB9174-DEB5-4223-B9C6-0CB6CED1556F}" dt="2021-12-02T19:24:47.766" v="2416" actId="1076"/>
          <ac:spMkLst>
            <pc:docMk/>
            <pc:sldMk cId="2591069313" sldId="261"/>
            <ac:spMk id="15" creationId="{37C3FA04-9C87-4C3F-8CB3-9F18E814CBED}"/>
          </ac:spMkLst>
        </pc:spChg>
        <pc:spChg chg="add del">
          <ac:chgData name="Jonathan Draigh" userId="2c1776f5-9ee3-4516-bd5c-95d9ccbed67c" providerId="ADAL" clId="{3FAB9174-DEB5-4223-B9C6-0CB6CED1556F}" dt="2021-12-01T14:37:17.939" v="850" actId="478"/>
          <ac:spMkLst>
            <pc:docMk/>
            <pc:sldMk cId="2591069313" sldId="261"/>
            <ac:spMk id="15" creationId="{D07AF474-5AF8-4057-BFFB-404C40011F80}"/>
          </ac:spMkLst>
        </pc:spChg>
        <pc:spChg chg="mod">
          <ac:chgData name="Jonathan Draigh" userId="2c1776f5-9ee3-4516-bd5c-95d9ccbed67c" providerId="ADAL" clId="{3FAB9174-DEB5-4223-B9C6-0CB6CED1556F}" dt="2021-12-02T19:04:01.134" v="2337" actId="1076"/>
          <ac:spMkLst>
            <pc:docMk/>
            <pc:sldMk cId="2591069313" sldId="261"/>
            <ac:spMk id="16" creationId="{8A3E735A-7311-478B-83E3-34E5ADAE8C3F}"/>
          </ac:spMkLst>
        </pc:spChg>
        <pc:spChg chg="add mod">
          <ac:chgData name="Jonathan Draigh" userId="2c1776f5-9ee3-4516-bd5c-95d9ccbed67c" providerId="ADAL" clId="{3FAB9174-DEB5-4223-B9C6-0CB6CED1556F}" dt="2021-12-01T14:44:47.656" v="857" actId="1076"/>
          <ac:spMkLst>
            <pc:docMk/>
            <pc:sldMk cId="2591069313" sldId="261"/>
            <ac:spMk id="16" creationId="{DB993A94-A439-408A-91CA-631EB400140E}"/>
          </ac:spMkLst>
        </pc:spChg>
        <pc:spChg chg="add mod">
          <ac:chgData name="Jonathan Draigh" userId="2c1776f5-9ee3-4516-bd5c-95d9ccbed67c" providerId="ADAL" clId="{3FAB9174-DEB5-4223-B9C6-0CB6CED1556F}" dt="2021-12-01T14:44:47.656" v="857" actId="1076"/>
          <ac:spMkLst>
            <pc:docMk/>
            <pc:sldMk cId="2591069313" sldId="261"/>
            <ac:spMk id="17" creationId="{A1B45C45-7087-40C2-B853-62A7F75E4C52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18" creationId="{8296CD91-38D4-F747-B3E3-B85D6DEB7E16}"/>
          </ac:spMkLst>
        </pc:spChg>
        <pc:spChg chg="add mod">
          <ac:chgData name="Jonathan Draigh" userId="2c1776f5-9ee3-4516-bd5c-95d9ccbed67c" providerId="ADAL" clId="{3FAB9174-DEB5-4223-B9C6-0CB6CED1556F}" dt="2021-12-02T19:28:44.409" v="2466" actId="20577"/>
          <ac:spMkLst>
            <pc:docMk/>
            <pc:sldMk cId="2591069313" sldId="261"/>
            <ac:spMk id="18" creationId="{BDB2746B-770C-4B04-9716-E38B2A6FAFAB}"/>
          </ac:spMkLst>
        </pc:spChg>
        <pc:spChg chg="mod">
          <ac:chgData name="Jonathan Draigh" userId="2c1776f5-9ee3-4516-bd5c-95d9ccbed67c" providerId="ADAL" clId="{3FAB9174-DEB5-4223-B9C6-0CB6CED1556F}" dt="2021-12-01T22:22:37.215" v="2212" actId="1076"/>
          <ac:spMkLst>
            <pc:docMk/>
            <pc:sldMk cId="2591069313" sldId="261"/>
            <ac:spMk id="20" creationId="{616F00F0-3ED1-42A6-9B2E-C2D2048FB88B}"/>
          </ac:spMkLst>
        </pc:spChg>
        <pc:spChg chg="mod">
          <ac:chgData name="Jonathan Draigh" userId="2c1776f5-9ee3-4516-bd5c-95d9ccbed67c" providerId="ADAL" clId="{3FAB9174-DEB5-4223-B9C6-0CB6CED1556F}" dt="2021-12-01T16:54:46.800" v="1666" actId="1076"/>
          <ac:spMkLst>
            <pc:docMk/>
            <pc:sldMk cId="2591069313" sldId="261"/>
            <ac:spMk id="22" creationId="{D353E171-C3AB-4F2E-81A6-EC76AD635957}"/>
          </ac:spMkLst>
        </pc:spChg>
        <pc:spChg chg="add mod">
          <ac:chgData name="Jonathan Draigh" userId="2c1776f5-9ee3-4516-bd5c-95d9ccbed67c" providerId="ADAL" clId="{3FAB9174-DEB5-4223-B9C6-0CB6CED1556F}" dt="2021-12-01T15:20:13.466" v="859" actId="14100"/>
          <ac:spMkLst>
            <pc:docMk/>
            <pc:sldMk cId="2591069313" sldId="261"/>
            <ac:spMk id="25" creationId="{2E9324EA-7DCB-4D9D-A9E7-FA3AFC30286B}"/>
          </ac:spMkLst>
        </pc:spChg>
        <pc:spChg chg="add del mod">
          <ac:chgData name="Jonathan Draigh" userId="2c1776f5-9ee3-4516-bd5c-95d9ccbed67c" providerId="ADAL" clId="{3FAB9174-DEB5-4223-B9C6-0CB6CED1556F}" dt="2021-12-01T15:44:19.507" v="963" actId="478"/>
          <ac:spMkLst>
            <pc:docMk/>
            <pc:sldMk cId="2591069313" sldId="261"/>
            <ac:spMk id="26" creationId="{A8B26789-18DE-48BF-941A-E054E9FB4ABF}"/>
          </ac:spMkLst>
        </pc:spChg>
        <pc:spChg chg="add del mod">
          <ac:chgData name="Jonathan Draigh" userId="2c1776f5-9ee3-4516-bd5c-95d9ccbed67c" providerId="ADAL" clId="{3FAB9174-DEB5-4223-B9C6-0CB6CED1556F}" dt="2021-12-01T17:15:18.663" v="1756" actId="478"/>
          <ac:spMkLst>
            <pc:docMk/>
            <pc:sldMk cId="2591069313" sldId="261"/>
            <ac:spMk id="29" creationId="{60E4FE5C-F03D-4A9F-B207-32B85AA9F56F}"/>
          </ac:spMkLst>
        </pc:spChg>
        <pc:spChg chg="add mod">
          <ac:chgData name="Jonathan Draigh" userId="2c1776f5-9ee3-4516-bd5c-95d9ccbed67c" providerId="ADAL" clId="{3FAB9174-DEB5-4223-B9C6-0CB6CED1556F}" dt="2021-12-01T22:51:58.025" v="2246" actId="1076"/>
          <ac:spMkLst>
            <pc:docMk/>
            <pc:sldMk cId="2591069313" sldId="261"/>
            <ac:spMk id="30" creationId="{C0241099-821A-4BFF-9E0E-430BFBF06363}"/>
          </ac:spMkLst>
        </pc:spChg>
        <pc:spChg chg="add del">
          <ac:chgData name="Jonathan Draigh" userId="2c1776f5-9ee3-4516-bd5c-95d9ccbed67c" providerId="ADAL" clId="{3FAB9174-DEB5-4223-B9C6-0CB6CED1556F}" dt="2021-12-01T15:41:26.835" v="947" actId="478"/>
          <ac:spMkLst>
            <pc:docMk/>
            <pc:sldMk cId="2591069313" sldId="261"/>
            <ac:spMk id="32" creationId="{CECFCA28-1B89-48D3-9B87-9AF427F7A3E2}"/>
          </ac:spMkLst>
        </pc:spChg>
        <pc:spChg chg="add del mod">
          <ac:chgData name="Jonathan Draigh" userId="2c1776f5-9ee3-4516-bd5c-95d9ccbed67c" providerId="ADAL" clId="{3FAB9174-DEB5-4223-B9C6-0CB6CED1556F}" dt="2021-12-01T15:58:39.029" v="1025" actId="478"/>
          <ac:spMkLst>
            <pc:docMk/>
            <pc:sldMk cId="2591069313" sldId="261"/>
            <ac:spMk id="33" creationId="{376CE831-4A42-4F32-B92E-1BDF4428BA06}"/>
          </ac:spMkLst>
        </pc:spChg>
        <pc:spChg chg="add mod">
          <ac:chgData name="Jonathan Draigh" userId="2c1776f5-9ee3-4516-bd5c-95d9ccbed67c" providerId="ADAL" clId="{3FAB9174-DEB5-4223-B9C6-0CB6CED1556F}" dt="2021-12-01T15:58:48.268" v="1027" actId="164"/>
          <ac:spMkLst>
            <pc:docMk/>
            <pc:sldMk cId="2591069313" sldId="261"/>
            <ac:spMk id="36" creationId="{B610A08A-9C1A-484F-85BF-9E354949C77F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37" creationId="{A1CF3AF1-021F-724B-99E6-B95E1E3339A1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38" creationId="{DA7F14E1-B9F2-B246-A281-4975E60C6FC7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45" creationId="{124B8065-CF34-7B4C-9CDB-3CB553BD0CA9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46" creationId="{F2B5543D-A380-8244-A1E8-B73DA5F912F1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49" creationId="{E3A1B18F-F190-7C43-ADC9-8FA1390F318A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54" creationId="{886C4A8F-0EE7-E44A-B14C-492000EC0679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58" creationId="{FB53341B-3678-094C-A5A8-7E1A28347AE2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75" creationId="{2A1ADFBB-54BB-DE41-B300-08AB6657BC70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76" creationId="{9C484123-400E-DE47-B81B-3C35F302F805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78" creationId="{9C1247CF-41CE-244C-9D87-C256BF9A65DA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82" creationId="{74ABE62B-13D1-8646-9765-89253B9633A7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83" creationId="{1D7CE547-C678-FB46-816B-317BFAD812B7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85" creationId="{24A61616-973E-FF42-82F4-B3D630341097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87" creationId="{123D02CB-A633-4A4B-ABC4-6DB4FBDD90B9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88" creationId="{2B751254-22FA-3743-B040-60CC18AB2DD0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90" creationId="{F8ABE693-7441-9646-AB63-7882C18C2D7A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93" creationId="{88F1A8D5-91C9-314A-8FF5-B6C8C432047E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94" creationId="{A421B7C2-55B6-F04B-A15E-F7BCCC773A54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95" creationId="{014D91FD-F14C-FF49-87E1-C2FBF8BE25FF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98" creationId="{268E8317-9B0C-DD48-8A5B-48D0FEE4EA65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99" creationId="{F82E63FE-4878-AC46-9CDA-A492066DB4D2}"/>
          </ac:spMkLst>
        </pc:spChg>
        <pc:spChg chg="mod">
          <ac:chgData name="Jonathan Draigh" userId="2c1776f5-9ee3-4516-bd5c-95d9ccbed67c" providerId="ADAL" clId="{3FAB9174-DEB5-4223-B9C6-0CB6CED1556F}" dt="2021-12-02T19:06:11.300" v="2347" actId="1076"/>
          <ac:spMkLst>
            <pc:docMk/>
            <pc:sldMk cId="2591069313" sldId="261"/>
            <ac:spMk id="100" creationId="{8AE04137-7E56-4B66-AAE8-9557F67611BA}"/>
          </ac:spMkLst>
        </pc:spChg>
        <pc:spChg chg="add mod">
          <ac:chgData name="Jonathan Draigh" userId="2c1776f5-9ee3-4516-bd5c-95d9ccbed67c" providerId="ADAL" clId="{3FAB9174-DEB5-4223-B9C6-0CB6CED1556F}" dt="2021-12-02T19:23:47.622" v="2413" actId="1076"/>
          <ac:spMkLst>
            <pc:docMk/>
            <pc:sldMk cId="2591069313" sldId="261"/>
            <ac:spMk id="103" creationId="{CDCBBD8F-F7B7-4848-9623-5E1DE3D835DC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107" creationId="{84BB5E90-291D-5F44-8E8E-1FFD5F20E942}"/>
          </ac:spMkLst>
        </pc:spChg>
        <pc:spChg chg="mod">
          <ac:chgData name="Jonathan Draigh" userId="2c1776f5-9ee3-4516-bd5c-95d9ccbed67c" providerId="ADAL" clId="{3FAB9174-DEB5-4223-B9C6-0CB6CED1556F}" dt="2021-12-02T18:51:41.870" v="2288" actId="1076"/>
          <ac:spMkLst>
            <pc:docMk/>
            <pc:sldMk cId="2591069313" sldId="261"/>
            <ac:spMk id="108" creationId="{4C56A549-BE0C-45AD-BC9B-D94D12900F91}"/>
          </ac:spMkLst>
        </pc:spChg>
        <pc:spChg chg="mod">
          <ac:chgData name="Jonathan Draigh" userId="2c1776f5-9ee3-4516-bd5c-95d9ccbed67c" providerId="ADAL" clId="{3FAB9174-DEB5-4223-B9C6-0CB6CED1556F}" dt="2021-12-02T18:52:32.006" v="2293" actId="465"/>
          <ac:spMkLst>
            <pc:docMk/>
            <pc:sldMk cId="2591069313" sldId="261"/>
            <ac:spMk id="109" creationId="{1948DE45-2B3B-440B-8038-01C4E77F9862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109" creationId="{5AFC0A01-D97D-46D5-BE4F-662594691BBD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110" creationId="{2BE83EE4-3A35-4945-93D6-FA5426445075}"/>
          </ac:spMkLst>
        </pc:spChg>
        <pc:spChg chg="mod">
          <ac:chgData name="Jonathan Draigh" userId="2c1776f5-9ee3-4516-bd5c-95d9ccbed67c" providerId="ADAL" clId="{3FAB9174-DEB5-4223-B9C6-0CB6CED1556F}" dt="2021-12-02T18:52:05.007" v="2290" actId="1076"/>
          <ac:spMkLst>
            <pc:docMk/>
            <pc:sldMk cId="2591069313" sldId="261"/>
            <ac:spMk id="110" creationId="{A8E9DBB5-2600-41FD-83C9-BD0A84BCE0CA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111" creationId="{3AEE361E-D1D1-D84E-807D-8478881121BC}"/>
          </ac:spMkLst>
        </pc:spChg>
        <pc:spChg chg="add mod">
          <ac:chgData name="Jonathan Draigh" userId="2c1776f5-9ee3-4516-bd5c-95d9ccbed67c" providerId="ADAL" clId="{3FAB9174-DEB5-4223-B9C6-0CB6CED1556F}" dt="2021-12-02T18:54:15.746" v="2309" actId="1076"/>
          <ac:spMkLst>
            <pc:docMk/>
            <pc:sldMk cId="2591069313" sldId="261"/>
            <ac:spMk id="111" creationId="{3D4EA0A4-98D1-4FFD-933C-9CE7FDFE8855}"/>
          </ac:spMkLst>
        </pc:spChg>
        <pc:spChg chg="del mod">
          <ac:chgData name="Jonathan Draigh" userId="2c1776f5-9ee3-4516-bd5c-95d9ccbed67c" providerId="ADAL" clId="{3FAB9174-DEB5-4223-B9C6-0CB6CED1556F}" dt="2021-12-02T18:55:05.449" v="2315" actId="478"/>
          <ac:spMkLst>
            <pc:docMk/>
            <pc:sldMk cId="2591069313" sldId="261"/>
            <ac:spMk id="113" creationId="{A2D751CC-94CB-47C8-98FB-7B45466C1A97}"/>
          </ac:spMkLst>
        </pc:spChg>
        <pc:spChg chg="del mod">
          <ac:chgData name="Jonathan Draigh" userId="2c1776f5-9ee3-4516-bd5c-95d9ccbed67c" providerId="ADAL" clId="{3FAB9174-DEB5-4223-B9C6-0CB6CED1556F}" dt="2021-12-02T18:55:01.175" v="2313" actId="478"/>
          <ac:spMkLst>
            <pc:docMk/>
            <pc:sldMk cId="2591069313" sldId="261"/>
            <ac:spMk id="114" creationId="{4E74A35D-46F4-48D7-B901-220513AF201F}"/>
          </ac:spMkLst>
        </pc:spChg>
        <pc:spChg chg="del mod">
          <ac:chgData name="Jonathan Draigh" userId="2c1776f5-9ee3-4516-bd5c-95d9ccbed67c" providerId="ADAL" clId="{3FAB9174-DEB5-4223-B9C6-0CB6CED1556F}" dt="2021-12-02T18:55:03.263" v="2314" actId="478"/>
          <ac:spMkLst>
            <pc:docMk/>
            <pc:sldMk cId="2591069313" sldId="261"/>
            <ac:spMk id="115" creationId="{7EAAE00A-CF2B-42F3-A105-E6DD4FF89A22}"/>
          </ac:spMkLst>
        </pc:spChg>
        <pc:spChg chg="add mod">
          <ac:chgData name="Jonathan Draigh" userId="2c1776f5-9ee3-4516-bd5c-95d9ccbed67c" providerId="ADAL" clId="{3FAB9174-DEB5-4223-B9C6-0CB6CED1556F}" dt="2021-12-02T18:54:26.276" v="2310" actId="1076"/>
          <ac:spMkLst>
            <pc:docMk/>
            <pc:sldMk cId="2591069313" sldId="261"/>
            <ac:spMk id="117" creationId="{CD391DBE-00D8-45D0-A62B-D4A9CFF8247E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118" creationId="{C56C91A5-7B80-D34F-A563-162D96E66776}"/>
          </ac:spMkLst>
        </pc:spChg>
        <pc:spChg chg="add mod">
          <ac:chgData name="Jonathan Draigh" userId="2c1776f5-9ee3-4516-bd5c-95d9ccbed67c" providerId="ADAL" clId="{3FAB9174-DEB5-4223-B9C6-0CB6CED1556F}" dt="2021-12-02T18:54:55.221" v="2312" actId="408"/>
          <ac:spMkLst>
            <pc:docMk/>
            <pc:sldMk cId="2591069313" sldId="261"/>
            <ac:spMk id="118" creationId="{D31E3E2F-4C72-47E4-A312-72B3D92A00B1}"/>
          </ac:spMkLst>
        </pc:spChg>
        <pc:spChg chg="mod">
          <ac:chgData name="Jonathan Draigh" userId="2c1776f5-9ee3-4516-bd5c-95d9ccbed67c" providerId="ADAL" clId="{3FAB9174-DEB5-4223-B9C6-0CB6CED1556F}" dt="2021-12-02T19:10:21.970" v="2380" actId="1076"/>
          <ac:spMkLst>
            <pc:docMk/>
            <pc:sldMk cId="2591069313" sldId="261"/>
            <ac:spMk id="119" creationId="{38668979-360C-4C6B-AC17-7C75EDA4BAAC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119" creationId="{49C5F265-8C51-634A-A3EF-E94131B3B8E6}"/>
          </ac:spMkLst>
        </pc:spChg>
        <pc:spChg chg="mod">
          <ac:chgData name="Jonathan Draigh" userId="2c1776f5-9ee3-4516-bd5c-95d9ccbed67c" providerId="ADAL" clId="{3FAB9174-DEB5-4223-B9C6-0CB6CED1556F}" dt="2021-12-02T19:25:00.155" v="2417" actId="1076"/>
          <ac:spMkLst>
            <pc:docMk/>
            <pc:sldMk cId="2591069313" sldId="261"/>
            <ac:spMk id="126" creationId="{36F7FD07-6CAF-48BF-A178-C84B64EB51E4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129" creationId="{47295550-9098-C048-83CE-99A382DF194A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130" creationId="{0A19AE04-CE25-1144-910D-E7614AE6B7FD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131" creationId="{7F3B6E02-963D-8641-8324-44ED210D4CB2}"/>
          </ac:spMkLst>
        </pc:spChg>
        <pc:spChg chg="add mod">
          <ac:chgData name="Jonathan Draigh" userId="2c1776f5-9ee3-4516-bd5c-95d9ccbed67c" providerId="ADAL" clId="{3FAB9174-DEB5-4223-B9C6-0CB6CED1556F}" dt="2021-12-02T19:11:53.614" v="2382" actId="1076"/>
          <ac:spMkLst>
            <pc:docMk/>
            <pc:sldMk cId="2591069313" sldId="261"/>
            <ac:spMk id="133" creationId="{06D0B7C5-0E47-4EAC-BDF8-09E272993F90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133" creationId="{145AA436-A7BA-494B-90F5-441A0D2B8A9D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134" creationId="{8D83F79E-095A-0B43-B7CD-10D2EBFF1F64}"/>
          </ac:spMkLst>
        </pc:spChg>
        <pc:spChg chg="mod">
          <ac:chgData name="Jonathan Draigh" userId="2c1776f5-9ee3-4516-bd5c-95d9ccbed67c" providerId="ADAL" clId="{3FAB9174-DEB5-4223-B9C6-0CB6CED1556F}" dt="2021-12-02T19:22:55.730" v="2406" actId="208"/>
          <ac:spMkLst>
            <pc:docMk/>
            <pc:sldMk cId="2591069313" sldId="261"/>
            <ac:spMk id="134" creationId="{A0D8CF7A-1BB4-40E5-9A4C-F4A7F100F7C2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135" creationId="{30867549-1E5D-9E4C-9D8A-1E835D9497C6}"/>
          </ac:spMkLst>
        </pc:spChg>
        <pc:spChg chg="add mod ord">
          <ac:chgData name="Jonathan Draigh" userId="2c1776f5-9ee3-4516-bd5c-95d9ccbed67c" providerId="ADAL" clId="{3FAB9174-DEB5-4223-B9C6-0CB6CED1556F}" dt="2021-12-01T22:51:46.396" v="2244" actId="207"/>
          <ac:spMkLst>
            <pc:docMk/>
            <pc:sldMk cId="2591069313" sldId="261"/>
            <ac:spMk id="149" creationId="{81F0E47F-B93C-4365-BA45-7F32BBD0247E}"/>
          </ac:spMkLst>
        </pc:spChg>
        <pc:spChg chg="mod">
          <ac:chgData name="Jonathan Draigh" userId="2c1776f5-9ee3-4516-bd5c-95d9ccbed67c" providerId="ADAL" clId="{3FAB9174-DEB5-4223-B9C6-0CB6CED1556F}" dt="2021-12-01T22:54:39.549" v="2254" actId="1076"/>
          <ac:spMkLst>
            <pc:docMk/>
            <pc:sldMk cId="2591069313" sldId="261"/>
            <ac:spMk id="159" creationId="{03999482-A13C-4AFB-AC64-09B4C886DC8E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176" creationId="{07F6BF41-0AA2-5443-AC24-6C00D5F04C4A}"/>
          </ac:spMkLst>
        </pc:spChg>
        <pc:spChg chg="mod">
          <ac:chgData name="Jonathan Draigh" userId="2c1776f5-9ee3-4516-bd5c-95d9ccbed67c" providerId="ADAL" clId="{3FAB9174-DEB5-4223-B9C6-0CB6CED1556F}" dt="2021-12-01T16:53:06.129" v="1651" actId="1076"/>
          <ac:spMkLst>
            <pc:docMk/>
            <pc:sldMk cId="2591069313" sldId="261"/>
            <ac:spMk id="176" creationId="{21BBDE3E-B297-48A6-96EA-554FDEAB8CD3}"/>
          </ac:spMkLst>
        </pc:spChg>
        <pc:spChg chg="mod">
          <ac:chgData name="Jonathan Draigh" userId="2c1776f5-9ee3-4516-bd5c-95d9ccbed67c" providerId="ADAL" clId="{3FAB9174-DEB5-4223-B9C6-0CB6CED1556F}" dt="2021-12-01T22:55:25.254" v="2262" actId="1076"/>
          <ac:spMkLst>
            <pc:docMk/>
            <pc:sldMk cId="2591069313" sldId="261"/>
            <ac:spMk id="177" creationId="{AB1BC0B7-1A58-46C1-B4F5-4539A56B4805}"/>
          </ac:spMkLst>
        </pc:spChg>
        <pc:spChg chg="del mod">
          <ac:chgData name="Jonathan Draigh" userId="2c1776f5-9ee3-4516-bd5c-95d9ccbed67c" providerId="ADAL" clId="{3FAB9174-DEB5-4223-B9C6-0CB6CED1556F}" dt="2021-12-01T16:56:04.134" v="1675" actId="478"/>
          <ac:spMkLst>
            <pc:docMk/>
            <pc:sldMk cId="2591069313" sldId="261"/>
            <ac:spMk id="178" creationId="{3AE72C06-9A90-4B0E-A31A-F46515CE5617}"/>
          </ac:spMkLst>
        </pc:spChg>
        <pc:spChg chg="del">
          <ac:chgData name="Jonathan Draigh" userId="2c1776f5-9ee3-4516-bd5c-95d9ccbed67c" providerId="ADAL" clId="{3FAB9174-DEB5-4223-B9C6-0CB6CED1556F}" dt="2021-12-01T22:18:42.509" v="2156" actId="478"/>
          <ac:spMkLst>
            <pc:docMk/>
            <pc:sldMk cId="2591069313" sldId="261"/>
            <ac:spMk id="178" creationId="{880EC351-982A-4BB8-8645-50F841D5DA92}"/>
          </ac:spMkLst>
        </pc:spChg>
        <pc:spChg chg="mod">
          <ac:chgData name="Jonathan Draigh" userId="2c1776f5-9ee3-4516-bd5c-95d9ccbed67c" providerId="ADAL" clId="{3FAB9174-DEB5-4223-B9C6-0CB6CED1556F}" dt="2021-12-01T22:54:57.924" v="2258" actId="1076"/>
          <ac:spMkLst>
            <pc:docMk/>
            <pc:sldMk cId="2591069313" sldId="261"/>
            <ac:spMk id="179" creationId="{13FB3EAB-19CF-4086-B947-2E0EA5FADEC2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204" creationId="{6C0850C8-20B5-4211-9DCF-972656892BEC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205" creationId="{4689751D-068A-4ABE-8C6F-9585D891F843}"/>
          </ac:spMkLst>
        </pc:spChg>
        <pc:spChg chg="del mod">
          <ac:chgData name="Jonathan Draigh" userId="2c1776f5-9ee3-4516-bd5c-95d9ccbed67c" providerId="ADAL" clId="{3FAB9174-DEB5-4223-B9C6-0CB6CED1556F}" dt="2021-12-01T17:19:19.372" v="1830" actId="478"/>
          <ac:spMkLst>
            <pc:docMk/>
            <pc:sldMk cId="2591069313" sldId="261"/>
            <ac:spMk id="211" creationId="{2F3A370F-3D10-4D0A-9A62-568CA2311290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211" creationId="{CAD53934-4894-48C1-957B-A7D1B860EC5B}"/>
          </ac:spMkLst>
        </pc:spChg>
        <pc:spChg chg="mod topLvl">
          <ac:chgData name="Jonathan Draigh" userId="2c1776f5-9ee3-4516-bd5c-95d9ccbed67c" providerId="ADAL" clId="{3FAB9174-DEB5-4223-B9C6-0CB6CED1556F}" dt="2021-12-01T16:08:33.051" v="1080" actId="14100"/>
          <ac:spMkLst>
            <pc:docMk/>
            <pc:sldMk cId="2591069313" sldId="261"/>
            <ac:spMk id="212" creationId="{8A271216-999D-4830-895D-3DDCD6AB9E23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213" creationId="{5CEDD425-81F5-4F18-A847-6D91F0AA06D8}"/>
          </ac:spMkLst>
        </pc:spChg>
        <pc:spChg chg="add mod ord">
          <ac:chgData name="Jonathan Draigh" userId="2c1776f5-9ee3-4516-bd5c-95d9ccbed67c" providerId="ADAL" clId="{3FAB9174-DEB5-4223-B9C6-0CB6CED1556F}" dt="2021-12-01T22:54:45.928" v="2256" actId="207"/>
          <ac:spMkLst>
            <pc:docMk/>
            <pc:sldMk cId="2591069313" sldId="261"/>
            <ac:spMk id="228" creationId="{0962E1DC-0123-41FB-ADCC-893B1ACB9337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228" creationId="{BB4001DD-C63D-4489-95B0-D0F041C7B02F}"/>
          </ac:spMkLst>
        </pc:spChg>
        <pc:spChg chg="mod">
          <ac:chgData name="Jonathan Draigh" userId="2c1776f5-9ee3-4516-bd5c-95d9ccbed67c" providerId="ADAL" clId="{3FAB9174-DEB5-4223-B9C6-0CB6CED1556F}" dt="2021-12-01T22:54:17.676" v="2252" actId="207"/>
          <ac:spMkLst>
            <pc:docMk/>
            <pc:sldMk cId="2591069313" sldId="261"/>
            <ac:spMk id="229" creationId="{C39A9C11-7F1E-4450-B601-D42457127C55}"/>
          </ac:spMkLst>
        </pc:spChg>
        <pc:spChg chg="del">
          <ac:chgData name="Jonathan Draigh" userId="2c1776f5-9ee3-4516-bd5c-95d9ccbed67c" providerId="ADAL" clId="{3FAB9174-DEB5-4223-B9C6-0CB6CED1556F}" dt="2021-12-01T14:34:31.573" v="837" actId="478"/>
          <ac:spMkLst>
            <pc:docMk/>
            <pc:sldMk cId="2591069313" sldId="261"/>
            <ac:spMk id="229" creationId="{D1CA794C-C96F-4943-A895-38D9E5E65DC9}"/>
          </ac:spMkLst>
        </pc:spChg>
        <pc:spChg chg="mod">
          <ac:chgData name="Jonathan Draigh" userId="2c1776f5-9ee3-4516-bd5c-95d9ccbed67c" providerId="ADAL" clId="{3FAB9174-DEB5-4223-B9C6-0CB6CED1556F}" dt="2021-12-01T22:53:45.724" v="2248" actId="207"/>
          <ac:spMkLst>
            <pc:docMk/>
            <pc:sldMk cId="2591069313" sldId="261"/>
            <ac:spMk id="230" creationId="{6B720D20-BC96-452D-A6A5-8E7DEF54195A}"/>
          </ac:spMkLst>
        </pc:spChg>
        <pc:spChg chg="mod">
          <ac:chgData name="Jonathan Draigh" userId="2c1776f5-9ee3-4516-bd5c-95d9ccbed67c" providerId="ADAL" clId="{3FAB9174-DEB5-4223-B9C6-0CB6CED1556F}" dt="2021-12-01T22:54:09.415" v="2250" actId="1076"/>
          <ac:spMkLst>
            <pc:docMk/>
            <pc:sldMk cId="2591069313" sldId="261"/>
            <ac:spMk id="233" creationId="{99E53885-A089-488D-B574-CB1FF05A4D4F}"/>
          </ac:spMkLst>
        </pc:spChg>
        <pc:spChg chg="mod">
          <ac:chgData name="Jonathan Draigh" userId="2c1776f5-9ee3-4516-bd5c-95d9ccbed67c" providerId="ADAL" clId="{3FAB9174-DEB5-4223-B9C6-0CB6CED1556F}" dt="2021-12-01T22:55:05.180" v="2260" actId="207"/>
          <ac:spMkLst>
            <pc:docMk/>
            <pc:sldMk cId="2591069313" sldId="261"/>
            <ac:spMk id="234" creationId="{E61D293B-A871-4DFD-8B8E-C75E9BAC1299}"/>
          </ac:spMkLst>
        </pc:spChg>
        <pc:spChg chg="del mod">
          <ac:chgData name="Jonathan Draigh" userId="2c1776f5-9ee3-4516-bd5c-95d9ccbed67c" providerId="ADAL" clId="{3FAB9174-DEB5-4223-B9C6-0CB6CED1556F}" dt="2021-12-01T22:18:43.378" v="2157" actId="478"/>
          <ac:spMkLst>
            <pc:docMk/>
            <pc:sldMk cId="2591069313" sldId="261"/>
            <ac:spMk id="235" creationId="{13EA1FBE-5BE1-406B-AA85-4F7E4985640F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236" creationId="{3C879BEF-9D0F-1449-8E70-02D6C754FA8B}"/>
          </ac:spMkLst>
        </pc:spChg>
        <pc:spChg chg="mod">
          <ac:chgData name="Jonathan Draigh" userId="2c1776f5-9ee3-4516-bd5c-95d9ccbed67c" providerId="ADAL" clId="{3FAB9174-DEB5-4223-B9C6-0CB6CED1556F}" dt="2021-12-01T16:54:01.230" v="1655" actId="1076"/>
          <ac:spMkLst>
            <pc:docMk/>
            <pc:sldMk cId="2591069313" sldId="261"/>
            <ac:spMk id="237" creationId="{0142054C-1FDB-41F7-9A9F-39B01123DE97}"/>
          </ac:spMkLst>
        </pc:spChg>
        <pc:spChg chg="mod">
          <ac:chgData name="Jonathan Draigh" userId="2c1776f5-9ee3-4516-bd5c-95d9ccbed67c" providerId="ADAL" clId="{3FAB9174-DEB5-4223-B9C6-0CB6CED1556F}" dt="2021-12-01T14:34:48.479" v="840" actId="1076"/>
          <ac:spMkLst>
            <pc:docMk/>
            <pc:sldMk cId="2591069313" sldId="261"/>
            <ac:spMk id="237" creationId="{A704ABC7-E915-E746-8649-F34E9D0A9D36}"/>
          </ac:spMkLst>
        </pc:spChg>
        <pc:spChg chg="mod">
          <ac:chgData name="Jonathan Draigh" userId="2c1776f5-9ee3-4516-bd5c-95d9ccbed67c" providerId="ADAL" clId="{3FAB9174-DEB5-4223-B9C6-0CB6CED1556F}" dt="2021-12-01T16:53:36.833" v="1653" actId="1076"/>
          <ac:spMkLst>
            <pc:docMk/>
            <pc:sldMk cId="2591069313" sldId="261"/>
            <ac:spMk id="238" creationId="{253DDDAD-5A99-4969-A6E0-625A67998353}"/>
          </ac:spMkLst>
        </pc:spChg>
        <pc:spChg chg="del">
          <ac:chgData name="Jonathan Draigh" userId="2c1776f5-9ee3-4516-bd5c-95d9ccbed67c" providerId="ADAL" clId="{3FAB9174-DEB5-4223-B9C6-0CB6CED1556F}" dt="2021-12-01T22:18:46.466" v="2160" actId="478"/>
          <ac:spMkLst>
            <pc:docMk/>
            <pc:sldMk cId="2591069313" sldId="261"/>
            <ac:spMk id="239" creationId="{B57A2E26-A2AA-401F-8BD3-08C95521B85C}"/>
          </ac:spMkLst>
        </pc:spChg>
        <pc:grpChg chg="add del mod">
          <ac:chgData name="Jonathan Draigh" userId="2c1776f5-9ee3-4516-bd5c-95d9ccbed67c" providerId="ADAL" clId="{3FAB9174-DEB5-4223-B9C6-0CB6CED1556F}" dt="2021-12-01T16:08:28.316" v="1078" actId="165"/>
          <ac:grpSpMkLst>
            <pc:docMk/>
            <pc:sldMk cId="2591069313" sldId="261"/>
            <ac:grpSpMk id="8" creationId="{4E7B9D0C-60C3-42D2-AE24-B2E9581B8D3D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10" creationId="{3B5BFBE8-0124-7E40-8947-E550AFF305D3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13" creationId="{83E3676D-95A5-794A-A354-44AB05BA17FF}"/>
          </ac:grpSpMkLst>
        </pc:grpChg>
        <pc:grpChg chg="add del mod">
          <ac:chgData name="Jonathan Draigh" userId="2c1776f5-9ee3-4516-bd5c-95d9ccbed67c" providerId="ADAL" clId="{3FAB9174-DEB5-4223-B9C6-0CB6CED1556F}" dt="2021-12-01T16:04:40.125" v="1031" actId="478"/>
          <ac:grpSpMkLst>
            <pc:docMk/>
            <pc:sldMk cId="2591069313" sldId="261"/>
            <ac:grpSpMk id="14" creationId="{714BC92A-CB6D-4959-88AA-B7445031B005}"/>
          </ac:grpSpMkLst>
        </pc:grpChg>
        <pc:grpChg chg="add mod">
          <ac:chgData name="Jonathan Draigh" userId="2c1776f5-9ee3-4516-bd5c-95d9ccbed67c" providerId="ADAL" clId="{3FAB9174-DEB5-4223-B9C6-0CB6CED1556F}" dt="2021-12-01T16:54:34.569" v="1663" actId="1076"/>
          <ac:grpSpMkLst>
            <pc:docMk/>
            <pc:sldMk cId="2591069313" sldId="261"/>
            <ac:grpSpMk id="23" creationId="{E42B7CC4-6985-4EE6-8197-E7CAFDE0D568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44" creationId="{9455650E-ABAB-5549-88BA-7D084227F6D4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71" creationId="{4B8889C0-69EC-C443-A0E2-EE65A1648E29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73" creationId="{AF687115-3D8D-754C-9A7C-BC05E604F0C8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74" creationId="{6046912F-911A-BB43-8AFA-E2218D1D2710}"/>
          </ac:grpSpMkLst>
        </pc:grpChg>
        <pc:grpChg chg="del">
          <ac:chgData name="Jonathan Draigh" userId="2c1776f5-9ee3-4516-bd5c-95d9ccbed67c" providerId="ADAL" clId="{3FAB9174-DEB5-4223-B9C6-0CB6CED1556F}" dt="2021-12-01T14:34:31.573" v="837" actId="478"/>
          <ac:grpSpMkLst>
            <pc:docMk/>
            <pc:sldMk cId="2591069313" sldId="261"/>
            <ac:grpSpMk id="92" creationId="{EFD6CABE-91A7-4691-9D4C-BA6A581DE9D3}"/>
          </ac:grpSpMkLst>
        </pc:grpChg>
        <pc:grpChg chg="del">
          <ac:chgData name="Jonathan Draigh" userId="2c1776f5-9ee3-4516-bd5c-95d9ccbed67c" providerId="ADAL" clId="{3FAB9174-DEB5-4223-B9C6-0CB6CED1556F}" dt="2021-12-01T14:34:31.573" v="837" actId="478"/>
          <ac:grpSpMkLst>
            <pc:docMk/>
            <pc:sldMk cId="2591069313" sldId="261"/>
            <ac:grpSpMk id="128" creationId="{28543036-1F27-40EF-B696-255FE6BF1D26}"/>
          </ac:grpSpMkLst>
        </pc:grpChg>
        <pc:grpChg chg="del">
          <ac:chgData name="Jonathan Draigh" userId="2c1776f5-9ee3-4516-bd5c-95d9ccbed67c" providerId="ADAL" clId="{3FAB9174-DEB5-4223-B9C6-0CB6CED1556F}" dt="2021-12-01T17:19:36.057" v="1831" actId="478"/>
          <ac:grpSpMkLst>
            <pc:docMk/>
            <pc:sldMk cId="2591069313" sldId="261"/>
            <ac:grpSpMk id="133" creationId="{65F1691E-8D6E-4F8D-A21E-53C56ADD3F2A}"/>
          </ac:grpSpMkLst>
        </pc:grpChg>
        <pc:grpChg chg="del">
          <ac:chgData name="Jonathan Draigh" userId="2c1776f5-9ee3-4516-bd5c-95d9ccbed67c" providerId="ADAL" clId="{3FAB9174-DEB5-4223-B9C6-0CB6CED1556F}" dt="2021-12-01T14:34:31.573" v="837" actId="478"/>
          <ac:grpSpMkLst>
            <pc:docMk/>
            <pc:sldMk cId="2591069313" sldId="261"/>
            <ac:grpSpMk id="140" creationId="{FC37B496-92BA-4A4A-9BEF-3304D60382CF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177" creationId="{E63647F5-003A-5C40-89E3-C5583E5716A6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178" creationId="{DEA18546-B7A9-F941-9077-21653A7DDF46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179" creationId="{C7DFDC20-060E-ED4A-A10A-C03119195580}"/>
          </ac:grpSpMkLst>
        </pc:grpChg>
        <pc:grpChg chg="del">
          <ac:chgData name="Jonathan Draigh" userId="2c1776f5-9ee3-4516-bd5c-95d9ccbed67c" providerId="ADAL" clId="{3FAB9174-DEB5-4223-B9C6-0CB6CED1556F}" dt="2021-12-01T14:34:31.573" v="837" actId="478"/>
          <ac:grpSpMkLst>
            <pc:docMk/>
            <pc:sldMk cId="2591069313" sldId="261"/>
            <ac:grpSpMk id="230" creationId="{859307B8-E1B7-4F12-AF81-6BA9A482DA1C}"/>
          </ac:grpSpMkLst>
        </pc:grpChg>
        <pc:grpChg chg="mod">
          <ac:chgData name="Jonathan Draigh" userId="2c1776f5-9ee3-4516-bd5c-95d9ccbed67c" providerId="ADAL" clId="{3FAB9174-DEB5-4223-B9C6-0CB6CED1556F}" dt="2021-12-01T14:34:48.479" v="840" actId="1076"/>
          <ac:grpSpMkLst>
            <pc:docMk/>
            <pc:sldMk cId="2591069313" sldId="261"/>
            <ac:grpSpMk id="235" creationId="{6790E1F4-335B-534D-8C94-328289518F6F}"/>
          </ac:grpSpMkLst>
        </pc:grpChg>
        <pc:picChg chg="mod">
          <ac:chgData name="Jonathan Draigh" userId="2c1776f5-9ee3-4516-bd5c-95d9ccbed67c" providerId="ADAL" clId="{3FAB9174-DEB5-4223-B9C6-0CB6CED1556F}" dt="2021-12-01T16:40:59.618" v="1425" actId="1076"/>
          <ac:picMkLst>
            <pc:docMk/>
            <pc:sldMk cId="2591069313" sldId="261"/>
            <ac:picMk id="4" creationId="{883AD3D1-D67F-40E5-8E2E-13BE9E3B14AC}"/>
          </ac:picMkLst>
        </pc:picChg>
        <pc:picChg chg="mod">
          <ac:chgData name="Jonathan Draigh" userId="2c1776f5-9ee3-4516-bd5c-95d9ccbed67c" providerId="ADAL" clId="{3FAB9174-DEB5-4223-B9C6-0CB6CED1556F}" dt="2021-12-01T17:33:55.741" v="2053" actId="1076"/>
          <ac:picMkLst>
            <pc:docMk/>
            <pc:sldMk cId="2591069313" sldId="261"/>
            <ac:picMk id="11" creationId="{B0BF22ED-4C1A-4B5C-83AB-26568FC5617F}"/>
          </ac:picMkLst>
        </pc:picChg>
        <pc:picChg chg="mod">
          <ac:chgData name="Jonathan Draigh" userId="2c1776f5-9ee3-4516-bd5c-95d9ccbed67c" providerId="ADAL" clId="{3FAB9174-DEB5-4223-B9C6-0CB6CED1556F}" dt="2021-12-02T19:23:21.193" v="2409" actId="1076"/>
          <ac:picMkLst>
            <pc:docMk/>
            <pc:sldMk cId="2591069313" sldId="261"/>
            <ac:picMk id="22" creationId="{1D9A07C3-4323-4260-8BFA-948E6297B7AE}"/>
          </ac:picMkLst>
        </pc:picChg>
        <pc:picChg chg="add del mod">
          <ac:chgData name="Jonathan Draigh" userId="2c1776f5-9ee3-4516-bd5c-95d9ccbed67c" providerId="ADAL" clId="{3FAB9174-DEB5-4223-B9C6-0CB6CED1556F}" dt="2021-12-01T15:53:08.298" v="970" actId="478"/>
          <ac:picMkLst>
            <pc:docMk/>
            <pc:sldMk cId="2591069313" sldId="261"/>
            <ac:picMk id="27" creationId="{57A4EF24-BDBE-44D3-BE72-D19FCE508E0A}"/>
          </ac:picMkLst>
        </pc:picChg>
        <pc:picChg chg="mod">
          <ac:chgData name="Jonathan Draigh" userId="2c1776f5-9ee3-4516-bd5c-95d9ccbed67c" providerId="ADAL" clId="{3FAB9174-DEB5-4223-B9C6-0CB6CED1556F}" dt="2021-12-02T19:23:21.193" v="2409" actId="1076"/>
          <ac:picMkLst>
            <pc:docMk/>
            <pc:sldMk cId="2591069313" sldId="261"/>
            <ac:picMk id="27" creationId="{F535F40B-301A-457D-BDB9-E0E4253B0CCE}"/>
          </ac:picMkLst>
        </pc:picChg>
        <pc:picChg chg="del">
          <ac:chgData name="Jonathan Draigh" userId="2c1776f5-9ee3-4516-bd5c-95d9ccbed67c" providerId="ADAL" clId="{3FAB9174-DEB5-4223-B9C6-0CB6CED1556F}" dt="2021-12-01T14:34:31.573" v="837" actId="478"/>
          <ac:picMkLst>
            <pc:docMk/>
            <pc:sldMk cId="2591069313" sldId="261"/>
            <ac:picMk id="31" creationId="{E3790E8F-73CE-D448-8A47-1592DC142B03}"/>
          </ac:picMkLst>
        </pc:picChg>
        <pc:picChg chg="del">
          <ac:chgData name="Jonathan Draigh" userId="2c1776f5-9ee3-4516-bd5c-95d9ccbed67c" providerId="ADAL" clId="{3FAB9174-DEB5-4223-B9C6-0CB6CED1556F}" dt="2021-12-01T22:18:45.649" v="2159" actId="478"/>
          <ac:picMkLst>
            <pc:docMk/>
            <pc:sldMk cId="2591069313" sldId="261"/>
            <ac:picMk id="37" creationId="{7104E6DD-AFEC-44F6-979B-863A4A90A084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39" creationId="{DA74D538-9408-874C-B4B5-5B02CA0F41C3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40" creationId="{681676D9-8120-FB42-928F-63E357989106}"/>
          </ac:picMkLst>
        </pc:picChg>
        <pc:picChg chg="add del mod ord">
          <ac:chgData name="Jonathan Draigh" userId="2c1776f5-9ee3-4516-bd5c-95d9ccbed67c" providerId="ADAL" clId="{3FAB9174-DEB5-4223-B9C6-0CB6CED1556F}" dt="2021-12-01T15:54:17.900" v="1000" actId="478"/>
          <ac:picMkLst>
            <pc:docMk/>
            <pc:sldMk cId="2591069313" sldId="261"/>
            <ac:picMk id="43" creationId="{7CC6B6E6-8968-40C0-B374-28203C3FF7D2}"/>
          </ac:picMkLst>
        </pc:picChg>
        <pc:picChg chg="add mod ord">
          <ac:chgData name="Jonathan Draigh" userId="2c1776f5-9ee3-4516-bd5c-95d9ccbed67c" providerId="ADAL" clId="{3FAB9174-DEB5-4223-B9C6-0CB6CED1556F}" dt="2021-12-02T19:12:47.919" v="2387" actId="1076"/>
          <ac:picMkLst>
            <pc:docMk/>
            <pc:sldMk cId="2591069313" sldId="261"/>
            <ac:picMk id="48" creationId="{0BE9FE08-0015-4FFD-B63A-6EAAAE323397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62" creationId="{DDA2AE79-3EF1-F94B-B670-787A7F78E923}"/>
          </ac:picMkLst>
        </pc:picChg>
        <pc:picChg chg="add mod">
          <ac:chgData name="Jonathan Draigh" userId="2c1776f5-9ee3-4516-bd5c-95d9ccbed67c" providerId="ADAL" clId="{3FAB9174-DEB5-4223-B9C6-0CB6CED1556F}" dt="2021-12-01T22:20:57.089" v="2189" actId="1076"/>
          <ac:picMkLst>
            <pc:docMk/>
            <pc:sldMk cId="2591069313" sldId="261"/>
            <ac:picMk id="88" creationId="{175F0DEE-C260-4577-A5B2-1374AE9F5677}"/>
          </ac:picMkLst>
        </pc:picChg>
        <pc:picChg chg="add mod">
          <ac:chgData name="Jonathan Draigh" userId="2c1776f5-9ee3-4516-bd5c-95d9ccbed67c" providerId="ADAL" clId="{3FAB9174-DEB5-4223-B9C6-0CB6CED1556F}" dt="2021-12-01T22:20:52.372" v="2188" actId="1076"/>
          <ac:picMkLst>
            <pc:docMk/>
            <pc:sldMk cId="2591069313" sldId="261"/>
            <ac:picMk id="89" creationId="{DE86FA2C-F6F5-47B5-B394-C66C8F2165A8}"/>
          </ac:picMkLst>
        </pc:picChg>
        <pc:picChg chg="add mod">
          <ac:chgData name="Jonathan Draigh" userId="2c1776f5-9ee3-4516-bd5c-95d9ccbed67c" providerId="ADAL" clId="{3FAB9174-DEB5-4223-B9C6-0CB6CED1556F}" dt="2021-12-01T22:56:33.455" v="2264" actId="1076"/>
          <ac:picMkLst>
            <pc:docMk/>
            <pc:sldMk cId="2591069313" sldId="261"/>
            <ac:picMk id="90" creationId="{8713C4DE-FBD1-420B-B2EC-0DB1294059E5}"/>
          </ac:picMkLst>
        </pc:picChg>
        <pc:picChg chg="add mod">
          <ac:chgData name="Jonathan Draigh" userId="2c1776f5-9ee3-4516-bd5c-95d9ccbed67c" providerId="ADAL" clId="{3FAB9174-DEB5-4223-B9C6-0CB6CED1556F}" dt="2021-12-01T22:20:46.245" v="2186" actId="1076"/>
          <ac:picMkLst>
            <pc:docMk/>
            <pc:sldMk cId="2591069313" sldId="261"/>
            <ac:picMk id="91" creationId="{D61382AA-9864-4B56-9802-583369553432}"/>
          </ac:picMkLst>
        </pc:picChg>
        <pc:picChg chg="add mod">
          <ac:chgData name="Jonathan Draigh" userId="2c1776f5-9ee3-4516-bd5c-95d9ccbed67c" providerId="ADAL" clId="{3FAB9174-DEB5-4223-B9C6-0CB6CED1556F}" dt="2021-12-01T22:20:32.722" v="2185" actId="1076"/>
          <ac:picMkLst>
            <pc:docMk/>
            <pc:sldMk cId="2591069313" sldId="261"/>
            <ac:picMk id="92" creationId="{9BE4A757-535A-4014-A612-AFC1962C567D}"/>
          </ac:picMkLst>
        </pc:picChg>
        <pc:picChg chg="add mod">
          <ac:chgData name="Jonathan Draigh" userId="2c1776f5-9ee3-4516-bd5c-95d9ccbed67c" providerId="ADAL" clId="{3FAB9174-DEB5-4223-B9C6-0CB6CED1556F}" dt="2021-12-01T22:21:29.677" v="2207" actId="1076"/>
          <ac:picMkLst>
            <pc:docMk/>
            <pc:sldMk cId="2591069313" sldId="261"/>
            <ac:picMk id="93" creationId="{DC124E4F-6223-4860-8B23-E30EB0530A0D}"/>
          </ac:picMkLst>
        </pc:picChg>
        <pc:picChg chg="add mod">
          <ac:chgData name="Jonathan Draigh" userId="2c1776f5-9ee3-4516-bd5c-95d9ccbed67c" providerId="ADAL" clId="{3FAB9174-DEB5-4223-B9C6-0CB6CED1556F}" dt="2021-12-01T22:21:23.286" v="2204" actId="1076"/>
          <ac:picMkLst>
            <pc:docMk/>
            <pc:sldMk cId="2591069313" sldId="261"/>
            <ac:picMk id="94" creationId="{E9AF956D-3C50-455A-9C83-313BF3BBD28C}"/>
          </ac:picMkLst>
        </pc:picChg>
        <pc:picChg chg="add mod">
          <ac:chgData name="Jonathan Draigh" userId="2c1776f5-9ee3-4516-bd5c-95d9ccbed67c" providerId="ADAL" clId="{3FAB9174-DEB5-4223-B9C6-0CB6CED1556F}" dt="2021-12-01T22:21:22.259" v="2203" actId="1076"/>
          <ac:picMkLst>
            <pc:docMk/>
            <pc:sldMk cId="2591069313" sldId="261"/>
            <ac:picMk id="95" creationId="{C5311178-6CD3-49C8-95C7-CCE7FB8E6CC6}"/>
          </ac:picMkLst>
        </pc:picChg>
        <pc:picChg chg="add mod">
          <ac:chgData name="Jonathan Draigh" userId="2c1776f5-9ee3-4516-bd5c-95d9ccbed67c" providerId="ADAL" clId="{3FAB9174-DEB5-4223-B9C6-0CB6CED1556F}" dt="2021-12-01T22:21:20.174" v="2202" actId="1076"/>
          <ac:picMkLst>
            <pc:docMk/>
            <pc:sldMk cId="2591069313" sldId="261"/>
            <ac:picMk id="96" creationId="{F1C89E7D-F543-4E49-9BE5-0B926C929671}"/>
          </ac:picMkLst>
        </pc:picChg>
        <pc:picChg chg="add mod">
          <ac:chgData name="Jonathan Draigh" userId="2c1776f5-9ee3-4516-bd5c-95d9ccbed67c" providerId="ADAL" clId="{3FAB9174-DEB5-4223-B9C6-0CB6CED1556F}" dt="2021-12-01T22:21:18.066" v="2201" actId="1076"/>
          <ac:picMkLst>
            <pc:docMk/>
            <pc:sldMk cId="2591069313" sldId="261"/>
            <ac:picMk id="97" creationId="{F833EFE0-1239-4205-8184-A4590CB0BC04}"/>
          </ac:picMkLst>
        </pc:picChg>
        <pc:picChg chg="add mod">
          <ac:chgData name="Jonathan Draigh" userId="2c1776f5-9ee3-4516-bd5c-95d9ccbed67c" providerId="ADAL" clId="{3FAB9174-DEB5-4223-B9C6-0CB6CED1556F}" dt="2021-12-01T22:21:15.645" v="2200" actId="1076"/>
          <ac:picMkLst>
            <pc:docMk/>
            <pc:sldMk cId="2591069313" sldId="261"/>
            <ac:picMk id="98" creationId="{81E36F22-6B27-4532-B875-9A91C2DF7433}"/>
          </ac:picMkLst>
        </pc:picChg>
        <pc:picChg chg="add mod">
          <ac:chgData name="Jonathan Draigh" userId="2c1776f5-9ee3-4516-bd5c-95d9ccbed67c" providerId="ADAL" clId="{3FAB9174-DEB5-4223-B9C6-0CB6CED1556F}" dt="2021-12-01T22:21:12.765" v="2199" actId="1076"/>
          <ac:picMkLst>
            <pc:docMk/>
            <pc:sldMk cId="2591069313" sldId="261"/>
            <ac:picMk id="99" creationId="{EFE3A099-AEC7-401C-BB2A-4D4CFEFD48B4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100" creationId="{FE6C2F2E-EB39-084A-9B66-9E837EE221FF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101" creationId="{5EA8F7D0-B280-A848-9733-331BC6A7CE30}"/>
          </ac:picMkLst>
        </pc:picChg>
        <pc:picChg chg="add mod">
          <ac:chgData name="Jonathan Draigh" userId="2c1776f5-9ee3-4516-bd5c-95d9ccbed67c" providerId="ADAL" clId="{3FAB9174-DEB5-4223-B9C6-0CB6CED1556F}" dt="2021-12-01T22:24:44.885" v="2216" actId="1076"/>
          <ac:picMkLst>
            <pc:docMk/>
            <pc:sldMk cId="2591069313" sldId="261"/>
            <ac:picMk id="104" creationId="{38A83E28-164D-45C1-BF99-A95F9A3FD34A}"/>
          </ac:picMkLst>
        </pc:picChg>
        <pc:picChg chg="add mod">
          <ac:chgData name="Jonathan Draigh" userId="2c1776f5-9ee3-4516-bd5c-95d9ccbed67c" providerId="ADAL" clId="{3FAB9174-DEB5-4223-B9C6-0CB6CED1556F}" dt="2021-12-01T22:24:41.870" v="2215" actId="1076"/>
          <ac:picMkLst>
            <pc:docMk/>
            <pc:sldMk cId="2591069313" sldId="261"/>
            <ac:picMk id="105" creationId="{FCF7CB5A-71BA-43D1-8641-D66CD202D482}"/>
          </ac:picMkLst>
        </pc:picChg>
        <pc:picChg chg="add mod">
          <ac:chgData name="Jonathan Draigh" userId="2c1776f5-9ee3-4516-bd5c-95d9ccbed67c" providerId="ADAL" clId="{3FAB9174-DEB5-4223-B9C6-0CB6CED1556F}" dt="2021-12-01T17:13:09.325" v="1745" actId="1076"/>
          <ac:picMkLst>
            <pc:docMk/>
            <pc:sldMk cId="2591069313" sldId="261"/>
            <ac:picMk id="112" creationId="{B433C666-2D32-4BB3-B2C6-3B136F07C6AB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115" creationId="{7AF806D9-2B9A-1643-8AC5-861784B497F5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120" creationId="{B194A169-3836-4C6F-979E-876187E58836}"/>
          </ac:picMkLst>
        </pc:picChg>
        <pc:picChg chg="mod">
          <ac:chgData name="Jonathan Draigh" userId="2c1776f5-9ee3-4516-bd5c-95d9ccbed67c" providerId="ADAL" clId="{3FAB9174-DEB5-4223-B9C6-0CB6CED1556F}" dt="2021-12-01T14:34:48.479" v="840" actId="1076"/>
          <ac:picMkLst>
            <pc:docMk/>
            <pc:sldMk cId="2591069313" sldId="261"/>
            <ac:picMk id="121" creationId="{AEA5DF79-BF8F-544D-BDDC-17FCB2CD28EA}"/>
          </ac:picMkLst>
        </pc:picChg>
        <pc:picChg chg="add mod">
          <ac:chgData name="Jonathan Draigh" userId="2c1776f5-9ee3-4516-bd5c-95d9ccbed67c" providerId="ADAL" clId="{3FAB9174-DEB5-4223-B9C6-0CB6CED1556F}" dt="2021-12-01T22:20:59.225" v="2190" actId="1076"/>
          <ac:picMkLst>
            <pc:docMk/>
            <pc:sldMk cId="2591069313" sldId="261"/>
            <ac:picMk id="124" creationId="{1ED3E452-B49D-4C99-842B-580E0FCB1E60}"/>
          </ac:picMkLst>
        </pc:picChg>
        <pc:picChg chg="add mod">
          <ac:chgData name="Jonathan Draigh" userId="2c1776f5-9ee3-4516-bd5c-95d9ccbed67c" providerId="ADAL" clId="{3FAB9174-DEB5-4223-B9C6-0CB6CED1556F}" dt="2021-12-01T22:24:48.439" v="2217" actId="1076"/>
          <ac:picMkLst>
            <pc:docMk/>
            <pc:sldMk cId="2591069313" sldId="261"/>
            <ac:picMk id="129" creationId="{D07AF6E7-6E70-47FB-81F4-D174D580FE06}"/>
          </ac:picMkLst>
        </pc:picChg>
        <pc:picChg chg="mod">
          <ac:chgData name="Jonathan Draigh" userId="2c1776f5-9ee3-4516-bd5c-95d9ccbed67c" providerId="ADAL" clId="{3FAB9174-DEB5-4223-B9C6-0CB6CED1556F}" dt="2021-12-02T18:41:40.380" v="2269" actId="1076"/>
          <ac:picMkLst>
            <pc:docMk/>
            <pc:sldMk cId="2591069313" sldId="261"/>
            <ac:picMk id="132" creationId="{8B2143BE-6CAE-4EBC-9881-268F84A53F79}"/>
          </ac:picMkLst>
        </pc:picChg>
        <pc:picChg chg="mod">
          <ac:chgData name="Jonathan Draigh" userId="2c1776f5-9ee3-4516-bd5c-95d9ccbed67c" providerId="ADAL" clId="{3FAB9174-DEB5-4223-B9C6-0CB6CED1556F}" dt="2021-12-01T22:26:24.705" v="2218" actId="1076"/>
          <ac:picMkLst>
            <pc:docMk/>
            <pc:sldMk cId="2591069313" sldId="261"/>
            <ac:picMk id="135" creationId="{A73AD702-4B10-49B9-A977-9CC87E336C49}"/>
          </ac:picMkLst>
        </pc:picChg>
        <pc:picChg chg="mod">
          <ac:chgData name="Jonathan Draigh" userId="2c1776f5-9ee3-4516-bd5c-95d9ccbed67c" providerId="ADAL" clId="{3FAB9174-DEB5-4223-B9C6-0CB6CED1556F}" dt="2021-12-01T17:33:47.103" v="2051" actId="1076"/>
          <ac:picMkLst>
            <pc:docMk/>
            <pc:sldMk cId="2591069313" sldId="261"/>
            <ac:picMk id="136" creationId="{6582841D-C516-42DC-AE1B-FD7DAAB4F9D7}"/>
          </ac:picMkLst>
        </pc:picChg>
        <pc:picChg chg="add mod">
          <ac:chgData name="Jonathan Draigh" userId="2c1776f5-9ee3-4516-bd5c-95d9ccbed67c" providerId="ADAL" clId="{3FAB9174-DEB5-4223-B9C6-0CB6CED1556F}" dt="2021-12-01T16:24:18.026" v="1408" actId="1076"/>
          <ac:picMkLst>
            <pc:docMk/>
            <pc:sldMk cId="2591069313" sldId="261"/>
            <ac:picMk id="137" creationId="{98DFAC57-9DDB-4EFE-8895-4050D55FC124}"/>
          </ac:picMkLst>
        </pc:picChg>
        <pc:picChg chg="mod">
          <ac:chgData name="Jonathan Draigh" userId="2c1776f5-9ee3-4516-bd5c-95d9ccbed67c" providerId="ADAL" clId="{3FAB9174-DEB5-4223-B9C6-0CB6CED1556F}" dt="2021-12-01T16:51:16.369" v="1642" actId="1076"/>
          <ac:picMkLst>
            <pc:docMk/>
            <pc:sldMk cId="2591069313" sldId="261"/>
            <ac:picMk id="192" creationId="{7DB32C5F-3A6A-2A49-B134-6A1DB32D287A}"/>
          </ac:picMkLst>
        </pc:picChg>
        <pc:picChg chg="mod">
          <ac:chgData name="Jonathan Draigh" userId="2c1776f5-9ee3-4516-bd5c-95d9ccbed67c" providerId="ADAL" clId="{3FAB9174-DEB5-4223-B9C6-0CB6CED1556F}" dt="2021-12-01T22:20:23.227" v="2178" actId="1076"/>
          <ac:picMkLst>
            <pc:docMk/>
            <pc:sldMk cId="2591069313" sldId="261"/>
            <ac:picMk id="209" creationId="{6C7A53F7-2BC9-4A94-A5BD-F1C66B99681B}"/>
          </ac:picMkLst>
        </pc:picChg>
        <pc:picChg chg="mod">
          <ac:chgData name="Jonathan Draigh" userId="2c1776f5-9ee3-4516-bd5c-95d9ccbed67c" providerId="ADAL" clId="{3FAB9174-DEB5-4223-B9C6-0CB6CED1556F}" dt="2021-12-02T18:55:20.164" v="2318" actId="1076"/>
          <ac:picMkLst>
            <pc:docMk/>
            <pc:sldMk cId="2591069313" sldId="261"/>
            <ac:picMk id="210" creationId="{6E5C24F7-C73A-4515-91F2-E78646B05621}"/>
          </ac:picMkLst>
        </pc:picChg>
        <pc:picChg chg="add mod">
          <ac:chgData name="Jonathan Draigh" userId="2c1776f5-9ee3-4516-bd5c-95d9ccbed67c" providerId="ADAL" clId="{3FAB9174-DEB5-4223-B9C6-0CB6CED1556F}" dt="2021-12-01T22:56:30.025" v="2263" actId="1076"/>
          <ac:picMkLst>
            <pc:docMk/>
            <pc:sldMk cId="2591069313" sldId="261"/>
            <ac:picMk id="212" creationId="{A0BEB189-1A6E-4298-BE83-76785227CFCE}"/>
          </ac:picMkLst>
        </pc:picChg>
        <pc:picChg chg="mod">
          <ac:chgData name="Jonathan Draigh" userId="2c1776f5-9ee3-4516-bd5c-95d9ccbed67c" providerId="ADAL" clId="{3FAB9174-DEB5-4223-B9C6-0CB6CED1556F}" dt="2021-12-01T16:53:16.816" v="1652" actId="1076"/>
          <ac:picMkLst>
            <pc:docMk/>
            <pc:sldMk cId="2591069313" sldId="261"/>
            <ac:picMk id="213" creationId="{F71A0775-7539-4337-A692-14D9060074DE}"/>
          </ac:picMkLst>
        </pc:picChg>
        <pc:picChg chg="mod">
          <ac:chgData name="Jonathan Draigh" userId="2c1776f5-9ee3-4516-bd5c-95d9ccbed67c" providerId="ADAL" clId="{3FAB9174-DEB5-4223-B9C6-0CB6CED1556F}" dt="2021-12-01T16:54:19.960" v="1660" actId="164"/>
          <ac:picMkLst>
            <pc:docMk/>
            <pc:sldMk cId="2591069313" sldId="261"/>
            <ac:picMk id="218" creationId="{6A98F974-AE4E-41F8-9CA9-912FB959B87E}"/>
          </ac:picMkLst>
        </pc:picChg>
        <pc:picChg chg="add mod">
          <ac:chgData name="Jonathan Draigh" userId="2c1776f5-9ee3-4516-bd5c-95d9ccbed67c" providerId="ADAL" clId="{3FAB9174-DEB5-4223-B9C6-0CB6CED1556F}" dt="2021-12-01T17:33:53.829" v="2052" actId="1076"/>
          <ac:picMkLst>
            <pc:docMk/>
            <pc:sldMk cId="2591069313" sldId="261"/>
            <ac:picMk id="219" creationId="{7D3BF23F-E3A0-4CEF-B55E-A75B65AD264B}"/>
          </ac:picMkLst>
        </pc:picChg>
        <pc:picChg chg="add mod">
          <ac:chgData name="Jonathan Draigh" userId="2c1776f5-9ee3-4516-bd5c-95d9ccbed67c" providerId="ADAL" clId="{3FAB9174-DEB5-4223-B9C6-0CB6CED1556F}" dt="2021-12-01T22:26:27.826" v="2219" actId="1076"/>
          <ac:picMkLst>
            <pc:docMk/>
            <pc:sldMk cId="2591069313" sldId="261"/>
            <ac:picMk id="220" creationId="{222A1366-4259-4750-84B4-A402BA3D1367}"/>
          </ac:picMkLst>
        </pc:picChg>
        <pc:picChg chg="add mod">
          <ac:chgData name="Jonathan Draigh" userId="2c1776f5-9ee3-4516-bd5c-95d9ccbed67c" providerId="ADAL" clId="{3FAB9174-DEB5-4223-B9C6-0CB6CED1556F}" dt="2021-12-01T22:20:14.265" v="2176" actId="1076"/>
          <ac:picMkLst>
            <pc:docMk/>
            <pc:sldMk cId="2591069313" sldId="261"/>
            <ac:picMk id="221" creationId="{C0A692FE-4A33-4A73-9581-2FA8001BA632}"/>
          </ac:picMkLst>
        </pc:picChg>
        <pc:picChg chg="add mod">
          <ac:chgData name="Jonathan Draigh" userId="2c1776f5-9ee3-4516-bd5c-95d9ccbed67c" providerId="ADAL" clId="{3FAB9174-DEB5-4223-B9C6-0CB6CED1556F}" dt="2021-12-01T22:20:11.600" v="2175" actId="1076"/>
          <ac:picMkLst>
            <pc:docMk/>
            <pc:sldMk cId="2591069313" sldId="261"/>
            <ac:picMk id="223" creationId="{86CF9FC5-B882-4179-BB2F-B606378AD48F}"/>
          </ac:picMkLst>
        </pc:picChg>
        <pc:picChg chg="mod">
          <ac:chgData name="Jonathan Draigh" userId="2c1776f5-9ee3-4516-bd5c-95d9ccbed67c" providerId="ADAL" clId="{3FAB9174-DEB5-4223-B9C6-0CB6CED1556F}" dt="2021-12-01T16:54:19.960" v="1660" actId="164"/>
          <ac:picMkLst>
            <pc:docMk/>
            <pc:sldMk cId="2591069313" sldId="261"/>
            <ac:picMk id="226" creationId="{33628611-485C-44F8-A432-49B95F1E6805}"/>
          </ac:picMkLst>
        </pc:picChg>
        <pc:picChg chg="del">
          <ac:chgData name="Jonathan Draigh" userId="2c1776f5-9ee3-4516-bd5c-95d9ccbed67c" providerId="ADAL" clId="{3FAB9174-DEB5-4223-B9C6-0CB6CED1556F}" dt="2021-12-01T17:19:39.220" v="1832" actId="478"/>
          <ac:picMkLst>
            <pc:docMk/>
            <pc:sldMk cId="2591069313" sldId="261"/>
            <ac:picMk id="241" creationId="{87021415-6CCD-42D4-B3B0-B238DEE096C7}"/>
          </ac:picMkLst>
        </pc:picChg>
        <pc:picChg chg="mod">
          <ac:chgData name="Jonathan Draigh" userId="2c1776f5-9ee3-4516-bd5c-95d9ccbed67c" providerId="ADAL" clId="{3FAB9174-DEB5-4223-B9C6-0CB6CED1556F}" dt="2021-12-01T22:21:35.226" v="2208" actId="1076"/>
          <ac:picMkLst>
            <pc:docMk/>
            <pc:sldMk cId="2591069313" sldId="261"/>
            <ac:picMk id="247" creationId="{F4F2A69A-8BA0-41FB-AB73-E67027D8AFCC}"/>
          </ac:picMkLst>
        </pc:picChg>
        <pc:cxnChg chg="add del">
          <ac:chgData name="Jonathan Draigh" userId="2c1776f5-9ee3-4516-bd5c-95d9ccbed67c" providerId="ADAL" clId="{3FAB9174-DEB5-4223-B9C6-0CB6CED1556F}" dt="2021-12-01T14:36:27.057" v="845" actId="478"/>
          <ac:cxnSpMkLst>
            <pc:docMk/>
            <pc:sldMk cId="2591069313" sldId="261"/>
            <ac:cxnSpMk id="11" creationId="{BE15B994-1C25-48E1-BBA2-17E03DF66139}"/>
          </ac:cxnSpMkLst>
        </pc:cxnChg>
        <pc:cxnChg chg="mod">
          <ac:chgData name="Jonathan Draigh" userId="2c1776f5-9ee3-4516-bd5c-95d9ccbed67c" providerId="ADAL" clId="{3FAB9174-DEB5-4223-B9C6-0CB6CED1556F}" dt="2021-12-02T19:06:06.665" v="2346" actId="1076"/>
          <ac:cxnSpMkLst>
            <pc:docMk/>
            <pc:sldMk cId="2591069313" sldId="261"/>
            <ac:cxnSpMk id="19" creationId="{39567954-4EB2-440A-99E5-DE92C1EF3D05}"/>
          </ac:cxnSpMkLst>
        </pc:cxnChg>
        <pc:cxnChg chg="add mod">
          <ac:chgData name="Jonathan Draigh" userId="2c1776f5-9ee3-4516-bd5c-95d9ccbed67c" providerId="ADAL" clId="{3FAB9174-DEB5-4223-B9C6-0CB6CED1556F}" dt="2021-12-01T15:58:48.268" v="1027" actId="164"/>
          <ac:cxnSpMkLst>
            <pc:docMk/>
            <pc:sldMk cId="2591069313" sldId="261"/>
            <ac:cxnSpMk id="19" creationId="{56C55F72-2CAF-4080-9F77-96D0C36245EC}"/>
          </ac:cxnSpMkLst>
        </pc:cxnChg>
        <pc:cxnChg chg="del">
          <ac:chgData name="Jonathan Draigh" userId="2c1776f5-9ee3-4516-bd5c-95d9ccbed67c" providerId="ADAL" clId="{3FAB9174-DEB5-4223-B9C6-0CB6CED1556F}" dt="2021-12-01T16:54:25.566" v="1662" actId="478"/>
          <ac:cxnSpMkLst>
            <pc:docMk/>
            <pc:sldMk cId="2591069313" sldId="261"/>
            <ac:cxnSpMk id="19" creationId="{EA952799-022A-498D-9F60-BBB66871FD45}"/>
          </ac:cxnSpMkLst>
        </pc:cxnChg>
        <pc:cxnChg chg="add mod">
          <ac:chgData name="Jonathan Draigh" userId="2c1776f5-9ee3-4516-bd5c-95d9ccbed67c" providerId="ADAL" clId="{3FAB9174-DEB5-4223-B9C6-0CB6CED1556F}" dt="2021-12-02T19:10:12.603" v="2379" actId="1076"/>
          <ac:cxnSpMkLst>
            <pc:docMk/>
            <pc:sldMk cId="2591069313" sldId="261"/>
            <ac:cxnSpMk id="21" creationId="{DE37FB51-1853-49D1-AD8B-4C173EC9731C}"/>
          </ac:cxnSpMkLst>
        </pc:cxnChg>
        <pc:cxnChg chg="add mod">
          <ac:chgData name="Jonathan Draigh" userId="2c1776f5-9ee3-4516-bd5c-95d9ccbed67c" providerId="ADAL" clId="{3FAB9174-DEB5-4223-B9C6-0CB6CED1556F}" dt="2021-12-01T14:44:47.656" v="857" actId="1076"/>
          <ac:cxnSpMkLst>
            <pc:docMk/>
            <pc:sldMk cId="2591069313" sldId="261"/>
            <ac:cxnSpMk id="21" creationId="{F1593A33-4A06-4C91-AEEE-D85F1C06C0DC}"/>
          </ac:cxnSpMkLst>
        </pc:cxnChg>
        <pc:cxnChg chg="del">
          <ac:chgData name="Jonathan Draigh" userId="2c1776f5-9ee3-4516-bd5c-95d9ccbed67c" providerId="ADAL" clId="{3FAB9174-DEB5-4223-B9C6-0CB6CED1556F}" dt="2021-12-01T14:34:31.573" v="837" actId="478"/>
          <ac:cxnSpMkLst>
            <pc:docMk/>
            <pc:sldMk cId="2591069313" sldId="261"/>
            <ac:cxnSpMk id="23" creationId="{1A597E5A-D011-4F6C-8BBE-E18D3E015744}"/>
          </ac:cxnSpMkLst>
        </pc:cxnChg>
        <pc:cxnChg chg="mod">
          <ac:chgData name="Jonathan Draigh" userId="2c1776f5-9ee3-4516-bd5c-95d9ccbed67c" providerId="ADAL" clId="{3FAB9174-DEB5-4223-B9C6-0CB6CED1556F}" dt="2021-12-02T19:04:03.813" v="2338" actId="1076"/>
          <ac:cxnSpMkLst>
            <pc:docMk/>
            <pc:sldMk cId="2591069313" sldId="261"/>
            <ac:cxnSpMk id="24" creationId="{6CDE6985-F3F0-4D8A-B05C-AE720BA7A5C5}"/>
          </ac:cxnSpMkLst>
        </pc:cxnChg>
        <pc:cxnChg chg="add mod">
          <ac:chgData name="Jonathan Draigh" userId="2c1776f5-9ee3-4516-bd5c-95d9ccbed67c" providerId="ADAL" clId="{3FAB9174-DEB5-4223-B9C6-0CB6CED1556F}" dt="2021-12-01T14:44:47.656" v="857" actId="1076"/>
          <ac:cxnSpMkLst>
            <pc:docMk/>
            <pc:sldMk cId="2591069313" sldId="261"/>
            <ac:cxnSpMk id="24" creationId="{CED899EF-7114-4C35-B4F2-85587D918B31}"/>
          </ac:cxnSpMkLst>
        </pc:cxnChg>
        <pc:cxnChg chg="mod topLvl">
          <ac:chgData name="Jonathan Draigh" userId="2c1776f5-9ee3-4516-bd5c-95d9ccbed67c" providerId="ADAL" clId="{3FAB9174-DEB5-4223-B9C6-0CB6CED1556F}" dt="2021-12-01T16:08:33.051" v="1080" actId="14100"/>
          <ac:cxnSpMkLst>
            <pc:docMk/>
            <pc:sldMk cId="2591069313" sldId="261"/>
            <ac:cxnSpMk id="29" creationId="{38AA59ED-AAB1-42AA-A11C-3BBC6EA54088}"/>
          </ac:cxnSpMkLst>
        </pc:cxnChg>
        <pc:cxnChg chg="add mod">
          <ac:chgData name="Jonathan Draigh" userId="2c1776f5-9ee3-4516-bd5c-95d9ccbed67c" providerId="ADAL" clId="{3FAB9174-DEB5-4223-B9C6-0CB6CED1556F}" dt="2021-12-01T15:58:48.268" v="1027" actId="164"/>
          <ac:cxnSpMkLst>
            <pc:docMk/>
            <pc:sldMk cId="2591069313" sldId="261"/>
            <ac:cxnSpMk id="30" creationId="{1B3307B3-B718-4804-8BE5-BC32B6D815D6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41" creationId="{D9418407-E0BA-D54C-9D0A-A1C648EF3139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50" creationId="{139F98FC-3CFE-314E-B071-643E138A0AED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64" creationId="{F161056A-8A84-6446-BD0E-7DBF0C978D42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65" creationId="{0C69857B-C53A-7044-BE54-CE8A8565FFB8}"/>
          </ac:cxnSpMkLst>
        </pc:cxnChg>
        <pc:cxnChg chg="mod">
          <ac:chgData name="Jonathan Draigh" userId="2c1776f5-9ee3-4516-bd5c-95d9ccbed67c" providerId="ADAL" clId="{3FAB9174-DEB5-4223-B9C6-0CB6CED1556F}" dt="2021-12-01T16:51:24.629" v="1643" actId="1076"/>
          <ac:cxnSpMkLst>
            <pc:docMk/>
            <pc:sldMk cId="2591069313" sldId="261"/>
            <ac:cxnSpMk id="71" creationId="{1E8B088C-2D07-4F4F-92D2-4D62EFCFF163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84" creationId="{C7F1042D-B82E-7E4A-B21F-8ED99DB7D010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91" creationId="{466AE1A7-DCD5-8941-A544-7B7D1A975B2C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96" creationId="{3DFBFABC-FAE8-8B4F-97FB-7287124DFD9C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97" creationId="{C0814FD5-E1FB-3C49-A057-3C60FD05BC61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02" creationId="{9FE77254-4CA6-5841-B604-F531D3CCF057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03" creationId="{108AC38C-3ACC-0049-8D1F-280F8C539D51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04" creationId="{BB1CACC7-0679-7440-B772-AA8CAA0C3E7E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05" creationId="{172AE6A1-A222-F649-9421-90DDF14AE6FC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06" creationId="{C87DDB80-308F-984D-9328-529315E07EA7}"/>
          </ac:cxnSpMkLst>
        </pc:cxnChg>
        <pc:cxnChg chg="add mod">
          <ac:chgData name="Jonathan Draigh" userId="2c1776f5-9ee3-4516-bd5c-95d9ccbed67c" providerId="ADAL" clId="{3FAB9174-DEB5-4223-B9C6-0CB6CED1556F}" dt="2021-12-02T19:04:06.653" v="2339" actId="1076"/>
          <ac:cxnSpMkLst>
            <pc:docMk/>
            <pc:sldMk cId="2591069313" sldId="261"/>
            <ac:cxnSpMk id="107" creationId="{8AE412B6-CCD2-40C6-B6EF-8C52E2D42F0C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12" creationId="{DF7B1B1C-5C81-D146-A157-48AC46385D66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13" creationId="{FE1D2F19-EAA9-CB48-881D-25D002A3F313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14" creationId="{891F5B90-F203-514E-9C5B-098C45EB41DC}"/>
          </ac:cxnSpMkLst>
        </pc:cxnChg>
        <pc:cxnChg chg="mod">
          <ac:chgData name="Jonathan Draigh" userId="2c1776f5-9ee3-4516-bd5c-95d9ccbed67c" providerId="ADAL" clId="{3FAB9174-DEB5-4223-B9C6-0CB6CED1556F}" dt="2021-12-01T14:34:48.479" v="840" actId="1076"/>
          <ac:cxnSpMkLst>
            <pc:docMk/>
            <pc:sldMk cId="2591069313" sldId="261"/>
            <ac:cxnSpMk id="117" creationId="{2BF072C6-873D-094E-911C-EE9A8321D2EE}"/>
          </ac:cxnSpMkLst>
        </pc:cxnChg>
        <pc:cxnChg chg="mod">
          <ac:chgData name="Jonathan Draigh" userId="2c1776f5-9ee3-4516-bd5c-95d9ccbed67c" providerId="ADAL" clId="{3FAB9174-DEB5-4223-B9C6-0CB6CED1556F}" dt="2021-12-02T19:23:03.651" v="2408" actId="1076"/>
          <ac:cxnSpMkLst>
            <pc:docMk/>
            <pc:sldMk cId="2591069313" sldId="261"/>
            <ac:cxnSpMk id="120" creationId="{1CCC0A8D-96A3-486E-875E-B66AA19801D7}"/>
          </ac:cxnSpMkLst>
        </pc:cxnChg>
        <pc:cxnChg chg="add del mod">
          <ac:chgData name="Jonathan Draigh" userId="2c1776f5-9ee3-4516-bd5c-95d9ccbed67c" providerId="ADAL" clId="{3FAB9174-DEB5-4223-B9C6-0CB6CED1556F}" dt="2021-12-01T16:09:13.724" v="1089" actId="478"/>
          <ac:cxnSpMkLst>
            <pc:docMk/>
            <pc:sldMk cId="2591069313" sldId="261"/>
            <ac:cxnSpMk id="129" creationId="{A780D2C8-C968-4AF9-BC24-D2D94F8CE757}"/>
          </ac:cxnSpMkLst>
        </pc:cxnChg>
        <pc:cxnChg chg="add mod">
          <ac:chgData name="Jonathan Draigh" userId="2c1776f5-9ee3-4516-bd5c-95d9ccbed67c" providerId="ADAL" clId="{3FAB9174-DEB5-4223-B9C6-0CB6CED1556F}" dt="2021-12-02T19:23:47.622" v="2413" actId="1076"/>
          <ac:cxnSpMkLst>
            <pc:docMk/>
            <pc:sldMk cId="2591069313" sldId="261"/>
            <ac:cxnSpMk id="138" creationId="{3C482761-AE4A-4182-AF4E-1FC77C039CD1}"/>
          </ac:cxnSpMkLst>
        </pc:cxnChg>
        <pc:cxnChg chg="del">
          <ac:chgData name="Jonathan Draigh" userId="2c1776f5-9ee3-4516-bd5c-95d9ccbed67c" providerId="ADAL" clId="{3FAB9174-DEB5-4223-B9C6-0CB6CED1556F}" dt="2021-12-01T14:34:31.573" v="837" actId="478"/>
          <ac:cxnSpMkLst>
            <pc:docMk/>
            <pc:sldMk cId="2591069313" sldId="261"/>
            <ac:cxnSpMk id="148" creationId="{B2B8B228-C1E1-4047-8D94-8AC6E5252D00}"/>
          </ac:cxnSpMkLst>
        </pc:cxnChg>
        <pc:cxnChg chg="del">
          <ac:chgData name="Jonathan Draigh" userId="2c1776f5-9ee3-4516-bd5c-95d9ccbed67c" providerId="ADAL" clId="{3FAB9174-DEB5-4223-B9C6-0CB6CED1556F}" dt="2021-12-01T16:52:49.831" v="1650" actId="478"/>
          <ac:cxnSpMkLst>
            <pc:docMk/>
            <pc:sldMk cId="2591069313" sldId="261"/>
            <ac:cxnSpMk id="177" creationId="{B88A0278-D8BC-4F88-A43C-6712614A2F5A}"/>
          </ac:cxnSpMkLst>
        </pc:cxnChg>
        <pc:cxnChg chg="del">
          <ac:chgData name="Jonathan Draigh" userId="2c1776f5-9ee3-4516-bd5c-95d9ccbed67c" providerId="ADAL" clId="{3FAB9174-DEB5-4223-B9C6-0CB6CED1556F}" dt="2021-12-01T14:34:31.573" v="837" actId="478"/>
          <ac:cxnSpMkLst>
            <pc:docMk/>
            <pc:sldMk cId="2591069313" sldId="261"/>
            <ac:cxnSpMk id="197" creationId="{62789310-16CE-4808-A49F-7F325328670C}"/>
          </ac:cxnSpMkLst>
        </pc:cxnChg>
        <pc:cxnChg chg="mod">
          <ac:chgData name="Jonathan Draigh" userId="2c1776f5-9ee3-4516-bd5c-95d9ccbed67c" providerId="ADAL" clId="{3FAB9174-DEB5-4223-B9C6-0CB6CED1556F}" dt="2021-12-01T16:54:19.960" v="1660" actId="164"/>
          <ac:cxnSpMkLst>
            <pc:docMk/>
            <pc:sldMk cId="2591069313" sldId="261"/>
            <ac:cxnSpMk id="214" creationId="{DAC7CF4B-B1C3-4031-B397-6614AE9F3229}"/>
          </ac:cxnSpMkLst>
        </pc:cxnChg>
        <pc:cxnChg chg="mod">
          <ac:chgData name="Jonathan Draigh" userId="2c1776f5-9ee3-4516-bd5c-95d9ccbed67c" providerId="ADAL" clId="{3FAB9174-DEB5-4223-B9C6-0CB6CED1556F}" dt="2021-12-01T16:54:19.960" v="1660" actId="164"/>
          <ac:cxnSpMkLst>
            <pc:docMk/>
            <pc:sldMk cId="2591069313" sldId="261"/>
            <ac:cxnSpMk id="215" creationId="{FD70A41F-DCB4-461D-BA49-81AE3F4F8129}"/>
          </ac:cxnSpMkLst>
        </pc:cxnChg>
        <pc:cxnChg chg="mod">
          <ac:chgData name="Jonathan Draigh" userId="2c1776f5-9ee3-4516-bd5c-95d9ccbed67c" providerId="ADAL" clId="{3FAB9174-DEB5-4223-B9C6-0CB6CED1556F}" dt="2021-12-01T16:54:19.960" v="1660" actId="164"/>
          <ac:cxnSpMkLst>
            <pc:docMk/>
            <pc:sldMk cId="2591069313" sldId="261"/>
            <ac:cxnSpMk id="216" creationId="{9C01A1CB-1478-4DC5-AC33-14D8AC5E8A4D}"/>
          </ac:cxnSpMkLst>
        </pc:cxnChg>
        <pc:cxnChg chg="mod">
          <ac:chgData name="Jonathan Draigh" userId="2c1776f5-9ee3-4516-bd5c-95d9ccbed67c" providerId="ADAL" clId="{3FAB9174-DEB5-4223-B9C6-0CB6CED1556F}" dt="2021-12-01T16:54:19.960" v="1660" actId="164"/>
          <ac:cxnSpMkLst>
            <pc:docMk/>
            <pc:sldMk cId="2591069313" sldId="261"/>
            <ac:cxnSpMk id="217" creationId="{D447867E-9B17-4ED9-95C2-C8AC7EC47E6B}"/>
          </ac:cxnSpMkLst>
        </pc:cxnChg>
        <pc:cxnChg chg="mod">
          <ac:chgData name="Jonathan Draigh" userId="2c1776f5-9ee3-4516-bd5c-95d9ccbed67c" providerId="ADAL" clId="{3FAB9174-DEB5-4223-B9C6-0CB6CED1556F}" dt="2021-12-01T16:54:19.960" v="1660" actId="164"/>
          <ac:cxnSpMkLst>
            <pc:docMk/>
            <pc:sldMk cId="2591069313" sldId="261"/>
            <ac:cxnSpMk id="222" creationId="{6E060EE8-50A7-40A5-801E-F6F0A9FD2AC5}"/>
          </ac:cxnSpMkLst>
        </pc:cxnChg>
        <pc:cxnChg chg="del">
          <ac:chgData name="Jonathan Draigh" userId="2c1776f5-9ee3-4516-bd5c-95d9ccbed67c" providerId="ADAL" clId="{3FAB9174-DEB5-4223-B9C6-0CB6CED1556F}" dt="2021-12-01T14:34:31.573" v="837" actId="478"/>
          <ac:cxnSpMkLst>
            <pc:docMk/>
            <pc:sldMk cId="2591069313" sldId="261"/>
            <ac:cxnSpMk id="233" creationId="{078F0F92-BC37-4A8F-97B0-838F069CC43E}"/>
          </ac:cxnSpMkLst>
        </pc:cxnChg>
        <pc:cxnChg chg="del">
          <ac:chgData name="Jonathan Draigh" userId="2c1776f5-9ee3-4516-bd5c-95d9ccbed67c" providerId="ADAL" clId="{3FAB9174-DEB5-4223-B9C6-0CB6CED1556F}" dt="2021-12-01T22:18:44.794" v="2158" actId="478"/>
          <ac:cxnSpMkLst>
            <pc:docMk/>
            <pc:sldMk cId="2591069313" sldId="261"/>
            <ac:cxnSpMk id="246" creationId="{46BA6FD6-13F7-47A9-8928-61C320654B16}"/>
          </ac:cxnSpMkLst>
        </pc:cxnChg>
      </pc:sldChg>
      <pc:sldChg chg="addSp delSp modSp new del mod">
        <pc:chgData name="Jonathan Draigh" userId="2c1776f5-9ee3-4516-bd5c-95d9ccbed67c" providerId="ADAL" clId="{3FAB9174-DEB5-4223-B9C6-0CB6CED1556F}" dt="2021-12-02T19:25:46.199" v="2418" actId="47"/>
        <pc:sldMkLst>
          <pc:docMk/>
          <pc:sldMk cId="3119140705" sldId="262"/>
        </pc:sldMkLst>
        <pc:spChg chg="del">
          <ac:chgData name="Jonathan Draigh" userId="2c1776f5-9ee3-4516-bd5c-95d9ccbed67c" providerId="ADAL" clId="{3FAB9174-DEB5-4223-B9C6-0CB6CED1556F}" dt="2021-12-02T19:02:33.129" v="2320" actId="478"/>
          <ac:spMkLst>
            <pc:docMk/>
            <pc:sldMk cId="3119140705" sldId="262"/>
            <ac:spMk id="2" creationId="{0CFB7004-4C49-4509-BC6B-5C36CA9F3BE7}"/>
          </ac:spMkLst>
        </pc:spChg>
        <pc:spChg chg="del">
          <ac:chgData name="Jonathan Draigh" userId="2c1776f5-9ee3-4516-bd5c-95d9ccbed67c" providerId="ADAL" clId="{3FAB9174-DEB5-4223-B9C6-0CB6CED1556F}" dt="2021-12-02T19:02:30.877" v="2319" actId="478"/>
          <ac:spMkLst>
            <pc:docMk/>
            <pc:sldMk cId="3119140705" sldId="262"/>
            <ac:spMk id="3" creationId="{68C5697E-13B0-493D-BE17-4103ACF59916}"/>
          </ac:spMkLst>
        </pc:spChg>
        <pc:picChg chg="add mod">
          <ac:chgData name="Jonathan Draigh" userId="2c1776f5-9ee3-4516-bd5c-95d9ccbed67c" providerId="ADAL" clId="{3FAB9174-DEB5-4223-B9C6-0CB6CED1556F}" dt="2021-12-02T19:02:46.830" v="2325" actId="14100"/>
          <ac:picMkLst>
            <pc:docMk/>
            <pc:sldMk cId="3119140705" sldId="262"/>
            <ac:picMk id="1026" creationId="{01CDDD30-D5E6-4454-B6B6-2B858CBC64F6}"/>
          </ac:picMkLst>
        </pc:picChg>
      </pc:sldChg>
    </pc:docChg>
  </pc:docChgLst>
  <pc:docChgLst>
    <pc:chgData name="Emily Haggard" userId="S::ech18@my.fsu.edu::5201ad20-fc15-4a28-b6bc-e7946e217fed" providerId="AD" clId="Web-{5F6C020A-C731-0E55-EAB5-682F1D15CC13}"/>
    <pc:docChg chg="modSld">
      <pc:chgData name="Emily Haggard" userId="S::ech18@my.fsu.edu::5201ad20-fc15-4a28-b6bc-e7946e217fed" providerId="AD" clId="Web-{5F6C020A-C731-0E55-EAB5-682F1D15CC13}" dt="2021-11-30T21:36:02.276" v="35" actId="1076"/>
      <pc:docMkLst>
        <pc:docMk/>
      </pc:docMkLst>
      <pc:sldChg chg="addSp modSp">
        <pc:chgData name="Emily Haggard" userId="S::ech18@my.fsu.edu::5201ad20-fc15-4a28-b6bc-e7946e217fed" providerId="AD" clId="Web-{5F6C020A-C731-0E55-EAB5-682F1D15CC13}" dt="2021-11-30T21:36:02.276" v="35" actId="1076"/>
        <pc:sldMkLst>
          <pc:docMk/>
          <pc:sldMk cId="541853025" sldId="256"/>
        </pc:sldMkLst>
        <pc:spChg chg="mod">
          <ac:chgData name="Emily Haggard" userId="S::ech18@my.fsu.edu::5201ad20-fc15-4a28-b6bc-e7946e217fed" providerId="AD" clId="Web-{5F6C020A-C731-0E55-EAB5-682F1D15CC13}" dt="2021-11-30T21:32:23.113" v="29" actId="20577"/>
          <ac:spMkLst>
            <pc:docMk/>
            <pc:sldMk cId="541853025" sldId="256"/>
            <ac:spMk id="7" creationId="{00000000-0000-0000-0000-000000000000}"/>
          </ac:spMkLst>
        </pc:spChg>
        <pc:spChg chg="mod">
          <ac:chgData name="Emily Haggard" userId="S::ech18@my.fsu.edu::5201ad20-fc15-4a28-b6bc-e7946e217fed" providerId="AD" clId="Web-{5F6C020A-C731-0E55-EAB5-682F1D15CC13}" dt="2021-11-30T21:35:59.291" v="34" actId="1076"/>
          <ac:spMkLst>
            <pc:docMk/>
            <pc:sldMk cId="541853025" sldId="256"/>
            <ac:spMk id="8" creationId="{00000000-0000-0000-0000-000000000000}"/>
          </ac:spMkLst>
        </pc:spChg>
        <pc:picChg chg="add mod">
          <ac:chgData name="Emily Haggard" userId="S::ech18@my.fsu.edu::5201ad20-fc15-4a28-b6bc-e7946e217fed" providerId="AD" clId="Web-{5F6C020A-C731-0E55-EAB5-682F1D15CC13}" dt="2021-11-30T21:36:02.276" v="35" actId="1076"/>
          <ac:picMkLst>
            <pc:docMk/>
            <pc:sldMk cId="541853025" sldId="256"/>
            <ac:picMk id="2" creationId="{BC63334A-F516-48C2-8F28-64B0FA09AE46}"/>
          </ac:picMkLst>
        </pc:picChg>
      </pc:sldChg>
    </pc:docChg>
  </pc:docChgLst>
  <pc:docChgLst>
    <pc:chgData name="Jonathan Draigh" userId="S::jzd18@my.fsu.edu::2c1776f5-9ee3-4516-bd5c-95d9ccbed67c" providerId="AD" clId="Web-{B1C56388-6DC6-4ABE-A7D4-9ECE58AAA870}"/>
    <pc:docChg chg="modSld">
      <pc:chgData name="Jonathan Draigh" userId="S::jzd18@my.fsu.edu::2c1776f5-9ee3-4516-bd5c-95d9ccbed67c" providerId="AD" clId="Web-{B1C56388-6DC6-4ABE-A7D4-9ECE58AAA870}" dt="2021-12-02T18:22:36.148" v="0"/>
      <pc:docMkLst>
        <pc:docMk/>
      </pc:docMkLst>
      <pc:sldChg chg="modSp">
        <pc:chgData name="Jonathan Draigh" userId="S::jzd18@my.fsu.edu::2c1776f5-9ee3-4516-bd5c-95d9ccbed67c" providerId="AD" clId="Web-{B1C56388-6DC6-4ABE-A7D4-9ECE58AAA870}" dt="2021-12-02T18:22:36.148" v="0"/>
        <pc:sldMkLst>
          <pc:docMk/>
          <pc:sldMk cId="2591069313" sldId="261"/>
        </pc:sldMkLst>
        <pc:cxnChg chg="mod">
          <ac:chgData name="Jonathan Draigh" userId="S::jzd18@my.fsu.edu::2c1776f5-9ee3-4516-bd5c-95d9ccbed67c" providerId="AD" clId="Web-{B1C56388-6DC6-4ABE-A7D4-9ECE58AAA870}" dt="2021-12-02T18:22:36.148" v="0"/>
          <ac:cxnSpMkLst>
            <pc:docMk/>
            <pc:sldMk cId="2591069313" sldId="261"/>
            <ac:cxnSpMk id="24" creationId="{6CDE6985-F3F0-4D8A-B05C-AE720BA7A5C5}"/>
          </ac:cxnSpMkLst>
        </pc:cxnChg>
      </pc:sldChg>
    </pc:docChg>
  </pc:docChgLst>
  <pc:docChgLst>
    <pc:chgData name="Emily Haggard" userId="5201ad20-fc15-4a28-b6bc-e7946e217fed" providerId="ADAL" clId="{7DD78854-A8E8-4C15-8DD4-338A9BD36A7D}"/>
    <pc:docChg chg="undo custSel addSld delSld modSld">
      <pc:chgData name="Emily Haggard" userId="5201ad20-fc15-4a28-b6bc-e7946e217fed" providerId="ADAL" clId="{7DD78854-A8E8-4C15-8DD4-338A9BD36A7D}" dt="2021-12-02T19:24:02.121" v="3255" actId="478"/>
      <pc:docMkLst>
        <pc:docMk/>
      </pc:docMkLst>
      <pc:sldChg chg="addSp delSp modSp mod">
        <pc:chgData name="Emily Haggard" userId="5201ad20-fc15-4a28-b6bc-e7946e217fed" providerId="ADAL" clId="{7DD78854-A8E8-4C15-8DD4-338A9BD36A7D}" dt="2021-12-01T16:02:13.620" v="1954" actId="1076"/>
        <pc:sldMkLst>
          <pc:docMk/>
          <pc:sldMk cId="541853025" sldId="256"/>
        </pc:sldMkLst>
        <pc:spChg chg="mod">
          <ac:chgData name="Emily Haggard" userId="5201ad20-fc15-4a28-b6bc-e7946e217fed" providerId="ADAL" clId="{7DD78854-A8E8-4C15-8DD4-338A9BD36A7D}" dt="2021-11-30T22:07:15.601" v="253" actId="14100"/>
          <ac:spMkLst>
            <pc:docMk/>
            <pc:sldMk cId="541853025" sldId="256"/>
            <ac:spMk id="5" creationId="{00000000-0000-0000-0000-000000000000}"/>
          </ac:spMkLst>
        </pc:spChg>
        <pc:spChg chg="add del mod">
          <ac:chgData name="Emily Haggard" userId="5201ad20-fc15-4a28-b6bc-e7946e217fed" providerId="ADAL" clId="{7DD78854-A8E8-4C15-8DD4-338A9BD36A7D}" dt="2021-12-01T00:43:13.623" v="870" actId="478"/>
          <ac:spMkLst>
            <pc:docMk/>
            <pc:sldMk cId="541853025" sldId="256"/>
            <ac:spMk id="6" creationId="{7EAD451C-E187-4349-AB16-15D8D8CF5E2F}"/>
          </ac:spMkLst>
        </pc:spChg>
        <pc:spChg chg="del mod">
          <ac:chgData name="Emily Haggard" userId="5201ad20-fc15-4a28-b6bc-e7946e217fed" providerId="ADAL" clId="{7DD78854-A8E8-4C15-8DD4-338A9BD36A7D}" dt="2021-12-01T00:43:08.551" v="868" actId="478"/>
          <ac:spMkLst>
            <pc:docMk/>
            <pc:sldMk cId="541853025" sldId="256"/>
            <ac:spMk id="8" creationId="{00000000-0000-0000-0000-000000000000}"/>
          </ac:spMkLst>
        </pc:spChg>
        <pc:spChg chg="mod">
          <ac:chgData name="Emily Haggard" userId="5201ad20-fc15-4a28-b6bc-e7946e217fed" providerId="ADAL" clId="{7DD78854-A8E8-4C15-8DD4-338A9BD36A7D}" dt="2021-12-01T00:27:41.500" v="764" actId="20577"/>
          <ac:spMkLst>
            <pc:docMk/>
            <pc:sldMk cId="541853025" sldId="256"/>
            <ac:spMk id="9" creationId="{00000000-0000-0000-0000-000000000000}"/>
          </ac:spMkLst>
        </pc:spChg>
        <pc:spChg chg="add del">
          <ac:chgData name="Emily Haggard" userId="5201ad20-fc15-4a28-b6bc-e7946e217fed" providerId="ADAL" clId="{7DD78854-A8E8-4C15-8DD4-338A9BD36A7D}" dt="2021-11-30T22:49:19.675" v="539" actId="478"/>
          <ac:spMkLst>
            <pc:docMk/>
            <pc:sldMk cId="541853025" sldId="256"/>
            <ac:spMk id="10" creationId="{5CA595C5-8888-4F56-9048-1BA0920A6A3C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11" creationId="{425E43C8-52FB-C24B-815A-2646D897F431}"/>
          </ac:spMkLst>
        </pc:spChg>
        <pc:spChg chg="del">
          <ac:chgData name="Emily Haggard" userId="5201ad20-fc15-4a28-b6bc-e7946e217fed" providerId="ADAL" clId="{7DD78854-A8E8-4C15-8DD4-338A9BD36A7D}" dt="2021-11-30T22:26:22.626" v="307" actId="478"/>
          <ac:spMkLst>
            <pc:docMk/>
            <pc:sldMk cId="541853025" sldId="256"/>
            <ac:spMk id="13" creationId="{00000000-0000-0000-0000-000000000000}"/>
          </ac:spMkLst>
        </pc:spChg>
        <pc:spChg chg="add del">
          <ac:chgData name="Emily Haggard" userId="5201ad20-fc15-4a28-b6bc-e7946e217fed" providerId="ADAL" clId="{7DD78854-A8E8-4C15-8DD4-338A9BD36A7D}" dt="2021-11-30T22:50:16.959" v="541" actId="478"/>
          <ac:spMkLst>
            <pc:docMk/>
            <pc:sldMk cId="541853025" sldId="256"/>
            <ac:spMk id="16" creationId="{3C37A3B7-5E99-4ACF-AA7E-285B81152DE7}"/>
          </ac:spMkLst>
        </pc:spChg>
        <pc:spChg chg="del mod">
          <ac:chgData name="Emily Haggard" userId="5201ad20-fc15-4a28-b6bc-e7946e217fed" providerId="ADAL" clId="{7DD78854-A8E8-4C15-8DD4-338A9BD36A7D}" dt="2021-11-30T22:26:20.337" v="306" actId="478"/>
          <ac:spMkLst>
            <pc:docMk/>
            <pc:sldMk cId="541853025" sldId="256"/>
            <ac:spMk id="17" creationId="{00000000-0000-0000-0000-000000000000}"/>
          </ac:spMkLst>
        </pc:spChg>
        <pc:spChg chg="del mod">
          <ac:chgData name="Emily Haggard" userId="5201ad20-fc15-4a28-b6bc-e7946e217fed" providerId="ADAL" clId="{7DD78854-A8E8-4C15-8DD4-338A9BD36A7D}" dt="2021-11-30T22:26:18.512" v="305" actId="478"/>
          <ac:spMkLst>
            <pc:docMk/>
            <pc:sldMk cId="541853025" sldId="256"/>
            <ac:spMk id="18" creationId="{00000000-0000-0000-0000-000000000000}"/>
          </ac:spMkLst>
        </pc:spChg>
        <pc:spChg chg="mod">
          <ac:chgData name="Emily Haggard" userId="5201ad20-fc15-4a28-b6bc-e7946e217fed" providerId="ADAL" clId="{7DD78854-A8E8-4C15-8DD4-338A9BD36A7D}" dt="2021-12-01T00:09:47.996" v="679" actId="20577"/>
          <ac:spMkLst>
            <pc:docMk/>
            <pc:sldMk cId="541853025" sldId="256"/>
            <ac:spMk id="18" creationId="{8296CD91-38D4-F747-B3E3-B85D6DEB7E16}"/>
          </ac:spMkLst>
        </pc:spChg>
        <pc:spChg chg="del mod">
          <ac:chgData name="Emily Haggard" userId="5201ad20-fc15-4a28-b6bc-e7946e217fed" providerId="ADAL" clId="{7DD78854-A8E8-4C15-8DD4-338A9BD36A7D}" dt="2021-11-30T22:26:16.251" v="304" actId="478"/>
          <ac:spMkLst>
            <pc:docMk/>
            <pc:sldMk cId="541853025" sldId="256"/>
            <ac:spMk id="19" creationId="{00000000-0000-0000-0000-000000000000}"/>
          </ac:spMkLst>
        </pc:spChg>
        <pc:spChg chg="mod">
          <ac:chgData name="Emily Haggard" userId="5201ad20-fc15-4a28-b6bc-e7946e217fed" providerId="ADAL" clId="{7DD78854-A8E8-4C15-8DD4-338A9BD36A7D}" dt="2021-11-30T23:08:46.413" v="582" actId="14100"/>
          <ac:spMkLst>
            <pc:docMk/>
            <pc:sldMk cId="541853025" sldId="256"/>
            <ac:spMk id="20" creationId="{616F00F0-3ED1-42A6-9B2E-C2D2048FB88B}"/>
          </ac:spMkLst>
        </pc:spChg>
        <pc:spChg chg="add mod">
          <ac:chgData name="Emily Haggard" userId="5201ad20-fc15-4a28-b6bc-e7946e217fed" providerId="ADAL" clId="{7DD78854-A8E8-4C15-8DD4-338A9BD36A7D}" dt="2021-11-30T23:19:42.295" v="605" actId="20577"/>
          <ac:spMkLst>
            <pc:docMk/>
            <pc:sldMk cId="541853025" sldId="256"/>
            <ac:spMk id="21" creationId="{7278D393-8534-421F-AD62-C52A74A0087D}"/>
          </ac:spMkLst>
        </pc:spChg>
        <pc:spChg chg="add mod">
          <ac:chgData name="Emily Haggard" userId="5201ad20-fc15-4a28-b6bc-e7946e217fed" providerId="ADAL" clId="{7DD78854-A8E8-4C15-8DD4-338A9BD36A7D}" dt="2021-11-30T23:34:03.968" v="621" actId="1076"/>
          <ac:spMkLst>
            <pc:docMk/>
            <pc:sldMk cId="541853025" sldId="256"/>
            <ac:spMk id="23" creationId="{DD07505F-8656-4C06-888D-89C051763DE8}"/>
          </ac:spMkLst>
        </pc:spChg>
        <pc:spChg chg="add mod">
          <ac:chgData name="Emily Haggard" userId="5201ad20-fc15-4a28-b6bc-e7946e217fed" providerId="ADAL" clId="{7DD78854-A8E8-4C15-8DD4-338A9BD36A7D}" dt="2021-11-30T23:34:02.195" v="620" actId="1076"/>
          <ac:spMkLst>
            <pc:docMk/>
            <pc:sldMk cId="541853025" sldId="256"/>
            <ac:spMk id="24" creationId="{D5988E3E-86E9-4396-9719-F34DA346608E}"/>
          </ac:spMkLst>
        </pc:spChg>
        <pc:spChg chg="add mod">
          <ac:chgData name="Emily Haggard" userId="5201ad20-fc15-4a28-b6bc-e7946e217fed" providerId="ADAL" clId="{7DD78854-A8E8-4C15-8DD4-338A9BD36A7D}" dt="2021-11-30T23:34:08.894" v="622" actId="1076"/>
          <ac:spMkLst>
            <pc:docMk/>
            <pc:sldMk cId="541853025" sldId="256"/>
            <ac:spMk id="25" creationId="{E935EEAE-B9EC-42D6-A532-BBDD9D11AA94}"/>
          </ac:spMkLst>
        </pc:spChg>
        <pc:spChg chg="add mod">
          <ac:chgData name="Emily Haggard" userId="5201ad20-fc15-4a28-b6bc-e7946e217fed" providerId="ADAL" clId="{7DD78854-A8E8-4C15-8DD4-338A9BD36A7D}" dt="2021-11-30T23:10:57.179" v="590" actId="1076"/>
          <ac:spMkLst>
            <pc:docMk/>
            <pc:sldMk cId="541853025" sldId="256"/>
            <ac:spMk id="26" creationId="{D5655D73-ADCA-4377-918A-D9314C382902}"/>
          </ac:spMkLst>
        </pc:spChg>
        <pc:spChg chg="add mod">
          <ac:chgData name="Emily Haggard" userId="5201ad20-fc15-4a28-b6bc-e7946e217fed" providerId="ADAL" clId="{7DD78854-A8E8-4C15-8DD4-338A9BD36A7D}" dt="2021-11-30T23:10:57.179" v="590" actId="1076"/>
          <ac:spMkLst>
            <pc:docMk/>
            <pc:sldMk cId="541853025" sldId="256"/>
            <ac:spMk id="27" creationId="{B08B1ABB-1737-4989-B07A-5534BBF2229A}"/>
          </ac:spMkLst>
        </pc:spChg>
        <pc:spChg chg="add del">
          <ac:chgData name="Emily Haggard" userId="5201ad20-fc15-4a28-b6bc-e7946e217fed" providerId="ADAL" clId="{7DD78854-A8E8-4C15-8DD4-338A9BD36A7D}" dt="2021-11-30T22:59:09.277" v="569" actId="478"/>
          <ac:spMkLst>
            <pc:docMk/>
            <pc:sldMk cId="541853025" sldId="256"/>
            <ac:spMk id="28" creationId="{39DEE2C1-A994-43A7-B8E0-7B9653352CC7}"/>
          </ac:spMkLst>
        </pc:spChg>
        <pc:spChg chg="add del mod">
          <ac:chgData name="Emily Haggard" userId="5201ad20-fc15-4a28-b6bc-e7946e217fed" providerId="ADAL" clId="{7DD78854-A8E8-4C15-8DD4-338A9BD36A7D}" dt="2021-11-30T22:55:30.050" v="567" actId="478"/>
          <ac:spMkLst>
            <pc:docMk/>
            <pc:sldMk cId="541853025" sldId="256"/>
            <ac:spMk id="30" creationId="{8E7D10D4-A6A5-42AF-99BE-2670D3A8FDD8}"/>
          </ac:spMkLst>
        </pc:spChg>
        <pc:spChg chg="mod">
          <ac:chgData name="Emily Haggard" userId="5201ad20-fc15-4a28-b6bc-e7946e217fed" providerId="ADAL" clId="{7DD78854-A8E8-4C15-8DD4-338A9BD36A7D}" dt="2021-12-01T00:09:26.305" v="676" actId="1076"/>
          <ac:spMkLst>
            <pc:docMk/>
            <pc:sldMk cId="541853025" sldId="256"/>
            <ac:spMk id="36" creationId="{EB34200B-5EDD-8A43-8DF3-4D375E614974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37" creationId="{A1CF3AF1-021F-724B-99E6-B95E1E3339A1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38" creationId="{DA7F14E1-B9F2-B246-A281-4975E60C6FC7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45" creationId="{124B8065-CF34-7B4C-9CDB-3CB553BD0CA9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46" creationId="{F2B5543D-A380-8244-A1E8-B73DA5F912F1}"/>
          </ac:spMkLst>
        </pc:spChg>
        <pc:spChg chg="mod">
          <ac:chgData name="Emily Haggard" userId="5201ad20-fc15-4a28-b6bc-e7946e217fed" providerId="ADAL" clId="{7DD78854-A8E8-4C15-8DD4-338A9BD36A7D}" dt="2021-12-01T00:09:26.305" v="676" actId="1076"/>
          <ac:spMkLst>
            <pc:docMk/>
            <pc:sldMk cId="541853025" sldId="256"/>
            <ac:spMk id="47" creationId="{404A8EE1-1ECD-954D-8919-EB6C416953C5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49" creationId="{E3A1B18F-F190-7C43-ADC9-8FA1390F318A}"/>
          </ac:spMkLst>
        </pc:spChg>
        <pc:spChg chg="mod">
          <ac:chgData name="Emily Haggard" userId="5201ad20-fc15-4a28-b6bc-e7946e217fed" providerId="ADAL" clId="{7DD78854-A8E8-4C15-8DD4-338A9BD36A7D}" dt="2021-12-01T00:09:26.305" v="676" actId="1076"/>
          <ac:spMkLst>
            <pc:docMk/>
            <pc:sldMk cId="541853025" sldId="256"/>
            <ac:spMk id="51" creationId="{76E2E4B4-CDCD-974E-93E3-4BCBEA55705E}"/>
          </ac:spMkLst>
        </pc:spChg>
        <pc:spChg chg="add del mod">
          <ac:chgData name="Emily Haggard" userId="5201ad20-fc15-4a28-b6bc-e7946e217fed" providerId="ADAL" clId="{7DD78854-A8E8-4C15-8DD4-338A9BD36A7D}" dt="2021-12-01T00:43:11.218" v="869" actId="478"/>
          <ac:spMkLst>
            <pc:docMk/>
            <pc:sldMk cId="541853025" sldId="256"/>
            <ac:spMk id="53" creationId="{66B53D80-D425-4750-A8B8-D36DF45702B1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54" creationId="{886C4A8F-0EE7-E44A-B14C-492000EC0679}"/>
          </ac:spMkLst>
        </pc:spChg>
        <pc:spChg chg="mod">
          <ac:chgData name="Emily Haggard" userId="5201ad20-fc15-4a28-b6bc-e7946e217fed" providerId="ADAL" clId="{7DD78854-A8E8-4C15-8DD4-338A9BD36A7D}" dt="2021-12-01T00:09:26.305" v="676" actId="1076"/>
          <ac:spMkLst>
            <pc:docMk/>
            <pc:sldMk cId="541853025" sldId="256"/>
            <ac:spMk id="56" creationId="{2C9A2A71-80EB-F94D-A304-F8EADC5971C0}"/>
          </ac:spMkLst>
        </pc:spChg>
        <pc:spChg chg="mod">
          <ac:chgData name="Emily Haggard" userId="5201ad20-fc15-4a28-b6bc-e7946e217fed" providerId="ADAL" clId="{7DD78854-A8E8-4C15-8DD4-338A9BD36A7D}" dt="2021-12-01T00:09:26.305" v="676" actId="1076"/>
          <ac:spMkLst>
            <pc:docMk/>
            <pc:sldMk cId="541853025" sldId="256"/>
            <ac:spMk id="57" creationId="{71FBBD43-3D7C-6546-8A95-DFE77960A48D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58" creationId="{FB53341B-3678-094C-A5A8-7E1A28347AE2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59" creationId="{F0620A7B-BBFE-E64D-B04F-A0E8A14EFB78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60" creationId="{A3AABBD0-ECE4-BC4B-BF12-DE7631B4F9C4}"/>
          </ac:spMkLst>
        </pc:spChg>
        <pc:spChg chg="mod">
          <ac:chgData name="Emily Haggard" userId="5201ad20-fc15-4a28-b6bc-e7946e217fed" providerId="ADAL" clId="{7DD78854-A8E8-4C15-8DD4-338A9BD36A7D}" dt="2021-12-01T00:09:26.305" v="676" actId="1076"/>
          <ac:spMkLst>
            <pc:docMk/>
            <pc:sldMk cId="541853025" sldId="256"/>
            <ac:spMk id="61" creationId="{DBC21BE0-7687-764F-B03D-52C7FA5B8EAE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67" creationId="{3F8A239C-F134-9741-AB1E-73C7C274E09B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68" creationId="{5A1A6CDB-7C6B-FB43-BA80-E898C3E134E6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69" creationId="{285697F5-69FC-A94A-A4E8-A465063A27EA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75" creationId="{2A1ADFBB-54BB-DE41-B300-08AB6657BC70}"/>
          </ac:spMkLst>
        </pc:spChg>
        <pc:spChg chg="del">
          <ac:chgData name="Emily Haggard" userId="5201ad20-fc15-4a28-b6bc-e7946e217fed" providerId="ADAL" clId="{7DD78854-A8E8-4C15-8DD4-338A9BD36A7D}" dt="2021-12-01T00:10:11.267" v="681" actId="478"/>
          <ac:spMkLst>
            <pc:docMk/>
            <pc:sldMk cId="541853025" sldId="256"/>
            <ac:spMk id="76" creationId="{2F0DE67D-F155-3C48-B946-D583DF7C99D3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76" creationId="{9C484123-400E-DE47-B81B-3C35F302F805}"/>
          </ac:spMkLst>
        </pc:spChg>
        <pc:spChg chg="mod">
          <ac:chgData name="Emily Haggard" userId="5201ad20-fc15-4a28-b6bc-e7946e217fed" providerId="ADAL" clId="{7DD78854-A8E8-4C15-8DD4-338A9BD36A7D}" dt="2021-12-01T00:13:00.670" v="702" actId="14100"/>
          <ac:spMkLst>
            <pc:docMk/>
            <pc:sldMk cId="541853025" sldId="256"/>
            <ac:spMk id="77" creationId="{D86896DF-1FEC-FF46-AF05-36A131A0369B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78" creationId="{9C1247CF-41CE-244C-9D87-C256BF9A65DA}"/>
          </ac:spMkLst>
        </pc:spChg>
        <pc:spChg chg="add mod">
          <ac:chgData name="Emily Haggard" userId="5201ad20-fc15-4a28-b6bc-e7946e217fed" providerId="ADAL" clId="{7DD78854-A8E8-4C15-8DD4-338A9BD36A7D}" dt="2021-12-01T00:21:27.452" v="733" actId="14100"/>
          <ac:spMkLst>
            <pc:docMk/>
            <pc:sldMk cId="541853025" sldId="256"/>
            <ac:spMk id="79" creationId="{2A9FD05E-EA45-4796-8858-85ED45A9CF4F}"/>
          </ac:spMkLst>
        </pc:spChg>
        <pc:spChg chg="del mod">
          <ac:chgData name="Emily Haggard" userId="5201ad20-fc15-4a28-b6bc-e7946e217fed" providerId="ADAL" clId="{7DD78854-A8E8-4C15-8DD4-338A9BD36A7D}" dt="2021-12-01T00:12:34.092" v="697" actId="478"/>
          <ac:spMkLst>
            <pc:docMk/>
            <pc:sldMk cId="541853025" sldId="256"/>
            <ac:spMk id="79" creationId="{CE0DAF61-4E22-E347-A1B6-0FDCEC8840CD}"/>
          </ac:spMkLst>
        </pc:spChg>
        <pc:spChg chg="mod">
          <ac:chgData name="Emily Haggard" userId="5201ad20-fc15-4a28-b6bc-e7946e217fed" providerId="ADAL" clId="{7DD78854-A8E8-4C15-8DD4-338A9BD36A7D}" dt="2021-12-01T01:01:34.287" v="1106" actId="207"/>
          <ac:spMkLst>
            <pc:docMk/>
            <pc:sldMk cId="541853025" sldId="256"/>
            <ac:spMk id="80" creationId="{0DD1CC89-E77A-4702-9D45-1242AD86C2BB}"/>
          </ac:spMkLst>
        </pc:spChg>
        <pc:spChg chg="mod">
          <ac:chgData name="Emily Haggard" userId="5201ad20-fc15-4a28-b6bc-e7946e217fed" providerId="ADAL" clId="{7DD78854-A8E8-4C15-8DD4-338A9BD36A7D}" dt="2021-12-01T15:06:08.603" v="1511" actId="207"/>
          <ac:spMkLst>
            <pc:docMk/>
            <pc:sldMk cId="541853025" sldId="256"/>
            <ac:spMk id="81" creationId="{B38F8450-6615-4BA1-97CB-0501B00AFC18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82" creationId="{74ABE62B-13D1-8646-9765-89253B9633A7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83" creationId="{1D7CE547-C678-FB46-816B-317BFAD812B7}"/>
          </ac:spMkLst>
        </pc:spChg>
        <pc:spChg chg="del mod">
          <ac:chgData name="Emily Haggard" userId="5201ad20-fc15-4a28-b6bc-e7946e217fed" providerId="ADAL" clId="{7DD78854-A8E8-4C15-8DD4-338A9BD36A7D}" dt="2021-12-01T00:10:26.789" v="687" actId="478"/>
          <ac:spMkLst>
            <pc:docMk/>
            <pc:sldMk cId="541853025" sldId="256"/>
            <ac:spMk id="85" creationId="{04380979-D14D-3546-929D-552876AF68C6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85" creationId="{24A61616-973E-FF42-82F4-B3D630341097}"/>
          </ac:spMkLst>
        </pc:spChg>
        <pc:spChg chg="mod">
          <ac:chgData name="Emily Haggard" userId="5201ad20-fc15-4a28-b6bc-e7946e217fed" providerId="ADAL" clId="{7DD78854-A8E8-4C15-8DD4-338A9BD36A7D}" dt="2021-12-01T00:10:19.664" v="686" actId="478"/>
          <ac:spMkLst>
            <pc:docMk/>
            <pc:sldMk cId="541853025" sldId="256"/>
            <ac:spMk id="86" creationId="{CA836A33-F494-6A48-90E6-A5AD33527151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87" creationId="{123D02CB-A633-4A4B-ABC4-6DB4FBDD90B9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88" creationId="{2B751254-22FA-3743-B040-60CC18AB2DD0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89" creationId="{0E4ACF0F-E40C-354E-B407-53F7CDE10208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90" creationId="{F8ABE693-7441-9646-AB63-7882C18C2D7A}"/>
          </ac:spMkLst>
        </pc:spChg>
        <pc:spChg chg="mod">
          <ac:chgData name="Emily Haggard" userId="5201ad20-fc15-4a28-b6bc-e7946e217fed" providerId="ADAL" clId="{7DD78854-A8E8-4C15-8DD4-338A9BD36A7D}" dt="2021-12-01T00:10:19.664" v="686" actId="478"/>
          <ac:spMkLst>
            <pc:docMk/>
            <pc:sldMk cId="541853025" sldId="256"/>
            <ac:spMk id="92" creationId="{C2372DFF-13A7-0F41-82EC-D566E1135BDE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93" creationId="{88F1A8D5-91C9-314A-8FF5-B6C8C432047E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94" creationId="{A421B7C2-55B6-F04B-A15E-F7BCCC773A54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95" creationId="{014D91FD-F14C-FF49-87E1-C2FBF8BE25FF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98" creationId="{268E8317-9B0C-DD48-8A5B-48D0FEE4EA65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99" creationId="{F82E63FE-4878-AC46-9CDA-A492066DB4D2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107" creationId="{84BB5E90-291D-5F44-8E8E-1FFD5F20E942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108" creationId="{09BFD6BC-4BCD-034C-A909-715A0D4BA55B}"/>
          </ac:spMkLst>
        </pc:spChg>
        <pc:spChg chg="add 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109" creationId="{5AFC0A01-D97D-46D5-BE4F-662594691BBD}"/>
          </ac:spMkLst>
        </pc:spChg>
        <pc:spChg chg="add 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110" creationId="{2BE83EE4-3A35-4945-93D6-FA5426445075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111" creationId="{3AEE361E-D1D1-D84E-807D-8478881121BC}"/>
          </ac:spMkLst>
        </pc:spChg>
        <pc:spChg chg="mod">
          <ac:chgData name="Emily Haggard" userId="5201ad20-fc15-4a28-b6bc-e7946e217fed" providerId="ADAL" clId="{7DD78854-A8E8-4C15-8DD4-338A9BD36A7D}" dt="2021-12-01T00:53:18.035" v="980" actId="1076"/>
          <ac:spMkLst>
            <pc:docMk/>
            <pc:sldMk cId="541853025" sldId="256"/>
            <ac:spMk id="116" creationId="{D7CF1F59-D617-424D-8D11-F2A00D9EC79C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118" creationId="{C56C91A5-7B80-D34F-A563-162D96E66776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119" creationId="{49C5F265-8C51-634A-A3EF-E94131B3B8E6}"/>
          </ac:spMkLst>
        </pc:spChg>
        <pc:spChg chg="mod">
          <ac:chgData name="Emily Haggard" userId="5201ad20-fc15-4a28-b6bc-e7946e217fed" providerId="ADAL" clId="{7DD78854-A8E8-4C15-8DD4-338A9BD36A7D}" dt="2021-12-01T00:48:43.583" v="905" actId="571"/>
          <ac:spMkLst>
            <pc:docMk/>
            <pc:sldMk cId="541853025" sldId="256"/>
            <ac:spMk id="123" creationId="{E0AB85DC-C631-48E1-8240-0A10FC93A6EA}"/>
          </ac:spMkLst>
        </pc:spChg>
        <pc:spChg chg="mod">
          <ac:chgData name="Emily Haggard" userId="5201ad20-fc15-4a28-b6bc-e7946e217fed" providerId="ADAL" clId="{7DD78854-A8E8-4C15-8DD4-338A9BD36A7D}" dt="2021-12-01T00:48:53.031" v="906" actId="1076"/>
          <ac:spMkLst>
            <pc:docMk/>
            <pc:sldMk cId="541853025" sldId="256"/>
            <ac:spMk id="124" creationId="{135D4205-4E13-4B8B-94A0-2F15F7A874D8}"/>
          </ac:spMkLst>
        </pc:spChg>
        <pc:spChg chg="add mod">
          <ac:chgData name="Emily Haggard" userId="5201ad20-fc15-4a28-b6bc-e7946e217fed" providerId="ADAL" clId="{7DD78854-A8E8-4C15-8DD4-338A9BD36A7D}" dt="2021-12-01T00:48:43.583" v="905" actId="571"/>
          <ac:spMkLst>
            <pc:docMk/>
            <pc:sldMk cId="541853025" sldId="256"/>
            <ac:spMk id="125" creationId="{A49B4E13-9D2F-4FC0-8462-5413B85EE796}"/>
          </ac:spMkLst>
        </pc:spChg>
        <pc:spChg chg="add del mod">
          <ac:chgData name="Emily Haggard" userId="5201ad20-fc15-4a28-b6bc-e7946e217fed" providerId="ADAL" clId="{7DD78854-A8E8-4C15-8DD4-338A9BD36A7D}" dt="2021-12-01T00:59:08.823" v="1075"/>
          <ac:spMkLst>
            <pc:docMk/>
            <pc:sldMk cId="541853025" sldId="256"/>
            <ac:spMk id="130" creationId="{71B6FEAE-CE32-4B7F-8AAB-A444A51BB140}"/>
          </ac:spMkLst>
        </pc:spChg>
        <pc:spChg chg="add del mod">
          <ac:chgData name="Emily Haggard" userId="5201ad20-fc15-4a28-b6bc-e7946e217fed" providerId="ADAL" clId="{7DD78854-A8E8-4C15-8DD4-338A9BD36A7D}" dt="2021-12-01T01:16:44.455" v="1238"/>
          <ac:spMkLst>
            <pc:docMk/>
            <pc:sldMk cId="541853025" sldId="256"/>
            <ac:spMk id="139" creationId="{B2825091-E188-46C8-B8E7-ADE168F07672}"/>
          </ac:spMkLst>
        </pc:spChg>
        <pc:spChg chg="mod">
          <ac:chgData name="Emily Haggard" userId="5201ad20-fc15-4a28-b6bc-e7946e217fed" providerId="ADAL" clId="{7DD78854-A8E8-4C15-8DD4-338A9BD36A7D}" dt="2021-12-01T01:16:50.401" v="1239"/>
          <ac:spMkLst>
            <pc:docMk/>
            <pc:sldMk cId="541853025" sldId="256"/>
            <ac:spMk id="141" creationId="{C0C6B606-7EE7-4A75-8E23-9BBCA005A230}"/>
          </ac:spMkLst>
        </pc:spChg>
        <pc:spChg chg="mod">
          <ac:chgData name="Emily Haggard" userId="5201ad20-fc15-4a28-b6bc-e7946e217fed" providerId="ADAL" clId="{7DD78854-A8E8-4C15-8DD4-338A9BD36A7D}" dt="2021-12-01T01:23:09.803" v="1384" actId="403"/>
          <ac:spMkLst>
            <pc:docMk/>
            <pc:sldMk cId="541853025" sldId="256"/>
            <ac:spMk id="142" creationId="{F46D50BE-0062-4F5D-B552-40BC0C87BB30}"/>
          </ac:spMkLst>
        </pc:spChg>
        <pc:spChg chg="mod">
          <ac:chgData name="Emily Haggard" userId="5201ad20-fc15-4a28-b6bc-e7946e217fed" providerId="ADAL" clId="{7DD78854-A8E8-4C15-8DD4-338A9BD36A7D}" dt="2021-12-01T01:18:12.187" v="1342"/>
          <ac:spMkLst>
            <pc:docMk/>
            <pc:sldMk cId="541853025" sldId="256"/>
            <ac:spMk id="146" creationId="{FF505247-41C0-44B5-B1E2-2B045B54F0C3}"/>
          </ac:spMkLst>
        </pc:spChg>
        <pc:spChg chg="mod">
          <ac:chgData name="Emily Haggard" userId="5201ad20-fc15-4a28-b6bc-e7946e217fed" providerId="ADAL" clId="{7DD78854-A8E8-4C15-8DD4-338A9BD36A7D}" dt="2021-12-01T01:18:12.187" v="1342"/>
          <ac:spMkLst>
            <pc:docMk/>
            <pc:sldMk cId="541853025" sldId="256"/>
            <ac:spMk id="147" creationId="{91E66E83-042F-4089-AA37-B61CE77C89A7}"/>
          </ac:spMkLst>
        </pc:spChg>
        <pc:spChg chg="add del mod">
          <ac:chgData name="Emily Haggard" userId="5201ad20-fc15-4a28-b6bc-e7946e217fed" providerId="ADAL" clId="{7DD78854-A8E8-4C15-8DD4-338A9BD36A7D}" dt="2021-12-01T01:25:54.192" v="1394" actId="478"/>
          <ac:spMkLst>
            <pc:docMk/>
            <pc:sldMk cId="541853025" sldId="256"/>
            <ac:spMk id="158" creationId="{792D32A9-9D27-4F75-B25F-19E9B799B2CE}"/>
          </ac:spMkLst>
        </pc:spChg>
        <pc:spChg chg="add del mod">
          <ac:chgData name="Emily Haggard" userId="5201ad20-fc15-4a28-b6bc-e7946e217fed" providerId="ADAL" clId="{7DD78854-A8E8-4C15-8DD4-338A9BD36A7D}" dt="2021-12-01T01:25:55.857" v="1395" actId="478"/>
          <ac:spMkLst>
            <pc:docMk/>
            <pc:sldMk cId="541853025" sldId="256"/>
            <ac:spMk id="159" creationId="{2FD6109A-F53F-47D8-B037-B7E2B9BC06DC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64" creationId="{E697E037-7E61-4ECA-B3CD-DF562E959186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65" creationId="{B4A0CEC4-155E-417E-BFD7-5B74EF94FC93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66" creationId="{26D28A20-D242-4825-BFBB-123DC07D119D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67" creationId="{9FE8E81E-B56E-4112-B3C6-84EA806645CB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68" creationId="{FEB834FB-F9D6-4313-93D4-493A6F3E1F18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69" creationId="{299B8415-FFE6-41F3-9629-077A60D38363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0" creationId="{CF67FF70-A7D9-4262-BFFA-9E6AEA4F21B6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1" creationId="{2650F990-F710-4D1C-A585-7C489DA5AF0D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2" creationId="{BE2C029A-DFAF-4951-98A7-B4FA7D9AFCB8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3" creationId="{A08195E0-63ED-456A-9B21-B8CC18CC0EE0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4" creationId="{3B7AC40E-4FF1-4E5F-A7B8-3FAC47434854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5" creationId="{4380FFDC-8CD9-482E-807F-D1C97F4D3BDD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176" creationId="{07F6BF41-0AA2-5443-AC24-6C00D5F04C4A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6" creationId="{F23C8F0A-F77A-48AE-A369-E6A24E9D3950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7" creationId="{921EA726-3B7B-4074-8260-B50825C14256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8" creationId="{01CB7845-CAF4-41BF-AFFF-7218218ECB6B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79" creationId="{DFB4A655-1882-4CF6-980B-284F5C702320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0" creationId="{2DDC9FEF-0D3C-4A0E-80A6-E46340F08F64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1" creationId="{B8561475-74A5-4084-A6F0-A812D10F4F6B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2" creationId="{AE992530-9FAF-4D05-950F-C385C46E5677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3" creationId="{44295AB2-D2E0-46A3-805B-9F4451DA7375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4" creationId="{5B2DECB5-9894-4848-BD86-503D3B71E813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5" creationId="{4A82884A-02E9-4DC1-B4DB-DFCB9CDFC31C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6" creationId="{9C52ADB3-3494-455F-A8C4-0A4D9B3A3B54}"/>
          </ac:spMkLst>
        </pc:spChg>
        <pc:spChg chg="add del mod">
          <ac:chgData name="Emily Haggard" userId="5201ad20-fc15-4a28-b6bc-e7946e217fed" providerId="ADAL" clId="{7DD78854-A8E8-4C15-8DD4-338A9BD36A7D}" dt="2021-12-01T00:46:37.670" v="872"/>
          <ac:spMkLst>
            <pc:docMk/>
            <pc:sldMk cId="541853025" sldId="256"/>
            <ac:spMk id="187" creationId="{375CF79D-0EC2-4597-A45F-4FA002F3817D}"/>
          </ac:spMkLst>
        </pc:spChg>
        <pc:spChg chg="mod">
          <ac:chgData name="Emily Haggard" userId="5201ad20-fc15-4a28-b6bc-e7946e217fed" providerId="ADAL" clId="{7DD78854-A8E8-4C15-8DD4-338A9BD36A7D}" dt="2021-12-01T00:53:44.803" v="982"/>
          <ac:spMkLst>
            <pc:docMk/>
            <pc:sldMk cId="541853025" sldId="256"/>
            <ac:spMk id="193" creationId="{44429685-92C5-4E68-9CA4-2E0DBD6DC3A4}"/>
          </ac:spMkLst>
        </pc:spChg>
        <pc:spChg chg="mod">
          <ac:chgData name="Emily Haggard" userId="5201ad20-fc15-4a28-b6bc-e7946e217fed" providerId="ADAL" clId="{7DD78854-A8E8-4C15-8DD4-338A9BD36A7D}" dt="2021-12-01T00:54:20.321" v="1002" actId="403"/>
          <ac:spMkLst>
            <pc:docMk/>
            <pc:sldMk cId="541853025" sldId="256"/>
            <ac:spMk id="194" creationId="{A567D8E3-8153-4919-94FC-A047DBBEF345}"/>
          </ac:spMkLst>
        </pc:spChg>
        <pc:spChg chg="mod">
          <ac:chgData name="Emily Haggard" userId="5201ad20-fc15-4a28-b6bc-e7946e217fed" providerId="ADAL" clId="{7DD78854-A8E8-4C15-8DD4-338A9BD36A7D}" dt="2021-12-01T01:15:31.839" v="1233" actId="14100"/>
          <ac:spMkLst>
            <pc:docMk/>
            <pc:sldMk cId="541853025" sldId="256"/>
            <ac:spMk id="204" creationId="{6C0850C8-20B5-4211-9DCF-972656892BEC}"/>
          </ac:spMkLst>
        </pc:spChg>
        <pc:spChg chg="mod">
          <ac:chgData name="Emily Haggard" userId="5201ad20-fc15-4a28-b6bc-e7946e217fed" providerId="ADAL" clId="{7DD78854-A8E8-4C15-8DD4-338A9BD36A7D}" dt="2021-12-01T01:09:51.493" v="1193" actId="1076"/>
          <ac:spMkLst>
            <pc:docMk/>
            <pc:sldMk cId="541853025" sldId="256"/>
            <ac:spMk id="205" creationId="{4689751D-068A-4ABE-8C6F-9585D891F843}"/>
          </ac:spMkLst>
        </pc:spChg>
        <pc:spChg chg="del mod">
          <ac:chgData name="Emily Haggard" userId="5201ad20-fc15-4a28-b6bc-e7946e217fed" providerId="ADAL" clId="{7DD78854-A8E8-4C15-8DD4-338A9BD36A7D}" dt="2021-12-01T01:28:34.660" v="1397" actId="478"/>
          <ac:spMkLst>
            <pc:docMk/>
            <pc:sldMk cId="541853025" sldId="256"/>
            <ac:spMk id="206" creationId="{A36AB715-F175-42EA-899E-BE89FAE7E5ED}"/>
          </ac:spMkLst>
        </pc:spChg>
        <pc:spChg chg="del mod">
          <ac:chgData name="Emily Haggard" userId="5201ad20-fc15-4a28-b6bc-e7946e217fed" providerId="ADAL" clId="{7DD78854-A8E8-4C15-8DD4-338A9BD36A7D}" dt="2021-12-01T01:28:34.660" v="1397" actId="478"/>
          <ac:spMkLst>
            <pc:docMk/>
            <pc:sldMk cId="541853025" sldId="256"/>
            <ac:spMk id="207" creationId="{678DBEB6-7EB4-4804-B65D-588BD8CED1F0}"/>
          </ac:spMkLst>
        </pc:spChg>
        <pc:spChg chg="del mod">
          <ac:chgData name="Emily Haggard" userId="5201ad20-fc15-4a28-b6bc-e7946e217fed" providerId="ADAL" clId="{7DD78854-A8E8-4C15-8DD4-338A9BD36A7D}" dt="2021-12-01T01:28:34.660" v="1397" actId="478"/>
          <ac:spMkLst>
            <pc:docMk/>
            <pc:sldMk cId="541853025" sldId="256"/>
            <ac:spMk id="208" creationId="{5C64D819-62A3-428D-ABE1-A6B0FB7DEC80}"/>
          </ac:spMkLst>
        </pc:spChg>
        <pc:spChg chg="del mod">
          <ac:chgData name="Emily Haggard" userId="5201ad20-fc15-4a28-b6bc-e7946e217fed" providerId="ADAL" clId="{7DD78854-A8E8-4C15-8DD4-338A9BD36A7D}" dt="2021-12-01T01:28:36.703" v="1398" actId="478"/>
          <ac:spMkLst>
            <pc:docMk/>
            <pc:sldMk cId="541853025" sldId="256"/>
            <ac:spMk id="209" creationId="{F305D2E4-34D6-4FA5-BBE1-E11C1B519059}"/>
          </ac:spMkLst>
        </pc:spChg>
        <pc:spChg chg="del mod">
          <ac:chgData name="Emily Haggard" userId="5201ad20-fc15-4a28-b6bc-e7946e217fed" providerId="ADAL" clId="{7DD78854-A8E8-4C15-8DD4-338A9BD36A7D}" dt="2021-12-01T01:28:34.660" v="1397" actId="478"/>
          <ac:spMkLst>
            <pc:docMk/>
            <pc:sldMk cId="541853025" sldId="256"/>
            <ac:spMk id="210" creationId="{013EDABF-C2AB-47F0-B4D3-85E67BFABF53}"/>
          </ac:spMkLst>
        </pc:spChg>
        <pc:spChg chg="mod">
          <ac:chgData name="Emily Haggard" userId="5201ad20-fc15-4a28-b6bc-e7946e217fed" providerId="ADAL" clId="{7DD78854-A8E8-4C15-8DD4-338A9BD36A7D}" dt="2021-12-01T01:09:21.022" v="1186" actId="1076"/>
          <ac:spMkLst>
            <pc:docMk/>
            <pc:sldMk cId="541853025" sldId="256"/>
            <ac:spMk id="211" creationId="{CAD53934-4894-48C1-957B-A7D1B860EC5B}"/>
          </ac:spMkLst>
        </pc:spChg>
        <pc:spChg chg="del mod">
          <ac:chgData name="Emily Haggard" userId="5201ad20-fc15-4a28-b6bc-e7946e217fed" providerId="ADAL" clId="{7DD78854-A8E8-4C15-8DD4-338A9BD36A7D}" dt="2021-12-01T01:28:34.660" v="1397" actId="478"/>
          <ac:spMkLst>
            <pc:docMk/>
            <pc:sldMk cId="541853025" sldId="256"/>
            <ac:spMk id="212" creationId="{F55B5034-3ABF-4902-A30D-8B8C9071796A}"/>
          </ac:spMkLst>
        </pc:spChg>
        <pc:spChg chg="mod">
          <ac:chgData name="Emily Haggard" userId="5201ad20-fc15-4a28-b6bc-e7946e217fed" providerId="ADAL" clId="{7DD78854-A8E8-4C15-8DD4-338A9BD36A7D}" dt="2021-12-01T01:11:34.450" v="1198" actId="1076"/>
          <ac:spMkLst>
            <pc:docMk/>
            <pc:sldMk cId="541853025" sldId="256"/>
            <ac:spMk id="213" creationId="{5CEDD425-81F5-4F18-A847-6D91F0AA06D8}"/>
          </ac:spMkLst>
        </pc:spChg>
        <pc:spChg chg="del mod">
          <ac:chgData name="Emily Haggard" userId="5201ad20-fc15-4a28-b6bc-e7946e217fed" providerId="ADAL" clId="{7DD78854-A8E8-4C15-8DD4-338A9BD36A7D}" dt="2021-12-01T01:28:34.660" v="1397" actId="478"/>
          <ac:spMkLst>
            <pc:docMk/>
            <pc:sldMk cId="541853025" sldId="256"/>
            <ac:spMk id="214" creationId="{70076DC3-60DA-46D5-9FAF-DA420A516B6E}"/>
          </ac:spMkLst>
        </pc:spChg>
        <pc:spChg chg="del mod">
          <ac:chgData name="Emily Haggard" userId="5201ad20-fc15-4a28-b6bc-e7946e217fed" providerId="ADAL" clId="{7DD78854-A8E8-4C15-8DD4-338A9BD36A7D}" dt="2021-12-01T01:28:36.703" v="1398" actId="478"/>
          <ac:spMkLst>
            <pc:docMk/>
            <pc:sldMk cId="541853025" sldId="256"/>
            <ac:spMk id="215" creationId="{81350263-EA44-4AB9-A7E8-EBC758F6D0E0}"/>
          </ac:spMkLst>
        </pc:spChg>
        <pc:spChg chg="mod ord">
          <ac:chgData name="Emily Haggard" userId="5201ad20-fc15-4a28-b6bc-e7946e217fed" providerId="ADAL" clId="{7DD78854-A8E8-4C15-8DD4-338A9BD36A7D}" dt="2021-12-01T01:21:04.471" v="1374" actId="1076"/>
          <ac:spMkLst>
            <pc:docMk/>
            <pc:sldMk cId="541853025" sldId="256"/>
            <ac:spMk id="224" creationId="{ED1FCEAA-587A-4DED-A28C-C5959474888C}"/>
          </ac:spMkLst>
        </pc:spChg>
        <pc:spChg chg="mod">
          <ac:chgData name="Emily Haggard" userId="5201ad20-fc15-4a28-b6bc-e7946e217fed" providerId="ADAL" clId="{7DD78854-A8E8-4C15-8DD4-338A9BD36A7D}" dt="2021-12-01T01:21:04.471" v="1374" actId="1076"/>
          <ac:spMkLst>
            <pc:docMk/>
            <pc:sldMk cId="541853025" sldId="256"/>
            <ac:spMk id="225" creationId="{14458AFF-D2C6-4FBB-BF91-F62873ECAAD1}"/>
          </ac:spMkLst>
        </pc:spChg>
        <pc:spChg chg="mod">
          <ac:chgData name="Emily Haggard" userId="5201ad20-fc15-4a28-b6bc-e7946e217fed" providerId="ADAL" clId="{7DD78854-A8E8-4C15-8DD4-338A9BD36A7D}" dt="2021-12-01T01:02:06.188" v="1121" actId="2711"/>
          <ac:spMkLst>
            <pc:docMk/>
            <pc:sldMk cId="541853025" sldId="256"/>
            <ac:spMk id="227" creationId="{87FB7D1C-E24E-45E4-BA8F-51EC77349F10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228" creationId="{BB4001DD-C63D-4489-95B0-D0F041C7B02F}"/>
          </ac:spMkLst>
        </pc:spChg>
        <pc:spChg chg="mod">
          <ac:chgData name="Emily Haggard" userId="5201ad20-fc15-4a28-b6bc-e7946e217fed" providerId="ADAL" clId="{7DD78854-A8E8-4C15-8DD4-338A9BD36A7D}" dt="2021-12-01T01:25:49.183" v="1392"/>
          <ac:spMkLst>
            <pc:docMk/>
            <pc:sldMk cId="541853025" sldId="256"/>
            <ac:spMk id="231" creationId="{B35DD27B-2E47-46DC-BB25-5A0D81092653}"/>
          </ac:spMkLst>
        </pc:spChg>
        <pc:spChg chg="mod">
          <ac:chgData name="Emily Haggard" userId="5201ad20-fc15-4a28-b6bc-e7946e217fed" providerId="ADAL" clId="{7DD78854-A8E8-4C15-8DD4-338A9BD36A7D}" dt="2021-12-01T01:31:38.788" v="1404" actId="20577"/>
          <ac:spMkLst>
            <pc:docMk/>
            <pc:sldMk cId="541853025" sldId="256"/>
            <ac:spMk id="232" creationId="{38BC0B5A-8158-4D37-A09C-913B09F2B0A8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236" creationId="{3C879BEF-9D0F-1449-8E70-02D6C754FA8B}"/>
          </ac:spMkLst>
        </pc:spChg>
        <pc:spChg chg="mod">
          <ac:chgData name="Emily Haggard" userId="5201ad20-fc15-4a28-b6bc-e7946e217fed" providerId="ADAL" clId="{7DD78854-A8E8-4C15-8DD4-338A9BD36A7D}" dt="2021-12-01T16:02:13.620" v="1954" actId="1076"/>
          <ac:spMkLst>
            <pc:docMk/>
            <pc:sldMk cId="541853025" sldId="256"/>
            <ac:spMk id="237" creationId="{A704ABC7-E915-E746-8649-F34E9D0A9D36}"/>
          </ac:spMkLst>
        </pc:spChg>
        <pc:grpChg chg="mod">
          <ac:chgData name="Emily Haggard" userId="5201ad20-fc15-4a28-b6bc-e7946e217fed" providerId="ADAL" clId="{7DD78854-A8E8-4C15-8DD4-338A9BD36A7D}" dt="2021-12-01T00:54:25.546" v="1003" actId="1076"/>
          <ac:grpSpMkLst>
            <pc:docMk/>
            <pc:sldMk cId="541853025" sldId="256"/>
            <ac:grpSpMk id="6" creationId="{436B617B-9420-4A4A-88F3-69CBCF4FDDA8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10" creationId="{3B5BFBE8-0124-7E40-8947-E550AFF305D3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13" creationId="{83E3676D-95A5-794A-A354-44AB05BA17FF}"/>
          </ac:grpSpMkLst>
        </pc:grpChg>
        <pc:grpChg chg="mod">
          <ac:chgData name="Emily Haggard" userId="5201ad20-fc15-4a28-b6bc-e7946e217fed" providerId="ADAL" clId="{7DD78854-A8E8-4C15-8DD4-338A9BD36A7D}" dt="2021-12-01T00:53:18.035" v="980" actId="1076"/>
          <ac:grpSpMkLst>
            <pc:docMk/>
            <pc:sldMk cId="541853025" sldId="256"/>
            <ac:grpSpMk id="14" creationId="{1F462FE5-0C34-B34B-B9B2-8FE911A1C924}"/>
          </ac:grpSpMkLst>
        </pc:grpChg>
        <pc:grpChg chg="mod">
          <ac:chgData name="Emily Haggard" userId="5201ad20-fc15-4a28-b6bc-e7946e217fed" providerId="ADAL" clId="{7DD78854-A8E8-4C15-8DD4-338A9BD36A7D}" dt="2021-12-01T00:53:18.035" v="980" actId="1076"/>
          <ac:grpSpMkLst>
            <pc:docMk/>
            <pc:sldMk cId="541853025" sldId="256"/>
            <ac:grpSpMk id="15" creationId="{C5D3B0E1-09FE-5944-9D17-E6D7B1507F71}"/>
          </ac:grpSpMkLst>
        </pc:grpChg>
        <pc:grpChg chg="mod">
          <ac:chgData name="Emily Haggard" userId="5201ad20-fc15-4a28-b6bc-e7946e217fed" providerId="ADAL" clId="{7DD78854-A8E8-4C15-8DD4-338A9BD36A7D}" dt="2021-12-01T00:09:26.305" v="676" actId="1076"/>
          <ac:grpSpMkLst>
            <pc:docMk/>
            <pc:sldMk cId="541853025" sldId="256"/>
            <ac:grpSpMk id="16" creationId="{C713A90D-6943-A249-9936-CD25B6DE10F5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44" creationId="{9455650E-ABAB-5549-88BA-7D084227F6D4}"/>
          </ac:grpSpMkLst>
        </pc:grpChg>
        <pc:grpChg chg="add del mod">
          <ac:chgData name="Emily Haggard" userId="5201ad20-fc15-4a28-b6bc-e7946e217fed" providerId="ADAL" clId="{7DD78854-A8E8-4C15-8DD4-338A9BD36A7D}" dt="2021-12-01T00:13:01.393" v="703" actId="14100"/>
          <ac:grpSpMkLst>
            <pc:docMk/>
            <pc:sldMk cId="541853025" sldId="256"/>
            <ac:grpSpMk id="52" creationId="{646F9E39-452A-E74B-B2E7-711BD10F1EBD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71" creationId="{4B8889C0-69EC-C443-A0E2-EE65A1648E29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73" creationId="{AF687115-3D8D-754C-9A7C-BC05E604F0C8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74" creationId="{6046912F-911A-BB43-8AFA-E2218D1D2710}"/>
          </ac:grpSpMkLst>
        </pc:grpChg>
        <pc:grpChg chg="add mod">
          <ac:chgData name="Emily Haggard" userId="5201ad20-fc15-4a28-b6bc-e7946e217fed" providerId="ADAL" clId="{7DD78854-A8E8-4C15-8DD4-338A9BD36A7D}" dt="2021-12-01T00:49:10.769" v="907" actId="1076"/>
          <ac:grpSpMkLst>
            <pc:docMk/>
            <pc:sldMk cId="541853025" sldId="256"/>
            <ac:grpSpMk id="92" creationId="{EFD6CABE-91A7-4691-9D4C-BA6A581DE9D3}"/>
          </ac:grpSpMkLst>
        </pc:grpChg>
        <pc:grpChg chg="mod">
          <ac:chgData name="Emily Haggard" userId="5201ad20-fc15-4a28-b6bc-e7946e217fed" providerId="ADAL" clId="{7DD78854-A8E8-4C15-8DD4-338A9BD36A7D}" dt="2021-12-01T01:01:34.287" v="1106" actId="207"/>
          <ac:grpSpMkLst>
            <pc:docMk/>
            <pc:sldMk cId="541853025" sldId="256"/>
            <ac:grpSpMk id="128" creationId="{28543036-1F27-40EF-B696-255FE6BF1D26}"/>
          </ac:grpSpMkLst>
        </pc:grpChg>
        <pc:grpChg chg="add mod ord">
          <ac:chgData name="Emily Haggard" userId="5201ad20-fc15-4a28-b6bc-e7946e217fed" providerId="ADAL" clId="{7DD78854-A8E8-4C15-8DD4-338A9BD36A7D}" dt="2021-12-01T01:33:34.593" v="1411" actId="1076"/>
          <ac:grpSpMkLst>
            <pc:docMk/>
            <pc:sldMk cId="541853025" sldId="256"/>
            <ac:grpSpMk id="140" creationId="{FC37B496-92BA-4A4A-9BEF-3304D60382CF}"/>
          </ac:grpSpMkLst>
        </pc:grpChg>
        <pc:grpChg chg="add del mod">
          <ac:chgData name="Emily Haggard" userId="5201ad20-fc15-4a28-b6bc-e7946e217fed" providerId="ADAL" clId="{7DD78854-A8E8-4C15-8DD4-338A9BD36A7D}" dt="2021-12-01T01:18:14.676" v="1343"/>
          <ac:grpSpMkLst>
            <pc:docMk/>
            <pc:sldMk cId="541853025" sldId="256"/>
            <ac:grpSpMk id="145" creationId="{3395A3F0-D313-4FD5-9490-8B292AF45C7E}"/>
          </ac:grpSpMkLst>
        </pc:grpChg>
        <pc:grpChg chg="add mod">
          <ac:chgData name="Emily Haggard" userId="5201ad20-fc15-4a28-b6bc-e7946e217fed" providerId="ADAL" clId="{7DD78854-A8E8-4C15-8DD4-338A9BD36A7D}" dt="2021-12-01T00:55:05.928" v="1012" actId="1076"/>
          <ac:grpSpMkLst>
            <pc:docMk/>
            <pc:sldMk cId="541853025" sldId="256"/>
            <ac:grpSpMk id="158" creationId="{C9B0089C-C891-4027-B7F0-238187A575DB}"/>
          </ac:grpSpMkLst>
        </pc:grpChg>
        <pc:grpChg chg="mod">
          <ac:chgData name="Emily Haggard" userId="5201ad20-fc15-4a28-b6bc-e7946e217fed" providerId="ADAL" clId="{7DD78854-A8E8-4C15-8DD4-338A9BD36A7D}" dt="2021-12-01T01:32:20.545" v="1406" actId="1076"/>
          <ac:grpSpMkLst>
            <pc:docMk/>
            <pc:sldMk cId="541853025" sldId="256"/>
            <ac:grpSpMk id="170" creationId="{D3F94711-05EC-4CCE-8848-744F56CF3028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177" creationId="{E63647F5-003A-5C40-89E3-C5583E5716A6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178" creationId="{DEA18546-B7A9-F941-9077-21653A7DDF46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179" creationId="{C7DFDC20-060E-ED4A-A10A-C03119195580}"/>
          </ac:grpSpMkLst>
        </pc:grpChg>
        <pc:grpChg chg="mod">
          <ac:chgData name="Emily Haggard" userId="5201ad20-fc15-4a28-b6bc-e7946e217fed" providerId="ADAL" clId="{7DD78854-A8E8-4C15-8DD4-338A9BD36A7D}" dt="2021-12-01T01:07:37.226" v="1166" actId="1076"/>
          <ac:grpSpMkLst>
            <pc:docMk/>
            <pc:sldMk cId="541853025" sldId="256"/>
            <ac:grpSpMk id="198" creationId="{6F2EBBC4-D05A-44A4-888F-EF8613C8DAC8}"/>
          </ac:grpSpMkLst>
        </pc:grpChg>
        <pc:grpChg chg="mod">
          <ac:chgData name="Emily Haggard" userId="5201ad20-fc15-4a28-b6bc-e7946e217fed" providerId="ADAL" clId="{7DD78854-A8E8-4C15-8DD4-338A9BD36A7D}" dt="2021-12-01T01:20:03.327" v="1363" actId="1076"/>
          <ac:grpSpMkLst>
            <pc:docMk/>
            <pc:sldMk cId="541853025" sldId="256"/>
            <ac:grpSpMk id="199" creationId="{57DA1B6A-D3F4-4B18-B619-4C01493D1609}"/>
          </ac:grpSpMkLst>
        </pc:grpChg>
        <pc:grpChg chg="del mod">
          <ac:chgData name="Emily Haggard" userId="5201ad20-fc15-4a28-b6bc-e7946e217fed" providerId="ADAL" clId="{7DD78854-A8E8-4C15-8DD4-338A9BD36A7D}" dt="2021-12-01T01:28:34.660" v="1397" actId="478"/>
          <ac:grpSpMkLst>
            <pc:docMk/>
            <pc:sldMk cId="541853025" sldId="256"/>
            <ac:grpSpMk id="200" creationId="{7B99F6F5-E775-40AF-AE9F-53A93CC16BB9}"/>
          </ac:grpSpMkLst>
        </pc:grpChg>
        <pc:grpChg chg="del mod">
          <ac:chgData name="Emily Haggard" userId="5201ad20-fc15-4a28-b6bc-e7946e217fed" providerId="ADAL" clId="{7DD78854-A8E8-4C15-8DD4-338A9BD36A7D}" dt="2021-12-01T01:28:34.660" v="1397" actId="478"/>
          <ac:grpSpMkLst>
            <pc:docMk/>
            <pc:sldMk cId="541853025" sldId="256"/>
            <ac:grpSpMk id="201" creationId="{065F0A17-44C8-4A2E-93D6-990096A08588}"/>
          </ac:grpSpMkLst>
        </pc:grpChg>
        <pc:grpChg chg="del mod">
          <ac:chgData name="Emily Haggard" userId="5201ad20-fc15-4a28-b6bc-e7946e217fed" providerId="ADAL" clId="{7DD78854-A8E8-4C15-8DD4-338A9BD36A7D}" dt="2021-12-01T01:28:34.660" v="1397" actId="478"/>
          <ac:grpSpMkLst>
            <pc:docMk/>
            <pc:sldMk cId="541853025" sldId="256"/>
            <ac:grpSpMk id="202" creationId="{88553187-D158-42F2-9261-968922399EF4}"/>
          </ac:grpSpMkLst>
        </pc:grpChg>
        <pc:grpChg chg="del mod">
          <ac:chgData name="Emily Haggard" userId="5201ad20-fc15-4a28-b6bc-e7946e217fed" providerId="ADAL" clId="{7DD78854-A8E8-4C15-8DD4-338A9BD36A7D}" dt="2021-12-01T01:28:36.703" v="1398" actId="478"/>
          <ac:grpSpMkLst>
            <pc:docMk/>
            <pc:sldMk cId="541853025" sldId="256"/>
            <ac:grpSpMk id="203" creationId="{AE0BFC85-91B2-4C29-96CD-CB87582CE640}"/>
          </ac:grpSpMkLst>
        </pc:grpChg>
        <pc:grpChg chg="add mod">
          <ac:chgData name="Emily Haggard" userId="5201ad20-fc15-4a28-b6bc-e7946e217fed" providerId="ADAL" clId="{7DD78854-A8E8-4C15-8DD4-338A9BD36A7D}" dt="2021-12-01T01:26:01.687" v="1396" actId="1076"/>
          <ac:grpSpMkLst>
            <pc:docMk/>
            <pc:sldMk cId="541853025" sldId="256"/>
            <ac:grpSpMk id="230" creationId="{859307B8-E1B7-4F12-AF81-6BA9A482DA1C}"/>
          </ac:grpSpMkLst>
        </pc:grpChg>
        <pc:grpChg chg="mod">
          <ac:chgData name="Emily Haggard" userId="5201ad20-fc15-4a28-b6bc-e7946e217fed" providerId="ADAL" clId="{7DD78854-A8E8-4C15-8DD4-338A9BD36A7D}" dt="2021-12-01T16:02:13.620" v="1954" actId="1076"/>
          <ac:grpSpMkLst>
            <pc:docMk/>
            <pc:sldMk cId="541853025" sldId="256"/>
            <ac:grpSpMk id="235" creationId="{6790E1F4-335B-534D-8C94-328289518F6F}"/>
          </ac:grpSpMkLst>
        </pc:grpChg>
        <pc:picChg chg="del mod modCrop">
          <ac:chgData name="Emily Haggard" userId="5201ad20-fc15-4a28-b6bc-e7946e217fed" providerId="ADAL" clId="{7DD78854-A8E8-4C15-8DD4-338A9BD36A7D}" dt="2021-11-30T22:17:46.993" v="295" actId="478"/>
          <ac:picMkLst>
            <pc:docMk/>
            <pc:sldMk cId="541853025" sldId="256"/>
            <ac:picMk id="2" creationId="{BC63334A-F516-48C2-8F28-64B0FA09AE46}"/>
          </ac:picMkLst>
        </pc:picChg>
        <pc:picChg chg="add mod">
          <ac:chgData name="Emily Haggard" userId="5201ad20-fc15-4a28-b6bc-e7946e217fed" providerId="ADAL" clId="{7DD78854-A8E8-4C15-8DD4-338A9BD36A7D}" dt="2021-11-30T22:18:01.361" v="300" actId="962"/>
          <ac:picMkLst>
            <pc:docMk/>
            <pc:sldMk cId="541853025" sldId="256"/>
            <ac:picMk id="4" creationId="{883AD3D1-D67F-40E5-8E2E-13BE9E3B14AC}"/>
          </ac:picMkLst>
        </pc:picChg>
        <pc:picChg chg="del">
          <ac:chgData name="Emily Haggard" userId="5201ad20-fc15-4a28-b6bc-e7946e217fed" providerId="ADAL" clId="{7DD78854-A8E8-4C15-8DD4-338A9BD36A7D}" dt="2021-11-30T22:26:28.947" v="308" actId="478"/>
          <ac:picMkLst>
            <pc:docMk/>
            <pc:sldMk cId="541853025" sldId="256"/>
            <ac:picMk id="14" creationId="{5A6445DF-607B-0F44-869F-C1AD45316948}"/>
          </ac:picMkLst>
        </pc:picChg>
        <pc:picChg chg="del">
          <ac:chgData name="Emily Haggard" userId="5201ad20-fc15-4a28-b6bc-e7946e217fed" providerId="ADAL" clId="{7DD78854-A8E8-4C15-8DD4-338A9BD36A7D}" dt="2021-11-30T22:26:29.458" v="309" actId="478"/>
          <ac:picMkLst>
            <pc:docMk/>
            <pc:sldMk cId="541853025" sldId="256"/>
            <ac:picMk id="15" creationId="{3E00E0B9-4FEE-1340-A3E8-DDB67B87A0DB}"/>
          </ac:picMkLst>
        </pc:picChg>
        <pc:picChg chg="del">
          <ac:chgData name="Emily Haggard" userId="5201ad20-fc15-4a28-b6bc-e7946e217fed" providerId="ADAL" clId="{7DD78854-A8E8-4C15-8DD4-338A9BD36A7D}" dt="2021-11-30T23:08:52.492" v="583" actId="478"/>
          <ac:picMkLst>
            <pc:docMk/>
            <pc:sldMk cId="541853025" sldId="256"/>
            <ac:picMk id="22" creationId="{00000000-0000-0000-0000-000000000000}"/>
          </ac:picMkLst>
        </pc:picChg>
        <pc:picChg chg="mod">
          <ac:chgData name="Emily Haggard" userId="5201ad20-fc15-4a28-b6bc-e7946e217fed" providerId="ADAL" clId="{7DD78854-A8E8-4C15-8DD4-338A9BD36A7D}" dt="2021-11-30T23:54:07.302" v="667" actId="1076"/>
          <ac:picMkLst>
            <pc:docMk/>
            <pc:sldMk cId="541853025" sldId="256"/>
            <ac:picMk id="28" creationId="{2F15BF2A-B0BD-554A-9A5F-353EBE6BB195}"/>
          </ac:picMkLst>
        </pc:picChg>
        <pc:picChg chg="mod ord">
          <ac:chgData name="Emily Haggard" userId="5201ad20-fc15-4a28-b6bc-e7946e217fed" providerId="ADAL" clId="{7DD78854-A8E8-4C15-8DD4-338A9BD36A7D}" dt="2021-12-01T15:52:50.134" v="1914" actId="1076"/>
          <ac:picMkLst>
            <pc:docMk/>
            <pc:sldMk cId="541853025" sldId="256"/>
            <ac:picMk id="31" creationId="{E3790E8F-73CE-D448-8A47-1592DC142B03}"/>
          </ac:picMkLst>
        </pc:picChg>
        <pc:picChg chg="del mod">
          <ac:chgData name="Emily Haggard" userId="5201ad20-fc15-4a28-b6bc-e7946e217fed" providerId="ADAL" clId="{7DD78854-A8E8-4C15-8DD4-338A9BD36A7D}" dt="2021-11-30T23:55:21.143" v="669" actId="478"/>
          <ac:picMkLst>
            <pc:docMk/>
            <pc:sldMk cId="541853025" sldId="256"/>
            <ac:picMk id="34" creationId="{CAD93C61-0F11-443A-AEA7-47C098D61D0B}"/>
          </ac:picMkLst>
        </pc:picChg>
        <pc:picChg chg="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39" creationId="{DA74D538-9408-874C-B4B5-5B02CA0F41C3}"/>
          </ac:picMkLst>
        </pc:picChg>
        <pc:picChg chg="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40" creationId="{681676D9-8120-FB42-928F-63E357989106}"/>
          </ac:picMkLst>
        </pc:picChg>
        <pc:picChg chg="mod">
          <ac:chgData name="Emily Haggard" userId="5201ad20-fc15-4a28-b6bc-e7946e217fed" providerId="ADAL" clId="{7DD78854-A8E8-4C15-8DD4-338A9BD36A7D}" dt="2021-12-01T00:09:26.305" v="676" actId="1076"/>
          <ac:picMkLst>
            <pc:docMk/>
            <pc:sldMk cId="541853025" sldId="256"/>
            <ac:picMk id="48" creationId="{4C39599F-DF2C-464D-A472-30B2D92DA34F}"/>
          </ac:picMkLst>
        </pc:picChg>
        <pc:picChg chg="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62" creationId="{DDA2AE79-3EF1-F94B-B670-787A7F78E923}"/>
          </ac:picMkLst>
        </pc:picChg>
        <pc:picChg chg="mod">
          <ac:chgData name="Emily Haggard" userId="5201ad20-fc15-4a28-b6bc-e7946e217fed" providerId="ADAL" clId="{7DD78854-A8E8-4C15-8DD4-338A9BD36A7D}" dt="2021-12-01T00:53:18.035" v="980" actId="1076"/>
          <ac:picMkLst>
            <pc:docMk/>
            <pc:sldMk cId="541853025" sldId="256"/>
            <ac:picMk id="63" creationId="{BD0E1221-6AA4-BE48-810A-8F421E1369C8}"/>
          </ac:picMkLst>
        </pc:picChg>
        <pc:picChg chg="del mod">
          <ac:chgData name="Emily Haggard" userId="5201ad20-fc15-4a28-b6bc-e7946e217fed" providerId="ADAL" clId="{7DD78854-A8E8-4C15-8DD4-338A9BD36A7D}" dt="2021-12-01T00:10:32.019" v="689" actId="478"/>
          <ac:picMkLst>
            <pc:docMk/>
            <pc:sldMk cId="541853025" sldId="256"/>
            <ac:picMk id="70" creationId="{3C8211B5-5327-AC40-9EF3-2BBCE5B51A23}"/>
          </ac:picMkLst>
        </pc:picChg>
        <pc:picChg chg="del mod">
          <ac:chgData name="Emily Haggard" userId="5201ad20-fc15-4a28-b6bc-e7946e217fed" providerId="ADAL" clId="{7DD78854-A8E8-4C15-8DD4-338A9BD36A7D}" dt="2021-12-01T00:10:19.664" v="686" actId="478"/>
          <ac:picMkLst>
            <pc:docMk/>
            <pc:sldMk cId="541853025" sldId="256"/>
            <ac:picMk id="82" creationId="{D9CF5797-1D17-A646-88E2-EC45C8422C97}"/>
          </ac:picMkLst>
        </pc:picChg>
        <pc:picChg chg="del">
          <ac:chgData name="Emily Haggard" userId="5201ad20-fc15-4a28-b6bc-e7946e217fed" providerId="ADAL" clId="{7DD78854-A8E8-4C15-8DD4-338A9BD36A7D}" dt="2021-12-01T00:10:16.138" v="684" actId="478"/>
          <ac:picMkLst>
            <pc:docMk/>
            <pc:sldMk cId="541853025" sldId="256"/>
            <ac:picMk id="89" creationId="{37B3142D-FF3B-5941-9066-3EEEA832934A}"/>
          </ac:picMkLst>
        </pc:picChg>
        <pc:picChg chg="del">
          <ac:chgData name="Emily Haggard" userId="5201ad20-fc15-4a28-b6bc-e7946e217fed" providerId="ADAL" clId="{7DD78854-A8E8-4C15-8DD4-338A9BD36A7D}" dt="2021-12-01T00:10:03.790" v="680" actId="478"/>
          <ac:picMkLst>
            <pc:docMk/>
            <pc:sldMk cId="541853025" sldId="256"/>
            <ac:picMk id="90" creationId="{0982249A-62F1-4A4F-AE90-91C02D468310}"/>
          </ac:picMkLst>
        </pc:picChg>
        <pc:picChg chg="add del mod">
          <ac:chgData name="Emily Haggard" userId="5201ad20-fc15-4a28-b6bc-e7946e217fed" providerId="ADAL" clId="{7DD78854-A8E8-4C15-8DD4-338A9BD36A7D}" dt="2021-12-01T00:35:25.402" v="790" actId="21"/>
          <ac:picMkLst>
            <pc:docMk/>
            <pc:sldMk cId="541853025" sldId="256"/>
            <ac:picMk id="92" creationId="{A9CB43C9-0DB7-4694-B093-4CEE3ED7DD7A}"/>
          </ac:picMkLst>
        </pc:picChg>
        <pc:picChg chg="del mod">
          <ac:chgData name="Emily Haggard" userId="5201ad20-fc15-4a28-b6bc-e7946e217fed" providerId="ADAL" clId="{7DD78854-A8E8-4C15-8DD4-338A9BD36A7D}" dt="2021-12-01T00:10:29.868" v="688" actId="478"/>
          <ac:picMkLst>
            <pc:docMk/>
            <pc:sldMk cId="541853025" sldId="256"/>
            <ac:picMk id="95" creationId="{6FB4373F-63BC-CD4B-9DE5-93EABA7D898B}"/>
          </ac:picMkLst>
        </pc:picChg>
        <pc:picChg chg="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100" creationId="{FE6C2F2E-EB39-084A-9B66-9E837EE221FF}"/>
          </ac:picMkLst>
        </pc:picChg>
        <pc:picChg chg="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101" creationId="{5EA8F7D0-B280-A848-9733-331BC6A7CE30}"/>
          </ac:picMkLst>
        </pc:picChg>
        <pc:picChg chg="add del mod">
          <ac:chgData name="Emily Haggard" userId="5201ad20-fc15-4a28-b6bc-e7946e217fed" providerId="ADAL" clId="{7DD78854-A8E8-4C15-8DD4-338A9BD36A7D}" dt="2021-12-01T00:34:09.593" v="785" actId="21"/>
          <ac:picMkLst>
            <pc:docMk/>
            <pc:sldMk cId="541853025" sldId="256"/>
            <ac:picMk id="110" creationId="{A5D13C7F-CE71-4D3C-AE92-EF3AD96C5949}"/>
          </ac:picMkLst>
        </pc:picChg>
        <pc:picChg chg="add del mod">
          <ac:chgData name="Emily Haggard" userId="5201ad20-fc15-4a28-b6bc-e7946e217fed" providerId="ADAL" clId="{7DD78854-A8E8-4C15-8DD4-338A9BD36A7D}" dt="2021-12-01T00:36:08.172" v="808" actId="21"/>
          <ac:picMkLst>
            <pc:docMk/>
            <pc:sldMk cId="541853025" sldId="256"/>
            <ac:picMk id="110" creationId="{D2196F68-AF11-48D4-8E7A-FB4F11FC44B7}"/>
          </ac:picMkLst>
        </pc:picChg>
        <pc:picChg chg="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115" creationId="{7AF806D9-2B9A-1643-8AC5-861784B497F5}"/>
          </ac:picMkLst>
        </pc:picChg>
        <pc:picChg chg="add 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120" creationId="{B194A169-3836-4C6F-979E-876187E58836}"/>
          </ac:picMkLst>
        </pc:picChg>
        <pc:picChg chg="mod">
          <ac:chgData name="Emily Haggard" userId="5201ad20-fc15-4a28-b6bc-e7946e217fed" providerId="ADAL" clId="{7DD78854-A8E8-4C15-8DD4-338A9BD36A7D}" dt="2021-12-01T16:02:13.620" v="1954" actId="1076"/>
          <ac:picMkLst>
            <pc:docMk/>
            <pc:sldMk cId="541853025" sldId="256"/>
            <ac:picMk id="121" creationId="{AEA5DF79-BF8F-544D-BDDC-17FCB2CD28EA}"/>
          </ac:picMkLst>
        </pc:picChg>
        <pc:picChg chg="mod">
          <ac:chgData name="Emily Haggard" userId="5201ad20-fc15-4a28-b6bc-e7946e217fed" providerId="ADAL" clId="{7DD78854-A8E8-4C15-8DD4-338A9BD36A7D}" dt="2021-12-01T00:53:18.035" v="980" actId="1076"/>
          <ac:picMkLst>
            <pc:docMk/>
            <pc:sldMk cId="541853025" sldId="256"/>
            <ac:picMk id="122" creationId="{37462930-97A5-7F4C-98C0-02E7A15B1C83}"/>
          </ac:picMkLst>
        </pc:picChg>
        <pc:picChg chg="add del mod">
          <ac:chgData name="Emily Haggard" userId="5201ad20-fc15-4a28-b6bc-e7946e217fed" providerId="ADAL" clId="{7DD78854-A8E8-4C15-8DD4-338A9BD36A7D}" dt="2021-12-01T00:30:47.442" v="770" actId="478"/>
          <ac:picMkLst>
            <pc:docMk/>
            <pc:sldMk cId="541853025" sldId="256"/>
            <ac:picMk id="127" creationId="{0F9EA81B-718B-44B3-AD8F-587421236A5F}"/>
          </ac:picMkLst>
        </pc:picChg>
        <pc:picChg chg="add del mod">
          <ac:chgData name="Emily Haggard" userId="5201ad20-fc15-4a28-b6bc-e7946e217fed" providerId="ADAL" clId="{7DD78854-A8E8-4C15-8DD4-338A9BD36A7D}" dt="2021-12-01T00:30:50.316" v="772" actId="478"/>
          <ac:picMkLst>
            <pc:docMk/>
            <pc:sldMk cId="541853025" sldId="256"/>
            <ac:picMk id="132" creationId="{C2FDAE31-2E4F-44F2-BDFA-43E1D36C6A48}"/>
          </ac:picMkLst>
        </pc:picChg>
        <pc:picChg chg="add del mod">
          <ac:chgData name="Emily Haggard" userId="5201ad20-fc15-4a28-b6bc-e7946e217fed" providerId="ADAL" clId="{7DD78854-A8E8-4C15-8DD4-338A9BD36A7D}" dt="2021-12-01T00:31:21.875" v="779" actId="21"/>
          <ac:picMkLst>
            <pc:docMk/>
            <pc:sldMk cId="541853025" sldId="256"/>
            <ac:picMk id="133" creationId="{F7CA8211-BFE1-4FA8-9A1B-78580A5627B6}"/>
          </ac:picMkLst>
        </pc:picChg>
        <pc:picChg chg="mod ord">
          <ac:chgData name="Emily Haggard" userId="5201ad20-fc15-4a28-b6bc-e7946e217fed" providerId="ADAL" clId="{7DD78854-A8E8-4C15-8DD4-338A9BD36A7D}" dt="2021-12-01T00:36:55.971" v="826" actId="1076"/>
          <ac:picMkLst>
            <pc:docMk/>
            <pc:sldMk cId="541853025" sldId="256"/>
            <ac:picMk id="135" creationId="{14E70CAC-5BE1-410F-B375-BBCDAAC6B7FE}"/>
          </ac:picMkLst>
        </pc:picChg>
        <pc:picChg chg="mod">
          <ac:chgData name="Emily Haggard" userId="5201ad20-fc15-4a28-b6bc-e7946e217fed" providerId="ADAL" clId="{7DD78854-A8E8-4C15-8DD4-338A9BD36A7D}" dt="2021-12-01T00:36:55.410" v="825" actId="1076"/>
          <ac:picMkLst>
            <pc:docMk/>
            <pc:sldMk cId="541853025" sldId="256"/>
            <ac:picMk id="136" creationId="{3960FBEF-681C-4451-80ED-47159B904DFB}"/>
          </ac:picMkLst>
        </pc:picChg>
        <pc:picChg chg="mod">
          <ac:chgData name="Emily Haggard" userId="5201ad20-fc15-4a28-b6bc-e7946e217fed" providerId="ADAL" clId="{7DD78854-A8E8-4C15-8DD4-338A9BD36A7D}" dt="2021-12-01T00:47:14.646" v="876"/>
          <ac:picMkLst>
            <pc:docMk/>
            <pc:sldMk cId="541853025" sldId="256"/>
            <ac:picMk id="1026" creationId="{FF407FB5-B321-0C4A-9767-A2B7367C7846}"/>
          </ac:picMkLst>
        </pc:picChg>
        <pc:picChg chg="mod">
          <ac:chgData name="Emily Haggard" userId="5201ad20-fc15-4a28-b6bc-e7946e217fed" providerId="ADAL" clId="{7DD78854-A8E8-4C15-8DD4-338A9BD36A7D}" dt="2021-12-01T00:51:24.899" v="978" actId="14861"/>
          <ac:picMkLst>
            <pc:docMk/>
            <pc:sldMk cId="541853025" sldId="256"/>
            <ac:picMk id="3074" creationId="{AC1033A0-6817-A342-9E27-4AA0F83B9511}"/>
          </ac:picMkLst>
        </pc:picChg>
        <pc:cxnChg chg="add del mod">
          <ac:chgData name="Emily Haggard" userId="5201ad20-fc15-4a28-b6bc-e7946e217fed" providerId="ADAL" clId="{7DD78854-A8E8-4C15-8DD4-338A9BD36A7D}" dt="2021-12-01T00:51:57.659" v="979" actId="478"/>
          <ac:cxnSpMkLst>
            <pc:docMk/>
            <pc:sldMk cId="541853025" sldId="256"/>
            <ac:cxnSpMk id="8" creationId="{31352A0A-6853-486B-AD2B-4661CD9E0B80}"/>
          </ac:cxnSpMkLst>
        </pc:cxnChg>
        <pc:cxnChg chg="add del">
          <ac:chgData name="Emily Haggard" userId="5201ad20-fc15-4a28-b6bc-e7946e217fed" providerId="ADAL" clId="{7DD78854-A8E8-4C15-8DD4-338A9BD36A7D}" dt="2021-12-01T00:58:19.584" v="1066" actId="11529"/>
          <ac:cxnSpMkLst>
            <pc:docMk/>
            <pc:sldMk cId="541853025" sldId="256"/>
            <ac:cxnSpMk id="16" creationId="{8414E26E-21D9-415C-8DC5-3141274F628E}"/>
          </ac:cxnSpMkLst>
        </pc:cxnChg>
        <pc:cxnChg chg="add mod ord">
          <ac:chgData name="Emily Haggard" userId="5201ad20-fc15-4a28-b6bc-e7946e217fed" providerId="ADAL" clId="{7DD78854-A8E8-4C15-8DD4-338A9BD36A7D}" dt="2021-12-01T01:30:50.843" v="1402" actId="693"/>
          <ac:cxnSpMkLst>
            <pc:docMk/>
            <pc:sldMk cId="541853025" sldId="256"/>
            <ac:cxnSpMk id="23" creationId="{1A597E5A-D011-4F6C-8BBE-E18D3E015744}"/>
          </ac:cxnSpMkLst>
        </pc:cxnChg>
        <pc:cxnChg chg="del mod">
          <ac:chgData name="Emily Haggard" userId="5201ad20-fc15-4a28-b6bc-e7946e217fed" providerId="ADAL" clId="{7DD78854-A8E8-4C15-8DD4-338A9BD36A7D}" dt="2021-11-30T23:24:35.457" v="619" actId="478"/>
          <ac:cxnSpMkLst>
            <pc:docMk/>
            <pc:sldMk cId="541853025" sldId="256"/>
            <ac:cxnSpMk id="29" creationId="{C04ED1BB-2CA5-413B-9333-857B9B572025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41" creationId="{D9418407-E0BA-D54C-9D0A-A1C648EF3139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50" creationId="{139F98FC-3CFE-314E-B071-643E138A0AED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64" creationId="{F161056A-8A84-6446-BD0E-7DBF0C978D42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65" creationId="{0C69857B-C53A-7044-BE54-CE8A8565FFB8}"/>
          </ac:cxnSpMkLst>
        </pc:cxnChg>
        <pc:cxnChg chg="mod">
          <ac:chgData name="Emily Haggard" userId="5201ad20-fc15-4a28-b6bc-e7946e217fed" providerId="ADAL" clId="{7DD78854-A8E8-4C15-8DD4-338A9BD36A7D}" dt="2021-12-01T00:53:18.035" v="980" actId="1076"/>
          <ac:cxnSpMkLst>
            <pc:docMk/>
            <pc:sldMk cId="541853025" sldId="256"/>
            <ac:cxnSpMk id="66" creationId="{81DA69B9-0DF6-514C-89BB-8969A2E6D312}"/>
          </ac:cxnSpMkLst>
        </pc:cxnChg>
        <pc:cxnChg chg="mod">
          <ac:chgData name="Emily Haggard" userId="5201ad20-fc15-4a28-b6bc-e7946e217fed" providerId="ADAL" clId="{7DD78854-A8E8-4C15-8DD4-338A9BD36A7D}" dt="2021-12-01T00:53:18.035" v="980" actId="1076"/>
          <ac:cxnSpMkLst>
            <pc:docMk/>
            <pc:sldMk cId="541853025" sldId="256"/>
            <ac:cxnSpMk id="72" creationId="{2FCAC20A-BA3F-4D43-A1F2-3E85EC3FF448}"/>
          </ac:cxnSpMkLst>
        </pc:cxnChg>
        <pc:cxnChg chg="add del mod">
          <ac:chgData name="Emily Haggard" userId="5201ad20-fc15-4a28-b6bc-e7946e217fed" providerId="ADAL" clId="{7DD78854-A8E8-4C15-8DD4-338A9BD36A7D}" dt="2021-12-01T00:57:15.081" v="1064" actId="478"/>
          <ac:cxnSpMkLst>
            <pc:docMk/>
            <pc:sldMk cId="541853025" sldId="256"/>
            <ac:cxnSpMk id="79" creationId="{DB96598A-A0D5-491B-B6DA-E73A288CDE5D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84" creationId="{C7F1042D-B82E-7E4A-B21F-8ED99DB7D010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91" creationId="{466AE1A7-DCD5-8941-A544-7B7D1A975B2C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96" creationId="{3DFBFABC-FAE8-8B4F-97FB-7287124DFD9C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97" creationId="{C0814FD5-E1FB-3C49-A057-3C60FD05BC61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02" creationId="{9FE77254-4CA6-5841-B604-F531D3CCF057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03" creationId="{108AC38C-3ACC-0049-8D1F-280F8C539D51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04" creationId="{BB1CACC7-0679-7440-B772-AA8CAA0C3E7E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05" creationId="{172AE6A1-A222-F649-9421-90DDF14AE6FC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06" creationId="{C87DDB80-308F-984D-9328-529315E07EA7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12" creationId="{DF7B1B1C-5C81-D146-A157-48AC46385D66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13" creationId="{FE1D2F19-EAA9-CB48-881D-25D002A3F313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14" creationId="{891F5B90-F203-514E-9C5B-098C45EB41DC}"/>
          </ac:cxnSpMkLst>
        </pc:cxnChg>
        <pc:cxnChg chg="mod">
          <ac:chgData name="Emily Haggard" userId="5201ad20-fc15-4a28-b6bc-e7946e217fed" providerId="ADAL" clId="{7DD78854-A8E8-4C15-8DD4-338A9BD36A7D}" dt="2021-12-01T16:02:13.620" v="1954" actId="1076"/>
          <ac:cxnSpMkLst>
            <pc:docMk/>
            <pc:sldMk cId="541853025" sldId="256"/>
            <ac:cxnSpMk id="117" creationId="{2BF072C6-873D-094E-911C-EE9A8321D2EE}"/>
          </ac:cxnSpMkLst>
        </pc:cxnChg>
        <pc:cxnChg chg="add mod">
          <ac:chgData name="Emily Haggard" userId="5201ad20-fc15-4a28-b6bc-e7946e217fed" providerId="ADAL" clId="{7DD78854-A8E8-4C15-8DD4-338A9BD36A7D}" dt="2021-12-01T01:30:41.980" v="1400" actId="693"/>
          <ac:cxnSpMkLst>
            <pc:docMk/>
            <pc:sldMk cId="541853025" sldId="256"/>
            <ac:cxnSpMk id="148" creationId="{B2B8B228-C1E1-4047-8D94-8AC6E5252D00}"/>
          </ac:cxnSpMkLst>
        </pc:cxnChg>
        <pc:cxnChg chg="add del mod">
          <ac:chgData name="Emily Haggard" userId="5201ad20-fc15-4a28-b6bc-e7946e217fed" providerId="ADAL" clId="{7DD78854-A8E8-4C15-8DD4-338A9BD36A7D}" dt="2021-12-01T00:46:37.670" v="872"/>
          <ac:cxnSpMkLst>
            <pc:docMk/>
            <pc:sldMk cId="541853025" sldId="256"/>
            <ac:cxnSpMk id="163" creationId="{3BFB86DD-0C87-43B7-8D97-175D22CA5191}"/>
          </ac:cxnSpMkLst>
        </pc:cxnChg>
        <pc:cxnChg chg="mod">
          <ac:chgData name="Emily Haggard" userId="5201ad20-fc15-4a28-b6bc-e7946e217fed" providerId="ADAL" clId="{7DD78854-A8E8-4C15-8DD4-338A9BD36A7D}" dt="2021-12-01T01:07:37.226" v="1166" actId="1076"/>
          <ac:cxnSpMkLst>
            <pc:docMk/>
            <pc:sldMk cId="541853025" sldId="256"/>
            <ac:cxnSpMk id="197" creationId="{62789310-16CE-4808-A49F-7F325328670C}"/>
          </ac:cxnSpMkLst>
        </pc:cxnChg>
        <pc:cxnChg chg="add mod">
          <ac:chgData name="Emily Haggard" userId="5201ad20-fc15-4a28-b6bc-e7946e217fed" providerId="ADAL" clId="{7DD78854-A8E8-4C15-8DD4-338A9BD36A7D}" dt="2021-12-01T01:33:18.529" v="1409" actId="14100"/>
          <ac:cxnSpMkLst>
            <pc:docMk/>
            <pc:sldMk cId="541853025" sldId="256"/>
            <ac:cxnSpMk id="233" creationId="{078F0F92-BC37-4A8F-97B0-838F069CC43E}"/>
          </ac:cxnSpMkLst>
        </pc:cxnChg>
      </pc:sldChg>
      <pc:sldChg chg="add">
        <pc:chgData name="Emily Haggard" userId="5201ad20-fc15-4a28-b6bc-e7946e217fed" providerId="ADAL" clId="{7DD78854-A8E8-4C15-8DD4-338A9BD36A7D}" dt="2021-11-30T22:26:04.573" v="303" actId="2890"/>
        <pc:sldMkLst>
          <pc:docMk/>
          <pc:sldMk cId="4275447030" sldId="257"/>
        </pc:sldMkLst>
      </pc:sldChg>
      <pc:sldChg chg="addSp delSp modSp new mod setBg">
        <pc:chgData name="Emily Haggard" userId="5201ad20-fc15-4a28-b6bc-e7946e217fed" providerId="ADAL" clId="{7DD78854-A8E8-4C15-8DD4-338A9BD36A7D}" dt="2021-11-30T22:46:54.431" v="534" actId="20577"/>
        <pc:sldMkLst>
          <pc:docMk/>
          <pc:sldMk cId="4031129806" sldId="258"/>
        </pc:sldMkLst>
        <pc:spChg chg="del">
          <ac:chgData name="Emily Haggard" userId="5201ad20-fc15-4a28-b6bc-e7946e217fed" providerId="ADAL" clId="{7DD78854-A8E8-4C15-8DD4-338A9BD36A7D}" dt="2021-11-30T22:36:42.147" v="315" actId="26606"/>
          <ac:spMkLst>
            <pc:docMk/>
            <pc:sldMk cId="4031129806" sldId="258"/>
            <ac:spMk id="2" creationId="{C20F7042-71F2-4E38-BA9C-A87E7D00A7D7}"/>
          </ac:spMkLst>
        </pc:spChg>
        <pc:spChg chg="del">
          <ac:chgData name="Emily Haggard" userId="5201ad20-fc15-4a28-b6bc-e7946e217fed" providerId="ADAL" clId="{7DD78854-A8E8-4C15-8DD4-338A9BD36A7D}" dt="2021-11-30T22:36:42.147" v="315" actId="26606"/>
          <ac:spMkLst>
            <pc:docMk/>
            <pc:sldMk cId="4031129806" sldId="258"/>
            <ac:spMk id="3" creationId="{D5E635F5-05B9-4D38-A6AF-49E7CC379AE2}"/>
          </ac:spMkLst>
        </pc:spChg>
        <pc:spChg chg="add mod">
          <ac:chgData name="Emily Haggard" userId="5201ad20-fc15-4a28-b6bc-e7946e217fed" providerId="ADAL" clId="{7DD78854-A8E8-4C15-8DD4-338A9BD36A7D}" dt="2021-11-30T22:37:45.499" v="323" actId="20577"/>
          <ac:spMkLst>
            <pc:docMk/>
            <pc:sldMk cId="4031129806" sldId="258"/>
            <ac:spMk id="5" creationId="{406C43C3-25D8-469A-A6E6-7D76889E9D97}"/>
          </ac:spMkLst>
        </pc:spChg>
        <pc:spChg chg="add mod">
          <ac:chgData name="Emily Haggard" userId="5201ad20-fc15-4a28-b6bc-e7946e217fed" providerId="ADAL" clId="{7DD78854-A8E8-4C15-8DD4-338A9BD36A7D}" dt="2021-11-30T22:38:03.722" v="333" actId="20577"/>
          <ac:spMkLst>
            <pc:docMk/>
            <pc:sldMk cId="4031129806" sldId="258"/>
            <ac:spMk id="6" creationId="{5A2EFCE8-E946-4A5D-8421-2F224D3BF636}"/>
          </ac:spMkLst>
        </pc:spChg>
        <pc:spChg chg="add mod">
          <ac:chgData name="Emily Haggard" userId="5201ad20-fc15-4a28-b6bc-e7946e217fed" providerId="ADAL" clId="{7DD78854-A8E8-4C15-8DD4-338A9BD36A7D}" dt="2021-11-30T22:46:54.431" v="534" actId="20577"/>
          <ac:spMkLst>
            <pc:docMk/>
            <pc:sldMk cId="4031129806" sldId="258"/>
            <ac:spMk id="7" creationId="{B1142FC1-B6E6-4A61-A93A-40CBA7652F0D}"/>
          </ac:spMkLst>
        </pc:spChg>
        <pc:spChg chg="add mod">
          <ac:chgData name="Emily Haggard" userId="5201ad20-fc15-4a28-b6bc-e7946e217fed" providerId="ADAL" clId="{7DD78854-A8E8-4C15-8DD4-338A9BD36A7D}" dt="2021-11-30T22:38:35.873" v="366" actId="20577"/>
          <ac:spMkLst>
            <pc:docMk/>
            <pc:sldMk cId="4031129806" sldId="258"/>
            <ac:spMk id="8" creationId="{E2025CD8-3300-4EED-A5C6-980E36D4B5DF}"/>
          </ac:spMkLst>
        </pc:spChg>
        <pc:spChg chg="add mod">
          <ac:chgData name="Emily Haggard" userId="5201ad20-fc15-4a28-b6bc-e7946e217fed" providerId="ADAL" clId="{7DD78854-A8E8-4C15-8DD4-338A9BD36A7D}" dt="2021-11-30T22:38:57.163" v="374" actId="20577"/>
          <ac:spMkLst>
            <pc:docMk/>
            <pc:sldMk cId="4031129806" sldId="258"/>
            <ac:spMk id="9" creationId="{D52E6E8A-A6B7-4616-8752-D9308B46635A}"/>
          </ac:spMkLst>
        </pc:spChg>
        <pc:spChg chg="add del mod">
          <ac:chgData name="Emily Haggard" userId="5201ad20-fc15-4a28-b6bc-e7946e217fed" providerId="ADAL" clId="{7DD78854-A8E8-4C15-8DD4-338A9BD36A7D}" dt="2021-11-30T22:39:05.493" v="377" actId="478"/>
          <ac:spMkLst>
            <pc:docMk/>
            <pc:sldMk cId="4031129806" sldId="258"/>
            <ac:spMk id="10" creationId="{A4E54F39-A574-4B02-9455-6EA0A6C55A6A}"/>
          </ac:spMkLst>
        </pc:spChg>
        <pc:spChg chg="add mod">
          <ac:chgData name="Emily Haggard" userId="5201ad20-fc15-4a28-b6bc-e7946e217fed" providerId="ADAL" clId="{7DD78854-A8E8-4C15-8DD4-338A9BD36A7D}" dt="2021-11-30T22:39:24.449" v="386" actId="14100"/>
          <ac:spMkLst>
            <pc:docMk/>
            <pc:sldMk cId="4031129806" sldId="258"/>
            <ac:spMk id="11" creationId="{FE66B099-4755-4F99-8F54-0F20CEE8B0E3}"/>
          </ac:spMkLst>
        </pc:spChg>
        <pc:spChg chg="add mod">
          <ac:chgData name="Emily Haggard" userId="5201ad20-fc15-4a28-b6bc-e7946e217fed" providerId="ADAL" clId="{7DD78854-A8E8-4C15-8DD4-338A9BD36A7D}" dt="2021-11-30T22:39:36.087" v="394" actId="20577"/>
          <ac:spMkLst>
            <pc:docMk/>
            <pc:sldMk cId="4031129806" sldId="258"/>
            <ac:spMk id="12" creationId="{D167F077-243E-4B77-A48D-7E2C7E05F854}"/>
          </ac:spMkLst>
        </pc:spChg>
        <pc:spChg chg="add mod">
          <ac:chgData name="Emily Haggard" userId="5201ad20-fc15-4a28-b6bc-e7946e217fed" providerId="ADAL" clId="{7DD78854-A8E8-4C15-8DD4-338A9BD36A7D}" dt="2021-11-30T22:39:49.113" v="402" actId="20577"/>
          <ac:spMkLst>
            <pc:docMk/>
            <pc:sldMk cId="4031129806" sldId="258"/>
            <ac:spMk id="13" creationId="{0AEE9571-F684-47E7-8BE2-99389CD8D538}"/>
          </ac:spMkLst>
        </pc:spChg>
        <pc:spChg chg="add mod">
          <ac:chgData name="Emily Haggard" userId="5201ad20-fc15-4a28-b6bc-e7946e217fed" providerId="ADAL" clId="{7DD78854-A8E8-4C15-8DD4-338A9BD36A7D}" dt="2021-11-30T22:40:01.889" v="415" actId="20577"/>
          <ac:spMkLst>
            <pc:docMk/>
            <pc:sldMk cId="4031129806" sldId="258"/>
            <ac:spMk id="14" creationId="{05729DD3-C993-4C97-B72B-226CB02E65A2}"/>
          </ac:spMkLst>
        </pc:spChg>
        <pc:spChg chg="add mod">
          <ac:chgData name="Emily Haggard" userId="5201ad20-fc15-4a28-b6bc-e7946e217fed" providerId="ADAL" clId="{7DD78854-A8E8-4C15-8DD4-338A9BD36A7D}" dt="2021-11-30T22:40:10.807" v="423" actId="20577"/>
          <ac:spMkLst>
            <pc:docMk/>
            <pc:sldMk cId="4031129806" sldId="258"/>
            <ac:spMk id="15" creationId="{E5196EFB-D3C2-4504-80F6-067A544C7325}"/>
          </ac:spMkLst>
        </pc:spChg>
        <pc:picChg chg="add mod">
          <ac:chgData name="Emily Haggard" userId="5201ad20-fc15-4a28-b6bc-e7946e217fed" providerId="ADAL" clId="{7DD78854-A8E8-4C15-8DD4-338A9BD36A7D}" dt="2021-11-30T22:37:48.852" v="325" actId="1076"/>
          <ac:picMkLst>
            <pc:docMk/>
            <pc:sldMk cId="4031129806" sldId="258"/>
            <ac:picMk id="4" creationId="{4946FB52-6CFB-4734-8400-BB2FFBEBB31C}"/>
          </ac:picMkLst>
        </pc:picChg>
      </pc:sldChg>
      <pc:sldChg chg="del">
        <pc:chgData name="Emily Haggard" userId="5201ad20-fc15-4a28-b6bc-e7946e217fed" providerId="ADAL" clId="{7DD78854-A8E8-4C15-8DD4-338A9BD36A7D}" dt="2021-12-01T17:23:24.737" v="2678" actId="47"/>
        <pc:sldMkLst>
          <pc:docMk/>
          <pc:sldMk cId="3471870864" sldId="259"/>
        </pc:sldMkLst>
      </pc:sldChg>
      <pc:sldChg chg="addSp delSp modSp mod">
        <pc:chgData name="Emily Haggard" userId="5201ad20-fc15-4a28-b6bc-e7946e217fed" providerId="ADAL" clId="{7DD78854-A8E8-4C15-8DD4-338A9BD36A7D}" dt="2021-12-02T19:24:02.121" v="3255" actId="478"/>
        <pc:sldMkLst>
          <pc:docMk/>
          <pc:sldMk cId="2591069313" sldId="261"/>
        </pc:sldMkLst>
        <pc:spChg chg="mod">
          <ac:chgData name="Emily Haggard" userId="5201ad20-fc15-4a28-b6bc-e7946e217fed" providerId="ADAL" clId="{7DD78854-A8E8-4C15-8DD4-338A9BD36A7D}" dt="2021-12-01T17:41:18.761" v="2768" actId="208"/>
          <ac:spMkLst>
            <pc:docMk/>
            <pc:sldMk cId="2591069313" sldId="261"/>
            <ac:spMk id="2" creationId="{9675FECF-EFE3-480E-8A6D-B143B22F0530}"/>
          </ac:spMkLst>
        </pc:spChg>
        <pc:spChg chg="add mod">
          <ac:chgData name="Emily Haggard" userId="5201ad20-fc15-4a28-b6bc-e7946e217fed" providerId="ADAL" clId="{7DD78854-A8E8-4C15-8DD4-338A9BD36A7D}" dt="2021-12-01T15:12:39.695" v="1688" actId="208"/>
          <ac:spMkLst>
            <pc:docMk/>
            <pc:sldMk cId="2591069313" sldId="261"/>
            <ac:spMk id="3" creationId="{6EAEEC94-6A6F-4E0B-AAE9-C00963908FE2}"/>
          </ac:spMkLst>
        </pc:spChg>
        <pc:spChg chg="add mod">
          <ac:chgData name="Emily Haggard" userId="5201ad20-fc15-4a28-b6bc-e7946e217fed" providerId="ADAL" clId="{7DD78854-A8E8-4C15-8DD4-338A9BD36A7D}" dt="2021-12-01T15:26:45.495" v="1763" actId="1076"/>
          <ac:spMkLst>
            <pc:docMk/>
            <pc:sldMk cId="2591069313" sldId="261"/>
            <ac:spMk id="6" creationId="{62EE9D8D-D74E-4701-A59C-70FB2FE76E1B}"/>
          </ac:spMkLst>
        </pc:spChg>
        <pc:spChg chg="mod">
          <ac:chgData name="Emily Haggard" userId="5201ad20-fc15-4a28-b6bc-e7946e217fed" providerId="ADAL" clId="{7DD78854-A8E8-4C15-8DD4-338A9BD36A7D}" dt="2021-12-01T17:35:49.794" v="2751" actId="207"/>
          <ac:spMkLst>
            <pc:docMk/>
            <pc:sldMk cId="2591069313" sldId="261"/>
            <ac:spMk id="8" creationId="{8EFC93D3-D347-4587-8714-7FC002E4064C}"/>
          </ac:spMkLst>
        </pc:spChg>
        <pc:spChg chg="mod">
          <ac:chgData name="Emily Haggard" userId="5201ad20-fc15-4a28-b6bc-e7946e217fed" providerId="ADAL" clId="{7DD78854-A8E8-4C15-8DD4-338A9BD36A7D}" dt="2021-12-02T18:40:49.585" v="2991" actId="207"/>
          <ac:spMkLst>
            <pc:docMk/>
            <pc:sldMk cId="2591069313" sldId="261"/>
            <ac:spMk id="10" creationId="{8A72641A-7553-4384-B0C4-FF892E06B3F0}"/>
          </ac:spMkLst>
        </pc:spChg>
        <pc:spChg chg="mod">
          <ac:chgData name="Emily Haggard" userId="5201ad20-fc15-4a28-b6bc-e7946e217fed" providerId="ADAL" clId="{7DD78854-A8E8-4C15-8DD4-338A9BD36A7D}" dt="2021-12-01T17:28:55.264" v="2679" actId="207"/>
          <ac:spMkLst>
            <pc:docMk/>
            <pc:sldMk cId="2591069313" sldId="261"/>
            <ac:spMk id="13" creationId="{2A9FE6C2-5B69-497E-AC05-DD0AC7D760EC}"/>
          </ac:spMkLst>
        </pc:spChg>
        <pc:spChg chg="add mod ord">
          <ac:chgData name="Emily Haggard" userId="5201ad20-fc15-4a28-b6bc-e7946e217fed" providerId="ADAL" clId="{7DD78854-A8E8-4C15-8DD4-338A9BD36A7D}" dt="2021-12-01T16:36:01.399" v="2268" actId="1076"/>
          <ac:spMkLst>
            <pc:docMk/>
            <pc:sldMk cId="2591069313" sldId="261"/>
            <ac:spMk id="14" creationId="{131686C6-8050-46A9-BBC4-FCF7DE4B53B1}"/>
          </ac:spMkLst>
        </pc:spChg>
        <pc:spChg chg="add del mod">
          <ac:chgData name="Emily Haggard" userId="5201ad20-fc15-4a28-b6bc-e7946e217fed" providerId="ADAL" clId="{7DD78854-A8E8-4C15-8DD4-338A9BD36A7D}" dt="2021-12-01T15:41:46.411" v="1900" actId="478"/>
          <ac:spMkLst>
            <pc:docMk/>
            <pc:sldMk cId="2591069313" sldId="261"/>
            <ac:spMk id="14" creationId="{9CD3B088-69EB-4B67-BC4D-D8D9847013B3}"/>
          </ac:spMkLst>
        </pc:spChg>
        <pc:spChg chg="mod">
          <ac:chgData name="Emily Haggard" userId="5201ad20-fc15-4a28-b6bc-e7946e217fed" providerId="ADAL" clId="{7DD78854-A8E8-4C15-8DD4-338A9BD36A7D}" dt="2021-12-02T19:03:28.868" v="3124" actId="1076"/>
          <ac:spMkLst>
            <pc:docMk/>
            <pc:sldMk cId="2591069313" sldId="261"/>
            <ac:spMk id="15" creationId="{37C3FA04-9C87-4C3F-8CB3-9F18E814CBED}"/>
          </ac:spMkLst>
        </pc:spChg>
        <pc:spChg chg="add del mod">
          <ac:chgData name="Emily Haggard" userId="5201ad20-fc15-4a28-b6bc-e7946e217fed" providerId="ADAL" clId="{7DD78854-A8E8-4C15-8DD4-338A9BD36A7D}" dt="2021-12-01T15:41:45.269" v="1899" actId="478"/>
          <ac:spMkLst>
            <pc:docMk/>
            <pc:sldMk cId="2591069313" sldId="261"/>
            <ac:spMk id="15" creationId="{E1977781-0925-4A5D-A0FD-6B0C5B1EFF02}"/>
          </ac:spMkLst>
        </pc:spChg>
        <pc:spChg chg="add mod">
          <ac:chgData name="Emily Haggard" userId="5201ad20-fc15-4a28-b6bc-e7946e217fed" providerId="ADAL" clId="{7DD78854-A8E8-4C15-8DD4-338A9BD36A7D}" dt="2021-12-02T19:07:12.016" v="3151" actId="1076"/>
          <ac:spMkLst>
            <pc:docMk/>
            <pc:sldMk cId="2591069313" sldId="261"/>
            <ac:spMk id="16" creationId="{8A3E735A-7311-478B-83E3-34E5ADAE8C3F}"/>
          </ac:spMkLst>
        </pc:spChg>
        <pc:spChg chg="del">
          <ac:chgData name="Emily Haggard" userId="5201ad20-fc15-4a28-b6bc-e7946e217fed" providerId="ADAL" clId="{7DD78854-A8E8-4C15-8DD4-338A9BD36A7D}" dt="2021-12-01T17:22:17.550" v="2672" actId="478"/>
          <ac:spMkLst>
            <pc:docMk/>
            <pc:sldMk cId="2591069313" sldId="261"/>
            <ac:spMk id="16" creationId="{DB993A94-A439-408A-91CA-631EB400140E}"/>
          </ac:spMkLst>
        </pc:spChg>
        <pc:spChg chg="add del mod">
          <ac:chgData name="Emily Haggard" userId="5201ad20-fc15-4a28-b6bc-e7946e217fed" providerId="ADAL" clId="{7DD78854-A8E8-4C15-8DD4-338A9BD36A7D}" dt="2021-12-02T19:14:10.379" v="3204" actId="478"/>
          <ac:spMkLst>
            <pc:docMk/>
            <pc:sldMk cId="2591069313" sldId="261"/>
            <ac:spMk id="17" creationId="{7DA2EF4C-2F8C-42EB-809E-5CCD1830B11F}"/>
          </ac:spMkLst>
        </pc:spChg>
        <pc:spChg chg="del mod">
          <ac:chgData name="Emily Haggard" userId="5201ad20-fc15-4a28-b6bc-e7946e217fed" providerId="ADAL" clId="{7DD78854-A8E8-4C15-8DD4-338A9BD36A7D}" dt="2021-12-01T17:22:19.522" v="2674" actId="478"/>
          <ac:spMkLst>
            <pc:docMk/>
            <pc:sldMk cId="2591069313" sldId="261"/>
            <ac:spMk id="17" creationId="{A1B45C45-7087-40C2-B853-62A7F75E4C52}"/>
          </ac:spMkLst>
        </pc:spChg>
        <pc:spChg chg="add del">
          <ac:chgData name="Emily Haggard" userId="5201ad20-fc15-4a28-b6bc-e7946e217fed" providerId="ADAL" clId="{7DD78854-A8E8-4C15-8DD4-338A9BD36A7D}" dt="2021-12-01T22:24:53.437" v="2953" actId="11529"/>
          <ac:spMkLst>
            <pc:docMk/>
            <pc:sldMk cId="2591069313" sldId="261"/>
            <ac:spMk id="17" creationId="{CBD3C268-6857-49D7-8008-2A9DB5B6A944}"/>
          </ac:spMkLst>
        </pc:spChg>
        <pc:spChg chg="add del mod">
          <ac:chgData name="Emily Haggard" userId="5201ad20-fc15-4a28-b6bc-e7946e217fed" providerId="ADAL" clId="{7DD78854-A8E8-4C15-8DD4-338A9BD36A7D}" dt="2021-12-01T15:36:12.105" v="1868" actId="478"/>
          <ac:spMkLst>
            <pc:docMk/>
            <pc:sldMk cId="2591069313" sldId="261"/>
            <ac:spMk id="18" creationId="{A77923AF-5474-4E98-B93D-4F20B81F6B87}"/>
          </ac:spMkLst>
        </pc:spChg>
        <pc:spChg chg="mod">
          <ac:chgData name="Emily Haggard" userId="5201ad20-fc15-4a28-b6bc-e7946e217fed" providerId="ADAL" clId="{7DD78854-A8E8-4C15-8DD4-338A9BD36A7D}" dt="2021-12-01T17:37:14.161" v="2763" actId="2711"/>
          <ac:spMkLst>
            <pc:docMk/>
            <pc:sldMk cId="2591069313" sldId="261"/>
            <ac:spMk id="18" creationId="{BDB2746B-770C-4B04-9716-E38B2A6FAFAB}"/>
          </ac:spMkLst>
        </pc:spChg>
        <pc:spChg chg="add del">
          <ac:chgData name="Emily Haggard" userId="5201ad20-fc15-4a28-b6bc-e7946e217fed" providerId="ADAL" clId="{7DD78854-A8E8-4C15-8DD4-338A9BD36A7D}" dt="2021-12-01T22:25:15.307" v="2957" actId="11529"/>
          <ac:spMkLst>
            <pc:docMk/>
            <pc:sldMk cId="2591069313" sldId="261"/>
            <ac:spMk id="19" creationId="{CE447855-25FF-4E89-8495-623F51287672}"/>
          </ac:spMkLst>
        </pc:spChg>
        <pc:spChg chg="mod">
          <ac:chgData name="Emily Haggard" userId="5201ad20-fc15-4a28-b6bc-e7946e217fed" providerId="ADAL" clId="{7DD78854-A8E8-4C15-8DD4-338A9BD36A7D}" dt="2021-12-01T22:19:44.255" v="2920" actId="20577"/>
          <ac:spMkLst>
            <pc:docMk/>
            <pc:sldMk cId="2591069313" sldId="261"/>
            <ac:spMk id="20" creationId="{616F00F0-3ED1-42A6-9B2E-C2D2048FB88B}"/>
          </ac:spMkLst>
        </pc:spChg>
        <pc:spChg chg="add del mod">
          <ac:chgData name="Emily Haggard" userId="5201ad20-fc15-4a28-b6bc-e7946e217fed" providerId="ADAL" clId="{7DD78854-A8E8-4C15-8DD4-338A9BD36A7D}" dt="2021-12-01T22:25:43.808" v="2964" actId="478"/>
          <ac:spMkLst>
            <pc:docMk/>
            <pc:sldMk cId="2591069313" sldId="261"/>
            <ac:spMk id="21" creationId="{556981F9-D7A9-4BF8-81CB-03ECFE0CCA0F}"/>
          </ac:spMkLst>
        </pc:spChg>
        <pc:spChg chg="add del mod ord">
          <ac:chgData name="Emily Haggard" userId="5201ad20-fc15-4a28-b6bc-e7946e217fed" providerId="ADAL" clId="{7DD78854-A8E8-4C15-8DD4-338A9BD36A7D}" dt="2021-12-01T17:06:02.458" v="2586" actId="478"/>
          <ac:spMkLst>
            <pc:docMk/>
            <pc:sldMk cId="2591069313" sldId="261"/>
            <ac:spMk id="22" creationId="{D353E171-C3AB-4F2E-81A6-EC76AD635957}"/>
          </ac:spMkLst>
        </pc:spChg>
        <pc:spChg chg="del mod">
          <ac:chgData name="Emily Haggard" userId="5201ad20-fc15-4a28-b6bc-e7946e217fed" providerId="ADAL" clId="{7DD78854-A8E8-4C15-8DD4-338A9BD36A7D}" dt="2021-12-01T15:41:06.123" v="1885" actId="478"/>
          <ac:spMkLst>
            <pc:docMk/>
            <pc:sldMk cId="2591069313" sldId="261"/>
            <ac:spMk id="23" creationId="{AB551D8B-F793-44DF-A5B3-519B57A13539}"/>
          </ac:spMkLst>
        </pc:spChg>
        <pc:spChg chg="add mod">
          <ac:chgData name="Emily Haggard" userId="5201ad20-fc15-4a28-b6bc-e7946e217fed" providerId="ADAL" clId="{7DD78854-A8E8-4C15-8DD4-338A9BD36A7D}" dt="2021-12-02T18:55:48.155" v="3060" actId="164"/>
          <ac:spMkLst>
            <pc:docMk/>
            <pc:sldMk cId="2591069313" sldId="261"/>
            <ac:spMk id="29" creationId="{7D551350-597B-46D3-9422-38DC4D5B076B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37" creationId="{A1CF3AF1-021F-724B-99E6-B95E1E3339A1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38" creationId="{DA7F14E1-B9F2-B246-A281-4975E60C6FC7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45" creationId="{124B8065-CF34-7B4C-9CDB-3CB553BD0CA9}"/>
          </ac:spMkLst>
        </pc:spChg>
        <pc:spChg chg="add del">
          <ac:chgData name="Emily Haggard" userId="5201ad20-fc15-4a28-b6bc-e7946e217fed" providerId="ADAL" clId="{7DD78854-A8E8-4C15-8DD4-338A9BD36A7D}" dt="2021-12-01T16:32:52.039" v="2223" actId="11529"/>
          <ac:spMkLst>
            <pc:docMk/>
            <pc:sldMk cId="2591069313" sldId="261"/>
            <ac:spMk id="46" creationId="{5F50286F-367A-4A6B-9ABE-455EBA0ADFC8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46" creationId="{F2B5543D-A380-8244-A1E8-B73DA5F912F1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49" creationId="{E3A1B18F-F190-7C43-ADC9-8FA1390F318A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54" creationId="{886C4A8F-0EE7-E44A-B14C-492000EC0679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58" creationId="{FB53341B-3678-094C-A5A8-7E1A28347AE2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75" creationId="{2A1ADFBB-54BB-DE41-B300-08AB6657BC70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76" creationId="{9C484123-400E-DE47-B81B-3C35F302F805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78" creationId="{9C1247CF-41CE-244C-9D87-C256BF9A65DA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82" creationId="{74ABE62B-13D1-8646-9765-89253B9633A7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83" creationId="{1D7CE547-C678-FB46-816B-317BFAD812B7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85" creationId="{24A61616-973E-FF42-82F4-B3D630341097}"/>
          </ac:spMkLst>
        </pc:spChg>
        <pc:spChg chg="add del mod ord">
          <ac:chgData name="Emily Haggard" userId="5201ad20-fc15-4a28-b6bc-e7946e217fed" providerId="ADAL" clId="{7DD78854-A8E8-4C15-8DD4-338A9BD36A7D}" dt="2021-12-01T15:02:45.116" v="1472" actId="478"/>
          <ac:spMkLst>
            <pc:docMk/>
            <pc:sldMk cId="2591069313" sldId="261"/>
            <ac:spMk id="86" creationId="{F9D8C764-81BC-4DA5-BB61-8413CC16D083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87" creationId="{123D02CB-A633-4A4B-ABC4-6DB4FBDD90B9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88" creationId="{2B751254-22FA-3743-B040-60CC18AB2DD0}"/>
          </ac:spMkLst>
        </pc:spChg>
        <pc:spChg chg="add del mod ord">
          <ac:chgData name="Emily Haggard" userId="5201ad20-fc15-4a28-b6bc-e7946e217fed" providerId="ADAL" clId="{7DD78854-A8E8-4C15-8DD4-338A9BD36A7D}" dt="2021-12-01T15:03:13.920" v="1482" actId="21"/>
          <ac:spMkLst>
            <pc:docMk/>
            <pc:sldMk cId="2591069313" sldId="261"/>
            <ac:spMk id="89" creationId="{2CAB3464-F05D-4B78-8872-5DFEED6F6A91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90" creationId="{F8ABE693-7441-9646-AB63-7882C18C2D7A}"/>
          </ac:spMkLst>
        </pc:spChg>
        <pc:spChg chg="add del mod ord">
          <ac:chgData name="Emily Haggard" userId="5201ad20-fc15-4a28-b6bc-e7946e217fed" providerId="ADAL" clId="{7DD78854-A8E8-4C15-8DD4-338A9BD36A7D}" dt="2021-12-01T15:03:39.502" v="1487" actId="21"/>
          <ac:spMkLst>
            <pc:docMk/>
            <pc:sldMk cId="2591069313" sldId="261"/>
            <ac:spMk id="92" creationId="{EAB4C5C5-EA1D-42E9-9D6B-3F3A4C66A6CB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93" creationId="{88F1A8D5-91C9-314A-8FF5-B6C8C432047E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94" creationId="{A421B7C2-55B6-F04B-A15E-F7BCCC773A54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95" creationId="{014D91FD-F14C-FF49-87E1-C2FBF8BE25FF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98" creationId="{268E8317-9B0C-DD48-8A5B-48D0FEE4EA65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99" creationId="{F82E63FE-4878-AC46-9CDA-A492066DB4D2}"/>
          </ac:spMkLst>
        </pc:spChg>
        <pc:spChg chg="add del mod">
          <ac:chgData name="Emily Haggard" userId="5201ad20-fc15-4a28-b6bc-e7946e217fed" providerId="ADAL" clId="{7DD78854-A8E8-4C15-8DD4-338A9BD36A7D}" dt="2021-12-01T22:22:03.962" v="2924"/>
          <ac:spMkLst>
            <pc:docMk/>
            <pc:sldMk cId="2591069313" sldId="261"/>
            <ac:spMk id="100" creationId="{604F438E-8DBB-4A9D-BBB0-111C42FEB005}"/>
          </ac:spMkLst>
        </pc:spChg>
        <pc:spChg chg="add mod">
          <ac:chgData name="Emily Haggard" userId="5201ad20-fc15-4a28-b6bc-e7946e217fed" providerId="ADAL" clId="{7DD78854-A8E8-4C15-8DD4-338A9BD36A7D}" dt="2021-12-02T18:44:16.857" v="3018" actId="1076"/>
          <ac:spMkLst>
            <pc:docMk/>
            <pc:sldMk cId="2591069313" sldId="261"/>
            <ac:spMk id="100" creationId="{8AE04137-7E56-4B66-AAE8-9557F67611BA}"/>
          </ac:spMkLst>
        </pc:spChg>
        <pc:spChg chg="add del mod">
          <ac:chgData name="Emily Haggard" userId="5201ad20-fc15-4a28-b6bc-e7946e217fed" providerId="ADAL" clId="{7DD78854-A8E8-4C15-8DD4-338A9BD36A7D}" dt="2021-12-01T22:23:07.909" v="2934" actId="21"/>
          <ac:spMkLst>
            <pc:docMk/>
            <pc:sldMk cId="2591069313" sldId="261"/>
            <ac:spMk id="101" creationId="{4D3E987B-9D8F-4CBC-83D0-AB1311A4BE75}"/>
          </ac:spMkLst>
        </pc:spChg>
        <pc:spChg chg="add del mod">
          <ac:chgData name="Emily Haggard" userId="5201ad20-fc15-4a28-b6bc-e7946e217fed" providerId="ADAL" clId="{7DD78854-A8E8-4C15-8DD4-338A9BD36A7D}" dt="2021-12-01T22:23:09.181" v="2936" actId="21"/>
          <ac:spMkLst>
            <pc:docMk/>
            <pc:sldMk cId="2591069313" sldId="261"/>
            <ac:spMk id="102" creationId="{6F31916C-FC0D-4D7E-961D-C17A087AA18F}"/>
          </ac:spMkLst>
        </pc:spChg>
        <pc:spChg chg="mod">
          <ac:chgData name="Emily Haggard" userId="5201ad20-fc15-4a28-b6bc-e7946e217fed" providerId="ADAL" clId="{7DD78854-A8E8-4C15-8DD4-338A9BD36A7D}" dt="2021-12-02T19:04:13.464" v="3134" actId="1076"/>
          <ac:spMkLst>
            <pc:docMk/>
            <pc:sldMk cId="2591069313" sldId="261"/>
            <ac:spMk id="103" creationId="{CDCBBD8F-F7B7-4848-9623-5E1DE3D835DC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107" creationId="{84BB5E90-291D-5F44-8E8E-1FFD5F20E942}"/>
          </ac:spMkLst>
        </pc:spChg>
        <pc:spChg chg="add del mod ord">
          <ac:chgData name="Emily Haggard" userId="5201ad20-fc15-4a28-b6bc-e7946e217fed" providerId="ADAL" clId="{7DD78854-A8E8-4C15-8DD4-338A9BD36A7D}" dt="2021-12-01T15:03:55.900" v="1494" actId="21"/>
          <ac:spMkLst>
            <pc:docMk/>
            <pc:sldMk cId="2591069313" sldId="261"/>
            <ac:spMk id="108" creationId="{3DC571A3-96E6-42CC-BBAF-11830AA21F52}"/>
          </ac:spMkLst>
        </pc:spChg>
        <pc:spChg chg="add mod">
          <ac:chgData name="Emily Haggard" userId="5201ad20-fc15-4a28-b6bc-e7946e217fed" providerId="ADAL" clId="{7DD78854-A8E8-4C15-8DD4-338A9BD36A7D}" dt="2021-12-02T18:55:48.155" v="3060" actId="164"/>
          <ac:spMkLst>
            <pc:docMk/>
            <pc:sldMk cId="2591069313" sldId="261"/>
            <ac:spMk id="108" creationId="{4C56A549-BE0C-45AD-BC9B-D94D12900F91}"/>
          </ac:spMkLst>
        </pc:spChg>
        <pc:spChg chg="add del mod">
          <ac:chgData name="Emily Haggard" userId="5201ad20-fc15-4a28-b6bc-e7946e217fed" providerId="ADAL" clId="{7DD78854-A8E8-4C15-8DD4-338A9BD36A7D}" dt="2021-12-01T15:41:44.050" v="1898" actId="478"/>
          <ac:spMkLst>
            <pc:docMk/>
            <pc:sldMk cId="2591069313" sldId="261"/>
            <ac:spMk id="108" creationId="{E96BA82E-3746-484B-9BCE-B8537384817A}"/>
          </ac:spMkLst>
        </pc:spChg>
        <pc:spChg chg="add mod">
          <ac:chgData name="Emily Haggard" userId="5201ad20-fc15-4a28-b6bc-e7946e217fed" providerId="ADAL" clId="{7DD78854-A8E8-4C15-8DD4-338A9BD36A7D}" dt="2021-12-02T18:55:48.155" v="3060" actId="164"/>
          <ac:spMkLst>
            <pc:docMk/>
            <pc:sldMk cId="2591069313" sldId="261"/>
            <ac:spMk id="109" creationId="{1948DE45-2B3B-440B-8038-01C4E77F9862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109" creationId="{5AFC0A01-D97D-46D5-BE4F-662594691BBD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110" creationId="{2BE83EE4-3A35-4945-93D6-FA5426445075}"/>
          </ac:spMkLst>
        </pc:spChg>
        <pc:spChg chg="add mod">
          <ac:chgData name="Emily Haggard" userId="5201ad20-fc15-4a28-b6bc-e7946e217fed" providerId="ADAL" clId="{7DD78854-A8E8-4C15-8DD4-338A9BD36A7D}" dt="2021-12-02T18:55:48.155" v="3060" actId="164"/>
          <ac:spMkLst>
            <pc:docMk/>
            <pc:sldMk cId="2591069313" sldId="261"/>
            <ac:spMk id="110" creationId="{A8E9DBB5-2600-41FD-83C9-BD0A84BCE0CA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111" creationId="{3AEE361E-D1D1-D84E-807D-8478881121BC}"/>
          </ac:spMkLst>
        </pc:spChg>
        <pc:spChg chg="mod">
          <ac:chgData name="Emily Haggard" userId="5201ad20-fc15-4a28-b6bc-e7946e217fed" providerId="ADAL" clId="{7DD78854-A8E8-4C15-8DD4-338A9BD36A7D}" dt="2021-12-02T18:55:48.155" v="3060" actId="164"/>
          <ac:spMkLst>
            <pc:docMk/>
            <pc:sldMk cId="2591069313" sldId="261"/>
            <ac:spMk id="111" creationId="{3D4EA0A4-98D1-4FFD-933C-9CE7FDFE8855}"/>
          </ac:spMkLst>
        </pc:spChg>
        <pc:spChg chg="add mod">
          <ac:chgData name="Emily Haggard" userId="5201ad20-fc15-4a28-b6bc-e7946e217fed" providerId="ADAL" clId="{7DD78854-A8E8-4C15-8DD4-338A9BD36A7D}" dt="2021-12-02T18:50:43.415" v="3057" actId="1076"/>
          <ac:spMkLst>
            <pc:docMk/>
            <pc:sldMk cId="2591069313" sldId="261"/>
            <ac:spMk id="113" creationId="{A2D751CC-94CB-47C8-98FB-7B45466C1A97}"/>
          </ac:spMkLst>
        </pc:spChg>
        <pc:spChg chg="add mod">
          <ac:chgData name="Emily Haggard" userId="5201ad20-fc15-4a28-b6bc-e7946e217fed" providerId="ADAL" clId="{7DD78854-A8E8-4C15-8DD4-338A9BD36A7D}" dt="2021-12-02T18:50:31.197" v="3056" actId="1076"/>
          <ac:spMkLst>
            <pc:docMk/>
            <pc:sldMk cId="2591069313" sldId="261"/>
            <ac:spMk id="114" creationId="{4E74A35D-46F4-48D7-B901-220513AF201F}"/>
          </ac:spMkLst>
        </pc:spChg>
        <pc:spChg chg="add mod">
          <ac:chgData name="Emily Haggard" userId="5201ad20-fc15-4a28-b6bc-e7946e217fed" providerId="ADAL" clId="{7DD78854-A8E8-4C15-8DD4-338A9BD36A7D}" dt="2021-12-02T18:50:23.105" v="3054" actId="1076"/>
          <ac:spMkLst>
            <pc:docMk/>
            <pc:sldMk cId="2591069313" sldId="261"/>
            <ac:spMk id="115" creationId="{7EAAE00A-CF2B-42F3-A105-E6DD4FF89A22}"/>
          </ac:spMkLst>
        </pc:spChg>
        <pc:spChg chg="add mod ord">
          <ac:chgData name="Emily Haggard" userId="5201ad20-fc15-4a28-b6bc-e7946e217fed" providerId="ADAL" clId="{7DD78854-A8E8-4C15-8DD4-338A9BD36A7D}" dt="2021-12-01T15:04:52.573" v="1505" actId="1076"/>
          <ac:spMkLst>
            <pc:docMk/>
            <pc:sldMk cId="2591069313" sldId="261"/>
            <ac:spMk id="116" creationId="{F51FD653-A685-452D-B3BD-3D17260AA6ED}"/>
          </ac:spMkLst>
        </pc:spChg>
        <pc:spChg chg="mod">
          <ac:chgData name="Emily Haggard" userId="5201ad20-fc15-4a28-b6bc-e7946e217fed" providerId="ADAL" clId="{7DD78854-A8E8-4C15-8DD4-338A9BD36A7D}" dt="2021-12-02T18:55:48.155" v="3060" actId="164"/>
          <ac:spMkLst>
            <pc:docMk/>
            <pc:sldMk cId="2591069313" sldId="261"/>
            <ac:spMk id="117" creationId="{CD391DBE-00D8-45D0-A62B-D4A9CFF8247E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118" creationId="{C56C91A5-7B80-D34F-A563-162D96E66776}"/>
          </ac:spMkLst>
        </pc:spChg>
        <pc:spChg chg="mod">
          <ac:chgData name="Emily Haggard" userId="5201ad20-fc15-4a28-b6bc-e7946e217fed" providerId="ADAL" clId="{7DD78854-A8E8-4C15-8DD4-338A9BD36A7D}" dt="2021-12-02T18:55:48.155" v="3060" actId="164"/>
          <ac:spMkLst>
            <pc:docMk/>
            <pc:sldMk cId="2591069313" sldId="261"/>
            <ac:spMk id="118" creationId="{D31E3E2F-4C72-47E4-A312-72B3D92A00B1}"/>
          </ac:spMkLst>
        </pc:spChg>
        <pc:spChg chg="add mod">
          <ac:chgData name="Emily Haggard" userId="5201ad20-fc15-4a28-b6bc-e7946e217fed" providerId="ADAL" clId="{7DD78854-A8E8-4C15-8DD4-338A9BD36A7D}" dt="2021-12-02T19:03:43.905" v="3126" actId="1076"/>
          <ac:spMkLst>
            <pc:docMk/>
            <pc:sldMk cId="2591069313" sldId="261"/>
            <ac:spMk id="119" creationId="{38668979-360C-4C6B-AC17-7C75EDA4BAAC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119" creationId="{49C5F265-8C51-634A-A3EF-E94131B3B8E6}"/>
          </ac:spMkLst>
        </pc:spChg>
        <pc:spChg chg="add del mod">
          <ac:chgData name="Emily Haggard" userId="5201ad20-fc15-4a28-b6bc-e7946e217fed" providerId="ADAL" clId="{7DD78854-A8E8-4C15-8DD4-338A9BD36A7D}" dt="2021-12-02T19:14:09.674" v="3203" actId="478"/>
          <ac:spMkLst>
            <pc:docMk/>
            <pc:sldMk cId="2591069313" sldId="261"/>
            <ac:spMk id="121" creationId="{B5E3CAE4-D458-41B5-AE17-1A1EBF85DBA0}"/>
          </ac:spMkLst>
        </pc:spChg>
        <pc:spChg chg="add mod ord">
          <ac:chgData name="Emily Haggard" userId="5201ad20-fc15-4a28-b6bc-e7946e217fed" providerId="ADAL" clId="{7DD78854-A8E8-4C15-8DD4-338A9BD36A7D}" dt="2021-12-01T15:04:54.604" v="1506" actId="1076"/>
          <ac:spMkLst>
            <pc:docMk/>
            <pc:sldMk cId="2591069313" sldId="261"/>
            <ac:spMk id="122" creationId="{E78B7AAD-9EA9-45B6-AD7A-4F6019DFEA44}"/>
          </ac:spMkLst>
        </pc:spChg>
        <pc:spChg chg="add mod ord">
          <ac:chgData name="Emily Haggard" userId="5201ad20-fc15-4a28-b6bc-e7946e217fed" providerId="ADAL" clId="{7DD78854-A8E8-4C15-8DD4-338A9BD36A7D}" dt="2021-12-01T15:26:32.296" v="1761" actId="1076"/>
          <ac:spMkLst>
            <pc:docMk/>
            <pc:sldMk cId="2591069313" sldId="261"/>
            <ac:spMk id="123" creationId="{CC730FC3-D89A-4DDA-A24B-D1C1BD61D1C5}"/>
          </ac:spMkLst>
        </pc:spChg>
        <pc:spChg chg="add del mod">
          <ac:chgData name="Emily Haggard" userId="5201ad20-fc15-4a28-b6bc-e7946e217fed" providerId="ADAL" clId="{7DD78854-A8E8-4C15-8DD4-338A9BD36A7D}" dt="2021-12-01T15:03:59.796" v="1496" actId="21"/>
          <ac:spMkLst>
            <pc:docMk/>
            <pc:sldMk cId="2591069313" sldId="261"/>
            <ac:spMk id="124" creationId="{37873869-D44F-42A4-80BE-9D8CE94AB8AD}"/>
          </ac:spMkLst>
        </pc:spChg>
        <pc:spChg chg="add del mod">
          <ac:chgData name="Emily Haggard" userId="5201ad20-fc15-4a28-b6bc-e7946e217fed" providerId="ADAL" clId="{7DD78854-A8E8-4C15-8DD4-338A9BD36A7D}" dt="2021-12-01T15:42:13.278" v="1902"/>
          <ac:spMkLst>
            <pc:docMk/>
            <pc:sldMk cId="2591069313" sldId="261"/>
            <ac:spMk id="124" creationId="{F7DA4BB7-A66C-4186-92E5-38D6CAE68511}"/>
          </ac:spMkLst>
        </pc:spChg>
        <pc:spChg chg="add mod ord">
          <ac:chgData name="Emily Haggard" userId="5201ad20-fc15-4a28-b6bc-e7946e217fed" providerId="ADAL" clId="{7DD78854-A8E8-4C15-8DD4-338A9BD36A7D}" dt="2021-12-01T15:05:03.635" v="1508" actId="1076"/>
          <ac:spMkLst>
            <pc:docMk/>
            <pc:sldMk cId="2591069313" sldId="261"/>
            <ac:spMk id="125" creationId="{8587D2C9-73BD-4593-AB86-C4CF0CDE1CE9}"/>
          </ac:spMkLst>
        </pc:spChg>
        <pc:spChg chg="add mod">
          <ac:chgData name="Emily Haggard" userId="5201ad20-fc15-4a28-b6bc-e7946e217fed" providerId="ADAL" clId="{7DD78854-A8E8-4C15-8DD4-338A9BD36A7D}" dt="2021-12-02T19:03:30.963" v="3125" actId="1076"/>
          <ac:spMkLst>
            <pc:docMk/>
            <pc:sldMk cId="2591069313" sldId="261"/>
            <ac:spMk id="126" creationId="{36F7FD07-6CAF-48BF-A178-C84B64EB51E4}"/>
          </ac:spMkLst>
        </pc:spChg>
        <pc:spChg chg="add del mod">
          <ac:chgData name="Emily Haggard" userId="5201ad20-fc15-4a28-b6bc-e7946e217fed" providerId="ADAL" clId="{7DD78854-A8E8-4C15-8DD4-338A9BD36A7D}" dt="2021-12-01T15:05:36.892" v="1510"/>
          <ac:spMkLst>
            <pc:docMk/>
            <pc:sldMk cId="2591069313" sldId="261"/>
            <ac:spMk id="126" creationId="{82A37359-AD20-4961-BE97-ADF44ECB77D7}"/>
          </ac:spMkLst>
        </pc:spChg>
        <pc:spChg chg="add mod">
          <ac:chgData name="Emily Haggard" userId="5201ad20-fc15-4a28-b6bc-e7946e217fed" providerId="ADAL" clId="{7DD78854-A8E8-4C15-8DD4-338A9BD36A7D}" dt="2021-12-01T15:11:14.209" v="1646" actId="20577"/>
          <ac:spMkLst>
            <pc:docMk/>
            <pc:sldMk cId="2591069313" sldId="261"/>
            <ac:spMk id="127" creationId="{00141DF2-C12A-4A52-8868-70317EFF1C76}"/>
          </ac:spMkLst>
        </pc:spChg>
        <pc:spChg chg="add mod">
          <ac:chgData name="Emily Haggard" userId="5201ad20-fc15-4a28-b6bc-e7946e217fed" providerId="ADAL" clId="{7DD78854-A8E8-4C15-8DD4-338A9BD36A7D}" dt="2021-12-01T15:26:11.117" v="1756" actId="1076"/>
          <ac:spMkLst>
            <pc:docMk/>
            <pc:sldMk cId="2591069313" sldId="261"/>
            <ac:spMk id="128" creationId="{85DE458D-5777-4BC2-8508-AB905F4EFBA5}"/>
          </ac:spMkLst>
        </pc:spChg>
        <pc:spChg chg="add del mod">
          <ac:chgData name="Emily Haggard" userId="5201ad20-fc15-4a28-b6bc-e7946e217fed" providerId="ADAL" clId="{7DD78854-A8E8-4C15-8DD4-338A9BD36A7D}" dt="2021-12-01T15:23:46.335" v="1703"/>
          <ac:spMkLst>
            <pc:docMk/>
            <pc:sldMk cId="2591069313" sldId="261"/>
            <ac:spMk id="129" creationId="{D9E3F14A-56B3-49A7-A1F5-C33B5237373B}"/>
          </ac:spMkLst>
        </pc:spChg>
        <pc:spChg chg="add mod">
          <ac:chgData name="Emily Haggard" userId="5201ad20-fc15-4a28-b6bc-e7946e217fed" providerId="ADAL" clId="{7DD78854-A8E8-4C15-8DD4-338A9BD36A7D}" dt="2021-12-01T15:26:28.303" v="1759" actId="1076"/>
          <ac:spMkLst>
            <pc:docMk/>
            <pc:sldMk cId="2591069313" sldId="261"/>
            <ac:spMk id="130" creationId="{7C8DBDEE-538F-42A5-BB1F-353DC58D7E7D}"/>
          </ac:spMkLst>
        </pc:spChg>
        <pc:spChg chg="add mod">
          <ac:chgData name="Emily Haggard" userId="5201ad20-fc15-4a28-b6bc-e7946e217fed" providerId="ADAL" clId="{7DD78854-A8E8-4C15-8DD4-338A9BD36A7D}" dt="2021-12-01T16:03:55.841" v="1969" actId="1076"/>
          <ac:spMkLst>
            <pc:docMk/>
            <pc:sldMk cId="2591069313" sldId="261"/>
            <ac:spMk id="131" creationId="{79990735-1CB0-4535-9EBA-657CA7BBAA87}"/>
          </ac:spMkLst>
        </pc:spChg>
        <pc:spChg chg="del mod">
          <ac:chgData name="Emily Haggard" userId="5201ad20-fc15-4a28-b6bc-e7946e217fed" providerId="ADAL" clId="{7DD78854-A8E8-4C15-8DD4-338A9BD36A7D}" dt="2021-12-02T19:24:02.121" v="3255" actId="478"/>
          <ac:spMkLst>
            <pc:docMk/>
            <pc:sldMk cId="2591069313" sldId="261"/>
            <ac:spMk id="133" creationId="{06D0B7C5-0E47-4EAC-BDF8-09E272993F90}"/>
          </ac:spMkLst>
        </pc:spChg>
        <pc:spChg chg="add mod">
          <ac:chgData name="Emily Haggard" userId="5201ad20-fc15-4a28-b6bc-e7946e217fed" providerId="ADAL" clId="{7DD78854-A8E8-4C15-8DD4-338A9BD36A7D}" dt="2021-12-02T19:10:29.111" v="3178" actId="208"/>
          <ac:spMkLst>
            <pc:docMk/>
            <pc:sldMk cId="2591069313" sldId="261"/>
            <ac:spMk id="134" creationId="{A0D8CF7A-1BB4-40E5-9A4C-F4A7F100F7C2}"/>
          </ac:spMkLst>
        </pc:spChg>
        <pc:spChg chg="add del mod">
          <ac:chgData name="Emily Haggard" userId="5201ad20-fc15-4a28-b6bc-e7946e217fed" providerId="ADAL" clId="{7DD78854-A8E8-4C15-8DD4-338A9BD36A7D}" dt="2021-12-01T16:15:10.510" v="2066"/>
          <ac:spMkLst>
            <pc:docMk/>
            <pc:sldMk cId="2591069313" sldId="261"/>
            <ac:spMk id="137" creationId="{2FE24ACE-4432-457F-83C2-841AE3691295}"/>
          </ac:spMkLst>
        </pc:spChg>
        <pc:spChg chg="add del mod">
          <ac:chgData name="Emily Haggard" userId="5201ad20-fc15-4a28-b6bc-e7946e217fed" providerId="ADAL" clId="{7DD78854-A8E8-4C15-8DD4-338A9BD36A7D}" dt="2021-12-01T15:41:10.585" v="1888" actId="478"/>
          <ac:spMkLst>
            <pc:docMk/>
            <pc:sldMk cId="2591069313" sldId="261"/>
            <ac:spMk id="137" creationId="{8CC9B0FF-2601-4142-BD91-331D74573F38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39" creationId="{4DE3954A-98EC-4B06-AABF-7F8978A5C597}"/>
          </ac:spMkLst>
        </pc:spChg>
        <pc:spChg chg="add del mod">
          <ac:chgData name="Emily Haggard" userId="5201ad20-fc15-4a28-b6bc-e7946e217fed" providerId="ADAL" clId="{7DD78854-A8E8-4C15-8DD4-338A9BD36A7D}" dt="2021-12-02T19:14:08.574" v="3202" actId="478"/>
          <ac:spMkLst>
            <pc:docMk/>
            <pc:sldMk cId="2591069313" sldId="261"/>
            <ac:spMk id="139" creationId="{69AC685E-7409-4BD2-B93D-927D8F35D537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40" creationId="{FDC904F0-21CB-4125-B53A-2135333AABE1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43" creationId="{16F914D0-542E-4526-8383-0879D5CD5223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44" creationId="{7C7AE728-DE3C-4D1C-9088-7F360345C624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45" creationId="{93820A89-9A47-4DDC-BDA0-F9723F8ABC89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47" creationId="{B199C019-FA19-42B1-9096-2C0E9C40F1EE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50" creationId="{9B4E8328-2A47-4BA3-B8BF-7E9945910174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52" creationId="{FCCB1F28-86A9-4A5A-9537-C61DB42877E1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56" creationId="{EE2DB632-A79D-449A-965D-FCBCE6FAF8F3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57" creationId="{13345FB7-CEB8-493D-A8E8-59514ACAA5D1}"/>
          </ac:spMkLst>
        </pc:spChg>
        <pc:spChg chg="add mod">
          <ac:chgData name="Emily Haggard" userId="5201ad20-fc15-4a28-b6bc-e7946e217fed" providerId="ADAL" clId="{7DD78854-A8E8-4C15-8DD4-338A9BD36A7D}" dt="2021-12-01T17:16:30.585" v="2627" actId="1076"/>
          <ac:spMkLst>
            <pc:docMk/>
            <pc:sldMk cId="2591069313" sldId="261"/>
            <ac:spMk id="159" creationId="{03999482-A13C-4AFB-AC64-09B4C886DC8E}"/>
          </ac:spMkLst>
        </pc:spChg>
        <pc:spChg chg="add del mod">
          <ac:chgData name="Emily Haggard" userId="5201ad20-fc15-4a28-b6bc-e7946e217fed" providerId="ADAL" clId="{7DD78854-A8E8-4C15-8DD4-338A9BD36A7D}" dt="2021-12-01T16:56:11.538" v="2494" actId="478"/>
          <ac:spMkLst>
            <pc:docMk/>
            <pc:sldMk cId="2591069313" sldId="261"/>
            <ac:spMk id="159" creationId="{F738D830-9CC4-423E-BD11-3B10BF42E8FD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65" creationId="{DB824EAB-3DA4-493C-8A0B-4B2D59DB80E7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66" creationId="{20ECCB32-EB18-47AA-BA9B-EDE2E4EE0A7D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67" creationId="{37C1FFAD-F009-40CD-8EF3-66C2CB141746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68" creationId="{FECC1629-AF35-435A-B08D-C854DB78CA76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69" creationId="{F3E4AC42-427E-46E2-8AA8-A07D6D4C2550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71" creationId="{A70A05C2-8100-4849-87C8-B2BDE41EC798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72" creationId="{F0682F66-24B7-4707-A11C-3CE5F3D43DB0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75" creationId="{38BC73D0-CEBB-42CC-8818-83D0CFF38B7D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176" creationId="{07F6BF41-0AA2-5443-AC24-6C00D5F04C4A}"/>
          </ac:spMkLst>
        </pc:spChg>
        <pc:spChg chg="add mod ord">
          <ac:chgData name="Emily Haggard" userId="5201ad20-fc15-4a28-b6bc-e7946e217fed" providerId="ADAL" clId="{7DD78854-A8E8-4C15-8DD4-338A9BD36A7D}" dt="2021-12-01T17:31:17.042" v="2682" actId="208"/>
          <ac:spMkLst>
            <pc:docMk/>
            <pc:sldMk cId="2591069313" sldId="261"/>
            <ac:spMk id="176" creationId="{21BBDE3E-B297-48A6-96EA-554FDEAB8CD3}"/>
          </ac:spMkLst>
        </pc:spChg>
        <pc:spChg chg="add mod">
          <ac:chgData name="Emily Haggard" userId="5201ad20-fc15-4a28-b6bc-e7946e217fed" providerId="ADAL" clId="{7DD78854-A8E8-4C15-8DD4-338A9BD36A7D}" dt="2021-12-01T17:17:16.535" v="2636" actId="1076"/>
          <ac:spMkLst>
            <pc:docMk/>
            <pc:sldMk cId="2591069313" sldId="261"/>
            <ac:spMk id="177" creationId="{AB1BC0B7-1A58-46C1-B4F5-4539A56B4805}"/>
          </ac:spMkLst>
        </pc:spChg>
        <pc:spChg chg="add mod">
          <ac:chgData name="Emily Haggard" userId="5201ad20-fc15-4a28-b6bc-e7946e217fed" providerId="ADAL" clId="{7DD78854-A8E8-4C15-8DD4-338A9BD36A7D}" dt="2021-12-01T16:45:57.835" v="2407" actId="1076"/>
          <ac:spMkLst>
            <pc:docMk/>
            <pc:sldMk cId="2591069313" sldId="261"/>
            <ac:spMk id="178" creationId="{3AE72C06-9A90-4B0E-A31A-F46515CE5617}"/>
          </ac:spMkLst>
        </pc:spChg>
        <pc:spChg chg="add mod">
          <ac:chgData name="Emily Haggard" userId="5201ad20-fc15-4a28-b6bc-e7946e217fed" providerId="ADAL" clId="{7DD78854-A8E8-4C15-8DD4-338A9BD36A7D}" dt="2021-12-01T17:17:11.591" v="2635" actId="207"/>
          <ac:spMkLst>
            <pc:docMk/>
            <pc:sldMk cId="2591069313" sldId="261"/>
            <ac:spMk id="178" creationId="{880EC351-982A-4BB8-8645-50F841D5DA92}"/>
          </ac:spMkLst>
        </pc:spChg>
        <pc:spChg chg="add mod">
          <ac:chgData name="Emily Haggard" userId="5201ad20-fc15-4a28-b6bc-e7946e217fed" providerId="ADAL" clId="{7DD78854-A8E8-4C15-8DD4-338A9BD36A7D}" dt="2021-12-01T17:16:09.453" v="2623" actId="1076"/>
          <ac:spMkLst>
            <pc:docMk/>
            <pc:sldMk cId="2591069313" sldId="261"/>
            <ac:spMk id="179" creationId="{13FB3EAB-19CF-4086-B947-2E0EA5FADEC2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80" creationId="{7D66FE8F-C22C-4BCB-ACE2-3896EBB63966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81" creationId="{E636A67D-838F-4E01-9447-CB1F2EDC7C60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82" creationId="{947734EE-EB8A-4084-80FA-9D7F80CE8971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88" creationId="{586F4B04-14BA-4ACC-9D68-C95FC93FAE19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89" creationId="{39815262-AC23-422F-84E3-A452D9CA90FE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93" creationId="{8434896E-3171-4A74-A2D8-9B6C331184FE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94" creationId="{D48B71B0-8C75-4338-89F9-816198078E36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96" creationId="{9E7AFC1C-CC9D-4D5E-AF85-3F4D4194B8D2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197" creationId="{41072644-F51A-45AD-A72F-F98189979E59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201" creationId="{DFFBF890-B253-4BE6-90F7-6D7054C3DD15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205" creationId="{B8D47622-F6BA-49BF-98E7-7DCFA13A87B1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206" creationId="{BE787900-94D9-4152-AE6E-08667618F5FF}"/>
          </ac:spMkLst>
        </pc:spChg>
        <pc:spChg chg="mod">
          <ac:chgData name="Emily Haggard" userId="5201ad20-fc15-4a28-b6bc-e7946e217fed" providerId="ADAL" clId="{7DD78854-A8E8-4C15-8DD4-338A9BD36A7D}" dt="2021-12-01T16:56:34.214" v="2496" actId="1076"/>
          <ac:spMkLst>
            <pc:docMk/>
            <pc:sldMk cId="2591069313" sldId="261"/>
            <ac:spMk id="207" creationId="{B155E5D1-894E-4B71-82E3-FFCDA3014511}"/>
          </ac:spMkLst>
        </pc:spChg>
        <pc:spChg chg="add mod">
          <ac:chgData name="Emily Haggard" userId="5201ad20-fc15-4a28-b6bc-e7946e217fed" providerId="ADAL" clId="{7DD78854-A8E8-4C15-8DD4-338A9BD36A7D}" dt="2021-12-01T17:11:43.071" v="2595" actId="207"/>
          <ac:spMkLst>
            <pc:docMk/>
            <pc:sldMk cId="2591069313" sldId="261"/>
            <ac:spMk id="211" creationId="{2F3A370F-3D10-4D0A-9A62-568CA2311290}"/>
          </ac:spMkLst>
        </pc:spChg>
        <pc:spChg chg="add del mod">
          <ac:chgData name="Emily Haggard" userId="5201ad20-fc15-4a28-b6bc-e7946e217fed" providerId="ADAL" clId="{7DD78854-A8E8-4C15-8DD4-338A9BD36A7D}" dt="2021-12-01T16:08:36.694" v="2006" actId="478"/>
          <ac:spMkLst>
            <pc:docMk/>
            <pc:sldMk cId="2591069313" sldId="261"/>
            <ac:spMk id="212" creationId="{8A271216-999D-4830-895D-3DDCD6AB9E23}"/>
          </ac:spMkLst>
        </pc:spChg>
        <pc:spChg chg="mod">
          <ac:chgData name="Emily Haggard" userId="5201ad20-fc15-4a28-b6bc-e7946e217fed" providerId="ADAL" clId="{7DD78854-A8E8-4C15-8DD4-338A9BD36A7D}" dt="2021-12-01T17:15:58.460" v="2621" actId="207"/>
          <ac:spMkLst>
            <pc:docMk/>
            <pc:sldMk cId="2591069313" sldId="261"/>
            <ac:spMk id="228" creationId="{0962E1DC-0123-41FB-ADCC-893B1ACB9337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228" creationId="{BB4001DD-C63D-4489-95B0-D0F041C7B02F}"/>
          </ac:spMkLst>
        </pc:spChg>
        <pc:spChg chg="add del mod">
          <ac:chgData name="Emily Haggard" userId="5201ad20-fc15-4a28-b6bc-e7946e217fed" providerId="ADAL" clId="{7DD78854-A8E8-4C15-8DD4-338A9BD36A7D}" dt="2021-12-01T16:44:05.801" v="2382" actId="478"/>
          <ac:spMkLst>
            <pc:docMk/>
            <pc:sldMk cId="2591069313" sldId="261"/>
            <ac:spMk id="228" creationId="{F784AC8B-62F1-4BD3-9121-458AC14A7A4C}"/>
          </ac:spMkLst>
        </pc:spChg>
        <pc:spChg chg="add mod ord">
          <ac:chgData name="Emily Haggard" userId="5201ad20-fc15-4a28-b6bc-e7946e217fed" providerId="ADAL" clId="{7DD78854-A8E8-4C15-8DD4-338A9BD36A7D}" dt="2021-12-01T17:16:21.405" v="2625" actId="207"/>
          <ac:spMkLst>
            <pc:docMk/>
            <pc:sldMk cId="2591069313" sldId="261"/>
            <ac:spMk id="229" creationId="{C39A9C11-7F1E-4450-B601-D42457127C55}"/>
          </ac:spMkLst>
        </pc:spChg>
        <pc:spChg chg="add mod">
          <ac:chgData name="Emily Haggard" userId="5201ad20-fc15-4a28-b6bc-e7946e217fed" providerId="ADAL" clId="{7DD78854-A8E8-4C15-8DD4-338A9BD36A7D}" dt="2021-12-01T16:35:16.623" v="2257" actId="1076"/>
          <ac:spMkLst>
            <pc:docMk/>
            <pc:sldMk cId="2591069313" sldId="261"/>
            <ac:spMk id="230" creationId="{6B720D20-BC96-452D-A6A5-8E7DEF54195A}"/>
          </ac:spMkLst>
        </pc:spChg>
        <pc:spChg chg="add mod ord">
          <ac:chgData name="Emily Haggard" userId="5201ad20-fc15-4a28-b6bc-e7946e217fed" providerId="ADAL" clId="{7DD78854-A8E8-4C15-8DD4-338A9BD36A7D}" dt="2021-12-01T16:54:16.995" v="2468" actId="1076"/>
          <ac:spMkLst>
            <pc:docMk/>
            <pc:sldMk cId="2591069313" sldId="261"/>
            <ac:spMk id="231" creationId="{B62959D4-B679-40C6-A4A6-2A6FE0F5594B}"/>
          </ac:spMkLst>
        </pc:spChg>
        <pc:spChg chg="add mod">
          <ac:chgData name="Emily Haggard" userId="5201ad20-fc15-4a28-b6bc-e7946e217fed" providerId="ADAL" clId="{7DD78854-A8E8-4C15-8DD4-338A9BD36A7D}" dt="2021-12-01T16:50:30.402" v="2442" actId="1076"/>
          <ac:spMkLst>
            <pc:docMk/>
            <pc:sldMk cId="2591069313" sldId="261"/>
            <ac:spMk id="233" creationId="{99E53885-A089-488D-B574-CB1FF05A4D4F}"/>
          </ac:spMkLst>
        </pc:spChg>
        <pc:spChg chg="add mod">
          <ac:chgData name="Emily Haggard" userId="5201ad20-fc15-4a28-b6bc-e7946e217fed" providerId="ADAL" clId="{7DD78854-A8E8-4C15-8DD4-338A9BD36A7D}" dt="2021-12-01T17:16:45.552" v="2629" actId="207"/>
          <ac:spMkLst>
            <pc:docMk/>
            <pc:sldMk cId="2591069313" sldId="261"/>
            <ac:spMk id="234" creationId="{E61D293B-A871-4DFD-8B8E-C75E9BAC1299}"/>
          </ac:spMkLst>
        </pc:spChg>
        <pc:spChg chg="add mod">
          <ac:chgData name="Emily Haggard" userId="5201ad20-fc15-4a28-b6bc-e7946e217fed" providerId="ADAL" clId="{7DD78854-A8E8-4C15-8DD4-338A9BD36A7D}" dt="2021-12-01T17:17:01.214" v="2633" actId="207"/>
          <ac:spMkLst>
            <pc:docMk/>
            <pc:sldMk cId="2591069313" sldId="261"/>
            <ac:spMk id="235" creationId="{13EA1FBE-5BE1-406B-AA85-4F7E4985640F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236" creationId="{3C879BEF-9D0F-1449-8E70-02D6C754FA8B}"/>
          </ac:spMkLst>
        </pc:spChg>
        <pc:spChg chg="add del mod">
          <ac:chgData name="Emily Haggard" userId="5201ad20-fc15-4a28-b6bc-e7946e217fed" providerId="ADAL" clId="{7DD78854-A8E8-4C15-8DD4-338A9BD36A7D}" dt="2021-12-01T16:46:48.913" v="2418"/>
          <ac:spMkLst>
            <pc:docMk/>
            <pc:sldMk cId="2591069313" sldId="261"/>
            <ac:spMk id="236" creationId="{54F68CC2-4E7A-4A7E-8658-40F30CC6DD75}"/>
          </ac:spMkLst>
        </pc:spChg>
        <pc:spChg chg="add mod">
          <ac:chgData name="Emily Haggard" userId="5201ad20-fc15-4a28-b6bc-e7946e217fed" providerId="ADAL" clId="{7DD78854-A8E8-4C15-8DD4-338A9BD36A7D}" dt="2021-12-01T16:48:11.095" v="2437" actId="208"/>
          <ac:spMkLst>
            <pc:docMk/>
            <pc:sldMk cId="2591069313" sldId="261"/>
            <ac:spMk id="237" creationId="{0142054C-1FDB-41F7-9A9F-39B01123DE97}"/>
          </ac:spMkLst>
        </pc:spChg>
        <pc:spChg chg="mod">
          <ac:chgData name="Emily Haggard" userId="5201ad20-fc15-4a28-b6bc-e7946e217fed" providerId="ADAL" clId="{7DD78854-A8E8-4C15-8DD4-338A9BD36A7D}" dt="2021-12-01T15:59:01.496" v="1936" actId="1076"/>
          <ac:spMkLst>
            <pc:docMk/>
            <pc:sldMk cId="2591069313" sldId="261"/>
            <ac:spMk id="237" creationId="{A704ABC7-E915-E746-8649-F34E9D0A9D36}"/>
          </ac:spMkLst>
        </pc:spChg>
        <pc:spChg chg="add mod">
          <ac:chgData name="Emily Haggard" userId="5201ad20-fc15-4a28-b6bc-e7946e217fed" providerId="ADAL" clId="{7DD78854-A8E8-4C15-8DD4-338A9BD36A7D}" dt="2021-12-01T17:31:22.960" v="2684" actId="208"/>
          <ac:spMkLst>
            <pc:docMk/>
            <pc:sldMk cId="2591069313" sldId="261"/>
            <ac:spMk id="238" creationId="{253DDDAD-5A99-4969-A6E0-625A67998353}"/>
          </ac:spMkLst>
        </pc:spChg>
        <pc:spChg chg="add mod">
          <ac:chgData name="Emily Haggard" userId="5201ad20-fc15-4a28-b6bc-e7946e217fed" providerId="ADAL" clId="{7DD78854-A8E8-4C15-8DD4-338A9BD36A7D}" dt="2021-12-01T17:31:28.286" v="2686" actId="208"/>
          <ac:spMkLst>
            <pc:docMk/>
            <pc:sldMk cId="2591069313" sldId="261"/>
            <ac:spMk id="239" creationId="{B57A2E26-A2AA-401F-8BD3-08C95521B85C}"/>
          </ac:spMkLst>
        </pc:s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10" creationId="{3B5BFBE8-0124-7E40-8947-E550AFF305D3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13" creationId="{83E3676D-95A5-794A-A354-44AB05BA17FF}"/>
          </ac:grpSpMkLst>
        </pc:grpChg>
        <pc:grpChg chg="add mod">
          <ac:chgData name="Emily Haggard" userId="5201ad20-fc15-4a28-b6bc-e7946e217fed" providerId="ADAL" clId="{7DD78854-A8E8-4C15-8DD4-338A9BD36A7D}" dt="2021-12-02T18:56:43.243" v="3069" actId="1076"/>
          <ac:grpSpMkLst>
            <pc:docMk/>
            <pc:sldMk cId="2591069313" sldId="261"/>
            <ac:grpSpMk id="31" creationId="{F9662EE7-00DD-4806-9B62-01970317F7FA}"/>
          </ac:grpSpMkLst>
        </pc:grpChg>
        <pc:grpChg chg="add mod">
          <ac:chgData name="Emily Haggard" userId="5201ad20-fc15-4a28-b6bc-e7946e217fed" providerId="ADAL" clId="{7DD78854-A8E8-4C15-8DD4-338A9BD36A7D}" dt="2021-12-01T16:56:19.439" v="2495" actId="1076"/>
          <ac:grpSpMkLst>
            <pc:docMk/>
            <pc:sldMk cId="2591069313" sldId="261"/>
            <ac:grpSpMk id="35" creationId="{DED80282-F455-4BC6-B721-917A3EB93A97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44" creationId="{9455650E-ABAB-5549-88BA-7D084227F6D4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71" creationId="{4B8889C0-69EC-C443-A0E2-EE65A1648E29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73" creationId="{AF687115-3D8D-754C-9A7C-BC05E604F0C8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74" creationId="{6046912F-911A-BB43-8AFA-E2218D1D2710}"/>
          </ac:grpSpMkLst>
        </pc:grpChg>
        <pc:grpChg chg="add del 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33" creationId="{65F1691E-8D6E-4F8D-A21E-53C56ADD3F2A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34" creationId="{C16DC25C-78DA-4942-809B-9866AFF7B586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38" creationId="{4895E030-A98E-42B0-A3D0-5E0E0FF6C00C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41" creationId="{6805EA12-F765-4BDB-9DEF-1A6EEFF7A436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42" creationId="{C4852A3A-386B-4E98-BE0E-3A9314BCB2B1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46" creationId="{41D5BFB7-EA0E-49E8-8087-9F04F603D055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53" creationId="{788C8F0D-00E8-46A5-BA06-CAD187509A98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54" creationId="{41436216-2F8B-4E57-A98E-C8FBAA8CF009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55" creationId="{3B1FC4C5-B853-4A24-8046-C48AD38D9607}"/>
          </ac:grpSpMkLst>
        </pc:grpChg>
        <pc:grpChg chg="mod">
          <ac:chgData name="Emily Haggard" userId="5201ad20-fc15-4a28-b6bc-e7946e217fed" providerId="ADAL" clId="{7DD78854-A8E8-4C15-8DD4-338A9BD36A7D}" dt="2021-12-01T16:56:34.214" v="2496" actId="1076"/>
          <ac:grpSpMkLst>
            <pc:docMk/>
            <pc:sldMk cId="2591069313" sldId="261"/>
            <ac:grpSpMk id="170" creationId="{46460958-F667-43B8-97B9-6332FB92A63A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177" creationId="{E63647F5-003A-5C40-89E3-C5583E5716A6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178" creationId="{DEA18546-B7A9-F941-9077-21653A7DDF46}"/>
          </ac:grpSpMkLst>
        </pc:grpChg>
        <pc:grpChg chg="del mod">
          <ac:chgData name="Emily Haggard" userId="5201ad20-fc15-4a28-b6bc-e7946e217fed" providerId="ADAL" clId="{7DD78854-A8E8-4C15-8DD4-338A9BD36A7D}" dt="2021-12-01T15:59:10.648" v="1937" actId="478"/>
          <ac:grpSpMkLst>
            <pc:docMk/>
            <pc:sldMk cId="2591069313" sldId="261"/>
            <ac:grpSpMk id="179" creationId="{C7DFDC20-060E-ED4A-A10A-C03119195580}"/>
          </ac:grpSpMkLst>
        </pc:grpChg>
        <pc:grpChg chg="mod">
          <ac:chgData name="Emily Haggard" userId="5201ad20-fc15-4a28-b6bc-e7946e217fed" providerId="ADAL" clId="{7DD78854-A8E8-4C15-8DD4-338A9BD36A7D}" dt="2021-12-01T15:59:01.496" v="1936" actId="1076"/>
          <ac:grpSpMkLst>
            <pc:docMk/>
            <pc:sldMk cId="2591069313" sldId="261"/>
            <ac:grpSpMk id="235" creationId="{6790E1F4-335B-534D-8C94-328289518F6F}"/>
          </ac:grpSpMkLst>
        </pc:grpChg>
        <pc:picChg chg="add mod">
          <ac:chgData name="Emily Haggard" userId="5201ad20-fc15-4a28-b6bc-e7946e217fed" providerId="ADAL" clId="{7DD78854-A8E8-4C15-8DD4-338A9BD36A7D}" dt="2021-12-01T15:57:55.301" v="1932" actId="1076"/>
          <ac:picMkLst>
            <pc:docMk/>
            <pc:sldMk cId="2591069313" sldId="261"/>
            <ac:picMk id="11" creationId="{B0BF22ED-4C1A-4B5C-83AB-26568FC5617F}"/>
          </ac:picMkLst>
        </pc:picChg>
        <pc:picChg chg="add mod">
          <ac:chgData name="Emily Haggard" userId="5201ad20-fc15-4a28-b6bc-e7946e217fed" providerId="ADAL" clId="{7DD78854-A8E8-4C15-8DD4-338A9BD36A7D}" dt="2021-12-02T19:22:27.829" v="3253" actId="1076"/>
          <ac:picMkLst>
            <pc:docMk/>
            <pc:sldMk cId="2591069313" sldId="261"/>
            <ac:picMk id="22" creationId="{1D9A07C3-4323-4260-8BFA-948E6297B7AE}"/>
          </ac:picMkLst>
        </pc:picChg>
        <pc:picChg chg="add del mod">
          <ac:chgData name="Emily Haggard" userId="5201ad20-fc15-4a28-b6bc-e7946e217fed" providerId="ADAL" clId="{7DD78854-A8E8-4C15-8DD4-338A9BD36A7D}" dt="2021-12-01T15:36:52.755" v="1873" actId="27803"/>
          <ac:picMkLst>
            <pc:docMk/>
            <pc:sldMk cId="2591069313" sldId="261"/>
            <ac:picMk id="22" creationId="{449CE849-A88F-4512-B5DA-6F4353D4E4F9}"/>
          </ac:picMkLst>
        </pc:picChg>
        <pc:picChg chg="add del mod ord">
          <ac:chgData name="Emily Haggard" userId="5201ad20-fc15-4a28-b6bc-e7946e217fed" providerId="ADAL" clId="{7DD78854-A8E8-4C15-8DD4-338A9BD36A7D}" dt="2021-12-01T15:44:00.207" v="1913" actId="1076"/>
          <ac:picMkLst>
            <pc:docMk/>
            <pc:sldMk cId="2591069313" sldId="261"/>
            <ac:picMk id="27" creationId="{57A4EF24-BDBE-44D3-BE72-D19FCE508E0A}"/>
          </ac:picMkLst>
        </pc:picChg>
        <pc:picChg chg="add mod">
          <ac:chgData name="Emily Haggard" userId="5201ad20-fc15-4a28-b6bc-e7946e217fed" providerId="ADAL" clId="{7DD78854-A8E8-4C15-8DD4-338A9BD36A7D}" dt="2021-12-02T19:22:25.136" v="3252" actId="1076"/>
          <ac:picMkLst>
            <pc:docMk/>
            <pc:sldMk cId="2591069313" sldId="261"/>
            <ac:picMk id="27" creationId="{F535F40B-301A-457D-BDB9-E0E4253B0CCE}"/>
          </ac:picMkLst>
        </pc:picChg>
        <pc:picChg chg="add mod">
          <ac:chgData name="Emily Haggard" userId="5201ad20-fc15-4a28-b6bc-e7946e217fed" providerId="ADAL" clId="{7DD78854-A8E8-4C15-8DD4-338A9BD36A7D}" dt="2021-12-01T16:58:25.438" v="2509" actId="1076"/>
          <ac:picMkLst>
            <pc:docMk/>
            <pc:sldMk cId="2591069313" sldId="261"/>
            <ac:picMk id="37" creationId="{7104E6DD-AFEC-44F6-979B-863A4A90A084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39" creationId="{DA74D538-9408-874C-B4B5-5B02CA0F41C3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40" creationId="{681676D9-8120-FB42-928F-63E357989106}"/>
          </ac:picMkLst>
        </pc:picChg>
        <pc:picChg chg="add del mod">
          <ac:chgData name="Emily Haggard" userId="5201ad20-fc15-4a28-b6bc-e7946e217fed" providerId="ADAL" clId="{7DD78854-A8E8-4C15-8DD4-338A9BD36A7D}" dt="2021-12-02T19:15:57.032" v="3213" actId="478"/>
          <ac:picMkLst>
            <pc:docMk/>
            <pc:sldMk cId="2591069313" sldId="261"/>
            <ac:picMk id="47" creationId="{F69407A1-4FC6-4703-884A-68101F2B9A32}"/>
          </ac:picMkLst>
        </pc:picChg>
        <pc:picChg chg="add del mod ord">
          <ac:chgData name="Emily Haggard" userId="5201ad20-fc15-4a28-b6bc-e7946e217fed" providerId="ADAL" clId="{7DD78854-A8E8-4C15-8DD4-338A9BD36A7D}" dt="2021-12-02T19:10:52.196" v="3184" actId="1076"/>
          <ac:picMkLst>
            <pc:docMk/>
            <pc:sldMk cId="2591069313" sldId="261"/>
            <ac:picMk id="48" creationId="{0BE9FE08-0015-4FFD-B63A-6EAAAE323397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62" creationId="{DDA2AE79-3EF1-F94B-B670-787A7F78E923}"/>
          </ac:picMkLst>
        </pc:picChg>
        <pc:picChg chg="mod">
          <ac:chgData name="Emily Haggard" userId="5201ad20-fc15-4a28-b6bc-e7946e217fed" providerId="ADAL" clId="{7DD78854-A8E8-4C15-8DD4-338A9BD36A7D}" dt="2021-12-02T19:19:57.682" v="3219" actId="1076"/>
          <ac:picMkLst>
            <pc:docMk/>
            <pc:sldMk cId="2591069313" sldId="261"/>
            <ac:picMk id="88" creationId="{175F0DEE-C260-4577-A5B2-1374AE9F5677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100" creationId="{FE6C2F2E-EB39-084A-9B66-9E837EE221FF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101" creationId="{5EA8F7D0-B280-A848-9733-331BC6A7CE30}"/>
          </ac:picMkLst>
        </pc:picChg>
        <pc:picChg chg="mod">
          <ac:chgData name="Emily Haggard" userId="5201ad20-fc15-4a28-b6bc-e7946e217fed" providerId="ADAL" clId="{7DD78854-A8E8-4C15-8DD4-338A9BD36A7D}" dt="2021-12-01T17:14:29.233" v="2617" actId="1076"/>
          <ac:picMkLst>
            <pc:docMk/>
            <pc:sldMk cId="2591069313" sldId="261"/>
            <ac:picMk id="112" creationId="{B433C666-2D32-4BB3-B2C6-3B136F07C6AB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115" creationId="{7AF806D9-2B9A-1643-8AC5-861784B497F5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120" creationId="{B194A169-3836-4C6F-979E-876187E58836}"/>
          </ac:picMkLst>
        </pc:picChg>
        <pc:picChg chg="mod">
          <ac:chgData name="Emily Haggard" userId="5201ad20-fc15-4a28-b6bc-e7946e217fed" providerId="ADAL" clId="{7DD78854-A8E8-4C15-8DD4-338A9BD36A7D}" dt="2021-12-01T15:59:01.496" v="1936" actId="1076"/>
          <ac:picMkLst>
            <pc:docMk/>
            <pc:sldMk cId="2591069313" sldId="261"/>
            <ac:picMk id="121" creationId="{AEA5DF79-BF8F-544D-BDDC-17FCB2CD28EA}"/>
          </ac:picMkLst>
        </pc:picChg>
        <pc:picChg chg="mod">
          <ac:chgData name="Emily Haggard" userId="5201ad20-fc15-4a28-b6bc-e7946e217fed" providerId="ADAL" clId="{7DD78854-A8E8-4C15-8DD4-338A9BD36A7D}" dt="2021-12-01T17:42:32.001" v="2774" actId="1076"/>
          <ac:picMkLst>
            <pc:docMk/>
            <pc:sldMk cId="2591069313" sldId="261"/>
            <ac:picMk id="124" creationId="{1ED3E452-B49D-4C99-842B-580E0FCB1E60}"/>
          </ac:picMkLst>
        </pc:picChg>
        <pc:picChg chg="add mod">
          <ac:chgData name="Emily Haggard" userId="5201ad20-fc15-4a28-b6bc-e7946e217fed" providerId="ADAL" clId="{7DD78854-A8E8-4C15-8DD4-338A9BD36A7D}" dt="2021-12-02T19:09:34.093" v="3164" actId="1076"/>
          <ac:picMkLst>
            <pc:docMk/>
            <pc:sldMk cId="2591069313" sldId="261"/>
            <ac:picMk id="132" creationId="{8B2143BE-6CAE-4EBC-9881-268F84A53F79}"/>
          </ac:picMkLst>
        </pc:picChg>
        <pc:picChg chg="add del mod">
          <ac:chgData name="Emily Haggard" userId="5201ad20-fc15-4a28-b6bc-e7946e217fed" providerId="ADAL" clId="{7DD78854-A8E8-4C15-8DD4-338A9BD36A7D}" dt="2021-12-01T15:30:16.121" v="1819"/>
          <ac:picMkLst>
            <pc:docMk/>
            <pc:sldMk cId="2591069313" sldId="261"/>
            <ac:picMk id="133" creationId="{9E71F09C-E646-4681-B54A-999CA72B165F}"/>
          </ac:picMkLst>
        </pc:picChg>
        <pc:picChg chg="add del mod">
          <ac:chgData name="Emily Haggard" userId="5201ad20-fc15-4a28-b6bc-e7946e217fed" providerId="ADAL" clId="{7DD78854-A8E8-4C15-8DD4-338A9BD36A7D}" dt="2021-12-01T15:30:53.978" v="1841" actId="21"/>
          <ac:picMkLst>
            <pc:docMk/>
            <pc:sldMk cId="2591069313" sldId="261"/>
            <ac:picMk id="134" creationId="{E30D06D0-3857-43A4-AA7F-B86A13531BFE}"/>
          </ac:picMkLst>
        </pc:picChg>
        <pc:picChg chg="add mod">
          <ac:chgData name="Emily Haggard" userId="5201ad20-fc15-4a28-b6bc-e7946e217fed" providerId="ADAL" clId="{7DD78854-A8E8-4C15-8DD4-338A9BD36A7D}" dt="2021-12-01T15:57:58.275" v="1933" actId="1076"/>
          <ac:picMkLst>
            <pc:docMk/>
            <pc:sldMk cId="2591069313" sldId="261"/>
            <ac:picMk id="135" creationId="{A73AD702-4B10-49B9-A977-9CC87E336C49}"/>
          </ac:picMkLst>
        </pc:picChg>
        <pc:picChg chg="add mod">
          <ac:chgData name="Emily Haggard" userId="5201ad20-fc15-4a28-b6bc-e7946e217fed" providerId="ADAL" clId="{7DD78854-A8E8-4C15-8DD4-338A9BD36A7D}" dt="2021-12-01T16:53:08.834" v="2460" actId="1076"/>
          <ac:picMkLst>
            <pc:docMk/>
            <pc:sldMk cId="2591069313" sldId="261"/>
            <ac:picMk id="136" creationId="{6582841D-C516-42DC-AE1B-FD7DAAB4F9D7}"/>
          </ac:picMkLst>
        </pc:picChg>
        <pc:picChg chg="mod">
          <ac:chgData name="Emily Haggard" userId="5201ad20-fc15-4a28-b6bc-e7946e217fed" providerId="ADAL" clId="{7DD78854-A8E8-4C15-8DD4-338A9BD36A7D}" dt="2021-12-01T16:56:34.214" v="2496" actId="1076"/>
          <ac:picMkLst>
            <pc:docMk/>
            <pc:sldMk cId="2591069313" sldId="261"/>
            <ac:picMk id="148" creationId="{B8756BB2-A1CD-46F9-9C55-1FDB23106150}"/>
          </ac:picMkLst>
        </pc:picChg>
        <pc:picChg chg="del mod ord">
          <ac:chgData name="Emily Haggard" userId="5201ad20-fc15-4a28-b6bc-e7946e217fed" providerId="ADAL" clId="{7DD78854-A8E8-4C15-8DD4-338A9BD36A7D}" dt="2021-12-01T16:27:57.939" v="2183" actId="478"/>
          <ac:picMkLst>
            <pc:docMk/>
            <pc:sldMk cId="2591069313" sldId="261"/>
            <ac:picMk id="149" creationId="{B0089DFE-5288-4DFF-8940-249CADEABAB2}"/>
          </ac:picMkLst>
        </pc:picChg>
        <pc:picChg chg="mod">
          <ac:chgData name="Emily Haggard" userId="5201ad20-fc15-4a28-b6bc-e7946e217fed" providerId="ADAL" clId="{7DD78854-A8E8-4C15-8DD4-338A9BD36A7D}" dt="2021-12-01T16:56:34.214" v="2496" actId="1076"/>
          <ac:picMkLst>
            <pc:docMk/>
            <pc:sldMk cId="2591069313" sldId="261"/>
            <ac:picMk id="158" creationId="{D39C5ED7-5C53-47BF-8C07-5040B77AA179}"/>
          </ac:picMkLst>
        </pc:picChg>
        <pc:picChg chg="del mod ord">
          <ac:chgData name="Emily Haggard" userId="5201ad20-fc15-4a28-b6bc-e7946e217fed" providerId="ADAL" clId="{7DD78854-A8E8-4C15-8DD4-338A9BD36A7D}" dt="2021-12-01T16:27:50.912" v="2180" actId="478"/>
          <ac:picMkLst>
            <pc:docMk/>
            <pc:sldMk cId="2591069313" sldId="261"/>
            <ac:picMk id="159" creationId="{1897BA5B-8578-4EBD-A554-B0AD7E84858E}"/>
          </ac:picMkLst>
        </pc:picChg>
        <pc:picChg chg="mod">
          <ac:chgData name="Emily Haggard" userId="5201ad20-fc15-4a28-b6bc-e7946e217fed" providerId="ADAL" clId="{7DD78854-A8E8-4C15-8DD4-338A9BD36A7D}" dt="2021-12-01T16:56:34.214" v="2496" actId="1076"/>
          <ac:picMkLst>
            <pc:docMk/>
            <pc:sldMk cId="2591069313" sldId="261"/>
            <ac:picMk id="173" creationId="{56377AC0-F3FC-47EB-A214-21A14E895B85}"/>
          </ac:picMkLst>
        </pc:picChg>
        <pc:picChg chg="mod">
          <ac:chgData name="Emily Haggard" userId="5201ad20-fc15-4a28-b6bc-e7946e217fed" providerId="ADAL" clId="{7DD78854-A8E8-4C15-8DD4-338A9BD36A7D}" dt="2021-12-01T16:56:34.214" v="2496" actId="1076"/>
          <ac:picMkLst>
            <pc:docMk/>
            <pc:sldMk cId="2591069313" sldId="261"/>
            <ac:picMk id="174" creationId="{23AAA6F0-A595-4237-9665-6823E96AE5EB}"/>
          </ac:picMkLst>
        </pc:picChg>
        <pc:picChg chg="mod">
          <ac:chgData name="Emily Haggard" userId="5201ad20-fc15-4a28-b6bc-e7946e217fed" providerId="ADAL" clId="{7DD78854-A8E8-4C15-8DD4-338A9BD36A7D}" dt="2021-12-01T16:56:34.214" v="2496" actId="1076"/>
          <ac:picMkLst>
            <pc:docMk/>
            <pc:sldMk cId="2591069313" sldId="261"/>
            <ac:picMk id="186" creationId="{6D41E236-58E2-496E-BF50-46ACC8E484AA}"/>
          </ac:picMkLst>
        </pc:picChg>
        <pc:picChg chg="del mod">
          <ac:chgData name="Emily Haggard" userId="5201ad20-fc15-4a28-b6bc-e7946e217fed" providerId="ADAL" clId="{7DD78854-A8E8-4C15-8DD4-338A9BD36A7D}" dt="2021-12-01T17:06:01.387" v="2585" actId="478"/>
          <ac:picMkLst>
            <pc:docMk/>
            <pc:sldMk cId="2591069313" sldId="261"/>
            <ac:picMk id="191" creationId="{4D3B6C2A-36BE-864B-9EC5-735266AF857D}"/>
          </ac:picMkLst>
        </pc:picChg>
        <pc:picChg chg="del mod">
          <ac:chgData name="Emily Haggard" userId="5201ad20-fc15-4a28-b6bc-e7946e217fed" providerId="ADAL" clId="{7DD78854-A8E8-4C15-8DD4-338A9BD36A7D}" dt="2021-12-01T17:05:59.978" v="2583" actId="478"/>
          <ac:picMkLst>
            <pc:docMk/>
            <pc:sldMk cId="2591069313" sldId="261"/>
            <ac:picMk id="192" creationId="{7DB32C5F-3A6A-2A49-B134-6A1DB32D287A}"/>
          </ac:picMkLst>
        </pc:picChg>
        <pc:picChg chg="mod">
          <ac:chgData name="Emily Haggard" userId="5201ad20-fc15-4a28-b6bc-e7946e217fed" providerId="ADAL" clId="{7DD78854-A8E8-4C15-8DD4-338A9BD36A7D}" dt="2021-12-01T16:56:34.214" v="2496" actId="1076"/>
          <ac:picMkLst>
            <pc:docMk/>
            <pc:sldMk cId="2591069313" sldId="261"/>
            <ac:picMk id="202" creationId="{C229FA0B-303E-48FB-842F-E889FE34BECC}"/>
          </ac:picMkLst>
        </pc:picChg>
        <pc:picChg chg="add mod">
          <ac:chgData name="Emily Haggard" userId="5201ad20-fc15-4a28-b6bc-e7946e217fed" providerId="ADAL" clId="{7DD78854-A8E8-4C15-8DD4-338A9BD36A7D}" dt="2021-12-01T17:42:47.508" v="2775" actId="1076"/>
          <ac:picMkLst>
            <pc:docMk/>
            <pc:sldMk cId="2591069313" sldId="261"/>
            <ac:picMk id="209" creationId="{6C7A53F7-2BC9-4A94-A5BD-F1C66B99681B}"/>
          </ac:picMkLst>
        </pc:picChg>
        <pc:picChg chg="add mod">
          <ac:chgData name="Emily Haggard" userId="5201ad20-fc15-4a28-b6bc-e7946e217fed" providerId="ADAL" clId="{7DD78854-A8E8-4C15-8DD4-338A9BD36A7D}" dt="2021-12-01T17:23:16.567" v="2677" actId="1076"/>
          <ac:picMkLst>
            <pc:docMk/>
            <pc:sldMk cId="2591069313" sldId="261"/>
            <ac:picMk id="210" creationId="{6E5C24F7-C73A-4515-91F2-E78646B05621}"/>
          </ac:picMkLst>
        </pc:picChg>
        <pc:picChg chg="add mod">
          <ac:chgData name="Emily Haggard" userId="5201ad20-fc15-4a28-b6bc-e7946e217fed" providerId="ADAL" clId="{7DD78854-A8E8-4C15-8DD4-338A9BD36A7D}" dt="2021-12-01T16:33:35.559" v="2232" actId="1076"/>
          <ac:picMkLst>
            <pc:docMk/>
            <pc:sldMk cId="2591069313" sldId="261"/>
            <ac:picMk id="213" creationId="{F71A0775-7539-4337-A692-14D9060074DE}"/>
          </ac:picMkLst>
        </pc:picChg>
        <pc:picChg chg="add mod">
          <ac:chgData name="Emily Haggard" userId="5201ad20-fc15-4a28-b6bc-e7946e217fed" providerId="ADAL" clId="{7DD78854-A8E8-4C15-8DD4-338A9BD36A7D}" dt="2021-12-01T16:39:26.289" v="2330" actId="1076"/>
          <ac:picMkLst>
            <pc:docMk/>
            <pc:sldMk cId="2591069313" sldId="261"/>
            <ac:picMk id="218" creationId="{6A98F974-AE4E-41F8-9CA9-912FB959B87E}"/>
          </ac:picMkLst>
        </pc:picChg>
        <pc:picChg chg="mod">
          <ac:chgData name="Emily Haggard" userId="5201ad20-fc15-4a28-b6bc-e7946e217fed" providerId="ADAL" clId="{7DD78854-A8E8-4C15-8DD4-338A9BD36A7D}" dt="2021-12-01T17:13:09.388" v="2600" actId="1076"/>
          <ac:picMkLst>
            <pc:docMk/>
            <pc:sldMk cId="2591069313" sldId="261"/>
            <ac:picMk id="221" creationId="{C0A692FE-4A33-4A73-9581-2FA8001BA632}"/>
          </ac:picMkLst>
        </pc:picChg>
        <pc:picChg chg="mod">
          <ac:chgData name="Emily Haggard" userId="5201ad20-fc15-4a28-b6bc-e7946e217fed" providerId="ADAL" clId="{7DD78854-A8E8-4C15-8DD4-338A9BD36A7D}" dt="2021-12-01T17:42:30.044" v="2773" actId="1076"/>
          <ac:picMkLst>
            <pc:docMk/>
            <pc:sldMk cId="2591069313" sldId="261"/>
            <ac:picMk id="223" creationId="{86CF9FC5-B882-4179-BB2F-B606378AD48F}"/>
          </ac:picMkLst>
        </pc:picChg>
        <pc:picChg chg="add mod">
          <ac:chgData name="Emily Haggard" userId="5201ad20-fc15-4a28-b6bc-e7946e217fed" providerId="ADAL" clId="{7DD78854-A8E8-4C15-8DD4-338A9BD36A7D}" dt="2021-12-01T16:39:16.289" v="2327" actId="1076"/>
          <ac:picMkLst>
            <pc:docMk/>
            <pc:sldMk cId="2591069313" sldId="261"/>
            <ac:picMk id="226" creationId="{33628611-485C-44F8-A432-49B95F1E6805}"/>
          </ac:picMkLst>
        </pc:picChg>
        <pc:picChg chg="add mod">
          <ac:chgData name="Emily Haggard" userId="5201ad20-fc15-4a28-b6bc-e7946e217fed" providerId="ADAL" clId="{7DD78854-A8E8-4C15-8DD4-338A9BD36A7D}" dt="2021-12-01T16:55:33.435" v="2485" actId="1076"/>
          <ac:picMkLst>
            <pc:docMk/>
            <pc:sldMk cId="2591069313" sldId="261"/>
            <ac:picMk id="232" creationId="{552A407E-10DA-4650-806B-B78F9016CDCB}"/>
          </ac:picMkLst>
        </pc:picChg>
        <pc:picChg chg="add mod">
          <ac:chgData name="Emily Haggard" userId="5201ad20-fc15-4a28-b6bc-e7946e217fed" providerId="ADAL" clId="{7DD78854-A8E8-4C15-8DD4-338A9BD36A7D}" dt="2021-12-01T16:56:50.275" v="2499" actId="1076"/>
          <ac:picMkLst>
            <pc:docMk/>
            <pc:sldMk cId="2591069313" sldId="261"/>
            <ac:picMk id="236" creationId="{FF629553-BE73-48AA-83C9-060A18E9E3A1}"/>
          </ac:picMkLst>
        </pc:picChg>
        <pc:picChg chg="add mod">
          <ac:chgData name="Emily Haggard" userId="5201ad20-fc15-4a28-b6bc-e7946e217fed" providerId="ADAL" clId="{7DD78854-A8E8-4C15-8DD4-338A9BD36A7D}" dt="2021-12-01T16:57:11.013" v="2502" actId="1076"/>
          <ac:picMkLst>
            <pc:docMk/>
            <pc:sldMk cId="2591069313" sldId="261"/>
            <ac:picMk id="240" creationId="{8F10D61F-1905-4FE4-8CB4-55933712D80F}"/>
          </ac:picMkLst>
        </pc:picChg>
        <pc:picChg chg="add mod">
          <ac:chgData name="Emily Haggard" userId="5201ad20-fc15-4a28-b6bc-e7946e217fed" providerId="ADAL" clId="{7DD78854-A8E8-4C15-8DD4-338A9BD36A7D}" dt="2021-12-01T16:57:48.487" v="2505" actId="1076"/>
          <ac:picMkLst>
            <pc:docMk/>
            <pc:sldMk cId="2591069313" sldId="261"/>
            <ac:picMk id="241" creationId="{87021415-6CCD-42D4-B3B0-B238DEE096C7}"/>
          </ac:picMkLst>
        </pc:picChg>
        <pc:picChg chg="add mod">
          <ac:chgData name="Emily Haggard" userId="5201ad20-fc15-4a28-b6bc-e7946e217fed" providerId="ADAL" clId="{7DD78854-A8E8-4C15-8DD4-338A9BD36A7D}" dt="2021-12-02T19:10:42.404" v="3181" actId="1076"/>
          <ac:picMkLst>
            <pc:docMk/>
            <pc:sldMk cId="2591069313" sldId="261"/>
            <ac:picMk id="247" creationId="{F4F2A69A-8BA0-41FB-AB73-E67027D8AFCC}"/>
          </ac:picMkLst>
        </pc:picChg>
        <pc:picChg chg="del">
          <ac:chgData name="Emily Haggard" userId="5201ad20-fc15-4a28-b6bc-e7946e217fed" providerId="ADAL" clId="{7DD78854-A8E8-4C15-8DD4-338A9BD36A7D}" dt="2021-12-01T17:06:00.439" v="2584" actId="478"/>
          <ac:picMkLst>
            <pc:docMk/>
            <pc:sldMk cId="2591069313" sldId="261"/>
            <ac:picMk id="3074" creationId="{AC1033A0-6817-A342-9E27-4AA0F83B9511}"/>
          </ac:picMkLst>
        </pc:picChg>
        <pc:cxnChg chg="add mod ord">
          <ac:chgData name="Emily Haggard" userId="5201ad20-fc15-4a28-b6bc-e7946e217fed" providerId="ADAL" clId="{7DD78854-A8E8-4C15-8DD4-338A9BD36A7D}" dt="2021-12-02T18:43:53.961" v="3016" actId="167"/>
          <ac:cxnSpMkLst>
            <pc:docMk/>
            <pc:sldMk cId="2591069313" sldId="261"/>
            <ac:cxnSpMk id="19" creationId="{39567954-4EB2-440A-99E5-DE92C1EF3D05}"/>
          </ac:cxnSpMkLst>
        </pc:cxnChg>
        <pc:cxnChg chg="add mod ord">
          <ac:chgData name="Emily Haggard" userId="5201ad20-fc15-4a28-b6bc-e7946e217fed" providerId="ADAL" clId="{7DD78854-A8E8-4C15-8DD4-338A9BD36A7D}" dt="2021-12-01T16:36:54.135" v="2282" actId="1076"/>
          <ac:cxnSpMkLst>
            <pc:docMk/>
            <pc:sldMk cId="2591069313" sldId="261"/>
            <ac:cxnSpMk id="19" creationId="{EA952799-022A-498D-9F60-BBB66871FD45}"/>
          </ac:cxnSpMkLst>
        </pc:cxnChg>
        <pc:cxnChg chg="del mod">
          <ac:chgData name="Emily Haggard" userId="5201ad20-fc15-4a28-b6bc-e7946e217fed" providerId="ADAL" clId="{7DD78854-A8E8-4C15-8DD4-338A9BD36A7D}" dt="2021-12-01T17:22:21.948" v="2675" actId="478"/>
          <ac:cxnSpMkLst>
            <pc:docMk/>
            <pc:sldMk cId="2591069313" sldId="261"/>
            <ac:cxnSpMk id="21" creationId="{F1593A33-4A06-4C91-AEEE-D85F1C06C0DC}"/>
          </ac:cxnSpMkLst>
        </pc:cxnChg>
        <pc:cxnChg chg="add mod ord">
          <ac:chgData name="Emily Haggard" userId="5201ad20-fc15-4a28-b6bc-e7946e217fed" providerId="ADAL" clId="{7DD78854-A8E8-4C15-8DD4-338A9BD36A7D}" dt="2021-12-02T19:07:06.202" v="3150" actId="14100"/>
          <ac:cxnSpMkLst>
            <pc:docMk/>
            <pc:sldMk cId="2591069313" sldId="261"/>
            <ac:cxnSpMk id="24" creationId="{6CDE6985-F3F0-4D8A-B05C-AE720BA7A5C5}"/>
          </ac:cxnSpMkLst>
        </pc:cxnChg>
        <pc:cxnChg chg="del mod">
          <ac:chgData name="Emily Haggard" userId="5201ad20-fc15-4a28-b6bc-e7946e217fed" providerId="ADAL" clId="{7DD78854-A8E8-4C15-8DD4-338A9BD36A7D}" dt="2021-12-01T17:22:23.200" v="2676" actId="478"/>
          <ac:cxnSpMkLst>
            <pc:docMk/>
            <pc:sldMk cId="2591069313" sldId="261"/>
            <ac:cxnSpMk id="24" creationId="{CED899EF-7114-4C35-B4F2-85587D918B31}"/>
          </ac:cxnSpMkLst>
        </pc:cxnChg>
        <pc:cxnChg chg="add mod ord">
          <ac:chgData name="Emily Haggard" userId="5201ad20-fc15-4a28-b6bc-e7946e217fed" providerId="ADAL" clId="{7DD78854-A8E8-4C15-8DD4-338A9BD36A7D}" dt="2021-12-01T17:30:58.910" v="2680" actId="167"/>
          <ac:cxnSpMkLst>
            <pc:docMk/>
            <pc:sldMk cId="2591069313" sldId="261"/>
            <ac:cxnSpMk id="26" creationId="{F93B40D4-526E-4CF9-A951-9C84A3A0FB3D}"/>
          </ac:cxnSpMkLst>
        </pc:cxnChg>
        <pc:cxnChg chg="add del mod ord">
          <ac:chgData name="Emily Haggard" userId="5201ad20-fc15-4a28-b6bc-e7946e217fed" providerId="ADAL" clId="{7DD78854-A8E8-4C15-8DD4-338A9BD36A7D}" dt="2021-12-01T16:08:37.947" v="2007" actId="478"/>
          <ac:cxnSpMkLst>
            <pc:docMk/>
            <pc:sldMk cId="2591069313" sldId="261"/>
            <ac:cxnSpMk id="29" creationId="{38AA59ED-AAB1-42AA-A11C-3BBC6EA54088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41" creationId="{D9418407-E0BA-D54C-9D0A-A1C648EF3139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50" creationId="{139F98FC-3CFE-314E-B071-643E138A0AED}"/>
          </ac:cxnSpMkLst>
        </pc:cxnChg>
        <pc:cxnChg chg="add mod">
          <ac:chgData name="Emily Haggard" userId="5201ad20-fc15-4a28-b6bc-e7946e217fed" providerId="ADAL" clId="{7DD78854-A8E8-4C15-8DD4-338A9BD36A7D}" dt="2021-12-01T16:55:15.585" v="2480" actId="164"/>
          <ac:cxnSpMkLst>
            <pc:docMk/>
            <pc:sldMk cId="2591069313" sldId="261"/>
            <ac:cxnSpMk id="56" creationId="{3F6463F3-9FBF-4AE5-85E9-0052A6C524D0}"/>
          </ac:cxnSpMkLst>
        </pc:cxnChg>
        <pc:cxnChg chg="add mod">
          <ac:chgData name="Emily Haggard" userId="5201ad20-fc15-4a28-b6bc-e7946e217fed" providerId="ADAL" clId="{7DD78854-A8E8-4C15-8DD4-338A9BD36A7D}" dt="2021-12-01T16:55:15.585" v="2480" actId="164"/>
          <ac:cxnSpMkLst>
            <pc:docMk/>
            <pc:sldMk cId="2591069313" sldId="261"/>
            <ac:cxnSpMk id="58" creationId="{F980D56D-FB68-4DD8-90BC-ED49F09F2E6E}"/>
          </ac:cxnSpMkLst>
        </pc:cxnChg>
        <pc:cxnChg chg="add del">
          <ac:chgData name="Emily Haggard" userId="5201ad20-fc15-4a28-b6bc-e7946e217fed" providerId="ADAL" clId="{7DD78854-A8E8-4C15-8DD4-338A9BD36A7D}" dt="2021-12-01T16:42:09.888" v="2359" actId="11529"/>
          <ac:cxnSpMkLst>
            <pc:docMk/>
            <pc:sldMk cId="2591069313" sldId="261"/>
            <ac:cxnSpMk id="62" creationId="{14055AD6-9C00-4AC2-B506-C65C7089E911}"/>
          </ac:cxnSpMkLst>
        </pc:cxnChg>
        <pc:cxnChg chg="add mod">
          <ac:chgData name="Emily Haggard" userId="5201ad20-fc15-4a28-b6bc-e7946e217fed" providerId="ADAL" clId="{7DD78854-A8E8-4C15-8DD4-338A9BD36A7D}" dt="2021-12-01T16:55:15.585" v="2480" actId="164"/>
          <ac:cxnSpMkLst>
            <pc:docMk/>
            <pc:sldMk cId="2591069313" sldId="261"/>
            <ac:cxnSpMk id="64" creationId="{CA56D8E9-2564-45CC-A3BF-5838C8ED2D80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64" creationId="{F161056A-8A84-6446-BD0E-7DBF0C978D42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65" creationId="{0C69857B-C53A-7044-BE54-CE8A8565FFB8}"/>
          </ac:cxnSpMkLst>
        </pc:cxnChg>
        <pc:cxnChg chg="add del mod ord">
          <ac:chgData name="Emily Haggard" userId="5201ad20-fc15-4a28-b6bc-e7946e217fed" providerId="ADAL" clId="{7DD78854-A8E8-4C15-8DD4-338A9BD36A7D}" dt="2021-12-01T16:52:57.741" v="2459" actId="478"/>
          <ac:cxnSpMkLst>
            <pc:docMk/>
            <pc:sldMk cId="2591069313" sldId="261"/>
            <ac:cxnSpMk id="71" creationId="{1E8B088C-2D07-4F4F-92D2-4D62EFCFF163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84" creationId="{C7F1042D-B82E-7E4A-B21F-8ED99DB7D010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91" creationId="{466AE1A7-DCD5-8941-A544-7B7D1A975B2C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96" creationId="{3DFBFABC-FAE8-8B4F-97FB-7287124DFD9C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97" creationId="{C0814FD5-E1FB-3C49-A057-3C60FD05BC61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02" creationId="{9FE77254-4CA6-5841-B604-F531D3CCF057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03" creationId="{108AC38C-3ACC-0049-8D1F-280F8C539D51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04" creationId="{BB1CACC7-0679-7440-B772-AA8CAA0C3E7E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05" creationId="{172AE6A1-A222-F649-9421-90DDF14AE6FC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06" creationId="{C87DDB80-308F-984D-9328-529315E07EA7}"/>
          </ac:cxnSpMkLst>
        </pc:cxnChg>
        <pc:cxnChg chg="del mod">
          <ac:chgData name="Emily Haggard" userId="5201ad20-fc15-4a28-b6bc-e7946e217fed" providerId="ADAL" clId="{7DD78854-A8E8-4C15-8DD4-338A9BD36A7D}" dt="2021-12-02T19:12:46.798" v="3188" actId="478"/>
          <ac:cxnSpMkLst>
            <pc:docMk/>
            <pc:sldMk cId="2591069313" sldId="261"/>
            <ac:cxnSpMk id="107" creationId="{8AE412B6-CCD2-40C6-B6EF-8C52E2D42F0C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12" creationId="{DF7B1B1C-5C81-D146-A157-48AC46385D66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13" creationId="{FE1D2F19-EAA9-CB48-881D-25D002A3F313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14" creationId="{891F5B90-F203-514E-9C5B-098C45EB41DC}"/>
          </ac:cxnSpMkLst>
        </pc:cxnChg>
        <pc:cxnChg chg="mod">
          <ac:chgData name="Emily Haggard" userId="5201ad20-fc15-4a28-b6bc-e7946e217fed" providerId="ADAL" clId="{7DD78854-A8E8-4C15-8DD4-338A9BD36A7D}" dt="2021-12-01T15:59:01.496" v="1936" actId="1076"/>
          <ac:cxnSpMkLst>
            <pc:docMk/>
            <pc:sldMk cId="2591069313" sldId="261"/>
            <ac:cxnSpMk id="117" creationId="{2BF072C6-873D-094E-911C-EE9A8321D2EE}"/>
          </ac:cxnSpMkLst>
        </pc:cxnChg>
        <pc:cxnChg chg="add mod ord">
          <ac:chgData name="Emily Haggard" userId="5201ad20-fc15-4a28-b6bc-e7946e217fed" providerId="ADAL" clId="{7DD78854-A8E8-4C15-8DD4-338A9BD36A7D}" dt="2021-12-02T19:10:50.006" v="3182" actId="1076"/>
          <ac:cxnSpMkLst>
            <pc:docMk/>
            <pc:sldMk cId="2591069313" sldId="261"/>
            <ac:cxnSpMk id="120" creationId="{1CCC0A8D-96A3-486E-875E-B66AA19801D7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51" creationId="{48B8800F-E6A0-4EE2-8582-51C54BF48079}"/>
          </ac:cxnSpMkLst>
        </pc:cxnChg>
        <pc:cxnChg chg="mod or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60" creationId="{BCD9241E-F7F4-4406-A152-06F751E9E8C3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61" creationId="{1120077C-F87B-44AB-B6D7-A587114F7088}"/>
          </ac:cxnSpMkLst>
        </pc:cxnChg>
        <pc:cxnChg chg="mod or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62" creationId="{A592D4E1-B1A9-4ACC-90E6-97DF6C2FCB57}"/>
          </ac:cxnSpMkLst>
        </pc:cxnChg>
        <pc:cxnChg chg="mod or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63" creationId="{9D1ABC47-448D-4329-A1D4-C9C5749B7396}"/>
          </ac:cxnSpMkLst>
        </pc:cxnChg>
        <pc:cxnChg chg="mod or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64" creationId="{542BB244-6A5D-4ECF-8FF2-C1D73E7464B7}"/>
          </ac:cxnSpMkLst>
        </pc:cxnChg>
        <pc:cxnChg chg="add mod">
          <ac:chgData name="Emily Haggard" userId="5201ad20-fc15-4a28-b6bc-e7946e217fed" providerId="ADAL" clId="{7DD78854-A8E8-4C15-8DD4-338A9BD36A7D}" dt="2021-12-01T16:33:39.606" v="2233" actId="1076"/>
          <ac:cxnSpMkLst>
            <pc:docMk/>
            <pc:sldMk cId="2591069313" sldId="261"/>
            <ac:cxnSpMk id="177" creationId="{B88A0278-D8BC-4F88-A43C-6712614A2F5A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83" creationId="{26026A9C-940E-4B13-A1F6-4A0CD662DE37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84" creationId="{8702BE5C-0C2D-44AA-8D60-7633B406F12C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85" creationId="{FF98D61B-7985-4AF2-A81E-FEDAAD072CDE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87" creationId="{0A5DA324-CFD4-4DCB-9575-F71C56CD1658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90" creationId="{7007882F-E031-42C0-9E0C-7F33CC6C6B65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95" creationId="{5E651C0D-75C9-46AC-8219-A0B2CC07BB83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198" creationId="{CFC4FAB2-826D-4014-9B83-E7D5F806B72B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200" creationId="{53130FA0-E555-4AD7-B92B-AE03B6B4B548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203" creationId="{31009F50-F9D2-40F5-968A-A28A455A9954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204" creationId="{32EAF039-4D2B-412E-BF9E-EF0BE7AE3592}"/>
          </ac:cxnSpMkLst>
        </pc:cxnChg>
        <pc:cxnChg chg="mod">
          <ac:chgData name="Emily Haggard" userId="5201ad20-fc15-4a28-b6bc-e7946e217fed" providerId="ADAL" clId="{7DD78854-A8E8-4C15-8DD4-338A9BD36A7D}" dt="2021-12-01T16:56:34.214" v="2496" actId="1076"/>
          <ac:cxnSpMkLst>
            <pc:docMk/>
            <pc:sldMk cId="2591069313" sldId="261"/>
            <ac:cxnSpMk id="208" creationId="{E28659E8-8CD4-4F8F-92BE-6A16DD4D6770}"/>
          </ac:cxnSpMkLst>
        </pc:cxnChg>
        <pc:cxnChg chg="add mod">
          <ac:chgData name="Emily Haggard" userId="5201ad20-fc15-4a28-b6bc-e7946e217fed" providerId="ADAL" clId="{7DD78854-A8E8-4C15-8DD4-338A9BD36A7D}" dt="2021-12-01T16:38:18.513" v="2308" actId="14100"/>
          <ac:cxnSpMkLst>
            <pc:docMk/>
            <pc:sldMk cId="2591069313" sldId="261"/>
            <ac:cxnSpMk id="214" creationId="{DAC7CF4B-B1C3-4031-B397-6614AE9F3229}"/>
          </ac:cxnSpMkLst>
        </pc:cxnChg>
        <pc:cxnChg chg="add mod">
          <ac:chgData name="Emily Haggard" userId="5201ad20-fc15-4a28-b6bc-e7946e217fed" providerId="ADAL" clId="{7DD78854-A8E8-4C15-8DD4-338A9BD36A7D}" dt="2021-12-01T16:38:13.429" v="2307" actId="14100"/>
          <ac:cxnSpMkLst>
            <pc:docMk/>
            <pc:sldMk cId="2591069313" sldId="261"/>
            <ac:cxnSpMk id="215" creationId="{FD70A41F-DCB4-461D-BA49-81AE3F4F8129}"/>
          </ac:cxnSpMkLst>
        </pc:cxnChg>
        <pc:cxnChg chg="add mod">
          <ac:chgData name="Emily Haggard" userId="5201ad20-fc15-4a28-b6bc-e7946e217fed" providerId="ADAL" clId="{7DD78854-A8E8-4C15-8DD4-338A9BD36A7D}" dt="2021-12-01T16:39:13.990" v="2326" actId="1076"/>
          <ac:cxnSpMkLst>
            <pc:docMk/>
            <pc:sldMk cId="2591069313" sldId="261"/>
            <ac:cxnSpMk id="216" creationId="{9C01A1CB-1478-4DC5-AC33-14D8AC5E8A4D}"/>
          </ac:cxnSpMkLst>
        </pc:cxnChg>
        <pc:cxnChg chg="add mod">
          <ac:chgData name="Emily Haggard" userId="5201ad20-fc15-4a28-b6bc-e7946e217fed" providerId="ADAL" clId="{7DD78854-A8E8-4C15-8DD4-338A9BD36A7D}" dt="2021-12-01T16:39:22.881" v="2329" actId="14100"/>
          <ac:cxnSpMkLst>
            <pc:docMk/>
            <pc:sldMk cId="2591069313" sldId="261"/>
            <ac:cxnSpMk id="217" creationId="{D447867E-9B17-4ED9-95C2-C8AC7EC47E6B}"/>
          </ac:cxnSpMkLst>
        </pc:cxnChg>
        <pc:cxnChg chg="add mod">
          <ac:chgData name="Emily Haggard" userId="5201ad20-fc15-4a28-b6bc-e7946e217fed" providerId="ADAL" clId="{7DD78854-A8E8-4C15-8DD4-338A9BD36A7D}" dt="2021-12-01T16:38:23.986" v="2310" actId="1076"/>
          <ac:cxnSpMkLst>
            <pc:docMk/>
            <pc:sldMk cId="2591069313" sldId="261"/>
            <ac:cxnSpMk id="222" creationId="{6E060EE8-50A7-40A5-801E-F6F0A9FD2AC5}"/>
          </ac:cxnSpMkLst>
        </pc:cxnChg>
        <pc:cxnChg chg="add mod">
          <ac:chgData name="Emily Haggard" userId="5201ad20-fc15-4a28-b6bc-e7946e217fed" providerId="ADAL" clId="{7DD78854-A8E8-4C15-8DD4-338A9BD36A7D}" dt="2021-12-01T16:55:15.585" v="2480" actId="164"/>
          <ac:cxnSpMkLst>
            <pc:docMk/>
            <pc:sldMk cId="2591069313" sldId="261"/>
            <ac:cxnSpMk id="227" creationId="{420D95E5-A716-4275-9B89-C04B3379AFE4}"/>
          </ac:cxnSpMkLst>
        </pc:cxnChg>
        <pc:cxnChg chg="add mod ord">
          <ac:chgData name="Emily Haggard" userId="5201ad20-fc15-4a28-b6bc-e7946e217fed" providerId="ADAL" clId="{7DD78854-A8E8-4C15-8DD4-338A9BD36A7D}" dt="2021-12-01T17:04:28.882" v="2562" actId="167"/>
          <ac:cxnSpMkLst>
            <pc:docMk/>
            <pc:sldMk cId="2591069313" sldId="261"/>
            <ac:cxnSpMk id="242" creationId="{B376DF4C-3E4A-4D2F-A990-9C626420B07C}"/>
          </ac:cxnSpMkLst>
        </pc:cxnChg>
        <pc:cxnChg chg="add mod ord">
          <ac:chgData name="Emily Haggard" userId="5201ad20-fc15-4a28-b6bc-e7946e217fed" providerId="ADAL" clId="{7DD78854-A8E8-4C15-8DD4-338A9BD36A7D}" dt="2021-12-01T17:04:39.552" v="2565" actId="167"/>
          <ac:cxnSpMkLst>
            <pc:docMk/>
            <pc:sldMk cId="2591069313" sldId="261"/>
            <ac:cxnSpMk id="243" creationId="{E54502E1-1058-48BE-A4E3-582BD0513E83}"/>
          </ac:cxnSpMkLst>
        </pc:cxnChg>
        <pc:cxnChg chg="add mod ord">
          <ac:chgData name="Emily Haggard" userId="5201ad20-fc15-4a28-b6bc-e7946e217fed" providerId="ADAL" clId="{7DD78854-A8E8-4C15-8DD4-338A9BD36A7D}" dt="2021-12-01T17:04:50.409" v="2570" actId="167"/>
          <ac:cxnSpMkLst>
            <pc:docMk/>
            <pc:sldMk cId="2591069313" sldId="261"/>
            <ac:cxnSpMk id="244" creationId="{A6302419-ECCD-48C3-A94A-795300386799}"/>
          </ac:cxnSpMkLst>
        </pc:cxnChg>
        <pc:cxnChg chg="add mod ord">
          <ac:chgData name="Emily Haggard" userId="5201ad20-fc15-4a28-b6bc-e7946e217fed" providerId="ADAL" clId="{7DD78854-A8E8-4C15-8DD4-338A9BD36A7D}" dt="2021-12-01T17:04:57.897" v="2573" actId="167"/>
          <ac:cxnSpMkLst>
            <pc:docMk/>
            <pc:sldMk cId="2591069313" sldId="261"/>
            <ac:cxnSpMk id="245" creationId="{63F244B7-D0DF-4FFE-9A0F-D1F38E8B7C36}"/>
          </ac:cxnSpMkLst>
        </pc:cxnChg>
        <pc:cxnChg chg="add mod ord">
          <ac:chgData name="Emily Haggard" userId="5201ad20-fc15-4a28-b6bc-e7946e217fed" providerId="ADAL" clId="{7DD78854-A8E8-4C15-8DD4-338A9BD36A7D}" dt="2021-12-01T17:05:21.807" v="2578" actId="167"/>
          <ac:cxnSpMkLst>
            <pc:docMk/>
            <pc:sldMk cId="2591069313" sldId="261"/>
            <ac:cxnSpMk id="246" creationId="{46BA6FD6-13F7-47A9-8928-61C320654B16}"/>
          </ac:cxnSpMkLst>
        </pc:cxnChg>
      </pc:sldChg>
      <pc:sldChg chg="add del">
        <pc:chgData name="Emily Haggard" userId="5201ad20-fc15-4a28-b6bc-e7946e217fed" providerId="ADAL" clId="{7DD78854-A8E8-4C15-8DD4-338A9BD36A7D}" dt="2021-12-01T16:02:27.102" v="1956"/>
        <pc:sldMkLst>
          <pc:docMk/>
          <pc:sldMk cId="3788106111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78FD-EE51-CD42-B09E-B3023B8868F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17CA-60CD-7D46-B538-A0788B08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17CA-60CD-7D46-B538-A0788B08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svg"/><Relationship Id="rId18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7.svg"/><Relationship Id="rId5" Type="http://schemas.openxmlformats.org/officeDocument/2006/relationships/image" Target="../media/image2.wmf"/><Relationship Id="rId15" Type="http://schemas.openxmlformats.org/officeDocument/2006/relationships/image" Target="../media/image9.svg"/><Relationship Id="rId23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567954-4EB2-440A-99E5-DE92C1EF3D05}"/>
              </a:ext>
            </a:extLst>
          </p:cNvPr>
          <p:cNvCxnSpPr>
            <a:cxnSpLocks/>
          </p:cNvCxnSpPr>
          <p:nvPr/>
        </p:nvCxnSpPr>
        <p:spPr>
          <a:xfrm>
            <a:off x="7497434" y="11389243"/>
            <a:ext cx="3461532" cy="7196"/>
          </a:xfrm>
          <a:prstGeom prst="line">
            <a:avLst/>
          </a:prstGeom>
          <a:ln w="57150">
            <a:solidFill>
              <a:srgbClr val="92BB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3B40D4-526E-4CF9-A951-9C84A3A0FB3D}"/>
              </a:ext>
            </a:extLst>
          </p:cNvPr>
          <p:cNvCxnSpPr/>
          <p:nvPr/>
        </p:nvCxnSpPr>
        <p:spPr>
          <a:xfrm>
            <a:off x="27983625" y="12281433"/>
            <a:ext cx="469032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81F0E47F-B93C-4365-BA45-7F32BBD0247E}"/>
              </a:ext>
            </a:extLst>
          </p:cNvPr>
          <p:cNvSpPr/>
          <p:nvPr/>
        </p:nvSpPr>
        <p:spPr>
          <a:xfrm>
            <a:off x="28275791" y="11116340"/>
            <a:ext cx="3713653" cy="23023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0BE9FE08-0015-4FFD-B63A-6EAAAE3233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3" b="95562" l="845" r="96424">
                        <a14:foregroundMark x1="5202" y1="77899" x2="5202" y2="77899"/>
                        <a14:foregroundMark x1="1495" y1="82699" x2="1495" y2="82699"/>
                        <a14:foregroundMark x1="8973" y1="95562" x2="8973" y2="95562"/>
                        <a14:foregroundMark x1="91352" y1="34420" x2="91352" y2="34420"/>
                        <a14:foregroundMark x1="79324" y1="9692" x2="79324" y2="9692"/>
                        <a14:foregroundMark x1="90442" y1="3895" x2="90442" y2="3895"/>
                        <a14:foregroundMark x1="96424" y1="2083" x2="96424" y2="2083"/>
                        <a14:foregroundMark x1="845" y1="84330" x2="845" y2="843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1425" y="5592409"/>
            <a:ext cx="25576880" cy="15333167"/>
          </a:xfrm>
          <a:prstGeom prst="rect">
            <a:avLst/>
          </a:prstGeom>
        </p:spPr>
      </p:pic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3F244B7-D0DF-4FFE-9A0F-D1F38E8B7C36}"/>
              </a:ext>
            </a:extLst>
          </p:cNvPr>
          <p:cNvCxnSpPr/>
          <p:nvPr/>
        </p:nvCxnSpPr>
        <p:spPr>
          <a:xfrm>
            <a:off x="21571230" y="17738130"/>
            <a:ext cx="469032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A6302419-ECCD-48C3-A94A-795300386799}"/>
              </a:ext>
            </a:extLst>
          </p:cNvPr>
          <p:cNvCxnSpPr/>
          <p:nvPr/>
        </p:nvCxnSpPr>
        <p:spPr>
          <a:xfrm>
            <a:off x="27896137" y="17738130"/>
            <a:ext cx="469032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E54502E1-1058-48BE-A4E3-582BD0513E83}"/>
              </a:ext>
            </a:extLst>
          </p:cNvPr>
          <p:cNvCxnSpPr/>
          <p:nvPr/>
        </p:nvCxnSpPr>
        <p:spPr>
          <a:xfrm>
            <a:off x="21549395" y="15008413"/>
            <a:ext cx="469032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376DF4C-3E4A-4D2F-A990-9C626420B07C}"/>
              </a:ext>
            </a:extLst>
          </p:cNvPr>
          <p:cNvCxnSpPr/>
          <p:nvPr/>
        </p:nvCxnSpPr>
        <p:spPr>
          <a:xfrm>
            <a:off x="27896137" y="14940535"/>
            <a:ext cx="469032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0962E1DC-0123-41FB-ADCC-893B1ACB9337}"/>
              </a:ext>
            </a:extLst>
          </p:cNvPr>
          <p:cNvSpPr/>
          <p:nvPr/>
        </p:nvSpPr>
        <p:spPr>
          <a:xfrm>
            <a:off x="21952631" y="13770951"/>
            <a:ext cx="3713653" cy="2308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62959D4-B679-40C6-A4A6-2A6FE0F5594B}"/>
              </a:ext>
            </a:extLst>
          </p:cNvPr>
          <p:cNvSpPr/>
          <p:nvPr/>
        </p:nvSpPr>
        <p:spPr>
          <a:xfrm>
            <a:off x="26075828" y="13975619"/>
            <a:ext cx="1919514" cy="1919514"/>
          </a:xfrm>
          <a:prstGeom prst="ellipse">
            <a:avLst/>
          </a:prstGeom>
          <a:solidFill>
            <a:srgbClr val="236192"/>
          </a:solidFill>
          <a:ln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C39A9C11-7F1E-4450-B601-D42457127C55}"/>
              </a:ext>
            </a:extLst>
          </p:cNvPr>
          <p:cNvSpPr/>
          <p:nvPr/>
        </p:nvSpPr>
        <p:spPr>
          <a:xfrm>
            <a:off x="28221770" y="16404920"/>
            <a:ext cx="3713653" cy="2308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1BBDE3E-B297-48A6-96EA-554FDEAB8CD3}"/>
              </a:ext>
            </a:extLst>
          </p:cNvPr>
          <p:cNvSpPr/>
          <p:nvPr/>
        </p:nvSpPr>
        <p:spPr>
          <a:xfrm>
            <a:off x="19629881" y="14020106"/>
            <a:ext cx="1919514" cy="1919514"/>
          </a:xfrm>
          <a:prstGeom prst="ellipse">
            <a:avLst/>
          </a:prstGeom>
          <a:solidFill>
            <a:srgbClr val="00BBDC"/>
          </a:solidFill>
          <a:ln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FC93D3-D347-4587-8714-7FC002E4064C}"/>
              </a:ext>
            </a:extLst>
          </p:cNvPr>
          <p:cNvSpPr/>
          <p:nvPr/>
        </p:nvSpPr>
        <p:spPr>
          <a:xfrm>
            <a:off x="1004974" y="11064449"/>
            <a:ext cx="5496139" cy="50321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C3FA04-9C87-4C3F-8CB3-9F18E814CBED}"/>
              </a:ext>
            </a:extLst>
          </p:cNvPr>
          <p:cNvSpPr/>
          <p:nvPr/>
        </p:nvSpPr>
        <p:spPr>
          <a:xfrm>
            <a:off x="26105500" y="6383430"/>
            <a:ext cx="5829923" cy="38482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row: Pentagon 124">
            <a:extLst>
              <a:ext uri="{FF2B5EF4-FFF2-40B4-BE49-F238E27FC236}">
                <a16:creationId xmlns:a16="http://schemas.microsoft.com/office/drawing/2014/main" id="{8587D2C9-73BD-4593-AB86-C4CF0CDE1CE9}"/>
              </a:ext>
            </a:extLst>
          </p:cNvPr>
          <p:cNvSpPr/>
          <p:nvPr/>
        </p:nvSpPr>
        <p:spPr>
          <a:xfrm>
            <a:off x="24984106" y="19244733"/>
            <a:ext cx="7026025" cy="1790876"/>
          </a:xfrm>
          <a:prstGeom prst="homePlate">
            <a:avLst/>
          </a:prstGeom>
          <a:solidFill>
            <a:srgbClr val="EE2737"/>
          </a:solidFill>
          <a:ln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Pentagon 122">
            <a:extLst>
              <a:ext uri="{FF2B5EF4-FFF2-40B4-BE49-F238E27FC236}">
                <a16:creationId xmlns:a16="http://schemas.microsoft.com/office/drawing/2014/main" id="{CC730FC3-D89A-4DDA-A24B-D1C1BD61D1C5}"/>
              </a:ext>
            </a:extLst>
          </p:cNvPr>
          <p:cNvSpPr/>
          <p:nvPr/>
        </p:nvSpPr>
        <p:spPr>
          <a:xfrm>
            <a:off x="19154570" y="19244733"/>
            <a:ext cx="7026025" cy="1790876"/>
          </a:xfrm>
          <a:prstGeom prst="homePlate">
            <a:avLst/>
          </a:prstGeom>
          <a:solidFill>
            <a:srgbClr val="85A3D9"/>
          </a:solidFill>
          <a:ln>
            <a:solidFill>
              <a:srgbClr val="85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Pentagon 121">
            <a:extLst>
              <a:ext uri="{FF2B5EF4-FFF2-40B4-BE49-F238E27FC236}">
                <a16:creationId xmlns:a16="http://schemas.microsoft.com/office/drawing/2014/main" id="{E78B7AAD-9EA9-45B6-AD7A-4F6019DFEA44}"/>
              </a:ext>
            </a:extLst>
          </p:cNvPr>
          <p:cNvSpPr/>
          <p:nvPr/>
        </p:nvSpPr>
        <p:spPr>
          <a:xfrm>
            <a:off x="13179181" y="19244733"/>
            <a:ext cx="7026025" cy="1790876"/>
          </a:xfrm>
          <a:prstGeom prst="homePlate">
            <a:avLst/>
          </a:prstGeom>
          <a:solidFill>
            <a:srgbClr val="00CFB4"/>
          </a:solidFill>
          <a:ln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F51FD653-A685-452D-B3BD-3D17260AA6ED}"/>
              </a:ext>
            </a:extLst>
          </p:cNvPr>
          <p:cNvSpPr/>
          <p:nvPr/>
        </p:nvSpPr>
        <p:spPr>
          <a:xfrm>
            <a:off x="7108556" y="19244733"/>
            <a:ext cx="7026025" cy="1790876"/>
          </a:xfrm>
          <a:prstGeom prst="homePlate">
            <a:avLst/>
          </a:prstGeom>
          <a:solidFill>
            <a:srgbClr val="A4D233"/>
          </a:solidFill>
          <a:ln>
            <a:solidFill>
              <a:srgbClr val="A4D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32918400" cy="3364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85561" y="623544"/>
            <a:ext cx="19041028" cy="16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7200" b="1">
                <a:solidFill>
                  <a:srgbClr val="0D0D0D"/>
                </a:solidFill>
                <a:latin typeface="Arial"/>
                <a:ea typeface="HelveticaNeueLT Std Lt" charset="0"/>
                <a:cs typeface="Arial"/>
              </a:rPr>
              <a:t>Yamaha </a:t>
            </a:r>
            <a:r>
              <a:rPr lang="en-US" sz="7200" b="1" err="1">
                <a:solidFill>
                  <a:srgbClr val="0D0D0D"/>
                </a:solidFill>
                <a:latin typeface="Arial"/>
                <a:ea typeface="HelveticaNeueLT Std Lt" charset="0"/>
                <a:cs typeface="Arial"/>
              </a:rPr>
              <a:t>Rightwaters</a:t>
            </a:r>
            <a:r>
              <a:rPr lang="en-US" sz="7200" b="1">
                <a:solidFill>
                  <a:srgbClr val="0D0D0D"/>
                </a:solidFill>
                <a:latin typeface="Arial"/>
                <a:ea typeface="HelveticaNeueLT Std Lt" charset="0"/>
                <a:cs typeface="Arial"/>
              </a:rPr>
              <a:t> Trash Interceptor </a:t>
            </a: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2735041" y="2269360"/>
            <a:ext cx="27733129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800" b="1">
                <a:solidFill>
                  <a:srgbClr val="0D0D0D"/>
                </a:solidFill>
                <a:latin typeface="Arial"/>
                <a:ea typeface="HelveticaNeueLT Std Lt" charset="0"/>
                <a:cs typeface="Arial"/>
              </a:rPr>
              <a:t>Team 518 | </a:t>
            </a:r>
            <a:r>
              <a:rPr lang="en-US" sz="4800" b="1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Jonathan Draigh | Emily Haggard | Mohamad Kassem | Martin </a:t>
            </a:r>
            <a:r>
              <a:rPr lang="en-US" sz="4800" b="1" err="1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Senf</a:t>
            </a:r>
            <a:r>
              <a:rPr lang="en-US" sz="4800" b="1">
                <a:solidFill>
                  <a:srgbClr val="0D0D0D"/>
                </a:solidFill>
                <a:latin typeface="Arial" panose="020B0604020202020204" pitchFamily="34" charset="0"/>
                <a:ea typeface="HelveticaNeueLT Std Lt" charset="0"/>
                <a:cs typeface="Arial" panose="020B0604020202020204" pitchFamily="34" charset="0"/>
              </a:rPr>
              <a:t> | Andrew Walker</a:t>
            </a:r>
            <a:endParaRPr lang="en-US" sz="4800" b="1">
              <a:solidFill>
                <a:srgbClr val="0D0D0D"/>
              </a:solidFill>
              <a:effectLst/>
              <a:latin typeface="Arial" panose="020B0604020202020204" pitchFamily="34" charset="0"/>
              <a:ea typeface="HelveticaNeueLT Std Lt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770CB7-DC2E-3A49-B7E2-443B34E48B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8269" y="884591"/>
            <a:ext cx="6919892" cy="159542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3AD3D1-D67F-40E5-8E2E-13BE9E3B1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" b="97343" l="6377" r="94783">
                        <a14:foregroundMark x1="53043" y1="60870" x2="53043" y2="60870"/>
                        <a14:foregroundMark x1="35362" y1="63527" x2="36232" y2="61836"/>
                        <a14:foregroundMark x1="36232" y1="61836" x2="39130" y2="60145"/>
                        <a14:foregroundMark x1="39130" y1="60145" x2="48696" y2="59662"/>
                        <a14:foregroundMark x1="48696" y1="59662" x2="57971" y2="59662"/>
                        <a14:foregroundMark x1="57971" y1="59662" x2="58261" y2="59903"/>
                        <a14:foregroundMark x1="27246" y1="52899" x2="27246" y2="52899"/>
                        <a14:foregroundMark x1="27246" y1="52899" x2="27246" y2="52899"/>
                        <a14:foregroundMark x1="27246" y1="52899" x2="27246" y2="52899"/>
                        <a14:foregroundMark x1="24348" y1="56763" x2="24348" y2="56763"/>
                        <a14:foregroundMark x1="6377" y1="31643" x2="6377" y2="31643"/>
                        <a14:foregroundMark x1="50435" y1="83575" x2="50435" y2="83575"/>
                        <a14:foregroundMark x1="50435" y1="83575" x2="50435" y2="83575"/>
                        <a14:foregroundMark x1="50435" y1="83575" x2="50435" y2="83575"/>
                        <a14:foregroundMark x1="49275" y1="97343" x2="49275" y2="97343"/>
                        <a14:foregroundMark x1="51304" y1="69324" x2="51304" y2="69324"/>
                        <a14:foregroundMark x1="51304" y1="69324" x2="51304" y2="69324"/>
                        <a14:foregroundMark x1="94783" y1="39855" x2="94783" y2="39855"/>
                        <a14:foregroundMark x1="24928" y1="9662" x2="24928" y2="9662"/>
                        <a14:foregroundMark x1="17391" y1="10386" x2="17681" y2="5797"/>
                        <a14:foregroundMark x1="17681" y1="5797" x2="18841" y2="5072"/>
                        <a14:foregroundMark x1="18841" y1="5072" x2="21449" y2="6039"/>
                        <a14:foregroundMark x1="21449" y1="6039" x2="22319" y2="8213"/>
                        <a14:foregroundMark x1="22319" y1="8213" x2="22319" y2="10145"/>
                        <a14:foregroundMark x1="22319" y1="10145" x2="21159" y2="10870"/>
                        <a14:foregroundMark x1="21159" y1="10870" x2="19420" y2="10870"/>
                        <a14:foregroundMark x1="19420" y1="10870" x2="18261" y2="10386"/>
                        <a14:foregroundMark x1="18261" y1="10386" x2="18261" y2="10145"/>
                        <a14:foregroundMark x1="22029" y1="2899" x2="15362" y2="3140"/>
                        <a14:foregroundMark x1="15362" y1="3140" x2="14203" y2="3865"/>
                        <a14:foregroundMark x1="14203" y1="3865" x2="14203" y2="5072"/>
                        <a14:foregroundMark x1="14203" y1="5072" x2="15362" y2="6280"/>
                        <a14:foregroundMark x1="15362" y1="6280" x2="16232" y2="6763"/>
                        <a14:foregroundMark x1="16232" y1="6763" x2="16522" y2="6763"/>
                        <a14:foregroundMark x1="20870" y1="2174" x2="20870" y2="2174"/>
                        <a14:foregroundMark x1="33913" y1="9179" x2="33913" y2="9179"/>
                        <a14:foregroundMark x1="43768" y1="9179" x2="43768" y2="9179"/>
                        <a14:foregroundMark x1="48986" y1="9179" x2="48986" y2="9179"/>
                        <a14:foregroundMark x1="65217" y1="9179" x2="65217" y2="9179"/>
                        <a14:foregroundMark x1="71014" y1="9179" x2="71014" y2="9179"/>
                        <a14:foregroundMark x1="82319" y1="8937" x2="82319" y2="8937"/>
                        <a14:foregroundMark x1="16812" y1="68116" x2="16812" y2="68116"/>
                        <a14:foregroundMark x1="20290" y1="68599" x2="20290" y2="68599"/>
                        <a14:foregroundMark x1="55072" y1="73671" x2="55072" y2="73671"/>
                        <a14:foregroundMark x1="60870" y1="75362" x2="60870" y2="75362"/>
                        <a14:foregroundMark x1="51594" y1="78502" x2="51594" y2="78502"/>
                        <a14:foregroundMark x1="47246" y1="80918" x2="47246" y2="80918"/>
                        <a14:foregroundMark x1="39420" y1="11353" x2="39420" y2="11353"/>
                        <a14:foregroundMark x1="53043" y1="8937" x2="53043" y2="8937"/>
                        <a14:foregroundMark x1="62899" y1="9662" x2="62899" y2="9662"/>
                        <a14:foregroundMark x1="62899" y1="5797" x2="62899" y2="5797"/>
                        <a14:foregroundMark x1="86667" y1="10386" x2="86667" y2="10386"/>
                        <a14:foregroundMark x1="85507" y1="6763" x2="85507" y2="6763"/>
                        <a14:foregroundMark x1="83478" y1="2174" x2="83478" y2="2174"/>
                        <a14:foregroundMark x1="81739" y1="6280" x2="81739" y2="6280"/>
                        <a14:backgroundMark x1="42609" y1="7729" x2="42609" y2="7729"/>
                        <a14:backgroundMark x1="42609" y1="5797" x2="42609" y2="5797"/>
                        <a14:backgroundMark x1="63768" y1="7971" x2="63768" y2="7971"/>
                        <a14:backgroundMark x1="64058" y1="6522" x2="64058" y2="6522"/>
                        <a14:backgroundMark x1="64058" y1="5314" x2="64058" y2="5314"/>
                        <a14:backgroundMark x1="83188" y1="8454" x2="83188" y2="8454"/>
                        <a14:backgroundMark x1="83478" y1="6280" x2="83478" y2="5797"/>
                        <a14:backgroundMark x1="83478" y1="6763" x2="83478" y2="6280"/>
                        <a14:backgroundMark x1="83478" y1="8213" x2="83478" y2="6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6187" y="696872"/>
            <a:ext cx="2113257" cy="253590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75FECF-EFE3-480E-8A6D-B143B22F0530}"/>
              </a:ext>
            </a:extLst>
          </p:cNvPr>
          <p:cNvSpPr/>
          <p:nvPr/>
        </p:nvSpPr>
        <p:spPr>
          <a:xfrm>
            <a:off x="1451071" y="3523983"/>
            <a:ext cx="30095729" cy="2371263"/>
          </a:xfrm>
          <a:prstGeom prst="roundRect">
            <a:avLst/>
          </a:prstGeom>
          <a:solidFill>
            <a:srgbClr val="EE2737">
              <a:alpha val="65000"/>
            </a:srgbClr>
          </a:solidFill>
          <a:ln w="0"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6F00F0-3ED1-42A6-9B2E-C2D2048FB88B}"/>
              </a:ext>
            </a:extLst>
          </p:cNvPr>
          <p:cNvSpPr txBox="1"/>
          <p:nvPr/>
        </p:nvSpPr>
        <p:spPr>
          <a:xfrm>
            <a:off x="1717322" y="3556870"/>
            <a:ext cx="29483756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u="sng">
                <a:solidFill>
                  <a:schemeClr val="bg1"/>
                </a:solidFill>
                <a:latin typeface="Arial Black" panose="020B0A04020102020204" pitchFamily="34" charset="0"/>
              </a:rPr>
              <a:t>OBJECTIVE</a:t>
            </a:r>
          </a:p>
          <a:p>
            <a:pPr algn="ctr"/>
            <a:r>
              <a:rPr lang="en-US" sz="48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 implement an effective land-based trash interceptor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 that </a:t>
            </a:r>
            <a:r>
              <a:rPr lang="en-US" sz="48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collects debris – primarily plastic waste – in storm drains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</a:rPr>
              <a:t>to prevent it from entering waterways</a:t>
            </a:r>
            <a:endParaRPr lang="en-US" sz="48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99" name="Google Shape;398;p40">
            <a:extLst>
              <a:ext uri="{FF2B5EF4-FFF2-40B4-BE49-F238E27FC236}">
                <a16:creationId xmlns:a16="http://schemas.microsoft.com/office/drawing/2014/main" id="{57DA1B6A-D3F4-4B18-B619-4C01493D1609}"/>
              </a:ext>
            </a:extLst>
          </p:cNvPr>
          <p:cNvGrpSpPr/>
          <p:nvPr/>
        </p:nvGrpSpPr>
        <p:grpSpPr>
          <a:xfrm>
            <a:off x="-8937697" y="-2851334"/>
            <a:ext cx="3265" cy="3414"/>
            <a:chOff x="-9008848" y="-2883820"/>
            <a:chExt cx="1026" cy="1085"/>
          </a:xfrm>
        </p:grpSpPr>
        <p:sp>
          <p:nvSpPr>
            <p:cNvPr id="224" name="Google Shape;399;p40">
              <a:extLst>
                <a:ext uri="{FF2B5EF4-FFF2-40B4-BE49-F238E27FC236}">
                  <a16:creationId xmlns:a16="http://schemas.microsoft.com/office/drawing/2014/main" id="{ED1FCEAA-587A-4DED-A28C-C5959474888C}"/>
                </a:ext>
              </a:extLst>
            </p:cNvPr>
            <p:cNvSpPr/>
            <p:nvPr/>
          </p:nvSpPr>
          <p:spPr>
            <a:xfrm rot="8100000">
              <a:off x="-9008848" y="-2883820"/>
              <a:ext cx="1026" cy="1085"/>
            </a:xfrm>
            <a:prstGeom prst="teardrop">
              <a:avLst>
                <a:gd name="adj" fmla="val 100000"/>
              </a:avLst>
            </a:prstGeom>
            <a:solidFill>
              <a:srgbClr val="236192"/>
            </a:solidFill>
            <a:ln>
              <a:solidFill>
                <a:srgbClr val="23619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225" name="Google Shape;400;p40">
              <a:extLst>
                <a:ext uri="{FF2B5EF4-FFF2-40B4-BE49-F238E27FC236}">
                  <a16:creationId xmlns:a16="http://schemas.microsoft.com/office/drawing/2014/main" id="{14458AFF-D2C6-4FBB-BF91-F62873ECAAD1}"/>
                </a:ext>
              </a:extLst>
            </p:cNvPr>
            <p:cNvSpPr/>
            <p:nvPr/>
          </p:nvSpPr>
          <p:spPr>
            <a:xfrm rot="10800000">
              <a:off x="-9008540" y="-2883516"/>
              <a:ext cx="411" cy="434"/>
            </a:xfrm>
            <a:prstGeom prst="ellipse">
              <a:avLst/>
            </a:prstGeom>
            <a:solidFill>
              <a:sysClr val="window" lastClr="FFFFFF"/>
            </a:solidFill>
            <a:ln>
              <a:solidFill>
                <a:srgbClr val="236192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xygen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EAEEC94-6A6F-4E0B-AAE9-C00963908FE2}"/>
              </a:ext>
            </a:extLst>
          </p:cNvPr>
          <p:cNvSpPr/>
          <p:nvPr/>
        </p:nvSpPr>
        <p:spPr>
          <a:xfrm>
            <a:off x="908269" y="19244733"/>
            <a:ext cx="7026025" cy="1790876"/>
          </a:xfrm>
          <a:prstGeom prst="homePlate">
            <a:avLst/>
          </a:prstGeom>
          <a:solidFill>
            <a:srgbClr val="00BBDC"/>
          </a:solidFill>
          <a:ln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E9D8D-D74E-4701-A59C-70FB2FE76E1B}"/>
              </a:ext>
            </a:extLst>
          </p:cNvPr>
          <p:cNvSpPr txBox="1"/>
          <p:nvPr/>
        </p:nvSpPr>
        <p:spPr>
          <a:xfrm>
            <a:off x="1451071" y="19736991"/>
            <a:ext cx="581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Order Parts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0141DF2-C12A-4A52-8868-70317EFF1C76}"/>
              </a:ext>
            </a:extLst>
          </p:cNvPr>
          <p:cNvSpPr txBox="1"/>
          <p:nvPr/>
        </p:nvSpPr>
        <p:spPr>
          <a:xfrm>
            <a:off x="8159192" y="19724672"/>
            <a:ext cx="581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Assemble Model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5DE458D-5777-4BC2-8508-AB905F4EFBA5}"/>
              </a:ext>
            </a:extLst>
          </p:cNvPr>
          <p:cNvSpPr txBox="1"/>
          <p:nvPr/>
        </p:nvSpPr>
        <p:spPr>
          <a:xfrm>
            <a:off x="20422588" y="19736991"/>
            <a:ext cx="581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Test &amp; Validate</a:t>
            </a:r>
          </a:p>
        </p:txBody>
      </p:sp>
      <p:sp>
        <p:nvSpPr>
          <p:cNvPr id="25" name="AutoShape 2">
            <a:extLst>
              <a:ext uri="{FF2B5EF4-FFF2-40B4-BE49-F238E27FC236}">
                <a16:creationId xmlns:a16="http://schemas.microsoft.com/office/drawing/2014/main" id="{2E9324EA-7DCB-4D9D-A9E7-FA3AFC302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78886" y="10820400"/>
            <a:ext cx="5932714" cy="59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C8DBDEE-538F-42A5-BB1F-353DC58D7E7D}"/>
              </a:ext>
            </a:extLst>
          </p:cNvPr>
          <p:cNvSpPr txBox="1"/>
          <p:nvPr/>
        </p:nvSpPr>
        <p:spPr>
          <a:xfrm>
            <a:off x="13142558" y="19430748"/>
            <a:ext cx="6918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Finalize Power </a:t>
            </a:r>
          </a:p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9990735-1CB0-4535-9EBA-657CA7BBAA87}"/>
              </a:ext>
            </a:extLst>
          </p:cNvPr>
          <p:cNvSpPr txBox="1"/>
          <p:nvPr/>
        </p:nvSpPr>
        <p:spPr>
          <a:xfrm>
            <a:off x="26218941" y="19736991"/>
            <a:ext cx="581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Retest &amp; Validate</a:t>
            </a:r>
          </a:p>
        </p:txBody>
      </p:sp>
      <p:pic>
        <p:nvPicPr>
          <p:cNvPr id="132" name="Picture 131" descr="A picture containing accessory, businesscard&#10;&#10;Description automatically generated">
            <a:extLst>
              <a:ext uri="{FF2B5EF4-FFF2-40B4-BE49-F238E27FC236}">
                <a16:creationId xmlns:a16="http://schemas.microsoft.com/office/drawing/2014/main" id="{8B2143BE-6CAE-4EBC-9881-268F84A53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28" b="94937" l="4224" r="97151">
                        <a14:foregroundMark x1="36444" y1="8354" x2="36444" y2="8354"/>
                        <a14:foregroundMark x1="80255" y1="89494" x2="80255" y2="89494"/>
                        <a14:foregroundMark x1="62574" y1="42785" x2="62574" y2="42785"/>
                        <a14:foregroundMark x1="63163" y1="42025" x2="63163" y2="42025"/>
                        <a14:foregroundMark x1="71120" y1="94937" x2="71120" y2="94937"/>
                        <a14:foregroundMark x1="8644" y1="66709" x2="8644" y2="66709"/>
                        <a14:foregroundMark x1="4322" y1="65949" x2="4322" y2="65949"/>
                        <a14:foregroundMark x1="93615" y1="73797" x2="93615" y2="73797"/>
                        <a14:foregroundMark x1="97151" y1="73924" x2="97151" y2="739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1178" y="9186570"/>
            <a:ext cx="10902755" cy="8471975"/>
          </a:xfrm>
          <a:prstGeom prst="rect">
            <a:avLst/>
          </a:prstGeom>
        </p:spPr>
      </p:pic>
      <p:pic>
        <p:nvPicPr>
          <p:cNvPr id="11" name="Picture 10" descr="A picture containing bottle&#10;&#10;Description automatically generated">
            <a:extLst>
              <a:ext uri="{FF2B5EF4-FFF2-40B4-BE49-F238E27FC236}">
                <a16:creationId xmlns:a16="http://schemas.microsoft.com/office/drawing/2014/main" id="{B0BF22ED-4C1A-4B5C-83AB-26568FC5617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3677750" y="9412824"/>
            <a:ext cx="1155619" cy="1127433"/>
          </a:xfrm>
          <a:prstGeom prst="rect">
            <a:avLst/>
          </a:prstGeom>
        </p:spPr>
      </p:pic>
      <p:pic>
        <p:nvPicPr>
          <p:cNvPr id="135" name="Picture 134" descr="A picture containing bottle&#10;&#10;Description automatically generated">
            <a:extLst>
              <a:ext uri="{FF2B5EF4-FFF2-40B4-BE49-F238E27FC236}">
                <a16:creationId xmlns:a16="http://schemas.microsoft.com/office/drawing/2014/main" id="{A73AD702-4B10-49B9-A977-9CC87E336C4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22860977" y="10104532"/>
            <a:ext cx="1155619" cy="1127433"/>
          </a:xfrm>
          <a:prstGeom prst="rect">
            <a:avLst/>
          </a:prstGeom>
        </p:spPr>
      </p:pic>
      <p:pic>
        <p:nvPicPr>
          <p:cNvPr id="136" name="Picture 135" descr="A picture containing bottle&#10;&#10;Description automatically generated">
            <a:extLst>
              <a:ext uri="{FF2B5EF4-FFF2-40B4-BE49-F238E27FC236}">
                <a16:creationId xmlns:a16="http://schemas.microsoft.com/office/drawing/2014/main" id="{6582841D-C516-42DC-AE1B-FD7DAAB4F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38971">
            <a:off x="17883321" y="12651861"/>
            <a:ext cx="1155619" cy="1127433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36F7FD07-6CAF-48BF-A178-C84B64EB51E4}"/>
              </a:ext>
            </a:extLst>
          </p:cNvPr>
          <p:cNvSpPr txBox="1"/>
          <p:nvPr/>
        </p:nvSpPr>
        <p:spPr>
          <a:xfrm>
            <a:off x="25634512" y="6402666"/>
            <a:ext cx="6766154" cy="387798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u="sng">
                <a:latin typeface="Arial" panose="020B0604020202020204" pitchFamily="34" charset="0"/>
                <a:cs typeface="Arial" panose="020B0604020202020204" pitchFamily="34" charset="0"/>
              </a:rPr>
              <a:t>Key Goals</a:t>
            </a:r>
          </a:p>
          <a:p>
            <a:pPr algn="ctr"/>
            <a:r>
              <a:rPr lang="en-US" sz="4800" b="1" i="0">
                <a:effectLst/>
                <a:latin typeface="Arial" panose="020B0604020202020204" pitchFamily="34" charset="0"/>
              </a:rPr>
              <a:t>Scalable</a:t>
            </a:r>
          </a:p>
          <a:p>
            <a:pPr algn="ctr"/>
            <a:r>
              <a:rPr lang="en-US" sz="4800" b="1" i="0">
                <a:effectLst/>
                <a:latin typeface="Arial" panose="020B0604020202020204" pitchFamily="34" charset="0"/>
              </a:rPr>
              <a:t>Expendable</a:t>
            </a:r>
          </a:p>
          <a:p>
            <a:pPr algn="ctr"/>
            <a:r>
              <a:rPr lang="en-US" sz="4800" b="1">
                <a:latin typeface="Arial" panose="020B0604020202020204" pitchFamily="34" charset="0"/>
              </a:rPr>
              <a:t>Economical</a:t>
            </a:r>
          </a:p>
          <a:p>
            <a:pPr algn="ctr"/>
            <a:r>
              <a:rPr lang="en-US" sz="4800" b="1" i="0">
                <a:effectLst/>
                <a:latin typeface="Arial" panose="020B0604020202020204" pitchFamily="34" charset="0"/>
              </a:rPr>
              <a:t>Deployable</a:t>
            </a:r>
            <a:r>
              <a:rPr lang="en-US" sz="4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4800">
              <a:solidFill>
                <a:schemeClr val="bg1"/>
              </a:solidFill>
            </a:endParaRPr>
          </a:p>
        </p:txBody>
      </p:sp>
      <p:pic>
        <p:nvPicPr>
          <p:cNvPr id="209" name="Picture 208" descr="A picture containing bottle&#10;&#10;Description automatically generated">
            <a:extLst>
              <a:ext uri="{FF2B5EF4-FFF2-40B4-BE49-F238E27FC236}">
                <a16:creationId xmlns:a16="http://schemas.microsoft.com/office/drawing/2014/main" id="{6C7A53F7-2BC9-4A94-A5BD-F1C66B996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00411">
            <a:off x="19334854" y="12262186"/>
            <a:ext cx="946392" cy="923309"/>
          </a:xfrm>
          <a:prstGeom prst="rect">
            <a:avLst/>
          </a:prstGeom>
        </p:spPr>
      </p:pic>
      <p:pic>
        <p:nvPicPr>
          <p:cNvPr id="210" name="Graphic 209" descr="Deciduous tree with solid fill">
            <a:extLst>
              <a:ext uri="{FF2B5EF4-FFF2-40B4-BE49-F238E27FC236}">
                <a16:creationId xmlns:a16="http://schemas.microsoft.com/office/drawing/2014/main" id="{6E5C24F7-C73A-4515-91F2-E78646B056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877448" y="6553903"/>
            <a:ext cx="3034693" cy="3034693"/>
          </a:xfrm>
          <a:prstGeom prst="rect">
            <a:avLst/>
          </a:prstGeom>
        </p:spPr>
      </p:pic>
      <p:pic>
        <p:nvPicPr>
          <p:cNvPr id="112" name="Graphic 111" descr="Deciduous tree with solid fill">
            <a:extLst>
              <a:ext uri="{FF2B5EF4-FFF2-40B4-BE49-F238E27FC236}">
                <a16:creationId xmlns:a16="http://schemas.microsoft.com/office/drawing/2014/main" id="{B433C666-2D32-4BB3-B2C6-3B136F07C6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94482" y="6182382"/>
            <a:ext cx="3402257" cy="3402257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13FB3EAB-19CF-4086-B947-2E0EA5FADEC2}"/>
              </a:ext>
            </a:extLst>
          </p:cNvPr>
          <p:cNvSpPr txBox="1"/>
          <p:nvPr/>
        </p:nvSpPr>
        <p:spPr>
          <a:xfrm>
            <a:off x="21858991" y="13801693"/>
            <a:ext cx="3864617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50lb weight limit per person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2641A-7553-4384-B0C4-FF892E06B3F0}"/>
              </a:ext>
            </a:extLst>
          </p:cNvPr>
          <p:cNvSpPr txBox="1"/>
          <p:nvPr/>
        </p:nvSpPr>
        <p:spPr>
          <a:xfrm>
            <a:off x="1066516" y="11313458"/>
            <a:ext cx="557059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</a:p>
          <a:p>
            <a:pPr algn="ctr"/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Powered</a:t>
            </a:r>
          </a:p>
          <a:p>
            <a:pPr algn="ctr"/>
            <a:r>
              <a:rPr lang="en-US" sz="48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Conveyor Belt</a:t>
            </a:r>
          </a:p>
          <a:p>
            <a:pPr algn="ctr"/>
            <a:r>
              <a:rPr lang="en-US" sz="4800" b="1">
                <a:solidFill>
                  <a:srgbClr val="A4D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 Wheel</a:t>
            </a:r>
          </a:p>
          <a:p>
            <a:pPr algn="ctr"/>
            <a:r>
              <a:rPr lang="en-US" sz="4800" b="1">
                <a:solidFill>
                  <a:srgbClr val="00C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Control</a:t>
            </a:r>
          </a:p>
          <a:p>
            <a:pPr algn="ctr"/>
            <a:r>
              <a:rPr lang="en-US" sz="4800" b="1">
                <a:solidFill>
                  <a:srgbClr val="EE2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Reservoirs</a:t>
            </a:r>
          </a:p>
          <a:p>
            <a:pPr algn="ctr"/>
            <a:endParaRPr lang="en-US" sz="4800" b="1">
              <a:solidFill>
                <a:schemeClr val="bg1"/>
              </a:solidFill>
            </a:endParaRPr>
          </a:p>
          <a:p>
            <a:pPr algn="ctr"/>
            <a:endParaRPr lang="en-US" sz="4800" b="1" u="sng">
              <a:solidFill>
                <a:schemeClr val="bg1"/>
              </a:solidFill>
            </a:endParaRPr>
          </a:p>
        </p:txBody>
      </p:sp>
      <p:pic>
        <p:nvPicPr>
          <p:cNvPr id="213" name="Graphic 212" descr="Confused person with solid fill">
            <a:extLst>
              <a:ext uri="{FF2B5EF4-FFF2-40B4-BE49-F238E27FC236}">
                <a16:creationId xmlns:a16="http://schemas.microsoft.com/office/drawing/2014/main" id="{F71A0775-7539-4337-A692-14D9060074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856684" y="14215747"/>
            <a:ext cx="1549142" cy="1549136"/>
          </a:xfrm>
          <a:prstGeom prst="rect">
            <a:avLst/>
          </a:prstGeom>
        </p:spPr>
      </p:pic>
      <p:pic>
        <p:nvPicPr>
          <p:cNvPr id="124" name="Picture 123" descr="A picture containing bottle&#10;&#10;Description automatically generated">
            <a:extLst>
              <a:ext uri="{FF2B5EF4-FFF2-40B4-BE49-F238E27FC236}">
                <a16:creationId xmlns:a16="http://schemas.microsoft.com/office/drawing/2014/main" id="{1ED3E452-B49D-4C99-842B-580E0FCB1E6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1417719" y="14037576"/>
            <a:ext cx="1155619" cy="1127433"/>
          </a:xfrm>
          <a:prstGeom prst="rect">
            <a:avLst/>
          </a:prstGeom>
        </p:spPr>
      </p:pic>
      <p:pic>
        <p:nvPicPr>
          <p:cNvPr id="129" name="Picture 128" descr="A picture containing bottle&#10;&#10;Description automatically generated">
            <a:extLst>
              <a:ext uri="{FF2B5EF4-FFF2-40B4-BE49-F238E27FC236}">
                <a16:creationId xmlns:a16="http://schemas.microsoft.com/office/drawing/2014/main" id="{D07AF6E7-6E70-47FB-81F4-D174D580F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8306052" y="7841595"/>
            <a:ext cx="1155619" cy="1127433"/>
          </a:xfrm>
          <a:prstGeom prst="rect">
            <a:avLst/>
          </a:prstGeom>
        </p:spPr>
      </p:pic>
      <p:pic>
        <p:nvPicPr>
          <p:cNvPr id="137" name="Picture 136" descr="A picture containing bottle&#10;&#10;Description automatically generated">
            <a:extLst>
              <a:ext uri="{FF2B5EF4-FFF2-40B4-BE49-F238E27FC236}">
                <a16:creationId xmlns:a16="http://schemas.microsoft.com/office/drawing/2014/main" id="{98DFAC57-9DDB-4EFE-8895-4050D55FC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8023421" y="10502570"/>
            <a:ext cx="1155619" cy="1127433"/>
          </a:xfrm>
          <a:prstGeom prst="rect">
            <a:avLst/>
          </a:prstGeom>
        </p:spPr>
      </p:pic>
      <p:pic>
        <p:nvPicPr>
          <p:cNvPr id="212" name="Picture 211" descr="A picture containing bottle&#10;&#10;Description automatically generated">
            <a:extLst>
              <a:ext uri="{FF2B5EF4-FFF2-40B4-BE49-F238E27FC236}">
                <a16:creationId xmlns:a16="http://schemas.microsoft.com/office/drawing/2014/main" id="{A0BEB189-1A6E-4298-BE83-76785227C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2639843" y="14133746"/>
            <a:ext cx="1155619" cy="1127433"/>
          </a:xfrm>
          <a:prstGeom prst="rect">
            <a:avLst/>
          </a:prstGeom>
        </p:spPr>
      </p:pic>
      <p:pic>
        <p:nvPicPr>
          <p:cNvPr id="219" name="Picture 218" descr="A picture containing bottle&#10;&#10;Description automatically generated">
            <a:extLst>
              <a:ext uri="{FF2B5EF4-FFF2-40B4-BE49-F238E27FC236}">
                <a16:creationId xmlns:a16="http://schemas.microsoft.com/office/drawing/2014/main" id="{7D3BF23F-E3A0-4CEF-B55E-A75B65AD264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4559667" y="10559986"/>
            <a:ext cx="1155619" cy="1127433"/>
          </a:xfrm>
          <a:prstGeom prst="rect">
            <a:avLst/>
          </a:prstGeom>
        </p:spPr>
      </p:pic>
      <p:pic>
        <p:nvPicPr>
          <p:cNvPr id="220" name="Picture 219" descr="A picture containing bottle&#10;&#10;Description automatically generated">
            <a:extLst>
              <a:ext uri="{FF2B5EF4-FFF2-40B4-BE49-F238E27FC236}">
                <a16:creationId xmlns:a16="http://schemas.microsoft.com/office/drawing/2014/main" id="{222A1366-4259-4750-84B4-A402BA3D136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20513715" y="12188586"/>
            <a:ext cx="1155619" cy="1127433"/>
          </a:xfrm>
          <a:prstGeom prst="rect">
            <a:avLst/>
          </a:prstGeom>
        </p:spPr>
      </p:pic>
      <p:pic>
        <p:nvPicPr>
          <p:cNvPr id="221" name="Picture 220" descr="A picture containing bottle&#10;&#10;Description automatically generated">
            <a:extLst>
              <a:ext uri="{FF2B5EF4-FFF2-40B4-BE49-F238E27FC236}">
                <a16:creationId xmlns:a16="http://schemas.microsoft.com/office/drawing/2014/main" id="{C0A692FE-4A33-4A73-9581-2FA8001BA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23116365" y="10946427"/>
            <a:ext cx="1155619" cy="1127433"/>
          </a:xfrm>
          <a:prstGeom prst="rect">
            <a:avLst/>
          </a:prstGeom>
        </p:spPr>
      </p:pic>
      <p:pic>
        <p:nvPicPr>
          <p:cNvPr id="223" name="Picture 222" descr="A picture containing bottle&#10;&#10;Description automatically generated">
            <a:extLst>
              <a:ext uri="{FF2B5EF4-FFF2-40B4-BE49-F238E27FC236}">
                <a16:creationId xmlns:a16="http://schemas.microsoft.com/office/drawing/2014/main" id="{86CF9FC5-B882-4179-BB2F-B606378AD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1857421" y="14628994"/>
            <a:ext cx="1155619" cy="11274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42B7CC4-6985-4EE6-8197-E7CAFDE0D568}"/>
              </a:ext>
            </a:extLst>
          </p:cNvPr>
          <p:cNvGrpSpPr/>
          <p:nvPr/>
        </p:nvGrpSpPr>
        <p:grpSpPr>
          <a:xfrm>
            <a:off x="26082143" y="11313458"/>
            <a:ext cx="1919514" cy="2075961"/>
            <a:chOff x="25656969" y="11154750"/>
            <a:chExt cx="1919514" cy="207596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1686C6-8050-46A9-BBC4-FCF7DE4B53B1}"/>
                </a:ext>
              </a:extLst>
            </p:cNvPr>
            <p:cNvSpPr/>
            <p:nvPr/>
          </p:nvSpPr>
          <p:spPr>
            <a:xfrm>
              <a:off x="25656969" y="11154750"/>
              <a:ext cx="1919514" cy="1919514"/>
            </a:xfrm>
            <a:prstGeom prst="ellipse">
              <a:avLst/>
            </a:prstGeom>
            <a:solidFill>
              <a:srgbClr val="00BBDC"/>
            </a:solidFill>
            <a:ln>
              <a:solidFill>
                <a:srgbClr val="00BB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DAC7CF4B-B1C3-4031-B397-6614AE9F32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083" y="11949424"/>
              <a:ext cx="303370" cy="679828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FD70A41F-DCB4-461D-BA49-81AE3F4F8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84847" y="11935953"/>
              <a:ext cx="309012" cy="697884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9C01A1CB-1478-4DC5-AC33-14D8AC5E8A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569129" y="12265877"/>
              <a:ext cx="5104" cy="3843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D447867E-9B17-4ED9-95C2-C8AC7EC47E6B}"/>
                </a:ext>
              </a:extLst>
            </p:cNvPr>
            <p:cNvCxnSpPr>
              <a:cxnSpLocks/>
            </p:cNvCxnSpPr>
            <p:nvPr/>
          </p:nvCxnSpPr>
          <p:spPr>
            <a:xfrm>
              <a:off x="26800242" y="12117680"/>
              <a:ext cx="0" cy="53256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8" name="Picture 2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A98F974-AE4E-41F8-9CA9-912FB959B87E}"/>
                </a:ext>
              </a:extLst>
            </p:cNvPr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050802" y="11401911"/>
              <a:ext cx="1071082" cy="1828800"/>
            </a:xfrm>
            <a:prstGeom prst="rect">
              <a:avLst/>
            </a:prstGeom>
          </p:spPr>
        </p:pic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6E060EE8-50A7-40A5-801E-F6F0A9FD2AC5}"/>
                </a:ext>
              </a:extLst>
            </p:cNvPr>
            <p:cNvCxnSpPr>
              <a:cxnSpLocks/>
            </p:cNvCxnSpPr>
            <p:nvPr/>
          </p:nvCxnSpPr>
          <p:spPr>
            <a:xfrm>
              <a:off x="26288962" y="12629252"/>
              <a:ext cx="595885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26" name="Picture 2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3628611-485C-44F8-A432-49B95F1E6805}"/>
                </a:ext>
              </a:extLst>
            </p:cNvPr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934887" y="11244760"/>
              <a:ext cx="1282280" cy="1779400"/>
            </a:xfrm>
            <a:prstGeom prst="rect">
              <a:avLst/>
            </a:prstGeom>
          </p:spPr>
        </p:pic>
      </p:grp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6B720D20-BC96-452D-A6A5-8E7DEF54195A}"/>
              </a:ext>
            </a:extLst>
          </p:cNvPr>
          <p:cNvSpPr/>
          <p:nvPr/>
        </p:nvSpPr>
        <p:spPr>
          <a:xfrm>
            <a:off x="28287650" y="13768315"/>
            <a:ext cx="3713653" cy="23023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9FE6C2-5B69-497E-AC05-DD0AC7D760EC}"/>
              </a:ext>
            </a:extLst>
          </p:cNvPr>
          <p:cNvSpPr/>
          <p:nvPr/>
        </p:nvSpPr>
        <p:spPr>
          <a:xfrm>
            <a:off x="908269" y="6381909"/>
            <a:ext cx="10497049" cy="42214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2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552A407E-10DA-4650-806B-B78F9016CD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385424" y="14094083"/>
            <a:ext cx="1342029" cy="18055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B2746B-770C-4B04-9716-E38B2A6FAFAB}"/>
              </a:ext>
            </a:extLst>
          </p:cNvPr>
          <p:cNvSpPr txBox="1"/>
          <p:nvPr/>
        </p:nvSpPr>
        <p:spPr>
          <a:xfrm>
            <a:off x="1098817" y="6464069"/>
            <a:ext cx="10108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ctr"/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80% of trash comes within 1-2 hours of  </a:t>
            </a:r>
            <a:r>
              <a:rPr lang="en-US" sz="4800" b="1" ker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storm</a:t>
            </a:r>
          </a:p>
          <a:p>
            <a:pPr algn="ctr"/>
            <a:r>
              <a:rPr lang="en-US" sz="4800" b="1" ker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</a:t>
            </a:r>
            <a:r>
              <a:rPr lang="en-US" sz="4800" b="1" kern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lbs</a:t>
            </a:r>
            <a:r>
              <a:rPr lang="en-US" sz="4800" b="1" ker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fish for 1 </a:t>
            </a:r>
            <a:r>
              <a:rPr lang="en-US" sz="4800" b="1" kern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lb</a:t>
            </a:r>
            <a:r>
              <a:rPr lang="en-US" sz="4800" b="1" ker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plastic, by 2050, estimated to be a 1:1 ratio</a:t>
            </a:r>
            <a:endParaRPr kumimoji="0" lang="en-US" sz="4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4800" b="1" u="sng"/>
          </a:p>
          <a:p>
            <a:pPr algn="ctr"/>
            <a:endParaRPr lang="en-US" sz="48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D80282-F455-4BC6-B721-917A3EB93A97}"/>
              </a:ext>
            </a:extLst>
          </p:cNvPr>
          <p:cNvGrpSpPr/>
          <p:nvPr/>
        </p:nvGrpSpPr>
        <p:grpSpPr>
          <a:xfrm>
            <a:off x="26370229" y="14592927"/>
            <a:ext cx="1330712" cy="773872"/>
            <a:chOff x="34429357" y="11606706"/>
            <a:chExt cx="1330712" cy="773872"/>
          </a:xfrm>
        </p:grpSpPr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420D95E5-A716-4275-9B89-C04B3379AFE4}"/>
                </a:ext>
              </a:extLst>
            </p:cNvPr>
            <p:cNvCxnSpPr>
              <a:cxnSpLocks/>
            </p:cNvCxnSpPr>
            <p:nvPr/>
          </p:nvCxnSpPr>
          <p:spPr>
            <a:xfrm>
              <a:off x="34479042" y="11768709"/>
              <a:ext cx="122002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F6463F3-9FBF-4AE5-85E9-0052A6C524D0}"/>
                </a:ext>
              </a:extLst>
            </p:cNvPr>
            <p:cNvCxnSpPr>
              <a:cxnSpLocks/>
            </p:cNvCxnSpPr>
            <p:nvPr/>
          </p:nvCxnSpPr>
          <p:spPr>
            <a:xfrm>
              <a:off x="34429357" y="11636937"/>
              <a:ext cx="310234" cy="743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980D56D-FB68-4DD8-90BC-ED49F09F2E6E}"/>
                </a:ext>
              </a:extLst>
            </p:cNvPr>
            <p:cNvCxnSpPr>
              <a:cxnSpLocks/>
            </p:cNvCxnSpPr>
            <p:nvPr/>
          </p:nvCxnSpPr>
          <p:spPr>
            <a:xfrm>
              <a:off x="34720606" y="12380578"/>
              <a:ext cx="8011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A56D8E9-2564-45CC-A3BF-5838C8ED2D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09674" y="11606706"/>
              <a:ext cx="250395" cy="7656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99E53885-A089-488D-B574-CB1FF05A4D4F}"/>
              </a:ext>
            </a:extLst>
          </p:cNvPr>
          <p:cNvSpPr txBox="1"/>
          <p:nvPr/>
        </p:nvSpPr>
        <p:spPr>
          <a:xfrm>
            <a:off x="28307941" y="13860224"/>
            <a:ext cx="3788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Arial"/>
                <a:cs typeface="Arial"/>
              </a:rPr>
              <a:t>Horizontal</a:t>
            </a:r>
          </a:p>
          <a:p>
            <a:pPr algn="ctr"/>
            <a:r>
              <a:rPr lang="en-US" sz="4800" b="1">
                <a:latin typeface="Arial"/>
                <a:cs typeface="Arial"/>
              </a:rPr>
              <a:t>Expansion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>
                <a:latin typeface="Arial"/>
                <a:cs typeface="Arial"/>
              </a:rPr>
              <a:t>3ft – 20ft </a:t>
            </a:r>
            <a:endParaRPr lang="en-US" sz="4800"/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E61D293B-A871-4DFD-8B8E-C75E9BAC1299}"/>
              </a:ext>
            </a:extLst>
          </p:cNvPr>
          <p:cNvSpPr/>
          <p:nvPr/>
        </p:nvSpPr>
        <p:spPr>
          <a:xfrm>
            <a:off x="21930848" y="16394817"/>
            <a:ext cx="3713653" cy="2308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0142054C-1FDB-41F7-9A9F-39B01123DE97}"/>
              </a:ext>
            </a:extLst>
          </p:cNvPr>
          <p:cNvSpPr/>
          <p:nvPr/>
        </p:nvSpPr>
        <p:spPr>
          <a:xfrm>
            <a:off x="26108572" y="16750413"/>
            <a:ext cx="1919514" cy="1919514"/>
          </a:xfrm>
          <a:prstGeom prst="ellipse">
            <a:avLst/>
          </a:prstGeom>
          <a:solidFill>
            <a:srgbClr val="00CFB4"/>
          </a:solidFill>
          <a:ln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253DDDAD-5A99-4969-A6E0-625A67998353}"/>
              </a:ext>
            </a:extLst>
          </p:cNvPr>
          <p:cNvSpPr/>
          <p:nvPr/>
        </p:nvSpPr>
        <p:spPr>
          <a:xfrm>
            <a:off x="19739300" y="16698788"/>
            <a:ext cx="1919514" cy="1919514"/>
          </a:xfrm>
          <a:prstGeom prst="ellipse">
            <a:avLst/>
          </a:prstGeom>
          <a:solidFill>
            <a:srgbClr val="236192"/>
          </a:solidFill>
          <a:ln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6" name="Picture 12" descr="Solar Panel Svg Png Icon Free Download Vector - Clip Art Library">
            <a:extLst>
              <a:ext uri="{FF2B5EF4-FFF2-40B4-BE49-F238E27FC236}">
                <a16:creationId xmlns:a16="http://schemas.microsoft.com/office/drawing/2014/main" id="{FF629553-BE73-48AA-83C9-060A18E9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641" b="89844" l="9960" r="89841">
                        <a14:foregroundMark x1="89841" y1="70313" x2="89841" y2="70313"/>
                        <a14:foregroundMark x1="40837" y1="27734" x2="40837" y2="27734"/>
                        <a14:foregroundMark x1="48805" y1="26758" x2="48805" y2="26758"/>
                        <a14:foregroundMark x1="43426" y1="13086" x2="43426" y2="13086"/>
                        <a14:foregroundMark x1="29283" y1="6641" x2="29283" y2="6641"/>
                        <a14:foregroundMark x1="15936" y1="14844" x2="15936" y2="14844"/>
                        <a14:foregroundMark x1="10558" y1="26758" x2="10558" y2="26758"/>
                        <a14:foregroundMark x1="16733" y1="42188" x2="16733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106" y="16956122"/>
            <a:ext cx="1501010" cy="14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Graphic 239" descr="Bottle with solid fill">
            <a:extLst>
              <a:ext uri="{FF2B5EF4-FFF2-40B4-BE49-F238E27FC236}">
                <a16:creationId xmlns:a16="http://schemas.microsoft.com/office/drawing/2014/main" id="{8F10D61F-1905-4FE4-8CB4-55933712D80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36376" t="3090" r="35549" b="3683"/>
          <a:stretch/>
        </p:blipFill>
        <p:spPr>
          <a:xfrm>
            <a:off x="20325725" y="16886351"/>
            <a:ext cx="728817" cy="1420271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03999482-A13C-4AFB-AC64-09B4C886DC8E}"/>
              </a:ext>
            </a:extLst>
          </p:cNvPr>
          <p:cNvSpPr txBox="1"/>
          <p:nvPr/>
        </p:nvSpPr>
        <p:spPr>
          <a:xfrm>
            <a:off x="27927745" y="16380919"/>
            <a:ext cx="44848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5EA1D8"/>
              </a:buClr>
            </a:pPr>
            <a:r>
              <a:rPr lang="en-US" sz="4800" b="1">
                <a:latin typeface="Arial"/>
                <a:cs typeface="Arial"/>
              </a:rPr>
              <a:t>700lb-ft to</a:t>
            </a:r>
          </a:p>
          <a:p>
            <a:pPr algn="ctr">
              <a:buClr>
                <a:srgbClr val="5EA1D8"/>
              </a:buClr>
            </a:pPr>
            <a:r>
              <a:rPr lang="en-US" sz="4800" b="1">
                <a:latin typeface="Arial"/>
                <a:cs typeface="Arial"/>
              </a:rPr>
              <a:t> move 50lbs </a:t>
            </a:r>
          </a:p>
          <a:p>
            <a:pPr algn="ctr">
              <a:buClr>
                <a:srgbClr val="5EA1D8"/>
              </a:buClr>
            </a:pPr>
            <a:r>
              <a:rPr lang="en-US" sz="4800" b="1">
                <a:latin typeface="Arial"/>
                <a:cs typeface="Arial"/>
              </a:rPr>
              <a:t>trash in 60s 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B1BC0B7-1A58-46C1-B4F5-4539A56B4805}"/>
              </a:ext>
            </a:extLst>
          </p:cNvPr>
          <p:cNvSpPr txBox="1"/>
          <p:nvPr/>
        </p:nvSpPr>
        <p:spPr>
          <a:xfrm>
            <a:off x="21561054" y="16361603"/>
            <a:ext cx="44848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Collects </a:t>
            </a:r>
          </a:p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20lb of trash at a time </a:t>
            </a:r>
          </a:p>
        </p:txBody>
      </p:sp>
      <p:pic>
        <p:nvPicPr>
          <p:cNvPr id="247" name="Graphic 246" descr="Deciduous tree with solid fill">
            <a:extLst>
              <a:ext uri="{FF2B5EF4-FFF2-40B4-BE49-F238E27FC236}">
                <a16:creationId xmlns:a16="http://schemas.microsoft.com/office/drawing/2014/main" id="{F4F2A69A-8BA0-41FB-AB73-E67027D8A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9478" y="15884671"/>
            <a:ext cx="3353172" cy="33531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241099-821A-4BFF-9E0E-430BFBF06363}"/>
              </a:ext>
            </a:extLst>
          </p:cNvPr>
          <p:cNvSpPr txBox="1"/>
          <p:nvPr/>
        </p:nvSpPr>
        <p:spPr>
          <a:xfrm>
            <a:off x="28436386" y="11097135"/>
            <a:ext cx="3467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Vertical Expansion 2-7 ft</a:t>
            </a:r>
          </a:p>
        </p:txBody>
      </p:sp>
      <p:pic>
        <p:nvPicPr>
          <p:cNvPr id="88" name="Picture 87" descr="A picture containing bottle&#10;&#10;Description automatically generated">
            <a:extLst>
              <a:ext uri="{FF2B5EF4-FFF2-40B4-BE49-F238E27FC236}">
                <a16:creationId xmlns:a16="http://schemas.microsoft.com/office/drawing/2014/main" id="{175F0DEE-C260-4577-A5B2-1374AE9F5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6017284" y="8936380"/>
            <a:ext cx="1155619" cy="1127433"/>
          </a:xfrm>
          <a:prstGeom prst="rect">
            <a:avLst/>
          </a:prstGeom>
        </p:spPr>
      </p:pic>
      <p:pic>
        <p:nvPicPr>
          <p:cNvPr id="89" name="Picture 88" descr="A picture containing bottle&#10;&#10;Description automatically generated">
            <a:extLst>
              <a:ext uri="{FF2B5EF4-FFF2-40B4-BE49-F238E27FC236}">
                <a16:creationId xmlns:a16="http://schemas.microsoft.com/office/drawing/2014/main" id="{DE86FA2C-F6F5-47B5-B394-C66C8F2165A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9875108" y="7386953"/>
            <a:ext cx="1155619" cy="1127433"/>
          </a:xfrm>
          <a:prstGeom prst="rect">
            <a:avLst/>
          </a:prstGeom>
        </p:spPr>
      </p:pic>
      <p:pic>
        <p:nvPicPr>
          <p:cNvPr id="90" name="Picture 89" descr="A picture containing bottle&#10;&#10;Description automatically generated">
            <a:extLst>
              <a:ext uri="{FF2B5EF4-FFF2-40B4-BE49-F238E27FC236}">
                <a16:creationId xmlns:a16="http://schemas.microsoft.com/office/drawing/2014/main" id="{8713C4DE-FBD1-420B-B2EC-0DB1294059E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2584300" y="14770430"/>
            <a:ext cx="1155619" cy="1127433"/>
          </a:xfrm>
          <a:prstGeom prst="rect">
            <a:avLst/>
          </a:prstGeom>
        </p:spPr>
      </p:pic>
      <p:pic>
        <p:nvPicPr>
          <p:cNvPr id="91" name="Picture 90" descr="A picture containing bottle&#10;&#10;Description automatically generated">
            <a:extLst>
              <a:ext uri="{FF2B5EF4-FFF2-40B4-BE49-F238E27FC236}">
                <a16:creationId xmlns:a16="http://schemas.microsoft.com/office/drawing/2014/main" id="{D61382AA-9864-4B56-9802-583369553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3373757" y="14778816"/>
            <a:ext cx="1155619" cy="1127433"/>
          </a:xfrm>
          <a:prstGeom prst="rect">
            <a:avLst/>
          </a:prstGeom>
        </p:spPr>
      </p:pic>
      <p:pic>
        <p:nvPicPr>
          <p:cNvPr id="92" name="Picture 91" descr="A picture containing bottle&#10;&#10;Description automatically generated">
            <a:extLst>
              <a:ext uri="{FF2B5EF4-FFF2-40B4-BE49-F238E27FC236}">
                <a16:creationId xmlns:a16="http://schemas.microsoft.com/office/drawing/2014/main" id="{9BE4A757-535A-4014-A612-AFC1962C567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9964659" y="10500732"/>
            <a:ext cx="1155619" cy="1127433"/>
          </a:xfrm>
          <a:prstGeom prst="rect">
            <a:avLst/>
          </a:prstGeom>
        </p:spPr>
      </p:pic>
      <p:pic>
        <p:nvPicPr>
          <p:cNvPr id="93" name="Picture 92" descr="A picture containing bottle&#10;&#10;Description automatically generated">
            <a:extLst>
              <a:ext uri="{FF2B5EF4-FFF2-40B4-BE49-F238E27FC236}">
                <a16:creationId xmlns:a16="http://schemas.microsoft.com/office/drawing/2014/main" id="{DC124E4F-6223-4860-8B23-E30EB0530A0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15548374" y="9762880"/>
            <a:ext cx="1155619" cy="1127433"/>
          </a:xfrm>
          <a:prstGeom prst="rect">
            <a:avLst/>
          </a:prstGeom>
        </p:spPr>
      </p:pic>
      <p:pic>
        <p:nvPicPr>
          <p:cNvPr id="94" name="Picture 93" descr="A picture containing bottle&#10;&#10;Description automatically generated">
            <a:extLst>
              <a:ext uri="{FF2B5EF4-FFF2-40B4-BE49-F238E27FC236}">
                <a16:creationId xmlns:a16="http://schemas.microsoft.com/office/drawing/2014/main" id="{E9AF956D-3C50-455A-9C83-313BF3BBD28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21466927" y="9854614"/>
            <a:ext cx="1155619" cy="1127433"/>
          </a:xfrm>
          <a:prstGeom prst="rect">
            <a:avLst/>
          </a:prstGeom>
        </p:spPr>
      </p:pic>
      <p:pic>
        <p:nvPicPr>
          <p:cNvPr id="95" name="Picture 94" descr="A picture containing bottle&#10;&#10;Description automatically generated">
            <a:extLst>
              <a:ext uri="{FF2B5EF4-FFF2-40B4-BE49-F238E27FC236}">
                <a16:creationId xmlns:a16="http://schemas.microsoft.com/office/drawing/2014/main" id="{C5311178-6CD3-49C8-95C7-CCE7FB8E6CC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22304402" y="11663825"/>
            <a:ext cx="1155619" cy="1127433"/>
          </a:xfrm>
          <a:prstGeom prst="rect">
            <a:avLst/>
          </a:prstGeom>
        </p:spPr>
      </p:pic>
      <p:pic>
        <p:nvPicPr>
          <p:cNvPr id="96" name="Picture 95" descr="A picture containing bottle&#10;&#10;Description automatically generated">
            <a:extLst>
              <a:ext uri="{FF2B5EF4-FFF2-40B4-BE49-F238E27FC236}">
                <a16:creationId xmlns:a16="http://schemas.microsoft.com/office/drawing/2014/main" id="{F1C89E7D-F543-4E49-9BE5-0B926C929671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24386141" y="10314064"/>
            <a:ext cx="1155619" cy="1127433"/>
          </a:xfrm>
          <a:prstGeom prst="rect">
            <a:avLst/>
          </a:prstGeom>
        </p:spPr>
      </p:pic>
      <p:pic>
        <p:nvPicPr>
          <p:cNvPr id="97" name="Picture 96" descr="A picture containing bottle&#10;&#10;Description automatically generated">
            <a:extLst>
              <a:ext uri="{FF2B5EF4-FFF2-40B4-BE49-F238E27FC236}">
                <a16:creationId xmlns:a16="http://schemas.microsoft.com/office/drawing/2014/main" id="{F833EFE0-1239-4205-8184-A4590CB0BC0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21161139" y="10927121"/>
            <a:ext cx="1155619" cy="1127433"/>
          </a:xfrm>
          <a:prstGeom prst="rect">
            <a:avLst/>
          </a:prstGeom>
        </p:spPr>
      </p:pic>
      <p:pic>
        <p:nvPicPr>
          <p:cNvPr id="98" name="Picture 97" descr="A picture containing bottle&#10;&#10;Description automatically generated">
            <a:extLst>
              <a:ext uri="{FF2B5EF4-FFF2-40B4-BE49-F238E27FC236}">
                <a16:creationId xmlns:a16="http://schemas.microsoft.com/office/drawing/2014/main" id="{81E36F22-6B27-4532-B875-9A91C2DF7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19229970" y="11255678"/>
            <a:ext cx="1155619" cy="1127433"/>
          </a:xfrm>
          <a:prstGeom prst="rect">
            <a:avLst/>
          </a:prstGeom>
        </p:spPr>
      </p:pic>
      <p:pic>
        <p:nvPicPr>
          <p:cNvPr id="99" name="Picture 98" descr="A picture containing bottle&#10;&#10;Description automatically generated">
            <a:extLst>
              <a:ext uri="{FF2B5EF4-FFF2-40B4-BE49-F238E27FC236}">
                <a16:creationId xmlns:a16="http://schemas.microsoft.com/office/drawing/2014/main" id="{EFE3A099-AEC7-401C-BB2A-4D4CFEFD48B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897">
            <a:off x="16563350" y="10139664"/>
            <a:ext cx="1155619" cy="1127433"/>
          </a:xfrm>
          <a:prstGeom prst="rect">
            <a:avLst/>
          </a:prstGeom>
        </p:spPr>
      </p:pic>
      <p:sp>
        <p:nvSpPr>
          <p:cNvPr id="16" name="Teardrop 15">
            <a:extLst>
              <a:ext uri="{FF2B5EF4-FFF2-40B4-BE49-F238E27FC236}">
                <a16:creationId xmlns:a16="http://schemas.microsoft.com/office/drawing/2014/main" id="{8A3E735A-7311-478B-83E3-34E5ADAE8C3F}"/>
              </a:ext>
            </a:extLst>
          </p:cNvPr>
          <p:cNvSpPr/>
          <p:nvPr/>
        </p:nvSpPr>
        <p:spPr>
          <a:xfrm rot="2695949">
            <a:off x="7572855" y="13783743"/>
            <a:ext cx="649474" cy="654256"/>
          </a:xfrm>
          <a:prstGeom prst="teardrop">
            <a:avLst/>
          </a:prstGeom>
          <a:solidFill>
            <a:srgbClr val="EE2737"/>
          </a:solidFill>
          <a:ln>
            <a:solidFill>
              <a:srgbClr val="EE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 descr="A picture containing bottle&#10;&#10;Description automatically generated">
            <a:extLst>
              <a:ext uri="{FF2B5EF4-FFF2-40B4-BE49-F238E27FC236}">
                <a16:creationId xmlns:a16="http://schemas.microsoft.com/office/drawing/2014/main" id="{38A83E28-164D-45C1-BF99-A95F9A3FD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6815852" y="8215531"/>
            <a:ext cx="1155619" cy="1127433"/>
          </a:xfrm>
          <a:prstGeom prst="rect">
            <a:avLst/>
          </a:prstGeom>
        </p:spPr>
      </p:pic>
      <p:pic>
        <p:nvPicPr>
          <p:cNvPr id="105" name="Picture 104" descr="A picture containing bottle&#10;&#10;Description automatically generated">
            <a:extLst>
              <a:ext uri="{FF2B5EF4-FFF2-40B4-BE49-F238E27FC236}">
                <a16:creationId xmlns:a16="http://schemas.microsoft.com/office/drawing/2014/main" id="{FCF7CB5A-71BA-43D1-8641-D66CD202D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86130">
            <a:off x="14911357" y="9126816"/>
            <a:ext cx="1155619" cy="112743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DE6985-F3F0-4D8A-B05C-AE720BA7A5C5}"/>
              </a:ext>
            </a:extLst>
          </p:cNvPr>
          <p:cNvCxnSpPr>
            <a:cxnSpLocks/>
          </p:cNvCxnSpPr>
          <p:nvPr/>
        </p:nvCxnSpPr>
        <p:spPr>
          <a:xfrm>
            <a:off x="8338682" y="14110872"/>
            <a:ext cx="3508278" cy="54741"/>
          </a:xfrm>
          <a:prstGeom prst="line">
            <a:avLst/>
          </a:prstGeom>
          <a:ln w="57150">
            <a:solidFill>
              <a:srgbClr val="EE27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ardrop 99">
            <a:extLst>
              <a:ext uri="{FF2B5EF4-FFF2-40B4-BE49-F238E27FC236}">
                <a16:creationId xmlns:a16="http://schemas.microsoft.com/office/drawing/2014/main" id="{8AE04137-7E56-4B66-AAE8-9557F67611BA}"/>
              </a:ext>
            </a:extLst>
          </p:cNvPr>
          <p:cNvSpPr/>
          <p:nvPr/>
        </p:nvSpPr>
        <p:spPr>
          <a:xfrm rot="2528471">
            <a:off x="6630930" y="11079961"/>
            <a:ext cx="649474" cy="654256"/>
          </a:xfrm>
          <a:prstGeom prst="teardrop">
            <a:avLst/>
          </a:prstGeom>
          <a:solidFill>
            <a:srgbClr val="7EA128"/>
          </a:solidFill>
          <a:ln>
            <a:solidFill>
              <a:srgbClr val="8BB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ardrop 102">
            <a:extLst>
              <a:ext uri="{FF2B5EF4-FFF2-40B4-BE49-F238E27FC236}">
                <a16:creationId xmlns:a16="http://schemas.microsoft.com/office/drawing/2014/main" id="{CDCBBD8F-F7B7-4848-9623-5E1DE3D835DC}"/>
              </a:ext>
            </a:extLst>
          </p:cNvPr>
          <p:cNvSpPr/>
          <p:nvPr/>
        </p:nvSpPr>
        <p:spPr>
          <a:xfrm rot="2718525">
            <a:off x="6596185" y="12408749"/>
            <a:ext cx="649474" cy="654256"/>
          </a:xfrm>
          <a:prstGeom prst="teardrop">
            <a:avLst/>
          </a:prstGeom>
          <a:solidFill>
            <a:srgbClr val="00CFB4"/>
          </a:solidFill>
          <a:ln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662EE7-00DD-4806-9B62-01970317F7FA}"/>
              </a:ext>
            </a:extLst>
          </p:cNvPr>
          <p:cNvGrpSpPr/>
          <p:nvPr/>
        </p:nvGrpSpPr>
        <p:grpSpPr>
          <a:xfrm rot="783168">
            <a:off x="11827040" y="16520014"/>
            <a:ext cx="3353172" cy="1645888"/>
            <a:chOff x="11874493" y="16612475"/>
            <a:chExt cx="3353172" cy="1645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551350-597B-46D3-9422-38DC4D5B076B}"/>
                </a:ext>
              </a:extLst>
            </p:cNvPr>
            <p:cNvSpPr/>
            <p:nvPr/>
          </p:nvSpPr>
          <p:spPr>
            <a:xfrm>
              <a:off x="11874493" y="16612475"/>
              <a:ext cx="3353172" cy="16458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C56A549-BE0C-45AD-BC9B-D94D12900F91}"/>
                </a:ext>
              </a:extLst>
            </p:cNvPr>
            <p:cNvSpPr/>
            <p:nvPr/>
          </p:nvSpPr>
          <p:spPr>
            <a:xfrm>
              <a:off x="11982956" y="16708720"/>
              <a:ext cx="971466" cy="649018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948DE45-2B3B-440B-8038-01C4E77F9862}"/>
                </a:ext>
              </a:extLst>
            </p:cNvPr>
            <p:cNvSpPr/>
            <p:nvPr/>
          </p:nvSpPr>
          <p:spPr>
            <a:xfrm>
              <a:off x="13063629" y="16705017"/>
              <a:ext cx="971466" cy="649018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8E9DBB5-2600-41FD-83C9-BD0A84BCE0CA}"/>
                </a:ext>
              </a:extLst>
            </p:cNvPr>
            <p:cNvSpPr/>
            <p:nvPr/>
          </p:nvSpPr>
          <p:spPr>
            <a:xfrm>
              <a:off x="14144303" y="16703120"/>
              <a:ext cx="971466" cy="649018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4EA0A4-98D1-4FFD-933C-9CE7FDFE8855}"/>
                </a:ext>
              </a:extLst>
            </p:cNvPr>
            <p:cNvSpPr/>
            <p:nvPr/>
          </p:nvSpPr>
          <p:spPr>
            <a:xfrm>
              <a:off x="11982956" y="17487263"/>
              <a:ext cx="971466" cy="649018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D391DBE-00D8-45D0-A62B-D4A9CFF8247E}"/>
                </a:ext>
              </a:extLst>
            </p:cNvPr>
            <p:cNvSpPr/>
            <p:nvPr/>
          </p:nvSpPr>
          <p:spPr>
            <a:xfrm>
              <a:off x="14134581" y="17487326"/>
              <a:ext cx="971466" cy="649018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1E3E2F-4C72-47E4-A312-72B3D92A00B1}"/>
                </a:ext>
              </a:extLst>
            </p:cNvPr>
            <p:cNvSpPr/>
            <p:nvPr/>
          </p:nvSpPr>
          <p:spPr>
            <a:xfrm>
              <a:off x="13058768" y="17483931"/>
              <a:ext cx="971466" cy="649018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eardrop 118">
            <a:extLst>
              <a:ext uri="{FF2B5EF4-FFF2-40B4-BE49-F238E27FC236}">
                <a16:creationId xmlns:a16="http://schemas.microsoft.com/office/drawing/2014/main" id="{38668979-360C-4C6B-AC17-7C75EDA4BAAC}"/>
              </a:ext>
            </a:extLst>
          </p:cNvPr>
          <p:cNvSpPr/>
          <p:nvPr/>
        </p:nvSpPr>
        <p:spPr>
          <a:xfrm rot="2827254">
            <a:off x="6737998" y="14438940"/>
            <a:ext cx="649474" cy="654256"/>
          </a:xfrm>
          <a:prstGeom prst="teardrop">
            <a:avLst/>
          </a:prstGeom>
          <a:solidFill>
            <a:srgbClr val="40404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37FB51-1853-49D1-AD8B-4C173EC9731C}"/>
              </a:ext>
            </a:extLst>
          </p:cNvPr>
          <p:cNvCxnSpPr>
            <a:cxnSpLocks/>
          </p:cNvCxnSpPr>
          <p:nvPr/>
        </p:nvCxnSpPr>
        <p:spPr>
          <a:xfrm flipV="1">
            <a:off x="7457972" y="14748384"/>
            <a:ext cx="1498736" cy="17684"/>
          </a:xfrm>
          <a:prstGeom prst="line">
            <a:avLst/>
          </a:prstGeom>
          <a:ln w="57150"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CCC0A8D-96A3-486E-875E-B66AA19801D7}"/>
              </a:ext>
            </a:extLst>
          </p:cNvPr>
          <p:cNvCxnSpPr>
            <a:cxnSpLocks/>
          </p:cNvCxnSpPr>
          <p:nvPr/>
        </p:nvCxnSpPr>
        <p:spPr>
          <a:xfrm>
            <a:off x="7523420" y="16280876"/>
            <a:ext cx="4508596" cy="0"/>
          </a:xfrm>
          <a:prstGeom prst="line">
            <a:avLst/>
          </a:prstGeom>
          <a:ln w="57150">
            <a:solidFill>
              <a:srgbClr val="2361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ardrop 133">
            <a:extLst>
              <a:ext uri="{FF2B5EF4-FFF2-40B4-BE49-F238E27FC236}">
                <a16:creationId xmlns:a16="http://schemas.microsoft.com/office/drawing/2014/main" id="{A0D8CF7A-1BB4-40E5-9A4C-F4A7F100F7C2}"/>
              </a:ext>
            </a:extLst>
          </p:cNvPr>
          <p:cNvSpPr/>
          <p:nvPr/>
        </p:nvSpPr>
        <p:spPr>
          <a:xfrm rot="2695949">
            <a:off x="6901801" y="15953748"/>
            <a:ext cx="649474" cy="654256"/>
          </a:xfrm>
          <a:prstGeom prst="teardrop">
            <a:avLst/>
          </a:prstGeom>
          <a:solidFill>
            <a:srgbClr val="236192"/>
          </a:solidFill>
          <a:ln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C482761-AE4A-4182-AF4E-1FC77C039CD1}"/>
              </a:ext>
            </a:extLst>
          </p:cNvPr>
          <p:cNvCxnSpPr>
            <a:cxnSpLocks/>
          </p:cNvCxnSpPr>
          <p:nvPr/>
        </p:nvCxnSpPr>
        <p:spPr>
          <a:xfrm>
            <a:off x="7381863" y="12735877"/>
            <a:ext cx="3279438" cy="20062"/>
          </a:xfrm>
          <a:prstGeom prst="line">
            <a:avLst/>
          </a:prstGeom>
          <a:ln w="57150">
            <a:solidFill>
              <a:srgbClr val="00CF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Cube outline">
            <a:extLst>
              <a:ext uri="{FF2B5EF4-FFF2-40B4-BE49-F238E27FC236}">
                <a16:creationId xmlns:a16="http://schemas.microsoft.com/office/drawing/2014/main" id="{F535F40B-301A-457D-BDB9-E0E4253B0C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39557" y="12368964"/>
            <a:ext cx="1442011" cy="1442011"/>
          </a:xfrm>
          <a:prstGeom prst="rect">
            <a:avLst/>
          </a:prstGeom>
        </p:spPr>
      </p:pic>
      <p:pic>
        <p:nvPicPr>
          <p:cNvPr id="22" name="Graphic 21" descr="Wireless with solid fill">
            <a:extLst>
              <a:ext uri="{FF2B5EF4-FFF2-40B4-BE49-F238E27FC236}">
                <a16:creationId xmlns:a16="http://schemas.microsoft.com/office/drawing/2014/main" id="{1D9A07C3-4323-4260-8BFA-948E6297B7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682522">
            <a:off x="10652964" y="11820591"/>
            <a:ext cx="928891" cy="9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revision>1</cp:revision>
  <dcterms:created xsi:type="dcterms:W3CDTF">2017-10-10T11:56:34Z</dcterms:created>
  <dcterms:modified xsi:type="dcterms:W3CDTF">2021-12-02T19:29:02Z</dcterms:modified>
</cp:coreProperties>
</file>