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82" r:id="rId5"/>
  </p:sldMasterIdLst>
  <p:notesMasterIdLst>
    <p:notesMasterId r:id="rId59"/>
  </p:notesMasterIdLst>
  <p:handoutMasterIdLst>
    <p:handoutMasterId r:id="rId60"/>
  </p:handoutMasterIdLst>
  <p:sldIdLst>
    <p:sldId id="290" r:id="rId6"/>
    <p:sldId id="492" r:id="rId7"/>
    <p:sldId id="382" r:id="rId8"/>
    <p:sldId id="343" r:id="rId9"/>
    <p:sldId id="470" r:id="rId10"/>
    <p:sldId id="429" r:id="rId11"/>
    <p:sldId id="493" r:id="rId12"/>
    <p:sldId id="494" r:id="rId13"/>
    <p:sldId id="455" r:id="rId14"/>
    <p:sldId id="456" r:id="rId15"/>
    <p:sldId id="472" r:id="rId16"/>
    <p:sldId id="462" r:id="rId17"/>
    <p:sldId id="463" r:id="rId18"/>
    <p:sldId id="458" r:id="rId19"/>
    <p:sldId id="473" r:id="rId20"/>
    <p:sldId id="465" r:id="rId21"/>
    <p:sldId id="461" r:id="rId22"/>
    <p:sldId id="438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68" r:id="rId31"/>
    <p:sldId id="450" r:id="rId32"/>
    <p:sldId id="451" r:id="rId33"/>
    <p:sldId id="481" r:id="rId34"/>
    <p:sldId id="482" r:id="rId35"/>
    <p:sldId id="483" r:id="rId36"/>
    <p:sldId id="484" r:id="rId37"/>
    <p:sldId id="480" r:id="rId38"/>
    <p:sldId id="471" r:id="rId39"/>
    <p:sldId id="488" r:id="rId40"/>
    <p:sldId id="489" r:id="rId41"/>
    <p:sldId id="490" r:id="rId42"/>
    <p:sldId id="491" r:id="rId43"/>
    <p:sldId id="453" r:id="rId44"/>
    <p:sldId id="374" r:id="rId45"/>
    <p:sldId id="454" r:id="rId46"/>
    <p:sldId id="474" r:id="rId47"/>
    <p:sldId id="359" r:id="rId48"/>
    <p:sldId id="495" r:id="rId49"/>
    <p:sldId id="433" r:id="rId50"/>
    <p:sldId id="393" r:id="rId51"/>
    <p:sldId id="369" r:id="rId52"/>
    <p:sldId id="345" r:id="rId53"/>
    <p:sldId id="353" r:id="rId54"/>
    <p:sldId id="404" r:id="rId55"/>
    <p:sldId id="396" r:id="rId56"/>
    <p:sldId id="394" r:id="rId57"/>
    <p:sldId id="395" r:id="rId58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90"/>
            <p14:sldId id="492"/>
            <p14:sldId id="382"/>
          </p14:sldIdLst>
        </p14:section>
        <p14:section name="Review of VDR #1" id="{88294E19-6904-47AA-B184-F0E27FC1FB4C}">
          <p14:sldIdLst>
            <p14:sldId id="343"/>
            <p14:sldId id="470"/>
            <p14:sldId id="429"/>
          </p14:sldIdLst>
        </p14:section>
        <p14:section name="Assumptions &amp; Key Goals" id="{FF596EF2-128C-4E64-A61A-F3E9BB20605F}">
          <p14:sldIdLst>
            <p14:sldId id="493"/>
            <p14:sldId id="494"/>
          </p14:sldIdLst>
        </p14:section>
        <p14:section name="Targets and Metrics" id="{0608BC92-BD4D-4F19-941F-C19F7E818FDF}">
          <p14:sldIdLst>
            <p14:sldId id="455"/>
            <p14:sldId id="456"/>
            <p14:sldId id="472"/>
            <p14:sldId id="462"/>
            <p14:sldId id="463"/>
            <p14:sldId id="458"/>
            <p14:sldId id="473"/>
            <p14:sldId id="465"/>
          </p14:sldIdLst>
        </p14:section>
        <p14:section name="Concept Generation" id="{6C9C3F10-90CE-44CA-AE76-20D5D582097A}">
          <p14:sldIdLst>
            <p14:sldId id="461"/>
            <p14:sldId id="438"/>
            <p14:sldId id="441"/>
            <p14:sldId id="442"/>
            <p14:sldId id="443"/>
            <p14:sldId id="444"/>
            <p14:sldId id="445"/>
            <p14:sldId id="446"/>
            <p14:sldId id="447"/>
          </p14:sldIdLst>
        </p14:section>
        <p14:section name="Customer Selection" id="{EE6047CA-64AB-462D-9062-8A22F028B534}">
          <p14:sldIdLst>
            <p14:sldId id="468"/>
            <p14:sldId id="450"/>
            <p14:sldId id="451"/>
            <p14:sldId id="481"/>
            <p14:sldId id="482"/>
            <p14:sldId id="483"/>
            <p14:sldId id="484"/>
            <p14:sldId id="480"/>
            <p14:sldId id="471"/>
          </p14:sldIdLst>
        </p14:section>
        <p14:section name="Final Selection" id="{A2B3E802-9ED1-489D-874F-128B605F050D}">
          <p14:sldIdLst>
            <p14:sldId id="488"/>
            <p14:sldId id="489"/>
            <p14:sldId id="490"/>
            <p14:sldId id="491"/>
            <p14:sldId id="453"/>
          </p14:sldIdLst>
        </p14:section>
        <p14:section name="Future Work" id="{8CB161AF-49DE-4F03-B00D-781A04968C2F}">
          <p14:sldIdLst>
            <p14:sldId id="374"/>
          </p14:sldIdLst>
        </p14:section>
        <p14:section name="Timeline" id="{3A943999-7349-40DD-802D-2FE9D3178435}">
          <p14:sldIdLst>
            <p14:sldId id="454"/>
            <p14:sldId id="474"/>
          </p14:sldIdLst>
        </p14:section>
        <p14:section name="Backup Slides" id="{1B3CCD90-13A5-48D3-9111-A1677DE0799C}">
          <p14:sldIdLst>
            <p14:sldId id="359"/>
            <p14:sldId id="495"/>
            <p14:sldId id="433"/>
            <p14:sldId id="393"/>
            <p14:sldId id="369"/>
          </p14:sldIdLst>
        </p14:section>
        <p14:section name="Back Matter" id="{3B477371-1A9E-4F72-87A4-6BB6BC7C18B6}">
          <p14:sldIdLst>
            <p14:sldId id="345"/>
            <p14:sldId id="353"/>
            <p14:sldId id="404"/>
            <p14:sldId id="396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888"/>
    <a:srgbClr val="782F40"/>
    <a:srgbClr val="F14955"/>
    <a:srgbClr val="EE2737"/>
    <a:srgbClr val="00CFB4"/>
    <a:srgbClr val="00BBDC"/>
    <a:srgbClr val="0070C0"/>
    <a:srgbClr val="C0C0C0"/>
    <a:srgbClr val="A4D233"/>
    <a:srgbClr val="CF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46649-3FD6-3612-B9FE-4D3AAA260CFB}" v="1012" dt="2021-10-11T21:29:36.147"/>
    <p1510:client id="{15CABAD6-4ACA-3CB4-81DE-D6F2225F3CD2}" v="146" dt="2021-11-10T21:00:47.235"/>
    <p1510:client id="{1ECB6B54-A2A6-7D1B-A17B-BD423F65E358}" v="1913" dt="2021-11-09T19:41:01.970"/>
    <p1510:client id="{2367619C-789B-D3A5-1A55-F97498D85713}" v="11" dt="2021-11-09T23:11:26.303"/>
    <p1510:client id="{2F5A0ABD-2075-8D00-123E-5F1E95418C94}" v="260" dt="2021-10-10T17:55:10.960"/>
    <p1510:client id="{3706ACCA-C470-033A-3E0B-CA0A03835072}" v="23" dt="2021-10-11T21:59:32.756"/>
    <p1510:client id="{433F1779-754F-3E54-2A0D-0337FE97597F}" v="5" dt="2021-11-11T19:00:09.277"/>
    <p1510:client id="{43A0E7D9-C4EB-71AC-8FA9-7B573EC909A0}" v="13" dt="2021-10-10T15:24:43.893"/>
    <p1510:client id="{4B82E0BF-CF48-928C-598B-E0DDF8B5E265}" v="678" dt="2021-10-12T15:16:53.562"/>
    <p1510:client id="{4E2C6995-FDE1-347A-D21C-CF1F84C2DFC0}" v="23" dt="2021-10-11T13:44:23.011"/>
    <p1510:client id="{5C6D22F5-FDE3-C480-D7D5-42D9336956FD}" v="1951" dt="2021-11-09T23:09:47.175"/>
    <p1510:client id="{5E27B7A5-D906-4A32-95EC-7E1A020C6F16}" v="1961" dt="2021-11-10T22:11:45.635"/>
    <p1510:client id="{64CAD9B3-1331-0D89-4659-F2213EAFDC03}" v="1979" dt="2021-11-09T23:20:47.792"/>
    <p1510:client id="{65006DD8-7665-5146-EE39-EC63F2AF1B4E}" v="483" dt="2021-10-11T18:49:02.142"/>
    <p1510:client id="{6A74E44E-FE2F-FE70-971C-32CEA987B32F}" v="1517" dt="2021-11-10T19:10:11.333"/>
    <p1510:client id="{6D45B9EF-1482-DA58-DE29-BE897037700B}" v="1489" dt="2021-10-11T17:08:34.254"/>
    <p1510:client id="{787D86B8-D309-03FD-5412-0331071EF71C}" v="417" dt="2021-10-10T18:54:31.069"/>
    <p1510:client id="{7BECC2E2-A6E4-5BE4-8845-6CC4A528C3B6}" v="20" dt="2021-10-12T15:35:02.232"/>
    <p1510:client id="{8219DFC7-1FDF-8943-7477-AE00B40816D7}" v="650" dt="2021-11-12T03:56:13.025"/>
    <p1510:client id="{84F883E3-155C-5FB9-87AA-539123D9D12F}" v="584" dt="2021-11-11T18:58:34.579"/>
    <p1510:client id="{86BD2DD4-0A47-38A7-50A6-5C671CA03804}" v="10" dt="2021-10-10T18:02:03.680"/>
    <p1510:client id="{977576D9-7EA0-044B-8659-958EAEC0B0A8}" v="92" dt="2021-10-12T15:41:55.012"/>
    <p1510:client id="{A4C76469-AA10-95FE-2F42-0B8C99D85DF5}" v="418" dt="2021-10-11T15:18:08.392"/>
    <p1510:client id="{B0C18434-7721-EEBD-B7BA-BD01013C2A34}" v="138" dt="2021-11-09T19:55:29.970"/>
    <p1510:client id="{B600146C-4100-B94A-83B3-1A6C7E0142EE}" v="178" dt="2021-10-10T19:02:14.498"/>
    <p1510:client id="{BAF8DB52-F053-52AF-CE0B-F33F68E89829}" v="2271" dt="2021-10-10T17:38:33.550"/>
    <p1510:client id="{BD9591CA-A89C-3513-2DF3-E7B06F3270DB}" v="40" dt="2021-11-09T23:17:25.686"/>
    <p1510:client id="{CA38D391-0036-408A-CA7D-5AF761E4BC6F}" v="417" dt="2021-10-11T16:00:48.217"/>
    <p1510:client id="{CD1A27B1-BCDF-6F11-0047-ABB7D616A3CB}" v="2" dt="2021-10-11T21:30:35.141"/>
    <p1510:client id="{D234830C-C302-C6D7-159A-B525E13C3C0D}" v="116" dt="2021-10-11T16:22:17.261"/>
    <p1510:client id="{D3B075FB-E8D4-1C3C-44DD-E39DA0447DB9}" v="295" dt="2021-10-10T15:31:04.259"/>
    <p1510:client id="{EBCFDE41-0E1F-B52A-CAF0-ABE2D025164A}" v="184" dt="2021-10-11T21:49:21.729"/>
    <p1510:client id="{FBADD2F9-94E2-EF63-C07C-E21F42D7CD98}" v="15" dt="2021-10-11T21:53:51.579"/>
    <p1510:client id="{FC889040-333B-3A28-1E18-01DC4958488A}" v="922" dt="2021-11-10T20:52:06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50" d="100"/>
          <a:sy n="50" d="100"/>
        </p:scale>
        <p:origin x="1229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5EB7A-115E-4DDB-886D-42608DE3B6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F7BFB4-11CC-4B1D-BDBD-0C26739B90CB}">
      <dgm:prSet phldrT="[Text]"/>
      <dgm:spPr>
        <a:solidFill>
          <a:srgbClr val="EE2737"/>
        </a:solidFill>
      </dgm:spPr>
      <dgm:t>
        <a:bodyPr/>
        <a:lstStyle/>
        <a:p>
          <a:r>
            <a:rPr lang="en-US" dirty="0"/>
            <a:t>Environmentally Controlled Testing Chamber </a:t>
          </a:r>
        </a:p>
      </dgm:t>
    </dgm:pt>
    <dgm:pt modelId="{83AA1BA7-3179-4F72-BB2E-4EAF4CBE620B}" type="parTrans" cxnId="{BB4CB285-99A2-423A-A6F2-36426868EF2E}">
      <dgm:prSet/>
      <dgm:spPr/>
      <dgm:t>
        <a:bodyPr/>
        <a:lstStyle/>
        <a:p>
          <a:endParaRPr lang="en-US"/>
        </a:p>
      </dgm:t>
    </dgm:pt>
    <dgm:pt modelId="{45854F04-834E-4CD6-B957-58C3334C34F9}" type="sibTrans" cxnId="{BB4CB285-99A2-423A-A6F2-36426868EF2E}">
      <dgm:prSet/>
      <dgm:spPr/>
      <dgm:t>
        <a:bodyPr/>
        <a:lstStyle/>
        <a:p>
          <a:endParaRPr lang="en-US"/>
        </a:p>
      </dgm:t>
    </dgm:pt>
    <dgm:pt modelId="{A59FF8F7-38C0-4C80-9ABC-98270E96EC97}">
      <dgm:prSet phldrT="[Text]"/>
      <dgm:spPr>
        <a:solidFill>
          <a:srgbClr val="A4D233"/>
        </a:solidFill>
      </dgm:spPr>
      <dgm:t>
        <a:bodyPr/>
        <a:lstStyle/>
        <a:p>
          <a:r>
            <a:rPr lang="en-US" dirty="0"/>
            <a:t>Support</a:t>
          </a:r>
        </a:p>
      </dgm:t>
    </dgm:pt>
    <dgm:pt modelId="{C6C5662F-67AB-4A66-BADA-2F7BAF989E73}" type="parTrans" cxnId="{A0E98CC3-8444-46A6-AC8F-C9B4C7EF67C2}">
      <dgm:prSet/>
      <dgm:spPr>
        <a:solidFill>
          <a:srgbClr val="A4D233"/>
        </a:solidFill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3227E558-6995-44E7-8FE2-A46063200210}" type="sibTrans" cxnId="{A0E98CC3-8444-46A6-AC8F-C9B4C7EF67C2}">
      <dgm:prSet/>
      <dgm:spPr/>
      <dgm:t>
        <a:bodyPr/>
        <a:lstStyle/>
        <a:p>
          <a:endParaRPr lang="en-US"/>
        </a:p>
      </dgm:t>
    </dgm:pt>
    <dgm:pt modelId="{45E41299-9487-44AA-9498-726F1BE1AE7E}">
      <dgm:prSet phldrT="[Text]"/>
      <dgm:spPr>
        <a:solidFill>
          <a:srgbClr val="A4D233"/>
        </a:solidFill>
      </dgm:spPr>
      <dgm:t>
        <a:bodyPr/>
        <a:lstStyle/>
        <a:p>
          <a:r>
            <a:rPr lang="en-US" dirty="0"/>
            <a:t>Control</a:t>
          </a:r>
        </a:p>
      </dgm:t>
    </dgm:pt>
    <dgm:pt modelId="{9E014D75-49E0-4DFA-A057-275F08F55E4E}" type="parTrans" cxnId="{128C8C59-02E1-4E08-94B0-E392BA4DF8CB}">
      <dgm:prSet/>
      <dgm:spPr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74822E1D-324A-4D1D-A74A-76A2390B98C2}" type="sibTrans" cxnId="{128C8C59-02E1-4E08-94B0-E392BA4DF8CB}">
      <dgm:prSet/>
      <dgm:spPr/>
      <dgm:t>
        <a:bodyPr/>
        <a:lstStyle/>
        <a:p>
          <a:endParaRPr lang="en-US"/>
        </a:p>
      </dgm:t>
    </dgm:pt>
    <dgm:pt modelId="{00976F0B-A864-4459-8A87-C98915457232}">
      <dgm:prSet phldrT="[Text]"/>
      <dgm:spPr>
        <a:solidFill>
          <a:srgbClr val="A4D233"/>
        </a:solidFill>
      </dgm:spPr>
      <dgm:t>
        <a:bodyPr/>
        <a:lstStyle/>
        <a:p>
          <a:r>
            <a:rPr lang="en-US" dirty="0"/>
            <a:t>Accessibility</a:t>
          </a:r>
        </a:p>
      </dgm:t>
    </dgm:pt>
    <dgm:pt modelId="{2ECCA8E1-9D29-4F46-8819-8FCC2A2A2ECF}" type="parTrans" cxnId="{30AE3A85-D823-4A8B-95A6-3D5A7036609F}">
      <dgm:prSet/>
      <dgm:spPr>
        <a:solidFill>
          <a:srgbClr val="A4D233"/>
        </a:solidFill>
        <a:ln>
          <a:solidFill>
            <a:srgbClr val="EE2737"/>
          </a:solidFill>
        </a:ln>
      </dgm:spPr>
      <dgm:t>
        <a:bodyPr/>
        <a:lstStyle/>
        <a:p>
          <a:endParaRPr lang="en-US"/>
        </a:p>
      </dgm:t>
    </dgm:pt>
    <dgm:pt modelId="{1E9D98C6-EC0F-4FD6-8316-2941F112EE47}" type="sibTrans" cxnId="{30AE3A85-D823-4A8B-95A6-3D5A7036609F}">
      <dgm:prSet/>
      <dgm:spPr/>
      <dgm:t>
        <a:bodyPr/>
        <a:lstStyle/>
        <a:p>
          <a:endParaRPr lang="en-US"/>
        </a:p>
      </dgm:t>
    </dgm:pt>
    <dgm:pt modelId="{A78C5D7E-E818-4A4B-A352-74CC3C354C36}">
      <dgm:prSet phldrT="[Text]"/>
      <dgm:spPr>
        <a:solidFill>
          <a:srgbClr val="00BBDC"/>
        </a:solidFill>
      </dgm:spPr>
      <dgm:t>
        <a:bodyPr/>
        <a:lstStyle/>
        <a:p>
          <a:r>
            <a:rPr lang="en-US" dirty="0"/>
            <a:t>Maintains Climate Stability</a:t>
          </a:r>
        </a:p>
      </dgm:t>
    </dgm:pt>
    <dgm:pt modelId="{44D814CB-6B6F-4BB5-95BE-00F5FA307659}" type="parTrans" cxnId="{3D63648F-1D51-46D9-A136-B162ACFFB342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8C7A4235-A2FD-4385-870E-9F57469E252C}" type="sibTrans" cxnId="{3D63648F-1D51-46D9-A136-B162ACFFB342}">
      <dgm:prSet/>
      <dgm:spPr/>
      <dgm:t>
        <a:bodyPr/>
        <a:lstStyle/>
        <a:p>
          <a:endParaRPr lang="en-US"/>
        </a:p>
      </dgm:t>
    </dgm:pt>
    <dgm:pt modelId="{78B373EE-8481-4380-A016-71D9E5DA01D8}">
      <dgm:prSet phldrT="[Text]"/>
      <dgm:spPr>
        <a:solidFill>
          <a:srgbClr val="CFB000"/>
        </a:solidFill>
      </dgm:spPr>
      <dgm:t>
        <a:bodyPr/>
        <a:lstStyle/>
        <a:p>
          <a:r>
            <a:rPr lang="en-US" dirty="0"/>
            <a:t>Control Temperature</a:t>
          </a:r>
        </a:p>
      </dgm:t>
    </dgm:pt>
    <dgm:pt modelId="{F068957A-C456-4765-9406-5E6BCE97B865}" type="parTrans" cxnId="{58668623-B528-4425-A8F9-422B2D05CA80}">
      <dgm:prSet/>
      <dgm:spPr>
        <a:solidFill>
          <a:srgbClr val="CFB000"/>
        </a:solidFill>
        <a:ln>
          <a:solidFill>
            <a:srgbClr val="CFB000"/>
          </a:solidFill>
        </a:ln>
      </dgm:spPr>
      <dgm:t>
        <a:bodyPr/>
        <a:lstStyle/>
        <a:p>
          <a:endParaRPr lang="en-US"/>
        </a:p>
      </dgm:t>
    </dgm:pt>
    <dgm:pt modelId="{2E206DBA-826B-4C00-9BE5-50D01FCC2B80}" type="sibTrans" cxnId="{58668623-B528-4425-A8F9-422B2D05CA80}">
      <dgm:prSet/>
      <dgm:spPr/>
      <dgm:t>
        <a:bodyPr/>
        <a:lstStyle/>
        <a:p>
          <a:endParaRPr lang="en-US"/>
        </a:p>
      </dgm:t>
    </dgm:pt>
    <dgm:pt modelId="{B04B28CE-C712-421D-A855-C5209CD204F2}">
      <dgm:prSet phldrT="[Text]"/>
      <dgm:spPr>
        <a:solidFill>
          <a:srgbClr val="00BBDC"/>
        </a:solidFill>
      </dgm:spPr>
      <dgm:t>
        <a:bodyPr/>
        <a:lstStyle/>
        <a:p>
          <a:r>
            <a:rPr lang="en-US" dirty="0"/>
            <a:t>Maintains Structural Stability</a:t>
          </a:r>
        </a:p>
      </dgm:t>
    </dgm:pt>
    <dgm:pt modelId="{0F35B65E-C16C-4211-A1F8-A74E81FAECB5}" type="parTrans" cxnId="{9C365FBF-C6C1-4313-89F7-6C78B98C5065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65E56B32-33AD-41FF-A355-009C0B7D000E}" type="sibTrans" cxnId="{9C365FBF-C6C1-4313-89F7-6C78B98C5065}">
      <dgm:prSet/>
      <dgm:spPr/>
      <dgm:t>
        <a:bodyPr/>
        <a:lstStyle/>
        <a:p>
          <a:endParaRPr lang="en-US"/>
        </a:p>
      </dgm:t>
    </dgm:pt>
    <dgm:pt modelId="{F3940F80-C885-4755-913C-FB0ACE085586}">
      <dgm:prSet phldrT="[Text]"/>
      <dgm:spPr>
        <a:solidFill>
          <a:srgbClr val="00BBDC"/>
        </a:solidFill>
      </dgm:spPr>
      <dgm:t>
        <a:bodyPr/>
        <a:lstStyle/>
        <a:p>
          <a:r>
            <a:rPr lang="en-US" dirty="0"/>
            <a:t>Support Airducts and Equipment</a:t>
          </a:r>
        </a:p>
      </dgm:t>
    </dgm:pt>
    <dgm:pt modelId="{E159A7C3-9A6B-4F62-A473-4139E787FDA6}" type="parTrans" cxnId="{643602DF-93F6-419E-8F17-26DD1A569D64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75D5B025-99EA-4C59-8E9D-FAC8D56BFA50}" type="sibTrans" cxnId="{643602DF-93F6-419E-8F17-26DD1A569D64}">
      <dgm:prSet/>
      <dgm:spPr/>
      <dgm:t>
        <a:bodyPr/>
        <a:lstStyle/>
        <a:p>
          <a:endParaRPr lang="en-US"/>
        </a:p>
      </dgm:t>
    </dgm:pt>
    <dgm:pt modelId="{4BB52730-8657-4D5B-B98E-D7E0CE82AFA6}">
      <dgm:prSet phldrT="[Text]"/>
      <dgm:spPr>
        <a:solidFill>
          <a:srgbClr val="CFB000"/>
        </a:solidFill>
      </dgm:spPr>
      <dgm:t>
        <a:bodyPr/>
        <a:lstStyle/>
        <a:p>
          <a:r>
            <a:rPr lang="en-US" dirty="0"/>
            <a:t>Control Humidity</a:t>
          </a:r>
        </a:p>
      </dgm:t>
    </dgm:pt>
    <dgm:pt modelId="{F4446B80-949E-4A78-BC4A-BF9B554AF79D}" type="parTrans" cxnId="{2B516D08-BE28-4217-86C3-0EE5B9B9E5A2}">
      <dgm:prSet/>
      <dgm:spPr>
        <a:solidFill>
          <a:srgbClr val="CFB000"/>
        </a:solidFill>
        <a:ln>
          <a:solidFill>
            <a:srgbClr val="CFB000"/>
          </a:solidFill>
        </a:ln>
      </dgm:spPr>
      <dgm:t>
        <a:bodyPr/>
        <a:lstStyle/>
        <a:p>
          <a:endParaRPr lang="en-US"/>
        </a:p>
      </dgm:t>
    </dgm:pt>
    <dgm:pt modelId="{F3191CE9-596C-46E9-B9B8-7304A41252F9}" type="sibTrans" cxnId="{2B516D08-BE28-4217-86C3-0EE5B9B9E5A2}">
      <dgm:prSet/>
      <dgm:spPr/>
      <dgm:t>
        <a:bodyPr/>
        <a:lstStyle/>
        <a:p>
          <a:endParaRPr lang="en-US"/>
        </a:p>
      </dgm:t>
    </dgm:pt>
    <dgm:pt modelId="{E1721067-CA00-458B-A1BD-DF75F777C614}">
      <dgm:prSet phldrT="[Text]"/>
      <dgm:spPr>
        <a:solidFill>
          <a:srgbClr val="00BBDC"/>
        </a:solidFill>
      </dgm:spPr>
      <dgm:t>
        <a:bodyPr/>
        <a:lstStyle/>
        <a:p>
          <a:r>
            <a:rPr lang="en-US" dirty="0"/>
            <a:t>Chamber</a:t>
          </a:r>
        </a:p>
      </dgm:t>
    </dgm:pt>
    <dgm:pt modelId="{A30270AC-EC36-4DED-86E8-36C560761775}" type="parTrans" cxnId="{6F651D28-2EC6-4C8F-9034-EADC83597BC1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7A5D3593-6601-4549-9FEF-C9685150932D}" type="sibTrans" cxnId="{6F651D28-2EC6-4C8F-9034-EADC83597BC1}">
      <dgm:prSet/>
      <dgm:spPr/>
      <dgm:t>
        <a:bodyPr/>
        <a:lstStyle/>
        <a:p>
          <a:endParaRPr lang="en-US"/>
        </a:p>
      </dgm:t>
    </dgm:pt>
    <dgm:pt modelId="{D7E2B2C7-EDD1-4E65-94CF-B6DF06BD055E}">
      <dgm:prSet phldrT="[Text]"/>
      <dgm:spPr>
        <a:solidFill>
          <a:srgbClr val="00BBDC"/>
        </a:solidFill>
      </dgm:spPr>
      <dgm:t>
        <a:bodyPr/>
        <a:lstStyle/>
        <a:p>
          <a:r>
            <a:rPr lang="en-US"/>
            <a:t>Climate Control</a:t>
          </a:r>
          <a:endParaRPr lang="en-US" dirty="0"/>
        </a:p>
      </dgm:t>
    </dgm:pt>
    <dgm:pt modelId="{14F31D30-1147-460C-AF92-C6A57A780617}" type="parTrans" cxnId="{9A188F8B-20E6-4047-9D30-AAFA9926445F}">
      <dgm:prSet/>
      <dgm:spPr>
        <a:ln>
          <a:solidFill>
            <a:srgbClr val="00BBDC"/>
          </a:solidFill>
        </a:ln>
      </dgm:spPr>
      <dgm:t>
        <a:bodyPr/>
        <a:lstStyle/>
        <a:p>
          <a:endParaRPr lang="en-US"/>
        </a:p>
      </dgm:t>
    </dgm:pt>
    <dgm:pt modelId="{9E48F27D-F3A2-449E-BB9A-544A6FB22E4F}" type="sibTrans" cxnId="{9A188F8B-20E6-4047-9D30-AAFA9926445F}">
      <dgm:prSet/>
      <dgm:spPr/>
      <dgm:t>
        <a:bodyPr/>
        <a:lstStyle/>
        <a:p>
          <a:endParaRPr lang="en-US"/>
        </a:p>
      </dgm:t>
    </dgm:pt>
    <dgm:pt modelId="{D16CACF7-66A5-4FC0-A243-16F73B92CFD7}" type="pres">
      <dgm:prSet presAssocID="{4155EB7A-115E-4DDB-886D-42608DE3B6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9C2814-CD5E-46C1-81B0-AA3BFD609474}" type="pres">
      <dgm:prSet presAssocID="{DBF7BFB4-11CC-4B1D-BDBD-0C26739B90CB}" presName="hierRoot1" presStyleCnt="0">
        <dgm:presLayoutVars>
          <dgm:hierBranch val="init"/>
        </dgm:presLayoutVars>
      </dgm:prSet>
      <dgm:spPr/>
    </dgm:pt>
    <dgm:pt modelId="{5BC661A3-52B2-4B0F-BCD0-326FA29854B1}" type="pres">
      <dgm:prSet presAssocID="{DBF7BFB4-11CC-4B1D-BDBD-0C26739B90CB}" presName="rootComposite1" presStyleCnt="0"/>
      <dgm:spPr/>
    </dgm:pt>
    <dgm:pt modelId="{67FA57A0-BB57-4BDE-A800-EBF77F8135AE}" type="pres">
      <dgm:prSet presAssocID="{DBF7BFB4-11CC-4B1D-BDBD-0C26739B90CB}" presName="rootText1" presStyleLbl="node0" presStyleIdx="0" presStyleCnt="1" custScaleX="244974" custScaleY="76345" custLinFactNeighborX="16996">
        <dgm:presLayoutVars>
          <dgm:chPref val="3"/>
        </dgm:presLayoutVars>
      </dgm:prSet>
      <dgm:spPr>
        <a:prstGeom prst="hexagon">
          <a:avLst/>
        </a:prstGeom>
      </dgm:spPr>
    </dgm:pt>
    <dgm:pt modelId="{AB5A3149-DFFB-42C8-B6BD-90E7C54B5D42}" type="pres">
      <dgm:prSet presAssocID="{DBF7BFB4-11CC-4B1D-BDBD-0C26739B90CB}" presName="rootConnector1" presStyleLbl="node1" presStyleIdx="0" presStyleCnt="0"/>
      <dgm:spPr/>
    </dgm:pt>
    <dgm:pt modelId="{6F1AEC03-33B4-4443-A329-0754000CCB24}" type="pres">
      <dgm:prSet presAssocID="{DBF7BFB4-11CC-4B1D-BDBD-0C26739B90CB}" presName="hierChild2" presStyleCnt="0"/>
      <dgm:spPr/>
    </dgm:pt>
    <dgm:pt modelId="{C22DA0E2-8D0F-49A6-A380-0D03A23DC719}" type="pres">
      <dgm:prSet presAssocID="{C6C5662F-67AB-4A66-BADA-2F7BAF989E73}" presName="Name37" presStyleLbl="parChTrans1D2" presStyleIdx="0" presStyleCnt="3"/>
      <dgm:spPr/>
    </dgm:pt>
    <dgm:pt modelId="{2ACA2CA9-21CC-4769-AB1E-81DFE38C8375}" type="pres">
      <dgm:prSet presAssocID="{A59FF8F7-38C0-4C80-9ABC-98270E96EC97}" presName="hierRoot2" presStyleCnt="0">
        <dgm:presLayoutVars>
          <dgm:hierBranch val="init"/>
        </dgm:presLayoutVars>
      </dgm:prSet>
      <dgm:spPr/>
    </dgm:pt>
    <dgm:pt modelId="{525B4B31-DBAD-463B-8C94-AD0B0943C2CD}" type="pres">
      <dgm:prSet presAssocID="{A59FF8F7-38C0-4C80-9ABC-98270E96EC97}" presName="rootComposite" presStyleCnt="0"/>
      <dgm:spPr/>
    </dgm:pt>
    <dgm:pt modelId="{5B5F957B-5364-4961-AD9B-971A807B82D1}" type="pres">
      <dgm:prSet presAssocID="{A59FF8F7-38C0-4C80-9ABC-98270E96EC97}" presName="rootText" presStyleLbl="node2" presStyleIdx="0" presStyleCnt="3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49B8DA56-7E6B-443D-A3D1-F3C9AA5AB1D9}" type="pres">
      <dgm:prSet presAssocID="{A59FF8F7-38C0-4C80-9ABC-98270E96EC97}" presName="rootConnector" presStyleLbl="node2" presStyleIdx="0" presStyleCnt="3"/>
      <dgm:spPr/>
    </dgm:pt>
    <dgm:pt modelId="{4E74DB11-4A53-4D94-BA80-389C0093A6A4}" type="pres">
      <dgm:prSet presAssocID="{A59FF8F7-38C0-4C80-9ABC-98270E96EC97}" presName="hierChild4" presStyleCnt="0"/>
      <dgm:spPr/>
    </dgm:pt>
    <dgm:pt modelId="{CEFE76AF-45AF-4E5E-A3FA-57C44E7D4572}" type="pres">
      <dgm:prSet presAssocID="{0F35B65E-C16C-4211-A1F8-A74E81FAECB5}" presName="Name37" presStyleLbl="parChTrans1D3" presStyleIdx="0" presStyleCnt="5"/>
      <dgm:spPr/>
    </dgm:pt>
    <dgm:pt modelId="{2134211A-C5A8-4C2A-9640-19E40CB75375}" type="pres">
      <dgm:prSet presAssocID="{B04B28CE-C712-421D-A855-C5209CD204F2}" presName="hierRoot2" presStyleCnt="0">
        <dgm:presLayoutVars>
          <dgm:hierBranch val="init"/>
        </dgm:presLayoutVars>
      </dgm:prSet>
      <dgm:spPr/>
    </dgm:pt>
    <dgm:pt modelId="{1DE38A86-A998-4569-97BB-6881C647B8B4}" type="pres">
      <dgm:prSet presAssocID="{B04B28CE-C712-421D-A855-C5209CD204F2}" presName="rootComposite" presStyleCnt="0"/>
      <dgm:spPr/>
    </dgm:pt>
    <dgm:pt modelId="{709B947D-0CA3-40A4-95AE-0D23A9566A87}" type="pres">
      <dgm:prSet presAssocID="{B04B28CE-C712-421D-A855-C5209CD204F2}" presName="rootText" presStyleLbl="node3" presStyleIdx="0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FAF901C9-EA90-4EF3-8C6B-481783CDDB2C}" type="pres">
      <dgm:prSet presAssocID="{B04B28CE-C712-421D-A855-C5209CD204F2}" presName="rootConnector" presStyleLbl="node3" presStyleIdx="0" presStyleCnt="5"/>
      <dgm:spPr/>
    </dgm:pt>
    <dgm:pt modelId="{A4AC92D1-00A8-4B6F-BACA-661B7D7DE345}" type="pres">
      <dgm:prSet presAssocID="{B04B28CE-C712-421D-A855-C5209CD204F2}" presName="hierChild4" presStyleCnt="0"/>
      <dgm:spPr/>
    </dgm:pt>
    <dgm:pt modelId="{E269E75F-6503-4346-BA17-7E7C5DECAC91}" type="pres">
      <dgm:prSet presAssocID="{B04B28CE-C712-421D-A855-C5209CD204F2}" presName="hierChild5" presStyleCnt="0"/>
      <dgm:spPr/>
    </dgm:pt>
    <dgm:pt modelId="{CDC2416C-07EF-4E91-B33D-285BA02DF147}" type="pres">
      <dgm:prSet presAssocID="{E159A7C3-9A6B-4F62-A473-4139E787FDA6}" presName="Name37" presStyleLbl="parChTrans1D3" presStyleIdx="1" presStyleCnt="5"/>
      <dgm:spPr/>
    </dgm:pt>
    <dgm:pt modelId="{0F78F420-946C-4AC5-B9EC-576A24B8B853}" type="pres">
      <dgm:prSet presAssocID="{F3940F80-C885-4755-913C-FB0ACE085586}" presName="hierRoot2" presStyleCnt="0">
        <dgm:presLayoutVars>
          <dgm:hierBranch val="init"/>
        </dgm:presLayoutVars>
      </dgm:prSet>
      <dgm:spPr/>
    </dgm:pt>
    <dgm:pt modelId="{39EEAD72-7932-4FBB-B706-F2F064C136D5}" type="pres">
      <dgm:prSet presAssocID="{F3940F80-C885-4755-913C-FB0ACE085586}" presName="rootComposite" presStyleCnt="0"/>
      <dgm:spPr/>
    </dgm:pt>
    <dgm:pt modelId="{B225D2F0-6A35-4E70-8697-53C1BFAACC01}" type="pres">
      <dgm:prSet presAssocID="{F3940F80-C885-4755-913C-FB0ACE085586}" presName="rootText" presStyleLbl="node3" presStyleIdx="1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4F08F257-03A0-4178-AA43-4521371ACD41}" type="pres">
      <dgm:prSet presAssocID="{F3940F80-C885-4755-913C-FB0ACE085586}" presName="rootConnector" presStyleLbl="node3" presStyleIdx="1" presStyleCnt="5"/>
      <dgm:spPr/>
    </dgm:pt>
    <dgm:pt modelId="{FADA9F27-D213-4B5E-A250-C20C454BF2B9}" type="pres">
      <dgm:prSet presAssocID="{F3940F80-C885-4755-913C-FB0ACE085586}" presName="hierChild4" presStyleCnt="0"/>
      <dgm:spPr/>
    </dgm:pt>
    <dgm:pt modelId="{34C3F871-D921-4F16-B12C-1CBE387D2C92}" type="pres">
      <dgm:prSet presAssocID="{F3940F80-C885-4755-913C-FB0ACE085586}" presName="hierChild5" presStyleCnt="0"/>
      <dgm:spPr/>
    </dgm:pt>
    <dgm:pt modelId="{C3F71543-6FCA-4DD5-AECE-2BE9EFFB3CD9}" type="pres">
      <dgm:prSet presAssocID="{A59FF8F7-38C0-4C80-9ABC-98270E96EC97}" presName="hierChild5" presStyleCnt="0"/>
      <dgm:spPr/>
    </dgm:pt>
    <dgm:pt modelId="{F348BA35-F47A-4CBD-8DF8-653F24A2D66D}" type="pres">
      <dgm:prSet presAssocID="{9E014D75-49E0-4DFA-A057-275F08F55E4E}" presName="Name37" presStyleLbl="parChTrans1D2" presStyleIdx="1" presStyleCnt="3"/>
      <dgm:spPr/>
    </dgm:pt>
    <dgm:pt modelId="{B988BE21-1D32-4B31-B665-D0FE1F579566}" type="pres">
      <dgm:prSet presAssocID="{45E41299-9487-44AA-9498-726F1BE1AE7E}" presName="hierRoot2" presStyleCnt="0">
        <dgm:presLayoutVars>
          <dgm:hierBranch val="init"/>
        </dgm:presLayoutVars>
      </dgm:prSet>
      <dgm:spPr/>
    </dgm:pt>
    <dgm:pt modelId="{F0E6E98E-24F5-48F1-B7DB-CCC28A4C39A1}" type="pres">
      <dgm:prSet presAssocID="{45E41299-9487-44AA-9498-726F1BE1AE7E}" presName="rootComposite" presStyleCnt="0"/>
      <dgm:spPr/>
    </dgm:pt>
    <dgm:pt modelId="{A85E5A2F-DD53-4ACB-8784-F9F7017C994A}" type="pres">
      <dgm:prSet presAssocID="{45E41299-9487-44AA-9498-726F1BE1AE7E}" presName="rootText" presStyleLbl="node2" presStyleIdx="1" presStyleCnt="3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1909DE71-CD04-459E-B3D0-1108FFD4357E}" type="pres">
      <dgm:prSet presAssocID="{45E41299-9487-44AA-9498-726F1BE1AE7E}" presName="rootConnector" presStyleLbl="node2" presStyleIdx="1" presStyleCnt="3"/>
      <dgm:spPr/>
    </dgm:pt>
    <dgm:pt modelId="{677A696D-C665-4C88-B7D9-0D449901AF2A}" type="pres">
      <dgm:prSet presAssocID="{45E41299-9487-44AA-9498-726F1BE1AE7E}" presName="hierChild4" presStyleCnt="0"/>
      <dgm:spPr/>
    </dgm:pt>
    <dgm:pt modelId="{02F871DF-0F49-44F9-B2E9-DA74A3619439}" type="pres">
      <dgm:prSet presAssocID="{44D814CB-6B6F-4BB5-95BE-00F5FA307659}" presName="Name37" presStyleLbl="parChTrans1D3" presStyleIdx="2" presStyleCnt="5"/>
      <dgm:spPr/>
    </dgm:pt>
    <dgm:pt modelId="{37C6B80A-045E-4C01-92DC-82575A81ADAF}" type="pres">
      <dgm:prSet presAssocID="{A78C5D7E-E818-4A4B-A352-74CC3C354C36}" presName="hierRoot2" presStyleCnt="0">
        <dgm:presLayoutVars>
          <dgm:hierBranch val="init"/>
        </dgm:presLayoutVars>
      </dgm:prSet>
      <dgm:spPr/>
    </dgm:pt>
    <dgm:pt modelId="{A9DB8D9B-957D-4244-97E7-C9218F73F59B}" type="pres">
      <dgm:prSet presAssocID="{A78C5D7E-E818-4A4B-A352-74CC3C354C36}" presName="rootComposite" presStyleCnt="0"/>
      <dgm:spPr/>
    </dgm:pt>
    <dgm:pt modelId="{2BE7241C-01A1-4C2C-AF0D-5E7CF0BA36AE}" type="pres">
      <dgm:prSet presAssocID="{A78C5D7E-E818-4A4B-A352-74CC3C354C36}" presName="rootText" presStyleLbl="node3" presStyleIdx="2" presStyleCnt="5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90340FCD-0882-4154-9C13-3742C8EB9F4A}" type="pres">
      <dgm:prSet presAssocID="{A78C5D7E-E818-4A4B-A352-74CC3C354C36}" presName="rootConnector" presStyleLbl="node3" presStyleIdx="2" presStyleCnt="5"/>
      <dgm:spPr/>
    </dgm:pt>
    <dgm:pt modelId="{B21E7965-E133-4FD4-AB4A-2201D9FA2F02}" type="pres">
      <dgm:prSet presAssocID="{A78C5D7E-E818-4A4B-A352-74CC3C354C36}" presName="hierChild4" presStyleCnt="0"/>
      <dgm:spPr/>
    </dgm:pt>
    <dgm:pt modelId="{F0EAA190-E8B1-4AF7-9B7F-FDD3EEFDA85C}" type="pres">
      <dgm:prSet presAssocID="{F068957A-C456-4765-9406-5E6BCE97B865}" presName="Name37" presStyleLbl="parChTrans1D4" presStyleIdx="0" presStyleCnt="2"/>
      <dgm:spPr/>
    </dgm:pt>
    <dgm:pt modelId="{978B5FBC-4596-4ABC-9A73-BA8E5FDEEAF9}" type="pres">
      <dgm:prSet presAssocID="{78B373EE-8481-4380-A016-71D9E5DA01D8}" presName="hierRoot2" presStyleCnt="0">
        <dgm:presLayoutVars>
          <dgm:hierBranch val="init"/>
        </dgm:presLayoutVars>
      </dgm:prSet>
      <dgm:spPr/>
    </dgm:pt>
    <dgm:pt modelId="{9CCEB9CE-DF87-4833-A28F-192BF4996418}" type="pres">
      <dgm:prSet presAssocID="{78B373EE-8481-4380-A016-71D9E5DA01D8}" presName="rootComposite" presStyleCnt="0"/>
      <dgm:spPr/>
    </dgm:pt>
    <dgm:pt modelId="{9B262FA0-B5CA-4ADC-9B02-6732C17A9BA2}" type="pres">
      <dgm:prSet presAssocID="{78B373EE-8481-4380-A016-71D9E5DA01D8}" presName="rootText" presStyleLbl="node4" presStyleIdx="0" presStyleCnt="2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38FA0F71-7220-4EC1-B856-8BE552C96768}" type="pres">
      <dgm:prSet presAssocID="{78B373EE-8481-4380-A016-71D9E5DA01D8}" presName="rootConnector" presStyleLbl="node4" presStyleIdx="0" presStyleCnt="2"/>
      <dgm:spPr/>
    </dgm:pt>
    <dgm:pt modelId="{61D54946-4BB3-4B94-A40E-935A1105A22C}" type="pres">
      <dgm:prSet presAssocID="{78B373EE-8481-4380-A016-71D9E5DA01D8}" presName="hierChild4" presStyleCnt="0"/>
      <dgm:spPr/>
    </dgm:pt>
    <dgm:pt modelId="{097A8CBA-91EC-4B36-93AE-B24EC213DCFA}" type="pres">
      <dgm:prSet presAssocID="{78B373EE-8481-4380-A016-71D9E5DA01D8}" presName="hierChild5" presStyleCnt="0"/>
      <dgm:spPr/>
    </dgm:pt>
    <dgm:pt modelId="{D53190F8-5860-4931-A294-69CCEE3AE86E}" type="pres">
      <dgm:prSet presAssocID="{F4446B80-949E-4A78-BC4A-BF9B554AF79D}" presName="Name37" presStyleLbl="parChTrans1D4" presStyleIdx="1" presStyleCnt="2"/>
      <dgm:spPr/>
    </dgm:pt>
    <dgm:pt modelId="{C441E190-5E0A-446E-B997-1736AD3501EB}" type="pres">
      <dgm:prSet presAssocID="{4BB52730-8657-4D5B-B98E-D7E0CE82AFA6}" presName="hierRoot2" presStyleCnt="0">
        <dgm:presLayoutVars>
          <dgm:hierBranch val="init"/>
        </dgm:presLayoutVars>
      </dgm:prSet>
      <dgm:spPr/>
    </dgm:pt>
    <dgm:pt modelId="{1C4E232C-848F-4261-966A-8E670CEFC854}" type="pres">
      <dgm:prSet presAssocID="{4BB52730-8657-4D5B-B98E-D7E0CE82AFA6}" presName="rootComposite" presStyleCnt="0"/>
      <dgm:spPr/>
    </dgm:pt>
    <dgm:pt modelId="{A4C7C5C1-7A96-432A-A360-CF25D42DBB5A}" type="pres">
      <dgm:prSet presAssocID="{4BB52730-8657-4D5B-B98E-D7E0CE82AFA6}" presName="rootText" presStyleLbl="node4" presStyleIdx="1" presStyleCnt="2" custScaleX="136154" custScaleY="82781">
        <dgm:presLayoutVars>
          <dgm:chPref val="3"/>
        </dgm:presLayoutVars>
      </dgm:prSet>
      <dgm:spPr>
        <a:prstGeom prst="hexagon">
          <a:avLst/>
        </a:prstGeom>
      </dgm:spPr>
    </dgm:pt>
    <dgm:pt modelId="{628B268F-A2BB-4432-B28A-40EE067C06D1}" type="pres">
      <dgm:prSet presAssocID="{4BB52730-8657-4D5B-B98E-D7E0CE82AFA6}" presName="rootConnector" presStyleLbl="node4" presStyleIdx="1" presStyleCnt="2"/>
      <dgm:spPr/>
    </dgm:pt>
    <dgm:pt modelId="{1B062CD2-2519-4899-AE7D-05E4CEC75DB2}" type="pres">
      <dgm:prSet presAssocID="{4BB52730-8657-4D5B-B98E-D7E0CE82AFA6}" presName="hierChild4" presStyleCnt="0"/>
      <dgm:spPr/>
    </dgm:pt>
    <dgm:pt modelId="{8A070277-1D31-456C-9A62-BB7FAEDBEB9D}" type="pres">
      <dgm:prSet presAssocID="{4BB52730-8657-4D5B-B98E-D7E0CE82AFA6}" presName="hierChild5" presStyleCnt="0"/>
      <dgm:spPr/>
    </dgm:pt>
    <dgm:pt modelId="{188F84B4-38BA-48F5-8F2A-9CC828333FBA}" type="pres">
      <dgm:prSet presAssocID="{A78C5D7E-E818-4A4B-A352-74CC3C354C36}" presName="hierChild5" presStyleCnt="0"/>
      <dgm:spPr/>
    </dgm:pt>
    <dgm:pt modelId="{AE7B7D4B-2D99-4E4A-9302-948AC968FAF0}" type="pres">
      <dgm:prSet presAssocID="{45E41299-9487-44AA-9498-726F1BE1AE7E}" presName="hierChild5" presStyleCnt="0"/>
      <dgm:spPr/>
    </dgm:pt>
    <dgm:pt modelId="{0B12ECF2-9C12-4AFB-A131-3FCFEBEEF264}" type="pres">
      <dgm:prSet presAssocID="{2ECCA8E1-9D29-4F46-8819-8FCC2A2A2ECF}" presName="Name37" presStyleLbl="parChTrans1D2" presStyleIdx="2" presStyleCnt="3"/>
      <dgm:spPr/>
    </dgm:pt>
    <dgm:pt modelId="{6DDA58F3-FAD1-41E8-8456-A98F69ADB2BF}" type="pres">
      <dgm:prSet presAssocID="{00976F0B-A864-4459-8A87-C98915457232}" presName="hierRoot2" presStyleCnt="0">
        <dgm:presLayoutVars>
          <dgm:hierBranch val="init"/>
        </dgm:presLayoutVars>
      </dgm:prSet>
      <dgm:spPr/>
    </dgm:pt>
    <dgm:pt modelId="{8B1B10A6-97C8-4E49-92FA-77C57F24F968}" type="pres">
      <dgm:prSet presAssocID="{00976F0B-A864-4459-8A87-C98915457232}" presName="rootComposite" presStyleCnt="0"/>
      <dgm:spPr/>
    </dgm:pt>
    <dgm:pt modelId="{1B6FB540-7052-4846-A8ED-1D44A33F1E10}" type="pres">
      <dgm:prSet presAssocID="{00976F0B-A864-4459-8A87-C98915457232}" presName="rootText" presStyleLbl="node2" presStyleIdx="2" presStyleCnt="3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38B0C7A5-8DBA-49F3-A7A1-1DD5CB3B6CEC}" type="pres">
      <dgm:prSet presAssocID="{00976F0B-A864-4459-8A87-C98915457232}" presName="rootConnector" presStyleLbl="node2" presStyleIdx="2" presStyleCnt="3"/>
      <dgm:spPr/>
    </dgm:pt>
    <dgm:pt modelId="{15093D42-A5E4-4B87-8695-B262744F23A7}" type="pres">
      <dgm:prSet presAssocID="{00976F0B-A864-4459-8A87-C98915457232}" presName="hierChild4" presStyleCnt="0"/>
      <dgm:spPr/>
    </dgm:pt>
    <dgm:pt modelId="{CD8978FC-6985-40B5-BD9C-6F0F57DE761A}" type="pres">
      <dgm:prSet presAssocID="{A30270AC-EC36-4DED-86E8-36C560761775}" presName="Name37" presStyleLbl="parChTrans1D3" presStyleIdx="3" presStyleCnt="5"/>
      <dgm:spPr/>
    </dgm:pt>
    <dgm:pt modelId="{8A819863-619B-4D02-8D9F-741595AA660D}" type="pres">
      <dgm:prSet presAssocID="{E1721067-CA00-458B-A1BD-DF75F777C614}" presName="hierRoot2" presStyleCnt="0">
        <dgm:presLayoutVars>
          <dgm:hierBranch val="init"/>
        </dgm:presLayoutVars>
      </dgm:prSet>
      <dgm:spPr/>
    </dgm:pt>
    <dgm:pt modelId="{CF8465DD-3E6C-4A0D-B0D6-B2864710E2EE}" type="pres">
      <dgm:prSet presAssocID="{E1721067-CA00-458B-A1BD-DF75F777C614}" presName="rootComposite" presStyleCnt="0"/>
      <dgm:spPr/>
    </dgm:pt>
    <dgm:pt modelId="{6CFDA114-95B5-48C3-8077-DEF1154D0AB7}" type="pres">
      <dgm:prSet presAssocID="{E1721067-CA00-458B-A1BD-DF75F777C614}" presName="rootText" presStyleLbl="node3" presStyleIdx="3" presStyleCnt="5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8BF76966-0244-41AD-84C4-B147EF9C68F1}" type="pres">
      <dgm:prSet presAssocID="{E1721067-CA00-458B-A1BD-DF75F777C614}" presName="rootConnector" presStyleLbl="node3" presStyleIdx="3" presStyleCnt="5"/>
      <dgm:spPr/>
    </dgm:pt>
    <dgm:pt modelId="{61DE4A5D-2235-4916-9809-E3F67222CF3C}" type="pres">
      <dgm:prSet presAssocID="{E1721067-CA00-458B-A1BD-DF75F777C614}" presName="hierChild4" presStyleCnt="0"/>
      <dgm:spPr/>
    </dgm:pt>
    <dgm:pt modelId="{5271A4C8-3C31-4425-8FEC-6F86E110FC80}" type="pres">
      <dgm:prSet presAssocID="{E1721067-CA00-458B-A1BD-DF75F777C614}" presName="hierChild5" presStyleCnt="0"/>
      <dgm:spPr/>
    </dgm:pt>
    <dgm:pt modelId="{8554F961-BD0C-41E1-B59B-E05282C9ECC1}" type="pres">
      <dgm:prSet presAssocID="{14F31D30-1147-460C-AF92-C6A57A780617}" presName="Name37" presStyleLbl="parChTrans1D3" presStyleIdx="4" presStyleCnt="5"/>
      <dgm:spPr/>
    </dgm:pt>
    <dgm:pt modelId="{84F037F9-1415-4236-9DFE-0A1578485E3F}" type="pres">
      <dgm:prSet presAssocID="{D7E2B2C7-EDD1-4E65-94CF-B6DF06BD055E}" presName="hierRoot2" presStyleCnt="0">
        <dgm:presLayoutVars>
          <dgm:hierBranch val="init"/>
        </dgm:presLayoutVars>
      </dgm:prSet>
      <dgm:spPr/>
    </dgm:pt>
    <dgm:pt modelId="{9F15176B-AC77-4650-B60F-161B6A1A0233}" type="pres">
      <dgm:prSet presAssocID="{D7E2B2C7-EDD1-4E65-94CF-B6DF06BD055E}" presName="rootComposite" presStyleCnt="0"/>
      <dgm:spPr/>
    </dgm:pt>
    <dgm:pt modelId="{B83E199B-B01D-43AF-B556-283E7C19435C}" type="pres">
      <dgm:prSet presAssocID="{D7E2B2C7-EDD1-4E65-94CF-B6DF06BD055E}" presName="rootText" presStyleLbl="node3" presStyleIdx="4" presStyleCnt="5" custScaleX="136154" custScaleY="82781" custLinFactNeighborX="25492">
        <dgm:presLayoutVars>
          <dgm:chPref val="3"/>
        </dgm:presLayoutVars>
      </dgm:prSet>
      <dgm:spPr>
        <a:prstGeom prst="hexagon">
          <a:avLst/>
        </a:prstGeom>
      </dgm:spPr>
    </dgm:pt>
    <dgm:pt modelId="{EA276CB3-3380-4E87-925F-73D1A56804DC}" type="pres">
      <dgm:prSet presAssocID="{D7E2B2C7-EDD1-4E65-94CF-B6DF06BD055E}" presName="rootConnector" presStyleLbl="node3" presStyleIdx="4" presStyleCnt="5"/>
      <dgm:spPr/>
    </dgm:pt>
    <dgm:pt modelId="{ED881603-CD8E-4444-BF43-87DAFA257A93}" type="pres">
      <dgm:prSet presAssocID="{D7E2B2C7-EDD1-4E65-94CF-B6DF06BD055E}" presName="hierChild4" presStyleCnt="0"/>
      <dgm:spPr/>
    </dgm:pt>
    <dgm:pt modelId="{EF520A49-B8EF-4812-BCEE-93682705E01E}" type="pres">
      <dgm:prSet presAssocID="{D7E2B2C7-EDD1-4E65-94CF-B6DF06BD055E}" presName="hierChild5" presStyleCnt="0"/>
      <dgm:spPr/>
    </dgm:pt>
    <dgm:pt modelId="{F7D5C290-2548-434E-8813-3F21F2488146}" type="pres">
      <dgm:prSet presAssocID="{00976F0B-A864-4459-8A87-C98915457232}" presName="hierChild5" presStyleCnt="0"/>
      <dgm:spPr/>
    </dgm:pt>
    <dgm:pt modelId="{7CC92D96-3496-4CF3-84DA-891D6C49775A}" type="pres">
      <dgm:prSet presAssocID="{DBF7BFB4-11CC-4B1D-BDBD-0C26739B90CB}" presName="hierChild3" presStyleCnt="0"/>
      <dgm:spPr/>
    </dgm:pt>
  </dgm:ptLst>
  <dgm:cxnLst>
    <dgm:cxn modelId="{8989E801-C030-47ED-8E3F-1E5B27D4A798}" type="presOf" srcId="{F4446B80-949E-4A78-BC4A-BF9B554AF79D}" destId="{D53190F8-5860-4931-A294-69CCEE3AE86E}" srcOrd="0" destOrd="0" presId="urn:microsoft.com/office/officeart/2005/8/layout/orgChart1"/>
    <dgm:cxn modelId="{75A47204-B007-4415-BC5C-4AA547D6ABCA}" type="presOf" srcId="{4BB52730-8657-4D5B-B98E-D7E0CE82AFA6}" destId="{A4C7C5C1-7A96-432A-A360-CF25D42DBB5A}" srcOrd="0" destOrd="0" presId="urn:microsoft.com/office/officeart/2005/8/layout/orgChart1"/>
    <dgm:cxn modelId="{41016C06-609B-4A1D-AD2B-B621C74C4FC8}" type="presOf" srcId="{00976F0B-A864-4459-8A87-C98915457232}" destId="{1B6FB540-7052-4846-A8ED-1D44A33F1E10}" srcOrd="0" destOrd="0" presId="urn:microsoft.com/office/officeart/2005/8/layout/orgChart1"/>
    <dgm:cxn modelId="{2B516D08-BE28-4217-86C3-0EE5B9B9E5A2}" srcId="{A78C5D7E-E818-4A4B-A352-74CC3C354C36}" destId="{4BB52730-8657-4D5B-B98E-D7E0CE82AFA6}" srcOrd="1" destOrd="0" parTransId="{F4446B80-949E-4A78-BC4A-BF9B554AF79D}" sibTransId="{F3191CE9-596C-46E9-B9B8-7304A41252F9}"/>
    <dgm:cxn modelId="{79690E0B-F681-4F2D-864B-395532B17705}" type="presOf" srcId="{0F35B65E-C16C-4211-A1F8-A74E81FAECB5}" destId="{CEFE76AF-45AF-4E5E-A3FA-57C44E7D4572}" srcOrd="0" destOrd="0" presId="urn:microsoft.com/office/officeart/2005/8/layout/orgChart1"/>
    <dgm:cxn modelId="{5B239610-E2EF-4EA7-AEAD-C44ACC93B735}" type="presOf" srcId="{DBF7BFB4-11CC-4B1D-BDBD-0C26739B90CB}" destId="{67FA57A0-BB57-4BDE-A800-EBF77F8135AE}" srcOrd="0" destOrd="0" presId="urn:microsoft.com/office/officeart/2005/8/layout/orgChart1"/>
    <dgm:cxn modelId="{FE6A3714-FAB2-4AE0-BD23-4CAD091D2D74}" type="presOf" srcId="{E1721067-CA00-458B-A1BD-DF75F777C614}" destId="{6CFDA114-95B5-48C3-8077-DEF1154D0AB7}" srcOrd="0" destOrd="0" presId="urn:microsoft.com/office/officeart/2005/8/layout/orgChart1"/>
    <dgm:cxn modelId="{58668623-B528-4425-A8F9-422B2D05CA80}" srcId="{A78C5D7E-E818-4A4B-A352-74CC3C354C36}" destId="{78B373EE-8481-4380-A016-71D9E5DA01D8}" srcOrd="0" destOrd="0" parTransId="{F068957A-C456-4765-9406-5E6BCE97B865}" sibTransId="{2E206DBA-826B-4C00-9BE5-50D01FCC2B80}"/>
    <dgm:cxn modelId="{94784F24-64B5-4FCD-BF26-B3F2D008363A}" type="presOf" srcId="{00976F0B-A864-4459-8A87-C98915457232}" destId="{38B0C7A5-8DBA-49F3-A7A1-1DD5CB3B6CEC}" srcOrd="1" destOrd="0" presId="urn:microsoft.com/office/officeart/2005/8/layout/orgChart1"/>
    <dgm:cxn modelId="{6F651D28-2EC6-4C8F-9034-EADC83597BC1}" srcId="{00976F0B-A864-4459-8A87-C98915457232}" destId="{E1721067-CA00-458B-A1BD-DF75F777C614}" srcOrd="0" destOrd="0" parTransId="{A30270AC-EC36-4DED-86E8-36C560761775}" sibTransId="{7A5D3593-6601-4549-9FEF-C9685150932D}"/>
    <dgm:cxn modelId="{5B328F46-AA34-4A64-A0D3-658B4BA7097C}" type="presOf" srcId="{4155EB7A-115E-4DDB-886D-42608DE3B691}" destId="{D16CACF7-66A5-4FC0-A243-16F73B92CFD7}" srcOrd="0" destOrd="0" presId="urn:microsoft.com/office/officeart/2005/8/layout/orgChart1"/>
    <dgm:cxn modelId="{5F590474-254B-4CCF-8BBC-A363254FF495}" type="presOf" srcId="{A78C5D7E-E818-4A4B-A352-74CC3C354C36}" destId="{2BE7241C-01A1-4C2C-AF0D-5E7CF0BA36AE}" srcOrd="0" destOrd="0" presId="urn:microsoft.com/office/officeart/2005/8/layout/orgChart1"/>
    <dgm:cxn modelId="{D1C03675-A8CF-4063-B008-8D3FCAEDF707}" type="presOf" srcId="{44D814CB-6B6F-4BB5-95BE-00F5FA307659}" destId="{02F871DF-0F49-44F9-B2E9-DA74A3619439}" srcOrd="0" destOrd="0" presId="urn:microsoft.com/office/officeart/2005/8/layout/orgChart1"/>
    <dgm:cxn modelId="{ADEDD976-2A9C-466D-BE05-0321B9D3F7CE}" type="presOf" srcId="{C6C5662F-67AB-4A66-BADA-2F7BAF989E73}" destId="{C22DA0E2-8D0F-49A6-A380-0D03A23DC719}" srcOrd="0" destOrd="0" presId="urn:microsoft.com/office/officeart/2005/8/layout/orgChart1"/>
    <dgm:cxn modelId="{3448FB56-CF32-49A1-AF75-0B18EA16CE08}" type="presOf" srcId="{E159A7C3-9A6B-4F62-A473-4139E787FDA6}" destId="{CDC2416C-07EF-4E91-B33D-285BA02DF147}" srcOrd="0" destOrd="0" presId="urn:microsoft.com/office/officeart/2005/8/layout/orgChart1"/>
    <dgm:cxn modelId="{684E2F57-DDBE-47CE-AE92-54AD876AE1BD}" type="presOf" srcId="{F3940F80-C885-4755-913C-FB0ACE085586}" destId="{4F08F257-03A0-4178-AA43-4521371ACD41}" srcOrd="1" destOrd="0" presId="urn:microsoft.com/office/officeart/2005/8/layout/orgChart1"/>
    <dgm:cxn modelId="{23BB2F78-EFB3-4FDB-BC4E-1AC3F00BAAD6}" type="presOf" srcId="{B04B28CE-C712-421D-A855-C5209CD204F2}" destId="{709B947D-0CA3-40A4-95AE-0D23A9566A87}" srcOrd="0" destOrd="0" presId="urn:microsoft.com/office/officeart/2005/8/layout/orgChart1"/>
    <dgm:cxn modelId="{128C8C59-02E1-4E08-94B0-E392BA4DF8CB}" srcId="{DBF7BFB4-11CC-4B1D-BDBD-0C26739B90CB}" destId="{45E41299-9487-44AA-9498-726F1BE1AE7E}" srcOrd="1" destOrd="0" parTransId="{9E014D75-49E0-4DFA-A057-275F08F55E4E}" sibTransId="{74822E1D-324A-4D1D-A74A-76A2390B98C2}"/>
    <dgm:cxn modelId="{39793C80-40BB-4CF4-AA58-78687B0614F0}" type="presOf" srcId="{F068957A-C456-4765-9406-5E6BCE97B865}" destId="{F0EAA190-E8B1-4AF7-9B7F-FDD3EEFDA85C}" srcOrd="0" destOrd="0" presId="urn:microsoft.com/office/officeart/2005/8/layout/orgChart1"/>
    <dgm:cxn modelId="{945BCC80-8F6F-4130-89CA-F5ADA917BF75}" type="presOf" srcId="{14F31D30-1147-460C-AF92-C6A57A780617}" destId="{8554F961-BD0C-41E1-B59B-E05282C9ECC1}" srcOrd="0" destOrd="0" presId="urn:microsoft.com/office/officeart/2005/8/layout/orgChart1"/>
    <dgm:cxn modelId="{2DA02982-15DC-4956-ABB7-95DA36C62D18}" type="presOf" srcId="{45E41299-9487-44AA-9498-726F1BE1AE7E}" destId="{A85E5A2F-DD53-4ACB-8784-F9F7017C994A}" srcOrd="0" destOrd="0" presId="urn:microsoft.com/office/officeart/2005/8/layout/orgChart1"/>
    <dgm:cxn modelId="{C79F6183-B0D1-4009-A40E-7AC717A073D8}" type="presOf" srcId="{F3940F80-C885-4755-913C-FB0ACE085586}" destId="{B225D2F0-6A35-4E70-8697-53C1BFAACC01}" srcOrd="0" destOrd="0" presId="urn:microsoft.com/office/officeart/2005/8/layout/orgChart1"/>
    <dgm:cxn modelId="{30AE3A85-D823-4A8B-95A6-3D5A7036609F}" srcId="{DBF7BFB4-11CC-4B1D-BDBD-0C26739B90CB}" destId="{00976F0B-A864-4459-8A87-C98915457232}" srcOrd="2" destOrd="0" parTransId="{2ECCA8E1-9D29-4F46-8819-8FCC2A2A2ECF}" sibTransId="{1E9D98C6-EC0F-4FD6-8316-2941F112EE47}"/>
    <dgm:cxn modelId="{BB4CB285-99A2-423A-A6F2-36426868EF2E}" srcId="{4155EB7A-115E-4DDB-886D-42608DE3B691}" destId="{DBF7BFB4-11CC-4B1D-BDBD-0C26739B90CB}" srcOrd="0" destOrd="0" parTransId="{83AA1BA7-3179-4F72-BB2E-4EAF4CBE620B}" sibTransId="{45854F04-834E-4CD6-B957-58C3334C34F9}"/>
    <dgm:cxn modelId="{CFC15D86-4359-4C81-820E-5284D68779A2}" type="presOf" srcId="{45E41299-9487-44AA-9498-726F1BE1AE7E}" destId="{1909DE71-CD04-459E-B3D0-1108FFD4357E}" srcOrd="1" destOrd="0" presId="urn:microsoft.com/office/officeart/2005/8/layout/orgChart1"/>
    <dgm:cxn modelId="{C35C0F88-24CB-4185-884A-19E5A57DEDAF}" type="presOf" srcId="{4BB52730-8657-4D5B-B98E-D7E0CE82AFA6}" destId="{628B268F-A2BB-4432-B28A-40EE067C06D1}" srcOrd="1" destOrd="0" presId="urn:microsoft.com/office/officeart/2005/8/layout/orgChart1"/>
    <dgm:cxn modelId="{9A188F8B-20E6-4047-9D30-AAFA9926445F}" srcId="{00976F0B-A864-4459-8A87-C98915457232}" destId="{D7E2B2C7-EDD1-4E65-94CF-B6DF06BD055E}" srcOrd="1" destOrd="0" parTransId="{14F31D30-1147-460C-AF92-C6A57A780617}" sibTransId="{9E48F27D-F3A2-449E-BB9A-544A6FB22E4F}"/>
    <dgm:cxn modelId="{3D63648F-1D51-46D9-A136-B162ACFFB342}" srcId="{45E41299-9487-44AA-9498-726F1BE1AE7E}" destId="{A78C5D7E-E818-4A4B-A352-74CC3C354C36}" srcOrd="0" destOrd="0" parTransId="{44D814CB-6B6F-4BB5-95BE-00F5FA307659}" sibTransId="{8C7A4235-A2FD-4385-870E-9F57469E252C}"/>
    <dgm:cxn modelId="{585A5592-AE8F-4D5A-A074-BEC3015FF65B}" type="presOf" srcId="{D7E2B2C7-EDD1-4E65-94CF-B6DF06BD055E}" destId="{B83E199B-B01D-43AF-B556-283E7C19435C}" srcOrd="0" destOrd="0" presId="urn:microsoft.com/office/officeart/2005/8/layout/orgChart1"/>
    <dgm:cxn modelId="{BB9FF992-7555-45C5-96A6-F0CB344F2C70}" type="presOf" srcId="{B04B28CE-C712-421D-A855-C5209CD204F2}" destId="{FAF901C9-EA90-4EF3-8C6B-481783CDDB2C}" srcOrd="1" destOrd="0" presId="urn:microsoft.com/office/officeart/2005/8/layout/orgChart1"/>
    <dgm:cxn modelId="{B667CA99-420B-42EA-A6BB-262C133520D5}" type="presOf" srcId="{A59FF8F7-38C0-4C80-9ABC-98270E96EC97}" destId="{5B5F957B-5364-4961-AD9B-971A807B82D1}" srcOrd="0" destOrd="0" presId="urn:microsoft.com/office/officeart/2005/8/layout/orgChart1"/>
    <dgm:cxn modelId="{44ECD59D-98C9-4881-BA70-F92A7344A052}" type="presOf" srcId="{78B373EE-8481-4380-A016-71D9E5DA01D8}" destId="{9B262FA0-B5CA-4ADC-9B02-6732C17A9BA2}" srcOrd="0" destOrd="0" presId="urn:microsoft.com/office/officeart/2005/8/layout/orgChart1"/>
    <dgm:cxn modelId="{26AB2FA4-26E7-4E9C-A694-F7B182060946}" type="presOf" srcId="{A59FF8F7-38C0-4C80-9ABC-98270E96EC97}" destId="{49B8DA56-7E6B-443D-A3D1-F3C9AA5AB1D9}" srcOrd="1" destOrd="0" presId="urn:microsoft.com/office/officeart/2005/8/layout/orgChart1"/>
    <dgm:cxn modelId="{D3DEB1B2-5587-4B7F-A08D-55CDEF5B2A68}" type="presOf" srcId="{78B373EE-8481-4380-A016-71D9E5DA01D8}" destId="{38FA0F71-7220-4EC1-B856-8BE552C96768}" srcOrd="1" destOrd="0" presId="urn:microsoft.com/office/officeart/2005/8/layout/orgChart1"/>
    <dgm:cxn modelId="{9C365FBF-C6C1-4313-89F7-6C78B98C5065}" srcId="{A59FF8F7-38C0-4C80-9ABC-98270E96EC97}" destId="{B04B28CE-C712-421D-A855-C5209CD204F2}" srcOrd="0" destOrd="0" parTransId="{0F35B65E-C16C-4211-A1F8-A74E81FAECB5}" sibTransId="{65E56B32-33AD-41FF-A355-009C0B7D000E}"/>
    <dgm:cxn modelId="{241A63C2-D0D8-4202-BD08-8E77306E3042}" type="presOf" srcId="{2ECCA8E1-9D29-4F46-8819-8FCC2A2A2ECF}" destId="{0B12ECF2-9C12-4AFB-A131-3FCFEBEEF264}" srcOrd="0" destOrd="0" presId="urn:microsoft.com/office/officeart/2005/8/layout/orgChart1"/>
    <dgm:cxn modelId="{3809A2C2-6389-46C2-BB83-CB3E9A303F3E}" type="presOf" srcId="{DBF7BFB4-11CC-4B1D-BDBD-0C26739B90CB}" destId="{AB5A3149-DFFB-42C8-B6BD-90E7C54B5D42}" srcOrd="1" destOrd="0" presId="urn:microsoft.com/office/officeart/2005/8/layout/orgChart1"/>
    <dgm:cxn modelId="{A0E98CC3-8444-46A6-AC8F-C9B4C7EF67C2}" srcId="{DBF7BFB4-11CC-4B1D-BDBD-0C26739B90CB}" destId="{A59FF8F7-38C0-4C80-9ABC-98270E96EC97}" srcOrd="0" destOrd="0" parTransId="{C6C5662F-67AB-4A66-BADA-2F7BAF989E73}" sibTransId="{3227E558-6995-44E7-8FE2-A46063200210}"/>
    <dgm:cxn modelId="{5B2BD8C5-424C-4A3D-945C-54300DB4F8A3}" type="presOf" srcId="{9E014D75-49E0-4DFA-A057-275F08F55E4E}" destId="{F348BA35-F47A-4CBD-8DF8-653F24A2D66D}" srcOrd="0" destOrd="0" presId="urn:microsoft.com/office/officeart/2005/8/layout/orgChart1"/>
    <dgm:cxn modelId="{EE6592D7-8C47-4C75-A16F-F87DC2D3891E}" type="presOf" srcId="{E1721067-CA00-458B-A1BD-DF75F777C614}" destId="{8BF76966-0244-41AD-84C4-B147EF9C68F1}" srcOrd="1" destOrd="0" presId="urn:microsoft.com/office/officeart/2005/8/layout/orgChart1"/>
    <dgm:cxn modelId="{643602DF-93F6-419E-8F17-26DD1A569D64}" srcId="{A59FF8F7-38C0-4C80-9ABC-98270E96EC97}" destId="{F3940F80-C885-4755-913C-FB0ACE085586}" srcOrd="1" destOrd="0" parTransId="{E159A7C3-9A6B-4F62-A473-4139E787FDA6}" sibTransId="{75D5B025-99EA-4C59-8E9D-FAC8D56BFA50}"/>
    <dgm:cxn modelId="{1EA12AEA-F7D6-4F40-805A-45DDA015A02E}" type="presOf" srcId="{D7E2B2C7-EDD1-4E65-94CF-B6DF06BD055E}" destId="{EA276CB3-3380-4E87-925F-73D1A56804DC}" srcOrd="1" destOrd="0" presId="urn:microsoft.com/office/officeart/2005/8/layout/orgChart1"/>
    <dgm:cxn modelId="{A04BE0EC-C8D0-4A71-8FBE-714A5E1714B3}" type="presOf" srcId="{A78C5D7E-E818-4A4B-A352-74CC3C354C36}" destId="{90340FCD-0882-4154-9C13-3742C8EB9F4A}" srcOrd="1" destOrd="0" presId="urn:microsoft.com/office/officeart/2005/8/layout/orgChart1"/>
    <dgm:cxn modelId="{E40E88FC-3D93-4751-A9D1-B8794D94F670}" type="presOf" srcId="{A30270AC-EC36-4DED-86E8-36C560761775}" destId="{CD8978FC-6985-40B5-BD9C-6F0F57DE761A}" srcOrd="0" destOrd="0" presId="urn:microsoft.com/office/officeart/2005/8/layout/orgChart1"/>
    <dgm:cxn modelId="{A942786C-286C-47ED-8388-EF7B7B7E908B}" type="presParOf" srcId="{D16CACF7-66A5-4FC0-A243-16F73B92CFD7}" destId="{639C2814-CD5E-46C1-81B0-AA3BFD609474}" srcOrd="0" destOrd="0" presId="urn:microsoft.com/office/officeart/2005/8/layout/orgChart1"/>
    <dgm:cxn modelId="{34A1AB86-2A81-4EED-9EE4-BDE411951FF2}" type="presParOf" srcId="{639C2814-CD5E-46C1-81B0-AA3BFD609474}" destId="{5BC661A3-52B2-4B0F-BCD0-326FA29854B1}" srcOrd="0" destOrd="0" presId="urn:microsoft.com/office/officeart/2005/8/layout/orgChart1"/>
    <dgm:cxn modelId="{5EAF51B1-7F6C-40C3-8777-7A1E2E8F3C33}" type="presParOf" srcId="{5BC661A3-52B2-4B0F-BCD0-326FA29854B1}" destId="{67FA57A0-BB57-4BDE-A800-EBF77F8135AE}" srcOrd="0" destOrd="0" presId="urn:microsoft.com/office/officeart/2005/8/layout/orgChart1"/>
    <dgm:cxn modelId="{B6629E0F-E6EA-457D-A812-0228963537BB}" type="presParOf" srcId="{5BC661A3-52B2-4B0F-BCD0-326FA29854B1}" destId="{AB5A3149-DFFB-42C8-B6BD-90E7C54B5D42}" srcOrd="1" destOrd="0" presId="urn:microsoft.com/office/officeart/2005/8/layout/orgChart1"/>
    <dgm:cxn modelId="{4CC0EE4E-BCD1-4C67-AA76-FFD57803101E}" type="presParOf" srcId="{639C2814-CD5E-46C1-81B0-AA3BFD609474}" destId="{6F1AEC03-33B4-4443-A329-0754000CCB24}" srcOrd="1" destOrd="0" presId="urn:microsoft.com/office/officeart/2005/8/layout/orgChart1"/>
    <dgm:cxn modelId="{D32E3DC0-A29F-45C5-BBE3-4777BC5D6FB1}" type="presParOf" srcId="{6F1AEC03-33B4-4443-A329-0754000CCB24}" destId="{C22DA0E2-8D0F-49A6-A380-0D03A23DC719}" srcOrd="0" destOrd="0" presId="urn:microsoft.com/office/officeart/2005/8/layout/orgChart1"/>
    <dgm:cxn modelId="{485C5085-19CB-4A72-9580-64968AD916F5}" type="presParOf" srcId="{6F1AEC03-33B4-4443-A329-0754000CCB24}" destId="{2ACA2CA9-21CC-4769-AB1E-81DFE38C8375}" srcOrd="1" destOrd="0" presId="urn:microsoft.com/office/officeart/2005/8/layout/orgChart1"/>
    <dgm:cxn modelId="{7C262C57-8504-49E3-A5EB-3CA50770CD93}" type="presParOf" srcId="{2ACA2CA9-21CC-4769-AB1E-81DFE38C8375}" destId="{525B4B31-DBAD-463B-8C94-AD0B0943C2CD}" srcOrd="0" destOrd="0" presId="urn:microsoft.com/office/officeart/2005/8/layout/orgChart1"/>
    <dgm:cxn modelId="{6982BCC9-1937-49A5-BB75-F46DA8B9C046}" type="presParOf" srcId="{525B4B31-DBAD-463B-8C94-AD0B0943C2CD}" destId="{5B5F957B-5364-4961-AD9B-971A807B82D1}" srcOrd="0" destOrd="0" presId="urn:microsoft.com/office/officeart/2005/8/layout/orgChart1"/>
    <dgm:cxn modelId="{85F59740-E463-4369-9986-051ACDD4B17C}" type="presParOf" srcId="{525B4B31-DBAD-463B-8C94-AD0B0943C2CD}" destId="{49B8DA56-7E6B-443D-A3D1-F3C9AA5AB1D9}" srcOrd="1" destOrd="0" presId="urn:microsoft.com/office/officeart/2005/8/layout/orgChart1"/>
    <dgm:cxn modelId="{9D6EDD4E-856D-4D40-99DC-54FF201E97AF}" type="presParOf" srcId="{2ACA2CA9-21CC-4769-AB1E-81DFE38C8375}" destId="{4E74DB11-4A53-4D94-BA80-389C0093A6A4}" srcOrd="1" destOrd="0" presId="urn:microsoft.com/office/officeart/2005/8/layout/orgChart1"/>
    <dgm:cxn modelId="{D7004CA4-0E51-4082-AB94-E7B68206EEB6}" type="presParOf" srcId="{4E74DB11-4A53-4D94-BA80-389C0093A6A4}" destId="{CEFE76AF-45AF-4E5E-A3FA-57C44E7D4572}" srcOrd="0" destOrd="0" presId="urn:microsoft.com/office/officeart/2005/8/layout/orgChart1"/>
    <dgm:cxn modelId="{B6DAC0F6-7363-490D-934A-4737EE77DEA7}" type="presParOf" srcId="{4E74DB11-4A53-4D94-BA80-389C0093A6A4}" destId="{2134211A-C5A8-4C2A-9640-19E40CB75375}" srcOrd="1" destOrd="0" presId="urn:microsoft.com/office/officeart/2005/8/layout/orgChart1"/>
    <dgm:cxn modelId="{13EECE6A-F95E-4A00-BA0A-88A56E107618}" type="presParOf" srcId="{2134211A-C5A8-4C2A-9640-19E40CB75375}" destId="{1DE38A86-A998-4569-97BB-6881C647B8B4}" srcOrd="0" destOrd="0" presId="urn:microsoft.com/office/officeart/2005/8/layout/orgChart1"/>
    <dgm:cxn modelId="{A1A0978C-6EEB-4FBC-A3B2-67CCF799FAE3}" type="presParOf" srcId="{1DE38A86-A998-4569-97BB-6881C647B8B4}" destId="{709B947D-0CA3-40A4-95AE-0D23A9566A87}" srcOrd="0" destOrd="0" presId="urn:microsoft.com/office/officeart/2005/8/layout/orgChart1"/>
    <dgm:cxn modelId="{D6DC75D0-1A46-406E-A143-165B71CEEAAF}" type="presParOf" srcId="{1DE38A86-A998-4569-97BB-6881C647B8B4}" destId="{FAF901C9-EA90-4EF3-8C6B-481783CDDB2C}" srcOrd="1" destOrd="0" presId="urn:microsoft.com/office/officeart/2005/8/layout/orgChart1"/>
    <dgm:cxn modelId="{D6DB3F89-B978-45F9-82AB-2E0B31EED7A7}" type="presParOf" srcId="{2134211A-C5A8-4C2A-9640-19E40CB75375}" destId="{A4AC92D1-00A8-4B6F-BACA-661B7D7DE345}" srcOrd="1" destOrd="0" presId="urn:microsoft.com/office/officeart/2005/8/layout/orgChart1"/>
    <dgm:cxn modelId="{CBD72D1E-2022-42B4-8B82-02710241F4B8}" type="presParOf" srcId="{2134211A-C5A8-4C2A-9640-19E40CB75375}" destId="{E269E75F-6503-4346-BA17-7E7C5DECAC91}" srcOrd="2" destOrd="0" presId="urn:microsoft.com/office/officeart/2005/8/layout/orgChart1"/>
    <dgm:cxn modelId="{AB86A199-0523-4E84-ADF1-70FD9AD32C92}" type="presParOf" srcId="{4E74DB11-4A53-4D94-BA80-389C0093A6A4}" destId="{CDC2416C-07EF-4E91-B33D-285BA02DF147}" srcOrd="2" destOrd="0" presId="urn:microsoft.com/office/officeart/2005/8/layout/orgChart1"/>
    <dgm:cxn modelId="{132DA2D9-AE79-4F9D-8F25-CC84AD8A4F51}" type="presParOf" srcId="{4E74DB11-4A53-4D94-BA80-389C0093A6A4}" destId="{0F78F420-946C-4AC5-B9EC-576A24B8B853}" srcOrd="3" destOrd="0" presId="urn:microsoft.com/office/officeart/2005/8/layout/orgChart1"/>
    <dgm:cxn modelId="{089E024B-2A8B-48FA-9630-F70279444EC7}" type="presParOf" srcId="{0F78F420-946C-4AC5-B9EC-576A24B8B853}" destId="{39EEAD72-7932-4FBB-B706-F2F064C136D5}" srcOrd="0" destOrd="0" presId="urn:microsoft.com/office/officeart/2005/8/layout/orgChart1"/>
    <dgm:cxn modelId="{CD1A4F73-C529-4076-92E5-31DA5165900A}" type="presParOf" srcId="{39EEAD72-7932-4FBB-B706-F2F064C136D5}" destId="{B225D2F0-6A35-4E70-8697-53C1BFAACC01}" srcOrd="0" destOrd="0" presId="urn:microsoft.com/office/officeart/2005/8/layout/orgChart1"/>
    <dgm:cxn modelId="{D9231567-805E-4C72-B489-7EEECBEA8D6E}" type="presParOf" srcId="{39EEAD72-7932-4FBB-B706-F2F064C136D5}" destId="{4F08F257-03A0-4178-AA43-4521371ACD41}" srcOrd="1" destOrd="0" presId="urn:microsoft.com/office/officeart/2005/8/layout/orgChart1"/>
    <dgm:cxn modelId="{D7545B41-4CE8-41F4-BF9C-2A2FEE9C4E00}" type="presParOf" srcId="{0F78F420-946C-4AC5-B9EC-576A24B8B853}" destId="{FADA9F27-D213-4B5E-A250-C20C454BF2B9}" srcOrd="1" destOrd="0" presId="urn:microsoft.com/office/officeart/2005/8/layout/orgChart1"/>
    <dgm:cxn modelId="{48A231FE-14AB-4096-B535-23795B799DCD}" type="presParOf" srcId="{0F78F420-946C-4AC5-B9EC-576A24B8B853}" destId="{34C3F871-D921-4F16-B12C-1CBE387D2C92}" srcOrd="2" destOrd="0" presId="urn:microsoft.com/office/officeart/2005/8/layout/orgChart1"/>
    <dgm:cxn modelId="{A5B60A46-A727-4902-8340-B4F435318C9E}" type="presParOf" srcId="{2ACA2CA9-21CC-4769-AB1E-81DFE38C8375}" destId="{C3F71543-6FCA-4DD5-AECE-2BE9EFFB3CD9}" srcOrd="2" destOrd="0" presId="urn:microsoft.com/office/officeart/2005/8/layout/orgChart1"/>
    <dgm:cxn modelId="{3818EEAC-19F0-45FF-AF49-818838057FFE}" type="presParOf" srcId="{6F1AEC03-33B4-4443-A329-0754000CCB24}" destId="{F348BA35-F47A-4CBD-8DF8-653F24A2D66D}" srcOrd="2" destOrd="0" presId="urn:microsoft.com/office/officeart/2005/8/layout/orgChart1"/>
    <dgm:cxn modelId="{CD5B7946-D0CD-4C5C-BDCD-0762650284C6}" type="presParOf" srcId="{6F1AEC03-33B4-4443-A329-0754000CCB24}" destId="{B988BE21-1D32-4B31-B665-D0FE1F579566}" srcOrd="3" destOrd="0" presId="urn:microsoft.com/office/officeart/2005/8/layout/orgChart1"/>
    <dgm:cxn modelId="{209A9886-D737-4FE7-90CA-515F01076E98}" type="presParOf" srcId="{B988BE21-1D32-4B31-B665-D0FE1F579566}" destId="{F0E6E98E-24F5-48F1-B7DB-CCC28A4C39A1}" srcOrd="0" destOrd="0" presId="urn:microsoft.com/office/officeart/2005/8/layout/orgChart1"/>
    <dgm:cxn modelId="{67C93FF7-9F0F-4F99-8FBA-5F2B4E942847}" type="presParOf" srcId="{F0E6E98E-24F5-48F1-B7DB-CCC28A4C39A1}" destId="{A85E5A2F-DD53-4ACB-8784-F9F7017C994A}" srcOrd="0" destOrd="0" presId="urn:microsoft.com/office/officeart/2005/8/layout/orgChart1"/>
    <dgm:cxn modelId="{61B48790-E6CE-4B1F-94CA-C74BE3D34A61}" type="presParOf" srcId="{F0E6E98E-24F5-48F1-B7DB-CCC28A4C39A1}" destId="{1909DE71-CD04-459E-B3D0-1108FFD4357E}" srcOrd="1" destOrd="0" presId="urn:microsoft.com/office/officeart/2005/8/layout/orgChart1"/>
    <dgm:cxn modelId="{8D8C1C6E-3917-4F0B-8B00-9EA6000B6320}" type="presParOf" srcId="{B988BE21-1D32-4B31-B665-D0FE1F579566}" destId="{677A696D-C665-4C88-B7D9-0D449901AF2A}" srcOrd="1" destOrd="0" presId="urn:microsoft.com/office/officeart/2005/8/layout/orgChart1"/>
    <dgm:cxn modelId="{E312A3EC-47F6-4E48-8FD1-F07AF75AC7C3}" type="presParOf" srcId="{677A696D-C665-4C88-B7D9-0D449901AF2A}" destId="{02F871DF-0F49-44F9-B2E9-DA74A3619439}" srcOrd="0" destOrd="0" presId="urn:microsoft.com/office/officeart/2005/8/layout/orgChart1"/>
    <dgm:cxn modelId="{E65C1910-83FE-4120-8361-D7B81B3C85C3}" type="presParOf" srcId="{677A696D-C665-4C88-B7D9-0D449901AF2A}" destId="{37C6B80A-045E-4C01-92DC-82575A81ADAF}" srcOrd="1" destOrd="0" presId="urn:microsoft.com/office/officeart/2005/8/layout/orgChart1"/>
    <dgm:cxn modelId="{2DD3A634-243B-4365-BAB8-6A91D8A8E9F8}" type="presParOf" srcId="{37C6B80A-045E-4C01-92DC-82575A81ADAF}" destId="{A9DB8D9B-957D-4244-97E7-C9218F73F59B}" srcOrd="0" destOrd="0" presId="urn:microsoft.com/office/officeart/2005/8/layout/orgChart1"/>
    <dgm:cxn modelId="{FD02B96C-D3EF-4C07-8B83-75F4ADD73C5F}" type="presParOf" srcId="{A9DB8D9B-957D-4244-97E7-C9218F73F59B}" destId="{2BE7241C-01A1-4C2C-AF0D-5E7CF0BA36AE}" srcOrd="0" destOrd="0" presId="urn:microsoft.com/office/officeart/2005/8/layout/orgChart1"/>
    <dgm:cxn modelId="{863B4812-7148-4999-849A-AA75A0BB4132}" type="presParOf" srcId="{A9DB8D9B-957D-4244-97E7-C9218F73F59B}" destId="{90340FCD-0882-4154-9C13-3742C8EB9F4A}" srcOrd="1" destOrd="0" presId="urn:microsoft.com/office/officeart/2005/8/layout/orgChart1"/>
    <dgm:cxn modelId="{FF4D09AD-4544-431E-8ACE-2B2D6A6C6BC0}" type="presParOf" srcId="{37C6B80A-045E-4C01-92DC-82575A81ADAF}" destId="{B21E7965-E133-4FD4-AB4A-2201D9FA2F02}" srcOrd="1" destOrd="0" presId="urn:microsoft.com/office/officeart/2005/8/layout/orgChart1"/>
    <dgm:cxn modelId="{F6E45F4C-C6D3-4A1C-8C1C-EFBEC4B7BD82}" type="presParOf" srcId="{B21E7965-E133-4FD4-AB4A-2201D9FA2F02}" destId="{F0EAA190-E8B1-4AF7-9B7F-FDD3EEFDA85C}" srcOrd="0" destOrd="0" presId="urn:microsoft.com/office/officeart/2005/8/layout/orgChart1"/>
    <dgm:cxn modelId="{FC66B7D4-BF07-4F90-9E1F-67EC0A03434E}" type="presParOf" srcId="{B21E7965-E133-4FD4-AB4A-2201D9FA2F02}" destId="{978B5FBC-4596-4ABC-9A73-BA8E5FDEEAF9}" srcOrd="1" destOrd="0" presId="urn:microsoft.com/office/officeart/2005/8/layout/orgChart1"/>
    <dgm:cxn modelId="{918D35F4-61B8-4526-8B6E-D9AA93F4FACB}" type="presParOf" srcId="{978B5FBC-4596-4ABC-9A73-BA8E5FDEEAF9}" destId="{9CCEB9CE-DF87-4833-A28F-192BF4996418}" srcOrd="0" destOrd="0" presId="urn:microsoft.com/office/officeart/2005/8/layout/orgChart1"/>
    <dgm:cxn modelId="{3A18DFC0-582C-4800-98AE-AAEB446C769A}" type="presParOf" srcId="{9CCEB9CE-DF87-4833-A28F-192BF4996418}" destId="{9B262FA0-B5CA-4ADC-9B02-6732C17A9BA2}" srcOrd="0" destOrd="0" presId="urn:microsoft.com/office/officeart/2005/8/layout/orgChart1"/>
    <dgm:cxn modelId="{7D2F4DFC-342E-4619-A707-DC59A7D79BFF}" type="presParOf" srcId="{9CCEB9CE-DF87-4833-A28F-192BF4996418}" destId="{38FA0F71-7220-4EC1-B856-8BE552C96768}" srcOrd="1" destOrd="0" presId="urn:microsoft.com/office/officeart/2005/8/layout/orgChart1"/>
    <dgm:cxn modelId="{CDDE12D9-4E4C-4385-9A5D-CDAB50BA361A}" type="presParOf" srcId="{978B5FBC-4596-4ABC-9A73-BA8E5FDEEAF9}" destId="{61D54946-4BB3-4B94-A40E-935A1105A22C}" srcOrd="1" destOrd="0" presId="urn:microsoft.com/office/officeart/2005/8/layout/orgChart1"/>
    <dgm:cxn modelId="{D7DE7CA8-3DCC-43DE-B6E4-A0F58BC8648E}" type="presParOf" srcId="{978B5FBC-4596-4ABC-9A73-BA8E5FDEEAF9}" destId="{097A8CBA-91EC-4B36-93AE-B24EC213DCFA}" srcOrd="2" destOrd="0" presId="urn:microsoft.com/office/officeart/2005/8/layout/orgChart1"/>
    <dgm:cxn modelId="{4C8D2E82-4CC6-4C55-81DA-B97E26750B83}" type="presParOf" srcId="{B21E7965-E133-4FD4-AB4A-2201D9FA2F02}" destId="{D53190F8-5860-4931-A294-69CCEE3AE86E}" srcOrd="2" destOrd="0" presId="urn:microsoft.com/office/officeart/2005/8/layout/orgChart1"/>
    <dgm:cxn modelId="{2F51EA88-CD51-4C18-B873-E77F84E84A20}" type="presParOf" srcId="{B21E7965-E133-4FD4-AB4A-2201D9FA2F02}" destId="{C441E190-5E0A-446E-B997-1736AD3501EB}" srcOrd="3" destOrd="0" presId="urn:microsoft.com/office/officeart/2005/8/layout/orgChart1"/>
    <dgm:cxn modelId="{30A9127C-66FB-4A80-86C2-EB37E5A6C2F4}" type="presParOf" srcId="{C441E190-5E0A-446E-B997-1736AD3501EB}" destId="{1C4E232C-848F-4261-966A-8E670CEFC854}" srcOrd="0" destOrd="0" presId="urn:microsoft.com/office/officeart/2005/8/layout/orgChart1"/>
    <dgm:cxn modelId="{0194B2B9-3E54-4880-8946-787F2F6C2AB9}" type="presParOf" srcId="{1C4E232C-848F-4261-966A-8E670CEFC854}" destId="{A4C7C5C1-7A96-432A-A360-CF25D42DBB5A}" srcOrd="0" destOrd="0" presId="urn:microsoft.com/office/officeart/2005/8/layout/orgChart1"/>
    <dgm:cxn modelId="{2C0EB902-844F-4908-97CA-817BF63DA7FA}" type="presParOf" srcId="{1C4E232C-848F-4261-966A-8E670CEFC854}" destId="{628B268F-A2BB-4432-B28A-40EE067C06D1}" srcOrd="1" destOrd="0" presId="urn:microsoft.com/office/officeart/2005/8/layout/orgChart1"/>
    <dgm:cxn modelId="{5B8ACA78-D782-4C99-93EF-76BB10869618}" type="presParOf" srcId="{C441E190-5E0A-446E-B997-1736AD3501EB}" destId="{1B062CD2-2519-4899-AE7D-05E4CEC75DB2}" srcOrd="1" destOrd="0" presId="urn:microsoft.com/office/officeart/2005/8/layout/orgChart1"/>
    <dgm:cxn modelId="{D76EACC8-B0A6-44F7-9B1E-179CFEE153A3}" type="presParOf" srcId="{C441E190-5E0A-446E-B997-1736AD3501EB}" destId="{8A070277-1D31-456C-9A62-BB7FAEDBEB9D}" srcOrd="2" destOrd="0" presId="urn:microsoft.com/office/officeart/2005/8/layout/orgChart1"/>
    <dgm:cxn modelId="{3A6F87A0-159A-45DE-9AE7-29E97DCBC2A2}" type="presParOf" srcId="{37C6B80A-045E-4C01-92DC-82575A81ADAF}" destId="{188F84B4-38BA-48F5-8F2A-9CC828333FBA}" srcOrd="2" destOrd="0" presId="urn:microsoft.com/office/officeart/2005/8/layout/orgChart1"/>
    <dgm:cxn modelId="{5A4A8543-20B1-403D-B66D-322DF8569803}" type="presParOf" srcId="{B988BE21-1D32-4B31-B665-D0FE1F579566}" destId="{AE7B7D4B-2D99-4E4A-9302-948AC968FAF0}" srcOrd="2" destOrd="0" presId="urn:microsoft.com/office/officeart/2005/8/layout/orgChart1"/>
    <dgm:cxn modelId="{C2002698-5370-4199-89ED-2E39F4E1ADA4}" type="presParOf" srcId="{6F1AEC03-33B4-4443-A329-0754000CCB24}" destId="{0B12ECF2-9C12-4AFB-A131-3FCFEBEEF264}" srcOrd="4" destOrd="0" presId="urn:microsoft.com/office/officeart/2005/8/layout/orgChart1"/>
    <dgm:cxn modelId="{0DF892AE-A59D-4474-BE15-7109AF7B6DF8}" type="presParOf" srcId="{6F1AEC03-33B4-4443-A329-0754000CCB24}" destId="{6DDA58F3-FAD1-41E8-8456-A98F69ADB2BF}" srcOrd="5" destOrd="0" presId="urn:microsoft.com/office/officeart/2005/8/layout/orgChart1"/>
    <dgm:cxn modelId="{69F77958-3432-4B7C-8C97-CC78BD3245E6}" type="presParOf" srcId="{6DDA58F3-FAD1-41E8-8456-A98F69ADB2BF}" destId="{8B1B10A6-97C8-4E49-92FA-77C57F24F968}" srcOrd="0" destOrd="0" presId="urn:microsoft.com/office/officeart/2005/8/layout/orgChart1"/>
    <dgm:cxn modelId="{9EEBA7FB-2C94-4749-9955-1B0E59F001A9}" type="presParOf" srcId="{8B1B10A6-97C8-4E49-92FA-77C57F24F968}" destId="{1B6FB540-7052-4846-A8ED-1D44A33F1E10}" srcOrd="0" destOrd="0" presId="urn:microsoft.com/office/officeart/2005/8/layout/orgChart1"/>
    <dgm:cxn modelId="{60C20126-B64C-4112-A21B-D61189E7390B}" type="presParOf" srcId="{8B1B10A6-97C8-4E49-92FA-77C57F24F968}" destId="{38B0C7A5-8DBA-49F3-A7A1-1DD5CB3B6CEC}" srcOrd="1" destOrd="0" presId="urn:microsoft.com/office/officeart/2005/8/layout/orgChart1"/>
    <dgm:cxn modelId="{03716336-013A-45BA-8EA8-620081854BFD}" type="presParOf" srcId="{6DDA58F3-FAD1-41E8-8456-A98F69ADB2BF}" destId="{15093D42-A5E4-4B87-8695-B262744F23A7}" srcOrd="1" destOrd="0" presId="urn:microsoft.com/office/officeart/2005/8/layout/orgChart1"/>
    <dgm:cxn modelId="{50D27482-D8C9-4CEC-9708-AC636C6E2DA2}" type="presParOf" srcId="{15093D42-A5E4-4B87-8695-B262744F23A7}" destId="{CD8978FC-6985-40B5-BD9C-6F0F57DE761A}" srcOrd="0" destOrd="0" presId="urn:microsoft.com/office/officeart/2005/8/layout/orgChart1"/>
    <dgm:cxn modelId="{72BCB05D-1894-44D8-92A5-4E26B3BE5EFE}" type="presParOf" srcId="{15093D42-A5E4-4B87-8695-B262744F23A7}" destId="{8A819863-619B-4D02-8D9F-741595AA660D}" srcOrd="1" destOrd="0" presId="urn:microsoft.com/office/officeart/2005/8/layout/orgChart1"/>
    <dgm:cxn modelId="{96041CEB-0FDB-496F-B7FA-1787CDDC6055}" type="presParOf" srcId="{8A819863-619B-4D02-8D9F-741595AA660D}" destId="{CF8465DD-3E6C-4A0D-B0D6-B2864710E2EE}" srcOrd="0" destOrd="0" presId="urn:microsoft.com/office/officeart/2005/8/layout/orgChart1"/>
    <dgm:cxn modelId="{46077F3C-1F89-4C05-87E5-2B521FEB954C}" type="presParOf" srcId="{CF8465DD-3E6C-4A0D-B0D6-B2864710E2EE}" destId="{6CFDA114-95B5-48C3-8077-DEF1154D0AB7}" srcOrd="0" destOrd="0" presId="urn:microsoft.com/office/officeart/2005/8/layout/orgChart1"/>
    <dgm:cxn modelId="{2532BF18-24CF-47BD-A841-930C0460152A}" type="presParOf" srcId="{CF8465DD-3E6C-4A0D-B0D6-B2864710E2EE}" destId="{8BF76966-0244-41AD-84C4-B147EF9C68F1}" srcOrd="1" destOrd="0" presId="urn:microsoft.com/office/officeart/2005/8/layout/orgChart1"/>
    <dgm:cxn modelId="{C9551B92-FCC4-4D40-81A8-B6E25DD931E4}" type="presParOf" srcId="{8A819863-619B-4D02-8D9F-741595AA660D}" destId="{61DE4A5D-2235-4916-9809-E3F67222CF3C}" srcOrd="1" destOrd="0" presId="urn:microsoft.com/office/officeart/2005/8/layout/orgChart1"/>
    <dgm:cxn modelId="{E1AEEC2E-1B03-47CD-A53C-44ECDD927098}" type="presParOf" srcId="{8A819863-619B-4D02-8D9F-741595AA660D}" destId="{5271A4C8-3C31-4425-8FEC-6F86E110FC80}" srcOrd="2" destOrd="0" presId="urn:microsoft.com/office/officeart/2005/8/layout/orgChart1"/>
    <dgm:cxn modelId="{E38AA68B-773D-4382-886B-B688433C90D4}" type="presParOf" srcId="{15093D42-A5E4-4B87-8695-B262744F23A7}" destId="{8554F961-BD0C-41E1-B59B-E05282C9ECC1}" srcOrd="2" destOrd="0" presId="urn:microsoft.com/office/officeart/2005/8/layout/orgChart1"/>
    <dgm:cxn modelId="{3E3F1AE2-365B-4161-9421-79D19309A9CE}" type="presParOf" srcId="{15093D42-A5E4-4B87-8695-B262744F23A7}" destId="{84F037F9-1415-4236-9DFE-0A1578485E3F}" srcOrd="3" destOrd="0" presId="urn:microsoft.com/office/officeart/2005/8/layout/orgChart1"/>
    <dgm:cxn modelId="{5D0133EC-6C79-41DA-9332-539FF27ED733}" type="presParOf" srcId="{84F037F9-1415-4236-9DFE-0A1578485E3F}" destId="{9F15176B-AC77-4650-B60F-161B6A1A0233}" srcOrd="0" destOrd="0" presId="urn:microsoft.com/office/officeart/2005/8/layout/orgChart1"/>
    <dgm:cxn modelId="{B7E72F4C-2F9A-4294-836C-5E6E04A337A0}" type="presParOf" srcId="{9F15176B-AC77-4650-B60F-161B6A1A0233}" destId="{B83E199B-B01D-43AF-B556-283E7C19435C}" srcOrd="0" destOrd="0" presId="urn:microsoft.com/office/officeart/2005/8/layout/orgChart1"/>
    <dgm:cxn modelId="{84865E5A-3010-4CE1-BB0A-9197DC4BA3B2}" type="presParOf" srcId="{9F15176B-AC77-4650-B60F-161B6A1A0233}" destId="{EA276CB3-3380-4E87-925F-73D1A56804DC}" srcOrd="1" destOrd="0" presId="urn:microsoft.com/office/officeart/2005/8/layout/orgChart1"/>
    <dgm:cxn modelId="{228A8E57-37D6-4FDC-9939-5EA261BD9C33}" type="presParOf" srcId="{84F037F9-1415-4236-9DFE-0A1578485E3F}" destId="{ED881603-CD8E-4444-BF43-87DAFA257A93}" srcOrd="1" destOrd="0" presId="urn:microsoft.com/office/officeart/2005/8/layout/orgChart1"/>
    <dgm:cxn modelId="{F28D0740-B6A2-42E5-82D3-9B1298B450DE}" type="presParOf" srcId="{84F037F9-1415-4236-9DFE-0A1578485E3F}" destId="{EF520A49-B8EF-4812-BCEE-93682705E01E}" srcOrd="2" destOrd="0" presId="urn:microsoft.com/office/officeart/2005/8/layout/orgChart1"/>
    <dgm:cxn modelId="{7C1277E4-067A-4FD2-AABF-26AD6FF985E6}" type="presParOf" srcId="{6DDA58F3-FAD1-41E8-8456-A98F69ADB2BF}" destId="{F7D5C290-2548-434E-8813-3F21F2488146}" srcOrd="2" destOrd="0" presId="urn:microsoft.com/office/officeart/2005/8/layout/orgChart1"/>
    <dgm:cxn modelId="{76A16A72-482D-4293-9776-9133EB0D9140}" type="presParOf" srcId="{639C2814-CD5E-46C1-81B0-AA3BFD609474}" destId="{7CC92D96-3496-4CF3-84DA-891D6C4977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4F961-BD0C-41E1-B59B-E05282C9ECC1}">
      <dsp:nvSpPr>
        <dsp:cNvPr id="0" name=""/>
        <dsp:cNvSpPr/>
      </dsp:nvSpPr>
      <dsp:spPr>
        <a:xfrm>
          <a:off x="7214044" y="156296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78FC-6985-40B5-BD9C-6F0F57DE761A}">
      <dsp:nvSpPr>
        <dsp:cNvPr id="0" name=""/>
        <dsp:cNvSpPr/>
      </dsp:nvSpPr>
      <dsp:spPr>
        <a:xfrm>
          <a:off x="7214044" y="156296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ECF2-9C12-4AFB-A131-3FCFEBEEF264}">
      <dsp:nvSpPr>
        <dsp:cNvPr id="0" name=""/>
        <dsp:cNvSpPr/>
      </dsp:nvSpPr>
      <dsp:spPr>
        <a:xfrm>
          <a:off x="5221878" y="593508"/>
          <a:ext cx="2838421" cy="32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55"/>
              </a:lnTo>
              <a:lnTo>
                <a:pt x="2838421" y="163155"/>
              </a:lnTo>
              <a:lnTo>
                <a:pt x="2838421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90F8-5860-4931-A294-69CCEE3AE86E}">
      <dsp:nvSpPr>
        <dsp:cNvPr id="0" name=""/>
        <dsp:cNvSpPr/>
      </dsp:nvSpPr>
      <dsp:spPr>
        <a:xfrm>
          <a:off x="4375983" y="253242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CFB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AA190-E8B1-4AF7-9B7F-FDD3EEFDA85C}">
      <dsp:nvSpPr>
        <dsp:cNvPr id="0" name=""/>
        <dsp:cNvSpPr/>
      </dsp:nvSpPr>
      <dsp:spPr>
        <a:xfrm>
          <a:off x="4375983" y="253242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CFB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871DF-0F49-44F9-B2E9-DA74A3619439}">
      <dsp:nvSpPr>
        <dsp:cNvPr id="0" name=""/>
        <dsp:cNvSpPr/>
      </dsp:nvSpPr>
      <dsp:spPr>
        <a:xfrm>
          <a:off x="5176519" y="1562969"/>
          <a:ext cx="91440" cy="32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10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BA35-F47A-4CBD-8DF8-653F24A2D66D}">
      <dsp:nvSpPr>
        <dsp:cNvPr id="0" name=""/>
        <dsp:cNvSpPr/>
      </dsp:nvSpPr>
      <dsp:spPr>
        <a:xfrm>
          <a:off x="5176158" y="593508"/>
          <a:ext cx="91440" cy="32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55"/>
              </a:lnTo>
              <a:lnTo>
                <a:pt x="46081" y="163155"/>
              </a:lnTo>
              <a:lnTo>
                <a:pt x="46081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2416C-07EF-4E91-B33D-285BA02DF147}">
      <dsp:nvSpPr>
        <dsp:cNvPr id="0" name=""/>
        <dsp:cNvSpPr/>
      </dsp:nvSpPr>
      <dsp:spPr>
        <a:xfrm>
          <a:off x="1405122" y="1562969"/>
          <a:ext cx="317346" cy="16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45"/>
              </a:lnTo>
              <a:lnTo>
                <a:pt x="317346" y="161734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76AF-45AF-4E5E-A3FA-57C44E7D4572}">
      <dsp:nvSpPr>
        <dsp:cNvPr id="0" name=""/>
        <dsp:cNvSpPr/>
      </dsp:nvSpPr>
      <dsp:spPr>
        <a:xfrm>
          <a:off x="1405122" y="1562969"/>
          <a:ext cx="317346" cy="64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5"/>
              </a:lnTo>
              <a:lnTo>
                <a:pt x="317346" y="647885"/>
              </a:lnTo>
            </a:path>
          </a:pathLst>
        </a:custGeom>
        <a:noFill/>
        <a:ln w="12700" cap="flat" cmpd="sng" algn="ctr">
          <a:solidFill>
            <a:srgbClr val="00BB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DA0E2-8D0F-49A6-A380-0D03A23DC719}">
      <dsp:nvSpPr>
        <dsp:cNvPr id="0" name=""/>
        <dsp:cNvSpPr/>
      </dsp:nvSpPr>
      <dsp:spPr>
        <a:xfrm>
          <a:off x="2251378" y="593508"/>
          <a:ext cx="2970499" cy="326310"/>
        </a:xfrm>
        <a:custGeom>
          <a:avLst/>
          <a:gdLst/>
          <a:ahLst/>
          <a:cxnLst/>
          <a:rect l="0" t="0" r="0" b="0"/>
          <a:pathLst>
            <a:path>
              <a:moveTo>
                <a:pt x="2970499" y="0"/>
              </a:moveTo>
              <a:lnTo>
                <a:pt x="2970499" y="163155"/>
              </a:lnTo>
              <a:lnTo>
                <a:pt x="0" y="163155"/>
              </a:lnTo>
              <a:lnTo>
                <a:pt x="0" y="326310"/>
              </a:lnTo>
            </a:path>
          </a:pathLst>
        </a:custGeom>
        <a:noFill/>
        <a:ln w="12700" cap="flat" cmpd="sng" algn="ctr">
          <a:solidFill>
            <a:srgbClr val="EE27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57A0-BB57-4BDE-A800-EBF77F8135AE}">
      <dsp:nvSpPr>
        <dsp:cNvPr id="0" name=""/>
        <dsp:cNvSpPr/>
      </dsp:nvSpPr>
      <dsp:spPr>
        <a:xfrm>
          <a:off x="3318603" y="362"/>
          <a:ext cx="3806549" cy="593146"/>
        </a:xfrm>
        <a:prstGeom prst="hexagon">
          <a:avLst/>
        </a:prstGeom>
        <a:solidFill>
          <a:srgbClr val="EE2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Environmentally Controlled Testing Chamber </a:t>
          </a:r>
        </a:p>
      </dsp:txBody>
      <dsp:txXfrm>
        <a:off x="3685244" y="57493"/>
        <a:ext cx="3073267" cy="478884"/>
      </dsp:txXfrm>
    </dsp:sp>
    <dsp:sp modelId="{5B5F957B-5364-4961-AD9B-971A807B82D1}">
      <dsp:nvSpPr>
        <dsp:cNvPr id="0" name=""/>
        <dsp:cNvSpPr/>
      </dsp:nvSpPr>
      <dsp:spPr>
        <a:xfrm>
          <a:off x="1193558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</a:t>
          </a:r>
        </a:p>
      </dsp:txBody>
      <dsp:txXfrm>
        <a:off x="1423457" y="989708"/>
        <a:ext cx="1655842" cy="503371"/>
      </dsp:txXfrm>
    </dsp:sp>
    <dsp:sp modelId="{709B947D-0CA3-40A4-95AE-0D23A9566A87}">
      <dsp:nvSpPr>
        <dsp:cNvPr id="0" name=""/>
        <dsp:cNvSpPr/>
      </dsp:nvSpPr>
      <dsp:spPr>
        <a:xfrm>
          <a:off x="1722468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Maintains Structural Stability</a:t>
          </a:r>
        </a:p>
      </dsp:txBody>
      <dsp:txXfrm>
        <a:off x="1952367" y="1959168"/>
        <a:ext cx="1655842" cy="503371"/>
      </dsp:txXfrm>
    </dsp:sp>
    <dsp:sp modelId="{B225D2F0-6A35-4E70-8697-53C1BFAACC01}">
      <dsp:nvSpPr>
        <dsp:cNvPr id="0" name=""/>
        <dsp:cNvSpPr/>
      </dsp:nvSpPr>
      <dsp:spPr>
        <a:xfrm>
          <a:off x="1722468" y="285873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Airducts and Equipment</a:t>
          </a:r>
        </a:p>
      </dsp:txBody>
      <dsp:txXfrm>
        <a:off x="1952367" y="2928628"/>
        <a:ext cx="1655842" cy="503371"/>
      </dsp:txXfrm>
    </dsp:sp>
    <dsp:sp modelId="{A85E5A2F-DD53-4ACB-8784-F9F7017C994A}">
      <dsp:nvSpPr>
        <dsp:cNvPr id="0" name=""/>
        <dsp:cNvSpPr/>
      </dsp:nvSpPr>
      <dsp:spPr>
        <a:xfrm>
          <a:off x="4164419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Control</a:t>
          </a:r>
        </a:p>
      </dsp:txBody>
      <dsp:txXfrm>
        <a:off x="4394318" y="989708"/>
        <a:ext cx="1655842" cy="503371"/>
      </dsp:txXfrm>
    </dsp:sp>
    <dsp:sp modelId="{2BE7241C-01A1-4C2C-AF0D-5E7CF0BA36AE}">
      <dsp:nvSpPr>
        <dsp:cNvPr id="0" name=""/>
        <dsp:cNvSpPr/>
      </dsp:nvSpPr>
      <dsp:spPr>
        <a:xfrm>
          <a:off x="4164419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Maintains Climate Stability</a:t>
          </a:r>
        </a:p>
      </dsp:txBody>
      <dsp:txXfrm>
        <a:off x="4394318" y="1959168"/>
        <a:ext cx="1655842" cy="503371"/>
      </dsp:txXfrm>
    </dsp:sp>
    <dsp:sp modelId="{9B262FA0-B5CA-4ADC-9B02-6732C17A9BA2}">
      <dsp:nvSpPr>
        <dsp:cNvPr id="0" name=""/>
        <dsp:cNvSpPr/>
      </dsp:nvSpPr>
      <dsp:spPr>
        <a:xfrm>
          <a:off x="4693329" y="2858739"/>
          <a:ext cx="2115640" cy="643149"/>
        </a:xfrm>
        <a:prstGeom prst="hexagon">
          <a:avLst/>
        </a:prstGeom>
        <a:solidFill>
          <a:srgbClr val="CFB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Control Temperature</a:t>
          </a:r>
        </a:p>
      </dsp:txBody>
      <dsp:txXfrm>
        <a:off x="4923228" y="2928628"/>
        <a:ext cx="1655842" cy="503371"/>
      </dsp:txXfrm>
    </dsp:sp>
    <dsp:sp modelId="{A4C7C5C1-7A96-432A-A360-CF25D42DBB5A}">
      <dsp:nvSpPr>
        <dsp:cNvPr id="0" name=""/>
        <dsp:cNvSpPr/>
      </dsp:nvSpPr>
      <dsp:spPr>
        <a:xfrm>
          <a:off x="4693329" y="3828199"/>
          <a:ext cx="2115640" cy="643149"/>
        </a:xfrm>
        <a:prstGeom prst="hexagon">
          <a:avLst/>
        </a:prstGeom>
        <a:solidFill>
          <a:srgbClr val="CFB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Control Humidity</a:t>
          </a:r>
        </a:p>
      </dsp:txBody>
      <dsp:txXfrm>
        <a:off x="4923228" y="3898088"/>
        <a:ext cx="1655842" cy="503371"/>
      </dsp:txXfrm>
    </dsp:sp>
    <dsp:sp modelId="{1B6FB540-7052-4846-A8ED-1D44A33F1E10}">
      <dsp:nvSpPr>
        <dsp:cNvPr id="0" name=""/>
        <dsp:cNvSpPr/>
      </dsp:nvSpPr>
      <dsp:spPr>
        <a:xfrm>
          <a:off x="7002480" y="919819"/>
          <a:ext cx="2115640" cy="643149"/>
        </a:xfrm>
        <a:prstGeom prst="hexagon">
          <a:avLst/>
        </a:prstGeom>
        <a:solidFill>
          <a:srgbClr val="A4D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Accessibility</a:t>
          </a:r>
        </a:p>
      </dsp:txBody>
      <dsp:txXfrm>
        <a:off x="7232379" y="989708"/>
        <a:ext cx="1655842" cy="503371"/>
      </dsp:txXfrm>
    </dsp:sp>
    <dsp:sp modelId="{6CFDA114-95B5-48C3-8077-DEF1154D0AB7}">
      <dsp:nvSpPr>
        <dsp:cNvPr id="0" name=""/>
        <dsp:cNvSpPr/>
      </dsp:nvSpPr>
      <dsp:spPr>
        <a:xfrm>
          <a:off x="7531390" y="188927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Chamber</a:t>
          </a:r>
        </a:p>
      </dsp:txBody>
      <dsp:txXfrm>
        <a:off x="7761289" y="1959168"/>
        <a:ext cx="1655842" cy="503371"/>
      </dsp:txXfrm>
    </dsp:sp>
    <dsp:sp modelId="{B83E199B-B01D-43AF-B556-283E7C19435C}">
      <dsp:nvSpPr>
        <dsp:cNvPr id="0" name=""/>
        <dsp:cNvSpPr/>
      </dsp:nvSpPr>
      <dsp:spPr>
        <a:xfrm>
          <a:off x="7531390" y="2858739"/>
          <a:ext cx="2115640" cy="643149"/>
        </a:xfrm>
        <a:prstGeom prst="hexagon">
          <a:avLst/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Climate Control</a:t>
          </a:r>
          <a:endParaRPr lang="en-US" sz="1600" kern="1200" dirty="0"/>
        </a:p>
      </dsp:txBody>
      <dsp:txXfrm>
        <a:off x="7761289" y="2928628"/>
        <a:ext cx="1655842" cy="503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4309E-43E1-420A-AA95-F58901E76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119188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AFB14-5787-4C1C-BD24-9600F21C2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97559" y="0"/>
            <a:ext cx="2117567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66BD184-37E1-4742-AE25-1CFA8ACBB5C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2E29-027F-4E7E-B2E2-F2BE77A84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0CEBB-1DD1-4DC5-9C6B-004DAF8D9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B9D043DD-33FA-49E0-8B38-D3ED09ED1E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DF5B3-2AD7-4A4F-AA26-58C0368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86041"/>
            <a:ext cx="2199422" cy="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84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60650" y="246431"/>
            <a:ext cx="4253490" cy="504051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868" y="1128821"/>
            <a:ext cx="5137273" cy="28902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6868" y="4122914"/>
            <a:ext cx="5137272" cy="3580645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6033-69B6-40D0-B1C7-1A0098AD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6446"/>
            <a:ext cx="2199422" cy="504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421798-329D-4469-B5AD-64DAEE724F8B}"/>
              </a:ext>
            </a:extLst>
          </p:cNvPr>
          <p:cNvCxnSpPr>
            <a:cxnSpLocks/>
          </p:cNvCxnSpPr>
          <p:nvPr/>
        </p:nvCxnSpPr>
        <p:spPr>
          <a:xfrm>
            <a:off x="-350837" y="9969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244115-475A-4C47-8211-8069942A1DA9}"/>
              </a:ext>
            </a:extLst>
          </p:cNvPr>
          <p:cNvCxnSpPr>
            <a:cxnSpLocks/>
          </p:cNvCxnSpPr>
          <p:nvPr/>
        </p:nvCxnSpPr>
        <p:spPr>
          <a:xfrm>
            <a:off x="-350837" y="78041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6403A-F7B1-441C-AD33-FC9BC4994CBB}"/>
              </a:ext>
            </a:extLst>
          </p:cNvPr>
          <p:cNvCxnSpPr>
            <a:cxnSpLocks/>
          </p:cNvCxnSpPr>
          <p:nvPr/>
        </p:nvCxnSpPr>
        <p:spPr>
          <a:xfrm>
            <a:off x="1676400" y="996950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B8D0E1-9217-4F2E-89FC-77C471E53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C166-993A-466E-8B1C-D264331CE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8BE92-E75E-450A-B716-7AB936F9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934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7754"/>
            <a:ext cx="10515600" cy="456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Slide Title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1" r:id="rId2"/>
    <p:sldLayoutId id="2147483666" r:id="rId3"/>
    <p:sldLayoutId id="2147483681" r:id="rId4"/>
    <p:sldLayoutId id="2147483672" r:id="rId5"/>
    <p:sldLayoutId id="2147483662" r:id="rId6"/>
    <p:sldLayoutId id="2147483664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70" r:id="rId19"/>
    <p:sldLayoutId id="2147483671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75FD8-BE91-4AB0-8CE1-AA6C7067A07F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0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>
          <p15:clr>
            <a:srgbClr val="F26B43"/>
          </p15:clr>
        </p15:guide>
        <p15:guide id="11" orient="horz" pos="4248">
          <p15:clr>
            <a:srgbClr val="F26B43"/>
          </p15:clr>
        </p15:guide>
        <p15:guide id="12" pos="72">
          <p15:clr>
            <a:srgbClr val="F26B43"/>
          </p15:clr>
        </p15:guide>
        <p15:guide id="13" pos="7608">
          <p15:clr>
            <a:srgbClr val="F26B43"/>
          </p15:clr>
        </p15:guide>
        <p15:guide id="15" orient="horz" pos="364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2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svg"/><Relationship Id="rId3" Type="http://schemas.openxmlformats.org/officeDocument/2006/relationships/slide" Target="slide1.xml"/><Relationship Id="rId7" Type="http://schemas.openxmlformats.org/officeDocument/2006/relationships/image" Target="../media/image39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1.svg"/><Relationship Id="rId18" Type="http://schemas.openxmlformats.org/officeDocument/2006/relationships/image" Target="../media/image53.svg"/><Relationship Id="rId3" Type="http://schemas.openxmlformats.org/officeDocument/2006/relationships/image" Target="../media/image46.png"/><Relationship Id="rId7" Type="http://schemas.openxmlformats.org/officeDocument/2006/relationships/image" Target="../media/image33.svg"/><Relationship Id="rId12" Type="http://schemas.openxmlformats.org/officeDocument/2006/relationships/image" Target="../media/image4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48.svg"/><Relationship Id="rId1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32.png"/><Relationship Id="rId21" Type="http://schemas.openxmlformats.org/officeDocument/2006/relationships/image" Target="../media/image62.png"/><Relationship Id="rId7" Type="http://schemas.openxmlformats.org/officeDocument/2006/relationships/image" Target="../media/image36.png"/><Relationship Id="rId12" Type="http://schemas.openxmlformats.org/officeDocument/2006/relationships/image" Target="../media/image35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image" Target="../media/image41.svg"/><Relationship Id="rId19" Type="http://schemas.openxmlformats.org/officeDocument/2006/relationships/image" Target="../media/image60.png"/><Relationship Id="rId4" Type="http://schemas.openxmlformats.org/officeDocument/2006/relationships/image" Target="../media/image33.svg"/><Relationship Id="rId9" Type="http://schemas.openxmlformats.org/officeDocument/2006/relationships/image" Target="../media/image40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1.svg"/><Relationship Id="rId3" Type="http://schemas.openxmlformats.org/officeDocument/2006/relationships/image" Target="../media/image64.png"/><Relationship Id="rId7" Type="http://schemas.openxmlformats.org/officeDocument/2006/relationships/image" Target="../media/image33.svg"/><Relationship Id="rId12" Type="http://schemas.openxmlformats.org/officeDocument/2006/relationships/image" Target="../media/image40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63.svg"/><Relationship Id="rId1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62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37.svg"/><Relationship Id="rId3" Type="http://schemas.openxmlformats.org/officeDocument/2006/relationships/image" Target="../media/image68.svg"/><Relationship Id="rId7" Type="http://schemas.openxmlformats.org/officeDocument/2006/relationships/image" Target="../media/image35.svg"/><Relationship Id="rId12" Type="http://schemas.openxmlformats.org/officeDocument/2006/relationships/image" Target="../media/image36.png"/><Relationship Id="rId17" Type="http://schemas.openxmlformats.org/officeDocument/2006/relationships/image" Target="../media/image74.png"/><Relationship Id="rId2" Type="http://schemas.openxmlformats.org/officeDocument/2006/relationships/image" Target="../media/image67.png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svg"/><Relationship Id="rId5" Type="http://schemas.openxmlformats.org/officeDocument/2006/relationships/image" Target="../media/image33.svg"/><Relationship Id="rId15" Type="http://schemas.openxmlformats.org/officeDocument/2006/relationships/image" Target="../media/image72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70.sv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6.svg"/><Relationship Id="rId18" Type="http://schemas.openxmlformats.org/officeDocument/2006/relationships/image" Target="../media/image78.svg"/><Relationship Id="rId3" Type="http://schemas.openxmlformats.org/officeDocument/2006/relationships/image" Target="../media/image33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77.png"/><Relationship Id="rId2" Type="http://schemas.openxmlformats.org/officeDocument/2006/relationships/image" Target="../media/image32.png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37.svg"/><Relationship Id="rId5" Type="http://schemas.openxmlformats.org/officeDocument/2006/relationships/image" Target="../media/image35.svg"/><Relationship Id="rId15" Type="http://schemas.openxmlformats.org/officeDocument/2006/relationships/image" Target="../media/image72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41.sv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18" Type="http://schemas.openxmlformats.org/officeDocument/2006/relationships/image" Target="../media/image52.png"/><Relationship Id="rId3" Type="http://schemas.openxmlformats.org/officeDocument/2006/relationships/image" Target="../media/image33.svg"/><Relationship Id="rId21" Type="http://schemas.openxmlformats.org/officeDocument/2006/relationships/image" Target="../media/image48.svg"/><Relationship Id="rId7" Type="http://schemas.openxmlformats.org/officeDocument/2006/relationships/image" Target="../media/image70.svg"/><Relationship Id="rId12" Type="http://schemas.openxmlformats.org/officeDocument/2006/relationships/image" Target="../media/image72.png"/><Relationship Id="rId17" Type="http://schemas.openxmlformats.org/officeDocument/2006/relationships/image" Target="../media/image51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37.svg"/><Relationship Id="rId5" Type="http://schemas.openxmlformats.org/officeDocument/2006/relationships/image" Target="../media/image35.svg"/><Relationship Id="rId15" Type="http://schemas.openxmlformats.org/officeDocument/2006/relationships/image" Target="../media/image80.svg"/><Relationship Id="rId23" Type="http://schemas.openxmlformats.org/officeDocument/2006/relationships/image" Target="../media/image68.svg"/><Relationship Id="rId10" Type="http://schemas.openxmlformats.org/officeDocument/2006/relationships/image" Target="../media/image36.png"/><Relationship Id="rId19" Type="http://schemas.openxmlformats.org/officeDocument/2006/relationships/image" Target="../media/image53.svg"/><Relationship Id="rId4" Type="http://schemas.openxmlformats.org/officeDocument/2006/relationships/image" Target="../media/image34.png"/><Relationship Id="rId9" Type="http://schemas.openxmlformats.org/officeDocument/2006/relationships/image" Target="../media/image41.svg"/><Relationship Id="rId14" Type="http://schemas.openxmlformats.org/officeDocument/2006/relationships/image" Target="../media/image79.png"/><Relationship Id="rId22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" Target="slide40.xml"/><Relationship Id="rId7" Type="http://schemas.openxmlformats.org/officeDocument/2006/relationships/image" Target="../media/image8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slide" Target="slide40.xml"/><Relationship Id="rId7" Type="http://schemas.openxmlformats.org/officeDocument/2006/relationships/image" Target="../media/image10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slide" Target="slide52.xml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28.svg"/><Relationship Id="rId5" Type="http://schemas.openxmlformats.org/officeDocument/2006/relationships/image" Target="../media/image82.svg"/><Relationship Id="rId10" Type="http://schemas.openxmlformats.org/officeDocument/2006/relationships/image" Target="../media/image27.png"/><Relationship Id="rId4" Type="http://schemas.openxmlformats.org/officeDocument/2006/relationships/image" Target="../media/image81.png"/><Relationship Id="rId9" Type="http://schemas.openxmlformats.org/officeDocument/2006/relationships/image" Target="../media/image117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" Target="slide47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slide" Target="slide44.xml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svg"/><Relationship Id="rId3" Type="http://schemas.openxmlformats.org/officeDocument/2006/relationships/image" Target="../media/image126.svg"/><Relationship Id="rId21" Type="http://schemas.openxmlformats.org/officeDocument/2006/relationships/image" Target="../media/image52.png"/><Relationship Id="rId7" Type="http://schemas.openxmlformats.org/officeDocument/2006/relationships/image" Target="../media/image130.svg"/><Relationship Id="rId12" Type="http://schemas.openxmlformats.org/officeDocument/2006/relationships/image" Target="../media/image135.svg"/><Relationship Id="rId17" Type="http://schemas.openxmlformats.org/officeDocument/2006/relationships/image" Target="../media/image140.png"/><Relationship Id="rId2" Type="http://schemas.openxmlformats.org/officeDocument/2006/relationships/image" Target="../media/image125.png"/><Relationship Id="rId16" Type="http://schemas.openxmlformats.org/officeDocument/2006/relationships/image" Target="../media/image139.svg"/><Relationship Id="rId20" Type="http://schemas.openxmlformats.org/officeDocument/2006/relationships/image" Target="../media/image143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4.png"/><Relationship Id="rId5" Type="http://schemas.openxmlformats.org/officeDocument/2006/relationships/image" Target="../media/image128.svg"/><Relationship Id="rId15" Type="http://schemas.openxmlformats.org/officeDocument/2006/relationships/image" Target="../media/image138.png"/><Relationship Id="rId23" Type="http://schemas.openxmlformats.org/officeDocument/2006/relationships/image" Target="../media/image2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svg"/><Relationship Id="rId14" Type="http://schemas.openxmlformats.org/officeDocument/2006/relationships/image" Target="../media/image137.svg"/><Relationship Id="rId22" Type="http://schemas.openxmlformats.org/officeDocument/2006/relationships/image" Target="../media/image5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46.xm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A3F0D-369D-4E13-9836-BB46EEF60962}"/>
              </a:ext>
            </a:extLst>
          </p:cNvPr>
          <p:cNvSpPr/>
          <p:nvPr/>
        </p:nvSpPr>
        <p:spPr>
          <a:xfrm>
            <a:off x="-131309" y="-71976"/>
            <a:ext cx="12444808" cy="700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96B3EA1F-C560-4E11-ADA5-F866483A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888" r="-73" b="-80"/>
          <a:stretch/>
        </p:blipFill>
        <p:spPr>
          <a:xfrm>
            <a:off x="41072" y="-64236"/>
            <a:ext cx="9783852" cy="680273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1061131" y="1875245"/>
            <a:ext cx="986336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ENVIRONMENTALLY CONTROLLED TEST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97113-0285-436F-9DB1-88FCA6B92086}"/>
              </a:ext>
            </a:extLst>
          </p:cNvPr>
          <p:cNvSpPr txBox="1"/>
          <p:nvPr/>
        </p:nvSpPr>
        <p:spPr>
          <a:xfrm>
            <a:off x="1198643" y="5156476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/>
                <a:ea typeface="Tahoma"/>
                <a:cs typeface="Arial"/>
              </a:rPr>
              <a:t>Nicholas Blenker | Tucker Hall | David Wilson</a:t>
            </a:r>
          </a:p>
        </p:txBody>
      </p:sp>
    </p:spTree>
    <p:extLst>
      <p:ext uri="{BB962C8B-B14F-4D97-AF65-F5344CB8AC3E}">
        <p14:creationId xmlns:p14="http://schemas.microsoft.com/office/powerpoint/2010/main" val="38318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A55F065-A0EC-41C5-B5AA-C0C09691CA2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hlinkClick r:id="rId3" action="ppaction://hlinksldjump"/>
            <a:extLst>
              <a:ext uri="{FF2B5EF4-FFF2-40B4-BE49-F238E27FC236}">
                <a16:creationId xmlns:a16="http://schemas.microsoft.com/office/drawing/2014/main" id="{213C38D2-C642-44DA-872E-7D296A644F51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286939F-1E19-42AB-85B1-84D60AB606DD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4" descr="Full Brick Wall with solid fill">
            <a:extLst>
              <a:ext uri="{FF2B5EF4-FFF2-40B4-BE49-F238E27FC236}">
                <a16:creationId xmlns:a16="http://schemas.microsoft.com/office/drawing/2014/main" id="{01C2BC31-C521-447A-A05A-3E7FB977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03" y="1321777"/>
            <a:ext cx="1095602" cy="1096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90EC03-9508-42FE-8870-5C4D92CBCCEE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  <a:endParaRPr lang="en-US" sz="240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01E9FCF2-20D6-4621-95B0-18C230160971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24" descr="Full Brick Wall with solid fill">
            <a:extLst>
              <a:ext uri="{FF2B5EF4-FFF2-40B4-BE49-F238E27FC236}">
                <a16:creationId xmlns:a16="http://schemas.microsoft.com/office/drawing/2014/main" id="{AEDB4718-C54B-4EEF-8E2A-82BCB542D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58" name="Hexagon 57">
            <a:extLst>
              <a:ext uri="{FF2B5EF4-FFF2-40B4-BE49-F238E27FC236}">
                <a16:creationId xmlns:a16="http://schemas.microsoft.com/office/drawing/2014/main" id="{1D7E984D-71FA-4475-BF7D-00DE7F80AB19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747C744F-AD49-439A-889A-90D46CFD096F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F715AB57-2A34-4134-B0E7-B40A553F4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35" name="Graphic 26" descr="Door Open with solid fill">
            <a:extLst>
              <a:ext uri="{FF2B5EF4-FFF2-40B4-BE49-F238E27FC236}">
                <a16:creationId xmlns:a16="http://schemas.microsoft.com/office/drawing/2014/main" id="{783B3369-95C6-40F1-9575-B9353EE15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53" name="Graphic 53" descr="Arrow: Counter-clockwise curve with solid fill">
            <a:extLst>
              <a:ext uri="{FF2B5EF4-FFF2-40B4-BE49-F238E27FC236}">
                <a16:creationId xmlns:a16="http://schemas.microsoft.com/office/drawing/2014/main" id="{71830785-43B7-4B4C-8A0D-CD4993526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83" name="Graphic 53" descr="Arrow: Counter-clockwise curve with solid fill">
            <a:extLst>
              <a:ext uri="{FF2B5EF4-FFF2-40B4-BE49-F238E27FC236}">
                <a16:creationId xmlns:a16="http://schemas.microsoft.com/office/drawing/2014/main" id="{92A54206-09D4-428F-BF2A-F0B0DE19AF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EC447BE3-964E-4329-A836-11DA7C11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53326"/>
              </p:ext>
            </p:extLst>
          </p:nvPr>
        </p:nvGraphicFramePr>
        <p:xfrm>
          <a:off x="3654591" y="2732171"/>
          <a:ext cx="6063049" cy="1407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A4D233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Maintain Structural Stability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0%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Deformation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A4D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Support Airducts and Equipment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5 </a:t>
                      </a:r>
                      <a:r>
                        <a:rPr lang="en-US" sz="1800" err="1">
                          <a:latin typeface="Tahoma"/>
                        </a:rPr>
                        <a:t>lbs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Weight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</a:tbl>
          </a:graphicData>
        </a:graphic>
      </p:graphicFrame>
      <p:pic>
        <p:nvPicPr>
          <p:cNvPr id="2" name="Graphic 3" descr="Cube outline">
            <a:extLst>
              <a:ext uri="{FF2B5EF4-FFF2-40B4-BE49-F238E27FC236}">
                <a16:creationId xmlns:a16="http://schemas.microsoft.com/office/drawing/2014/main" id="{C420CEDA-215F-48B6-A5E5-42D2D0618D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3907" y="2869120"/>
            <a:ext cx="2351931" cy="2330315"/>
          </a:xfrm>
          <a:prstGeom prst="rect">
            <a:avLst/>
          </a:prstGeom>
        </p:spPr>
      </p:pic>
      <p:pic>
        <p:nvPicPr>
          <p:cNvPr id="4" name="Graphic 5" descr="Dumbbell with solid fill">
            <a:extLst>
              <a:ext uri="{FF2B5EF4-FFF2-40B4-BE49-F238E27FC236}">
                <a16:creationId xmlns:a16="http://schemas.microsoft.com/office/drawing/2014/main" id="{CF2A01E5-1ABC-4109-9AE4-03FA550E35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9833" y="3474396"/>
            <a:ext cx="1303506" cy="12872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D6B626-FFBB-4472-A809-0DE6E5EED1BB}"/>
              </a:ext>
            </a:extLst>
          </p:cNvPr>
          <p:cNvCxnSpPr/>
          <p:nvPr/>
        </p:nvCxnSpPr>
        <p:spPr>
          <a:xfrm>
            <a:off x="1689201" y="3777110"/>
            <a:ext cx="10732" cy="1094704"/>
          </a:xfrm>
          <a:prstGeom prst="straightConnector1">
            <a:avLst/>
          </a:prstGeom>
          <a:ln w="57150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9502C1-DEFF-4791-A542-858491300D4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6283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F35698B0-1A7B-4F5E-ABC8-7B2B967D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" y="3155546"/>
            <a:ext cx="1114357" cy="1114357"/>
          </a:xfrm>
          <a:prstGeom prst="rect">
            <a:avLst/>
          </a:prstGeom>
        </p:spPr>
      </p:pic>
      <p:pic>
        <p:nvPicPr>
          <p:cNvPr id="6" name="Graphic 7" descr="Gauge with solid fill">
            <a:extLst>
              <a:ext uri="{FF2B5EF4-FFF2-40B4-BE49-F238E27FC236}">
                <a16:creationId xmlns:a16="http://schemas.microsoft.com/office/drawing/2014/main" id="{88DC7F45-0992-4EFE-8D4B-A5AB23FF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439" y="2793460"/>
            <a:ext cx="1368357" cy="13575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/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2" name="Hexagon 1">
            <a:extLst>
              <a:ext uri="{FF2B5EF4-FFF2-40B4-BE49-F238E27FC236}">
                <a16:creationId xmlns:a16="http://schemas.microsoft.com/office/drawing/2014/main" id="{9256F04C-628A-448F-ACDD-7F82362F7420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E9C0C-D49C-4923-8F84-D3221606004D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44CF31B6-BCC7-4C55-827A-7AD986225C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82EA96-15A1-4E6B-BB65-71B4DBD5B9C8}"/>
              </a:ext>
            </a:extLst>
          </p:cNvPr>
          <p:cNvSpPr/>
          <p:nvPr/>
        </p:nvSpPr>
        <p:spPr>
          <a:xfrm>
            <a:off x="355802" y="3817227"/>
            <a:ext cx="1410510" cy="91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28A66106-AFE0-4520-B5C1-FE63F40974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0928" y="3960779"/>
            <a:ext cx="1335931" cy="12440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186E6EE-5273-49CE-9388-7D40606FD842}"/>
              </a:ext>
            </a:extLst>
          </p:cNvPr>
          <p:cNvSpPr/>
          <p:nvPr/>
        </p:nvSpPr>
        <p:spPr>
          <a:xfrm>
            <a:off x="1955460" y="4617056"/>
            <a:ext cx="1410510" cy="91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0" descr="Speedometer Low with solid fill">
            <a:extLst>
              <a:ext uri="{FF2B5EF4-FFF2-40B4-BE49-F238E27FC236}">
                <a16:creationId xmlns:a16="http://schemas.microsoft.com/office/drawing/2014/main" id="{A43FF505-C7FA-4A08-940A-5EC5138E9E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90928" y="3582481"/>
            <a:ext cx="1406187" cy="1368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7C388B-0119-4C26-BD57-F4C7E67403FF}"/>
              </a:ext>
            </a:extLst>
          </p:cNvPr>
          <p:cNvSpPr txBox="1"/>
          <p:nvPr/>
        </p:nvSpPr>
        <p:spPr>
          <a:xfrm>
            <a:off x="141592" y="3854314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10°C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8A7D7-C763-4566-A044-54A105405AF8}"/>
              </a:ext>
            </a:extLst>
          </p:cNvPr>
          <p:cNvSpPr txBox="1"/>
          <p:nvPr/>
        </p:nvSpPr>
        <p:spPr>
          <a:xfrm>
            <a:off x="1319719" y="3843505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50°C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EDE95-F64D-47BD-91E8-4D53781568B9}"/>
              </a:ext>
            </a:extLst>
          </p:cNvPr>
          <p:cNvSpPr txBox="1"/>
          <p:nvPr/>
        </p:nvSpPr>
        <p:spPr>
          <a:xfrm>
            <a:off x="1854741" y="4686570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BAF5FF"/>
                </a:solidFill>
                <a:latin typeface="Tahoma"/>
                <a:ea typeface="Tahoma"/>
                <a:cs typeface="Tahoma"/>
              </a:rPr>
              <a:t>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9DD4D-95CF-41F4-91F1-55C0D13E5C6A}"/>
              </a:ext>
            </a:extLst>
          </p:cNvPr>
          <p:cNvSpPr txBox="1"/>
          <p:nvPr/>
        </p:nvSpPr>
        <p:spPr>
          <a:xfrm>
            <a:off x="2995038" y="4686568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95%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E366D-9207-43DC-9BB9-93F4408BD70F}"/>
              </a:ext>
            </a:extLst>
          </p:cNvPr>
          <p:cNvSpPr/>
          <p:nvPr/>
        </p:nvSpPr>
        <p:spPr>
          <a:xfrm>
            <a:off x="3675476" y="2131100"/>
            <a:ext cx="6052764" cy="745787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D0F18-76BB-453F-A714-5A84B64D57E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56327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/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7" name="Hexagon 6">
            <a:extLst>
              <a:ext uri="{FF2B5EF4-FFF2-40B4-BE49-F238E27FC236}">
                <a16:creationId xmlns:a16="http://schemas.microsoft.com/office/drawing/2014/main" id="{A4698296-60BE-4132-B078-C53117A89A8A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D06AA-0E63-427A-AC7D-FFAD31A2441C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9" name="Graphic 36" descr="Speedometer Low with solid fill">
            <a:extLst>
              <a:ext uri="{FF2B5EF4-FFF2-40B4-BE49-F238E27FC236}">
                <a16:creationId xmlns:a16="http://schemas.microsoft.com/office/drawing/2014/main" id="{45A27117-6ADF-4134-943A-2D07A87378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pic>
        <p:nvPicPr>
          <p:cNvPr id="10" name="Graphic 12" descr="Cube with solid fill">
            <a:extLst>
              <a:ext uri="{FF2B5EF4-FFF2-40B4-BE49-F238E27FC236}">
                <a16:creationId xmlns:a16="http://schemas.microsoft.com/office/drawing/2014/main" id="{DA8A6871-D7AD-4CDB-BDA0-AA71273FE7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138" y="3079884"/>
            <a:ext cx="1541292" cy="1562909"/>
          </a:xfrm>
          <a:prstGeom prst="rect">
            <a:avLst/>
          </a:prstGeom>
        </p:spPr>
      </p:pic>
      <p:pic>
        <p:nvPicPr>
          <p:cNvPr id="11" name="Graphic 12" descr="Cube with solid fill">
            <a:extLst>
              <a:ext uri="{FF2B5EF4-FFF2-40B4-BE49-F238E27FC236}">
                <a16:creationId xmlns:a16="http://schemas.microsoft.com/office/drawing/2014/main" id="{31F33E08-7037-47D8-B41B-E35C988669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4798" y="3150140"/>
            <a:ext cx="1389973" cy="14169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09E611E-B378-417A-9A25-E4F94447E12B}"/>
              </a:ext>
            </a:extLst>
          </p:cNvPr>
          <p:cNvSpPr/>
          <p:nvPr/>
        </p:nvSpPr>
        <p:spPr>
          <a:xfrm>
            <a:off x="409844" y="3314631"/>
            <a:ext cx="1172722" cy="1097063"/>
          </a:xfrm>
          <a:prstGeom prst="ellipse">
            <a:avLst/>
          </a:prstGeom>
          <a:solidFill>
            <a:srgbClr val="B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ube with solid fill">
            <a:extLst>
              <a:ext uri="{FF2B5EF4-FFF2-40B4-BE49-F238E27FC236}">
                <a16:creationId xmlns:a16="http://schemas.microsoft.com/office/drawing/2014/main" id="{1169BC13-4A3A-4895-AA55-844E1699E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37" y="2950182"/>
            <a:ext cx="1800696" cy="18115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26501CA-CD79-4D33-A55F-6CE9B49D0735}"/>
              </a:ext>
            </a:extLst>
          </p:cNvPr>
          <p:cNvSpPr/>
          <p:nvPr/>
        </p:nvSpPr>
        <p:spPr>
          <a:xfrm>
            <a:off x="2128398" y="3325440"/>
            <a:ext cx="1172722" cy="1097063"/>
          </a:xfrm>
          <a:prstGeom prst="ellipse">
            <a:avLst/>
          </a:prstGeom>
          <a:solidFill>
            <a:srgbClr val="FF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2" descr="Cube with solid fill">
            <a:extLst>
              <a:ext uri="{FF2B5EF4-FFF2-40B4-BE49-F238E27FC236}">
                <a16:creationId xmlns:a16="http://schemas.microsoft.com/office/drawing/2014/main" id="{13649E86-D86E-425F-8F12-7DE88EFE70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7991" y="2960991"/>
            <a:ext cx="1800696" cy="1811505"/>
          </a:xfrm>
          <a:prstGeom prst="rect">
            <a:avLst/>
          </a:prstGeom>
        </p:spPr>
      </p:pic>
      <p:pic>
        <p:nvPicPr>
          <p:cNvPr id="16" name="Graphic 12" descr="Cube with solid fill">
            <a:extLst>
              <a:ext uri="{FF2B5EF4-FFF2-40B4-BE49-F238E27FC236}">
                <a16:creationId xmlns:a16="http://schemas.microsoft.com/office/drawing/2014/main" id="{49CD8AC2-6717-4B44-B544-C85E3CB665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47692" y="3090693"/>
            <a:ext cx="1541292" cy="1562909"/>
          </a:xfrm>
          <a:prstGeom prst="rect">
            <a:avLst/>
          </a:prstGeom>
        </p:spPr>
      </p:pic>
      <p:pic>
        <p:nvPicPr>
          <p:cNvPr id="17" name="Graphic 12" descr="Cube with solid fill">
            <a:extLst>
              <a:ext uri="{FF2B5EF4-FFF2-40B4-BE49-F238E27FC236}">
                <a16:creationId xmlns:a16="http://schemas.microsoft.com/office/drawing/2014/main" id="{A5CE8F6E-107B-4B66-ACA2-A12B7DB057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23352" y="3160949"/>
            <a:ext cx="1389973" cy="1416994"/>
          </a:xfrm>
          <a:prstGeom prst="rect">
            <a:avLst/>
          </a:prstGeom>
        </p:spPr>
      </p:pic>
      <p:pic>
        <p:nvPicPr>
          <p:cNvPr id="19" name="Graphic 9" descr="Fire with solid fill">
            <a:extLst>
              <a:ext uri="{FF2B5EF4-FFF2-40B4-BE49-F238E27FC236}">
                <a16:creationId xmlns:a16="http://schemas.microsoft.com/office/drawing/2014/main" id="{A01FADFF-DA99-4B1C-A4DE-D01A40C7C9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55737" y="3431162"/>
            <a:ext cx="914400" cy="914400"/>
          </a:xfrm>
          <a:prstGeom prst="rect">
            <a:avLst/>
          </a:prstGeom>
        </p:spPr>
      </p:pic>
      <p:pic>
        <p:nvPicPr>
          <p:cNvPr id="23" name="Graphic 10" descr="Water with solid fill">
            <a:extLst>
              <a:ext uri="{FF2B5EF4-FFF2-40B4-BE49-F238E27FC236}">
                <a16:creationId xmlns:a16="http://schemas.microsoft.com/office/drawing/2014/main" id="{72180872-7309-4136-882A-0C4C944111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8842" y="3539247"/>
            <a:ext cx="514486" cy="525294"/>
          </a:xfrm>
          <a:prstGeom prst="rect">
            <a:avLst/>
          </a:prstGeom>
        </p:spPr>
      </p:pic>
      <p:pic>
        <p:nvPicPr>
          <p:cNvPr id="25" name="Graphic 10" descr="Water with solid fill">
            <a:extLst>
              <a:ext uri="{FF2B5EF4-FFF2-40B4-BE49-F238E27FC236}">
                <a16:creationId xmlns:a16="http://schemas.microsoft.com/office/drawing/2014/main" id="{23809E9A-C339-4864-88CE-B5F4E0CA4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544" y="3431161"/>
            <a:ext cx="514486" cy="525294"/>
          </a:xfrm>
          <a:prstGeom prst="rect">
            <a:avLst/>
          </a:prstGeom>
        </p:spPr>
      </p:pic>
      <p:pic>
        <p:nvPicPr>
          <p:cNvPr id="27" name="Graphic 3" descr="Cube outline">
            <a:extLst>
              <a:ext uri="{FF2B5EF4-FFF2-40B4-BE49-F238E27FC236}">
                <a16:creationId xmlns:a16="http://schemas.microsoft.com/office/drawing/2014/main" id="{8B56A4F2-B742-4BE0-957D-7AF90C1214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65" y="2869118"/>
            <a:ext cx="1989846" cy="1995252"/>
          </a:xfrm>
          <a:prstGeom prst="rect">
            <a:avLst/>
          </a:prstGeom>
        </p:spPr>
      </p:pic>
      <p:pic>
        <p:nvPicPr>
          <p:cNvPr id="29" name="Graphic 10" descr="Water with solid fill">
            <a:extLst>
              <a:ext uri="{FF2B5EF4-FFF2-40B4-BE49-F238E27FC236}">
                <a16:creationId xmlns:a16="http://schemas.microsoft.com/office/drawing/2014/main" id="{ACCF2B74-30EB-4779-A6F7-368C46F894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7140" y="3890523"/>
            <a:ext cx="514486" cy="52529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79FD7E-804D-4756-9A0C-93B1C9C45CCF}"/>
              </a:ext>
            </a:extLst>
          </p:cNvPr>
          <p:cNvCxnSpPr/>
          <p:nvPr/>
        </p:nvCxnSpPr>
        <p:spPr>
          <a:xfrm flipH="1">
            <a:off x="862807" y="3616124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6466DB9-86C5-4164-BEBA-D47925D80714}"/>
              </a:ext>
            </a:extLst>
          </p:cNvPr>
          <p:cNvCxnSpPr>
            <a:cxnSpLocks/>
          </p:cNvCxnSpPr>
          <p:nvPr/>
        </p:nvCxnSpPr>
        <p:spPr>
          <a:xfrm flipH="1">
            <a:off x="2558525" y="3594659"/>
            <a:ext cx="10732" cy="955184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8F61699-D485-43E7-8068-C4D3DC4FE388}"/>
              </a:ext>
            </a:extLst>
          </p:cNvPr>
          <p:cNvCxnSpPr>
            <a:cxnSpLocks/>
          </p:cNvCxnSpPr>
          <p:nvPr/>
        </p:nvCxnSpPr>
        <p:spPr>
          <a:xfrm flipH="1">
            <a:off x="2633650" y="3487335"/>
            <a:ext cx="525889" cy="107325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3" descr="Cube outline">
            <a:extLst>
              <a:ext uri="{FF2B5EF4-FFF2-40B4-BE49-F238E27FC236}">
                <a16:creationId xmlns:a16="http://schemas.microsoft.com/office/drawing/2014/main" id="{B27F7A6D-A30A-4ACA-B250-88256CB1D5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01864" y="4095884"/>
            <a:ext cx="1989846" cy="199525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44A95FA-C18E-41EB-AE76-16AE7F693703}"/>
              </a:ext>
            </a:extLst>
          </p:cNvPr>
          <p:cNvSpPr/>
          <p:nvPr/>
        </p:nvSpPr>
        <p:spPr>
          <a:xfrm>
            <a:off x="3679420" y="2871559"/>
            <a:ext cx="6052764" cy="1504280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AC7041-6319-4D2F-8F06-12B8E99D64D2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9750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Shape&#10;&#10;Description automatically generated">
            <a:extLst>
              <a:ext uri="{FF2B5EF4-FFF2-40B4-BE49-F238E27FC236}">
                <a16:creationId xmlns:a16="http://schemas.microsoft.com/office/drawing/2014/main" id="{92D90939-C4A7-4EB0-8244-8E683082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7" y="3109271"/>
            <a:ext cx="1506977" cy="1493331"/>
          </a:xfrm>
          <a:prstGeom prst="rect">
            <a:avLst/>
          </a:prstGeom>
        </p:spPr>
      </p:pic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D89F9060-4000-4259-8EA4-2F0C622B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903" y="2815076"/>
            <a:ext cx="2076314" cy="20817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65" name="Table 26">
            <a:extLst>
              <a:ext uri="{FF2B5EF4-FFF2-40B4-BE49-F238E27FC236}">
                <a16:creationId xmlns:a16="http://schemas.microsoft.com/office/drawing/2014/main" id="{0271E131-504F-455E-855B-82383D5DD79F}"/>
              </a:ext>
            </a:extLst>
          </p:cNvPr>
          <p:cNvGraphicFramePr>
            <a:graphicFrameLocks noGrp="1"/>
          </p:cNvGraphicFramePr>
          <p:nvPr/>
        </p:nvGraphicFramePr>
        <p:xfrm>
          <a:off x="3676208" y="1738641"/>
          <a:ext cx="6063049" cy="3632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8447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197368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CFB4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1°C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Monitor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Add Heat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10°C ≤ T ≤ 50°C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57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Remove Heat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0490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Increase Humidity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0-95% RH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Relative </a:t>
                      </a:r>
                      <a:endParaRPr lang="en-US"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u="none" strike="noStrike" noProof="0">
                          <a:latin typeface="Tahoma"/>
                        </a:rPr>
                        <a:t>Humidity</a:t>
                      </a:r>
                      <a:endParaRPr lang="en-US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606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Decrease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96307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Monitor Hot &amp; Cold Spots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 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Sensors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CFB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5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Regulate Air Circulation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1m</a:t>
                      </a:r>
                      <a:r>
                        <a:rPr lang="en-US" sz="1800" baseline="30000">
                          <a:latin typeface="Tahoma"/>
                        </a:rPr>
                        <a:t>3</a:t>
                      </a:r>
                      <a:r>
                        <a:rPr lang="en-US" sz="1800">
                          <a:latin typeface="Tahoma"/>
                        </a:rPr>
                        <a:t>/min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Volumetric Flow Rate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66760"/>
                  </a:ext>
                </a:extLst>
              </a:tr>
            </a:tbl>
          </a:graphicData>
        </a:graphic>
      </p:graphicFrame>
      <p:sp>
        <p:nvSpPr>
          <p:cNvPr id="8" name="Hexagon 7">
            <a:extLst>
              <a:ext uri="{FF2B5EF4-FFF2-40B4-BE49-F238E27FC236}">
                <a16:creationId xmlns:a16="http://schemas.microsoft.com/office/drawing/2014/main" id="{50A4DFF0-8755-4A0B-BAC7-1882C8E6F9BE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74655-C39A-4B71-BD8C-2900818A9B3E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pic>
        <p:nvPicPr>
          <p:cNvPr id="10" name="Graphic 36" descr="Speedometer Low with solid fill">
            <a:extLst>
              <a:ext uri="{FF2B5EF4-FFF2-40B4-BE49-F238E27FC236}">
                <a16:creationId xmlns:a16="http://schemas.microsoft.com/office/drawing/2014/main" id="{B80D3C83-5776-45FF-ABAE-B12BF2E1CA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5571" y="1257925"/>
            <a:ext cx="1182070" cy="1183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C4608E-5E6A-4C21-8475-B8050E86341A}"/>
              </a:ext>
            </a:extLst>
          </p:cNvPr>
          <p:cNvSpPr/>
          <p:nvPr/>
        </p:nvSpPr>
        <p:spPr>
          <a:xfrm>
            <a:off x="3679420" y="4348381"/>
            <a:ext cx="6052764" cy="103761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3" descr="Cube outline">
            <a:extLst>
              <a:ext uri="{FF2B5EF4-FFF2-40B4-BE49-F238E27FC236}">
                <a16:creationId xmlns:a16="http://schemas.microsoft.com/office/drawing/2014/main" id="{972790DE-C32F-4AF8-BCA0-E65369FE9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0715" y="2858310"/>
            <a:ext cx="1989846" cy="1995252"/>
          </a:xfrm>
          <a:prstGeom prst="rect">
            <a:avLst/>
          </a:prstGeom>
        </p:spPr>
      </p:pic>
      <p:pic>
        <p:nvPicPr>
          <p:cNvPr id="19" name="Graphic 22" descr="Windy with solid fill">
            <a:extLst>
              <a:ext uri="{FF2B5EF4-FFF2-40B4-BE49-F238E27FC236}">
                <a16:creationId xmlns:a16="http://schemas.microsoft.com/office/drawing/2014/main" id="{3BEF9D5C-6F26-470F-89FF-5CBF568191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80000">
            <a:off x="2626423" y="3652034"/>
            <a:ext cx="682018" cy="692826"/>
          </a:xfrm>
          <a:prstGeom prst="rect">
            <a:avLst/>
          </a:prstGeom>
        </p:spPr>
      </p:pic>
      <p:pic>
        <p:nvPicPr>
          <p:cNvPr id="51" name="Graphic 22" descr="Windy with solid fill">
            <a:extLst>
              <a:ext uri="{FF2B5EF4-FFF2-40B4-BE49-F238E27FC236}">
                <a16:creationId xmlns:a16="http://schemas.microsoft.com/office/drawing/2014/main" id="{77956808-FD10-4B01-8E11-AAC0A803EB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100000">
            <a:off x="1950890" y="3587182"/>
            <a:ext cx="682018" cy="692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17B41C-D165-442A-8F1A-84F1ADA497F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7674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9" descr="Protecting hand with solid fill">
            <a:extLst>
              <a:ext uri="{FF2B5EF4-FFF2-40B4-BE49-F238E27FC236}">
                <a16:creationId xmlns:a16="http://schemas.microsoft.com/office/drawing/2014/main" id="{1DA1C331-67E9-4664-ACC1-08054CD3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40000">
            <a:off x="46002" y="3347970"/>
            <a:ext cx="671209" cy="6820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55295"/>
              </p:ext>
            </p:extLst>
          </p:nvPr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157CE5-205A-4929-A8C1-C4EBDD9B0432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917057F-FF11-4976-A186-A29F19EDCF27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4B4F0-9748-4108-A221-F909AB982F28}"/>
              </a:ext>
            </a:extLst>
          </p:cNvPr>
          <p:cNvSpPr/>
          <p:nvPr/>
        </p:nvSpPr>
        <p:spPr>
          <a:xfrm>
            <a:off x="3674453" y="1884617"/>
            <a:ext cx="6052764" cy="1265281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26" descr="Door Open with solid fill">
            <a:extLst>
              <a:ext uri="{FF2B5EF4-FFF2-40B4-BE49-F238E27FC236}">
                <a16:creationId xmlns:a16="http://schemas.microsoft.com/office/drawing/2014/main" id="{07800976-87AF-4DA8-9922-196E14F179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CC0451A3-D0A7-41CB-A781-EF8B7B4002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123" y="2753984"/>
            <a:ext cx="1262436" cy="901480"/>
          </a:xfrm>
          <a:prstGeom prst="rect">
            <a:avLst/>
          </a:prstGeom>
        </p:spPr>
      </p:pic>
      <p:pic>
        <p:nvPicPr>
          <p:cNvPr id="8" name="Graphic 3" descr="Cube outline">
            <a:extLst>
              <a:ext uri="{FF2B5EF4-FFF2-40B4-BE49-F238E27FC236}">
                <a16:creationId xmlns:a16="http://schemas.microsoft.com/office/drawing/2014/main" id="{1A1E6649-5150-4914-818E-BCA53B590B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31524" y="2869119"/>
            <a:ext cx="1989846" cy="1995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51AE7F-E630-4D9E-AA20-2200CB7E9C23}"/>
              </a:ext>
            </a:extLst>
          </p:cNvPr>
          <p:cNvSpPr/>
          <p:nvPr/>
        </p:nvSpPr>
        <p:spPr>
          <a:xfrm>
            <a:off x="2515139" y="2939373"/>
            <a:ext cx="232384" cy="275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FAD1E200-6FF6-47EE-AE5E-5CFE211FED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6221" y="3113831"/>
            <a:ext cx="632367" cy="1322084"/>
          </a:xfrm>
          <a:prstGeom prst="rect">
            <a:avLst/>
          </a:prstGeom>
        </p:spPr>
      </p:pic>
      <p:pic>
        <p:nvPicPr>
          <p:cNvPr id="7" name="Graphic 3" descr="Cube outline">
            <a:extLst>
              <a:ext uri="{FF2B5EF4-FFF2-40B4-BE49-F238E27FC236}">
                <a16:creationId xmlns:a16="http://schemas.microsoft.com/office/drawing/2014/main" id="{3E0A6A4D-6B54-4AEF-A0D2-CE74AD4390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1073" y="2858309"/>
            <a:ext cx="2038484" cy="2049295"/>
          </a:xfrm>
          <a:prstGeom prst="rect">
            <a:avLst/>
          </a:prstGeom>
        </p:spPr>
      </p:pic>
      <p:pic>
        <p:nvPicPr>
          <p:cNvPr id="9" name="Graphic 9" descr="Protecting hand with solid fill">
            <a:extLst>
              <a:ext uri="{FF2B5EF4-FFF2-40B4-BE49-F238E27FC236}">
                <a16:creationId xmlns:a16="http://schemas.microsoft.com/office/drawing/2014/main" id="{ADD5101F-590A-4804-99BE-95D9EAB69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60000">
            <a:off x="1104630" y="3960779"/>
            <a:ext cx="914400" cy="914400"/>
          </a:xfrm>
          <a:prstGeom prst="rect">
            <a:avLst/>
          </a:prstGeom>
        </p:spPr>
      </p:pic>
      <p:pic>
        <p:nvPicPr>
          <p:cNvPr id="29" name="Graphic 9" descr="Protecting hand with solid fill">
            <a:extLst>
              <a:ext uri="{FF2B5EF4-FFF2-40B4-BE49-F238E27FC236}">
                <a16:creationId xmlns:a16="http://schemas.microsoft.com/office/drawing/2014/main" id="{A5B7218F-F300-4CD5-8000-15264019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20000">
            <a:off x="2469" y="4019437"/>
            <a:ext cx="806315" cy="8009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ABB3F-030E-40BF-814B-E4C670C9256B}"/>
              </a:ext>
            </a:extLst>
          </p:cNvPr>
          <p:cNvSpPr/>
          <p:nvPr/>
        </p:nvSpPr>
        <p:spPr>
          <a:xfrm rot="20640000">
            <a:off x="2345816" y="3537608"/>
            <a:ext cx="659319" cy="4377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723DB9-CE8B-4816-B413-4B3A9384CCA7}"/>
              </a:ext>
            </a:extLst>
          </p:cNvPr>
          <p:cNvSpPr/>
          <p:nvPr/>
        </p:nvSpPr>
        <p:spPr>
          <a:xfrm>
            <a:off x="2185479" y="3620309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CEB5E1-3AD3-454F-A57C-1EA83EDB9A4B}"/>
              </a:ext>
            </a:extLst>
          </p:cNvPr>
          <p:cNvSpPr/>
          <p:nvPr/>
        </p:nvSpPr>
        <p:spPr>
          <a:xfrm>
            <a:off x="2833989" y="3452776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2C5B1C-BD78-4494-89DE-340F74E54D3D}"/>
              </a:ext>
            </a:extLst>
          </p:cNvPr>
          <p:cNvCxnSpPr>
            <a:cxnSpLocks/>
          </p:cNvCxnSpPr>
          <p:nvPr/>
        </p:nvCxnSpPr>
        <p:spPr>
          <a:xfrm flipH="1">
            <a:off x="2558525" y="3594659"/>
            <a:ext cx="10732" cy="95518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AE50AA-270E-4B92-A186-EFFF6D8EA8C6}"/>
              </a:ext>
            </a:extLst>
          </p:cNvPr>
          <p:cNvCxnSpPr>
            <a:cxnSpLocks/>
          </p:cNvCxnSpPr>
          <p:nvPr/>
        </p:nvCxnSpPr>
        <p:spPr>
          <a:xfrm flipH="1">
            <a:off x="2568799" y="3476527"/>
            <a:ext cx="660995" cy="14515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A0A828-3D59-49B4-A1A9-9763EB874D28}"/>
              </a:ext>
            </a:extLst>
          </p:cNvPr>
          <p:cNvCxnSpPr>
            <a:cxnSpLocks/>
          </p:cNvCxnSpPr>
          <p:nvPr/>
        </p:nvCxnSpPr>
        <p:spPr>
          <a:xfrm flipH="1" flipV="1">
            <a:off x="2049991" y="3346064"/>
            <a:ext cx="547505" cy="265569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634D31-B179-4500-9DCB-CB1A98C7DD7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40108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1D8E22-F001-4F1A-93D5-F66D3E5CC7A1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1D5F87B-1BCE-44B0-9ECC-E355EBF2B271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6" descr="Door Open with solid fill">
            <a:extLst>
              <a:ext uri="{FF2B5EF4-FFF2-40B4-BE49-F238E27FC236}">
                <a16:creationId xmlns:a16="http://schemas.microsoft.com/office/drawing/2014/main" id="{AFB0A609-A3BA-4859-BAAF-0DE81DB9AE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0F87AC-9D75-450F-AFF3-ECA91A236857}"/>
              </a:ext>
            </a:extLst>
          </p:cNvPr>
          <p:cNvSpPr/>
          <p:nvPr/>
        </p:nvSpPr>
        <p:spPr>
          <a:xfrm>
            <a:off x="3670071" y="3172778"/>
            <a:ext cx="6078325" cy="1273608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4" descr="Glasses with solid fill">
            <a:extLst>
              <a:ext uri="{FF2B5EF4-FFF2-40B4-BE49-F238E27FC236}">
                <a16:creationId xmlns:a16="http://schemas.microsoft.com/office/drawing/2014/main" id="{67CB714C-47E0-4D35-BB13-9F8E86E4D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-360000">
            <a:off x="245354" y="3523033"/>
            <a:ext cx="552316" cy="530699"/>
          </a:xfrm>
          <a:prstGeom prst="rect">
            <a:avLst/>
          </a:prstGeom>
        </p:spPr>
      </p:pic>
      <p:pic>
        <p:nvPicPr>
          <p:cNvPr id="40" name="Graphic 14" descr="Glasses with solid fill">
            <a:extLst>
              <a:ext uri="{FF2B5EF4-FFF2-40B4-BE49-F238E27FC236}">
                <a16:creationId xmlns:a16="http://schemas.microsoft.com/office/drawing/2014/main" id="{B6FB9D7A-DEB7-4DA5-9F15-9EE69C1F2D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20000">
            <a:off x="193936" y="4480659"/>
            <a:ext cx="865762" cy="82793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451EF45-3E76-4B35-87B6-7309C194A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123" y="2753984"/>
            <a:ext cx="1262436" cy="901480"/>
          </a:xfrm>
          <a:prstGeom prst="rect">
            <a:avLst/>
          </a:prstGeom>
          <a:solidFill>
            <a:srgbClr val="CEB888"/>
          </a:solidFill>
          <a:ln>
            <a:solidFill>
              <a:schemeClr val="bg1"/>
            </a:solidFill>
          </a:ln>
        </p:spPr>
      </p:pic>
      <p:pic>
        <p:nvPicPr>
          <p:cNvPr id="12" name="Graphic 3" descr="Cube outline">
            <a:extLst>
              <a:ext uri="{FF2B5EF4-FFF2-40B4-BE49-F238E27FC236}">
                <a16:creationId xmlns:a16="http://schemas.microsoft.com/office/drawing/2014/main" id="{077908CF-3881-466E-9CC2-296101EE9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20715" y="2858310"/>
            <a:ext cx="1989846" cy="19952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B88D9D-7B28-4995-A14E-2EBAE44EA2EC}"/>
              </a:ext>
            </a:extLst>
          </p:cNvPr>
          <p:cNvSpPr/>
          <p:nvPr/>
        </p:nvSpPr>
        <p:spPr>
          <a:xfrm>
            <a:off x="2515139" y="2939373"/>
            <a:ext cx="232384" cy="275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A9A96C1F-7151-404A-B2DB-0961C0D3CE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5669" y="2847501"/>
            <a:ext cx="2033080" cy="20492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8894C5-FE59-40C0-A2DD-3917F1F10DDF}"/>
              </a:ext>
            </a:extLst>
          </p:cNvPr>
          <p:cNvSpPr/>
          <p:nvPr/>
        </p:nvSpPr>
        <p:spPr>
          <a:xfrm rot="20640000">
            <a:off x="2345816" y="3537608"/>
            <a:ext cx="659319" cy="4377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E8E243-592D-40F7-9C6A-15FCB51CDF5C}"/>
              </a:ext>
            </a:extLst>
          </p:cNvPr>
          <p:cNvSpPr/>
          <p:nvPr/>
        </p:nvSpPr>
        <p:spPr>
          <a:xfrm>
            <a:off x="2185479" y="3620309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337351-EEC6-411F-B90F-13917388CB76}"/>
              </a:ext>
            </a:extLst>
          </p:cNvPr>
          <p:cNvSpPr/>
          <p:nvPr/>
        </p:nvSpPr>
        <p:spPr>
          <a:xfrm>
            <a:off x="2833989" y="3452776"/>
            <a:ext cx="318851" cy="4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448EEB-EE83-4ED3-934F-CCD335AE206B}"/>
              </a:ext>
            </a:extLst>
          </p:cNvPr>
          <p:cNvCxnSpPr>
            <a:cxnSpLocks/>
          </p:cNvCxnSpPr>
          <p:nvPr/>
        </p:nvCxnSpPr>
        <p:spPr>
          <a:xfrm flipH="1">
            <a:off x="2558525" y="3594659"/>
            <a:ext cx="10732" cy="95518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8867DB-1794-48D1-A938-640AA127C9C2}"/>
              </a:ext>
            </a:extLst>
          </p:cNvPr>
          <p:cNvCxnSpPr>
            <a:cxnSpLocks/>
          </p:cNvCxnSpPr>
          <p:nvPr/>
        </p:nvCxnSpPr>
        <p:spPr>
          <a:xfrm flipH="1" flipV="1">
            <a:off x="2049991" y="3346064"/>
            <a:ext cx="547505" cy="265569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A9C20A-4913-4F1A-B5B6-A88B0F0E0F80}"/>
              </a:ext>
            </a:extLst>
          </p:cNvPr>
          <p:cNvCxnSpPr>
            <a:cxnSpLocks/>
          </p:cNvCxnSpPr>
          <p:nvPr/>
        </p:nvCxnSpPr>
        <p:spPr>
          <a:xfrm flipH="1">
            <a:off x="2568799" y="3476527"/>
            <a:ext cx="660995" cy="145154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4" descr="Ruler with solid fill">
            <a:extLst>
              <a:ext uri="{FF2B5EF4-FFF2-40B4-BE49-F238E27FC236}">
                <a16:creationId xmlns:a16="http://schemas.microsoft.com/office/drawing/2014/main" id="{A249313A-D023-4402-ABAB-473E6DFDC9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8840000">
            <a:off x="2705642" y="2796219"/>
            <a:ext cx="800909" cy="7955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63EF7E6-44E6-44E4-BAEE-039FC1C5E5D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64918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graphicFrame>
        <p:nvGraphicFramePr>
          <p:cNvPr id="55" name="Table 26">
            <a:extLst>
              <a:ext uri="{FF2B5EF4-FFF2-40B4-BE49-F238E27FC236}">
                <a16:creationId xmlns:a16="http://schemas.microsoft.com/office/drawing/2014/main" id="{C97B1F78-97FC-4208-85BC-4CD4D226E136}"/>
              </a:ext>
            </a:extLst>
          </p:cNvPr>
          <p:cNvGraphicFramePr>
            <a:graphicFrameLocks noGrp="1"/>
          </p:cNvGraphicFramePr>
          <p:nvPr/>
        </p:nvGraphicFramePr>
        <p:xfrm>
          <a:off x="3687018" y="1510808"/>
          <a:ext cx="6063048" cy="40690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3659">
                  <a:extLst>
                    <a:ext uri="{9D8B030D-6E8A-4147-A177-3AD203B41FA5}">
                      <a16:colId xmlns:a16="http://schemas.microsoft.com/office/drawing/2014/main" val="3932523209"/>
                    </a:ext>
                  </a:extLst>
                </a:gridCol>
                <a:gridCol w="1292155">
                  <a:extLst>
                    <a:ext uri="{9D8B030D-6E8A-4147-A177-3AD203B41FA5}">
                      <a16:colId xmlns:a16="http://schemas.microsoft.com/office/drawing/2014/main" val="4212164411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33368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Function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Target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BDC"/>
                          </a:solidFill>
                          <a:latin typeface="Tahoma"/>
                        </a:rPr>
                        <a:t>Metric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Allow access from all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3 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Accessible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Sides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</a:rPr>
                        <a:t>Enable efficient exchange of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15 minutes</a:t>
                      </a:r>
                      <a:endParaRPr lang="en-US" sz="1800" err="1">
                        <a:latin typeface="Tahoma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/>
                        </a:rPr>
                        <a:t>Time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147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 view of the compressor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360°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Degrees of Visibility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193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Provide clearance for overhead crane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30 cm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Distance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95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Display Information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Yes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Display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987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Temperature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No 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Tahoma"/>
                        </a:rPr>
                        <a:t>Human Interaction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493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Tahoma"/>
                        </a:rPr>
                        <a:t>Adjust Humidity</a:t>
                      </a:r>
                    </a:p>
                  </a:txBody>
                  <a:tcPr>
                    <a:lnL w="0">
                      <a:noFill/>
                    </a:lnL>
                    <a:lnT w="0">
                      <a:noFill/>
                    </a:lnT>
                    <a:lnB w="0">
                      <a:noFill/>
                    </a:lnB>
                    <a:solidFill>
                      <a:srgbClr val="00BBD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2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C77F50-0F66-4325-BDEB-2AEA32C13341}"/>
              </a:ext>
            </a:extLst>
          </p:cNvPr>
          <p:cNvSpPr txBox="1"/>
          <p:nvPr/>
        </p:nvSpPr>
        <p:spPr>
          <a:xfrm>
            <a:off x="36720" y="5574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sz="2400">
              <a:solidFill>
                <a:srgbClr val="00BBDC"/>
              </a:solidFill>
              <a:cs typeface="Calibri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EBE7E9A-5818-4DE3-ACDC-45BC2E4E528D}"/>
              </a:ext>
            </a:extLst>
          </p:cNvPr>
          <p:cNvSpPr/>
          <p:nvPr/>
        </p:nvSpPr>
        <p:spPr>
          <a:xfrm rot="10800000">
            <a:off x="415648" y="1024820"/>
            <a:ext cx="1985677" cy="165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6" descr="Door Open with solid fill">
            <a:extLst>
              <a:ext uri="{FF2B5EF4-FFF2-40B4-BE49-F238E27FC236}">
                <a16:creationId xmlns:a16="http://schemas.microsoft.com/office/drawing/2014/main" id="{9140EFD2-D9A3-465E-BD19-6D3B83C3F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765" y="1256925"/>
            <a:ext cx="1198282" cy="1188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E38E9-8335-48FB-A1A4-CF48713AB073}"/>
              </a:ext>
            </a:extLst>
          </p:cNvPr>
          <p:cNvSpPr/>
          <p:nvPr/>
        </p:nvSpPr>
        <p:spPr>
          <a:xfrm>
            <a:off x="3679420" y="4465371"/>
            <a:ext cx="6085189" cy="1108120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3" descr="Cube outline">
            <a:extLst>
              <a:ext uri="{FF2B5EF4-FFF2-40B4-BE49-F238E27FC236}">
                <a16:creationId xmlns:a16="http://schemas.microsoft.com/office/drawing/2014/main" id="{4A69A15C-190E-4508-B210-FA477351D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55949" y="2869119"/>
            <a:ext cx="1989846" cy="1995252"/>
          </a:xfrm>
          <a:prstGeom prst="rect">
            <a:avLst/>
          </a:prstGeom>
        </p:spPr>
      </p:pic>
      <p:pic>
        <p:nvPicPr>
          <p:cNvPr id="12" name="Graphic 12" descr="Monitor with solid fill">
            <a:extLst>
              <a:ext uri="{FF2B5EF4-FFF2-40B4-BE49-F238E27FC236}">
                <a16:creationId xmlns:a16="http://schemas.microsoft.com/office/drawing/2014/main" id="{BE8EBD11-CBCD-4C4C-921F-8C968BE65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013" y="3269035"/>
            <a:ext cx="1368356" cy="1362952"/>
          </a:xfrm>
          <a:prstGeom prst="rect">
            <a:avLst/>
          </a:prstGeom>
        </p:spPr>
      </p:pic>
      <p:pic>
        <p:nvPicPr>
          <p:cNvPr id="13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4284D922-AE06-4509-9254-EED5634851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800" y="4776823"/>
            <a:ext cx="784698" cy="773890"/>
          </a:xfrm>
          <a:prstGeom prst="rect">
            <a:avLst/>
          </a:prstGeom>
        </p:spPr>
      </p:pic>
      <p:pic>
        <p:nvPicPr>
          <p:cNvPr id="18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64CB47A-316A-4533-9934-009BD47FDD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6588" y="4766012"/>
            <a:ext cx="773889" cy="7198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B232FB-0D75-472B-BCAF-B36EEF2B8648}"/>
              </a:ext>
            </a:extLst>
          </p:cNvPr>
          <p:cNvSpPr/>
          <p:nvPr/>
        </p:nvSpPr>
        <p:spPr>
          <a:xfrm>
            <a:off x="344992" y="5157482"/>
            <a:ext cx="2599446" cy="46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10" descr="Speedometer Low with solid fill">
            <a:extLst>
              <a:ext uri="{FF2B5EF4-FFF2-40B4-BE49-F238E27FC236}">
                <a16:creationId xmlns:a16="http://schemas.microsoft.com/office/drawing/2014/main" id="{34FF121B-BAF8-403D-B4C9-7E2476691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01736" y="4512013"/>
            <a:ext cx="898187" cy="887378"/>
          </a:xfrm>
          <a:prstGeom prst="rect">
            <a:avLst/>
          </a:prstGeom>
        </p:spPr>
      </p:pic>
      <p:pic>
        <p:nvPicPr>
          <p:cNvPr id="14" name="Graphic 7" descr="Gauge with solid fill">
            <a:extLst>
              <a:ext uri="{FF2B5EF4-FFF2-40B4-BE49-F238E27FC236}">
                <a16:creationId xmlns:a16="http://schemas.microsoft.com/office/drawing/2014/main" id="{E4D4E11B-0B09-4A4C-9F90-0EA0CC5B02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3354" y="4522821"/>
            <a:ext cx="898187" cy="8927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D2EA69-4B34-4A02-A315-43D43FCC8BF2}"/>
              </a:ext>
            </a:extLst>
          </p:cNvPr>
          <p:cNvSpPr txBox="1"/>
          <p:nvPr/>
        </p:nvSpPr>
        <p:spPr>
          <a:xfrm>
            <a:off x="492869" y="5178356"/>
            <a:ext cx="6355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10°C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7E881-A671-42CE-9474-CA1CAEB449D4}"/>
              </a:ext>
            </a:extLst>
          </p:cNvPr>
          <p:cNvSpPr txBox="1"/>
          <p:nvPr/>
        </p:nvSpPr>
        <p:spPr>
          <a:xfrm>
            <a:off x="1298103" y="5178356"/>
            <a:ext cx="6355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50°C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0EC9F4-DAC7-4872-941B-2EC26831C352}"/>
              </a:ext>
            </a:extLst>
          </p:cNvPr>
          <p:cNvSpPr txBox="1"/>
          <p:nvPr/>
        </p:nvSpPr>
        <p:spPr>
          <a:xfrm>
            <a:off x="1833124" y="5178357"/>
            <a:ext cx="6679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BAF5FF"/>
                </a:solidFill>
                <a:latin typeface="Tahoma"/>
                <a:ea typeface="Tahoma"/>
                <a:cs typeface="Tahoma"/>
              </a:rPr>
              <a:t>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FC0B0-BBE8-4BBA-BE48-3C972855A991}"/>
              </a:ext>
            </a:extLst>
          </p:cNvPr>
          <p:cNvSpPr txBox="1"/>
          <p:nvPr/>
        </p:nvSpPr>
        <p:spPr>
          <a:xfrm>
            <a:off x="2568102" y="5178355"/>
            <a:ext cx="6679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95%</a:t>
            </a:r>
          </a:p>
        </p:txBody>
      </p:sp>
      <p:pic>
        <p:nvPicPr>
          <p:cNvPr id="31" name="Graphic 9" descr="Protecting hand with solid fill">
            <a:extLst>
              <a:ext uri="{FF2B5EF4-FFF2-40B4-BE49-F238E27FC236}">
                <a16:creationId xmlns:a16="http://schemas.microsoft.com/office/drawing/2014/main" id="{EC58B371-C632-4A09-A86E-5C356D3693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7320000">
            <a:off x="1958502" y="5047034"/>
            <a:ext cx="914400" cy="914400"/>
          </a:xfrm>
          <a:prstGeom prst="rect">
            <a:avLst/>
          </a:prstGeom>
        </p:spPr>
      </p:pic>
      <p:pic>
        <p:nvPicPr>
          <p:cNvPr id="56" name="Graphic 9" descr="Protecting hand with solid fill">
            <a:extLst>
              <a:ext uri="{FF2B5EF4-FFF2-40B4-BE49-F238E27FC236}">
                <a16:creationId xmlns:a16="http://schemas.microsoft.com/office/drawing/2014/main" id="{C7B88C11-E5BE-416D-BD15-C6C090EE89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4100000" flipH="1">
            <a:off x="796587" y="5041629"/>
            <a:ext cx="914400" cy="914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F394D9A-2C8C-4FBF-89A5-125F72A94AD0}"/>
              </a:ext>
            </a:extLst>
          </p:cNvPr>
          <p:cNvSpPr txBox="1"/>
          <p:nvPr/>
        </p:nvSpPr>
        <p:spPr>
          <a:xfrm>
            <a:off x="465846" y="3594908"/>
            <a:ext cx="66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25%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5D7389-B128-416D-B917-517EF4573700}"/>
              </a:ext>
            </a:extLst>
          </p:cNvPr>
          <p:cNvSpPr txBox="1"/>
          <p:nvPr/>
        </p:nvSpPr>
        <p:spPr>
          <a:xfrm>
            <a:off x="433421" y="3881334"/>
            <a:ext cx="635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40°C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F188CA-964A-4C4B-A3E9-BE2A44D6C881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96612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Generation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6509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35983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Brainstorm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23532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Biomimicry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28965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Anti-Problem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64102" y="417829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Morphological Chart</a:t>
            </a:r>
          </a:p>
        </p:txBody>
      </p:sp>
      <p:pic>
        <p:nvPicPr>
          <p:cNvPr id="2" name="Graphic 9" descr="Brain with solid fill">
            <a:extLst>
              <a:ext uri="{FF2B5EF4-FFF2-40B4-BE49-F238E27FC236}">
                <a16:creationId xmlns:a16="http://schemas.microsoft.com/office/drawing/2014/main" id="{8CF662EC-0CDE-420A-8471-A878E8683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204" y="3512226"/>
            <a:ext cx="1335931" cy="1330527"/>
          </a:xfrm>
          <a:prstGeom prst="rect">
            <a:avLst/>
          </a:prstGeom>
        </p:spPr>
      </p:pic>
      <p:pic>
        <p:nvPicPr>
          <p:cNvPr id="10" name="Graphic 10" descr="Bug with solid fill">
            <a:extLst>
              <a:ext uri="{FF2B5EF4-FFF2-40B4-BE49-F238E27FC236}">
                <a16:creationId xmlns:a16="http://schemas.microsoft.com/office/drawing/2014/main" id="{D096930C-E21D-441C-B78C-EC187AC31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5864" y="2155758"/>
            <a:ext cx="1314314" cy="1325123"/>
          </a:xfrm>
          <a:prstGeom prst="rect">
            <a:avLst/>
          </a:prstGeom>
        </p:spPr>
      </p:pic>
      <p:pic>
        <p:nvPicPr>
          <p:cNvPr id="11" name="Graphic 11" descr="Yin And Yang with solid fill">
            <a:extLst>
              <a:ext uri="{FF2B5EF4-FFF2-40B4-BE49-F238E27FC236}">
                <a16:creationId xmlns:a16="http://schemas.microsoft.com/office/drawing/2014/main" id="{9B94AC5A-0DE1-44D0-BB14-68A9A2D71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1310" y="3506821"/>
            <a:ext cx="1325123" cy="1330527"/>
          </a:xfrm>
          <a:prstGeom prst="rect">
            <a:avLst/>
          </a:prstGeom>
        </p:spPr>
      </p:pic>
      <p:pic>
        <p:nvPicPr>
          <p:cNvPr id="12" name="Graphic 12" descr="Dice with solid fill">
            <a:extLst>
              <a:ext uri="{FF2B5EF4-FFF2-40B4-BE49-F238E27FC236}">
                <a16:creationId xmlns:a16="http://schemas.microsoft.com/office/drawing/2014/main" id="{3CDD688D-ED79-4686-909F-0FFC92379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-1440000">
            <a:off x="8782196" y="1968682"/>
            <a:ext cx="1708825" cy="1703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37EBB0-718A-4055-9A19-5799786DF56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7341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0E16F0-8481-4AC2-A6D3-D6F738DF906D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3F704D-04FE-477B-9651-78951F9D3931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11D462-39F6-4617-95E7-946EE211313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EA6B02-3B9E-4A40-BF36-4B224885CA1C}"/>
              </a:ext>
            </a:extLst>
          </p:cNvPr>
          <p:cNvSpPr/>
          <p:nvPr/>
        </p:nvSpPr>
        <p:spPr>
          <a:xfrm>
            <a:off x="5429035" y="1392571"/>
            <a:ext cx="5999819" cy="717070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    </a:t>
            </a:r>
            <a:r>
              <a:rPr lang="en-US" b="1" dirty="0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D6E6E-A07D-4822-8228-4CCE2696D8A0}"/>
              </a:ext>
            </a:extLst>
          </p:cNvPr>
          <p:cNvSpPr/>
          <p:nvPr/>
        </p:nvSpPr>
        <p:spPr>
          <a:xfrm>
            <a:off x="855955" y="1819273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BE1D5E-CD0C-43FD-87C0-D210E45547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237351" y="1569016"/>
            <a:ext cx="3921774" cy="3899321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D4D3A6-3C6E-4A3A-8D67-A6E55EF489CA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8807E2-036A-43E5-9319-6BDFA71A2446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FCBE41-96CD-45D6-8D4E-D7DC41AB7AB6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06D22-62F8-4512-A6A3-599E6BC18283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B4C540-1F38-459A-8018-03AE98BB7A6C}"/>
              </a:ext>
            </a:extLst>
          </p:cNvPr>
          <p:cNvSpPr/>
          <p:nvPr/>
        </p:nvSpPr>
        <p:spPr>
          <a:xfrm>
            <a:off x="855956" y="5201594"/>
            <a:ext cx="4717718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5397FA-3C0D-4011-A973-6E6F91F89C0F}"/>
              </a:ext>
            </a:extLst>
          </p:cNvPr>
          <p:cNvSpPr/>
          <p:nvPr/>
        </p:nvSpPr>
        <p:spPr>
          <a:xfrm>
            <a:off x="855956" y="1569933"/>
            <a:ext cx="4717718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86646-9CB5-4289-90B2-64A4213537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529304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ED717-8EB8-42B0-951D-4C845A5B079C}"/>
              </a:ext>
            </a:extLst>
          </p:cNvPr>
          <p:cNvSpPr/>
          <p:nvPr/>
        </p:nvSpPr>
        <p:spPr>
          <a:xfrm>
            <a:off x="4812949" y="2277892"/>
            <a:ext cx="6615904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         Wall-Mounted AHU with Increased Wall </a:t>
            </a: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        Thickness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1369FE-AADD-434D-9DED-115233F37165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5D6F62-14D5-4FE4-B1FF-F7C74A7677A5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8FDF21-AE65-4891-87C5-65B875B597D8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A757A-FD91-4463-A8E9-38C69E2502B8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3BDBC3-A29D-44F7-AA32-67F09E0C0B41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F43E38-EF54-4900-BC81-E35999D721FA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787917-82AC-4653-A212-60681F8AEE1D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E33B13-F48E-4C1A-8E84-7B1A93CB11F2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9A44C-4314-44E5-BB4E-2D453CFB180C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4D5E6A-CFA9-4752-83EB-613249C7FD1C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36" name="Picture 3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CB96BD-30FF-409F-9E17-08E968B3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55" y="1568702"/>
            <a:ext cx="3910519" cy="38989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FBCB0C-78F4-4E3A-961A-5EED6B8A5D7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82024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398C1-45C8-4802-B49C-40E204AE4228}"/>
              </a:ext>
            </a:extLst>
          </p:cNvPr>
          <p:cNvSpPr/>
          <p:nvPr/>
        </p:nvSpPr>
        <p:spPr>
          <a:xfrm>
            <a:off x="3528084" y="1114513"/>
            <a:ext cx="1571713" cy="10136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72D284-C903-4FB9-8596-9BF4DC625A60}"/>
              </a:ext>
            </a:extLst>
          </p:cNvPr>
          <p:cNvSpPr txBox="1">
            <a:spLocks/>
          </p:cNvSpPr>
          <p:nvPr/>
        </p:nvSpPr>
        <p:spPr>
          <a:xfrm>
            <a:off x="1229219" y="368694"/>
            <a:ext cx="9568881" cy="74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Team 503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2244042" y="4702368"/>
            <a:ext cx="212657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Design Engineer</a:t>
            </a:r>
            <a:endParaRPr lang="en-US">
              <a:latin typeface="Didact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4935029" y="4702368"/>
            <a:ext cx="21159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Systems Engineer</a:t>
            </a:r>
            <a:endParaRPr lang="en-US">
              <a:latin typeface="Didact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7617982" y="4701574"/>
            <a:ext cx="22349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Controls Engineer</a:t>
            </a:r>
            <a:endParaRPr lang="en-US" i="1">
              <a:latin typeface="Didact Gothic" panose="020B0604020202020204" charset="0"/>
            </a:endParaRPr>
          </a:p>
          <a:p>
            <a:endParaRPr lang="en-US">
              <a:latin typeface="Didact Gothic" panose="020B060402020202020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37D0E-99BB-460E-9945-E377F503D68D}"/>
              </a:ext>
            </a:extLst>
          </p:cNvPr>
          <p:cNvGrpSpPr/>
          <p:nvPr/>
        </p:nvGrpSpPr>
        <p:grpSpPr>
          <a:xfrm>
            <a:off x="7616615" y="1726840"/>
            <a:ext cx="2237642" cy="2902951"/>
            <a:chOff x="6263062" y="1631328"/>
            <a:chExt cx="2237642" cy="29029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0EE6C6-C9E4-43DE-B9A1-537092B5E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54288" y="1631328"/>
              <a:ext cx="2035137" cy="273691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D1AB2-5B11-4219-8D95-C9E216E80C7C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David Wilson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DAE3A9-180F-4135-9DDC-9965E2BE64DA}"/>
              </a:ext>
            </a:extLst>
          </p:cNvPr>
          <p:cNvGrpSpPr/>
          <p:nvPr/>
        </p:nvGrpSpPr>
        <p:grpSpPr>
          <a:xfrm>
            <a:off x="2245457" y="2181881"/>
            <a:ext cx="2123909" cy="2447910"/>
            <a:chOff x="891903" y="2086369"/>
            <a:chExt cx="2123908" cy="2447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AF4DC5-69BF-4DFF-B839-E296469C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69" r="1669"/>
            <a:stretch/>
          </p:blipFill>
          <p:spPr>
            <a:xfrm>
              <a:off x="892064" y="2086369"/>
              <a:ext cx="2123747" cy="2123748"/>
            </a:xfrm>
            <a:prstGeom prst="round1Rect">
              <a:avLst>
                <a:gd name="adj" fmla="val 0"/>
              </a:avLst>
            </a:prstGeom>
            <a:ln w="3810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9CD7B9-E9DE-4697-A53E-4B0E635208BD}"/>
                </a:ext>
              </a:extLst>
            </p:cNvPr>
            <p:cNvSpPr/>
            <p:nvPr/>
          </p:nvSpPr>
          <p:spPr>
            <a:xfrm>
              <a:off x="891903" y="4021189"/>
              <a:ext cx="2123748" cy="51309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Nicholas Blenker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0CDF4F-4AFB-465B-8F3A-123941171CE9}"/>
              </a:ext>
            </a:extLst>
          </p:cNvPr>
          <p:cNvSpPr/>
          <p:nvPr/>
        </p:nvSpPr>
        <p:spPr>
          <a:xfrm>
            <a:off x="4935953" y="4119310"/>
            <a:ext cx="2074444" cy="512344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Calibri"/>
              </a:rPr>
              <a:t>Tucker Hall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B89E6-AEBC-4024-B248-805A2F7C4597}"/>
              </a:ext>
            </a:extLst>
          </p:cNvPr>
          <p:cNvSpPr/>
          <p:nvPr/>
        </p:nvSpPr>
        <p:spPr>
          <a:xfrm>
            <a:off x="5227790" y="1116504"/>
            <a:ext cx="1571713" cy="1125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3AF5-DF20-4084-A739-03F0C85592DC}"/>
              </a:ext>
            </a:extLst>
          </p:cNvPr>
          <p:cNvSpPr/>
          <p:nvPr/>
        </p:nvSpPr>
        <p:spPr>
          <a:xfrm>
            <a:off x="6924727" y="1114121"/>
            <a:ext cx="1571713" cy="107161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368F74-8F96-4838-8BF0-39D618979AAA}"/>
              </a:ext>
            </a:extLst>
          </p:cNvPr>
          <p:cNvGrpSpPr/>
          <p:nvPr/>
        </p:nvGrpSpPr>
        <p:grpSpPr>
          <a:xfrm>
            <a:off x="4911322" y="1715543"/>
            <a:ext cx="2191073" cy="2911406"/>
            <a:chOff x="6211897" y="1757364"/>
            <a:chExt cx="2319621" cy="2836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DB27CA-0CC4-4E4B-9183-CBDCED99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11897" y="1757364"/>
              <a:ext cx="2319621" cy="283683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732B6-3EF7-445A-B000-BB68FAA67790}"/>
                </a:ext>
              </a:extLst>
            </p:cNvPr>
            <p:cNvSpPr/>
            <p:nvPr/>
          </p:nvSpPr>
          <p:spPr>
            <a:xfrm>
              <a:off x="6263062" y="4113998"/>
              <a:ext cx="2237642" cy="408680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Tucker Hall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5BF9DC-5860-4753-B1B9-000DA637AAA4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E4826-54C0-44D9-B437-4D40959BC3E6}"/>
              </a:ext>
            </a:extLst>
          </p:cNvPr>
          <p:cNvSpPr/>
          <p:nvPr/>
        </p:nvSpPr>
        <p:spPr>
          <a:xfrm>
            <a:off x="2245518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9FC1F-A349-47E4-B0B7-A8D92FBE1733}"/>
              </a:ext>
            </a:extLst>
          </p:cNvPr>
          <p:cNvSpPr/>
          <p:nvPr/>
        </p:nvSpPr>
        <p:spPr>
          <a:xfrm>
            <a:off x="4954189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2DA414-2C97-4964-BCA8-ABE6ED415170}"/>
              </a:ext>
            </a:extLst>
          </p:cNvPr>
          <p:cNvSpPr/>
          <p:nvPr/>
        </p:nvSpPr>
        <p:spPr>
          <a:xfrm>
            <a:off x="7674767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37DF8-A7EF-4740-AFB3-279BC1AAEA7A}"/>
              </a:ext>
            </a:extLst>
          </p:cNvPr>
          <p:cNvSpPr/>
          <p:nvPr/>
        </p:nvSpPr>
        <p:spPr>
          <a:xfrm>
            <a:off x="4864893" y="1640179"/>
            <a:ext cx="5078015" cy="54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49B44-7264-498A-8AF8-441A8FDE018D}"/>
              </a:ext>
            </a:extLst>
          </p:cNvPr>
          <p:cNvSpPr/>
          <p:nvPr/>
        </p:nvSpPr>
        <p:spPr>
          <a:xfrm>
            <a:off x="4739876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252A21-39CD-4714-A58E-A5736DEC517E}"/>
              </a:ext>
            </a:extLst>
          </p:cNvPr>
          <p:cNvSpPr/>
          <p:nvPr/>
        </p:nvSpPr>
        <p:spPr>
          <a:xfrm>
            <a:off x="7049688" y="3787377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D1CA-8E15-4A64-AA56-812D56DE5462}"/>
              </a:ext>
            </a:extLst>
          </p:cNvPr>
          <p:cNvSpPr/>
          <p:nvPr/>
        </p:nvSpPr>
        <p:spPr>
          <a:xfrm>
            <a:off x="7472359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F72FBA-38C6-4544-93D9-458E2E5A9C66}"/>
              </a:ext>
            </a:extLst>
          </p:cNvPr>
          <p:cNvSpPr/>
          <p:nvPr/>
        </p:nvSpPr>
        <p:spPr>
          <a:xfrm>
            <a:off x="9794078" y="3918345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C62CBD-ED8A-4464-ACFF-8E029D573361}"/>
              </a:ext>
            </a:extLst>
          </p:cNvPr>
          <p:cNvSpPr/>
          <p:nvPr/>
        </p:nvSpPr>
        <p:spPr>
          <a:xfrm rot="5400000">
            <a:off x="3290761" y="2973679"/>
            <a:ext cx="3152963" cy="36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396510-1F98-4377-A067-F197DB4B4FC6}"/>
              </a:ext>
            </a:extLst>
          </p:cNvPr>
          <p:cNvSpPr/>
          <p:nvPr/>
        </p:nvSpPr>
        <p:spPr>
          <a:xfrm rot="10800000">
            <a:off x="1145129" y="4547810"/>
            <a:ext cx="10211489" cy="22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D8544D-87C1-4B56-8783-E4DF36FE707E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B1BA9D-6C0C-4014-B75C-5E6047AC3DE5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FB8142-9DAF-44CF-8EB0-8072C2C6444B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A7AE4-F977-4708-A3E8-F519D1E806F9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23782B-5CD1-44AD-A809-EDA4C507CC79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A60767-2916-4B77-859E-2257E2C7AAFE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B45CC8-D022-4140-AC18-890BA994CFBF}"/>
              </a:ext>
            </a:extLst>
          </p:cNvPr>
          <p:cNvSpPr/>
          <p:nvPr/>
        </p:nvSpPr>
        <p:spPr>
          <a:xfrm>
            <a:off x="5612780" y="3153382"/>
            <a:ext cx="5816074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Heater Inside</a:t>
            </a: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Duct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440D21-02A5-4D2D-965C-E5D421289CC7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4AFA79-07A0-44F5-9364-69981FE00C37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77216-F054-4375-B7D3-300EA90B5EFE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AF4FC8-F1DE-4945-BCF4-DC277E4BFFF4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246C2B74-EA46-4EF7-8256-1C03AFA3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1" y="1571686"/>
            <a:ext cx="4153710" cy="38929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FDEBB8-198D-471E-819B-78112AE63FFA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20078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F41523-2C93-4B0F-9DD0-D2113CAC561D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DBD7D2-46CD-48B0-AB32-04AE9F8D1CB2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43726B0-0BDA-436B-8859-21FAD435FDE2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44E8C13-BE48-4EF4-8CD3-120F55242EB8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DCFF01-AC85-4ABA-B347-13E91EC05EF7}"/>
              </a:ext>
            </a:extLst>
          </p:cNvPr>
          <p:cNvSpPr/>
          <p:nvPr/>
        </p:nvSpPr>
        <p:spPr>
          <a:xfrm>
            <a:off x="5591162" y="4039679"/>
            <a:ext cx="5837691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 w="22225">
                  <a:solidFill>
                    <a:srgbClr val="EE2737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/>
                <a:ea typeface="Tahoma"/>
                <a:cs typeface="Calibri"/>
              </a:rPr>
              <a:t>           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Hotplate and</a:t>
            </a: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Water Dropper Humidifier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1287EF9-CB98-41F0-B7CB-BBA6215B59E1}"/>
              </a:ext>
            </a:extLst>
          </p:cNvPr>
          <p:cNvSpPr/>
          <p:nvPr/>
        </p:nvSpPr>
        <p:spPr>
          <a:xfrm>
            <a:off x="6434225" y="4915169"/>
            <a:ext cx="4994628" cy="71707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ahoma"/>
                <a:ea typeface="Tahoma"/>
                <a:cs typeface="Calibri"/>
              </a:rPr>
              <a:t>Wall-Mounted AHU with Vein-Like Inner Chamber Surface</a:t>
            </a:r>
            <a:endParaRPr lang="en-US" b="1" dirty="0">
              <a:latin typeface="Tahoma"/>
              <a:ea typeface="Tahom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F3193A-8C01-4637-ADEF-1677266D7286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7B6836-C9F7-4966-80CC-F888BCB45BFE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2DCAE-7B90-4087-AC66-38912C5655B3}"/>
              </a:ext>
            </a:extLst>
          </p:cNvPr>
          <p:cNvSpPr/>
          <p:nvPr/>
        </p:nvSpPr>
        <p:spPr>
          <a:xfrm>
            <a:off x="846226" y="5201594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62F73C-6C2C-4838-93F4-B5E828AF5922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AC102-DF36-4A66-B8D7-862886D8DA1B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9" descr="Diagram, engineering drawing&#10;&#10;Description automatically generated">
            <a:extLst>
              <a:ext uri="{FF2B5EF4-FFF2-40B4-BE49-F238E27FC236}">
                <a16:creationId xmlns:a16="http://schemas.microsoft.com/office/drawing/2014/main" id="{FB5A2AA2-FA96-4152-B6D3-8E1872E6361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22667" y="1569016"/>
            <a:ext cx="4161951" cy="389932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CD236B-0D55-42C6-80B2-C10D5FB582B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27633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E9580-01DF-47FA-9B4B-6C095A21BC93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Medium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5AD9AD-0595-4B3D-A3BD-D9132CEAF68E}"/>
              </a:ext>
            </a:extLst>
          </p:cNvPr>
          <p:cNvSpPr/>
          <p:nvPr/>
        </p:nvSpPr>
        <p:spPr>
          <a:xfrm>
            <a:off x="6434226" y="1396999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Duct Insulation</a:t>
            </a:r>
            <a:endParaRPr lang="en-US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433946-D101-48E1-9BED-EEA4A1B64DE0}"/>
              </a:ext>
            </a:extLst>
          </p:cNvPr>
          <p:cNvSpPr/>
          <p:nvPr/>
        </p:nvSpPr>
        <p:spPr>
          <a:xfrm>
            <a:off x="6434225" y="2277892"/>
            <a:ext cx="4994628" cy="71707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Increased Wall Thickness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252C69-137B-4975-94A6-CB7CA459CDAB}"/>
              </a:ext>
            </a:extLst>
          </p:cNvPr>
          <p:cNvSpPr/>
          <p:nvPr/>
        </p:nvSpPr>
        <p:spPr>
          <a:xfrm>
            <a:off x="6434226" y="3153382"/>
            <a:ext cx="4994628" cy="727878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Heater Inside Duct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20A6869-127E-42DB-9BF9-67E1FA00425B}"/>
              </a:ext>
            </a:extLst>
          </p:cNvPr>
          <p:cNvSpPr/>
          <p:nvPr/>
        </p:nvSpPr>
        <p:spPr>
          <a:xfrm>
            <a:off x="6434225" y="4039679"/>
            <a:ext cx="4994628" cy="717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Wall-Mounted AHU with Hotplate and Water Dropper Humidifier</a:t>
            </a:r>
            <a:endParaRPr lang="en-US" b="1">
              <a:latin typeface="Tahoma"/>
              <a:ea typeface="Tahom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CFD8F1-1EF0-4AB2-8507-BC12EEA14A6D}"/>
              </a:ext>
            </a:extLst>
          </p:cNvPr>
          <p:cNvSpPr/>
          <p:nvPr/>
        </p:nvSpPr>
        <p:spPr>
          <a:xfrm>
            <a:off x="5331757" y="4915169"/>
            <a:ext cx="6097096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                 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Vein-Like</a:t>
            </a: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           Chamber Surface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F5485-DA62-47DF-8169-0C7AC9BF577C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685CF-0349-434F-AA06-B70AF1D39CF1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FC8DD9-A893-4C3B-B93A-048B1CEE320D}"/>
              </a:ext>
            </a:extLst>
          </p:cNvPr>
          <p:cNvSpPr/>
          <p:nvPr/>
        </p:nvSpPr>
        <p:spPr>
          <a:xfrm>
            <a:off x="846226" y="5201594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B91AD-578A-4DCE-BD77-676F7C34CBEF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1E024-F4EE-403A-B1C1-DFF8D0F84EA0}"/>
              </a:ext>
            </a:extLst>
          </p:cNvPr>
          <p:cNvSpPr/>
          <p:nvPr/>
        </p:nvSpPr>
        <p:spPr>
          <a:xfrm>
            <a:off x="851630" y="1569934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1986A14-AE70-4C76-8CC1-9BBE7546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33" y="1576018"/>
            <a:ext cx="3804325" cy="39003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7C470E-B55D-475D-8F7B-31ED1FE3A2F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82054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0A1DC7-73FB-4669-8785-4744796E6C93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9C3494-00D2-4C4F-8033-2EADB52A4ABE}"/>
              </a:ext>
            </a:extLst>
          </p:cNvPr>
          <p:cNvSpPr/>
          <p:nvPr/>
        </p:nvSpPr>
        <p:spPr>
          <a:xfrm>
            <a:off x="705714" y="4353127"/>
            <a:ext cx="4994628" cy="127618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Detachable Overhead Ducts, Rubber Inserts, and a Close-Off Inside Ductwork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61DA50-6EA0-4795-A5A3-227DBF5A05BA}"/>
              </a:ext>
            </a:extLst>
          </p:cNvPr>
          <p:cNvSpPr/>
          <p:nvPr/>
        </p:nvSpPr>
        <p:spPr>
          <a:xfrm>
            <a:off x="705715" y="1391595"/>
            <a:ext cx="6010628" cy="1282866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Wall-Mounted AHU with Detachable              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Overhead Ducts, Puddy Infiltration               </a:t>
            </a:r>
            <a:endParaRPr lang="en-US" dirty="0">
              <a:solidFill>
                <a:srgbClr val="782F40"/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Seals, and Dips Inside Ductwork        </a:t>
            </a:r>
            <a:r>
              <a:rPr lang="en-US" b="1" dirty="0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      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6A8411-CB11-44DE-950E-AA47B1EC57BA}"/>
              </a:ext>
            </a:extLst>
          </p:cNvPr>
          <p:cNvSpPr/>
          <p:nvPr/>
        </p:nvSpPr>
        <p:spPr>
          <a:xfrm>
            <a:off x="705715" y="2882438"/>
            <a:ext cx="4994628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Fixed Side Ducts, Rubber Inserts, and Dips Inside Ductwork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DE9A7E-D2BE-41EE-AECB-F6BA7A73B2FE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49FDED-34B6-4A66-AEE3-C6D25D726B34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6B320-085D-4B98-9711-9E87C95A1502}"/>
              </a:ext>
            </a:extLst>
          </p:cNvPr>
          <p:cNvSpPr/>
          <p:nvPr/>
        </p:nvSpPr>
        <p:spPr>
          <a:xfrm>
            <a:off x="6584543" y="1750437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F4A04DC-C0A9-46DE-9490-CF6AB35459D3}"/>
              </a:ext>
            </a:extLst>
          </p:cNvPr>
          <p:cNvSpPr/>
          <p:nvPr/>
        </p:nvSpPr>
        <p:spPr>
          <a:xfrm>
            <a:off x="6585545" y="520983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9FED605-5BF5-4C89-8BB5-A610D9AE323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707768" y="1555093"/>
            <a:ext cx="4460680" cy="3910313"/>
          </a:xfr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062D25-1007-4993-BD1A-2DC6C63063FB}"/>
              </a:ext>
            </a:extLst>
          </p:cNvPr>
          <p:cNvSpPr/>
          <p:nvPr/>
        </p:nvSpPr>
        <p:spPr>
          <a:xfrm>
            <a:off x="6585545" y="1549600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857429-E956-4159-84BE-373C7AA369EF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16385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6C52AD-D446-437B-84DC-AC88ADD1D5D2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EFC0BD-BE5D-4A9E-88A7-6249F0CBB802}"/>
              </a:ext>
            </a:extLst>
          </p:cNvPr>
          <p:cNvSpPr/>
          <p:nvPr/>
        </p:nvSpPr>
        <p:spPr>
          <a:xfrm>
            <a:off x="705715" y="2882438"/>
            <a:ext cx="5989010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Floor-Mounted AHU with Fixed Side                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Ducts, Rubber Inserts, and Dips Inside              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Ductwork               </a:t>
            </a:r>
            <a:endParaRPr lang="en-US" dirty="0">
              <a:solidFill>
                <a:srgbClr val="782F40"/>
              </a:solidFill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17F98-1A21-49D8-A5E4-F8ADAFAB459C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7A62E-D0DF-49D3-908F-0906A7E55CBC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65655-FE5E-43B7-9D18-6D1D9AF210BB}"/>
              </a:ext>
            </a:extLst>
          </p:cNvPr>
          <p:cNvSpPr/>
          <p:nvPr/>
        </p:nvSpPr>
        <p:spPr>
          <a:xfrm>
            <a:off x="6585545" y="1760679"/>
            <a:ext cx="4706104" cy="361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78A1A9-E5EB-4342-9FDC-381F3154A6EC}"/>
              </a:ext>
            </a:extLst>
          </p:cNvPr>
          <p:cNvSpPr/>
          <p:nvPr/>
        </p:nvSpPr>
        <p:spPr>
          <a:xfrm>
            <a:off x="6585545" y="519078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BD920-9D32-468F-8686-A46D04B168A7}"/>
              </a:ext>
            </a:extLst>
          </p:cNvPr>
          <p:cNvSpPr/>
          <p:nvPr/>
        </p:nvSpPr>
        <p:spPr>
          <a:xfrm>
            <a:off x="6585545" y="1559125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BE10E11-B151-46AA-BE6F-A4421A637B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5955" t="-4490" b="-6858"/>
          <a:stretch/>
        </p:blipFill>
        <p:spPr>
          <a:xfrm>
            <a:off x="6707205" y="1554279"/>
            <a:ext cx="4466354" cy="390439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8E7C18-1D5E-4981-BB04-A0F1824AC7AD}"/>
              </a:ext>
            </a:extLst>
          </p:cNvPr>
          <p:cNvSpPr/>
          <p:nvPr/>
        </p:nvSpPr>
        <p:spPr>
          <a:xfrm>
            <a:off x="705714" y="4353127"/>
            <a:ext cx="4994628" cy="1276180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Floor-Mounted AHU with Detachable Overhead Ducts, Rubber Inserts, and a Close-Off Inside Ductwork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F166E2-F4D4-410E-904D-489F112FF714}"/>
              </a:ext>
            </a:extLst>
          </p:cNvPr>
          <p:cNvSpPr/>
          <p:nvPr/>
        </p:nvSpPr>
        <p:spPr>
          <a:xfrm>
            <a:off x="705715" y="1396999"/>
            <a:ext cx="4994628" cy="1277462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Detachable Overhead Ducts, Puddy Infiltration Seals, and Dips Inside Ductwork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553E-1DD2-4FE0-B221-B3E79E0E8E65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90544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813489-A486-4687-B627-B179E5C976A4}"/>
              </a:ext>
            </a:extLst>
          </p:cNvPr>
          <p:cNvSpPr/>
          <p:nvPr/>
        </p:nvSpPr>
        <p:spPr>
          <a:xfrm>
            <a:off x="705714" y="4353127"/>
            <a:ext cx="6194372" cy="1270776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 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Floor-Mounted AHU with Detachable               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Overhead Ducts, Rubber Inserts, and a              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Close-Off Inside Ductwork               </a:t>
            </a:r>
            <a:endParaRPr lang="en-US" dirty="0">
              <a:solidFill>
                <a:srgbClr val="782F4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High Fidelity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C401CD-79AC-43F8-8F29-69B5EDCAFD10}"/>
              </a:ext>
            </a:extLst>
          </p:cNvPr>
          <p:cNvSpPr/>
          <p:nvPr/>
        </p:nvSpPr>
        <p:spPr>
          <a:xfrm>
            <a:off x="6445033" y="4904361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8B66ED-8B61-461D-BCC2-1152929D3B7C}"/>
              </a:ext>
            </a:extLst>
          </p:cNvPr>
          <p:cNvSpPr/>
          <p:nvPr/>
        </p:nvSpPr>
        <p:spPr>
          <a:xfrm>
            <a:off x="6445034" y="1386190"/>
            <a:ext cx="4994628" cy="72247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9E3BB9-4509-4F90-8A86-F193DC8F0BD5}"/>
              </a:ext>
            </a:extLst>
          </p:cNvPr>
          <p:cNvSpPr/>
          <p:nvPr/>
        </p:nvSpPr>
        <p:spPr>
          <a:xfrm>
            <a:off x="6445034" y="1386190"/>
            <a:ext cx="4994628" cy="4240644"/>
          </a:xfrm>
          <a:prstGeom prst="round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DC71D-E2FF-48C2-9EBE-D9B8CFC2B948}"/>
              </a:ext>
            </a:extLst>
          </p:cNvPr>
          <p:cNvSpPr/>
          <p:nvPr/>
        </p:nvSpPr>
        <p:spPr>
          <a:xfrm>
            <a:off x="6584543" y="1750437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D9BECA-37D2-4401-A9B9-98E47D7603BA}"/>
              </a:ext>
            </a:extLst>
          </p:cNvPr>
          <p:cNvSpPr/>
          <p:nvPr/>
        </p:nvSpPr>
        <p:spPr>
          <a:xfrm>
            <a:off x="6585545" y="5190786"/>
            <a:ext cx="4709160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346B2990-709B-4DFF-AFDD-496C6923D0A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-26" b="-6017"/>
          <a:stretch/>
        </p:blipFill>
        <p:spPr>
          <a:xfrm>
            <a:off x="6727243" y="1569839"/>
            <a:ext cx="4389954" cy="3896483"/>
          </a:xfr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61D083A-43BB-4ABA-ABC9-333D510DE0D7}"/>
              </a:ext>
            </a:extLst>
          </p:cNvPr>
          <p:cNvSpPr/>
          <p:nvPr/>
        </p:nvSpPr>
        <p:spPr>
          <a:xfrm>
            <a:off x="705715" y="1396999"/>
            <a:ext cx="4994628" cy="1277462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Calibri"/>
              </a:rPr>
              <a:t>Wall-Mounted AHU with Detachable Overhead Ducts, Puddy Infiltration Seals, and Dips Inside Ductwork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EE6C1E2-AD08-463C-9D28-162DEB05EC37}"/>
              </a:ext>
            </a:extLst>
          </p:cNvPr>
          <p:cNvSpPr/>
          <p:nvPr/>
        </p:nvSpPr>
        <p:spPr>
          <a:xfrm>
            <a:off x="705715" y="2882438"/>
            <a:ext cx="4994628" cy="12798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ahoma"/>
                <a:ea typeface="Tahoma"/>
                <a:cs typeface="Calibri"/>
              </a:rPr>
              <a:t>Floor-Mounted AHU with Fixed Side Ducts, Rubber Inserts, and Dips Inside Ductwork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C031-6185-4609-9DD8-879C5EE2088B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D428F2-EC1F-4882-BCA1-23FEB11B0A6A}"/>
              </a:ext>
            </a:extLst>
          </p:cNvPr>
          <p:cNvSpPr/>
          <p:nvPr/>
        </p:nvSpPr>
        <p:spPr>
          <a:xfrm>
            <a:off x="6585545" y="1559125"/>
            <a:ext cx="4708202" cy="263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36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Concept Selection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5466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15447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Pairwise Comparison</a:t>
            </a:r>
            <a:endParaRPr lang="en-US">
              <a:solidFill>
                <a:srgbClr val="236192"/>
              </a:solidFill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0137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House</a:t>
            </a:r>
            <a:endParaRPr lang="en-US">
              <a:solidFill>
                <a:srgbClr val="00BBDC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of Quality</a:t>
            </a:r>
            <a:endParaRPr lang="en-US">
              <a:solidFill>
                <a:srgbClr val="00BBDC"/>
              </a:solidFill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15454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Pugh</a:t>
            </a:r>
          </a:p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Chart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64102" y="401512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Analytical Hierarchy Chart</a:t>
            </a:r>
          </a:p>
        </p:txBody>
      </p:sp>
      <p:pic>
        <p:nvPicPr>
          <p:cNvPr id="13" name="Graphic 13" descr="House with solid fill">
            <a:extLst>
              <a:ext uri="{FF2B5EF4-FFF2-40B4-BE49-F238E27FC236}">
                <a16:creationId xmlns:a16="http://schemas.microsoft.com/office/drawing/2014/main" id="{34748D09-8E65-4B85-8CA9-B7E9ECB80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5055" y="2155757"/>
            <a:ext cx="1330527" cy="1325123"/>
          </a:xfrm>
          <a:prstGeom prst="rect">
            <a:avLst/>
          </a:prstGeom>
        </p:spPr>
      </p:pic>
      <p:pic>
        <p:nvPicPr>
          <p:cNvPr id="14" name="Graphic 14" descr="Bar chart with solid fill">
            <a:extLst>
              <a:ext uri="{FF2B5EF4-FFF2-40B4-BE49-F238E27FC236}">
                <a16:creationId xmlns:a16="http://schemas.microsoft.com/office/drawing/2014/main" id="{D4F201A5-B497-40A0-96D8-C3E2155FD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8375" y="2155758"/>
            <a:ext cx="1330527" cy="1325123"/>
          </a:xfrm>
          <a:prstGeom prst="rect">
            <a:avLst/>
          </a:prstGeom>
        </p:spPr>
      </p:pic>
      <p:pic>
        <p:nvPicPr>
          <p:cNvPr id="15" name="Graphic 15" descr="Scales of justice with solid fill">
            <a:extLst>
              <a:ext uri="{FF2B5EF4-FFF2-40B4-BE49-F238E27FC236}">
                <a16:creationId xmlns:a16="http://schemas.microsoft.com/office/drawing/2014/main" id="{388CD821-5F83-4327-86A7-73AD165D6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6631" y="3539248"/>
            <a:ext cx="1271080" cy="1271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588CED-77A5-41F8-A75B-C77BAAA1B81B}"/>
              </a:ext>
            </a:extLst>
          </p:cNvPr>
          <p:cNvSpPr txBox="1"/>
          <p:nvPr/>
        </p:nvSpPr>
        <p:spPr>
          <a:xfrm>
            <a:off x="4681166" y="2638358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Q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EB5F1F-450B-4B90-B6BF-4CF2FF7DE6F3}"/>
              </a:ext>
            </a:extLst>
          </p:cNvPr>
          <p:cNvCxnSpPr/>
          <p:nvPr/>
        </p:nvCxnSpPr>
        <p:spPr>
          <a:xfrm>
            <a:off x="6851717" y="3628078"/>
            <a:ext cx="0" cy="100519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568507-820E-41D8-AB7F-C9D526EEFA4E}"/>
              </a:ext>
            </a:extLst>
          </p:cNvPr>
          <p:cNvCxnSpPr>
            <a:cxnSpLocks/>
          </p:cNvCxnSpPr>
          <p:nvPr/>
        </p:nvCxnSpPr>
        <p:spPr>
          <a:xfrm>
            <a:off x="7565078" y="3628077"/>
            <a:ext cx="0" cy="100519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959E3E-4DB8-4A07-B026-8C054D1B2963}"/>
              </a:ext>
            </a:extLst>
          </p:cNvPr>
          <p:cNvCxnSpPr>
            <a:cxnSpLocks/>
          </p:cNvCxnSpPr>
          <p:nvPr/>
        </p:nvCxnSpPr>
        <p:spPr>
          <a:xfrm>
            <a:off x="6327503" y="4173906"/>
            <a:ext cx="1826638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ECBCC5-F2A9-4C39-8EE3-068C26AA6CB2}"/>
              </a:ext>
            </a:extLst>
          </p:cNvPr>
          <p:cNvSpPr txBox="1"/>
          <p:nvPr/>
        </p:nvSpPr>
        <p:spPr>
          <a:xfrm>
            <a:off x="6420661" y="3626661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59C3C4-C6D1-4B74-BAEE-C0E2D4887C25}"/>
              </a:ext>
            </a:extLst>
          </p:cNvPr>
          <p:cNvSpPr txBox="1"/>
          <p:nvPr/>
        </p:nvSpPr>
        <p:spPr>
          <a:xfrm>
            <a:off x="6988107" y="4172490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B0341-203F-4627-A9F2-142B855751BC}"/>
              </a:ext>
            </a:extLst>
          </p:cNvPr>
          <p:cNvSpPr txBox="1"/>
          <p:nvPr/>
        </p:nvSpPr>
        <p:spPr>
          <a:xfrm>
            <a:off x="6993511" y="3648277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0D64B8-4620-47F0-AA3A-3D1B32944710}"/>
              </a:ext>
            </a:extLst>
          </p:cNvPr>
          <p:cNvSpPr txBox="1"/>
          <p:nvPr/>
        </p:nvSpPr>
        <p:spPr>
          <a:xfrm>
            <a:off x="7620405" y="3648277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690CB5-6A70-4E6B-BFB7-A7E6814825B2}"/>
              </a:ext>
            </a:extLst>
          </p:cNvPr>
          <p:cNvSpPr txBox="1"/>
          <p:nvPr/>
        </p:nvSpPr>
        <p:spPr>
          <a:xfrm>
            <a:off x="6420661" y="4167086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CB641C-89A0-45DE-BFCA-89A7A7C335D3}"/>
              </a:ext>
            </a:extLst>
          </p:cNvPr>
          <p:cNvSpPr txBox="1"/>
          <p:nvPr/>
        </p:nvSpPr>
        <p:spPr>
          <a:xfrm>
            <a:off x="7620405" y="4172490"/>
            <a:ext cx="4301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11330-401B-412F-A264-EDDD4A11538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66254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27</a:t>
            </a:fld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49521DD-5664-4917-9395-89688560FC40}"/>
              </a:ext>
            </a:extLst>
          </p:cNvPr>
          <p:cNvSpPr/>
          <p:nvPr/>
        </p:nvSpPr>
        <p:spPr>
          <a:xfrm>
            <a:off x="377135" y="1603139"/>
            <a:ext cx="1618188" cy="1355242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Support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DFCD025-B4A3-4979-AAA8-B12CBDC624A0}"/>
              </a:ext>
            </a:extLst>
          </p:cNvPr>
          <p:cNvSpPr/>
          <p:nvPr/>
        </p:nvSpPr>
        <p:spPr>
          <a:xfrm>
            <a:off x="1771432" y="2348926"/>
            <a:ext cx="1618188" cy="1355242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Change Temp. &amp; Humidity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50A70EE-EEC0-4174-B579-DC646F139E7C}"/>
              </a:ext>
            </a:extLst>
          </p:cNvPr>
          <p:cNvSpPr/>
          <p:nvPr/>
        </p:nvSpPr>
        <p:spPr>
          <a:xfrm>
            <a:off x="3176539" y="1613947"/>
            <a:ext cx="1618188" cy="135524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Regulate Air Circ.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0CA3E54-BF45-41EB-84C9-3684FA98439F}"/>
              </a:ext>
            </a:extLst>
          </p:cNvPr>
          <p:cNvSpPr/>
          <p:nvPr/>
        </p:nvSpPr>
        <p:spPr>
          <a:xfrm>
            <a:off x="4570836" y="2359734"/>
            <a:ext cx="1618188" cy="135524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Access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CF01D28-15EF-4F90-8F6A-538895C6294A}"/>
              </a:ext>
            </a:extLst>
          </p:cNvPr>
          <p:cNvSpPr/>
          <p:nvPr/>
        </p:nvSpPr>
        <p:spPr>
          <a:xfrm>
            <a:off x="5965135" y="3094713"/>
            <a:ext cx="1618188" cy="1355242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515324A-6A21-4302-889B-8C661DEE8460}"/>
              </a:ext>
            </a:extLst>
          </p:cNvPr>
          <p:cNvSpPr/>
          <p:nvPr/>
        </p:nvSpPr>
        <p:spPr>
          <a:xfrm>
            <a:off x="7359432" y="3840500"/>
            <a:ext cx="1618188" cy="1355242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A1521CF-DC25-4317-918A-07EA42ABA904}"/>
              </a:ext>
            </a:extLst>
          </p:cNvPr>
          <p:cNvSpPr/>
          <p:nvPr/>
        </p:nvSpPr>
        <p:spPr>
          <a:xfrm>
            <a:off x="7370240" y="2359734"/>
            <a:ext cx="1618188" cy="1355242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908C7549-AC6D-4C2D-A5EC-CCCA0A3BC348}"/>
              </a:ext>
            </a:extLst>
          </p:cNvPr>
          <p:cNvSpPr/>
          <p:nvPr/>
        </p:nvSpPr>
        <p:spPr>
          <a:xfrm>
            <a:off x="8764537" y="3105521"/>
            <a:ext cx="1618188" cy="1355242"/>
          </a:xfrm>
          <a:prstGeom prst="hexagon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Provide Visibility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8261342-EC4D-41D9-B3E1-2AF092B479A3}"/>
              </a:ext>
            </a:extLst>
          </p:cNvPr>
          <p:cNvSpPr/>
          <p:nvPr/>
        </p:nvSpPr>
        <p:spPr>
          <a:xfrm>
            <a:off x="10180452" y="2348924"/>
            <a:ext cx="1618188" cy="1355242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DBBA7-551B-45C5-9E06-F33322DC2C11}"/>
              </a:ext>
            </a:extLst>
          </p:cNvPr>
          <p:cNvSpPr txBox="1"/>
          <p:nvPr/>
        </p:nvSpPr>
        <p:spPr>
          <a:xfrm>
            <a:off x="7502187" y="2744690"/>
            <a:ext cx="13543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Display</a:t>
            </a:r>
          </a:p>
          <a:p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Conditions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FCC0C-FE63-49BB-AB4D-24FC3D47B73E}"/>
              </a:ext>
            </a:extLst>
          </p:cNvPr>
          <p:cNvSpPr txBox="1"/>
          <p:nvPr/>
        </p:nvSpPr>
        <p:spPr>
          <a:xfrm>
            <a:off x="7480569" y="4225455"/>
            <a:ext cx="13921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Monitor</a:t>
            </a:r>
          </a:p>
          <a:p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BA14B-006D-4601-BF2B-BCFEEB294078}"/>
              </a:ext>
            </a:extLst>
          </p:cNvPr>
          <p:cNvSpPr txBox="1"/>
          <p:nvPr/>
        </p:nvSpPr>
        <p:spPr>
          <a:xfrm>
            <a:off x="10290781" y="2733880"/>
            <a:ext cx="13921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Automate Control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92822-1932-4B94-8F06-C36A5CE18A35}"/>
              </a:ext>
            </a:extLst>
          </p:cNvPr>
          <p:cNvSpPr txBox="1"/>
          <p:nvPr/>
        </p:nvSpPr>
        <p:spPr>
          <a:xfrm>
            <a:off x="6075461" y="3490475"/>
            <a:ext cx="13921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Provide Clearance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A302DE1B-00B5-46C8-9C31-3B51B3F6716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B360D-C51E-458F-865D-EFAA29DD5D0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120683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28688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0176D47-24F3-40E4-992D-C5D38160668D}"/>
              </a:ext>
            </a:extLst>
          </p:cNvPr>
          <p:cNvSpPr/>
          <p:nvPr/>
        </p:nvSpPr>
        <p:spPr>
          <a:xfrm>
            <a:off x="847304" y="2359733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4795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5263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0327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5860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6F87755-EB16-43C6-A88D-61D5BDFCA6EF}"/>
              </a:ext>
            </a:extLst>
          </p:cNvPr>
          <p:cNvSpPr/>
          <p:nvPr/>
        </p:nvSpPr>
        <p:spPr>
          <a:xfrm>
            <a:off x="3133304" y="4715987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7007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18752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099688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27436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27435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19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75C59743-DE39-4DEC-9012-3E26D7B4303F}"/>
              </a:ext>
            </a:extLst>
          </p:cNvPr>
          <p:cNvSpPr/>
          <p:nvPr/>
        </p:nvSpPr>
        <p:spPr>
          <a:xfrm>
            <a:off x="9321176" y="2348924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44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61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07943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53E0C914-C67E-4439-8659-52558DB34C4E}"/>
              </a:ext>
            </a:extLst>
          </p:cNvPr>
          <p:cNvSpPr/>
          <p:nvPr/>
        </p:nvSpPr>
        <p:spPr>
          <a:xfrm>
            <a:off x="9321173" y="5088879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5603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1135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6668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6795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C592464E-4297-4F8E-B421-0ABA49E3BA53}"/>
              </a:ext>
            </a:extLst>
          </p:cNvPr>
          <p:cNvSpPr/>
          <p:nvPr/>
        </p:nvSpPr>
        <p:spPr>
          <a:xfrm>
            <a:off x="939177" y="242999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552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79726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8901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6994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505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05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61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70D9CB7-D056-47A3-BB2E-003119EDC4E0}"/>
              </a:ext>
            </a:extLst>
          </p:cNvPr>
          <p:cNvSpPr/>
          <p:nvPr/>
        </p:nvSpPr>
        <p:spPr>
          <a:xfrm>
            <a:off x="3219773" y="47862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586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13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692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70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C9C1E1DC-3B92-4C79-B30A-F08CE268C848}"/>
              </a:ext>
            </a:extLst>
          </p:cNvPr>
          <p:cNvSpPr/>
          <p:nvPr/>
        </p:nvSpPr>
        <p:spPr>
          <a:xfrm>
            <a:off x="9402241" y="24191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47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645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782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65957046-7728-4C65-AAA9-C5F13C410D21}"/>
              </a:ext>
            </a:extLst>
          </p:cNvPr>
          <p:cNvSpPr/>
          <p:nvPr/>
        </p:nvSpPr>
        <p:spPr>
          <a:xfrm>
            <a:off x="9402241" y="515913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349ACE-E620-41B2-9211-3ABE973EF1F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396072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28688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0176D47-24F3-40E4-992D-C5D38160668D}"/>
              </a:ext>
            </a:extLst>
          </p:cNvPr>
          <p:cNvSpPr/>
          <p:nvPr/>
        </p:nvSpPr>
        <p:spPr>
          <a:xfrm>
            <a:off x="847304" y="2359733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4795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5263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0327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5860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6F87755-EB16-43C6-A88D-61D5BDFCA6EF}"/>
              </a:ext>
            </a:extLst>
          </p:cNvPr>
          <p:cNvSpPr/>
          <p:nvPr/>
        </p:nvSpPr>
        <p:spPr>
          <a:xfrm>
            <a:off x="3133304" y="4715987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7007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18752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099688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2968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27436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27435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19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75C59743-DE39-4DEC-9012-3E26D7B4303F}"/>
              </a:ext>
            </a:extLst>
          </p:cNvPr>
          <p:cNvSpPr/>
          <p:nvPr/>
        </p:nvSpPr>
        <p:spPr>
          <a:xfrm>
            <a:off x="9321176" y="2348924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44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61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07943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53E0C914-C67E-4439-8659-52558DB34C4E}"/>
              </a:ext>
            </a:extLst>
          </p:cNvPr>
          <p:cNvSpPr/>
          <p:nvPr/>
        </p:nvSpPr>
        <p:spPr>
          <a:xfrm>
            <a:off x="9321173" y="5088879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5603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1135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6668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6795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C592464E-4297-4F8E-B421-0ABA49E3BA53}"/>
              </a:ext>
            </a:extLst>
          </p:cNvPr>
          <p:cNvSpPr/>
          <p:nvPr/>
        </p:nvSpPr>
        <p:spPr>
          <a:xfrm>
            <a:off x="939177" y="242999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552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79726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8901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6994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505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05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61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70D9CB7-D056-47A3-BB2E-003119EDC4E0}"/>
              </a:ext>
            </a:extLst>
          </p:cNvPr>
          <p:cNvSpPr/>
          <p:nvPr/>
        </p:nvSpPr>
        <p:spPr>
          <a:xfrm>
            <a:off x="3219773" y="47862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586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13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692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70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C9C1E1DC-3B92-4C79-B30A-F08CE268C848}"/>
              </a:ext>
            </a:extLst>
          </p:cNvPr>
          <p:cNvSpPr/>
          <p:nvPr/>
        </p:nvSpPr>
        <p:spPr>
          <a:xfrm>
            <a:off x="9402241" y="24191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47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645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782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65957046-7728-4C65-AAA9-C5F13C410D21}"/>
              </a:ext>
            </a:extLst>
          </p:cNvPr>
          <p:cNvSpPr/>
          <p:nvPr/>
        </p:nvSpPr>
        <p:spPr>
          <a:xfrm>
            <a:off x="9402241" y="515913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F660E96F-6A14-4055-AC82-02EEF338FC65}"/>
              </a:ext>
            </a:extLst>
          </p:cNvPr>
          <p:cNvSpPr/>
          <p:nvPr/>
        </p:nvSpPr>
        <p:spPr>
          <a:xfrm>
            <a:off x="7000140" y="465313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AA97E60D-D205-41D9-8231-2D75B3D5C0B4}"/>
              </a:ext>
            </a:extLst>
          </p:cNvPr>
          <p:cNvSpPr/>
          <p:nvPr/>
        </p:nvSpPr>
        <p:spPr>
          <a:xfrm>
            <a:off x="3049629" y="3296666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6FA7DF6F-2DDB-403A-B767-6657B3C84ACD}"/>
              </a:ext>
            </a:extLst>
          </p:cNvPr>
          <p:cNvSpPr/>
          <p:nvPr/>
        </p:nvSpPr>
        <p:spPr>
          <a:xfrm>
            <a:off x="3060437" y="467475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979D1754-85E8-478D-9352-8201A4DC3547}"/>
              </a:ext>
            </a:extLst>
          </p:cNvPr>
          <p:cNvSpPr/>
          <p:nvPr/>
        </p:nvSpPr>
        <p:spPr>
          <a:xfrm>
            <a:off x="839289" y="432347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A1B6BF55-6881-45E3-88B5-FAE9FF785943}"/>
              </a:ext>
            </a:extLst>
          </p:cNvPr>
          <p:cNvSpPr/>
          <p:nvPr/>
        </p:nvSpPr>
        <p:spPr>
          <a:xfrm>
            <a:off x="747417" y="5026027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A3F678BF-36DA-4729-8B4C-13CB5E08B295}"/>
              </a:ext>
            </a:extLst>
          </p:cNvPr>
          <p:cNvSpPr/>
          <p:nvPr/>
        </p:nvSpPr>
        <p:spPr>
          <a:xfrm>
            <a:off x="9272292" y="4979753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A3F678BF-36DA-4729-8B4C-13CB5E08B295}"/>
              </a:ext>
            </a:extLst>
          </p:cNvPr>
          <p:cNvSpPr/>
          <p:nvPr/>
        </p:nvSpPr>
        <p:spPr>
          <a:xfrm>
            <a:off x="6972444" y="3290586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9C72916D-1778-4CBB-8F53-BB28E97FAF66}"/>
              </a:ext>
            </a:extLst>
          </p:cNvPr>
          <p:cNvSpPr/>
          <p:nvPr/>
        </p:nvSpPr>
        <p:spPr>
          <a:xfrm>
            <a:off x="9248309" y="4345091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67D336-04AA-49EB-B71D-2F025C04E67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377266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46D44-9D55-440C-9C15-EC1D9602252E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&amp; Advisor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520FDB-9C2D-487C-93AD-12CFEE6A094D}"/>
              </a:ext>
            </a:extLst>
          </p:cNvPr>
          <p:cNvSpPr txBox="1"/>
          <p:nvPr/>
        </p:nvSpPr>
        <p:spPr>
          <a:xfrm>
            <a:off x="2793048" y="4732447"/>
            <a:ext cx="2414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Danfoss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2174-7DC8-4293-BEEA-D6359F46D16A}"/>
              </a:ext>
            </a:extLst>
          </p:cNvPr>
          <p:cNvSpPr txBox="1"/>
          <p:nvPr/>
        </p:nvSpPr>
        <p:spPr>
          <a:xfrm>
            <a:off x="6545872" y="4703491"/>
            <a:ext cx="2419760" cy="661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FAMU-FSU College of Engineering</a:t>
            </a:r>
            <a:endParaRPr lang="en-US"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B2B647-54AF-4DD7-9485-7D02E183E2E8}"/>
              </a:ext>
            </a:extLst>
          </p:cNvPr>
          <p:cNvGrpSpPr/>
          <p:nvPr/>
        </p:nvGrpSpPr>
        <p:grpSpPr>
          <a:xfrm>
            <a:off x="2790560" y="1576659"/>
            <a:ext cx="2419681" cy="3117656"/>
            <a:chOff x="5011478" y="1802290"/>
            <a:chExt cx="2419681" cy="31176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85510-7985-4ED5-9E7F-72D052383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8" r="1638"/>
            <a:stretch/>
          </p:blipFill>
          <p:spPr>
            <a:xfrm>
              <a:off x="5011478" y="1802290"/>
              <a:ext cx="2419681" cy="25016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34576-5293-48BA-8766-8B690C28DF71}"/>
                </a:ext>
              </a:extLst>
            </p:cNvPr>
            <p:cNvSpPr/>
            <p:nvPr/>
          </p:nvSpPr>
          <p:spPr>
            <a:xfrm>
              <a:off x="5016490" y="4303482"/>
              <a:ext cx="2414667" cy="61646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William </a:t>
              </a:r>
              <a:r>
                <a:rPr lang="en-US" sz="2000" err="1">
                  <a:latin typeface="Tahoma"/>
                  <a:ea typeface="Tahoma"/>
                  <a:cs typeface="Tahoma"/>
                </a:rPr>
                <a:t>Bilbow</a:t>
              </a:r>
              <a:endPara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F99D0F95-F631-42BF-88D5-EEBDB71E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581150"/>
            <a:ext cx="2419350" cy="3114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B84F2-0140-4C90-9C25-41AE9E626E56}"/>
              </a:ext>
            </a:extLst>
          </p:cNvPr>
          <p:cNvSpPr/>
          <p:nvPr/>
        </p:nvSpPr>
        <p:spPr>
          <a:xfrm>
            <a:off x="6545909" y="4084093"/>
            <a:ext cx="2419680" cy="6164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Keith Larson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F726C-4CA0-476F-9CD0-65761769F2E4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66781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400782" y="173157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0176D47-24F3-40E4-992D-C5D38160668D}"/>
              </a:ext>
            </a:extLst>
          </p:cNvPr>
          <p:cNvSpPr/>
          <p:nvPr/>
        </p:nvSpPr>
        <p:spPr>
          <a:xfrm>
            <a:off x="847304" y="2362624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   &amp; Humidity</a:t>
            </a:r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4172E3E-FFC3-4D62-96C3-81013FF58F6E}"/>
              </a:ext>
            </a:extLst>
          </p:cNvPr>
          <p:cNvSpPr/>
          <p:nvPr/>
        </p:nvSpPr>
        <p:spPr>
          <a:xfrm>
            <a:off x="3133302" y="2697686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E74187-DD23-46AA-A749-D4E99248ED81}"/>
              </a:ext>
            </a:extLst>
          </p:cNvPr>
          <p:cNvSpPr/>
          <p:nvPr/>
        </p:nvSpPr>
        <p:spPr>
          <a:xfrm>
            <a:off x="847302" y="3038154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>
              <a:cs typeface="Calibri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C054DB4-8986-47CC-B534-C1323AAAB9E6}"/>
              </a:ext>
            </a:extLst>
          </p:cNvPr>
          <p:cNvSpPr/>
          <p:nvPr/>
        </p:nvSpPr>
        <p:spPr>
          <a:xfrm>
            <a:off x="3133302" y="3373218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>
              <a:cs typeface="Calibri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E7263F-D38E-48C8-A4A2-D45AEDCED982}"/>
              </a:ext>
            </a:extLst>
          </p:cNvPr>
          <p:cNvSpPr/>
          <p:nvPr/>
        </p:nvSpPr>
        <p:spPr>
          <a:xfrm>
            <a:off x="3133303" y="4048751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6F87755-EB16-43C6-A88D-61D5BDFCA6EF}"/>
              </a:ext>
            </a:extLst>
          </p:cNvPr>
          <p:cNvSpPr/>
          <p:nvPr/>
        </p:nvSpPr>
        <p:spPr>
          <a:xfrm>
            <a:off x="3133304" y="4718878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92885FB-E18E-4B1A-8B16-EF14099A79DF}"/>
              </a:ext>
            </a:extLst>
          </p:cNvPr>
          <p:cNvSpPr/>
          <p:nvPr/>
        </p:nvSpPr>
        <p:spPr>
          <a:xfrm>
            <a:off x="847301" y="3729898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E633822-F29C-4D4D-BC82-6300690CFAF9}"/>
              </a:ext>
            </a:extLst>
          </p:cNvPr>
          <p:cNvSpPr/>
          <p:nvPr/>
        </p:nvSpPr>
        <p:spPr>
          <a:xfrm>
            <a:off x="847302" y="4421643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F196140-230E-4119-A615-1F86C78773AE}"/>
              </a:ext>
            </a:extLst>
          </p:cNvPr>
          <p:cNvSpPr/>
          <p:nvPr/>
        </p:nvSpPr>
        <p:spPr>
          <a:xfrm>
            <a:off x="847301" y="5102579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1A0FB73A-5BC5-46AC-A978-8E3DBFAAA19F}"/>
              </a:ext>
            </a:extLst>
          </p:cNvPr>
          <p:cNvSpPr/>
          <p:nvPr/>
        </p:nvSpPr>
        <p:spPr>
          <a:xfrm>
            <a:off x="4576240" y="1135859"/>
            <a:ext cx="3039507" cy="82022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Tahoma"/>
                <a:ea typeface="Tahoma"/>
                <a:cs typeface="Calibri"/>
              </a:rPr>
              <a:t>Engineering Characteristics</a:t>
            </a:r>
            <a:endParaRPr lang="en-US" sz="2000" b="1">
              <a:latin typeface="Tahoma"/>
              <a:ea typeface="Tahoma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1501218" y="1730327"/>
            <a:ext cx="3077337" cy="458137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C0FCE42-1677-4011-894D-84089A0A840C}"/>
              </a:ext>
            </a:extLst>
          </p:cNvPr>
          <p:cNvSpPr/>
          <p:nvPr/>
        </p:nvSpPr>
        <p:spPr>
          <a:xfrm>
            <a:off x="7613430" y="1730326"/>
            <a:ext cx="3077337" cy="458137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House of Quality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1762869" y="177481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75C59743-DE39-4DEC-9012-3E26D7B4303F}"/>
              </a:ext>
            </a:extLst>
          </p:cNvPr>
          <p:cNvSpPr/>
          <p:nvPr/>
        </p:nvSpPr>
        <p:spPr>
          <a:xfrm>
            <a:off x="9321176" y="2351815"/>
            <a:ext cx="2288315" cy="533795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Change Temp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&amp; Humidity</a:t>
            </a:r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E15E411-5B84-42F7-A4FD-269E2F1CB25B}"/>
              </a:ext>
            </a:extLst>
          </p:cNvPr>
          <p:cNvSpPr/>
          <p:nvPr/>
        </p:nvSpPr>
        <p:spPr>
          <a:xfrm>
            <a:off x="9321174" y="3027345"/>
            <a:ext cx="2288315" cy="533795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Monitor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B3482F3-9106-4188-9A15-67F2B5663E6F}"/>
              </a:ext>
            </a:extLst>
          </p:cNvPr>
          <p:cNvSpPr/>
          <p:nvPr/>
        </p:nvSpPr>
        <p:spPr>
          <a:xfrm>
            <a:off x="9321173" y="3719089"/>
            <a:ext cx="2288315" cy="533795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Access</a:t>
            </a:r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E28612F-5CAF-4A38-AF0D-560FCA5EA916}"/>
              </a:ext>
            </a:extLst>
          </p:cNvPr>
          <p:cNvSpPr/>
          <p:nvPr/>
        </p:nvSpPr>
        <p:spPr>
          <a:xfrm>
            <a:off x="9321174" y="4410834"/>
            <a:ext cx="2288315" cy="533795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Clearance</a:t>
            </a:r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53E0C914-C67E-4439-8659-52558DB34C4E}"/>
              </a:ext>
            </a:extLst>
          </p:cNvPr>
          <p:cNvSpPr/>
          <p:nvPr/>
        </p:nvSpPr>
        <p:spPr>
          <a:xfrm>
            <a:off x="9321173" y="5091770"/>
            <a:ext cx="2288315" cy="533795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Support</a:t>
            </a:r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3057DE7-3E9C-4B6B-8E48-9CBDCB5DA5B8}"/>
              </a:ext>
            </a:extLst>
          </p:cNvPr>
          <p:cNvSpPr/>
          <p:nvPr/>
        </p:nvSpPr>
        <p:spPr>
          <a:xfrm>
            <a:off x="7035173" y="2708494"/>
            <a:ext cx="2288315" cy="533795"/>
          </a:xfrm>
          <a:prstGeom prst="hexagon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Automate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Control</a:t>
            </a:r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484FBE1-4635-4D57-81BB-743B3BC80075}"/>
              </a:ext>
            </a:extLst>
          </p:cNvPr>
          <p:cNvSpPr/>
          <p:nvPr/>
        </p:nvSpPr>
        <p:spPr>
          <a:xfrm>
            <a:off x="7035173" y="3384026"/>
            <a:ext cx="2288315" cy="533795"/>
          </a:xfrm>
          <a:prstGeom prst="hexagon">
            <a:avLst/>
          </a:prstGeom>
          <a:solidFill>
            <a:srgbClr val="55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Display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Conditions</a:t>
            </a:r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07357EF-0556-4E1E-9E53-FB43EC4FC027}"/>
              </a:ext>
            </a:extLst>
          </p:cNvPr>
          <p:cNvSpPr/>
          <p:nvPr/>
        </p:nvSpPr>
        <p:spPr>
          <a:xfrm>
            <a:off x="7035175" y="4059559"/>
            <a:ext cx="2288315" cy="533795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Regulate Air</a:t>
            </a:r>
            <a:endParaRPr lang="en-US"/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Circulation</a:t>
            </a:r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44DD6C9-C051-426F-A2DF-378302CFD156}"/>
              </a:ext>
            </a:extLst>
          </p:cNvPr>
          <p:cNvSpPr/>
          <p:nvPr/>
        </p:nvSpPr>
        <p:spPr>
          <a:xfrm>
            <a:off x="7035175" y="4729686"/>
            <a:ext cx="2288315" cy="53379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Provide</a:t>
            </a:r>
          </a:p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  Visibility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C592464E-4297-4F8E-B421-0ABA49E3BA53}"/>
              </a:ext>
            </a:extLst>
          </p:cNvPr>
          <p:cNvSpPr/>
          <p:nvPr/>
        </p:nvSpPr>
        <p:spPr>
          <a:xfrm>
            <a:off x="939177" y="243288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0BC069E-51DC-44BC-8AB4-7AC908156AD9}"/>
              </a:ext>
            </a:extLst>
          </p:cNvPr>
          <p:cNvSpPr/>
          <p:nvPr/>
        </p:nvSpPr>
        <p:spPr>
          <a:xfrm>
            <a:off x="939176" y="310841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B831D3BC-09EF-4678-8049-9FB284A4DFF0}"/>
              </a:ext>
            </a:extLst>
          </p:cNvPr>
          <p:cNvSpPr/>
          <p:nvPr/>
        </p:nvSpPr>
        <p:spPr>
          <a:xfrm>
            <a:off x="939177" y="380015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75E1CFAE-1243-4085-BC23-B9CC365E62EC}"/>
              </a:ext>
            </a:extLst>
          </p:cNvPr>
          <p:cNvSpPr/>
          <p:nvPr/>
        </p:nvSpPr>
        <p:spPr>
          <a:xfrm>
            <a:off x="939176" y="4491901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DEAF6F2-0156-4BCF-98AA-2F64BA382938}"/>
              </a:ext>
            </a:extLst>
          </p:cNvPr>
          <p:cNvSpPr/>
          <p:nvPr/>
        </p:nvSpPr>
        <p:spPr>
          <a:xfrm>
            <a:off x="939176" y="517283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25353972-09DD-40FD-8B74-330AE8EB52FA}"/>
              </a:ext>
            </a:extLst>
          </p:cNvPr>
          <p:cNvSpPr/>
          <p:nvPr/>
        </p:nvSpPr>
        <p:spPr>
          <a:xfrm>
            <a:off x="3219773" y="276794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311DDBF-69F9-4758-9424-EB2FC5F13CC1}"/>
              </a:ext>
            </a:extLst>
          </p:cNvPr>
          <p:cNvSpPr/>
          <p:nvPr/>
        </p:nvSpPr>
        <p:spPr>
          <a:xfrm>
            <a:off x="3219772" y="344347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CC8172D2-6C21-41E3-BA44-2AF2FE376684}"/>
              </a:ext>
            </a:extLst>
          </p:cNvPr>
          <p:cNvSpPr/>
          <p:nvPr/>
        </p:nvSpPr>
        <p:spPr>
          <a:xfrm>
            <a:off x="3219772" y="4119008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70D9CB7-D056-47A3-BB2E-003119EDC4E0}"/>
              </a:ext>
            </a:extLst>
          </p:cNvPr>
          <p:cNvSpPr/>
          <p:nvPr/>
        </p:nvSpPr>
        <p:spPr>
          <a:xfrm>
            <a:off x="3219773" y="4789136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0AEA100-7B33-4E11-BF8A-388F53CAF388}"/>
              </a:ext>
            </a:extLst>
          </p:cNvPr>
          <p:cNvSpPr/>
          <p:nvPr/>
        </p:nvSpPr>
        <p:spPr>
          <a:xfrm>
            <a:off x="7121644" y="277875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7B09C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F7F12A0-FE50-449B-A045-875426B08AF0}"/>
              </a:ext>
            </a:extLst>
          </p:cNvPr>
          <p:cNvSpPr/>
          <p:nvPr/>
        </p:nvSpPr>
        <p:spPr>
          <a:xfrm>
            <a:off x="7121645" y="3454285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6C4EC6EE-C739-4D6E-B935-AD51A53B30C9}"/>
              </a:ext>
            </a:extLst>
          </p:cNvPr>
          <p:cNvSpPr/>
          <p:nvPr/>
        </p:nvSpPr>
        <p:spPr>
          <a:xfrm>
            <a:off x="7121645" y="4129817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744FE6BA-0314-4A9E-9657-4698FE0ADB2E}"/>
              </a:ext>
            </a:extLst>
          </p:cNvPr>
          <p:cNvSpPr/>
          <p:nvPr/>
        </p:nvSpPr>
        <p:spPr>
          <a:xfrm>
            <a:off x="7121644" y="479994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BFBFB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C9C1E1DC-3B92-4C79-B30A-F08CE268C848}"/>
              </a:ext>
            </a:extLst>
          </p:cNvPr>
          <p:cNvSpPr/>
          <p:nvPr/>
        </p:nvSpPr>
        <p:spPr>
          <a:xfrm>
            <a:off x="9402241" y="2422072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EDA4BD2-C765-4E24-A882-F6E34B02A96C}"/>
              </a:ext>
            </a:extLst>
          </p:cNvPr>
          <p:cNvSpPr/>
          <p:nvPr/>
        </p:nvSpPr>
        <p:spPr>
          <a:xfrm>
            <a:off x="9402240" y="3097603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1F8167D9-890F-45AB-98ED-7E80DD92EE78}"/>
              </a:ext>
            </a:extLst>
          </p:cNvPr>
          <p:cNvSpPr/>
          <p:nvPr/>
        </p:nvSpPr>
        <p:spPr>
          <a:xfrm>
            <a:off x="9402240" y="3789349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96D18D04-6BB2-4262-9853-529727442F6A}"/>
              </a:ext>
            </a:extLst>
          </p:cNvPr>
          <p:cNvSpPr/>
          <p:nvPr/>
        </p:nvSpPr>
        <p:spPr>
          <a:xfrm>
            <a:off x="9402241" y="4481094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65957046-7728-4C65-AAA9-C5F13C410D21}"/>
              </a:ext>
            </a:extLst>
          </p:cNvPr>
          <p:cNvSpPr/>
          <p:nvPr/>
        </p:nvSpPr>
        <p:spPr>
          <a:xfrm>
            <a:off x="9402241" y="5162030"/>
            <a:ext cx="429252" cy="38788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C7A0D1C-167D-411D-BF15-DEB92524F174}"/>
              </a:ext>
            </a:extLst>
          </p:cNvPr>
          <p:cNvSpPr/>
          <p:nvPr/>
        </p:nvSpPr>
        <p:spPr>
          <a:xfrm>
            <a:off x="839289" y="2278152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99F352B-0DE5-4C3C-9B5F-8161E7E2B865}"/>
              </a:ext>
            </a:extLst>
          </p:cNvPr>
          <p:cNvSpPr/>
          <p:nvPr/>
        </p:nvSpPr>
        <p:spPr>
          <a:xfrm>
            <a:off x="3098268" y="2613216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4CFEDF1-BE41-4A94-8CF8-8107930CA00B}"/>
              </a:ext>
            </a:extLst>
          </p:cNvPr>
          <p:cNvSpPr/>
          <p:nvPr/>
        </p:nvSpPr>
        <p:spPr>
          <a:xfrm>
            <a:off x="839289" y="2980705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551FBF-0247-4380-A833-B9FFC3930DBD}"/>
              </a:ext>
            </a:extLst>
          </p:cNvPr>
          <p:cNvSpPr/>
          <p:nvPr/>
        </p:nvSpPr>
        <p:spPr>
          <a:xfrm>
            <a:off x="9275332" y="2207897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84C187D0-EE30-41A6-B9E2-2353578875A2}"/>
              </a:ext>
            </a:extLst>
          </p:cNvPr>
          <p:cNvSpPr/>
          <p:nvPr/>
        </p:nvSpPr>
        <p:spPr>
          <a:xfrm>
            <a:off x="6962310" y="262402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08FA042B-765E-41AC-B766-854E230672B1}"/>
              </a:ext>
            </a:extLst>
          </p:cNvPr>
          <p:cNvSpPr/>
          <p:nvPr/>
        </p:nvSpPr>
        <p:spPr>
          <a:xfrm>
            <a:off x="9248310" y="2953684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649EF88B-E587-47CD-A4F1-8B2375A56B1A}"/>
              </a:ext>
            </a:extLst>
          </p:cNvPr>
          <p:cNvSpPr/>
          <p:nvPr/>
        </p:nvSpPr>
        <p:spPr>
          <a:xfrm>
            <a:off x="774437" y="3667045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413B1C3E-002D-428C-B2C7-3E69FEF14C40}"/>
              </a:ext>
            </a:extLst>
          </p:cNvPr>
          <p:cNvSpPr/>
          <p:nvPr/>
        </p:nvSpPr>
        <p:spPr>
          <a:xfrm>
            <a:off x="9248310" y="3634620"/>
            <a:ext cx="2431914" cy="680937"/>
          </a:xfrm>
          <a:prstGeom prst="hexagon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0C0D438-3084-4309-8760-676FFFF7099F}"/>
              </a:ext>
            </a:extLst>
          </p:cNvPr>
          <p:cNvSpPr/>
          <p:nvPr/>
        </p:nvSpPr>
        <p:spPr>
          <a:xfrm>
            <a:off x="3060438" y="3915642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5FCEA70-A753-41F5-B793-4886A3945010}"/>
              </a:ext>
            </a:extLst>
          </p:cNvPr>
          <p:cNvSpPr/>
          <p:nvPr/>
        </p:nvSpPr>
        <p:spPr>
          <a:xfrm>
            <a:off x="6962310" y="3975089"/>
            <a:ext cx="2431914" cy="680937"/>
          </a:xfrm>
          <a:prstGeom prst="hexagon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5906A7-34D4-4F27-8523-AF19825E3DE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62445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6E46DE-26D6-4F98-A751-8194FA7FF760}"/>
              </a:ext>
            </a:extLst>
          </p:cNvPr>
          <p:cNvCxnSpPr>
            <a:cxnSpLocks/>
          </p:cNvCxnSpPr>
          <p:nvPr/>
        </p:nvCxnSpPr>
        <p:spPr>
          <a:xfrm flipV="1">
            <a:off x="2639436" y="5128095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659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64607CF-6494-4A88-AFE5-0C929FC3987F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4FAAC9B1-06A1-44DA-BFC2-7B8F4BB7A011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 Concepts</a:t>
            </a:r>
            <a:endParaRPr lang="en-US">
              <a:solidFill>
                <a:srgbClr val="FFFF00"/>
              </a:solidFill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Top 3</a:t>
            </a:r>
            <a:endParaRPr lang="en-US"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CEE9A8-CE61-4187-A931-A187E1D4158D}"/>
              </a:ext>
            </a:extLst>
          </p:cNvPr>
          <p:cNvCxnSpPr>
            <a:cxnSpLocks/>
          </p:cNvCxnSpPr>
          <p:nvPr/>
        </p:nvCxnSpPr>
        <p:spPr>
          <a:xfrm flipH="1">
            <a:off x="2628628" y="4441755"/>
            <a:ext cx="5404" cy="70255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1984" y="4674505"/>
            <a:ext cx="4660784" cy="912094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84230" y="4708188"/>
            <a:ext cx="4623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7: Floor-Mounted AHU with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Detachable Overhead Ducts, Rubber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Inserts, and a Close-Off Inside Ductwork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775557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527B8-4165-489B-B9B7-D68CA2EFA983}"/>
              </a:ext>
            </a:extLst>
          </p:cNvPr>
          <p:cNvSpPr/>
          <p:nvPr/>
        </p:nvSpPr>
        <p:spPr>
          <a:xfrm>
            <a:off x="1731522" y="3144736"/>
            <a:ext cx="8690043" cy="249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6BFB97-C198-4B56-B0A2-0F32519B0A7F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1100095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659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64607CF-6494-4A88-AFE5-0C929FC3987F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4FAAC9B1-06A1-44DA-BFC2-7B8F4BB7A011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8 Concepts</a:t>
            </a:r>
            <a:endParaRPr lang="en-US"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 Top 3</a:t>
            </a:r>
            <a:endParaRPr lang="en-US">
              <a:solidFill>
                <a:srgbClr val="FFFF00"/>
              </a:solidFill>
              <a:cs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932E9F-0D8B-481F-80AB-E3AB975FFF0A}"/>
              </a:ext>
            </a:extLst>
          </p:cNvPr>
          <p:cNvCxnSpPr>
            <a:cxnSpLocks/>
          </p:cNvCxnSpPr>
          <p:nvPr/>
        </p:nvCxnSpPr>
        <p:spPr>
          <a:xfrm>
            <a:off x="1423479" y="2977203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0D1030-2627-4AEC-AF95-E388835E602D}"/>
              </a:ext>
            </a:extLst>
          </p:cNvPr>
          <p:cNvCxnSpPr>
            <a:cxnSpLocks/>
          </p:cNvCxnSpPr>
          <p:nvPr/>
        </p:nvCxnSpPr>
        <p:spPr>
          <a:xfrm flipV="1">
            <a:off x="1423479" y="3706776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1984" y="4674505"/>
            <a:ext cx="4660784" cy="912094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84230" y="4708188"/>
            <a:ext cx="4623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7: Floor-Mounted AHU with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Detachable Overhead Ducts, Rubber</a:t>
            </a:r>
            <a:endParaRPr lang="en-US" sz="160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Inserts, and a Close-Off Inside Ductwork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775557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D6013-A64B-4690-9082-EF36F5F7D621}"/>
              </a:ext>
            </a:extLst>
          </p:cNvPr>
          <p:cNvSpPr/>
          <p:nvPr/>
        </p:nvSpPr>
        <p:spPr>
          <a:xfrm>
            <a:off x="2979904" y="4571459"/>
            <a:ext cx="7441661" cy="106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E372E1-1604-4CB6-B1B8-CB194B0C44BF}"/>
              </a:ext>
            </a:extLst>
          </p:cNvPr>
          <p:cNvSpPr/>
          <p:nvPr/>
        </p:nvSpPr>
        <p:spPr>
          <a:xfrm>
            <a:off x="8178796" y="4009416"/>
            <a:ext cx="2156300" cy="106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CA3B2E-1D4F-448A-9073-16DD975EC0E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140087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6E46DE-26D6-4F98-A751-8194FA7FF760}"/>
              </a:ext>
            </a:extLst>
          </p:cNvPr>
          <p:cNvCxnSpPr>
            <a:cxnSpLocks/>
          </p:cNvCxnSpPr>
          <p:nvPr/>
        </p:nvCxnSpPr>
        <p:spPr>
          <a:xfrm flipV="1">
            <a:off x="2639436" y="5128095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" name="Graphic 11" descr="Trophy with solid fill">
            <a:extLst>
              <a:ext uri="{FF2B5EF4-FFF2-40B4-BE49-F238E27FC236}">
                <a16:creationId xmlns:a16="http://schemas.microsoft.com/office/drawing/2014/main" id="{86DB1718-B792-4279-A408-8F85F977D8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446" y="4067943"/>
            <a:ext cx="914400" cy="914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EFAD8-775F-4BC6-A446-59DD638551F7}"/>
              </a:ext>
            </a:extLst>
          </p:cNvPr>
          <p:cNvSpPr txBox="1"/>
          <p:nvPr/>
        </p:nvSpPr>
        <p:spPr>
          <a:xfrm>
            <a:off x="1335931" y="1308909"/>
            <a:ext cx="2602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Pairwise Comparison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8059196-5CDB-47AF-BCD7-2CAC1A3C1E91}"/>
              </a:ext>
            </a:extLst>
          </p:cNvPr>
          <p:cNvSpPr/>
          <p:nvPr/>
        </p:nvSpPr>
        <p:spPr>
          <a:xfrm>
            <a:off x="7424281" y="1177955"/>
            <a:ext cx="3077337" cy="458137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6702B1-4E87-4451-AE57-ED6C99BDA7A5}"/>
              </a:ext>
            </a:extLst>
          </p:cNvPr>
          <p:cNvSpPr txBox="1"/>
          <p:nvPr/>
        </p:nvSpPr>
        <p:spPr>
          <a:xfrm>
            <a:off x="7588655" y="122244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Pugh Chart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64607CF-6494-4A88-AFE5-0C929FC3987F}"/>
              </a:ext>
            </a:extLst>
          </p:cNvPr>
          <p:cNvSpPr/>
          <p:nvPr/>
        </p:nvSpPr>
        <p:spPr>
          <a:xfrm>
            <a:off x="1922752" y="1610296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4FAAC9B1-06A1-44DA-BFC2-7B8F4BB7A011}"/>
              </a:ext>
            </a:extLst>
          </p:cNvPr>
          <p:cNvSpPr/>
          <p:nvPr/>
        </p:nvSpPr>
        <p:spPr>
          <a:xfrm>
            <a:off x="2349688" y="1361699"/>
            <a:ext cx="429252" cy="387881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8E0AFF2-661C-47D9-8FA7-F4C74D74C10E}"/>
              </a:ext>
            </a:extLst>
          </p:cNvPr>
          <p:cNvSpPr/>
          <p:nvPr/>
        </p:nvSpPr>
        <p:spPr>
          <a:xfrm>
            <a:off x="2349687" y="1858890"/>
            <a:ext cx="429252" cy="387881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658D1B8-0EE3-4ED3-B151-A3E824670FEC}"/>
              </a:ext>
            </a:extLst>
          </p:cNvPr>
          <p:cNvSpPr/>
          <p:nvPr/>
        </p:nvSpPr>
        <p:spPr>
          <a:xfrm>
            <a:off x="2776623" y="1610294"/>
            <a:ext cx="429252" cy="387881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EC3FC1F1-E871-4361-A056-951EACE75584}"/>
              </a:ext>
            </a:extLst>
          </p:cNvPr>
          <p:cNvSpPr/>
          <p:nvPr/>
        </p:nvSpPr>
        <p:spPr>
          <a:xfrm>
            <a:off x="1922751" y="2107485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A17A072-8DAB-4C82-8CD8-822C6B79BB38}"/>
              </a:ext>
            </a:extLst>
          </p:cNvPr>
          <p:cNvSpPr/>
          <p:nvPr/>
        </p:nvSpPr>
        <p:spPr>
          <a:xfrm>
            <a:off x="2349686" y="2361485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DE9DC4C-E31F-44BD-B5D4-A6E71F29A5F0}"/>
              </a:ext>
            </a:extLst>
          </p:cNvPr>
          <p:cNvSpPr/>
          <p:nvPr/>
        </p:nvSpPr>
        <p:spPr>
          <a:xfrm>
            <a:off x="2776623" y="2107485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02634C14-8E20-4C60-9B07-4F08FE82424E}"/>
              </a:ext>
            </a:extLst>
          </p:cNvPr>
          <p:cNvSpPr/>
          <p:nvPr/>
        </p:nvSpPr>
        <p:spPr>
          <a:xfrm>
            <a:off x="3203559" y="1858890"/>
            <a:ext cx="429252" cy="387881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B97E-D606-4DA3-B602-CF6109981231}"/>
              </a:ext>
            </a:extLst>
          </p:cNvPr>
          <p:cNvSpPr txBox="1"/>
          <p:nvPr/>
        </p:nvSpPr>
        <p:spPr>
          <a:xfrm>
            <a:off x="3778655" y="169801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06FCCE7-4AE1-440D-ABB4-75552421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-492" r="249" b="-457"/>
          <a:stretch/>
        </p:blipFill>
        <p:spPr>
          <a:xfrm>
            <a:off x="4701254" y="1509291"/>
            <a:ext cx="1872793" cy="1196102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B585D74-739E-49DB-9E06-2A515869635C}"/>
              </a:ext>
            </a:extLst>
          </p:cNvPr>
          <p:cNvSpPr/>
          <p:nvPr/>
        </p:nvSpPr>
        <p:spPr>
          <a:xfrm>
            <a:off x="252836" y="1810251"/>
            <a:ext cx="167223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8 Concepts</a:t>
            </a:r>
            <a:endParaRPr lang="en-US">
              <a:cs typeface="Calibri" panose="020F0502020204030204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98C6EAB-B739-41A6-B8D6-ED5BBAC413FE}"/>
              </a:ext>
            </a:extLst>
          </p:cNvPr>
          <p:cNvSpPr/>
          <p:nvPr/>
        </p:nvSpPr>
        <p:spPr>
          <a:xfrm>
            <a:off x="6662282" y="1810250"/>
            <a:ext cx="2245082" cy="490561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Existing Design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308D5-598A-4648-B4A0-9E02616B0BA4}"/>
              </a:ext>
            </a:extLst>
          </p:cNvPr>
          <p:cNvCxnSpPr/>
          <p:nvPr/>
        </p:nvCxnSpPr>
        <p:spPr>
          <a:xfrm>
            <a:off x="1088416" y="2247629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FCEDC-5718-496C-991B-6E609776762A}"/>
              </a:ext>
            </a:extLst>
          </p:cNvPr>
          <p:cNvCxnSpPr>
            <a:cxnSpLocks/>
          </p:cNvCxnSpPr>
          <p:nvPr/>
        </p:nvCxnSpPr>
        <p:spPr>
          <a:xfrm>
            <a:off x="7784288" y="2247628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24C0C-3108-47BB-9517-B5A268809D70}"/>
              </a:ext>
            </a:extLst>
          </p:cNvPr>
          <p:cNvCxnSpPr>
            <a:cxnSpLocks/>
          </p:cNvCxnSpPr>
          <p:nvPr/>
        </p:nvCxnSpPr>
        <p:spPr>
          <a:xfrm flipV="1">
            <a:off x="1088416" y="2977202"/>
            <a:ext cx="6706679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2453621A-1824-4B86-A679-0DB704C5E81A}"/>
              </a:ext>
            </a:extLst>
          </p:cNvPr>
          <p:cNvSpPr/>
          <p:nvPr/>
        </p:nvSpPr>
        <p:spPr>
          <a:xfrm>
            <a:off x="1733601" y="3463953"/>
            <a:ext cx="1099381" cy="48515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 Top 3</a:t>
            </a:r>
            <a:endParaRPr lang="en-US">
              <a:cs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932E9F-0D8B-481F-80AB-E3AB975FFF0A}"/>
              </a:ext>
            </a:extLst>
          </p:cNvPr>
          <p:cNvCxnSpPr>
            <a:cxnSpLocks/>
          </p:cNvCxnSpPr>
          <p:nvPr/>
        </p:nvCxnSpPr>
        <p:spPr>
          <a:xfrm>
            <a:off x="1423479" y="2977203"/>
            <a:ext cx="0" cy="72957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0D1030-2627-4AEC-AF95-E388835E602D}"/>
              </a:ext>
            </a:extLst>
          </p:cNvPr>
          <p:cNvCxnSpPr>
            <a:cxnSpLocks/>
          </p:cNvCxnSpPr>
          <p:nvPr/>
        </p:nvCxnSpPr>
        <p:spPr>
          <a:xfrm flipV="1">
            <a:off x="1423479" y="3706776"/>
            <a:ext cx="459361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028B00-DF05-492B-B71D-F7F5CAE0C767}"/>
              </a:ext>
            </a:extLst>
          </p:cNvPr>
          <p:cNvSpPr txBox="1"/>
          <p:nvPr/>
        </p:nvSpPr>
        <p:spPr>
          <a:xfrm>
            <a:off x="3778654" y="334090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ahoma"/>
                <a:ea typeface="Tahoma"/>
                <a:cs typeface="Tahoma"/>
              </a:rPr>
              <a:t>VS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292FF4-4E1D-4C8B-94B6-CF8CD62B0453}"/>
              </a:ext>
            </a:extLst>
          </p:cNvPr>
          <p:cNvSpPr/>
          <p:nvPr/>
        </p:nvSpPr>
        <p:spPr>
          <a:xfrm>
            <a:off x="2836071" y="3253187"/>
            <a:ext cx="429252" cy="387881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E05FBDE-82BA-419B-9E61-C4D7834FD29F}"/>
              </a:ext>
            </a:extLst>
          </p:cNvPr>
          <p:cNvSpPr/>
          <p:nvPr/>
        </p:nvSpPr>
        <p:spPr>
          <a:xfrm>
            <a:off x="2836070" y="3750378"/>
            <a:ext cx="429252" cy="387881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EC4B530-E772-473E-9D25-12A5160B6B67}"/>
              </a:ext>
            </a:extLst>
          </p:cNvPr>
          <p:cNvSpPr/>
          <p:nvPr/>
        </p:nvSpPr>
        <p:spPr>
          <a:xfrm>
            <a:off x="3263006" y="3501782"/>
            <a:ext cx="429252" cy="387881"/>
          </a:xfrm>
          <a:prstGeom prst="hexagon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4AD08D-08BB-4F25-AC0A-96BC30402A04}"/>
              </a:ext>
            </a:extLst>
          </p:cNvPr>
          <p:cNvSpPr/>
          <p:nvPr/>
        </p:nvSpPr>
        <p:spPr>
          <a:xfrm>
            <a:off x="4765388" y="3512590"/>
            <a:ext cx="429252" cy="387881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EDB9B90-F7DD-4463-8C12-3A04A4FDDEDE}"/>
              </a:ext>
            </a:extLst>
          </p:cNvPr>
          <p:cNvSpPr/>
          <p:nvPr/>
        </p:nvSpPr>
        <p:spPr>
          <a:xfrm>
            <a:off x="5327430" y="3453143"/>
            <a:ext cx="2277507" cy="49596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Tahoma"/>
                <a:ea typeface="Tahoma"/>
                <a:cs typeface="Tahoma"/>
              </a:rPr>
              <a:t>Least Polarizing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6DBDDF-83F7-4F09-B0B1-767B6DCD429B}"/>
              </a:ext>
            </a:extLst>
          </p:cNvPr>
          <p:cNvCxnSpPr>
            <a:cxnSpLocks/>
          </p:cNvCxnSpPr>
          <p:nvPr/>
        </p:nvCxnSpPr>
        <p:spPr>
          <a:xfrm>
            <a:off x="2282756" y="3890522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508FF3-8AAC-4FC8-88E6-1AF4BEB66705}"/>
              </a:ext>
            </a:extLst>
          </p:cNvPr>
          <p:cNvCxnSpPr>
            <a:cxnSpLocks/>
          </p:cNvCxnSpPr>
          <p:nvPr/>
        </p:nvCxnSpPr>
        <p:spPr>
          <a:xfrm>
            <a:off x="6573734" y="3890521"/>
            <a:ext cx="0" cy="5512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2829A-CE47-427D-98B7-779688CE114F}"/>
              </a:ext>
            </a:extLst>
          </p:cNvPr>
          <p:cNvCxnSpPr>
            <a:cxnSpLocks/>
          </p:cNvCxnSpPr>
          <p:nvPr/>
        </p:nvCxnSpPr>
        <p:spPr>
          <a:xfrm flipV="1">
            <a:off x="2282756" y="4441755"/>
            <a:ext cx="4296382" cy="540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CEE9A8-CE61-4187-A931-A187E1D4158D}"/>
              </a:ext>
            </a:extLst>
          </p:cNvPr>
          <p:cNvCxnSpPr>
            <a:cxnSpLocks/>
          </p:cNvCxnSpPr>
          <p:nvPr/>
        </p:nvCxnSpPr>
        <p:spPr>
          <a:xfrm flipH="1">
            <a:off x="2628628" y="4441755"/>
            <a:ext cx="5404" cy="70255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47B4CCB-FC48-4E90-8071-FE62DC3BC069}"/>
              </a:ext>
            </a:extLst>
          </p:cNvPr>
          <p:cNvSpPr/>
          <p:nvPr/>
        </p:nvSpPr>
        <p:spPr>
          <a:xfrm>
            <a:off x="2987388" y="4674505"/>
            <a:ext cx="4363551" cy="912094"/>
          </a:xfrm>
          <a:prstGeom prst="hexagon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F3D3D-E7FD-47A2-A16A-92A667DF834A}"/>
              </a:ext>
            </a:extLst>
          </p:cNvPr>
          <p:cNvSpPr txBox="1"/>
          <p:nvPr/>
        </p:nvSpPr>
        <p:spPr>
          <a:xfrm>
            <a:off x="2962612" y="4718997"/>
            <a:ext cx="43698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Floor-Mounted AHU with Fixed Side Ducts, Rubber Inserts, and Dips Inside Ductwork</a:t>
            </a:r>
            <a:endParaRPr lang="en-US" dirty="0">
              <a:solidFill>
                <a:srgbClr val="782F40"/>
              </a:solidFill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752560B-EFAB-48D5-8E4C-797F0F65A5E9}"/>
              </a:ext>
            </a:extLst>
          </p:cNvPr>
          <p:cNvSpPr/>
          <p:nvPr/>
        </p:nvSpPr>
        <p:spPr>
          <a:xfrm>
            <a:off x="7505344" y="4885270"/>
            <a:ext cx="2277507" cy="495965"/>
          </a:xfrm>
          <a:prstGeom prst="hexagon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Winning Design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BD321-98E9-4288-B156-2A75BDC63A33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383581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>
            <a:extLst>
              <a:ext uri="{FF2B5EF4-FFF2-40B4-BE49-F238E27FC236}">
                <a16:creationId xmlns:a16="http://schemas.microsoft.com/office/drawing/2014/main" id="{28592AF4-7ECB-48D5-AE6A-814A394620C1}"/>
              </a:ext>
            </a:extLst>
          </p:cNvPr>
          <p:cNvSpPr/>
          <p:nvPr/>
        </p:nvSpPr>
        <p:spPr>
          <a:xfrm>
            <a:off x="4219556" y="3274802"/>
            <a:ext cx="4612147" cy="1058008"/>
          </a:xfrm>
          <a:prstGeom prst="hexagon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94B96304-DC62-43CA-B0FD-37D89496D3BC}"/>
              </a:ext>
            </a:extLst>
          </p:cNvPr>
          <p:cNvSpPr/>
          <p:nvPr/>
        </p:nvSpPr>
        <p:spPr>
          <a:xfrm>
            <a:off x="4214152" y="4550206"/>
            <a:ext cx="4612148" cy="1058008"/>
          </a:xfrm>
          <a:prstGeom prst="hexagon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C5F2EFB9-3609-48D6-808A-3E43349A058B}"/>
              </a:ext>
            </a:extLst>
          </p:cNvPr>
          <p:cNvSpPr/>
          <p:nvPr/>
        </p:nvSpPr>
        <p:spPr>
          <a:xfrm>
            <a:off x="4219557" y="2015611"/>
            <a:ext cx="4612147" cy="1058008"/>
          </a:xfrm>
          <a:prstGeom prst="hexagon">
            <a:avLst/>
          </a:prstGeom>
          <a:solidFill>
            <a:srgbClr val="ED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07D3E-D30C-4503-A3BB-32E6703E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" name="Graphic 13" descr="Medal with solid fill">
            <a:extLst>
              <a:ext uri="{FF2B5EF4-FFF2-40B4-BE49-F238E27FC236}">
                <a16:creationId xmlns:a16="http://schemas.microsoft.com/office/drawing/2014/main" id="{043086EF-5370-4E78-8B7C-FD59CA5E888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3958" y="1971092"/>
            <a:ext cx="1195421" cy="11954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C1779-319E-4C23-A29B-71A52EB0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Concept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9066B9E-EB73-4AA7-8C3F-E5B14EF7E3E2}"/>
              </a:ext>
            </a:extLst>
          </p:cNvPr>
          <p:cNvSpPr/>
          <p:nvPr/>
        </p:nvSpPr>
        <p:spPr>
          <a:xfrm>
            <a:off x="4560026" y="1296849"/>
            <a:ext cx="3077337" cy="458137"/>
          </a:xfrm>
          <a:prstGeom prst="hexagon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D0AED-98D5-4EB0-B8D1-9D9077F7DAE9}"/>
              </a:ext>
            </a:extLst>
          </p:cNvPr>
          <p:cNvSpPr txBox="1"/>
          <p:nvPr/>
        </p:nvSpPr>
        <p:spPr>
          <a:xfrm>
            <a:off x="4724399" y="134133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Analytical Hierarchy</a:t>
            </a:r>
          </a:p>
        </p:txBody>
      </p:sp>
      <p:pic>
        <p:nvPicPr>
          <p:cNvPr id="15" name="Graphic 13" descr="Medal with solid fill">
            <a:extLst>
              <a:ext uri="{FF2B5EF4-FFF2-40B4-BE49-F238E27FC236}">
                <a16:creationId xmlns:a16="http://schemas.microsoft.com/office/drawing/2014/main" id="{EE9F518F-FFC6-4FDE-9979-988B3E37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039" y="3236769"/>
            <a:ext cx="1195421" cy="1195421"/>
          </a:xfrm>
          <a:prstGeom prst="rect">
            <a:avLst/>
          </a:prstGeom>
        </p:spPr>
      </p:pic>
      <p:pic>
        <p:nvPicPr>
          <p:cNvPr id="17" name="Graphic 13" descr="Medal with solid fill">
            <a:extLst>
              <a:ext uri="{FF2B5EF4-FFF2-40B4-BE49-F238E27FC236}">
                <a16:creationId xmlns:a16="http://schemas.microsoft.com/office/drawing/2014/main" id="{8669B151-AF8E-4666-8DF9-896648E0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039" y="4501364"/>
            <a:ext cx="1195421" cy="119542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54636E12-04A6-4D1D-9C6E-49B21D6D1173}"/>
              </a:ext>
            </a:extLst>
          </p:cNvPr>
          <p:cNvSpPr/>
          <p:nvPr/>
        </p:nvSpPr>
        <p:spPr>
          <a:xfrm>
            <a:off x="4300621" y="2080463"/>
            <a:ext cx="4444615" cy="912094"/>
          </a:xfrm>
          <a:prstGeom prst="hexagon">
            <a:avLst/>
          </a:prstGeom>
          <a:solidFill>
            <a:srgbClr val="D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655A8-945A-442C-A38D-B54FE6935483}"/>
              </a:ext>
            </a:extLst>
          </p:cNvPr>
          <p:cNvSpPr txBox="1"/>
          <p:nvPr/>
        </p:nvSpPr>
        <p:spPr>
          <a:xfrm>
            <a:off x="4335292" y="2119551"/>
            <a:ext cx="43698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Floor-Mounted AHU with Fixed Side Ducts, Rubber Inserts, and Dips Inside 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ADF3412-E8BD-4820-BE1C-763247E5D3BE}"/>
              </a:ext>
            </a:extLst>
          </p:cNvPr>
          <p:cNvSpPr/>
          <p:nvPr/>
        </p:nvSpPr>
        <p:spPr>
          <a:xfrm>
            <a:off x="4300623" y="3345059"/>
            <a:ext cx="4444614" cy="917498"/>
          </a:xfrm>
          <a:prstGeom prst="hexagon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8897C5-A879-44A2-ADDD-E9466FA5BFFA}"/>
              </a:ext>
            </a:extLst>
          </p:cNvPr>
          <p:cNvSpPr txBox="1"/>
          <p:nvPr/>
        </p:nvSpPr>
        <p:spPr>
          <a:xfrm>
            <a:off x="4346099" y="3427380"/>
            <a:ext cx="4353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Wall-Mounted AHU with Detachable Overhead Ducts, Puddy Seals, and Dips Inside 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5A1230E8-62DA-4B6A-9B00-E54F219B756D}"/>
              </a:ext>
            </a:extLst>
          </p:cNvPr>
          <p:cNvSpPr/>
          <p:nvPr/>
        </p:nvSpPr>
        <p:spPr>
          <a:xfrm>
            <a:off x="4300621" y="4631271"/>
            <a:ext cx="4412189" cy="912094"/>
          </a:xfrm>
          <a:prstGeom prst="hexagon">
            <a:avLst/>
          </a:prstGeom>
          <a:solidFill>
            <a:srgbClr val="965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05387-887A-49BF-ABB3-DAF707CAE20D}"/>
              </a:ext>
            </a:extLst>
          </p:cNvPr>
          <p:cNvSpPr txBox="1"/>
          <p:nvPr/>
        </p:nvSpPr>
        <p:spPr>
          <a:xfrm>
            <a:off x="4416356" y="4681167"/>
            <a:ext cx="41915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Floor-Mounted AHU with Detachable Overhead Ducts, Rubber Inserts, and Close-Off Inside Ductwork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73C3E-D1A2-4E58-AD76-1F47F55D81E1}"/>
              </a:ext>
            </a:extLst>
          </p:cNvPr>
          <p:cNvSpPr/>
          <p:nvPr/>
        </p:nvSpPr>
        <p:spPr>
          <a:xfrm>
            <a:off x="3287949" y="2496224"/>
            <a:ext cx="610680" cy="589064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4FD79D-8B7F-4804-85C3-FCEC4E590BCF}"/>
              </a:ext>
            </a:extLst>
          </p:cNvPr>
          <p:cNvSpPr/>
          <p:nvPr/>
        </p:nvSpPr>
        <p:spPr>
          <a:xfrm>
            <a:off x="3287947" y="3760820"/>
            <a:ext cx="610680" cy="589064"/>
          </a:xfrm>
          <a:prstGeom prst="ellipse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2CB73C-0BE5-49EC-845B-EDDF5D909FB1}"/>
              </a:ext>
            </a:extLst>
          </p:cNvPr>
          <p:cNvSpPr/>
          <p:nvPr/>
        </p:nvSpPr>
        <p:spPr>
          <a:xfrm>
            <a:off x="3287949" y="5025416"/>
            <a:ext cx="610680" cy="589064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50A80D-9C48-4356-8483-A5AA741EB55C}"/>
              </a:ext>
            </a:extLst>
          </p:cNvPr>
          <p:cNvSpPr txBox="1"/>
          <p:nvPr/>
        </p:nvSpPr>
        <p:spPr>
          <a:xfrm>
            <a:off x="3391913" y="2570465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E36A8-8506-4D03-8F28-6D97405A6033}"/>
              </a:ext>
            </a:extLst>
          </p:cNvPr>
          <p:cNvSpPr txBox="1"/>
          <p:nvPr/>
        </p:nvSpPr>
        <p:spPr>
          <a:xfrm>
            <a:off x="3391912" y="3835060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965D24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FBC682-2EAA-46AC-B1F8-998FB7BE4F58}"/>
              </a:ext>
            </a:extLst>
          </p:cNvPr>
          <p:cNvSpPr/>
          <p:nvPr/>
        </p:nvSpPr>
        <p:spPr>
          <a:xfrm>
            <a:off x="3347395" y="2550265"/>
            <a:ext cx="480978" cy="470171"/>
          </a:xfrm>
          <a:prstGeom prst="ellipse">
            <a:avLst/>
          </a:prstGeom>
          <a:solidFill>
            <a:srgbClr val="D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D7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38FDE5-D65F-4263-B75F-AF477BDC931A}"/>
              </a:ext>
            </a:extLst>
          </p:cNvPr>
          <p:cNvSpPr txBox="1"/>
          <p:nvPr/>
        </p:nvSpPr>
        <p:spPr>
          <a:xfrm>
            <a:off x="3391913" y="5088848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999999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3E1101-D0E2-4170-8095-73A12F146E56}"/>
              </a:ext>
            </a:extLst>
          </p:cNvPr>
          <p:cNvSpPr/>
          <p:nvPr/>
        </p:nvSpPr>
        <p:spPr>
          <a:xfrm>
            <a:off x="3287947" y="3760819"/>
            <a:ext cx="610680" cy="589064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105F9-52C5-445F-A2AE-FDA9BB8981E4}"/>
              </a:ext>
            </a:extLst>
          </p:cNvPr>
          <p:cNvSpPr txBox="1"/>
          <p:nvPr/>
        </p:nvSpPr>
        <p:spPr>
          <a:xfrm>
            <a:off x="3391912" y="3835060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7EF6AF-8D06-4600-8158-35EDDAA282D9}"/>
              </a:ext>
            </a:extLst>
          </p:cNvPr>
          <p:cNvSpPr/>
          <p:nvPr/>
        </p:nvSpPr>
        <p:spPr>
          <a:xfrm>
            <a:off x="3347393" y="3814860"/>
            <a:ext cx="480978" cy="47017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C0C0C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5C3BBE-96FB-46C1-B3AE-E7197751802D}"/>
              </a:ext>
            </a:extLst>
          </p:cNvPr>
          <p:cNvSpPr/>
          <p:nvPr/>
        </p:nvSpPr>
        <p:spPr>
          <a:xfrm>
            <a:off x="3287949" y="5025415"/>
            <a:ext cx="610680" cy="589064"/>
          </a:xfrm>
          <a:prstGeom prst="ellipse">
            <a:avLst/>
          </a:prstGeom>
          <a:solidFill>
            <a:srgbClr val="CD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CD7F32"/>
              </a:solidFill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35535-0AFA-4146-A08D-DEA88DC0D89D}"/>
              </a:ext>
            </a:extLst>
          </p:cNvPr>
          <p:cNvSpPr txBox="1"/>
          <p:nvPr/>
        </p:nvSpPr>
        <p:spPr>
          <a:xfrm>
            <a:off x="3391913" y="5099656"/>
            <a:ext cx="3977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CFB0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5C3E26-680A-4BFC-9D5A-31CA3F6E74AF}"/>
              </a:ext>
            </a:extLst>
          </p:cNvPr>
          <p:cNvSpPr/>
          <p:nvPr/>
        </p:nvSpPr>
        <p:spPr>
          <a:xfrm>
            <a:off x="3347395" y="5079456"/>
            <a:ext cx="480978" cy="470171"/>
          </a:xfrm>
          <a:prstGeom prst="ellipse">
            <a:avLst/>
          </a:prstGeom>
          <a:solidFill>
            <a:srgbClr val="965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CD7F32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78D7C-579B-4F85-B9AC-55BE8B1A8133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88796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5353374" y="1396999"/>
            <a:ext cx="6075479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5391203" y="1482183"/>
            <a:ext cx="5967395" cy="86839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        </a:t>
            </a:r>
            <a:r>
              <a:rPr lang="en-US" b="1" dirty="0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                 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Floor-Mounted AHU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.</a:t>
            </a: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AAB0167D-DD69-4EB5-8662-720EEBBF7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C26145-C882-46DB-96B1-87A4B4663F61}"/>
              </a:ext>
            </a:extLst>
          </p:cNvPr>
          <p:cNvSpPr/>
          <p:nvPr/>
        </p:nvSpPr>
        <p:spPr>
          <a:xfrm>
            <a:off x="4209037" y="2402849"/>
            <a:ext cx="1048424" cy="158344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EAB3112-82BB-45D0-9E18-48668F7FFA1E}"/>
              </a:ext>
            </a:extLst>
          </p:cNvPr>
          <p:cNvSpPr/>
          <p:nvPr/>
        </p:nvSpPr>
        <p:spPr>
          <a:xfrm>
            <a:off x="846023" y="160884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764CAD-DB98-4F8B-9031-DEF15ED6AB7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026046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5531714" y="2499467"/>
            <a:ext cx="589713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5477670" y="2564317"/>
            <a:ext cx="5880927" cy="857581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                        </a:t>
            </a:r>
            <a:r>
              <a:rPr lang="en-US" b="1" dirty="0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Fixed Side Ducts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D5FDC51E-5D5F-4B5E-970D-A57D9A8C2D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2C1B33-28DA-410F-8954-F6A908097441}"/>
              </a:ext>
            </a:extLst>
          </p:cNvPr>
          <p:cNvSpPr/>
          <p:nvPr/>
        </p:nvSpPr>
        <p:spPr>
          <a:xfrm rot="1560000">
            <a:off x="2728471" y="4354680"/>
            <a:ext cx="453955" cy="275616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604C46-402B-4863-8E84-D17B1C28D602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4026893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6434225" y="4666573"/>
            <a:ext cx="4994628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5450650" y="3574913"/>
            <a:ext cx="5978202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6504478" y="4736827"/>
            <a:ext cx="4859523" cy="835964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Dips Inside Ductwork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86108-1ABE-48E1-87EA-C23466795AB8}"/>
              </a:ext>
            </a:extLst>
          </p:cNvPr>
          <p:cNvCxnSpPr/>
          <p:nvPr/>
        </p:nvCxnSpPr>
        <p:spPr>
          <a:xfrm flipV="1">
            <a:off x="6879957" y="5030630"/>
            <a:ext cx="719070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822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03975"/>
            <a:ext cx="4859522" cy="777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5466862" y="3639765"/>
            <a:ext cx="5891736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/>
                <a:ea typeface="Tahoma"/>
                <a:cs typeface="Calibri"/>
              </a:rPr>
              <a:t>                         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Rubber Inserts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EF4E9762-A98B-4FCC-A393-602787E32002}"/>
              </a:ext>
            </a:extLst>
          </p:cNvPr>
          <p:cNvSpPr/>
          <p:nvPr/>
        </p:nvSpPr>
        <p:spPr>
          <a:xfrm>
            <a:off x="6920433" y="3807759"/>
            <a:ext cx="638995" cy="557704"/>
          </a:xfrm>
          <a:prstGeom prst="donu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2737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B301B8C-20D0-40FC-B4EF-24B88ECF45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7CAF54-EB39-4CD0-85A7-B6A93B063F1D}"/>
              </a:ext>
            </a:extLst>
          </p:cNvPr>
          <p:cNvCxnSpPr/>
          <p:nvPr/>
        </p:nvCxnSpPr>
        <p:spPr>
          <a:xfrm>
            <a:off x="1434289" y="4122907"/>
            <a:ext cx="503677" cy="276698"/>
          </a:xfrm>
          <a:prstGeom prst="straightConnector1">
            <a:avLst/>
          </a:prstGeom>
          <a:ln>
            <a:solidFill>
              <a:srgbClr val="EE273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AEF026-9C79-4543-8D13-2F45A0279826}"/>
              </a:ext>
            </a:extLst>
          </p:cNvPr>
          <p:cNvCxnSpPr>
            <a:cxnSpLocks/>
          </p:cNvCxnSpPr>
          <p:nvPr/>
        </p:nvCxnSpPr>
        <p:spPr>
          <a:xfrm flipH="1">
            <a:off x="2975583" y="3858097"/>
            <a:ext cx="490705" cy="336145"/>
          </a:xfrm>
          <a:prstGeom prst="straightConnector1">
            <a:avLst/>
          </a:prstGeom>
          <a:ln>
            <a:solidFill>
              <a:srgbClr val="EE273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0FE3E30-6425-4382-93C3-155993F84509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3728780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98C901-B0E6-4ED7-BE69-744E9BC5C79F}"/>
              </a:ext>
            </a:extLst>
          </p:cNvPr>
          <p:cNvSpPr/>
          <p:nvPr/>
        </p:nvSpPr>
        <p:spPr>
          <a:xfrm>
            <a:off x="5234481" y="4666573"/>
            <a:ext cx="6194372" cy="97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Dips Inside Ductwork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08BEF-66CB-48EC-8D1E-B64614BE5452}"/>
              </a:ext>
            </a:extLst>
          </p:cNvPr>
          <p:cNvSpPr/>
          <p:nvPr/>
        </p:nvSpPr>
        <p:spPr>
          <a:xfrm>
            <a:off x="6434224" y="3580317"/>
            <a:ext cx="4994628" cy="998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Rubber Inserts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5773C1-EE73-4FBB-AEC7-AB7DBEB6B8FB}"/>
              </a:ext>
            </a:extLst>
          </p:cNvPr>
          <p:cNvSpPr/>
          <p:nvPr/>
        </p:nvSpPr>
        <p:spPr>
          <a:xfrm>
            <a:off x="6504479" y="3639765"/>
            <a:ext cx="4859523" cy="879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Rubber Inserts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AD0569-B565-4C9F-933D-B9F7CFFCB33A}"/>
              </a:ext>
            </a:extLst>
          </p:cNvPr>
          <p:cNvSpPr/>
          <p:nvPr/>
        </p:nvSpPr>
        <p:spPr>
          <a:xfrm>
            <a:off x="6434224" y="2499467"/>
            <a:ext cx="4994628" cy="981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Fixed Side Ducts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0C6C1-7219-4F64-8178-E362CB31C43B}"/>
              </a:ext>
            </a:extLst>
          </p:cNvPr>
          <p:cNvSpPr/>
          <p:nvPr/>
        </p:nvSpPr>
        <p:spPr>
          <a:xfrm>
            <a:off x="6504478" y="2564317"/>
            <a:ext cx="4854119" cy="846773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Fixed Side Ducts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6C5EBA7-3E99-4AFA-AFF4-F3DA213CBD0A}"/>
              </a:ext>
            </a:extLst>
          </p:cNvPr>
          <p:cNvSpPr/>
          <p:nvPr/>
        </p:nvSpPr>
        <p:spPr>
          <a:xfrm>
            <a:off x="6434225" y="1396999"/>
            <a:ext cx="4994628" cy="1003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9C0FEC-F77A-4348-9BEA-7032160E7651}"/>
              </a:ext>
            </a:extLst>
          </p:cNvPr>
          <p:cNvSpPr/>
          <p:nvPr/>
        </p:nvSpPr>
        <p:spPr>
          <a:xfrm>
            <a:off x="6504479" y="1461850"/>
            <a:ext cx="4859523" cy="879198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Tahoma"/>
                <a:ea typeface="Tahoma"/>
                <a:cs typeface="Calibri"/>
              </a:rPr>
              <a:t>          Floor-Mounted AHU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Final Selection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2542CF-D2E1-4FD2-9919-DF6D0A669279}"/>
              </a:ext>
            </a:extLst>
          </p:cNvPr>
          <p:cNvSpPr/>
          <p:nvPr/>
        </p:nvSpPr>
        <p:spPr>
          <a:xfrm>
            <a:off x="705715" y="1396999"/>
            <a:ext cx="4994628" cy="4240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CC4792-65F1-49D2-AA71-1A8F0479B07A}"/>
              </a:ext>
            </a:extLst>
          </p:cNvPr>
          <p:cNvSpPr/>
          <p:nvPr/>
        </p:nvSpPr>
        <p:spPr>
          <a:xfrm>
            <a:off x="705714" y="491516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8C3BBE-7F82-40FB-B809-90755D29E4ED}"/>
              </a:ext>
            </a:extLst>
          </p:cNvPr>
          <p:cNvSpPr/>
          <p:nvPr/>
        </p:nvSpPr>
        <p:spPr>
          <a:xfrm>
            <a:off x="5250691" y="4727302"/>
            <a:ext cx="6113310" cy="841368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ahoma"/>
                <a:ea typeface="Tahoma"/>
                <a:cs typeface="Calibri"/>
              </a:rPr>
              <a:t>         </a:t>
            </a:r>
            <a:r>
              <a:rPr lang="en-US" b="1" dirty="0">
                <a:solidFill>
                  <a:srgbClr val="FFFFFF"/>
                </a:solidFill>
                <a:latin typeface="Tahoma"/>
                <a:ea typeface="Tahoma"/>
                <a:cs typeface="Calibri"/>
              </a:rPr>
              <a:t>              </a:t>
            </a:r>
            <a:r>
              <a:rPr lang="en-US" b="1" dirty="0">
                <a:solidFill>
                  <a:srgbClr val="782F40"/>
                </a:solidFill>
                <a:latin typeface="Tahoma"/>
                <a:ea typeface="Tahoma"/>
                <a:cs typeface="Calibri"/>
              </a:rPr>
              <a:t>     Dips Inside Ductwork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C62000-21D8-4210-8ABE-747F0309BC00}"/>
              </a:ext>
            </a:extLst>
          </p:cNvPr>
          <p:cNvSpPr/>
          <p:nvPr/>
        </p:nvSpPr>
        <p:spPr>
          <a:xfrm>
            <a:off x="705715" y="1396999"/>
            <a:ext cx="4994628" cy="72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1B31-F258-4BE3-808A-876CEFC608F1}"/>
              </a:ext>
            </a:extLst>
          </p:cNvPr>
          <p:cNvSpPr/>
          <p:nvPr/>
        </p:nvSpPr>
        <p:spPr>
          <a:xfrm>
            <a:off x="846226" y="520159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ADC05D-6D8F-422B-B741-E585166AC969}"/>
              </a:ext>
            </a:extLst>
          </p:cNvPr>
          <p:cNvSpPr/>
          <p:nvPr/>
        </p:nvSpPr>
        <p:spPr>
          <a:xfrm>
            <a:off x="851630" y="1569934"/>
            <a:ext cx="4702798" cy="268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FA14E4-2242-4B6F-A431-665AF4600D65}"/>
              </a:ext>
            </a:extLst>
          </p:cNvPr>
          <p:cNvSpPr/>
          <p:nvPr/>
        </p:nvSpPr>
        <p:spPr>
          <a:xfrm>
            <a:off x="765160" y="1596956"/>
            <a:ext cx="4859522" cy="3862345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8CB565C-9ABD-41CE-AF58-FBD2C4DA56F7}"/>
              </a:ext>
            </a:extLst>
          </p:cNvPr>
          <p:cNvSpPr/>
          <p:nvPr/>
        </p:nvSpPr>
        <p:spPr>
          <a:xfrm rot="10800000">
            <a:off x="7142193" y="5178324"/>
            <a:ext cx="193183" cy="151853"/>
          </a:xfrm>
          <a:prstGeom prst="blockArc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pic>
        <p:nvPicPr>
          <p:cNvPr id="65" name="Graphic 65" descr="Full Brick Wall with solid fill">
            <a:extLst>
              <a:ext uri="{FF2B5EF4-FFF2-40B4-BE49-F238E27FC236}">
                <a16:creationId xmlns:a16="http://schemas.microsoft.com/office/drawing/2014/main" id="{C6DCDD4B-360D-4931-9846-EB4C05CAD0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446" y="1587389"/>
            <a:ext cx="644188" cy="627975"/>
          </a:xfr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CA4E7F-0254-40E8-B6CA-A446CFBB92EE}"/>
              </a:ext>
            </a:extLst>
          </p:cNvPr>
          <p:cNvCxnSpPr>
            <a:cxnSpLocks/>
          </p:cNvCxnSpPr>
          <p:nvPr/>
        </p:nvCxnSpPr>
        <p:spPr>
          <a:xfrm flipV="1">
            <a:off x="6890689" y="5245277"/>
            <a:ext cx="279042" cy="10732"/>
          </a:xfrm>
          <a:prstGeom prst="straightConnector1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975BD9-83D7-4D9E-AAB4-5C09DE555BC6}"/>
              </a:ext>
            </a:extLst>
          </p:cNvPr>
          <p:cNvCxnSpPr>
            <a:cxnSpLocks/>
          </p:cNvCxnSpPr>
          <p:nvPr/>
        </p:nvCxnSpPr>
        <p:spPr>
          <a:xfrm flipV="1">
            <a:off x="7319985" y="5234545"/>
            <a:ext cx="279042" cy="10732"/>
          </a:xfrm>
          <a:prstGeom prst="straightConnector1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6114DBBA-3550-45DB-8BF1-483290B5118C}"/>
              </a:ext>
            </a:extLst>
          </p:cNvPr>
          <p:cNvSpPr/>
          <p:nvPr/>
        </p:nvSpPr>
        <p:spPr>
          <a:xfrm>
            <a:off x="6919352" y="3801274"/>
            <a:ext cx="638995" cy="55770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Graphic 38" descr="Tools with solid fill">
            <a:extLst>
              <a:ext uri="{FF2B5EF4-FFF2-40B4-BE49-F238E27FC236}">
                <a16:creationId xmlns:a16="http://schemas.microsoft.com/office/drawing/2014/main" id="{6129C9BA-2ED0-42FA-80DA-94228FDE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9609" y="2679969"/>
            <a:ext cx="638783" cy="62257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86100-8158-4385-BDA5-3A90CD5AE3F0}"/>
              </a:ext>
            </a:extLst>
          </p:cNvPr>
          <p:cNvSpPr/>
          <p:nvPr/>
        </p:nvSpPr>
        <p:spPr>
          <a:xfrm>
            <a:off x="765160" y="1483466"/>
            <a:ext cx="4859522" cy="711666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2AC8E4-8B4A-4D3F-80AA-73A3D0D01539}"/>
              </a:ext>
            </a:extLst>
          </p:cNvPr>
          <p:cNvSpPr/>
          <p:nvPr/>
        </p:nvSpPr>
        <p:spPr>
          <a:xfrm>
            <a:off x="765159" y="4861125"/>
            <a:ext cx="4859522" cy="711666"/>
          </a:xfrm>
          <a:prstGeom prst="round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80492-37E9-4395-AA61-C34EE0ABA524}"/>
              </a:ext>
            </a:extLst>
          </p:cNvPr>
          <p:cNvSpPr/>
          <p:nvPr/>
        </p:nvSpPr>
        <p:spPr>
          <a:xfrm>
            <a:off x="845224" y="1761246"/>
            <a:ext cx="4707106" cy="36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B3E0A04-1361-4A2C-9230-80856CED9399}"/>
              </a:ext>
            </a:extLst>
          </p:cNvPr>
          <p:cNvSpPr/>
          <p:nvPr/>
        </p:nvSpPr>
        <p:spPr>
          <a:xfrm>
            <a:off x="843186" y="5218887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C21E8-2783-46D3-A0DF-59002B3747A8}"/>
              </a:ext>
            </a:extLst>
          </p:cNvPr>
          <p:cNvSpPr/>
          <p:nvPr/>
        </p:nvSpPr>
        <p:spPr>
          <a:xfrm>
            <a:off x="846023" y="1571015"/>
            <a:ext cx="4718304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EE2737"/>
              </a:solidFill>
              <a:latin typeface="Tahoma"/>
              <a:ea typeface="Tahoma"/>
              <a:cs typeface="Calibri"/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83B0EFAF-5ABD-4089-8547-468B342ED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111" r="-107" b="-12947"/>
          <a:stretch/>
        </p:blipFill>
        <p:spPr>
          <a:xfrm>
            <a:off x="1162995" y="1610836"/>
            <a:ext cx="4051035" cy="387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3538FC-867C-4639-87D5-DC5A361FC1EF}"/>
              </a:ext>
            </a:extLst>
          </p:cNvPr>
          <p:cNvSpPr/>
          <p:nvPr/>
        </p:nvSpPr>
        <p:spPr>
          <a:xfrm rot="-1380000">
            <a:off x="3254379" y="4233946"/>
            <a:ext cx="1378083" cy="486383"/>
          </a:xfrm>
          <a:prstGeom prst="rect">
            <a:avLst/>
          </a:prstGeom>
          <a:noFill/>
          <a:ln w="28575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20A773-2676-439F-A511-2A00FF62BE8C}"/>
              </a:ext>
            </a:extLst>
          </p:cNvPr>
          <p:cNvCxnSpPr/>
          <p:nvPr/>
        </p:nvCxnSpPr>
        <p:spPr>
          <a:xfrm flipV="1">
            <a:off x="6839277" y="5021193"/>
            <a:ext cx="719070" cy="10732"/>
          </a:xfrm>
          <a:prstGeom prst="straightConnector1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8A05102-FE5F-4AD9-BE26-CEC21298AD0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1151063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Initial Design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1780045-101C-4943-A93F-80ABEEE69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b="-146"/>
          <a:stretch/>
        </p:blipFill>
        <p:spPr>
          <a:xfrm>
            <a:off x="475126" y="1569160"/>
            <a:ext cx="5995554" cy="371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7D837-5D7E-41F7-81DA-8788215AFFB0}"/>
              </a:ext>
            </a:extLst>
          </p:cNvPr>
          <p:cNvSpPr txBox="1"/>
          <p:nvPr/>
        </p:nvSpPr>
        <p:spPr>
          <a:xfrm>
            <a:off x="7265404" y="1749494"/>
            <a:ext cx="465214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200" dirty="0">
              <a:latin typeface="Tahoma"/>
              <a:ea typeface="Tahoma"/>
              <a:cs typeface="Calibri"/>
            </a:endParaRPr>
          </a:p>
          <a:p>
            <a:endParaRPr lang="en-US" sz="2200" dirty="0">
              <a:latin typeface="Tahoma"/>
              <a:ea typeface="Tahoma"/>
              <a:cs typeface="Calibri"/>
            </a:endParaRPr>
          </a:p>
          <a:p>
            <a:r>
              <a:rPr lang="en-US" sz="2200" b="1" dirty="0">
                <a:latin typeface="Tahoma"/>
                <a:ea typeface="Tahoma"/>
                <a:cs typeface="Calibri"/>
              </a:rPr>
              <a:t>Wall-Mounted AHU </a:t>
            </a:r>
          </a:p>
          <a:p>
            <a:r>
              <a:rPr lang="en-US" sz="2200" b="1" dirty="0">
                <a:latin typeface="Tahoma"/>
                <a:ea typeface="Tahoma"/>
                <a:cs typeface="Calibri"/>
              </a:rPr>
              <a:t>           </a:t>
            </a:r>
            <a:r>
              <a:rPr lang="en-US" sz="2200" b="1" dirty="0">
                <a:solidFill>
                  <a:srgbClr val="EE2737"/>
                </a:solidFill>
                <a:latin typeface="Tahoma"/>
                <a:ea typeface="Tahoma"/>
                <a:cs typeface="Tahoma"/>
              </a:rPr>
              <a:t>Floor-Mounted AHU</a:t>
            </a:r>
          </a:p>
          <a:p>
            <a:r>
              <a:rPr lang="en-US" sz="2200" b="1" dirty="0">
                <a:latin typeface="Tahoma"/>
                <a:ea typeface="Tahoma"/>
                <a:cs typeface="Tahoma"/>
              </a:rPr>
              <a:t>Crane Outside Chamber</a:t>
            </a:r>
          </a:p>
          <a:p>
            <a:r>
              <a:rPr lang="en-US" sz="2200" b="1" dirty="0">
                <a:latin typeface="Tahoma"/>
                <a:ea typeface="Tahoma"/>
                <a:cs typeface="Tahoma"/>
              </a:rPr>
              <a:t>           </a:t>
            </a:r>
            <a:r>
              <a:rPr lang="en-US" sz="2200" b="1" dirty="0">
                <a:solidFill>
                  <a:srgbClr val="EE2737"/>
                </a:solidFill>
                <a:latin typeface="Tahoma"/>
                <a:ea typeface="Tahoma"/>
                <a:cs typeface="Tahoma"/>
              </a:rPr>
              <a:t>Crane Inside Chamber</a:t>
            </a:r>
          </a:p>
          <a:p>
            <a:r>
              <a:rPr lang="en-US" sz="2200" b="1" dirty="0">
                <a:latin typeface="Tahoma"/>
                <a:ea typeface="Tahoma"/>
                <a:cs typeface="Tahoma"/>
              </a:rPr>
              <a:t>Could use interior plexiglass</a:t>
            </a:r>
          </a:p>
          <a:p>
            <a:r>
              <a:rPr lang="en-US" sz="2200" b="1" dirty="0">
                <a:latin typeface="Tahoma"/>
                <a:ea typeface="Tahoma"/>
                <a:cs typeface="Tahoma"/>
              </a:rPr>
              <a:t>           </a:t>
            </a:r>
            <a:r>
              <a:rPr lang="en-US" sz="2200" b="1" dirty="0">
                <a:solidFill>
                  <a:srgbClr val="EE2737"/>
                </a:solidFill>
                <a:latin typeface="Tahoma"/>
                <a:ea typeface="Tahoma"/>
                <a:cs typeface="Tahoma"/>
              </a:rPr>
              <a:t>Cannot use interior</a:t>
            </a:r>
          </a:p>
          <a:p>
            <a:r>
              <a:rPr lang="en-US" sz="2200" b="1" dirty="0">
                <a:solidFill>
                  <a:srgbClr val="EE2737"/>
                </a:solidFill>
                <a:latin typeface="Tahoma"/>
                <a:ea typeface="Tahoma"/>
                <a:cs typeface="Tahoma"/>
              </a:rPr>
              <a:t>           plexiglass</a:t>
            </a:r>
            <a:endParaRPr lang="en-US" dirty="0">
              <a:solidFill>
                <a:srgbClr val="EE2737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3192FCE2-017E-485A-9D3D-2AF8CF8F6C82}"/>
              </a:ext>
            </a:extLst>
          </p:cNvPr>
          <p:cNvSpPr/>
          <p:nvPr/>
        </p:nvSpPr>
        <p:spPr>
          <a:xfrm rot="10800000" flipH="1">
            <a:off x="7671272" y="2801374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E6CDD840-A699-4CAD-AD70-D53275EDC3CB}"/>
              </a:ext>
            </a:extLst>
          </p:cNvPr>
          <p:cNvSpPr/>
          <p:nvPr/>
        </p:nvSpPr>
        <p:spPr>
          <a:xfrm rot="10800000" flipH="1">
            <a:off x="7671271" y="3471501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8E604CD3-3EFA-4B41-8C36-4CFF213F945A}"/>
              </a:ext>
            </a:extLst>
          </p:cNvPr>
          <p:cNvSpPr/>
          <p:nvPr/>
        </p:nvSpPr>
        <p:spPr>
          <a:xfrm rot="10800000" flipH="1">
            <a:off x="7671272" y="4130821"/>
            <a:ext cx="464343" cy="243615"/>
          </a:xfrm>
          <a:prstGeom prst="bentArrow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CB8F5D0-D9BE-4392-9D45-E9903F156F88}"/>
              </a:ext>
            </a:extLst>
          </p:cNvPr>
          <p:cNvSpPr/>
          <p:nvPr/>
        </p:nvSpPr>
        <p:spPr>
          <a:xfrm>
            <a:off x="7780963" y="1415743"/>
            <a:ext cx="3077337" cy="868860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F0677-F5E5-4B93-8669-A60C14388941}"/>
              </a:ext>
            </a:extLst>
          </p:cNvPr>
          <p:cNvSpPr txBox="1"/>
          <p:nvPr/>
        </p:nvSpPr>
        <p:spPr>
          <a:xfrm>
            <a:off x="7945336" y="1433211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Things That Have Changed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A0CA0-AE2E-4ED1-A53C-44D85C5AE0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04826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20F626-9ABB-455F-97A4-6E839C647489}"/>
              </a:ext>
            </a:extLst>
          </p:cNvPr>
          <p:cNvGrpSpPr/>
          <p:nvPr/>
        </p:nvGrpSpPr>
        <p:grpSpPr>
          <a:xfrm>
            <a:off x="5579403" y="1288149"/>
            <a:ext cx="6232490" cy="2927005"/>
            <a:chOff x="5579403" y="1288149"/>
            <a:chExt cx="6232490" cy="29270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677DD-19D3-49BD-BF48-51AC712FC295}"/>
                </a:ext>
              </a:extLst>
            </p:cNvPr>
            <p:cNvSpPr/>
            <p:nvPr/>
          </p:nvSpPr>
          <p:spPr>
            <a:xfrm>
              <a:off x="5579403" y="1288149"/>
              <a:ext cx="6232490" cy="2927005"/>
            </a:xfrm>
            <a:prstGeom prst="roundRect">
              <a:avLst/>
            </a:prstGeom>
            <a:solidFill>
              <a:srgbClr val="B7B09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E6016A-43FE-4A2A-85AD-297FA692BD46}"/>
                </a:ext>
              </a:extLst>
            </p:cNvPr>
            <p:cNvSpPr txBox="1"/>
            <p:nvPr/>
          </p:nvSpPr>
          <p:spPr>
            <a:xfrm>
              <a:off x="5698329" y="1689477"/>
              <a:ext cx="5990837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600" dirty="0">
                  <a:latin typeface="Tahoma"/>
                  <a:ea typeface="+mn-lt"/>
                  <a:cs typeface="+mn-lt"/>
                </a:rPr>
                <a:t>Validate </a:t>
              </a:r>
              <a:r>
                <a:rPr lang="en-US" sz="2600" b="0" i="0" dirty="0">
                  <a:effectLst/>
                  <a:latin typeface="Tahoma"/>
                  <a:ea typeface="+mn-lt"/>
                  <a:cs typeface="+mn-lt"/>
                </a:rPr>
                <a:t>the </a:t>
              </a:r>
              <a:r>
                <a:rPr lang="en-US" sz="2600" dirty="0">
                  <a:latin typeface="Tahoma"/>
                  <a:ea typeface="+mn-lt"/>
                  <a:cs typeface="+mn-lt"/>
                </a:rPr>
                <a:t>existing design of an environmental testing chamber and deliver an assembly that regulates its internal </a:t>
              </a:r>
              <a:r>
                <a:rPr lang="en-US" sz="2600" dirty="0">
                  <a:solidFill>
                    <a:srgbClr val="FF0000"/>
                  </a:solidFill>
                  <a:latin typeface="Tahoma"/>
                  <a:ea typeface="+mn-lt"/>
                  <a:cs typeface="+mn-lt"/>
                </a:rPr>
                <a:t>temperature</a:t>
              </a:r>
              <a:r>
                <a:rPr lang="en-US" sz="2600" dirty="0">
                  <a:latin typeface="Tahoma"/>
                  <a:ea typeface="+mn-lt"/>
                  <a:cs typeface="+mn-lt"/>
                </a:rPr>
                <a:t> and </a:t>
              </a:r>
              <a:r>
                <a:rPr lang="en-US" sz="2600" dirty="0">
                  <a:solidFill>
                    <a:srgbClr val="FF0000"/>
                  </a:solidFill>
                  <a:latin typeface="Tahoma"/>
                  <a:ea typeface="+mn-lt"/>
                  <a:cs typeface="+mn-lt"/>
                </a:rPr>
                <a:t>humidity</a:t>
              </a:r>
              <a:r>
                <a:rPr lang="en-US" sz="2600" dirty="0">
                  <a:latin typeface="Tahoma"/>
                  <a:ea typeface="+mn-lt"/>
                  <a:cs typeface="+mn-lt"/>
                </a:rPr>
                <a:t> for use in a laboratory environment</a:t>
              </a:r>
              <a:r>
                <a:rPr lang="en-US" sz="2800" dirty="0">
                  <a:latin typeface="Tahoma"/>
                  <a:ea typeface="+mn-lt"/>
                  <a:cs typeface="+mn-lt"/>
                </a:rPr>
                <a:t>    </a:t>
              </a:r>
              <a:endParaRPr lang="en-US" dirty="0">
                <a:latin typeface="Tahoma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91540AF-DB61-4829-8C5E-3200300D97EF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Project Objective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391B8AE9-EBB6-416E-BFA9-FACB7372D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3"/>
          <a:stretch/>
        </p:blipFill>
        <p:spPr>
          <a:xfrm>
            <a:off x="175019" y="1891727"/>
            <a:ext cx="5138252" cy="3373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9FBF24-8A18-4F4E-BD79-ADDE67559D41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01264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6509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9" descr="Brain with solid fill">
            <a:extLst>
              <a:ext uri="{FF2B5EF4-FFF2-40B4-BE49-F238E27FC236}">
                <a16:creationId xmlns:a16="http://schemas.microsoft.com/office/drawing/2014/main" id="{DD3898C4-CFAA-4AB6-BEAB-B0D8FFBBD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8821" y="3404141"/>
            <a:ext cx="1546697" cy="1546697"/>
          </a:xfrm>
          <a:prstGeom prst="rect">
            <a:avLst/>
          </a:prstGeom>
        </p:spPr>
      </p:pic>
      <p:pic>
        <p:nvPicPr>
          <p:cNvPr id="20" name="Graphic 28" descr="Checkmark with solid fill">
            <a:extLst>
              <a:ext uri="{FF2B5EF4-FFF2-40B4-BE49-F238E27FC236}">
                <a16:creationId xmlns:a16="http://schemas.microsoft.com/office/drawing/2014/main" id="{CEE98F22-F177-439B-918F-058AC2F78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6465" y="2048943"/>
            <a:ext cx="1552102" cy="1552102"/>
          </a:xfrm>
          <a:prstGeom prst="rect">
            <a:avLst/>
          </a:prstGeom>
        </p:spPr>
      </p:pic>
      <p:pic>
        <p:nvPicPr>
          <p:cNvPr id="36" name="Graphic 37" descr="Checklist with solid fill">
            <a:extLst>
              <a:ext uri="{FF2B5EF4-FFF2-40B4-BE49-F238E27FC236}">
                <a16:creationId xmlns:a16="http://schemas.microsoft.com/office/drawing/2014/main" id="{2F867D9E-D51E-4F4E-8AD1-9DDB507FE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3224" y="3404141"/>
            <a:ext cx="1546697" cy="15466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04902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Evaluate 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Design</a:t>
            </a:r>
            <a:endParaRPr lang="en-US"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13506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Project 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Approval</a:t>
            </a:r>
            <a:endParaRPr lang="en-US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04902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Order </a:t>
            </a:r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Materials</a:t>
            </a:r>
            <a:endParaRPr lang="en-US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49063" y="417829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Implement Design</a:t>
            </a:r>
          </a:p>
        </p:txBody>
      </p:sp>
      <p:pic>
        <p:nvPicPr>
          <p:cNvPr id="9" name="Graphic 9" descr="Hammer with solid fill">
            <a:extLst>
              <a:ext uri="{FF2B5EF4-FFF2-40B4-BE49-F238E27FC236}">
                <a16:creationId xmlns:a16="http://schemas.microsoft.com/office/drawing/2014/main" id="{5F559C4E-9AAE-45A3-9477-3A7E566825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5396" y="2193587"/>
            <a:ext cx="1271080" cy="12602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0790D2-F956-4CB9-928B-86D98763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Future Work</a:t>
            </a:r>
            <a:endParaRPr lang="en-US" sz="54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9AE96-C8E0-4A29-B96B-F050E93FBF2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1550533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A5018C-5231-4FA1-8D45-7355CFD3AECA}"/>
              </a:ext>
            </a:extLst>
          </p:cNvPr>
          <p:cNvCxnSpPr>
            <a:cxnSpLocks/>
          </p:cNvCxnSpPr>
          <p:nvPr/>
        </p:nvCxnSpPr>
        <p:spPr>
          <a:xfrm>
            <a:off x="3213002" y="4403642"/>
            <a:ext cx="7312525" cy="0"/>
          </a:xfrm>
          <a:prstGeom prst="straightConnector1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ABF0510A-5EDB-4C84-90BB-00CF2B6E8ADD}"/>
              </a:ext>
            </a:extLst>
          </p:cNvPr>
          <p:cNvSpPr/>
          <p:nvPr/>
        </p:nvSpPr>
        <p:spPr>
          <a:xfrm>
            <a:off x="8362722" y="4332624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F0FC2972-17ED-43EA-B9D4-117547B028BB}"/>
              </a:ext>
            </a:extLst>
          </p:cNvPr>
          <p:cNvSpPr/>
          <p:nvPr/>
        </p:nvSpPr>
        <p:spPr>
          <a:xfrm>
            <a:off x="4906986" y="4332624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499836-E8A1-4D8F-990E-B5E0A3616097}"/>
              </a:ext>
            </a:extLst>
          </p:cNvPr>
          <p:cNvCxnSpPr/>
          <p:nvPr/>
        </p:nvCxnSpPr>
        <p:spPr>
          <a:xfrm>
            <a:off x="3213002" y="2772696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A2119E-8E97-4472-8CCB-76932AAA837C}"/>
              </a:ext>
            </a:extLst>
          </p:cNvPr>
          <p:cNvSpPr txBox="1"/>
          <p:nvPr/>
        </p:nvSpPr>
        <p:spPr>
          <a:xfrm>
            <a:off x="1241215" y="258687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BBDC"/>
                </a:solidFill>
                <a:latin typeface="Tahoma"/>
                <a:ea typeface="Tahoma"/>
                <a:cs typeface="Tahoma"/>
              </a:rPr>
              <a:t>Prototype no.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0049A-2C9C-4EDD-A973-F06E0FF8FF37}"/>
              </a:ext>
            </a:extLst>
          </p:cNvPr>
          <p:cNvSpPr txBox="1"/>
          <p:nvPr/>
        </p:nvSpPr>
        <p:spPr>
          <a:xfrm>
            <a:off x="1247899" y="300797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VDR2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FE8E1-3E93-45C7-B5EF-B2B7510CBB22}"/>
              </a:ext>
            </a:extLst>
          </p:cNvPr>
          <p:cNvSpPr txBox="1"/>
          <p:nvPr/>
        </p:nvSpPr>
        <p:spPr>
          <a:xfrm>
            <a:off x="1214477" y="34290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Bill of Materials</a:t>
            </a:r>
            <a:r>
              <a:rPr lang="en-US" b="1">
                <a:solidFill>
                  <a:srgbClr val="EE2737"/>
                </a:solidFill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057AB-81BE-4784-A949-E8C6CA44E48D}"/>
              </a:ext>
            </a:extLst>
          </p:cNvPr>
          <p:cNvSpPr txBox="1"/>
          <p:nvPr/>
        </p:nvSpPr>
        <p:spPr>
          <a:xfrm>
            <a:off x="1214477" y="384350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Risk Assessment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DE761A-97DE-4BF4-8252-9804F1108342}"/>
              </a:ext>
            </a:extLst>
          </p:cNvPr>
          <p:cNvCxnSpPr>
            <a:cxnSpLocks/>
          </p:cNvCxnSpPr>
          <p:nvPr/>
        </p:nvCxnSpPr>
        <p:spPr>
          <a:xfrm>
            <a:off x="3213002" y="3193801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3182DB-8E3D-4B09-93CC-A6A92A7A3EEB}"/>
              </a:ext>
            </a:extLst>
          </p:cNvPr>
          <p:cNvCxnSpPr>
            <a:cxnSpLocks/>
          </p:cNvCxnSpPr>
          <p:nvPr/>
        </p:nvCxnSpPr>
        <p:spPr>
          <a:xfrm>
            <a:off x="3213002" y="3621590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4805E-A8B2-4989-898B-AEB285D93F61}"/>
              </a:ext>
            </a:extLst>
          </p:cNvPr>
          <p:cNvCxnSpPr>
            <a:cxnSpLocks/>
          </p:cNvCxnSpPr>
          <p:nvPr/>
        </p:nvCxnSpPr>
        <p:spPr>
          <a:xfrm>
            <a:off x="3213002" y="4029327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A61483-8C5C-435E-945E-3ECA51CDEF8E}"/>
              </a:ext>
            </a:extLst>
          </p:cNvPr>
          <p:cNvSpPr txBox="1"/>
          <p:nvPr/>
        </p:nvSpPr>
        <p:spPr>
          <a:xfrm>
            <a:off x="4342298" y="4476836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November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4D0E96-3E1B-4722-A41C-412EF7E39BE0}"/>
              </a:ext>
            </a:extLst>
          </p:cNvPr>
          <p:cNvSpPr txBox="1"/>
          <p:nvPr/>
        </p:nvSpPr>
        <p:spPr>
          <a:xfrm>
            <a:off x="7791350" y="4476836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December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B6C9EFC-A599-4E6D-B860-4E0923B98B32}"/>
              </a:ext>
            </a:extLst>
          </p:cNvPr>
          <p:cNvSpPr/>
          <p:nvPr/>
        </p:nvSpPr>
        <p:spPr>
          <a:xfrm>
            <a:off x="4505841" y="2694273"/>
            <a:ext cx="3150863" cy="16403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F550439-034D-455E-B8E7-C7805EB2A321}"/>
              </a:ext>
            </a:extLst>
          </p:cNvPr>
          <p:cNvSpPr/>
          <p:nvPr/>
        </p:nvSpPr>
        <p:spPr>
          <a:xfrm>
            <a:off x="3884209" y="3115378"/>
            <a:ext cx="918337" cy="164032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5FE58A1-1C35-4A7D-BD85-082A62E0BAED}"/>
              </a:ext>
            </a:extLst>
          </p:cNvPr>
          <p:cNvSpPr/>
          <p:nvPr/>
        </p:nvSpPr>
        <p:spPr>
          <a:xfrm>
            <a:off x="5548577" y="3543167"/>
            <a:ext cx="2288600" cy="164032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B42088AB-101A-4957-BDE1-1664FEC6DD7B}"/>
              </a:ext>
            </a:extLst>
          </p:cNvPr>
          <p:cNvSpPr/>
          <p:nvPr/>
        </p:nvSpPr>
        <p:spPr>
          <a:xfrm>
            <a:off x="7747682" y="3950903"/>
            <a:ext cx="1372864" cy="16403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DB59A1F-EA00-4946-9B4F-0C0A98A47D4C}"/>
              </a:ext>
            </a:extLst>
          </p:cNvPr>
          <p:cNvSpPr/>
          <p:nvPr/>
        </p:nvSpPr>
        <p:spPr>
          <a:xfrm>
            <a:off x="4538409" y="1253615"/>
            <a:ext cx="3077337" cy="45813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2922F-1D5C-454F-A142-B08AB7129649}"/>
              </a:ext>
            </a:extLst>
          </p:cNvPr>
          <p:cNvSpPr txBox="1"/>
          <p:nvPr/>
        </p:nvSpPr>
        <p:spPr>
          <a:xfrm>
            <a:off x="4702783" y="12981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Fall Semester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9B2A895-0028-4C85-9A74-552E243A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ahoma"/>
                <a:ea typeface="Cambria"/>
                <a:cs typeface="Arial"/>
              </a:rPr>
              <a:t>Timeline</a:t>
            </a:r>
            <a:endParaRPr lang="en-US" sz="54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E2F4B5-D8EE-463F-9B63-8DCBF0B149AD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3766088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81414C-5298-445B-99E8-B985231B94DE}"/>
              </a:ext>
            </a:extLst>
          </p:cNvPr>
          <p:cNvCxnSpPr>
            <a:cxnSpLocks/>
          </p:cNvCxnSpPr>
          <p:nvPr/>
        </p:nvCxnSpPr>
        <p:spPr>
          <a:xfrm>
            <a:off x="3234618" y="5107904"/>
            <a:ext cx="7312525" cy="0"/>
          </a:xfrm>
          <a:prstGeom prst="straightConnector1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exagon 69">
            <a:extLst>
              <a:ext uri="{FF2B5EF4-FFF2-40B4-BE49-F238E27FC236}">
                <a16:creationId xmlns:a16="http://schemas.microsoft.com/office/drawing/2014/main" id="{816A0219-D0A7-4FD1-BD86-B412E9DC9F21}"/>
              </a:ext>
            </a:extLst>
          </p:cNvPr>
          <p:cNvSpPr/>
          <p:nvPr/>
        </p:nvSpPr>
        <p:spPr>
          <a:xfrm>
            <a:off x="10456444" y="5030201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C50A4A7F-5D06-48E8-B763-62C133CF49C0}"/>
              </a:ext>
            </a:extLst>
          </p:cNvPr>
          <p:cNvSpPr/>
          <p:nvPr/>
        </p:nvSpPr>
        <p:spPr>
          <a:xfrm>
            <a:off x="8551444" y="5036885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C8B29E5F-4CE8-465D-B8A4-41C46A994B19}"/>
              </a:ext>
            </a:extLst>
          </p:cNvPr>
          <p:cNvSpPr/>
          <p:nvPr/>
        </p:nvSpPr>
        <p:spPr>
          <a:xfrm>
            <a:off x="6572917" y="5036885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B0D5E16A-D534-4D84-AD45-4AB4FFE7A8B2}"/>
              </a:ext>
            </a:extLst>
          </p:cNvPr>
          <p:cNvSpPr/>
          <p:nvPr/>
        </p:nvSpPr>
        <p:spPr>
          <a:xfrm>
            <a:off x="4768181" y="5030202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918B-5A16-4616-9D4F-BCF6D7CE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Timeline</a:t>
            </a:r>
            <a:endParaRPr lang="en-US" sz="540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34509-8CC9-4CD3-BB51-8E9E228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3F07E-979F-4F25-B7A1-2DAECD8CA76F}"/>
              </a:ext>
            </a:extLst>
          </p:cNvPr>
          <p:cNvSpPr txBox="1"/>
          <p:nvPr/>
        </p:nvSpPr>
        <p:spPr>
          <a:xfrm>
            <a:off x="4532279" y="1199476"/>
            <a:ext cx="32476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  <a:latin typeface="Tahoma"/>
                <a:ea typeface="Tahoma"/>
                <a:cs typeface="Tahoma"/>
              </a:rPr>
              <a:t>Spring Semester Timeline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79DFB2-F3C7-456B-942F-CCF95BF085F4}"/>
              </a:ext>
            </a:extLst>
          </p:cNvPr>
          <p:cNvCxnSpPr/>
          <p:nvPr/>
        </p:nvCxnSpPr>
        <p:spPr>
          <a:xfrm>
            <a:off x="3234618" y="2079956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C6365B-53B1-423D-A147-56568EA122FE}"/>
              </a:ext>
            </a:extLst>
          </p:cNvPr>
          <p:cNvSpPr txBox="1"/>
          <p:nvPr/>
        </p:nvSpPr>
        <p:spPr>
          <a:xfrm>
            <a:off x="1338491" y="191418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VDR3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42E71-AA35-464A-9E36-8F6606CE0571}"/>
              </a:ext>
            </a:extLst>
          </p:cNvPr>
          <p:cNvSpPr txBox="1"/>
          <p:nvPr/>
        </p:nvSpPr>
        <p:spPr>
          <a:xfrm>
            <a:off x="1345175" y="230187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CAD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4311F-743B-4608-95B7-324E410678E4}"/>
              </a:ext>
            </a:extLst>
          </p:cNvPr>
          <p:cNvSpPr txBox="1"/>
          <p:nvPr/>
        </p:nvSpPr>
        <p:spPr>
          <a:xfrm>
            <a:off x="1311753" y="269623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Automation</a:t>
            </a:r>
            <a:endParaRPr lang="en-US" sz="1600" b="1">
              <a:latin typeface="Tahoma"/>
              <a:ea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A47B7B-F5A0-4187-A2E7-3CF3BCEFF654}"/>
              </a:ext>
            </a:extLst>
          </p:cNvPr>
          <p:cNvSpPr txBox="1"/>
          <p:nvPr/>
        </p:nvSpPr>
        <p:spPr>
          <a:xfrm>
            <a:off x="1311753" y="307055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VDR4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56CA2D-2D04-4276-922A-7B8C2197984B}"/>
              </a:ext>
            </a:extLst>
          </p:cNvPr>
          <p:cNvCxnSpPr>
            <a:cxnSpLocks/>
          </p:cNvCxnSpPr>
          <p:nvPr/>
        </p:nvCxnSpPr>
        <p:spPr>
          <a:xfrm>
            <a:off x="3234618" y="2467640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E6C980-A306-4F71-9272-4313C9DE651B}"/>
              </a:ext>
            </a:extLst>
          </p:cNvPr>
          <p:cNvCxnSpPr>
            <a:cxnSpLocks/>
          </p:cNvCxnSpPr>
          <p:nvPr/>
        </p:nvCxnSpPr>
        <p:spPr>
          <a:xfrm>
            <a:off x="3234618" y="2862008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2ED0C0-7E15-4DBC-AF7D-820BACD6C37A}"/>
              </a:ext>
            </a:extLst>
          </p:cNvPr>
          <p:cNvCxnSpPr>
            <a:cxnSpLocks/>
          </p:cNvCxnSpPr>
          <p:nvPr/>
        </p:nvCxnSpPr>
        <p:spPr>
          <a:xfrm>
            <a:off x="3234618" y="3229640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08618D-5023-412D-9B8F-98236E4262E0}"/>
              </a:ext>
            </a:extLst>
          </p:cNvPr>
          <p:cNvSpPr txBox="1"/>
          <p:nvPr/>
        </p:nvSpPr>
        <p:spPr>
          <a:xfrm>
            <a:off x="2632703" y="5161045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January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180C12-964B-4AB0-B837-18BD573B6137}"/>
              </a:ext>
            </a:extLst>
          </p:cNvPr>
          <p:cNvSpPr txBox="1"/>
          <p:nvPr/>
        </p:nvSpPr>
        <p:spPr>
          <a:xfrm>
            <a:off x="9885071" y="5140992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May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53A224A1-42CC-4BB0-A1A7-3C19FB74BE08}"/>
              </a:ext>
            </a:extLst>
          </p:cNvPr>
          <p:cNvSpPr/>
          <p:nvPr/>
        </p:nvSpPr>
        <p:spPr>
          <a:xfrm>
            <a:off x="3237404" y="2001533"/>
            <a:ext cx="457127" cy="16403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6FD0E38F-29B2-4D82-9632-30BC808D7416}"/>
              </a:ext>
            </a:extLst>
          </p:cNvPr>
          <p:cNvSpPr/>
          <p:nvPr/>
        </p:nvSpPr>
        <p:spPr>
          <a:xfrm>
            <a:off x="3498088" y="2389217"/>
            <a:ext cx="918337" cy="164032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42D908B-C80A-41DA-A1D4-A7B213561B17}"/>
              </a:ext>
            </a:extLst>
          </p:cNvPr>
          <p:cNvSpPr/>
          <p:nvPr/>
        </p:nvSpPr>
        <p:spPr>
          <a:xfrm>
            <a:off x="3945930" y="2783585"/>
            <a:ext cx="2288600" cy="164032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B7C1A6D1-19D4-4CC0-8085-B7A57262DDA7}"/>
              </a:ext>
            </a:extLst>
          </p:cNvPr>
          <p:cNvSpPr/>
          <p:nvPr/>
        </p:nvSpPr>
        <p:spPr>
          <a:xfrm>
            <a:off x="4507403" y="3151216"/>
            <a:ext cx="691075" cy="16403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240375-4061-416C-8932-473B7C7E0A38}"/>
              </a:ext>
            </a:extLst>
          </p:cNvPr>
          <p:cNvSpPr txBox="1"/>
          <p:nvPr/>
        </p:nvSpPr>
        <p:spPr>
          <a:xfrm>
            <a:off x="6001544" y="5154361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March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58ADE2-9EE7-489E-AF2F-5AC58451779D}"/>
              </a:ext>
            </a:extLst>
          </p:cNvPr>
          <p:cNvSpPr txBox="1"/>
          <p:nvPr/>
        </p:nvSpPr>
        <p:spPr>
          <a:xfrm>
            <a:off x="4196807" y="5167728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February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A9F337-57CA-4312-83D0-FAAFD4E0E7FD}"/>
              </a:ext>
            </a:extLst>
          </p:cNvPr>
          <p:cNvSpPr txBox="1"/>
          <p:nvPr/>
        </p:nvSpPr>
        <p:spPr>
          <a:xfrm>
            <a:off x="7980070" y="5161044"/>
            <a:ext cx="12927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8080"/>
                </a:solidFill>
                <a:latin typeface="Tahoma"/>
                <a:ea typeface="Tahoma"/>
                <a:cs typeface="Tahoma"/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8FF0C5-61F6-412A-B83D-BD1935EBCE4E}"/>
              </a:ext>
            </a:extLst>
          </p:cNvPr>
          <p:cNvSpPr txBox="1"/>
          <p:nvPr/>
        </p:nvSpPr>
        <p:spPr>
          <a:xfrm>
            <a:off x="1305069" y="342481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3D Printing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F33A97-944A-4196-AA51-842D2AC6DAB2}"/>
              </a:ext>
            </a:extLst>
          </p:cNvPr>
          <p:cNvSpPr txBox="1"/>
          <p:nvPr/>
        </p:nvSpPr>
        <p:spPr>
          <a:xfrm>
            <a:off x="1305069" y="381250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Prototype no.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633AC1-FAE6-4715-BA59-15F2B5A01A1E}"/>
              </a:ext>
            </a:extLst>
          </p:cNvPr>
          <p:cNvSpPr txBox="1"/>
          <p:nvPr/>
        </p:nvSpPr>
        <p:spPr>
          <a:xfrm>
            <a:off x="1305069" y="420687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EE2737"/>
                </a:solidFill>
                <a:latin typeface="Tahoma"/>
                <a:ea typeface="Tahoma"/>
                <a:cs typeface="Tahoma"/>
              </a:rPr>
              <a:t>Testing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EF4972-AD98-4831-AC9C-0B9C1EA9F70C}"/>
              </a:ext>
            </a:extLst>
          </p:cNvPr>
          <p:cNvSpPr txBox="1"/>
          <p:nvPr/>
        </p:nvSpPr>
        <p:spPr>
          <a:xfrm>
            <a:off x="1305069" y="458118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Presentation 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3C46B80-102B-49B0-A044-C7AD473DCDF4}"/>
              </a:ext>
            </a:extLst>
          </p:cNvPr>
          <p:cNvCxnSpPr>
            <a:cxnSpLocks/>
          </p:cNvCxnSpPr>
          <p:nvPr/>
        </p:nvCxnSpPr>
        <p:spPr>
          <a:xfrm>
            <a:off x="3241302" y="3590589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A70CAD-C9D6-4E54-B7E9-76C4D5287146}"/>
              </a:ext>
            </a:extLst>
          </p:cNvPr>
          <p:cNvCxnSpPr>
            <a:cxnSpLocks/>
          </p:cNvCxnSpPr>
          <p:nvPr/>
        </p:nvCxnSpPr>
        <p:spPr>
          <a:xfrm>
            <a:off x="3241302" y="3978273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E641F6-CD3F-4B54-899F-E6AE08DABE72}"/>
              </a:ext>
            </a:extLst>
          </p:cNvPr>
          <p:cNvCxnSpPr>
            <a:cxnSpLocks/>
          </p:cNvCxnSpPr>
          <p:nvPr/>
        </p:nvCxnSpPr>
        <p:spPr>
          <a:xfrm>
            <a:off x="3241302" y="4372641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D9D29C-D2E6-4A20-937A-0BE782146D53}"/>
              </a:ext>
            </a:extLst>
          </p:cNvPr>
          <p:cNvCxnSpPr>
            <a:cxnSpLocks/>
          </p:cNvCxnSpPr>
          <p:nvPr/>
        </p:nvCxnSpPr>
        <p:spPr>
          <a:xfrm>
            <a:off x="3241302" y="4740273"/>
            <a:ext cx="7312525" cy="0"/>
          </a:xfrm>
          <a:prstGeom prst="straightConnector1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exagon 55">
            <a:extLst>
              <a:ext uri="{FF2B5EF4-FFF2-40B4-BE49-F238E27FC236}">
                <a16:creationId xmlns:a16="http://schemas.microsoft.com/office/drawing/2014/main" id="{20667C26-CDDF-4C23-95EE-A0F30889D6A7}"/>
              </a:ext>
            </a:extLst>
          </p:cNvPr>
          <p:cNvSpPr/>
          <p:nvPr/>
        </p:nvSpPr>
        <p:spPr>
          <a:xfrm>
            <a:off x="5403088" y="3512166"/>
            <a:ext cx="1372864" cy="164032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0552D01A-4216-4FC8-B578-AB10ECC4ADDF}"/>
              </a:ext>
            </a:extLst>
          </p:cNvPr>
          <p:cNvSpPr/>
          <p:nvPr/>
        </p:nvSpPr>
        <p:spPr>
          <a:xfrm>
            <a:off x="6439140" y="3906534"/>
            <a:ext cx="918337" cy="164032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B8756A6-5843-44C3-826D-25B79B955460}"/>
              </a:ext>
            </a:extLst>
          </p:cNvPr>
          <p:cNvSpPr/>
          <p:nvPr/>
        </p:nvSpPr>
        <p:spPr>
          <a:xfrm>
            <a:off x="6292088" y="4294218"/>
            <a:ext cx="2743126" cy="164032"/>
          </a:xfrm>
          <a:prstGeom prst="hexagon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2DBFD277-E45E-4142-B3C1-AA4C00C83202}"/>
              </a:ext>
            </a:extLst>
          </p:cNvPr>
          <p:cNvSpPr/>
          <p:nvPr/>
        </p:nvSpPr>
        <p:spPr>
          <a:xfrm>
            <a:off x="9099456" y="4661849"/>
            <a:ext cx="1145600" cy="164032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2B3EE0C7-A3F3-4552-9051-F59404439C65}"/>
              </a:ext>
            </a:extLst>
          </p:cNvPr>
          <p:cNvSpPr/>
          <p:nvPr/>
        </p:nvSpPr>
        <p:spPr>
          <a:xfrm>
            <a:off x="3170655" y="5030202"/>
            <a:ext cx="140368" cy="140368"/>
          </a:xfrm>
          <a:prstGeom prst="hexagon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C0C0"/>
              </a:solidFill>
              <a:cs typeface="Calibri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3046A4D-F248-47A1-A327-26BBFCCAEA1B}"/>
              </a:ext>
            </a:extLst>
          </p:cNvPr>
          <p:cNvSpPr/>
          <p:nvPr/>
        </p:nvSpPr>
        <p:spPr>
          <a:xfrm>
            <a:off x="4538409" y="1253615"/>
            <a:ext cx="3077337" cy="45813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atin typeface="Tahoma"/>
              <a:ea typeface="Tahom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1A7D8-3CEC-4C5E-8881-DB61E259730B}"/>
              </a:ext>
            </a:extLst>
          </p:cNvPr>
          <p:cNvSpPr txBox="1"/>
          <p:nvPr/>
        </p:nvSpPr>
        <p:spPr>
          <a:xfrm>
            <a:off x="4702783" y="12981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Spring Semester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B948D-E5BC-47C3-BD10-F9FCB702B6A8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David Wilson</a:t>
            </a:r>
          </a:p>
        </p:txBody>
      </p:sp>
    </p:spTree>
    <p:extLst>
      <p:ext uri="{BB962C8B-B14F-4D97-AF65-F5344CB8AC3E}">
        <p14:creationId xmlns:p14="http://schemas.microsoft.com/office/powerpoint/2010/main" val="2537776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DE4F5A-7B3F-4CA4-8199-C2F4A46E4A97}"/>
              </a:ext>
            </a:extLst>
          </p:cNvPr>
          <p:cNvSpPr/>
          <p:nvPr/>
        </p:nvSpPr>
        <p:spPr>
          <a:xfrm rot="10800000">
            <a:off x="7141630" y="292893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49BFAB-71D0-4CD6-AA9E-6A665D6F9FE8}"/>
              </a:ext>
            </a:extLst>
          </p:cNvPr>
          <p:cNvSpPr/>
          <p:nvPr/>
        </p:nvSpPr>
        <p:spPr>
          <a:xfrm rot="10800000">
            <a:off x="2441561" y="292893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AE02E16-AA3E-4806-AF9E-8B234B1B9E0D}"/>
              </a:ext>
            </a:extLst>
          </p:cNvPr>
          <p:cNvSpPr/>
          <p:nvPr/>
        </p:nvSpPr>
        <p:spPr>
          <a:xfrm rot="10800000">
            <a:off x="4791596" y="1571422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24" descr="Full Brick Wall with solid fill">
            <a:extLst>
              <a:ext uri="{FF2B5EF4-FFF2-40B4-BE49-F238E27FC236}">
                <a16:creationId xmlns:a16="http://schemas.microsoft.com/office/drawing/2014/main" id="{D777D6BC-EFFF-4346-BB8A-E5AD77DD9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228" y="3388019"/>
            <a:ext cx="1452282" cy="1458685"/>
          </a:xfrm>
          <a:prstGeom prst="rect">
            <a:avLst/>
          </a:prstGeom>
        </p:spPr>
      </p:pic>
      <p:pic>
        <p:nvPicPr>
          <p:cNvPr id="16" name="Graphic 36" descr="Speedometer Low with solid fill">
            <a:extLst>
              <a:ext uri="{FF2B5EF4-FFF2-40B4-BE49-F238E27FC236}">
                <a16:creationId xmlns:a16="http://schemas.microsoft.com/office/drawing/2014/main" id="{260191C9-7174-4FED-9D8F-094CB843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6262" y="2030506"/>
            <a:ext cx="1452282" cy="1458685"/>
          </a:xfrm>
          <a:prstGeom prst="rect">
            <a:avLst/>
          </a:prstGeom>
        </p:spPr>
      </p:pic>
      <p:pic>
        <p:nvPicPr>
          <p:cNvPr id="17" name="Graphic 26" descr="Door Open with solid fill">
            <a:extLst>
              <a:ext uri="{FF2B5EF4-FFF2-40B4-BE49-F238E27FC236}">
                <a16:creationId xmlns:a16="http://schemas.microsoft.com/office/drawing/2014/main" id="{9570EE04-D798-442E-962F-D314199CC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6297" y="3388018"/>
            <a:ext cx="1452282" cy="1458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FA69A-BC2B-4211-B60F-A209D5B986CE}"/>
              </a:ext>
            </a:extLst>
          </p:cNvPr>
          <p:cNvSpPr txBox="1"/>
          <p:nvPr/>
        </p:nvSpPr>
        <p:spPr>
          <a:xfrm rot="17820000">
            <a:off x="1337022" y="271374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02D6E0-32BE-4B92-A2E4-949421738E58}"/>
              </a:ext>
            </a:extLst>
          </p:cNvPr>
          <p:cNvSpPr txBox="1"/>
          <p:nvPr/>
        </p:nvSpPr>
        <p:spPr>
          <a:xfrm>
            <a:off x="4724399" y="39944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9DE5B-F1C3-4F3E-B70F-160B41FC3424}"/>
              </a:ext>
            </a:extLst>
          </p:cNvPr>
          <p:cNvSpPr txBox="1"/>
          <p:nvPr/>
        </p:nvSpPr>
        <p:spPr>
          <a:xfrm>
            <a:off x="7180622" y="24063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9067C-F7FC-4F06-8026-C0EB519A8F1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05291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518D4C4-23D4-43C4-ACE2-BE37432BB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37404"/>
              </p:ext>
            </p:extLst>
          </p:nvPr>
        </p:nvGraphicFramePr>
        <p:xfrm>
          <a:off x="1117600" y="1431248"/>
          <a:ext cx="10444480" cy="44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9D17D-FF91-46BE-9521-8C843AE7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E82A92-28BC-4B66-85C0-A20634BCFF4A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77FB5-14AB-486D-B91F-1190A3D494D0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522023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D255-CF5E-4C3A-ADB0-BEF491EA1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0AB62-18CC-4845-BEFB-397A0F78B98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FFFE8E8B-CD97-4ED1-8AC3-ABF1C358C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" t="5055" r="4550" b="5294"/>
          <a:stretch/>
        </p:blipFill>
        <p:spPr>
          <a:xfrm>
            <a:off x="1017923" y="1331743"/>
            <a:ext cx="10446985" cy="450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1B9E5-1497-4753-B774-50A8BA9D2A9D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016797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AD3B3F7-9549-47EA-906C-08720AD3FB3E}"/>
              </a:ext>
            </a:extLst>
          </p:cNvPr>
          <p:cNvSpPr/>
          <p:nvPr/>
        </p:nvSpPr>
        <p:spPr>
          <a:xfrm>
            <a:off x="3591082" y="3722370"/>
            <a:ext cx="1526016" cy="83632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9317EC-2AC2-47D4-BD54-5E3421AABEE9}"/>
              </a:ext>
            </a:extLst>
          </p:cNvPr>
          <p:cNvGrpSpPr/>
          <p:nvPr/>
        </p:nvGrpSpPr>
        <p:grpSpPr>
          <a:xfrm>
            <a:off x="4354090" y="2750521"/>
            <a:ext cx="1510347" cy="794742"/>
            <a:chOff x="3940949" y="2031421"/>
            <a:chExt cx="2289165" cy="15286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5A3D76-A152-4A8D-91EB-467A023753EF}"/>
                </a:ext>
              </a:extLst>
            </p:cNvPr>
            <p:cNvSpPr/>
            <p:nvPr/>
          </p:nvSpPr>
          <p:spPr>
            <a:xfrm>
              <a:off x="4612640" y="2031421"/>
              <a:ext cx="889579" cy="1250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8E1954-CCBF-49FF-8C33-B295E9E9BA23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D45F9-3A74-4DD1-B524-2EE8034A8046}"/>
              </a:ext>
            </a:extLst>
          </p:cNvPr>
          <p:cNvSpPr txBox="1">
            <a:spLocks/>
          </p:cNvSpPr>
          <p:nvPr/>
        </p:nvSpPr>
        <p:spPr>
          <a:xfrm>
            <a:off x="1400181" y="200139"/>
            <a:ext cx="9741951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 – SAE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EAD2C-FA86-41E0-8F2D-C892CB550743}"/>
              </a:ext>
            </a:extLst>
          </p:cNvPr>
          <p:cNvSpPr/>
          <p:nvPr/>
        </p:nvSpPr>
        <p:spPr>
          <a:xfrm>
            <a:off x="4246964" y="3722370"/>
            <a:ext cx="889579" cy="186167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C1B8E-7C31-4DDF-AEB2-B42C403F8504}"/>
              </a:ext>
            </a:extLst>
          </p:cNvPr>
          <p:cNvGrpSpPr/>
          <p:nvPr/>
        </p:nvGrpSpPr>
        <p:grpSpPr>
          <a:xfrm>
            <a:off x="3598256" y="2135709"/>
            <a:ext cx="2266183" cy="884358"/>
            <a:chOff x="3940949" y="1495444"/>
            <a:chExt cx="2289165" cy="2064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5F1B1-2353-4140-858D-1CB77D850C6E}"/>
                </a:ext>
              </a:extLst>
            </p:cNvPr>
            <p:cNvSpPr/>
            <p:nvPr/>
          </p:nvSpPr>
          <p:spPr>
            <a:xfrm>
              <a:off x="4684038" y="1495444"/>
              <a:ext cx="807202" cy="1786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62722C-BF62-4D6D-A8C4-AB034717B246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Arrow: Counter-clockwise curve">
            <a:extLst>
              <a:ext uri="{FF2B5EF4-FFF2-40B4-BE49-F238E27FC236}">
                <a16:creationId xmlns:a16="http://schemas.microsoft.com/office/drawing/2014/main" id="{C5A269AD-4344-415E-AB8C-4503A8BF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83915">
            <a:off x="5954095" y="3359448"/>
            <a:ext cx="1267381" cy="12673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2EAF22D-DF9D-4BAC-996A-7D7AC7365A3C}"/>
              </a:ext>
            </a:extLst>
          </p:cNvPr>
          <p:cNvGrpSpPr/>
          <p:nvPr/>
        </p:nvGrpSpPr>
        <p:grpSpPr>
          <a:xfrm>
            <a:off x="7405085" y="1135269"/>
            <a:ext cx="3135914" cy="4743695"/>
            <a:chOff x="7598125" y="1121091"/>
            <a:chExt cx="3135914" cy="4743695"/>
          </a:xfrm>
        </p:grpSpPr>
        <p:pic>
          <p:nvPicPr>
            <p:cNvPr id="24" name="Picture 23" descr="A close up of a green screen&#10;&#10;Description automatically generated">
              <a:extLst>
                <a:ext uri="{FF2B5EF4-FFF2-40B4-BE49-F238E27FC236}">
                  <a16:creationId xmlns:a16="http://schemas.microsoft.com/office/drawing/2014/main" id="{D5D7618C-A5A2-4BA7-8864-D0A13DE28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68" t="12309"/>
            <a:stretch/>
          </p:blipFill>
          <p:spPr>
            <a:xfrm>
              <a:off x="7598125" y="1121091"/>
              <a:ext cx="3081164" cy="47436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A390F-F298-46B3-8960-2C8726C0F35A}"/>
                </a:ext>
              </a:extLst>
            </p:cNvPr>
            <p:cNvSpPr/>
            <p:nvPr/>
          </p:nvSpPr>
          <p:spPr>
            <a:xfrm>
              <a:off x="7604256" y="1180645"/>
              <a:ext cx="976306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F80DB4-77C7-4D9D-8418-D43A97E9A338}"/>
                </a:ext>
              </a:extLst>
            </p:cNvPr>
            <p:cNvSpPr/>
            <p:nvPr/>
          </p:nvSpPr>
          <p:spPr>
            <a:xfrm>
              <a:off x="9660604" y="1180646"/>
              <a:ext cx="1073435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068D7-1095-48DB-A18B-7B8C2E4B5DCA}"/>
              </a:ext>
            </a:extLst>
          </p:cNvPr>
          <p:cNvSpPr/>
          <p:nvPr/>
        </p:nvSpPr>
        <p:spPr>
          <a:xfrm>
            <a:off x="7401279" y="2481969"/>
            <a:ext cx="976306" cy="7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C0504-D3C6-4DB9-B6A5-C4E2C618E700}"/>
              </a:ext>
            </a:extLst>
          </p:cNvPr>
          <p:cNvSpPr/>
          <p:nvPr/>
        </p:nvSpPr>
        <p:spPr>
          <a:xfrm>
            <a:off x="9467563" y="3429000"/>
            <a:ext cx="1073435" cy="244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D7079-E290-44EF-9F93-A1DF22BD1AFE}"/>
              </a:ext>
            </a:extLst>
          </p:cNvPr>
          <p:cNvSpPr/>
          <p:nvPr/>
        </p:nvSpPr>
        <p:spPr>
          <a:xfrm>
            <a:off x="7370245" y="4635149"/>
            <a:ext cx="1073435" cy="122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green screen&#10;&#10;Description automatically generated">
            <a:extLst>
              <a:ext uri="{FF2B5EF4-FFF2-40B4-BE49-F238E27FC236}">
                <a16:creationId xmlns:a16="http://schemas.microsoft.com/office/drawing/2014/main" id="{5D483187-EA06-4DDC-90EC-DE8D6B2A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8" y="1609504"/>
            <a:ext cx="5202643" cy="3866729"/>
          </a:xfrm>
          <a:prstGeom prst="rect">
            <a:avLst/>
          </a:prstGeom>
        </p:spPr>
      </p:pic>
      <p:sp>
        <p:nvSpPr>
          <p:cNvPr id="42" name="Rectangle 41">
            <a:hlinkClick r:id="rId6" action="ppaction://hlinksldjump"/>
            <a:extLst>
              <a:ext uri="{FF2B5EF4-FFF2-40B4-BE49-F238E27FC236}">
                <a16:creationId xmlns:a16="http://schemas.microsoft.com/office/drawing/2014/main" id="{81115817-7B29-4AA9-A72A-11A68EEDEE06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F23A92-65DE-47B0-9DD9-9F9042B6996E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325419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773DE-B5A9-4E3A-9605-4C8977872E2D}"/>
              </a:ext>
            </a:extLst>
          </p:cNvPr>
          <p:cNvSpPr txBox="1"/>
          <p:nvPr/>
        </p:nvSpPr>
        <p:spPr>
          <a:xfrm>
            <a:off x="2194791" y="1753346"/>
            <a:ext cx="22467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Cross Reference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4AFB-32D9-4238-A2F3-97E198CDB4EC}"/>
              </a:ext>
            </a:extLst>
          </p:cNvPr>
          <p:cNvSpPr txBox="1"/>
          <p:nvPr/>
        </p:nvSpPr>
        <p:spPr>
          <a:xfrm>
            <a:off x="7647729" y="1759798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Hierarchy Flow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6EC8EBF-3F85-4795-81FA-E1D77A22B6AF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F5AB35-AD38-47A1-B028-7200C6F0001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Functional Decomposition</a:t>
            </a:r>
          </a:p>
        </p:txBody>
      </p:sp>
      <p:pic>
        <p:nvPicPr>
          <p:cNvPr id="8" name="Picture 10" descr="Table&#10;&#10;Description automatically generated">
            <a:extLst>
              <a:ext uri="{FF2B5EF4-FFF2-40B4-BE49-F238E27FC236}">
                <a16:creationId xmlns:a16="http://schemas.microsoft.com/office/drawing/2014/main" id="{0AFE0394-A96E-4693-8D27-D4C5C972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0" y="2205132"/>
            <a:ext cx="5450395" cy="2649237"/>
          </a:xfrm>
          <a:prstGeom prst="rect">
            <a:avLst/>
          </a:prstGeom>
        </p:spPr>
      </p:pic>
      <p:pic>
        <p:nvPicPr>
          <p:cNvPr id="11" name="Picture 4" descr="Diagram&#10;&#10;Description automatically generated">
            <a:extLst>
              <a:ext uri="{FF2B5EF4-FFF2-40B4-BE49-F238E27FC236}">
                <a16:creationId xmlns:a16="http://schemas.microsoft.com/office/drawing/2014/main" id="{3D487226-275D-49E4-9DBA-84966EC40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493" y="2203457"/>
            <a:ext cx="6453521" cy="2799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321D3-CCE0-4D7B-8930-5A2729049734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54245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355CD5-1C99-4416-935E-D6FF5D640BB1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Color Palette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AFA89-33B5-43C1-B8D1-7A1E24A2E6D7}"/>
              </a:ext>
            </a:extLst>
          </p:cNvPr>
          <p:cNvSpPr/>
          <p:nvPr/>
        </p:nvSpPr>
        <p:spPr>
          <a:xfrm>
            <a:off x="1598765" y="1393035"/>
            <a:ext cx="912394" cy="91740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8004B-18CA-4594-810B-7C2559916B4D}"/>
              </a:ext>
            </a:extLst>
          </p:cNvPr>
          <p:cNvSpPr/>
          <p:nvPr/>
        </p:nvSpPr>
        <p:spPr>
          <a:xfrm>
            <a:off x="525948" y="1393035"/>
            <a:ext cx="912394" cy="912394"/>
          </a:xfrm>
          <a:prstGeom prst="rect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469DF-827C-4D64-B600-F8D853201E28}"/>
              </a:ext>
            </a:extLst>
          </p:cNvPr>
          <p:cNvSpPr/>
          <p:nvPr/>
        </p:nvSpPr>
        <p:spPr>
          <a:xfrm>
            <a:off x="2671578" y="1398048"/>
            <a:ext cx="912394" cy="912394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75303-42FD-4933-985A-BF11D9BB5673}"/>
              </a:ext>
            </a:extLst>
          </p:cNvPr>
          <p:cNvSpPr/>
          <p:nvPr/>
        </p:nvSpPr>
        <p:spPr>
          <a:xfrm>
            <a:off x="2671578" y="2475877"/>
            <a:ext cx="912394" cy="91239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78AA3-1D22-4A45-974B-76742729AC9B}"/>
              </a:ext>
            </a:extLst>
          </p:cNvPr>
          <p:cNvSpPr/>
          <p:nvPr/>
        </p:nvSpPr>
        <p:spPr>
          <a:xfrm>
            <a:off x="2671578" y="3558719"/>
            <a:ext cx="912394" cy="912394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ECBB2-6FE8-4D7E-8221-20263A3329BD}"/>
              </a:ext>
            </a:extLst>
          </p:cNvPr>
          <p:cNvSpPr/>
          <p:nvPr/>
        </p:nvSpPr>
        <p:spPr>
          <a:xfrm>
            <a:off x="1598763" y="2475877"/>
            <a:ext cx="912394" cy="912394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C76B4-D8E1-4C91-87FB-3EEFE66D81E2}"/>
              </a:ext>
            </a:extLst>
          </p:cNvPr>
          <p:cNvSpPr/>
          <p:nvPr/>
        </p:nvSpPr>
        <p:spPr>
          <a:xfrm>
            <a:off x="1598763" y="3558719"/>
            <a:ext cx="912394" cy="912394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4225E1-4D8D-4E03-B06D-DC974F040298}"/>
              </a:ext>
            </a:extLst>
          </p:cNvPr>
          <p:cNvSpPr/>
          <p:nvPr/>
        </p:nvSpPr>
        <p:spPr>
          <a:xfrm>
            <a:off x="525946" y="2475876"/>
            <a:ext cx="912394" cy="912394"/>
          </a:xfrm>
          <a:prstGeom prst="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8E87D1-D0D5-479D-AC87-0071247F7752}"/>
              </a:ext>
            </a:extLst>
          </p:cNvPr>
          <p:cNvSpPr/>
          <p:nvPr/>
        </p:nvSpPr>
        <p:spPr>
          <a:xfrm>
            <a:off x="525946" y="3558718"/>
            <a:ext cx="912394" cy="912394"/>
          </a:xfrm>
          <a:prstGeom prst="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BD5C1FC9-5EBD-415A-9BCA-FBCDDA0E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4" y="1581324"/>
            <a:ext cx="7164805" cy="3874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7AFE58-C5BA-4C12-AB38-70BE940A7E11}"/>
              </a:ext>
            </a:extLst>
          </p:cNvPr>
          <p:cNvSpPr/>
          <p:nvPr/>
        </p:nvSpPr>
        <p:spPr>
          <a:xfrm>
            <a:off x="525946" y="4641560"/>
            <a:ext cx="912394" cy="912394"/>
          </a:xfrm>
          <a:prstGeom prst="rect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4F2704-90F5-4E2F-A853-E900420861D9}"/>
              </a:ext>
            </a:extLst>
          </p:cNvPr>
          <p:cNvSpPr/>
          <p:nvPr/>
        </p:nvSpPr>
        <p:spPr>
          <a:xfrm>
            <a:off x="1598763" y="4641560"/>
            <a:ext cx="912394" cy="91239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A4E2E-1234-4398-A8CE-4AD863386962}"/>
              </a:ext>
            </a:extLst>
          </p:cNvPr>
          <p:cNvSpPr/>
          <p:nvPr/>
        </p:nvSpPr>
        <p:spPr>
          <a:xfrm>
            <a:off x="2671578" y="4641560"/>
            <a:ext cx="912394" cy="912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97681-A14C-49BF-8E21-C8D6BC6D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BD9F2E4-E101-4604-A9AD-CF3C73B4DF7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Team 503 Icons</a:t>
            </a:r>
          </a:p>
        </p:txBody>
      </p:sp>
      <p:pic>
        <p:nvPicPr>
          <p:cNvPr id="43" name="Graphic 44" descr="Hierarchy with solid fill">
            <a:extLst>
              <a:ext uri="{FF2B5EF4-FFF2-40B4-BE49-F238E27FC236}">
                <a16:creationId xmlns:a16="http://schemas.microsoft.com/office/drawing/2014/main" id="{6EC5A450-EC87-4CDC-BB5A-D208E661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63" y="1387785"/>
            <a:ext cx="914400" cy="914400"/>
          </a:xfrm>
          <a:prstGeom prst="rect">
            <a:avLst/>
          </a:prstGeom>
        </p:spPr>
      </p:pic>
      <p:pic>
        <p:nvPicPr>
          <p:cNvPr id="45" name="Graphic 46" descr="Presentation with checklist with solid fill">
            <a:extLst>
              <a:ext uri="{FF2B5EF4-FFF2-40B4-BE49-F238E27FC236}">
                <a16:creationId xmlns:a16="http://schemas.microsoft.com/office/drawing/2014/main" id="{2DAE9F65-A3DF-41F5-A0A1-B63510E21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978" y="2516207"/>
            <a:ext cx="914400" cy="914400"/>
          </a:xfrm>
          <a:prstGeom prst="rect">
            <a:avLst/>
          </a:prstGeom>
        </p:spPr>
      </p:pic>
      <p:pic>
        <p:nvPicPr>
          <p:cNvPr id="47" name="Graphic 47" descr="Clipboard Checked with solid fill">
            <a:extLst>
              <a:ext uri="{FF2B5EF4-FFF2-40B4-BE49-F238E27FC236}">
                <a16:creationId xmlns:a16="http://schemas.microsoft.com/office/drawing/2014/main" id="{475D82BA-7411-4D60-B99C-6990A9BD9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063" y="2515603"/>
            <a:ext cx="914400" cy="914400"/>
          </a:xfrm>
          <a:prstGeom prst="rect">
            <a:avLst/>
          </a:prstGeom>
        </p:spPr>
      </p:pic>
      <p:pic>
        <p:nvPicPr>
          <p:cNvPr id="48" name="Graphic 48" descr="Key with solid fill">
            <a:extLst>
              <a:ext uri="{FF2B5EF4-FFF2-40B4-BE49-F238E27FC236}">
                <a16:creationId xmlns:a16="http://schemas.microsoft.com/office/drawing/2014/main" id="{DAD55F62-469D-4B50-B3F4-88F990990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063" y="3553326"/>
            <a:ext cx="914400" cy="914400"/>
          </a:xfrm>
          <a:prstGeom prst="rect">
            <a:avLst/>
          </a:prstGeom>
        </p:spPr>
      </p:pic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52F76C4-F734-4134-A585-9EBA4296E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700" y="1456069"/>
            <a:ext cx="2743200" cy="1516427"/>
          </a:xfrm>
          <a:prstGeom prst="rect">
            <a:avLst/>
          </a:prstGeom>
        </p:spPr>
      </p:pic>
      <p:pic>
        <p:nvPicPr>
          <p:cNvPr id="4" name="Graphic 24" descr="Full Brick Wall with solid fill">
            <a:extLst>
              <a:ext uri="{FF2B5EF4-FFF2-40B4-BE49-F238E27FC236}">
                <a16:creationId xmlns:a16="http://schemas.microsoft.com/office/drawing/2014/main" id="{41A8E623-19EA-4B74-A79B-90CCAB91A6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254" y="4630271"/>
            <a:ext cx="914400" cy="914400"/>
          </a:xfrm>
          <a:prstGeom prst="rect">
            <a:avLst/>
          </a:prstGeom>
        </p:spPr>
      </p:pic>
      <p:pic>
        <p:nvPicPr>
          <p:cNvPr id="25" name="Graphic 26" descr="Door Open with solid fill">
            <a:extLst>
              <a:ext uri="{FF2B5EF4-FFF2-40B4-BE49-F238E27FC236}">
                <a16:creationId xmlns:a16="http://schemas.microsoft.com/office/drawing/2014/main" id="{A131214D-3234-4BAE-A567-4582A8176D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8034" y="1387218"/>
            <a:ext cx="914400" cy="914400"/>
          </a:xfrm>
          <a:prstGeom prst="rect">
            <a:avLst/>
          </a:prstGeom>
        </p:spPr>
      </p:pic>
      <p:pic>
        <p:nvPicPr>
          <p:cNvPr id="27" name="Graphic 28" descr="Brain with solid fill">
            <a:extLst>
              <a:ext uri="{FF2B5EF4-FFF2-40B4-BE49-F238E27FC236}">
                <a16:creationId xmlns:a16="http://schemas.microsoft.com/office/drawing/2014/main" id="{D0ED79B6-76F8-43CE-B1C2-54D1ACD2D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63486" y="4632177"/>
            <a:ext cx="914400" cy="914400"/>
          </a:xfrm>
          <a:prstGeom prst="rect">
            <a:avLst/>
          </a:prstGeom>
        </p:spPr>
      </p:pic>
      <p:pic>
        <p:nvPicPr>
          <p:cNvPr id="34" name="Graphic 34" descr="Brainstorm with solid fill">
            <a:extLst>
              <a:ext uri="{FF2B5EF4-FFF2-40B4-BE49-F238E27FC236}">
                <a16:creationId xmlns:a16="http://schemas.microsoft.com/office/drawing/2014/main" id="{59AF256D-B674-4E37-8AFB-E49C5087D9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3549" y="1389625"/>
            <a:ext cx="914400" cy="914400"/>
          </a:xfrm>
          <a:prstGeom prst="rect">
            <a:avLst/>
          </a:prstGeom>
        </p:spPr>
      </p:pic>
      <p:pic>
        <p:nvPicPr>
          <p:cNvPr id="35" name="Graphic 35" descr="Scales of justice with solid fill">
            <a:extLst>
              <a:ext uri="{FF2B5EF4-FFF2-40B4-BE49-F238E27FC236}">
                <a16:creationId xmlns:a16="http://schemas.microsoft.com/office/drawing/2014/main" id="{60A12B14-5AFE-4A28-AE3E-3AAD7FCCBD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5190" y="2517252"/>
            <a:ext cx="914400" cy="914400"/>
          </a:xfrm>
          <a:prstGeom prst="rect">
            <a:avLst/>
          </a:prstGeom>
        </p:spPr>
      </p:pic>
      <p:pic>
        <p:nvPicPr>
          <p:cNvPr id="36" name="Graphic 36" descr="Speedometer Low with solid fill">
            <a:extLst>
              <a:ext uri="{FF2B5EF4-FFF2-40B4-BE49-F238E27FC236}">
                <a16:creationId xmlns:a16="http://schemas.microsoft.com/office/drawing/2014/main" id="{FD4F894C-A95E-4CF0-BCA7-E2725BC782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66262" y="3663363"/>
            <a:ext cx="914400" cy="914400"/>
          </a:xfrm>
          <a:prstGeom prst="rect">
            <a:avLst/>
          </a:prstGeom>
        </p:spPr>
      </p:pic>
      <p:pic>
        <p:nvPicPr>
          <p:cNvPr id="29" name="Picture 7" descr="Diagram&#10;&#10;Description automatically generated">
            <a:extLst>
              <a:ext uri="{FF2B5EF4-FFF2-40B4-BE49-F238E27FC236}">
                <a16:creationId xmlns:a16="http://schemas.microsoft.com/office/drawing/2014/main" id="{950E903B-87CE-4605-9DBA-F9AA20D09B6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-32888" r="-73" b="-80"/>
          <a:stretch/>
        </p:blipFill>
        <p:spPr>
          <a:xfrm>
            <a:off x="7407071" y="1270615"/>
            <a:ext cx="3947257" cy="2738732"/>
          </a:xfrm>
          <a:prstGeom prst="rect">
            <a:avLst/>
          </a:prstGeom>
        </p:spPr>
      </p:pic>
      <p:pic>
        <p:nvPicPr>
          <p:cNvPr id="5" name="Picture 5" descr="A picture containing text, furniture, seat, chair&#10;&#10;Description automatically generated">
            <a:extLst>
              <a:ext uri="{FF2B5EF4-FFF2-40B4-BE49-F238E27FC236}">
                <a16:creationId xmlns:a16="http://schemas.microsoft.com/office/drawing/2014/main" id="{E0AECD89-65A8-4044-B247-8E9EE9825A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123" y="3601441"/>
            <a:ext cx="5423710" cy="218430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EB663C-911E-4C98-8B4D-3552088785E6}"/>
              </a:ext>
            </a:extLst>
          </p:cNvPr>
          <p:cNvCxnSpPr>
            <a:cxnSpLocks/>
          </p:cNvCxnSpPr>
          <p:nvPr/>
        </p:nvCxnSpPr>
        <p:spPr>
          <a:xfrm>
            <a:off x="9980980" y="4888951"/>
            <a:ext cx="264694" cy="1619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16D64-E8A5-4307-BB43-25D9CC84CE94}"/>
              </a:ext>
            </a:extLst>
          </p:cNvPr>
          <p:cNvCxnSpPr>
            <a:cxnSpLocks/>
          </p:cNvCxnSpPr>
          <p:nvPr/>
        </p:nvCxnSpPr>
        <p:spPr>
          <a:xfrm>
            <a:off x="10781080" y="4584150"/>
            <a:ext cx="283744" cy="18097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C94715-450B-42C4-A97C-4BFC55551173}"/>
              </a:ext>
            </a:extLst>
          </p:cNvPr>
          <p:cNvCxnSpPr>
            <a:cxnSpLocks/>
          </p:cNvCxnSpPr>
          <p:nvPr/>
        </p:nvCxnSpPr>
        <p:spPr>
          <a:xfrm>
            <a:off x="9933355" y="5260425"/>
            <a:ext cx="321844" cy="21907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55ACA7-10BB-4CAD-9298-3975EB3A7477}"/>
              </a:ext>
            </a:extLst>
          </p:cNvPr>
          <p:cNvCxnSpPr>
            <a:cxnSpLocks/>
          </p:cNvCxnSpPr>
          <p:nvPr/>
        </p:nvCxnSpPr>
        <p:spPr>
          <a:xfrm flipH="1">
            <a:off x="10255199" y="5165175"/>
            <a:ext cx="821156" cy="3143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F9F98E-6F24-4B0B-9596-3A05E5959585}"/>
              </a:ext>
            </a:extLst>
          </p:cNvPr>
          <p:cNvCxnSpPr>
            <a:cxnSpLocks/>
          </p:cNvCxnSpPr>
          <p:nvPr/>
        </p:nvCxnSpPr>
        <p:spPr>
          <a:xfrm flipH="1">
            <a:off x="10236149" y="5050875"/>
            <a:ext cx="2006" cy="4667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871BC2-58E1-4A27-96FB-F46520A4682C}"/>
              </a:ext>
            </a:extLst>
          </p:cNvPr>
          <p:cNvCxnSpPr>
            <a:cxnSpLocks/>
          </p:cNvCxnSpPr>
          <p:nvPr/>
        </p:nvCxnSpPr>
        <p:spPr>
          <a:xfrm flipH="1">
            <a:off x="11055299" y="4755600"/>
            <a:ext cx="2006" cy="4667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9C9C86-3FE7-4456-83FB-DA11C349737C}"/>
              </a:ext>
            </a:extLst>
          </p:cNvPr>
          <p:cNvCxnSpPr>
            <a:cxnSpLocks/>
          </p:cNvCxnSpPr>
          <p:nvPr/>
        </p:nvCxnSpPr>
        <p:spPr>
          <a:xfrm flipH="1">
            <a:off x="9959924" y="4860375"/>
            <a:ext cx="2006" cy="4667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DAF79F-6C55-4E0C-B2B8-834605F5CE87}"/>
              </a:ext>
            </a:extLst>
          </p:cNvPr>
          <p:cNvCxnSpPr>
            <a:cxnSpLocks/>
          </p:cNvCxnSpPr>
          <p:nvPr/>
        </p:nvCxnSpPr>
        <p:spPr>
          <a:xfrm flipH="1">
            <a:off x="9978974" y="4565100"/>
            <a:ext cx="821156" cy="3143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427938-75E7-4C98-ABC5-5423E956ED27}"/>
              </a:ext>
            </a:extLst>
          </p:cNvPr>
          <p:cNvCxnSpPr>
            <a:cxnSpLocks/>
          </p:cNvCxnSpPr>
          <p:nvPr/>
        </p:nvCxnSpPr>
        <p:spPr>
          <a:xfrm flipH="1">
            <a:off x="10236149" y="4746075"/>
            <a:ext cx="821156" cy="3143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29F901-B2B6-4A64-98AD-D1F41C0ED022}"/>
              </a:ext>
            </a:extLst>
          </p:cNvPr>
          <p:cNvCxnSpPr>
            <a:cxnSpLocks/>
          </p:cNvCxnSpPr>
          <p:nvPr/>
        </p:nvCxnSpPr>
        <p:spPr>
          <a:xfrm flipV="1">
            <a:off x="10104805" y="4317450"/>
            <a:ext cx="798094" cy="30480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ACCC41-6E31-4540-A16B-FE1A5C4FAE9C}"/>
              </a:ext>
            </a:extLst>
          </p:cNvPr>
          <p:cNvCxnSpPr>
            <a:cxnSpLocks/>
          </p:cNvCxnSpPr>
          <p:nvPr/>
        </p:nvCxnSpPr>
        <p:spPr>
          <a:xfrm>
            <a:off x="10790605" y="4460326"/>
            <a:ext cx="293269" cy="17144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12DE65-3E5C-449C-9B21-A25175CF1197}"/>
              </a:ext>
            </a:extLst>
          </p:cNvPr>
          <p:cNvCxnSpPr>
            <a:cxnSpLocks/>
          </p:cNvCxnSpPr>
          <p:nvPr/>
        </p:nvCxnSpPr>
        <p:spPr>
          <a:xfrm>
            <a:off x="9961930" y="4784175"/>
            <a:ext cx="293269" cy="17144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BC3B17-2749-4E1D-B738-E2E729920C78}"/>
              </a:ext>
            </a:extLst>
          </p:cNvPr>
          <p:cNvCxnSpPr>
            <a:cxnSpLocks/>
          </p:cNvCxnSpPr>
          <p:nvPr/>
        </p:nvCxnSpPr>
        <p:spPr>
          <a:xfrm flipV="1">
            <a:off x="10096280" y="3957002"/>
            <a:ext cx="436144" cy="657226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D7B72C-E706-44E5-A270-9E9E0D56CEB8}"/>
              </a:ext>
            </a:extLst>
          </p:cNvPr>
          <p:cNvCxnSpPr>
            <a:cxnSpLocks/>
          </p:cNvCxnSpPr>
          <p:nvPr/>
        </p:nvCxnSpPr>
        <p:spPr>
          <a:xfrm flipH="1" flipV="1">
            <a:off x="10522899" y="3985577"/>
            <a:ext cx="383006" cy="32385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0DAC8C-BE9A-490E-B879-AEDE3F886CD0}"/>
              </a:ext>
            </a:extLst>
          </p:cNvPr>
          <p:cNvCxnSpPr>
            <a:cxnSpLocks/>
          </p:cNvCxnSpPr>
          <p:nvPr/>
        </p:nvCxnSpPr>
        <p:spPr>
          <a:xfrm flipV="1">
            <a:off x="9934355" y="4623752"/>
            <a:ext cx="217069" cy="180976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0CAC97-C643-43AA-84EA-74F813022D4F}"/>
              </a:ext>
            </a:extLst>
          </p:cNvPr>
          <p:cNvCxnSpPr>
            <a:cxnSpLocks/>
          </p:cNvCxnSpPr>
          <p:nvPr/>
        </p:nvCxnSpPr>
        <p:spPr>
          <a:xfrm flipH="1" flipV="1">
            <a:off x="10103799" y="4623752"/>
            <a:ext cx="135356" cy="32385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D94326-5024-41A2-B32A-4D588D670827}"/>
              </a:ext>
            </a:extLst>
          </p:cNvPr>
          <p:cNvCxnSpPr>
            <a:cxnSpLocks/>
          </p:cNvCxnSpPr>
          <p:nvPr/>
        </p:nvCxnSpPr>
        <p:spPr>
          <a:xfrm flipV="1">
            <a:off x="10791605" y="4347527"/>
            <a:ext cx="150394" cy="11430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8DB60C-CBA1-4748-B5B6-B7C555A79110}"/>
              </a:ext>
            </a:extLst>
          </p:cNvPr>
          <p:cNvCxnSpPr>
            <a:cxnSpLocks/>
          </p:cNvCxnSpPr>
          <p:nvPr/>
        </p:nvCxnSpPr>
        <p:spPr>
          <a:xfrm flipH="1" flipV="1">
            <a:off x="10913424" y="4318952"/>
            <a:ext cx="135356" cy="295276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62EF35-B828-44D3-84C9-96131A3F32F4}"/>
              </a:ext>
            </a:extLst>
          </p:cNvPr>
          <p:cNvCxnSpPr>
            <a:cxnSpLocks/>
          </p:cNvCxnSpPr>
          <p:nvPr/>
        </p:nvCxnSpPr>
        <p:spPr>
          <a:xfrm flipH="1" flipV="1">
            <a:off x="10227624" y="4957127"/>
            <a:ext cx="2006" cy="53340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ED2A28E-7242-4554-8C2B-F992DF1C1773}"/>
              </a:ext>
            </a:extLst>
          </p:cNvPr>
          <p:cNvCxnSpPr>
            <a:cxnSpLocks/>
          </p:cNvCxnSpPr>
          <p:nvPr/>
        </p:nvCxnSpPr>
        <p:spPr>
          <a:xfrm flipH="1" flipV="1">
            <a:off x="11084873" y="4671377"/>
            <a:ext cx="2006" cy="53340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E07E6-6FF1-416C-B05C-9F361982464B}"/>
              </a:ext>
            </a:extLst>
          </p:cNvPr>
          <p:cNvCxnSpPr>
            <a:cxnSpLocks/>
          </p:cNvCxnSpPr>
          <p:nvPr/>
        </p:nvCxnSpPr>
        <p:spPr>
          <a:xfrm flipH="1" flipV="1">
            <a:off x="9960923" y="4804727"/>
            <a:ext cx="2006" cy="53340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B602576-D06C-4762-957D-93F9B460727B}"/>
              </a:ext>
            </a:extLst>
          </p:cNvPr>
          <p:cNvCxnSpPr>
            <a:cxnSpLocks/>
          </p:cNvCxnSpPr>
          <p:nvPr/>
        </p:nvCxnSpPr>
        <p:spPr>
          <a:xfrm flipV="1">
            <a:off x="10772554" y="4452302"/>
            <a:ext cx="7519" cy="180976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4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51AAE-CC78-48AB-BDB6-0A6423E2FB98}"/>
              </a:ext>
            </a:extLst>
          </p:cNvPr>
          <p:cNvGrpSpPr/>
          <p:nvPr/>
        </p:nvGrpSpPr>
        <p:grpSpPr>
          <a:xfrm>
            <a:off x="1697230" y="3195494"/>
            <a:ext cx="8742680" cy="543560"/>
            <a:chOff x="1346200" y="2611120"/>
            <a:chExt cx="8742680" cy="54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2759A0-BBF0-4E43-938E-9EA0749E99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6200" y="2885440"/>
              <a:ext cx="8742680" cy="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0A9AFB-C230-40AA-A0FA-81639C0D3471}"/>
                </a:ext>
              </a:extLst>
            </p:cNvPr>
            <p:cNvCxnSpPr>
              <a:cxnSpLocks/>
            </p:cNvCxnSpPr>
            <p:nvPr/>
          </p:nvCxnSpPr>
          <p:spPr>
            <a:xfrm>
              <a:off x="13512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BF38A8-DB7C-42CC-B602-3BE0B9D72E2F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4C6E25-69C1-483C-ADAF-BC42EC2C84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616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4FB25-257D-4118-A615-E20DA96AB82D}"/>
                </a:ext>
              </a:extLst>
            </p:cNvPr>
            <p:cNvCxnSpPr>
              <a:cxnSpLocks/>
            </p:cNvCxnSpPr>
            <p:nvPr/>
          </p:nvCxnSpPr>
          <p:spPr>
            <a:xfrm>
              <a:off x="65938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E32C8F-7414-4385-BADE-5F82FE034647}"/>
                </a:ext>
              </a:extLst>
            </p:cNvPr>
            <p:cNvCxnSpPr>
              <a:cxnSpLocks/>
            </p:cNvCxnSpPr>
            <p:nvPr/>
          </p:nvCxnSpPr>
          <p:spPr>
            <a:xfrm>
              <a:off x="834136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27A6F4-78E8-4A50-B0BF-98BB4DE54324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8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phic 47" descr="Pin with solid fill">
            <a:extLst>
              <a:ext uri="{FF2B5EF4-FFF2-40B4-BE49-F238E27FC236}">
                <a16:creationId xmlns:a16="http://schemas.microsoft.com/office/drawing/2014/main" id="{585B03E2-A17C-4BA2-9D64-9B600B9D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2673260">
            <a:off x="6208272" y="1633530"/>
            <a:ext cx="1473189" cy="1473189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id="{ED83D94C-8581-409B-AFE8-225DF65B4A5E}"/>
              </a:ext>
            </a:extLst>
          </p:cNvPr>
          <p:cNvSpPr/>
          <p:nvPr/>
        </p:nvSpPr>
        <p:spPr>
          <a:xfrm>
            <a:off x="8497141" y="3279413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11FB029C-1B60-410F-B823-81A410E00252}"/>
              </a:ext>
            </a:extLst>
          </p:cNvPr>
          <p:cNvSpPr/>
          <p:nvPr/>
        </p:nvSpPr>
        <p:spPr>
          <a:xfrm>
            <a:off x="6734382" y="3269888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1E8205C2-2F59-40D1-A421-C1E1CCA10337}"/>
              </a:ext>
            </a:extLst>
          </p:cNvPr>
          <p:cNvSpPr/>
          <p:nvPr/>
        </p:nvSpPr>
        <p:spPr>
          <a:xfrm>
            <a:off x="4983051" y="3269888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8C7A5C6-83C3-411D-B600-A09AB55B6127}"/>
              </a:ext>
            </a:extLst>
          </p:cNvPr>
          <p:cNvSpPr/>
          <p:nvPr/>
        </p:nvSpPr>
        <p:spPr>
          <a:xfrm>
            <a:off x="3229182" y="3261704"/>
            <a:ext cx="410817" cy="390286"/>
          </a:xfrm>
          <a:prstGeom prst="hexagon">
            <a:avLst/>
          </a:prstGeom>
          <a:solidFill>
            <a:schemeClr val="bg1"/>
          </a:solidFill>
          <a:ln w="76200"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6FC378D-BDB1-4E25-8EA7-FFA5711342BF}"/>
              </a:ext>
            </a:extLst>
          </p:cNvPr>
          <p:cNvSpPr/>
          <p:nvPr/>
        </p:nvSpPr>
        <p:spPr>
          <a:xfrm>
            <a:off x="8692386" y="4306316"/>
            <a:ext cx="2280414" cy="738755"/>
          </a:xfrm>
          <a:prstGeom prst="roundRect">
            <a:avLst/>
          </a:prstGeom>
          <a:solidFill>
            <a:srgbClr val="23619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Danfoss Project Approval</a:t>
            </a:r>
            <a:endParaRPr lang="en-US" dirty="0">
              <a:solidFill>
                <a:srgbClr val="782F4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82DD021-7911-4796-9DF5-00240B9549BE}"/>
              </a:ext>
            </a:extLst>
          </p:cNvPr>
          <p:cNvSpPr/>
          <p:nvPr/>
        </p:nvSpPr>
        <p:spPr>
          <a:xfrm>
            <a:off x="6944867" y="1935987"/>
            <a:ext cx="2280414" cy="738755"/>
          </a:xfrm>
          <a:prstGeom prst="roundRect">
            <a:avLst/>
          </a:prstGeom>
          <a:solidFill>
            <a:srgbClr val="00BB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Created a Bill of Materials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A481AF-61AC-4CFE-A25F-E7246BD9714C}"/>
              </a:ext>
            </a:extLst>
          </p:cNvPr>
          <p:cNvSpPr/>
          <p:nvPr/>
        </p:nvSpPr>
        <p:spPr>
          <a:xfrm>
            <a:off x="2763016" y="4306962"/>
            <a:ext cx="2433576" cy="710534"/>
          </a:xfrm>
          <a:prstGeom prst="roundRect">
            <a:avLst/>
          </a:prstGeom>
          <a:solidFill>
            <a:srgbClr val="00CFB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CAD and </a:t>
            </a:r>
            <a:endParaRPr lang="en-US" dirty="0">
              <a:solidFill>
                <a:srgbClr val="782F4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Calculations</a:t>
            </a:r>
            <a:endParaRPr lang="en-US" dirty="0">
              <a:solidFill>
                <a:srgbClr val="782F40"/>
              </a:solidFill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224546-A6B7-4B9A-AF57-2E144EF585C6}"/>
              </a:ext>
            </a:extLst>
          </p:cNvPr>
          <p:cNvSpPr/>
          <p:nvPr/>
        </p:nvSpPr>
        <p:spPr>
          <a:xfrm>
            <a:off x="1250648" y="1868645"/>
            <a:ext cx="2179614" cy="738755"/>
          </a:xfrm>
          <a:prstGeom prst="roundRect">
            <a:avLst/>
          </a:prstGeom>
          <a:solidFill>
            <a:srgbClr val="CEB88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Project Start</a:t>
            </a:r>
            <a:endParaRPr lang="en-US" dirty="0">
              <a:solidFill>
                <a:srgbClr val="782F40"/>
              </a:solidFill>
            </a:endParaRPr>
          </a:p>
          <a:p>
            <a:r>
              <a:rPr lang="en-US" dirty="0">
                <a:solidFill>
                  <a:srgbClr val="782F40"/>
                </a:solidFill>
                <a:latin typeface="Tahoma"/>
                <a:ea typeface="Tahoma"/>
                <a:cs typeface="Tahoma"/>
              </a:rPr>
              <a:t>2019</a:t>
            </a:r>
            <a:endParaRPr lang="en-US" dirty="0">
              <a:solidFill>
                <a:srgbClr val="782F4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Project Background</a:t>
            </a:r>
            <a:endParaRPr lang="en-US" sz="540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29AC197B-CD6B-4F29-A316-9FF886DD9F4B}"/>
              </a:ext>
            </a:extLst>
          </p:cNvPr>
          <p:cNvSpPr/>
          <p:nvPr/>
        </p:nvSpPr>
        <p:spPr>
          <a:xfrm>
            <a:off x="-711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D7C7E-2188-4A66-A2AF-88B5DCF567F9}"/>
              </a:ext>
            </a:extLst>
          </p:cNvPr>
          <p:cNvCxnSpPr>
            <a:cxnSpLocks/>
          </p:cNvCxnSpPr>
          <p:nvPr/>
        </p:nvCxnSpPr>
        <p:spPr>
          <a:xfrm>
            <a:off x="6088890" y="325976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B08D85-D927-422F-AE22-C1F3A46284B8}"/>
              </a:ext>
            </a:extLst>
          </p:cNvPr>
          <p:cNvCxnSpPr>
            <a:cxnSpLocks/>
          </p:cNvCxnSpPr>
          <p:nvPr/>
        </p:nvCxnSpPr>
        <p:spPr>
          <a:xfrm>
            <a:off x="433121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5F0467-F97E-4509-ABF0-5BF2328A4F49}"/>
              </a:ext>
            </a:extLst>
          </p:cNvPr>
          <p:cNvCxnSpPr>
            <a:cxnSpLocks/>
          </p:cNvCxnSpPr>
          <p:nvPr/>
        </p:nvCxnSpPr>
        <p:spPr>
          <a:xfrm>
            <a:off x="258369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77D33A-E090-467D-B409-843546BB8858}"/>
              </a:ext>
            </a:extLst>
          </p:cNvPr>
          <p:cNvCxnSpPr>
            <a:cxnSpLocks/>
          </p:cNvCxnSpPr>
          <p:nvPr/>
        </p:nvCxnSpPr>
        <p:spPr>
          <a:xfrm>
            <a:off x="7846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5F86AE-09A9-4DB0-91C0-F0DE0E313036}"/>
              </a:ext>
            </a:extLst>
          </p:cNvPr>
          <p:cNvCxnSpPr>
            <a:cxnSpLocks/>
          </p:cNvCxnSpPr>
          <p:nvPr/>
        </p:nvCxnSpPr>
        <p:spPr>
          <a:xfrm>
            <a:off x="9624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Pin with solid fill">
            <a:extLst>
              <a:ext uri="{FF2B5EF4-FFF2-40B4-BE49-F238E27FC236}">
                <a16:creationId xmlns:a16="http://schemas.microsoft.com/office/drawing/2014/main" id="{0A5B4E4A-CDD2-449E-9086-8AF28BA8F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673260">
            <a:off x="2681855" y="1563685"/>
            <a:ext cx="1473189" cy="1473189"/>
          </a:xfrm>
          <a:prstGeom prst="rect">
            <a:avLst/>
          </a:prstGeom>
        </p:spPr>
      </p:pic>
      <p:pic>
        <p:nvPicPr>
          <p:cNvPr id="52" name="Graphic 51" descr="Pin with solid fill">
            <a:extLst>
              <a:ext uri="{FF2B5EF4-FFF2-40B4-BE49-F238E27FC236}">
                <a16:creationId xmlns:a16="http://schemas.microsoft.com/office/drawing/2014/main" id="{CD92F426-6C1E-4DE6-8FFA-4419FFC6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3500000">
            <a:off x="4473393" y="3901440"/>
            <a:ext cx="1473189" cy="1473189"/>
          </a:xfrm>
          <a:prstGeom prst="rect">
            <a:avLst/>
          </a:prstGeom>
        </p:spPr>
      </p:pic>
      <p:pic>
        <p:nvPicPr>
          <p:cNvPr id="53" name="Graphic 52" descr="Pin with solid fill">
            <a:extLst>
              <a:ext uri="{FF2B5EF4-FFF2-40B4-BE49-F238E27FC236}">
                <a16:creationId xmlns:a16="http://schemas.microsoft.com/office/drawing/2014/main" id="{2D3AB476-10C2-42EA-94D1-2D3F528BF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3500000">
            <a:off x="7949106" y="3876861"/>
            <a:ext cx="1473189" cy="14731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5B59C-2EAD-45DF-BDD8-5ED69C46845C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8025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7" grpId="0" animBg="1"/>
      <p:bldP spid="65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E15-66BC-49C9-BC9B-6B89A3AB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Views of Chamber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92ABE-90DF-40BB-992C-B062CDF2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3612-CDEA-4370-90B5-88E40621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9BDB313C-2DBE-4C54-82AD-C5372A70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697" y="171097"/>
            <a:ext cx="2790237" cy="2555287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E962F4F1-7E77-4BE3-8D83-DC4B9A76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82" y="1169353"/>
            <a:ext cx="6355644" cy="4265292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1EB6353-DC24-4EE9-943E-A29CB8284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62" y="2677938"/>
            <a:ext cx="2513424" cy="2913238"/>
          </a:xfrm>
          <a:prstGeom prst="rect">
            <a:avLst/>
          </a:prstGeom>
        </p:spPr>
      </p:pic>
      <p:pic>
        <p:nvPicPr>
          <p:cNvPr id="10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1538457B-FA69-487A-83E2-95403162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67" y="1446213"/>
            <a:ext cx="2272594" cy="2462741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41E75DBA-415D-4E74-8900-BE77DE541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5" y="3955039"/>
            <a:ext cx="3222977" cy="1375034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9BA6E0-9C9C-45EB-8B3F-5447B698C3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2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E515-9A4F-4F8B-8127-8E7CC773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Logos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424F5-5A0D-48DC-A618-BA8552445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769A5-51C6-4768-B2AE-D98E9909A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A844063-C6E1-4BCA-A6AA-39DF5F4AD0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32699" y="1490583"/>
            <a:ext cx="1611300" cy="1804816"/>
          </a:xfr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97CABAD-3B1E-4028-8837-938FD5DD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95" y="1546529"/>
            <a:ext cx="1921043" cy="1799783"/>
          </a:xfrm>
          <a:prstGeom prst="rect">
            <a:avLst/>
          </a:prstGeom>
        </p:spPr>
      </p:pic>
      <p:pic>
        <p:nvPicPr>
          <p:cNvPr id="11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2D4BC3-8126-4738-A7ED-1619042F1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84" y="1545298"/>
            <a:ext cx="4046621" cy="939981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462B2D87-F280-4D40-A78E-3B82EF71A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84" y="2645670"/>
            <a:ext cx="4046621" cy="644238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481E5F8B-1DB4-420F-980F-F9F7BADEE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81" y="3537757"/>
            <a:ext cx="3846094" cy="1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83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6FA1-6779-49B4-9067-881E3EC3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Tool kit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E7F8D-326F-4F4D-B90C-83F61BF6D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FFB2-4D05-4EFC-B59C-A50005CE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334202-6882-4578-9083-AF36F68E36B7}"/>
              </a:ext>
            </a:extLst>
          </p:cNvPr>
          <p:cNvCxnSpPr/>
          <p:nvPr/>
        </p:nvCxnSpPr>
        <p:spPr>
          <a:xfrm flipV="1">
            <a:off x="946485" y="2921667"/>
            <a:ext cx="912394" cy="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AED923-9E96-490F-98D6-340C29657314}"/>
              </a:ext>
            </a:extLst>
          </p:cNvPr>
          <p:cNvCxnSpPr/>
          <p:nvPr/>
        </p:nvCxnSpPr>
        <p:spPr>
          <a:xfrm>
            <a:off x="948991" y="3174833"/>
            <a:ext cx="914400" cy="2006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FE099C6-A85C-4EAA-848F-F163008F4752}"/>
              </a:ext>
            </a:extLst>
          </p:cNvPr>
          <p:cNvSpPr/>
          <p:nvPr/>
        </p:nvSpPr>
        <p:spPr>
          <a:xfrm>
            <a:off x="946485" y="3382879"/>
            <a:ext cx="914400" cy="9144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2C57B0-7996-4ED0-913D-BB7E631FB002}"/>
              </a:ext>
            </a:extLst>
          </p:cNvPr>
          <p:cNvSpPr/>
          <p:nvPr/>
        </p:nvSpPr>
        <p:spPr>
          <a:xfrm>
            <a:off x="948991" y="4468227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0F705E-834B-4ADC-B3EF-B6E82F312F1B}"/>
              </a:ext>
            </a:extLst>
          </p:cNvPr>
          <p:cNvSpPr txBox="1"/>
          <p:nvPr/>
        </p:nvSpPr>
        <p:spPr>
          <a:xfrm>
            <a:off x="929439" y="18117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Text box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2D6BF-C368-480D-A46B-31D3405B705C}"/>
              </a:ext>
            </a:extLst>
          </p:cNvPr>
          <p:cNvSpPr txBox="1"/>
          <p:nvPr/>
        </p:nvSpPr>
        <p:spPr>
          <a:xfrm>
            <a:off x="929439" y="1390649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Summary 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E5D61-9B49-429D-A85D-228A1FF1796C}"/>
              </a:ext>
            </a:extLst>
          </p:cNvPr>
          <p:cNvSpPr txBox="1"/>
          <p:nvPr/>
        </p:nvSpPr>
        <p:spPr>
          <a:xfrm>
            <a:off x="929438" y="2252912"/>
            <a:ext cx="2743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Outlined Text box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3A275A-7AA8-4BD0-A6E0-045D1BF2D3B0}"/>
              </a:ext>
            </a:extLst>
          </p:cNvPr>
          <p:cNvCxnSpPr>
            <a:cxnSpLocks/>
          </p:cNvCxnSpPr>
          <p:nvPr/>
        </p:nvCxnSpPr>
        <p:spPr>
          <a:xfrm flipV="1">
            <a:off x="2069432" y="2931693"/>
            <a:ext cx="912394" cy="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B1A6B2-83AB-4FAC-9F14-546C60699665}"/>
              </a:ext>
            </a:extLst>
          </p:cNvPr>
          <p:cNvCxnSpPr>
            <a:cxnSpLocks/>
          </p:cNvCxnSpPr>
          <p:nvPr/>
        </p:nvCxnSpPr>
        <p:spPr>
          <a:xfrm>
            <a:off x="2071938" y="3184859"/>
            <a:ext cx="914400" cy="200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2E7464F-9BFC-46DC-8055-6BCB0683D889}"/>
              </a:ext>
            </a:extLst>
          </p:cNvPr>
          <p:cNvSpPr/>
          <p:nvPr/>
        </p:nvSpPr>
        <p:spPr>
          <a:xfrm>
            <a:off x="2069432" y="3392905"/>
            <a:ext cx="914400" cy="9144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93A9-5FEA-47E3-A50A-CBA7A3FD9386}"/>
              </a:ext>
            </a:extLst>
          </p:cNvPr>
          <p:cNvSpPr/>
          <p:nvPr/>
        </p:nvSpPr>
        <p:spPr>
          <a:xfrm>
            <a:off x="2071938" y="4478253"/>
            <a:ext cx="914400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6178EC-CB24-4719-8344-4D96E1689943}"/>
              </a:ext>
            </a:extLst>
          </p:cNvPr>
          <p:cNvCxnSpPr>
            <a:cxnSpLocks/>
          </p:cNvCxnSpPr>
          <p:nvPr/>
        </p:nvCxnSpPr>
        <p:spPr>
          <a:xfrm flipV="1">
            <a:off x="3102142" y="2931693"/>
            <a:ext cx="912394" cy="1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DB52C0-1555-43B5-8F98-1AC5740D5A8A}"/>
              </a:ext>
            </a:extLst>
          </p:cNvPr>
          <p:cNvCxnSpPr>
            <a:cxnSpLocks/>
          </p:cNvCxnSpPr>
          <p:nvPr/>
        </p:nvCxnSpPr>
        <p:spPr>
          <a:xfrm>
            <a:off x="3104648" y="3184859"/>
            <a:ext cx="914400" cy="2006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15930DB-2CA8-4C54-9051-710F05825A94}"/>
              </a:ext>
            </a:extLst>
          </p:cNvPr>
          <p:cNvSpPr/>
          <p:nvPr/>
        </p:nvSpPr>
        <p:spPr>
          <a:xfrm>
            <a:off x="3102142" y="3392905"/>
            <a:ext cx="914400" cy="9144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2C79E-41E3-4AD1-A05F-0ED254462574}"/>
              </a:ext>
            </a:extLst>
          </p:cNvPr>
          <p:cNvSpPr/>
          <p:nvPr/>
        </p:nvSpPr>
        <p:spPr>
          <a:xfrm>
            <a:off x="3104648" y="4478253"/>
            <a:ext cx="914400" cy="9144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5B9975-A41C-45EC-B662-A4F119EA4BDF}"/>
              </a:ext>
            </a:extLst>
          </p:cNvPr>
          <p:cNvCxnSpPr>
            <a:cxnSpLocks/>
          </p:cNvCxnSpPr>
          <p:nvPr/>
        </p:nvCxnSpPr>
        <p:spPr>
          <a:xfrm flipV="1">
            <a:off x="4114799" y="254667"/>
            <a:ext cx="912394" cy="1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6515AE-5684-40B7-9CB5-5FC9798591C8}"/>
              </a:ext>
            </a:extLst>
          </p:cNvPr>
          <p:cNvCxnSpPr>
            <a:cxnSpLocks/>
          </p:cNvCxnSpPr>
          <p:nvPr/>
        </p:nvCxnSpPr>
        <p:spPr>
          <a:xfrm>
            <a:off x="4117305" y="507833"/>
            <a:ext cx="914400" cy="2006"/>
          </a:xfrm>
          <a:prstGeom prst="straightConnector1">
            <a:avLst/>
          </a:prstGeom>
          <a:ln w="28575">
            <a:solidFill>
              <a:srgbClr val="A4D233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F31155F-89FE-4404-94D5-2385B9D65379}"/>
              </a:ext>
            </a:extLst>
          </p:cNvPr>
          <p:cNvSpPr/>
          <p:nvPr/>
        </p:nvSpPr>
        <p:spPr>
          <a:xfrm>
            <a:off x="4114799" y="715879"/>
            <a:ext cx="914400" cy="914400"/>
          </a:xfrm>
          <a:prstGeom prst="ellipse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2E50C0-DFCA-4670-92A4-B9028717CC45}"/>
              </a:ext>
            </a:extLst>
          </p:cNvPr>
          <p:cNvSpPr/>
          <p:nvPr/>
        </p:nvSpPr>
        <p:spPr>
          <a:xfrm>
            <a:off x="4117305" y="1801227"/>
            <a:ext cx="914400" cy="914400"/>
          </a:xfrm>
          <a:prstGeom prst="rect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C1CF59-468F-44C4-A196-46531A788BD9}"/>
              </a:ext>
            </a:extLst>
          </p:cNvPr>
          <p:cNvCxnSpPr>
            <a:cxnSpLocks/>
          </p:cNvCxnSpPr>
          <p:nvPr/>
        </p:nvCxnSpPr>
        <p:spPr>
          <a:xfrm flipV="1">
            <a:off x="5107404" y="264693"/>
            <a:ext cx="912394" cy="1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2BF9BA-2232-4061-8EF8-42FEE03E2408}"/>
              </a:ext>
            </a:extLst>
          </p:cNvPr>
          <p:cNvCxnSpPr>
            <a:cxnSpLocks/>
          </p:cNvCxnSpPr>
          <p:nvPr/>
        </p:nvCxnSpPr>
        <p:spPr>
          <a:xfrm>
            <a:off x="5109910" y="517859"/>
            <a:ext cx="914400" cy="2006"/>
          </a:xfrm>
          <a:prstGeom prst="straightConnector1">
            <a:avLst/>
          </a:prstGeom>
          <a:ln w="28575">
            <a:solidFill>
              <a:srgbClr val="00CFB4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CB1376-3E62-422E-9FA3-8938B28785A2}"/>
              </a:ext>
            </a:extLst>
          </p:cNvPr>
          <p:cNvSpPr/>
          <p:nvPr/>
        </p:nvSpPr>
        <p:spPr>
          <a:xfrm>
            <a:off x="5107404" y="725905"/>
            <a:ext cx="914400" cy="914400"/>
          </a:xfrm>
          <a:prstGeom prst="ellipse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B73443-FBD3-4C98-81FC-25660B903569}"/>
              </a:ext>
            </a:extLst>
          </p:cNvPr>
          <p:cNvSpPr/>
          <p:nvPr/>
        </p:nvSpPr>
        <p:spPr>
          <a:xfrm>
            <a:off x="5109910" y="1811253"/>
            <a:ext cx="914400" cy="914400"/>
          </a:xfrm>
          <a:prstGeom prst="rect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2653B9-4C0D-47E0-B4E9-2B80C4D377E2}"/>
              </a:ext>
            </a:extLst>
          </p:cNvPr>
          <p:cNvCxnSpPr>
            <a:cxnSpLocks/>
          </p:cNvCxnSpPr>
          <p:nvPr/>
        </p:nvCxnSpPr>
        <p:spPr>
          <a:xfrm flipV="1">
            <a:off x="6100009" y="274719"/>
            <a:ext cx="912394" cy="1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63E01E-F6E6-42C6-B92F-3D2ECCB2F40C}"/>
              </a:ext>
            </a:extLst>
          </p:cNvPr>
          <p:cNvCxnSpPr>
            <a:cxnSpLocks/>
          </p:cNvCxnSpPr>
          <p:nvPr/>
        </p:nvCxnSpPr>
        <p:spPr>
          <a:xfrm>
            <a:off x="6102515" y="527885"/>
            <a:ext cx="914400" cy="2006"/>
          </a:xfrm>
          <a:prstGeom prst="straightConnector1">
            <a:avLst/>
          </a:prstGeom>
          <a:ln w="28575">
            <a:solidFill>
              <a:srgbClr val="00BBD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26C8B73-9EB0-4822-81D7-207A613BEE1D}"/>
              </a:ext>
            </a:extLst>
          </p:cNvPr>
          <p:cNvSpPr/>
          <p:nvPr/>
        </p:nvSpPr>
        <p:spPr>
          <a:xfrm>
            <a:off x="6100009" y="735931"/>
            <a:ext cx="914400" cy="914400"/>
          </a:xfrm>
          <a:prstGeom prst="ellipse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C89B24-9D90-45DA-BA8A-0A7B5EBFC728}"/>
              </a:ext>
            </a:extLst>
          </p:cNvPr>
          <p:cNvSpPr/>
          <p:nvPr/>
        </p:nvSpPr>
        <p:spPr>
          <a:xfrm>
            <a:off x="6102515" y="1821279"/>
            <a:ext cx="914400" cy="914400"/>
          </a:xfrm>
          <a:prstGeom prst="rect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500FE3-EABC-422E-9924-4F2B6F27DDE6}"/>
              </a:ext>
            </a:extLst>
          </p:cNvPr>
          <p:cNvCxnSpPr>
            <a:cxnSpLocks/>
          </p:cNvCxnSpPr>
          <p:nvPr/>
        </p:nvCxnSpPr>
        <p:spPr>
          <a:xfrm flipV="1">
            <a:off x="7132719" y="284745"/>
            <a:ext cx="912394" cy="1"/>
          </a:xfrm>
          <a:prstGeom prst="straightConnector1">
            <a:avLst/>
          </a:prstGeom>
          <a:ln w="28575">
            <a:solidFill>
              <a:srgbClr val="23619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13E1028-D174-48D7-924A-F48773957AAA}"/>
              </a:ext>
            </a:extLst>
          </p:cNvPr>
          <p:cNvCxnSpPr>
            <a:cxnSpLocks/>
          </p:cNvCxnSpPr>
          <p:nvPr/>
        </p:nvCxnSpPr>
        <p:spPr>
          <a:xfrm>
            <a:off x="7135225" y="537911"/>
            <a:ext cx="914400" cy="2006"/>
          </a:xfrm>
          <a:prstGeom prst="straightConnector1">
            <a:avLst/>
          </a:prstGeom>
          <a:ln w="28575">
            <a:solidFill>
              <a:srgbClr val="236192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827A65A-0B0F-4FE5-B4AE-F702C3A29FB9}"/>
              </a:ext>
            </a:extLst>
          </p:cNvPr>
          <p:cNvSpPr/>
          <p:nvPr/>
        </p:nvSpPr>
        <p:spPr>
          <a:xfrm>
            <a:off x="7132719" y="745957"/>
            <a:ext cx="914400" cy="914400"/>
          </a:xfrm>
          <a:prstGeom prst="ellipse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DF3E3B-34C6-404C-90EF-16066FB219AA}"/>
              </a:ext>
            </a:extLst>
          </p:cNvPr>
          <p:cNvSpPr/>
          <p:nvPr/>
        </p:nvSpPr>
        <p:spPr>
          <a:xfrm>
            <a:off x="7135225" y="1831305"/>
            <a:ext cx="914400" cy="914400"/>
          </a:xfrm>
          <a:prstGeom prst="rect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4FF98-6FC2-44AE-9EDD-B6773DDC25AD}"/>
              </a:ext>
            </a:extLst>
          </p:cNvPr>
          <p:cNvCxnSpPr>
            <a:cxnSpLocks/>
          </p:cNvCxnSpPr>
          <p:nvPr/>
        </p:nvCxnSpPr>
        <p:spPr>
          <a:xfrm flipV="1">
            <a:off x="4104771" y="2941718"/>
            <a:ext cx="912394" cy="1"/>
          </a:xfrm>
          <a:prstGeom prst="straightConnector1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3A0893-CEFF-407B-B81F-9105C923A442}"/>
              </a:ext>
            </a:extLst>
          </p:cNvPr>
          <p:cNvCxnSpPr>
            <a:cxnSpLocks/>
          </p:cNvCxnSpPr>
          <p:nvPr/>
        </p:nvCxnSpPr>
        <p:spPr>
          <a:xfrm>
            <a:off x="4107277" y="3194884"/>
            <a:ext cx="914400" cy="2006"/>
          </a:xfrm>
          <a:prstGeom prst="straightConnector1">
            <a:avLst/>
          </a:prstGeom>
          <a:ln w="28575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1A6A2E3-FD7B-4455-B1E4-19A6210A09C0}"/>
              </a:ext>
            </a:extLst>
          </p:cNvPr>
          <p:cNvSpPr/>
          <p:nvPr/>
        </p:nvSpPr>
        <p:spPr>
          <a:xfrm>
            <a:off x="4104771" y="3402930"/>
            <a:ext cx="914400" cy="914400"/>
          </a:xfrm>
          <a:prstGeom prst="ellipse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6737BE-C892-403A-A1B3-5699C6F153A5}"/>
              </a:ext>
            </a:extLst>
          </p:cNvPr>
          <p:cNvSpPr/>
          <p:nvPr/>
        </p:nvSpPr>
        <p:spPr>
          <a:xfrm>
            <a:off x="4107277" y="4488278"/>
            <a:ext cx="914400" cy="914400"/>
          </a:xfrm>
          <a:prstGeom prst="rect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6A7B80-58EF-4F0A-BE34-D162C11BE0CB}"/>
              </a:ext>
            </a:extLst>
          </p:cNvPr>
          <p:cNvCxnSpPr>
            <a:cxnSpLocks/>
          </p:cNvCxnSpPr>
          <p:nvPr/>
        </p:nvCxnSpPr>
        <p:spPr>
          <a:xfrm flipV="1">
            <a:off x="5087350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FB7FB3-AA68-47EF-9A19-AA73E1F4D34B}"/>
              </a:ext>
            </a:extLst>
          </p:cNvPr>
          <p:cNvCxnSpPr>
            <a:cxnSpLocks/>
          </p:cNvCxnSpPr>
          <p:nvPr/>
        </p:nvCxnSpPr>
        <p:spPr>
          <a:xfrm>
            <a:off x="5089855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2097987-440E-4E50-BC02-4C9ADFE9EE8D}"/>
              </a:ext>
            </a:extLst>
          </p:cNvPr>
          <p:cNvSpPr/>
          <p:nvPr/>
        </p:nvSpPr>
        <p:spPr>
          <a:xfrm>
            <a:off x="5087350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980A0C-8D50-41F6-A195-A5AC1100E0DD}"/>
              </a:ext>
            </a:extLst>
          </p:cNvPr>
          <p:cNvSpPr/>
          <p:nvPr/>
        </p:nvSpPr>
        <p:spPr>
          <a:xfrm>
            <a:off x="5089855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AB695E-B5D7-4BF0-BA8B-D8EF5FF162EB}"/>
              </a:ext>
            </a:extLst>
          </p:cNvPr>
          <p:cNvCxnSpPr>
            <a:cxnSpLocks/>
          </p:cNvCxnSpPr>
          <p:nvPr/>
        </p:nvCxnSpPr>
        <p:spPr>
          <a:xfrm flipV="1">
            <a:off x="7142744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3661C2-263A-4FEE-9FAD-19031A8929F4}"/>
              </a:ext>
            </a:extLst>
          </p:cNvPr>
          <p:cNvCxnSpPr>
            <a:cxnSpLocks/>
          </p:cNvCxnSpPr>
          <p:nvPr/>
        </p:nvCxnSpPr>
        <p:spPr>
          <a:xfrm>
            <a:off x="7145250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E9D0234-BD6D-4D53-8869-4808C61F7005}"/>
              </a:ext>
            </a:extLst>
          </p:cNvPr>
          <p:cNvSpPr/>
          <p:nvPr/>
        </p:nvSpPr>
        <p:spPr>
          <a:xfrm>
            <a:off x="7142744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351D85-F55B-4C83-9D27-11F1F78CD7D4}"/>
              </a:ext>
            </a:extLst>
          </p:cNvPr>
          <p:cNvSpPr/>
          <p:nvPr/>
        </p:nvSpPr>
        <p:spPr>
          <a:xfrm>
            <a:off x="7145250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159DAA2-9661-46A0-B255-FBB459F82B0F}"/>
              </a:ext>
            </a:extLst>
          </p:cNvPr>
          <p:cNvCxnSpPr>
            <a:cxnSpLocks/>
          </p:cNvCxnSpPr>
          <p:nvPr/>
        </p:nvCxnSpPr>
        <p:spPr>
          <a:xfrm flipV="1">
            <a:off x="6110034" y="2951744"/>
            <a:ext cx="912394" cy="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ACBDA8-8BE2-40C7-832A-B0E8F278DE56}"/>
              </a:ext>
            </a:extLst>
          </p:cNvPr>
          <p:cNvCxnSpPr>
            <a:cxnSpLocks/>
          </p:cNvCxnSpPr>
          <p:nvPr/>
        </p:nvCxnSpPr>
        <p:spPr>
          <a:xfrm>
            <a:off x="6112538" y="3204910"/>
            <a:ext cx="914400" cy="2006"/>
          </a:xfrm>
          <a:prstGeom prst="straightConnector1">
            <a:avLst/>
          </a:prstGeom>
          <a:ln w="28575">
            <a:solidFill>
              <a:srgbClr val="B7B09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CD3A821-D687-43EF-A28B-AA1EC4502D04}"/>
              </a:ext>
            </a:extLst>
          </p:cNvPr>
          <p:cNvSpPr/>
          <p:nvPr/>
        </p:nvSpPr>
        <p:spPr>
          <a:xfrm>
            <a:off x="6110034" y="3412956"/>
            <a:ext cx="914400" cy="914400"/>
          </a:xfrm>
          <a:prstGeom prst="ellipse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677D35-1C48-425A-94A1-36E81C0E7787}"/>
              </a:ext>
            </a:extLst>
          </p:cNvPr>
          <p:cNvSpPr/>
          <p:nvPr/>
        </p:nvSpPr>
        <p:spPr>
          <a:xfrm>
            <a:off x="6112538" y="4498304"/>
            <a:ext cx="914400" cy="914400"/>
          </a:xfrm>
          <a:prstGeom prst="rect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4FCB4-8BD7-43CA-AFE9-51E6ED09CA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E30C-1BFA-46FE-8007-EBDDFBF4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APA Tables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D2F78-5CA4-4852-A62D-70948F59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BF12-60D9-432E-A682-453E67D0F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53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0168B98-0DEA-495E-BBCF-654F7D7C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8818"/>
              </p:ext>
            </p:extLst>
          </p:nvPr>
        </p:nvGraphicFramePr>
        <p:xfrm>
          <a:off x="1811191" y="1513350"/>
          <a:ext cx="81686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7">
                  <a:extLst>
                    <a:ext uri="{9D8B030D-6E8A-4147-A177-3AD203B41FA5}">
                      <a16:colId xmlns:a16="http://schemas.microsoft.com/office/drawing/2014/main" val="79861053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1052276296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96417242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2066571901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417380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2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3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4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5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8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6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3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7782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6807043-E042-42BE-B731-33B54B06921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38242114"/>
              </p:ext>
            </p:extLst>
          </p:nvPr>
        </p:nvGraphicFramePr>
        <p:xfrm>
          <a:off x="1800726" y="3626603"/>
          <a:ext cx="8239260" cy="227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52">
                  <a:extLst>
                    <a:ext uri="{9D8B030D-6E8A-4147-A177-3AD203B41FA5}">
                      <a16:colId xmlns:a16="http://schemas.microsoft.com/office/drawing/2014/main" val="416868337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4082828226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26084208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3700980062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1753180141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79034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Category 1</a:t>
                      </a:r>
                    </a:p>
                  </a:txBody>
                  <a:tcP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2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4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15915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4301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67181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913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9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9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07A54FD4-75DE-4324-93FE-3B2B7CC28D7E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F1B2FA8-066D-4244-91A2-BCC1E60B2FDA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Motivation</a:t>
            </a:r>
          </a:p>
        </p:txBody>
      </p:sp>
      <p:pic>
        <p:nvPicPr>
          <p:cNvPr id="2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247F29D0-8D31-4CBE-A896-A38681AC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33" y="1145939"/>
            <a:ext cx="8548086" cy="465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3C8F1-C325-425F-90DD-E0ED9133B526}"/>
              </a:ext>
            </a:extLst>
          </p:cNvPr>
          <p:cNvSpPr txBox="1"/>
          <p:nvPr/>
        </p:nvSpPr>
        <p:spPr>
          <a:xfrm>
            <a:off x="1406187" y="198444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4D66"/>
                </a:solidFill>
                <a:latin typeface="Tahoma"/>
                <a:ea typeface="Tahoma"/>
                <a:cs typeface="Tahoma"/>
              </a:rPr>
              <a:t>DUCTWORK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7C3BF-CFFE-4773-827E-90AC8CBF26FF}"/>
              </a:ext>
            </a:extLst>
          </p:cNvPr>
          <p:cNvSpPr txBox="1"/>
          <p:nvPr/>
        </p:nvSpPr>
        <p:spPr>
          <a:xfrm>
            <a:off x="1406187" y="358950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CONTROL</a:t>
            </a:r>
          </a:p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8B1E2-0055-4D83-AD36-D8D7EED68D04}"/>
              </a:ext>
            </a:extLst>
          </p:cNvPr>
          <p:cNvSpPr txBox="1"/>
          <p:nvPr/>
        </p:nvSpPr>
        <p:spPr>
          <a:xfrm>
            <a:off x="8226357" y="269780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AIR HANDLING</a:t>
            </a:r>
            <a:endParaRPr lang="en-US">
              <a:solidFill>
                <a:srgbClr val="555963"/>
              </a:solidFill>
              <a:cs typeface="Calibri"/>
            </a:endParaRPr>
          </a:p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UNIT</a:t>
            </a:r>
            <a:endParaRPr lang="en-US">
              <a:solidFill>
                <a:srgbClr val="555963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37E9E-B977-4A98-9F02-1C5CA8D103C7}"/>
              </a:ext>
            </a:extLst>
          </p:cNvPr>
          <p:cNvSpPr txBox="1"/>
          <p:nvPr/>
        </p:nvSpPr>
        <p:spPr>
          <a:xfrm>
            <a:off x="8226356" y="39840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DFDFDF"/>
                </a:solidFill>
                <a:latin typeface="Tahoma"/>
                <a:ea typeface="Tahoma"/>
                <a:cs typeface="Tahoma"/>
              </a:rPr>
              <a:t>CHAMBER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A97F-7209-45C6-899E-D785E92A7D2E}"/>
              </a:ext>
            </a:extLst>
          </p:cNvPr>
          <p:cNvSpPr txBox="1"/>
          <p:nvPr/>
        </p:nvSpPr>
        <p:spPr>
          <a:xfrm>
            <a:off x="1406186" y="435691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COMPRESSOR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5298D5-4A4F-4A0D-8E87-1AD9450A9215}"/>
              </a:ext>
            </a:extLst>
          </p:cNvPr>
          <p:cNvCxnSpPr/>
          <p:nvPr/>
        </p:nvCxnSpPr>
        <p:spPr>
          <a:xfrm>
            <a:off x="3222422" y="4543761"/>
            <a:ext cx="1183532" cy="540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C3AC85-71F3-49CB-857F-2615E2A4EFEB}"/>
              </a:ext>
            </a:extLst>
          </p:cNvPr>
          <p:cNvCxnSpPr>
            <a:cxnSpLocks/>
          </p:cNvCxnSpPr>
          <p:nvPr/>
        </p:nvCxnSpPr>
        <p:spPr>
          <a:xfrm>
            <a:off x="3011656" y="2165888"/>
            <a:ext cx="1405106" cy="5404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657C2-721D-4CF8-97A2-35CCBA9A9F9A}"/>
              </a:ext>
            </a:extLst>
          </p:cNvPr>
          <p:cNvCxnSpPr>
            <a:cxnSpLocks/>
          </p:cNvCxnSpPr>
          <p:nvPr/>
        </p:nvCxnSpPr>
        <p:spPr>
          <a:xfrm>
            <a:off x="3249442" y="2160484"/>
            <a:ext cx="594468" cy="329659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1A8DA4-88C0-4B05-AEEA-172585848BA3}"/>
              </a:ext>
            </a:extLst>
          </p:cNvPr>
          <p:cNvCxnSpPr>
            <a:cxnSpLocks/>
          </p:cNvCxnSpPr>
          <p:nvPr/>
        </p:nvCxnSpPr>
        <p:spPr>
          <a:xfrm>
            <a:off x="7707953" y="4165463"/>
            <a:ext cx="1832043" cy="10808"/>
          </a:xfrm>
          <a:prstGeom prst="straightConnector1">
            <a:avLst/>
          </a:prstGeom>
          <a:ln w="28575">
            <a:solidFill>
              <a:srgbClr val="DFD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1057AC-B248-4A86-9A3E-1ECA63398B5A}"/>
              </a:ext>
            </a:extLst>
          </p:cNvPr>
          <p:cNvCxnSpPr>
            <a:cxnSpLocks/>
          </p:cNvCxnSpPr>
          <p:nvPr/>
        </p:nvCxnSpPr>
        <p:spPr>
          <a:xfrm>
            <a:off x="8972548" y="3127845"/>
            <a:ext cx="1118681" cy="5404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49F1FA-9538-40E5-8083-569A12319FCC}"/>
              </a:ext>
            </a:extLst>
          </p:cNvPr>
          <p:cNvCxnSpPr>
            <a:cxnSpLocks/>
          </p:cNvCxnSpPr>
          <p:nvPr/>
        </p:nvCxnSpPr>
        <p:spPr>
          <a:xfrm flipH="1" flipV="1">
            <a:off x="8480761" y="2511759"/>
            <a:ext cx="497191" cy="610682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5DAD8F-33C4-41FF-9B69-57944BBC605B}"/>
              </a:ext>
            </a:extLst>
          </p:cNvPr>
          <p:cNvCxnSpPr>
            <a:cxnSpLocks/>
          </p:cNvCxnSpPr>
          <p:nvPr/>
        </p:nvCxnSpPr>
        <p:spPr>
          <a:xfrm>
            <a:off x="2644165" y="3933079"/>
            <a:ext cx="1053830" cy="5404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CB828-6711-445D-8AB3-6727FF47AE83}"/>
              </a:ext>
            </a:extLst>
          </p:cNvPr>
          <p:cNvCxnSpPr>
            <a:cxnSpLocks/>
          </p:cNvCxnSpPr>
          <p:nvPr/>
        </p:nvCxnSpPr>
        <p:spPr>
          <a:xfrm flipH="1">
            <a:off x="3714208" y="3441293"/>
            <a:ext cx="799828" cy="38910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3C713-DE6D-4FA7-ACE9-957B62774569}"/>
              </a:ext>
            </a:extLst>
          </p:cNvPr>
          <p:cNvCxnSpPr>
            <a:cxnSpLocks/>
          </p:cNvCxnSpPr>
          <p:nvPr/>
        </p:nvCxnSpPr>
        <p:spPr>
          <a:xfrm>
            <a:off x="3708802" y="3819591"/>
            <a:ext cx="5404" cy="907912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08B4D5-B0BF-4F17-89A8-961FFBC119BE}"/>
              </a:ext>
            </a:extLst>
          </p:cNvPr>
          <p:cNvCxnSpPr>
            <a:cxnSpLocks/>
          </p:cNvCxnSpPr>
          <p:nvPr/>
        </p:nvCxnSpPr>
        <p:spPr>
          <a:xfrm>
            <a:off x="3708803" y="4705888"/>
            <a:ext cx="567445" cy="27021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930797-307B-46AD-8D7A-123BF70C7FC5}"/>
              </a:ext>
            </a:extLst>
          </p:cNvPr>
          <p:cNvCxnSpPr>
            <a:cxnSpLocks/>
          </p:cNvCxnSpPr>
          <p:nvPr/>
        </p:nvCxnSpPr>
        <p:spPr>
          <a:xfrm flipH="1">
            <a:off x="4281652" y="4597803"/>
            <a:ext cx="810640" cy="37829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869B6C-8FEC-4A25-990A-4DDD0961E29B}"/>
              </a:ext>
            </a:extLst>
          </p:cNvPr>
          <p:cNvCxnSpPr>
            <a:cxnSpLocks/>
          </p:cNvCxnSpPr>
          <p:nvPr/>
        </p:nvCxnSpPr>
        <p:spPr>
          <a:xfrm flipV="1">
            <a:off x="5081483" y="3706099"/>
            <a:ext cx="16210" cy="87549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989732-E9E7-4249-82E3-9F3DC2F64460}"/>
              </a:ext>
            </a:extLst>
          </p:cNvPr>
          <p:cNvCxnSpPr>
            <a:cxnSpLocks/>
          </p:cNvCxnSpPr>
          <p:nvPr/>
        </p:nvCxnSpPr>
        <p:spPr>
          <a:xfrm>
            <a:off x="4530249" y="3446696"/>
            <a:ext cx="562039" cy="259403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Left 5">
            <a:extLst>
              <a:ext uri="{FF2B5EF4-FFF2-40B4-BE49-F238E27FC236}">
                <a16:creationId xmlns:a16="http://schemas.microsoft.com/office/drawing/2014/main" id="{6E138899-6DEC-42DA-9FFC-0597FA14547F}"/>
              </a:ext>
            </a:extLst>
          </p:cNvPr>
          <p:cNvSpPr/>
          <p:nvPr/>
        </p:nvSpPr>
        <p:spPr>
          <a:xfrm rot="4740000">
            <a:off x="3686938" y="3153813"/>
            <a:ext cx="599872" cy="216169"/>
          </a:xfrm>
          <a:prstGeom prst="leftArrow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7F99D3F-196A-4C74-89D1-2679335F7868}"/>
              </a:ext>
            </a:extLst>
          </p:cNvPr>
          <p:cNvSpPr/>
          <p:nvPr/>
        </p:nvSpPr>
        <p:spPr>
          <a:xfrm rot="15600000">
            <a:off x="4191631" y="2730719"/>
            <a:ext cx="616085" cy="210765"/>
          </a:xfrm>
          <a:prstGeom prst="leftArrow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2DC67-2BC7-4A74-B50F-A299B2F5F920}"/>
              </a:ext>
            </a:extLst>
          </p:cNvPr>
          <p:cNvSpPr txBox="1"/>
          <p:nvPr/>
        </p:nvSpPr>
        <p:spPr>
          <a:xfrm>
            <a:off x="1406186" y="25356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TREATED 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D234F5-E0EC-420C-AE49-CE559DF8796A}"/>
              </a:ext>
            </a:extLst>
          </p:cNvPr>
          <p:cNvSpPr txBox="1"/>
          <p:nvPr/>
        </p:nvSpPr>
        <p:spPr>
          <a:xfrm>
            <a:off x="1368356" y="30220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RETURN AIR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3E1CA7-B570-4A56-8E47-4022344EBDAD}"/>
              </a:ext>
            </a:extLst>
          </p:cNvPr>
          <p:cNvCxnSpPr>
            <a:cxnSpLocks/>
          </p:cNvCxnSpPr>
          <p:nvPr/>
        </p:nvCxnSpPr>
        <p:spPr>
          <a:xfrm>
            <a:off x="3011654" y="3187291"/>
            <a:ext cx="967362" cy="10808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246093-5AB1-444D-B250-407DDEAC9561}"/>
              </a:ext>
            </a:extLst>
          </p:cNvPr>
          <p:cNvCxnSpPr>
            <a:cxnSpLocks/>
          </p:cNvCxnSpPr>
          <p:nvPr/>
        </p:nvCxnSpPr>
        <p:spPr>
          <a:xfrm>
            <a:off x="3168377" y="2717121"/>
            <a:ext cx="1334851" cy="5404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853C993-C2F5-4199-80E4-4D42E02DB0E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9225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F8F131-611A-42D5-A84D-E4CFE7A112A0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9509B50-C5BC-4A22-A371-48787DE55940}"/>
              </a:ext>
            </a:extLst>
          </p:cNvPr>
          <p:cNvSpPr/>
          <p:nvPr/>
        </p:nvSpPr>
        <p:spPr>
          <a:xfrm>
            <a:off x="1252473" y="1466738"/>
            <a:ext cx="2615184" cy="2386584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The test rig will rest on a flat and level surface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8BDFEB1-81E3-4977-91D0-DA99C21D9130}"/>
              </a:ext>
            </a:extLst>
          </p:cNvPr>
          <p:cNvSpPr/>
          <p:nvPr/>
        </p:nvSpPr>
        <p:spPr>
          <a:xfrm>
            <a:off x="3459288" y="2750717"/>
            <a:ext cx="2615184" cy="2386584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 </a:t>
            </a:r>
            <a:r>
              <a:rPr lang="en-US" sz="2000" dirty="0"/>
              <a:t>Conductive heat from the compressor is negligible</a:t>
            </a:r>
            <a:endParaRPr lang="en-US" sz="2400" dirty="0">
              <a:cs typeface="Calibri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947189F-E13C-4A20-941F-C6FBF6F3592C}"/>
              </a:ext>
            </a:extLst>
          </p:cNvPr>
          <p:cNvSpPr/>
          <p:nvPr/>
        </p:nvSpPr>
        <p:spPr>
          <a:xfrm>
            <a:off x="5663256" y="1491740"/>
            <a:ext cx="2615184" cy="2386584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The size of the compressor is unchanging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7C31F08F-99CE-47AD-95F5-A3FFDCD15DB1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7" descr="Ruler with solid fill">
            <a:extLst>
              <a:ext uri="{FF2B5EF4-FFF2-40B4-BE49-F238E27FC236}">
                <a16:creationId xmlns:a16="http://schemas.microsoft.com/office/drawing/2014/main" id="{1543101E-35F6-404B-8AE7-C24D68A70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0000">
            <a:off x="6518972" y="1602976"/>
            <a:ext cx="914400" cy="914400"/>
          </a:xfrm>
          <a:prstGeom prst="rect">
            <a:avLst/>
          </a:prstGeom>
        </p:spPr>
      </p:pic>
      <p:pic>
        <p:nvPicPr>
          <p:cNvPr id="8" name="Graphic 8" descr="Fire with solid fill">
            <a:extLst>
              <a:ext uri="{FF2B5EF4-FFF2-40B4-BE49-F238E27FC236}">
                <a16:creationId xmlns:a16="http://schemas.microsoft.com/office/drawing/2014/main" id="{129B7999-5A33-415F-AC67-3985A6E79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5004" y="2833379"/>
            <a:ext cx="914400" cy="914400"/>
          </a:xfrm>
          <a:prstGeom prst="rect">
            <a:avLst/>
          </a:prstGeom>
        </p:spPr>
      </p:pic>
      <p:pic>
        <p:nvPicPr>
          <p:cNvPr id="9" name="Graphic 9" descr="Home with solid fill">
            <a:extLst>
              <a:ext uri="{FF2B5EF4-FFF2-40B4-BE49-F238E27FC236}">
                <a16:creationId xmlns:a16="http://schemas.microsoft.com/office/drawing/2014/main" id="{1247894F-8010-4F62-8E13-D5E7EDBC0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8730" y="1564138"/>
            <a:ext cx="914400" cy="91440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D2DC9D3B-ACC9-40C0-8191-8654B3BAF8DF}"/>
              </a:ext>
            </a:extLst>
          </p:cNvPr>
          <p:cNvSpPr/>
          <p:nvPr/>
        </p:nvSpPr>
        <p:spPr>
          <a:xfrm>
            <a:off x="7867224" y="2750717"/>
            <a:ext cx="2615184" cy="2386584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The existing support has adequate load capacity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6" name="Graphic 6" descr="Dumbbell with solid fill">
            <a:extLst>
              <a:ext uri="{FF2B5EF4-FFF2-40B4-BE49-F238E27FC236}">
                <a16:creationId xmlns:a16="http://schemas.microsoft.com/office/drawing/2014/main" id="{F67E2B10-66B5-4EF3-B01D-F028C3FDD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7535" y="2871479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35F5-C2F4-444E-A83A-563AF43B6908}"/>
              </a:ext>
            </a:extLst>
          </p:cNvPr>
          <p:cNvSpPr/>
          <p:nvPr/>
        </p:nvSpPr>
        <p:spPr>
          <a:xfrm>
            <a:off x="2108730" y="2347753"/>
            <a:ext cx="913319" cy="6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8A6E5-7CAD-40C4-8131-2107199CCBC6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3724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>
            <a:extLst>
              <a:ext uri="{FF2B5EF4-FFF2-40B4-BE49-F238E27FC236}">
                <a16:creationId xmlns:a16="http://schemas.microsoft.com/office/drawing/2014/main" id="{60F2A02D-4616-4EF7-A85A-89FFE183EA55}"/>
              </a:ext>
            </a:extLst>
          </p:cNvPr>
          <p:cNvSpPr/>
          <p:nvPr/>
        </p:nvSpPr>
        <p:spPr>
          <a:xfrm>
            <a:off x="1629249" y="1907260"/>
            <a:ext cx="2615184" cy="2386584"/>
          </a:xfrm>
          <a:prstGeom prst="hexagon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217D0BF-06AC-4ACA-9A49-D8A7CBA9E954}"/>
              </a:ext>
            </a:extLst>
          </p:cNvPr>
          <p:cNvSpPr/>
          <p:nvPr/>
        </p:nvSpPr>
        <p:spPr>
          <a:xfrm>
            <a:off x="4686613" y="1899308"/>
            <a:ext cx="2615184" cy="2386584"/>
          </a:xfrm>
          <a:prstGeom prst="hexagon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C807D17D-2EEA-4CDE-829F-34C7AA91919A}"/>
              </a:ext>
            </a:extLst>
          </p:cNvPr>
          <p:cNvSpPr/>
          <p:nvPr/>
        </p:nvSpPr>
        <p:spPr>
          <a:xfrm>
            <a:off x="7743977" y="1907260"/>
            <a:ext cx="2615184" cy="2386584"/>
          </a:xfrm>
          <a:prstGeom prst="hexagon">
            <a:avLst/>
          </a:prstGeom>
          <a:solidFill>
            <a:srgbClr val="B7B09C"/>
          </a:solidFill>
          <a:ln>
            <a:solidFill>
              <a:srgbClr val="B7B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31BB2E-9B0F-463A-A728-AD50615743C2}"/>
              </a:ext>
            </a:extLst>
          </p:cNvPr>
          <p:cNvSpPr txBox="1"/>
          <p:nvPr/>
        </p:nvSpPr>
        <p:spPr>
          <a:xfrm>
            <a:off x="4916614" y="4221925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767171"/>
                </a:solidFill>
                <a:latin typeface="Tahoma"/>
                <a:ea typeface="Tahoma"/>
                <a:cs typeface="Tahoma"/>
              </a:rPr>
              <a:t>Finalize</a:t>
            </a:r>
            <a:endParaRPr lang="en-US" sz="2400" dirty="0">
              <a:solidFill>
                <a:srgbClr val="7671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1DCEAC-B4CD-4A1C-A1F0-FCD63DE6FBCA}"/>
              </a:ext>
            </a:extLst>
          </p:cNvPr>
          <p:cNvSpPr txBox="1"/>
          <p:nvPr/>
        </p:nvSpPr>
        <p:spPr>
          <a:xfrm>
            <a:off x="7970681" y="4189418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B7B09C"/>
                </a:solidFill>
                <a:latin typeface="Tahoma"/>
                <a:ea typeface="Tahoma"/>
                <a:cs typeface="Tahoma"/>
              </a:rPr>
              <a:t>Implement</a:t>
            </a:r>
            <a:endParaRPr lang="en-US" sz="2400">
              <a:solidFill>
                <a:srgbClr val="B7B0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55AC80-E302-4A02-A746-EF5FB37BAF5B}"/>
              </a:ext>
            </a:extLst>
          </p:cNvPr>
          <p:cNvSpPr txBox="1"/>
          <p:nvPr/>
        </p:nvSpPr>
        <p:spPr>
          <a:xfrm>
            <a:off x="1843346" y="4220166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Validate</a:t>
            </a:r>
            <a:endParaRPr lang="en-US" sz="2400">
              <a:solidFill>
                <a:srgbClr val="ED1C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88AD118C-59E8-47BA-A832-E070956B735B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88E2913-A6CF-46A7-BAAE-92B18E2099C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20" descr="Clipboard Checked with solid fill">
            <a:extLst>
              <a:ext uri="{FF2B5EF4-FFF2-40B4-BE49-F238E27FC236}">
                <a16:creationId xmlns:a16="http://schemas.microsoft.com/office/drawing/2014/main" id="{C583D673-AD20-4055-BD43-FFC815A0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8405" y="2382049"/>
            <a:ext cx="1371600" cy="1363700"/>
          </a:xfrm>
          <a:prstGeom prst="rect">
            <a:avLst/>
          </a:prstGeom>
        </p:spPr>
      </p:pic>
      <p:pic>
        <p:nvPicPr>
          <p:cNvPr id="21" name="Graphic 21" descr="Hammer with solid fill">
            <a:extLst>
              <a:ext uri="{FF2B5EF4-FFF2-40B4-BE49-F238E27FC236}">
                <a16:creationId xmlns:a16="http://schemas.microsoft.com/office/drawing/2014/main" id="{97CAF75C-8F9D-4B39-B9B4-A4920B757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2490" y="2374292"/>
            <a:ext cx="1371600" cy="13716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D108881-ED2F-4895-8FED-9BEB64E86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959" y="2507356"/>
            <a:ext cx="2397045" cy="1064623"/>
          </a:xfrm>
          <a:prstGeom prst="rect">
            <a:avLst/>
          </a:prstGeom>
        </p:spPr>
      </p:pic>
      <p:pic>
        <p:nvPicPr>
          <p:cNvPr id="22" name="Graphic 8" descr="Checkmark with solid fill">
            <a:extLst>
              <a:ext uri="{FF2B5EF4-FFF2-40B4-BE49-F238E27FC236}">
                <a16:creationId xmlns:a16="http://schemas.microsoft.com/office/drawing/2014/main" id="{571D66BC-9EEE-4EE8-B552-86DE2516B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8510" y="2989420"/>
            <a:ext cx="896572" cy="910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B981E5-B250-4191-9552-CA77E930D18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56638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Targets &amp; Metrics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DE4F5A-7B3F-4CA4-8199-C2F4A46E4A97}"/>
              </a:ext>
            </a:extLst>
          </p:cNvPr>
          <p:cNvSpPr/>
          <p:nvPr/>
        </p:nvSpPr>
        <p:spPr>
          <a:xfrm rot="10800000">
            <a:off x="7141630" y="292893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49BFAB-71D0-4CD6-AA9E-6A665D6F9FE8}"/>
              </a:ext>
            </a:extLst>
          </p:cNvPr>
          <p:cNvSpPr/>
          <p:nvPr/>
        </p:nvSpPr>
        <p:spPr>
          <a:xfrm rot="10800000">
            <a:off x="2441561" y="292893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AE02E16-AA3E-4806-AF9E-8B234B1B9E0D}"/>
              </a:ext>
            </a:extLst>
          </p:cNvPr>
          <p:cNvSpPr/>
          <p:nvPr/>
        </p:nvSpPr>
        <p:spPr>
          <a:xfrm rot="10800000">
            <a:off x="4791596" y="1571422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24" descr="Full Brick Wall with solid fill">
            <a:extLst>
              <a:ext uri="{FF2B5EF4-FFF2-40B4-BE49-F238E27FC236}">
                <a16:creationId xmlns:a16="http://schemas.microsoft.com/office/drawing/2014/main" id="{D777D6BC-EFFF-4346-BB8A-E5AD77DD9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228" y="3388019"/>
            <a:ext cx="1452282" cy="1458685"/>
          </a:xfrm>
          <a:prstGeom prst="rect">
            <a:avLst/>
          </a:prstGeom>
        </p:spPr>
      </p:pic>
      <p:pic>
        <p:nvPicPr>
          <p:cNvPr id="16" name="Graphic 36" descr="Speedometer Low with solid fill">
            <a:extLst>
              <a:ext uri="{FF2B5EF4-FFF2-40B4-BE49-F238E27FC236}">
                <a16:creationId xmlns:a16="http://schemas.microsoft.com/office/drawing/2014/main" id="{260191C9-7174-4FED-9D8F-094CB8432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6262" y="2030506"/>
            <a:ext cx="1452282" cy="1458685"/>
          </a:xfrm>
          <a:prstGeom prst="rect">
            <a:avLst/>
          </a:prstGeom>
        </p:spPr>
      </p:pic>
      <p:pic>
        <p:nvPicPr>
          <p:cNvPr id="17" name="Graphic 26" descr="Door Open with solid fill">
            <a:extLst>
              <a:ext uri="{FF2B5EF4-FFF2-40B4-BE49-F238E27FC236}">
                <a16:creationId xmlns:a16="http://schemas.microsoft.com/office/drawing/2014/main" id="{9570EE04-D798-442E-962F-D314199CC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297" y="3388018"/>
            <a:ext cx="1452282" cy="1458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FA69A-BC2B-4211-B60F-A209D5B986CE}"/>
              </a:ext>
            </a:extLst>
          </p:cNvPr>
          <p:cNvSpPr txBox="1"/>
          <p:nvPr/>
        </p:nvSpPr>
        <p:spPr>
          <a:xfrm>
            <a:off x="2958299" y="240570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02D6E0-32BE-4B92-A2E4-949421738E58}"/>
              </a:ext>
            </a:extLst>
          </p:cNvPr>
          <p:cNvSpPr txBox="1"/>
          <p:nvPr/>
        </p:nvSpPr>
        <p:spPr>
          <a:xfrm>
            <a:off x="4724399" y="39944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9DE5B-F1C3-4F3E-B70F-160B41FC3424}"/>
              </a:ext>
            </a:extLst>
          </p:cNvPr>
          <p:cNvSpPr txBox="1"/>
          <p:nvPr/>
        </p:nvSpPr>
        <p:spPr>
          <a:xfrm>
            <a:off x="7256282" y="24063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D3941-2EE6-404C-8B06-AA5BBA942837}"/>
              </a:ext>
            </a:extLst>
          </p:cNvPr>
          <p:cNvSpPr txBox="1"/>
          <p:nvPr/>
        </p:nvSpPr>
        <p:spPr>
          <a:xfrm>
            <a:off x="10338197" y="5584384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21529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00C6F2-6CBB-4FA9-AE46-F6384ACC9494}" vid="{E51F88B6-1262-4139-977A-1320F2C4EE1A}"/>
    </a:ext>
  </a:extLst>
</a:theme>
</file>

<file path=ppt/theme/theme2.xml><?xml version="1.0" encoding="utf-8"?>
<a:theme xmlns:a="http://schemas.openxmlformats.org/drawingml/2006/main" name="Co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167</TotalTime>
  <Words>2062</Words>
  <Application>Microsoft Office PowerPoint</Application>
  <PresentationFormat>Widescreen</PresentationFormat>
  <Paragraphs>839</Paragraphs>
  <Slides>53</Slides>
  <Notes>20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Cambria</vt:lpstr>
      <vt:lpstr>Didact Gothic</vt:lpstr>
      <vt:lpstr>Tahoma</vt:lpstr>
      <vt:lpstr>Office Theme</vt:lpstr>
      <vt:lpstr>CoE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Medium Fidelity</vt:lpstr>
      <vt:lpstr>Medium Fidelity</vt:lpstr>
      <vt:lpstr>Medium Fidelity</vt:lpstr>
      <vt:lpstr>Medium Fidelity</vt:lpstr>
      <vt:lpstr>Medium Fidelity</vt:lpstr>
      <vt:lpstr>High Fidelity</vt:lpstr>
      <vt:lpstr>High Fidelity</vt:lpstr>
      <vt:lpstr>High Fidelity</vt:lpstr>
      <vt:lpstr>PowerPoint Presentation</vt:lpstr>
      <vt:lpstr>Concept Selection</vt:lpstr>
      <vt:lpstr>Concept Selection</vt:lpstr>
      <vt:lpstr>Concept Selection</vt:lpstr>
      <vt:lpstr>Concept Selection</vt:lpstr>
      <vt:lpstr>Concept Selection</vt:lpstr>
      <vt:lpstr>Concept Selection</vt:lpstr>
      <vt:lpstr>Concept Selection</vt:lpstr>
      <vt:lpstr>Concept Selection</vt:lpstr>
      <vt:lpstr>Final Selection</vt:lpstr>
      <vt:lpstr>Final Selection</vt:lpstr>
      <vt:lpstr>Final Selection</vt:lpstr>
      <vt:lpstr>Final Selection</vt:lpstr>
      <vt:lpstr>Initial Design</vt:lpstr>
      <vt:lpstr>Future Work</vt:lpstr>
      <vt:lpstr>Timeline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Views of Chamber</vt:lpstr>
      <vt:lpstr>Logos</vt:lpstr>
      <vt:lpstr>Tool kit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Christina Morrow</dc:creator>
  <cp:lastModifiedBy>Nicholas Blenker</cp:lastModifiedBy>
  <cp:revision>492</cp:revision>
  <cp:lastPrinted>2019-06-10T18:00:15Z</cp:lastPrinted>
  <dcterms:created xsi:type="dcterms:W3CDTF">2020-09-07T17:30:55Z</dcterms:created>
  <dcterms:modified xsi:type="dcterms:W3CDTF">2021-11-12T18:15:36Z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