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0" r:id="rId2"/>
    <p:sldId id="492" r:id="rId3"/>
    <p:sldId id="382" r:id="rId4"/>
    <p:sldId id="429" r:id="rId5"/>
    <p:sldId id="512" r:id="rId6"/>
    <p:sldId id="513" r:id="rId7"/>
    <p:sldId id="514" r:id="rId8"/>
    <p:sldId id="515" r:id="rId9"/>
    <p:sldId id="516" r:id="rId10"/>
    <p:sldId id="501" r:id="rId11"/>
    <p:sldId id="493" r:id="rId12"/>
    <p:sldId id="510" r:id="rId13"/>
    <p:sldId id="497" r:id="rId14"/>
    <p:sldId id="498" r:id="rId15"/>
    <p:sldId id="499" r:id="rId16"/>
    <p:sldId id="500" r:id="rId17"/>
    <p:sldId id="504" r:id="rId18"/>
    <p:sldId id="502" r:id="rId19"/>
    <p:sldId id="503" r:id="rId20"/>
    <p:sldId id="496" r:id="rId21"/>
    <p:sldId id="495" r:id="rId22"/>
    <p:sldId id="494" r:id="rId23"/>
    <p:sldId id="509" r:id="rId24"/>
    <p:sldId id="508" r:id="rId25"/>
    <p:sldId id="5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DC4D5E-7498-1D1F-FE99-E45E8707FC3F}" v="324" dt="2022-01-21T00:08:34.193"/>
    <p1510:client id="{167A61E2-4DE7-6AA2-CE82-BC76C9BD4F99}" v="3" dt="2022-01-24T02:42:57.684"/>
    <p1510:client id="{86A09329-0430-4EE3-BFBA-2CF75DC8514E}" v="2" dt="2022-01-21T14:00:07.400"/>
    <p1510:client id="{A37214C8-2F41-831B-5246-38CF5CC8DF0C}" v="2" dt="2022-01-21T13:58:09.465"/>
    <p1510:client id="{F4BFC8FE-6A8F-E896-AB5A-86078CB8D9D0}" v="87" dt="2022-01-23T20:33:16.5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cker Hall" userId="S::tdh16c@my.fsu.edu::01fc8341-2937-4e0e-9057-affdbe07d323" providerId="AD" clId="Web-{07DC4D5E-7498-1D1F-FE99-E45E8707FC3F}"/>
    <pc:docChg chg="modSld">
      <pc:chgData name="Tucker Hall" userId="S::tdh16c@my.fsu.edu::01fc8341-2937-4e0e-9057-affdbe07d323" providerId="AD" clId="Web-{07DC4D5E-7498-1D1F-FE99-E45E8707FC3F}" dt="2022-01-21T00:08:34.193" v="227" actId="20577"/>
      <pc:docMkLst>
        <pc:docMk/>
      </pc:docMkLst>
      <pc:sldChg chg="modSp">
        <pc:chgData name="Tucker Hall" userId="S::tdh16c@my.fsu.edu::01fc8341-2937-4e0e-9057-affdbe07d323" providerId="AD" clId="Web-{07DC4D5E-7498-1D1F-FE99-E45E8707FC3F}" dt="2022-01-21T00:08:34.193" v="227" actId="20577"/>
        <pc:sldMkLst>
          <pc:docMk/>
          <pc:sldMk cId="322251727" sldId="510"/>
        </pc:sldMkLst>
        <pc:spChg chg="mod">
          <ac:chgData name="Tucker Hall" userId="S::tdh16c@my.fsu.edu::01fc8341-2937-4e0e-9057-affdbe07d323" providerId="AD" clId="Web-{07DC4D5E-7498-1D1F-FE99-E45E8707FC3F}" dt="2022-01-21T00:08:34.193" v="227" actId="20577"/>
          <ac:spMkLst>
            <pc:docMk/>
            <pc:sldMk cId="322251727" sldId="510"/>
            <ac:spMk id="10" creationId="{0ADC996C-6C53-4392-BCD3-ABCF2876C9FB}"/>
          </ac:spMkLst>
        </pc:spChg>
      </pc:sldChg>
      <pc:sldChg chg="addSp modSp">
        <pc:chgData name="Tucker Hall" userId="S::tdh16c@my.fsu.edu::01fc8341-2937-4e0e-9057-affdbe07d323" providerId="AD" clId="Web-{07DC4D5E-7498-1D1F-FE99-E45E8707FC3F}" dt="2022-01-18T20:51:21.320" v="193" actId="20577"/>
        <pc:sldMkLst>
          <pc:docMk/>
          <pc:sldMk cId="3562431999" sldId="517"/>
        </pc:sldMkLst>
        <pc:spChg chg="mod">
          <ac:chgData name="Tucker Hall" userId="S::tdh16c@my.fsu.edu::01fc8341-2937-4e0e-9057-affdbe07d323" providerId="AD" clId="Web-{07DC4D5E-7498-1D1F-FE99-E45E8707FC3F}" dt="2022-01-18T20:50:27.271" v="172" actId="20577"/>
          <ac:spMkLst>
            <pc:docMk/>
            <pc:sldMk cId="3562431999" sldId="517"/>
            <ac:spMk id="3" creationId="{E93C50DC-946F-448F-9088-AFF6BF1AFC85}"/>
          </ac:spMkLst>
        </pc:spChg>
        <pc:spChg chg="add mod">
          <ac:chgData name="Tucker Hall" userId="S::tdh16c@my.fsu.edu::01fc8341-2937-4e0e-9057-affdbe07d323" providerId="AD" clId="Web-{07DC4D5E-7498-1D1F-FE99-E45E8707FC3F}" dt="2022-01-18T20:51:21.320" v="193" actId="20577"/>
          <ac:spMkLst>
            <pc:docMk/>
            <pc:sldMk cId="3562431999" sldId="517"/>
            <ac:spMk id="4" creationId="{B82A2EBD-31B3-45D0-8AB5-2AD4DF73DEDF}"/>
          </ac:spMkLst>
        </pc:spChg>
      </pc:sldChg>
    </pc:docChg>
  </pc:docChgLst>
  <pc:docChgLst>
    <pc:chgData name="Tucker Hall" userId="S::tdh16c@my.fsu.edu::01fc8341-2937-4e0e-9057-affdbe07d323" providerId="AD" clId="Web-{F4BFC8FE-6A8F-E896-AB5A-86078CB8D9D0}"/>
    <pc:docChg chg="modSld">
      <pc:chgData name="Tucker Hall" userId="S::tdh16c@my.fsu.edu::01fc8341-2937-4e0e-9057-affdbe07d323" providerId="AD" clId="Web-{F4BFC8FE-6A8F-E896-AB5A-86078CB8D9D0}" dt="2022-01-23T20:33:16.578" v="81" actId="20577"/>
      <pc:docMkLst>
        <pc:docMk/>
      </pc:docMkLst>
      <pc:sldChg chg="modSp">
        <pc:chgData name="Tucker Hall" userId="S::tdh16c@my.fsu.edu::01fc8341-2937-4e0e-9057-affdbe07d323" providerId="AD" clId="Web-{F4BFC8FE-6A8F-E896-AB5A-86078CB8D9D0}" dt="2022-01-23T20:33:16.578" v="81" actId="20577"/>
        <pc:sldMkLst>
          <pc:docMk/>
          <pc:sldMk cId="4049344096" sldId="508"/>
        </pc:sldMkLst>
        <pc:spChg chg="mod">
          <ac:chgData name="Tucker Hall" userId="S::tdh16c@my.fsu.edu::01fc8341-2937-4e0e-9057-affdbe07d323" providerId="AD" clId="Web-{F4BFC8FE-6A8F-E896-AB5A-86078CB8D9D0}" dt="2022-01-23T20:33:16.578" v="81" actId="20577"/>
          <ac:spMkLst>
            <pc:docMk/>
            <pc:sldMk cId="4049344096" sldId="508"/>
            <ac:spMk id="17" creationId="{C294F171-8D17-4D38-9D6E-2535F75D4A1E}"/>
          </ac:spMkLst>
        </pc:spChg>
      </pc:sldChg>
      <pc:sldChg chg="addSp delSp modSp">
        <pc:chgData name="Tucker Hall" userId="S::tdh16c@my.fsu.edu::01fc8341-2937-4e0e-9057-affdbe07d323" providerId="AD" clId="Web-{F4BFC8FE-6A8F-E896-AB5A-86078CB8D9D0}" dt="2022-01-23T20:32:50.281" v="76" actId="20577"/>
        <pc:sldMkLst>
          <pc:docMk/>
          <pc:sldMk cId="322251727" sldId="510"/>
        </pc:sldMkLst>
        <pc:spChg chg="add del mod">
          <ac:chgData name="Tucker Hall" userId="S::tdh16c@my.fsu.edu::01fc8341-2937-4e0e-9057-affdbe07d323" providerId="AD" clId="Web-{F4BFC8FE-6A8F-E896-AB5A-86078CB8D9D0}" dt="2022-01-23T20:31:01.013" v="42"/>
          <ac:spMkLst>
            <pc:docMk/>
            <pc:sldMk cId="322251727" sldId="510"/>
            <ac:spMk id="4" creationId="{77CF3B0B-83FE-4D5D-B5F0-288F01ECA180}"/>
          </ac:spMkLst>
        </pc:spChg>
        <pc:spChg chg="mod">
          <ac:chgData name="Tucker Hall" userId="S::tdh16c@my.fsu.edu::01fc8341-2937-4e0e-9057-affdbe07d323" providerId="AD" clId="Web-{F4BFC8FE-6A8F-E896-AB5A-86078CB8D9D0}" dt="2022-01-23T20:32:50.281" v="76" actId="20577"/>
          <ac:spMkLst>
            <pc:docMk/>
            <pc:sldMk cId="322251727" sldId="510"/>
            <ac:spMk id="10" creationId="{0ADC996C-6C53-4392-BCD3-ABCF2876C9FB}"/>
          </ac:spMkLst>
        </pc:spChg>
        <pc:picChg chg="add mod ord">
          <ac:chgData name="Tucker Hall" userId="S::tdh16c@my.fsu.edu::01fc8341-2937-4e0e-9057-affdbe07d323" providerId="AD" clId="Web-{F4BFC8FE-6A8F-E896-AB5A-86078CB8D9D0}" dt="2022-01-23T20:31:11.748" v="44" actId="1076"/>
          <ac:picMkLst>
            <pc:docMk/>
            <pc:sldMk cId="322251727" sldId="510"/>
            <ac:picMk id="5" creationId="{E557F343-4AEE-476E-A1A0-ECEEE87FC350}"/>
          </ac:picMkLst>
        </pc:picChg>
        <pc:picChg chg="del">
          <ac:chgData name="Tucker Hall" userId="S::tdh16c@my.fsu.edu::01fc8341-2937-4e0e-9057-affdbe07d323" providerId="AD" clId="Web-{F4BFC8FE-6A8F-E896-AB5A-86078CB8D9D0}" dt="2022-01-23T20:30:52.716" v="41"/>
          <ac:picMkLst>
            <pc:docMk/>
            <pc:sldMk cId="322251727" sldId="510"/>
            <ac:picMk id="8" creationId="{6A1992FA-DC67-425C-AB47-BA8B87349290}"/>
          </ac:picMkLst>
        </pc:picChg>
      </pc:sldChg>
    </pc:docChg>
  </pc:docChgLst>
  <pc:docChgLst>
    <pc:chgData name="Tucker Hall" userId="01fc8341-2937-4e0e-9057-affdbe07d323" providerId="ADAL" clId="{86A09329-0430-4EE3-BFBA-2CF75DC8514E}"/>
    <pc:docChg chg="modSld">
      <pc:chgData name="Tucker Hall" userId="01fc8341-2937-4e0e-9057-affdbe07d323" providerId="ADAL" clId="{86A09329-0430-4EE3-BFBA-2CF75DC8514E}" dt="2022-01-21T14:00:07.400" v="1"/>
      <pc:docMkLst>
        <pc:docMk/>
      </pc:docMkLst>
      <pc:sldChg chg="modTransition">
        <pc:chgData name="Tucker Hall" userId="01fc8341-2937-4e0e-9057-affdbe07d323" providerId="ADAL" clId="{86A09329-0430-4EE3-BFBA-2CF75DC8514E}" dt="2022-01-21T14:00:07.400" v="1"/>
        <pc:sldMkLst>
          <pc:docMk/>
          <pc:sldMk cId="2922584403" sldId="429"/>
        </pc:sldMkLst>
      </pc:sldChg>
    </pc:docChg>
  </pc:docChgLst>
  <pc:docChgLst>
    <pc:chgData name="Nicholas Blenker" userId="S::njb17@my.fsu.edu::228e909b-c64f-49db-ae86-7a88a5efdfa7" providerId="AD" clId="Web-{9238AB07-DB65-02C4-06CC-19E0B72780AC}"/>
    <pc:docChg chg="modSld">
      <pc:chgData name="Nicholas Blenker" userId="S::njb17@my.fsu.edu::228e909b-c64f-49db-ae86-7a88a5efdfa7" providerId="AD" clId="Web-{9238AB07-DB65-02C4-06CC-19E0B72780AC}" dt="2022-01-10T14:09:22.720" v="204" actId="20577"/>
      <pc:docMkLst>
        <pc:docMk/>
      </pc:docMkLst>
      <pc:sldChg chg="modSp">
        <pc:chgData name="Nicholas Blenker" userId="S::njb17@my.fsu.edu::228e909b-c64f-49db-ae86-7a88a5efdfa7" providerId="AD" clId="Web-{9238AB07-DB65-02C4-06CC-19E0B72780AC}" dt="2022-01-10T14:06:45.976" v="143" actId="1076"/>
        <pc:sldMkLst>
          <pc:docMk/>
          <pc:sldMk cId="3653993220" sldId="493"/>
        </pc:sldMkLst>
        <pc:spChg chg="mod">
          <ac:chgData name="Nicholas Blenker" userId="S::njb17@my.fsu.edu::228e909b-c64f-49db-ae86-7a88a5efdfa7" providerId="AD" clId="Web-{9238AB07-DB65-02C4-06CC-19E0B72780AC}" dt="2022-01-10T14:06:45.976" v="143" actId="1076"/>
          <ac:spMkLst>
            <pc:docMk/>
            <pc:sldMk cId="3653993220" sldId="493"/>
            <ac:spMk id="5" creationId="{351A389B-5A6F-41D4-8683-9EB1DB296B80}"/>
          </ac:spMkLst>
        </pc:spChg>
      </pc:sldChg>
      <pc:sldChg chg="modSp">
        <pc:chgData name="Nicholas Blenker" userId="S::njb17@my.fsu.edu::228e909b-c64f-49db-ae86-7a88a5efdfa7" providerId="AD" clId="Web-{9238AB07-DB65-02C4-06CC-19E0B72780AC}" dt="2022-01-10T14:07:57.449" v="151" actId="20577"/>
        <pc:sldMkLst>
          <pc:docMk/>
          <pc:sldMk cId="548551803" sldId="494"/>
        </pc:sldMkLst>
        <pc:spChg chg="mod">
          <ac:chgData name="Nicholas Blenker" userId="S::njb17@my.fsu.edu::228e909b-c64f-49db-ae86-7a88a5efdfa7" providerId="AD" clId="Web-{9238AB07-DB65-02C4-06CC-19E0B72780AC}" dt="2022-01-10T14:07:57.449" v="151" actId="20577"/>
          <ac:spMkLst>
            <pc:docMk/>
            <pc:sldMk cId="548551803" sldId="494"/>
            <ac:spMk id="4" creationId="{9544086E-94BA-41C0-94BD-00653408899D}"/>
          </ac:spMkLst>
        </pc:spChg>
      </pc:sldChg>
      <pc:sldChg chg="modSp">
        <pc:chgData name="Nicholas Blenker" userId="S::njb17@my.fsu.edu::228e909b-c64f-49db-ae86-7a88a5efdfa7" providerId="AD" clId="Web-{9238AB07-DB65-02C4-06CC-19E0B72780AC}" dt="2022-01-10T14:07:32.744" v="148" actId="20577"/>
        <pc:sldMkLst>
          <pc:docMk/>
          <pc:sldMk cId="2165431019" sldId="495"/>
        </pc:sldMkLst>
        <pc:spChg chg="mod">
          <ac:chgData name="Nicholas Blenker" userId="S::njb17@my.fsu.edu::228e909b-c64f-49db-ae86-7a88a5efdfa7" providerId="AD" clId="Web-{9238AB07-DB65-02C4-06CC-19E0B72780AC}" dt="2022-01-10T14:07:32.744" v="148" actId="20577"/>
          <ac:spMkLst>
            <pc:docMk/>
            <pc:sldMk cId="2165431019" sldId="495"/>
            <ac:spMk id="4" creationId="{AFCDFBD7-BD4B-4E0B-9994-7C9B8555A54D}"/>
          </ac:spMkLst>
        </pc:spChg>
      </pc:sldChg>
      <pc:sldChg chg="modSp">
        <pc:chgData name="Nicholas Blenker" userId="S::njb17@my.fsu.edu::228e909b-c64f-49db-ae86-7a88a5efdfa7" providerId="AD" clId="Web-{9238AB07-DB65-02C4-06CC-19E0B72780AC}" dt="2022-01-10T14:07:25.041" v="147" actId="20577"/>
        <pc:sldMkLst>
          <pc:docMk/>
          <pc:sldMk cId="3073700847" sldId="496"/>
        </pc:sldMkLst>
        <pc:spChg chg="mod">
          <ac:chgData name="Nicholas Blenker" userId="S::njb17@my.fsu.edu::228e909b-c64f-49db-ae86-7a88a5efdfa7" providerId="AD" clId="Web-{9238AB07-DB65-02C4-06CC-19E0B72780AC}" dt="2022-01-10T14:07:25.041" v="147" actId="20577"/>
          <ac:spMkLst>
            <pc:docMk/>
            <pc:sldMk cId="3073700847" sldId="496"/>
            <ac:spMk id="4" creationId="{DFED0E3F-086D-4DCC-8236-64A6DCC9C9DC}"/>
          </ac:spMkLst>
        </pc:spChg>
      </pc:sldChg>
      <pc:sldChg chg="modSp">
        <pc:chgData name="Nicholas Blenker" userId="S::njb17@my.fsu.edu::228e909b-c64f-49db-ae86-7a88a5efdfa7" providerId="AD" clId="Web-{9238AB07-DB65-02C4-06CC-19E0B72780AC}" dt="2022-01-10T14:06:22.052" v="138" actId="20577"/>
        <pc:sldMkLst>
          <pc:docMk/>
          <pc:sldMk cId="1547023809" sldId="497"/>
        </pc:sldMkLst>
        <pc:spChg chg="mod">
          <ac:chgData name="Nicholas Blenker" userId="S::njb17@my.fsu.edu::228e909b-c64f-49db-ae86-7a88a5efdfa7" providerId="AD" clId="Web-{9238AB07-DB65-02C4-06CC-19E0B72780AC}" dt="2022-01-10T14:06:22.052" v="138" actId="20577"/>
          <ac:spMkLst>
            <pc:docMk/>
            <pc:sldMk cId="1547023809" sldId="497"/>
            <ac:spMk id="4" creationId="{A288B632-EF3B-4225-9618-E5038B06E772}"/>
          </ac:spMkLst>
        </pc:spChg>
      </pc:sldChg>
      <pc:sldChg chg="modSp">
        <pc:chgData name="Nicholas Blenker" userId="S::njb17@my.fsu.edu::228e909b-c64f-49db-ae86-7a88a5efdfa7" providerId="AD" clId="Web-{9238AB07-DB65-02C4-06CC-19E0B72780AC}" dt="2022-01-10T14:06:09.880" v="136" actId="1076"/>
        <pc:sldMkLst>
          <pc:docMk/>
          <pc:sldMk cId="1339559541" sldId="498"/>
        </pc:sldMkLst>
        <pc:spChg chg="mod">
          <ac:chgData name="Nicholas Blenker" userId="S::njb17@my.fsu.edu::228e909b-c64f-49db-ae86-7a88a5efdfa7" providerId="AD" clId="Web-{9238AB07-DB65-02C4-06CC-19E0B72780AC}" dt="2022-01-10T14:06:09.880" v="136" actId="1076"/>
          <ac:spMkLst>
            <pc:docMk/>
            <pc:sldMk cId="1339559541" sldId="498"/>
            <ac:spMk id="4" creationId="{9EAE8168-2FBC-4F38-BAF1-74820D828613}"/>
          </ac:spMkLst>
        </pc:spChg>
      </pc:sldChg>
      <pc:sldChg chg="modSp">
        <pc:chgData name="Nicholas Blenker" userId="S::njb17@my.fsu.edu::228e909b-c64f-49db-ae86-7a88a5efdfa7" providerId="AD" clId="Web-{9238AB07-DB65-02C4-06CC-19E0B72780AC}" dt="2022-01-10T14:05:50.660" v="132" actId="20577"/>
        <pc:sldMkLst>
          <pc:docMk/>
          <pc:sldMk cId="1737611857" sldId="499"/>
        </pc:sldMkLst>
        <pc:spChg chg="mod">
          <ac:chgData name="Nicholas Blenker" userId="S::njb17@my.fsu.edu::228e909b-c64f-49db-ae86-7a88a5efdfa7" providerId="AD" clId="Web-{9238AB07-DB65-02C4-06CC-19E0B72780AC}" dt="2022-01-10T14:05:50.660" v="132" actId="20577"/>
          <ac:spMkLst>
            <pc:docMk/>
            <pc:sldMk cId="1737611857" sldId="499"/>
            <ac:spMk id="4" creationId="{191F8914-BADF-4C4B-A45F-6F38BD57D66A}"/>
          </ac:spMkLst>
        </pc:spChg>
      </pc:sldChg>
      <pc:sldChg chg="modSp">
        <pc:chgData name="Nicholas Blenker" userId="S::njb17@my.fsu.edu::228e909b-c64f-49db-ae86-7a88a5efdfa7" providerId="AD" clId="Web-{9238AB07-DB65-02C4-06CC-19E0B72780AC}" dt="2022-01-10T14:05:58.520" v="134" actId="20577"/>
        <pc:sldMkLst>
          <pc:docMk/>
          <pc:sldMk cId="927096139" sldId="500"/>
        </pc:sldMkLst>
        <pc:spChg chg="mod">
          <ac:chgData name="Nicholas Blenker" userId="S::njb17@my.fsu.edu::228e909b-c64f-49db-ae86-7a88a5efdfa7" providerId="AD" clId="Web-{9238AB07-DB65-02C4-06CC-19E0B72780AC}" dt="2022-01-10T14:05:58.520" v="134" actId="20577"/>
          <ac:spMkLst>
            <pc:docMk/>
            <pc:sldMk cId="927096139" sldId="500"/>
            <ac:spMk id="4" creationId="{E60E39DD-C471-4936-B118-B30672EE3CD8}"/>
          </ac:spMkLst>
        </pc:spChg>
      </pc:sldChg>
      <pc:sldChg chg="modSp">
        <pc:chgData name="Nicholas Blenker" userId="S::njb17@my.fsu.edu::228e909b-c64f-49db-ae86-7a88a5efdfa7" providerId="AD" clId="Web-{9238AB07-DB65-02C4-06CC-19E0B72780AC}" dt="2022-01-10T14:06:55.586" v="144" actId="1076"/>
        <pc:sldMkLst>
          <pc:docMk/>
          <pc:sldMk cId="3547512772" sldId="501"/>
        </pc:sldMkLst>
        <pc:spChg chg="mod">
          <ac:chgData name="Nicholas Blenker" userId="S::njb17@my.fsu.edu::228e909b-c64f-49db-ae86-7a88a5efdfa7" providerId="AD" clId="Web-{9238AB07-DB65-02C4-06CC-19E0B72780AC}" dt="2022-01-10T14:06:55.586" v="144" actId="1076"/>
          <ac:spMkLst>
            <pc:docMk/>
            <pc:sldMk cId="3547512772" sldId="501"/>
            <ac:spMk id="3" creationId="{4106FEB8-27DD-4C21-9A8D-B72EDE62A775}"/>
          </ac:spMkLst>
        </pc:spChg>
      </pc:sldChg>
      <pc:sldChg chg="modSp">
        <pc:chgData name="Nicholas Blenker" userId="S::njb17@my.fsu.edu::228e909b-c64f-49db-ae86-7a88a5efdfa7" providerId="AD" clId="Web-{9238AB07-DB65-02C4-06CC-19E0B72780AC}" dt="2022-01-10T14:07:13.540" v="146" actId="20577"/>
        <pc:sldMkLst>
          <pc:docMk/>
          <pc:sldMk cId="3191562156" sldId="502"/>
        </pc:sldMkLst>
        <pc:spChg chg="mod">
          <ac:chgData name="Nicholas Blenker" userId="S::njb17@my.fsu.edu::228e909b-c64f-49db-ae86-7a88a5efdfa7" providerId="AD" clId="Web-{9238AB07-DB65-02C4-06CC-19E0B72780AC}" dt="2022-01-10T14:07:13.540" v="146" actId="20577"/>
          <ac:spMkLst>
            <pc:docMk/>
            <pc:sldMk cId="3191562156" sldId="502"/>
            <ac:spMk id="4" creationId="{3AC20124-19F6-4562-9E48-935A1B17F2EA}"/>
          </ac:spMkLst>
        </pc:spChg>
      </pc:sldChg>
      <pc:sldChg chg="addSp delSp modSp">
        <pc:chgData name="Nicholas Blenker" userId="S::njb17@my.fsu.edu::228e909b-c64f-49db-ae86-7a88a5efdfa7" providerId="AD" clId="Web-{9238AB07-DB65-02C4-06CC-19E0B72780AC}" dt="2022-01-10T14:05:19.158" v="127" actId="1076"/>
        <pc:sldMkLst>
          <pc:docMk/>
          <pc:sldMk cId="364139394" sldId="503"/>
        </pc:sldMkLst>
        <pc:spChg chg="add del">
          <ac:chgData name="Nicholas Blenker" userId="S::njb17@my.fsu.edu::228e909b-c64f-49db-ae86-7a88a5efdfa7" providerId="AD" clId="Web-{9238AB07-DB65-02C4-06CC-19E0B72780AC}" dt="2022-01-10T13:49:56.833" v="6"/>
          <ac:spMkLst>
            <pc:docMk/>
            <pc:sldMk cId="364139394" sldId="503"/>
            <ac:spMk id="5" creationId="{BE0F9225-D5FB-4B99-9606-9ECF323E38AC}"/>
          </ac:spMkLst>
        </pc:spChg>
        <pc:spChg chg="mod">
          <ac:chgData name="Nicholas Blenker" userId="S::njb17@my.fsu.edu::228e909b-c64f-49db-ae86-7a88a5efdfa7" providerId="AD" clId="Web-{9238AB07-DB65-02C4-06CC-19E0B72780AC}" dt="2022-01-10T14:05:19.158" v="127" actId="1076"/>
          <ac:spMkLst>
            <pc:docMk/>
            <pc:sldMk cId="364139394" sldId="503"/>
            <ac:spMk id="6" creationId="{52624473-099A-4309-8CC1-4A5D56CE238A}"/>
          </ac:spMkLst>
        </pc:spChg>
        <pc:spChg chg="add del mod">
          <ac:chgData name="Nicholas Blenker" userId="S::njb17@my.fsu.edu::228e909b-c64f-49db-ae86-7a88a5efdfa7" providerId="AD" clId="Web-{9238AB07-DB65-02C4-06CC-19E0B72780AC}" dt="2022-01-10T13:49:29.644" v="4"/>
          <ac:spMkLst>
            <pc:docMk/>
            <pc:sldMk cId="364139394" sldId="503"/>
            <ac:spMk id="7" creationId="{11B305CD-B5B3-440E-956C-DABC471B8A09}"/>
          </ac:spMkLst>
        </pc:spChg>
        <pc:spChg chg="add mod">
          <ac:chgData name="Nicholas Blenker" userId="S::njb17@my.fsu.edu::228e909b-c64f-49db-ae86-7a88a5efdfa7" providerId="AD" clId="Web-{9238AB07-DB65-02C4-06CC-19E0B72780AC}" dt="2022-01-10T13:49:56.848" v="8"/>
          <ac:spMkLst>
            <pc:docMk/>
            <pc:sldMk cId="364139394" sldId="503"/>
            <ac:spMk id="11" creationId="{C4C5D1F1-264A-4F06-96DD-AAC7432118EE}"/>
          </ac:spMkLst>
        </pc:spChg>
        <pc:spChg chg="add del mod">
          <ac:chgData name="Nicholas Blenker" userId="S::njb17@my.fsu.edu::228e909b-c64f-49db-ae86-7a88a5efdfa7" providerId="AD" clId="Web-{9238AB07-DB65-02C4-06CC-19E0B72780AC}" dt="2022-01-10T13:50:15.881" v="13"/>
          <ac:spMkLst>
            <pc:docMk/>
            <pc:sldMk cId="364139394" sldId="503"/>
            <ac:spMk id="14" creationId="{AE83A091-764D-44A9-9E13-16A8AC6D6BFA}"/>
          </ac:spMkLst>
        </pc:spChg>
        <pc:spChg chg="add del mod">
          <ac:chgData name="Nicholas Blenker" userId="S::njb17@my.fsu.edu::228e909b-c64f-49db-ae86-7a88a5efdfa7" providerId="AD" clId="Web-{9238AB07-DB65-02C4-06CC-19E0B72780AC}" dt="2022-01-10T13:54:04.599" v="57"/>
          <ac:spMkLst>
            <pc:docMk/>
            <pc:sldMk cId="364139394" sldId="503"/>
            <ac:spMk id="17" creationId="{1FC4EB22-0D60-436F-A4BB-E7A8FD74B6FF}"/>
          </ac:spMkLst>
        </pc:spChg>
        <pc:graphicFrameChg chg="add del mod ord modGraphic">
          <ac:chgData name="Nicholas Blenker" userId="S::njb17@my.fsu.edu::228e909b-c64f-49db-ae86-7a88a5efdfa7" providerId="AD" clId="Web-{9238AB07-DB65-02C4-06CC-19E0B72780AC}" dt="2022-01-10T13:49:29.644" v="5"/>
          <ac:graphicFrameMkLst>
            <pc:docMk/>
            <pc:sldMk cId="364139394" sldId="503"/>
            <ac:graphicFrameMk id="4" creationId="{418DE2F4-FB06-4262-87E6-DE3EA4692449}"/>
          </ac:graphicFrameMkLst>
        </pc:graphicFrameChg>
        <pc:graphicFrameChg chg="add del mod ord modGraphic">
          <ac:chgData name="Nicholas Blenker" userId="S::njb17@my.fsu.edu::228e909b-c64f-49db-ae86-7a88a5efdfa7" providerId="AD" clId="Web-{9238AB07-DB65-02C4-06CC-19E0B72780AC}" dt="2022-01-10T13:50:13.568" v="12"/>
          <ac:graphicFrameMkLst>
            <pc:docMk/>
            <pc:sldMk cId="364139394" sldId="503"/>
            <ac:graphicFrameMk id="9" creationId="{46088464-9A5D-471C-9D8C-C1BEFFA9650A}"/>
          </ac:graphicFrameMkLst>
        </pc:graphicFrameChg>
        <pc:graphicFrameChg chg="add del mod">
          <ac:chgData name="Nicholas Blenker" userId="S::njb17@my.fsu.edu::228e909b-c64f-49db-ae86-7a88a5efdfa7" providerId="AD" clId="Web-{9238AB07-DB65-02C4-06CC-19E0B72780AC}" dt="2022-01-10T13:54:07.802" v="58"/>
          <ac:graphicFrameMkLst>
            <pc:docMk/>
            <pc:sldMk cId="364139394" sldId="503"/>
            <ac:graphicFrameMk id="16" creationId="{384345CF-2309-46BA-B606-8A284EE742F2}"/>
          </ac:graphicFrameMkLst>
        </pc:graphicFrameChg>
      </pc:sldChg>
      <pc:sldChg chg="modSp">
        <pc:chgData name="Nicholas Blenker" userId="S::njb17@my.fsu.edu::228e909b-c64f-49db-ae86-7a88a5efdfa7" providerId="AD" clId="Web-{9238AB07-DB65-02C4-06CC-19E0B72780AC}" dt="2022-01-10T14:07:09.227" v="145" actId="20577"/>
        <pc:sldMkLst>
          <pc:docMk/>
          <pc:sldMk cId="2961175133" sldId="504"/>
        </pc:sldMkLst>
        <pc:spChg chg="mod">
          <ac:chgData name="Nicholas Blenker" userId="S::njb17@my.fsu.edu::228e909b-c64f-49db-ae86-7a88a5efdfa7" providerId="AD" clId="Web-{9238AB07-DB65-02C4-06CC-19E0B72780AC}" dt="2022-01-10T14:07:09.227" v="145" actId="20577"/>
          <ac:spMkLst>
            <pc:docMk/>
            <pc:sldMk cId="2961175133" sldId="504"/>
            <ac:spMk id="4" creationId="{687F4BF4-08CA-442F-A11A-22BE1F8A67A3}"/>
          </ac:spMkLst>
        </pc:spChg>
      </pc:sldChg>
      <pc:sldChg chg="modSp">
        <pc:chgData name="Nicholas Blenker" userId="S::njb17@my.fsu.edu::228e909b-c64f-49db-ae86-7a88a5efdfa7" providerId="AD" clId="Web-{9238AB07-DB65-02C4-06CC-19E0B72780AC}" dt="2022-01-10T14:04:49.718" v="124" actId="1076"/>
        <pc:sldMkLst>
          <pc:docMk/>
          <pc:sldMk cId="4049344096" sldId="508"/>
        </pc:sldMkLst>
        <pc:graphicFrameChg chg="mod modGraphic">
          <ac:chgData name="Nicholas Blenker" userId="S::njb17@my.fsu.edu::228e909b-c64f-49db-ae86-7a88a5efdfa7" providerId="AD" clId="Web-{9238AB07-DB65-02C4-06CC-19E0B72780AC}" dt="2022-01-10T14:04:49.718" v="124" actId="1076"/>
          <ac:graphicFrameMkLst>
            <pc:docMk/>
            <pc:sldMk cId="4049344096" sldId="508"/>
            <ac:graphicFrameMk id="4" creationId="{C4306342-C536-4AE4-A0C2-1C63B53207DC}"/>
          </ac:graphicFrameMkLst>
        </pc:graphicFrameChg>
        <pc:graphicFrameChg chg="mod modGraphic">
          <ac:chgData name="Nicholas Blenker" userId="S::njb17@my.fsu.edu::228e909b-c64f-49db-ae86-7a88a5efdfa7" providerId="AD" clId="Web-{9238AB07-DB65-02C4-06CC-19E0B72780AC}" dt="2022-01-10T14:04:49.687" v="123" actId="1076"/>
          <ac:graphicFrameMkLst>
            <pc:docMk/>
            <pc:sldMk cId="4049344096" sldId="508"/>
            <ac:graphicFrameMk id="5" creationId="{1C4C8869-CA0D-44CD-BDEB-6D5FFD9D943C}"/>
          </ac:graphicFrameMkLst>
        </pc:graphicFrameChg>
      </pc:sldChg>
      <pc:sldChg chg="addSp delSp modSp">
        <pc:chgData name="Nicholas Blenker" userId="S::njb17@my.fsu.edu::228e909b-c64f-49db-ae86-7a88a5efdfa7" providerId="AD" clId="Web-{9238AB07-DB65-02C4-06CC-19E0B72780AC}" dt="2022-01-10T14:09:22.720" v="204" actId="20577"/>
        <pc:sldMkLst>
          <pc:docMk/>
          <pc:sldMk cId="3466338860" sldId="509"/>
        </pc:sldMkLst>
        <pc:spChg chg="mod">
          <ac:chgData name="Nicholas Blenker" userId="S::njb17@my.fsu.edu::228e909b-c64f-49db-ae86-7a88a5efdfa7" providerId="AD" clId="Web-{9238AB07-DB65-02C4-06CC-19E0B72780AC}" dt="2022-01-10T14:09:22.720" v="204" actId="20577"/>
          <ac:spMkLst>
            <pc:docMk/>
            <pc:sldMk cId="3466338860" sldId="509"/>
            <ac:spMk id="3" creationId="{EFABE83E-825E-4C8C-A030-68971693EEA0}"/>
          </ac:spMkLst>
        </pc:spChg>
        <pc:spChg chg="add mod">
          <ac:chgData name="Nicholas Blenker" userId="S::njb17@my.fsu.edu::228e909b-c64f-49db-ae86-7a88a5efdfa7" providerId="AD" clId="Web-{9238AB07-DB65-02C4-06CC-19E0B72780AC}" dt="2022-01-10T13:51:37.824" v="20" actId="20577"/>
          <ac:spMkLst>
            <pc:docMk/>
            <pc:sldMk cId="3466338860" sldId="509"/>
            <ac:spMk id="4" creationId="{BC0C9612-4A16-400F-80F0-DFC6A267E6E8}"/>
          </ac:spMkLst>
        </pc:spChg>
        <pc:spChg chg="add mod">
          <ac:chgData name="Nicholas Blenker" userId="S::njb17@my.fsu.edu::228e909b-c64f-49db-ae86-7a88a5efdfa7" providerId="AD" clId="Web-{9238AB07-DB65-02C4-06CC-19E0B72780AC}" dt="2022-01-10T14:04:09.638" v="118" actId="20577"/>
          <ac:spMkLst>
            <pc:docMk/>
            <pc:sldMk cId="3466338860" sldId="509"/>
            <ac:spMk id="5" creationId="{323EBB7A-D730-42D5-8B04-5A6704532B36}"/>
          </ac:spMkLst>
        </pc:spChg>
        <pc:spChg chg="add del mod">
          <ac:chgData name="Nicholas Blenker" userId="S::njb17@my.fsu.edu::228e909b-c64f-49db-ae86-7a88a5efdfa7" providerId="AD" clId="Web-{9238AB07-DB65-02C4-06CC-19E0B72780AC}" dt="2022-01-10T13:56:40.218" v="78"/>
          <ac:spMkLst>
            <pc:docMk/>
            <pc:sldMk cId="3466338860" sldId="509"/>
            <ac:spMk id="11" creationId="{25C8E5DA-142B-489D-AFE6-7B0D4AB2E568}"/>
          </ac:spMkLst>
        </pc:spChg>
        <pc:picChg chg="del">
          <ac:chgData name="Nicholas Blenker" userId="S::njb17@my.fsu.edu::228e909b-c64f-49db-ae86-7a88a5efdfa7" providerId="AD" clId="Web-{9238AB07-DB65-02C4-06CC-19E0B72780AC}" dt="2022-01-10T13:56:27.624" v="77"/>
          <ac:picMkLst>
            <pc:docMk/>
            <pc:sldMk cId="3466338860" sldId="509"/>
            <ac:picMk id="6" creationId="{CCEA3A03-CA17-4656-B258-6CCFEF1C7FF3}"/>
          </ac:picMkLst>
        </pc:picChg>
        <pc:picChg chg="add mod ord">
          <ac:chgData name="Nicholas Blenker" userId="S::njb17@my.fsu.edu::228e909b-c64f-49db-ae86-7a88a5efdfa7" providerId="AD" clId="Web-{9238AB07-DB65-02C4-06CC-19E0B72780AC}" dt="2022-01-10T13:56:43.328" v="79" actId="1076"/>
          <ac:picMkLst>
            <pc:docMk/>
            <pc:sldMk cId="3466338860" sldId="509"/>
            <ac:picMk id="12" creationId="{57154D08-906C-4F5B-BCB0-5DF974235898}"/>
          </ac:picMkLst>
        </pc:picChg>
        <pc:picChg chg="add mod modCrop">
          <ac:chgData name="Nicholas Blenker" userId="S::njb17@my.fsu.edu::228e909b-c64f-49db-ae86-7a88a5efdfa7" providerId="AD" clId="Web-{9238AB07-DB65-02C4-06CC-19E0B72780AC}" dt="2022-01-10T14:00:55.578" v="101" actId="1076"/>
          <ac:picMkLst>
            <pc:docMk/>
            <pc:sldMk cId="3466338860" sldId="509"/>
            <ac:picMk id="13" creationId="{011E97DD-7A88-437E-8695-49E9AFA2CDB5}"/>
          </ac:picMkLst>
        </pc:picChg>
        <pc:picChg chg="add mod ord modCrop">
          <ac:chgData name="Nicholas Blenker" userId="S::njb17@my.fsu.edu::228e909b-c64f-49db-ae86-7a88a5efdfa7" providerId="AD" clId="Web-{9238AB07-DB65-02C4-06CC-19E0B72780AC}" dt="2022-01-10T14:00:55.594" v="102" actId="1076"/>
          <ac:picMkLst>
            <pc:docMk/>
            <pc:sldMk cId="3466338860" sldId="509"/>
            <ac:picMk id="14" creationId="{1AC461CA-0740-4BF8-A8D0-EF5EA36862BC}"/>
          </ac:picMkLst>
        </pc:picChg>
      </pc:sldChg>
      <pc:sldChg chg="modSp">
        <pc:chgData name="Nicholas Blenker" userId="S::njb17@my.fsu.edu::228e909b-c64f-49db-ae86-7a88a5efdfa7" providerId="AD" clId="Web-{9238AB07-DB65-02C4-06CC-19E0B72780AC}" dt="2022-01-10T14:06:35.756" v="141" actId="1076"/>
        <pc:sldMkLst>
          <pc:docMk/>
          <pc:sldMk cId="322251727" sldId="510"/>
        </pc:sldMkLst>
        <pc:spChg chg="mod">
          <ac:chgData name="Nicholas Blenker" userId="S::njb17@my.fsu.edu::228e909b-c64f-49db-ae86-7a88a5efdfa7" providerId="AD" clId="Web-{9238AB07-DB65-02C4-06CC-19E0B72780AC}" dt="2022-01-10T14:06:35.756" v="141" actId="1076"/>
          <ac:spMkLst>
            <pc:docMk/>
            <pc:sldMk cId="322251727" sldId="510"/>
            <ac:spMk id="10" creationId="{0ADC996C-6C53-4392-BCD3-ABCF2876C9FB}"/>
          </ac:spMkLst>
        </pc:spChg>
      </pc:sldChg>
    </pc:docChg>
  </pc:docChgLst>
  <pc:docChgLst>
    <pc:chgData name="Nicholas Blenker" userId="228e909b-c64f-49db-ae86-7a88a5efdfa7" providerId="ADAL" clId="{3C46DA4C-6F2B-4A3C-92EE-E536C8340F5F}"/>
    <pc:docChg chg="undo custSel addSld delSld modSld sldOrd modMainMaster">
      <pc:chgData name="Nicholas Blenker" userId="228e909b-c64f-49db-ae86-7a88a5efdfa7" providerId="ADAL" clId="{3C46DA4C-6F2B-4A3C-92EE-E536C8340F5F}" dt="2022-01-07T18:17:09.645" v="566" actId="20577"/>
      <pc:docMkLst>
        <pc:docMk/>
      </pc:docMkLst>
      <pc:sldChg chg="del">
        <pc:chgData name="Nicholas Blenker" userId="228e909b-c64f-49db-ae86-7a88a5efdfa7" providerId="ADAL" clId="{3C46DA4C-6F2B-4A3C-92EE-E536C8340F5F}" dt="2022-01-07T17:26:44.236" v="2" actId="47"/>
        <pc:sldMkLst>
          <pc:docMk/>
          <pc:sldMk cId="109857222" sldId="256"/>
        </pc:sldMkLst>
      </pc:sldChg>
      <pc:sldChg chg="add setBg">
        <pc:chgData name="Nicholas Blenker" userId="228e909b-c64f-49db-ae86-7a88a5efdfa7" providerId="ADAL" clId="{3C46DA4C-6F2B-4A3C-92EE-E536C8340F5F}" dt="2022-01-07T17:28:14.040" v="6"/>
        <pc:sldMkLst>
          <pc:docMk/>
          <pc:sldMk cId="3831810611" sldId="290"/>
        </pc:sldMkLst>
      </pc:sldChg>
      <pc:sldChg chg="modSp add mod">
        <pc:chgData name="Nicholas Blenker" userId="228e909b-c64f-49db-ae86-7a88a5efdfa7" providerId="ADAL" clId="{3C46DA4C-6F2B-4A3C-92EE-E536C8340F5F}" dt="2022-01-07T18:04:41.172" v="160" actId="207"/>
        <pc:sldMkLst>
          <pc:docMk/>
          <pc:sldMk cId="3387386577" sldId="492"/>
        </pc:sldMkLst>
        <pc:spChg chg="mod">
          <ac:chgData name="Nicholas Blenker" userId="228e909b-c64f-49db-ae86-7a88a5efdfa7" providerId="ADAL" clId="{3C46DA4C-6F2B-4A3C-92EE-E536C8340F5F}" dt="2022-01-07T18:04:41.172" v="160" actId="207"/>
          <ac:spMkLst>
            <pc:docMk/>
            <pc:sldMk cId="3387386577" sldId="492"/>
            <ac:spMk id="4" creationId="{3B7A1825-83A1-406C-85B7-E22C8CC86550}"/>
          </ac:spMkLst>
        </pc:spChg>
      </pc:sldChg>
      <pc:sldChg chg="addSp delSp modSp new mod">
        <pc:chgData name="Nicholas Blenker" userId="228e909b-c64f-49db-ae86-7a88a5efdfa7" providerId="ADAL" clId="{3C46DA4C-6F2B-4A3C-92EE-E536C8340F5F}" dt="2022-01-07T18:05:03.583" v="165"/>
        <pc:sldMkLst>
          <pc:docMk/>
          <pc:sldMk cId="3653993220" sldId="493"/>
        </pc:sldMkLst>
        <pc:spChg chg="mod">
          <ac:chgData name="Nicholas Blenker" userId="228e909b-c64f-49db-ae86-7a88a5efdfa7" providerId="ADAL" clId="{3C46DA4C-6F2B-4A3C-92EE-E536C8340F5F}" dt="2022-01-07T17:38:06.249" v="54" actId="20577"/>
          <ac:spMkLst>
            <pc:docMk/>
            <pc:sldMk cId="3653993220" sldId="493"/>
            <ac:spMk id="2" creationId="{2EBB4468-8ACD-43D4-9C32-BB8AE5F9E0F1}"/>
          </ac:spMkLst>
        </pc:spChg>
        <pc:spChg chg="del">
          <ac:chgData name="Nicholas Blenker" userId="228e909b-c64f-49db-ae86-7a88a5efdfa7" providerId="ADAL" clId="{3C46DA4C-6F2B-4A3C-92EE-E536C8340F5F}" dt="2022-01-07T17:38:44.901" v="55" actId="931"/>
          <ac:spMkLst>
            <pc:docMk/>
            <pc:sldMk cId="3653993220" sldId="493"/>
            <ac:spMk id="4" creationId="{14A35E12-7FFF-45B9-9F91-CDFB9D0A5641}"/>
          </ac:spMkLst>
        </pc:spChg>
        <pc:spChg chg="add mod">
          <ac:chgData name="Nicholas Blenker" userId="228e909b-c64f-49db-ae86-7a88a5efdfa7" providerId="ADAL" clId="{3C46DA4C-6F2B-4A3C-92EE-E536C8340F5F}" dt="2022-01-07T18:05:03.583" v="165"/>
          <ac:spMkLst>
            <pc:docMk/>
            <pc:sldMk cId="3653993220" sldId="493"/>
            <ac:spMk id="7" creationId="{CC18C26F-48D8-4193-9195-78630BA6A877}"/>
          </ac:spMkLst>
        </pc:spChg>
        <pc:picChg chg="add mod">
          <ac:chgData name="Nicholas Blenker" userId="228e909b-c64f-49db-ae86-7a88a5efdfa7" providerId="ADAL" clId="{3C46DA4C-6F2B-4A3C-92EE-E536C8340F5F}" dt="2022-01-07T17:38:49.126" v="57" actId="1076"/>
          <ac:picMkLst>
            <pc:docMk/>
            <pc:sldMk cId="3653993220" sldId="493"/>
            <ac:picMk id="6" creationId="{10E59DDD-1E9C-4079-8B1E-CF6D33F5F139}"/>
          </ac:picMkLst>
        </pc:picChg>
      </pc:sldChg>
      <pc:sldChg chg="addSp delSp modSp new mod">
        <pc:chgData name="Nicholas Blenker" userId="228e909b-c64f-49db-ae86-7a88a5efdfa7" providerId="ADAL" clId="{3C46DA4C-6F2B-4A3C-92EE-E536C8340F5F}" dt="2022-01-07T18:05:05.330" v="166"/>
        <pc:sldMkLst>
          <pc:docMk/>
          <pc:sldMk cId="548551803" sldId="494"/>
        </pc:sldMkLst>
        <pc:spChg chg="mod">
          <ac:chgData name="Nicholas Blenker" userId="228e909b-c64f-49db-ae86-7a88a5efdfa7" providerId="ADAL" clId="{3C46DA4C-6F2B-4A3C-92EE-E536C8340F5F}" dt="2022-01-07T17:39:15.718" v="62" actId="20577"/>
          <ac:spMkLst>
            <pc:docMk/>
            <pc:sldMk cId="548551803" sldId="494"/>
            <ac:spMk id="2" creationId="{A2A51940-EC74-4C96-AE4C-959F1EA90F67}"/>
          </ac:spMkLst>
        </pc:spChg>
        <pc:spChg chg="del">
          <ac:chgData name="Nicholas Blenker" userId="228e909b-c64f-49db-ae86-7a88a5efdfa7" providerId="ADAL" clId="{3C46DA4C-6F2B-4A3C-92EE-E536C8340F5F}" dt="2022-01-07T17:39:39.145" v="63" actId="931"/>
          <ac:spMkLst>
            <pc:docMk/>
            <pc:sldMk cId="548551803" sldId="494"/>
            <ac:spMk id="4" creationId="{3BD48F31-8E19-43AC-A6AD-51D8AAB7B081}"/>
          </ac:spMkLst>
        </pc:spChg>
        <pc:spChg chg="add mod">
          <ac:chgData name="Nicholas Blenker" userId="228e909b-c64f-49db-ae86-7a88a5efdfa7" providerId="ADAL" clId="{3C46DA4C-6F2B-4A3C-92EE-E536C8340F5F}" dt="2022-01-07T18:05:05.330" v="166"/>
          <ac:spMkLst>
            <pc:docMk/>
            <pc:sldMk cId="548551803" sldId="494"/>
            <ac:spMk id="7" creationId="{30174911-9431-4678-BF13-7C6C1EBE4D0E}"/>
          </ac:spMkLst>
        </pc:spChg>
        <pc:picChg chg="add mod">
          <ac:chgData name="Nicholas Blenker" userId="228e909b-c64f-49db-ae86-7a88a5efdfa7" providerId="ADAL" clId="{3C46DA4C-6F2B-4A3C-92EE-E536C8340F5F}" dt="2022-01-07T17:39:40.645" v="65" actId="962"/>
          <ac:picMkLst>
            <pc:docMk/>
            <pc:sldMk cId="548551803" sldId="494"/>
            <ac:picMk id="6" creationId="{E4B4E2F3-41A8-4270-ABFB-CE63F3D676F2}"/>
          </ac:picMkLst>
        </pc:picChg>
      </pc:sldChg>
      <pc:sldChg chg="addSp delSp modSp new mod">
        <pc:chgData name="Nicholas Blenker" userId="228e909b-c64f-49db-ae86-7a88a5efdfa7" providerId="ADAL" clId="{3C46DA4C-6F2B-4A3C-92EE-E536C8340F5F}" dt="2022-01-07T18:05:07.227" v="167"/>
        <pc:sldMkLst>
          <pc:docMk/>
          <pc:sldMk cId="2165431019" sldId="495"/>
        </pc:sldMkLst>
        <pc:spChg chg="mod">
          <ac:chgData name="Nicholas Blenker" userId="228e909b-c64f-49db-ae86-7a88a5efdfa7" providerId="ADAL" clId="{3C46DA4C-6F2B-4A3C-92EE-E536C8340F5F}" dt="2022-01-07T17:41:02.201" v="67" actId="20577"/>
          <ac:spMkLst>
            <pc:docMk/>
            <pc:sldMk cId="2165431019" sldId="495"/>
            <ac:spMk id="2" creationId="{20AEB10A-225B-4619-9721-D75C58B39145}"/>
          </ac:spMkLst>
        </pc:spChg>
        <pc:spChg chg="del">
          <ac:chgData name="Nicholas Blenker" userId="228e909b-c64f-49db-ae86-7a88a5efdfa7" providerId="ADAL" clId="{3C46DA4C-6F2B-4A3C-92EE-E536C8340F5F}" dt="2022-01-07T17:41:07.282" v="68" actId="931"/>
          <ac:spMkLst>
            <pc:docMk/>
            <pc:sldMk cId="2165431019" sldId="495"/>
            <ac:spMk id="4" creationId="{430658CC-E41E-481B-9EF7-2240E18F88DF}"/>
          </ac:spMkLst>
        </pc:spChg>
        <pc:spChg chg="add mod">
          <ac:chgData name="Nicholas Blenker" userId="228e909b-c64f-49db-ae86-7a88a5efdfa7" providerId="ADAL" clId="{3C46DA4C-6F2B-4A3C-92EE-E536C8340F5F}" dt="2022-01-07T18:05:07.227" v="167"/>
          <ac:spMkLst>
            <pc:docMk/>
            <pc:sldMk cId="2165431019" sldId="495"/>
            <ac:spMk id="7" creationId="{7AC886D0-04ED-4866-8649-F31F629E5C34}"/>
          </ac:spMkLst>
        </pc:spChg>
        <pc:picChg chg="add mod">
          <ac:chgData name="Nicholas Blenker" userId="228e909b-c64f-49db-ae86-7a88a5efdfa7" providerId="ADAL" clId="{3C46DA4C-6F2B-4A3C-92EE-E536C8340F5F}" dt="2022-01-07T17:41:15.342" v="72" actId="1076"/>
          <ac:picMkLst>
            <pc:docMk/>
            <pc:sldMk cId="2165431019" sldId="495"/>
            <ac:picMk id="6" creationId="{068DF20F-7BF2-4010-8974-48994CD4742F}"/>
          </ac:picMkLst>
        </pc:picChg>
      </pc:sldChg>
      <pc:sldChg chg="addSp delSp modSp new mod">
        <pc:chgData name="Nicholas Blenker" userId="228e909b-c64f-49db-ae86-7a88a5efdfa7" providerId="ADAL" clId="{3C46DA4C-6F2B-4A3C-92EE-E536C8340F5F}" dt="2022-01-07T18:05:08.997" v="168"/>
        <pc:sldMkLst>
          <pc:docMk/>
          <pc:sldMk cId="3073700847" sldId="496"/>
        </pc:sldMkLst>
        <pc:spChg chg="mod">
          <ac:chgData name="Nicholas Blenker" userId="228e909b-c64f-49db-ae86-7a88a5efdfa7" providerId="ADAL" clId="{3C46DA4C-6F2B-4A3C-92EE-E536C8340F5F}" dt="2022-01-07T17:47:45.492" v="75" actId="20577"/>
          <ac:spMkLst>
            <pc:docMk/>
            <pc:sldMk cId="3073700847" sldId="496"/>
            <ac:spMk id="2" creationId="{BD93D1AE-F693-47F7-8E43-AD25E0AD8FB2}"/>
          </ac:spMkLst>
        </pc:spChg>
        <pc:spChg chg="del">
          <ac:chgData name="Nicholas Blenker" userId="228e909b-c64f-49db-ae86-7a88a5efdfa7" providerId="ADAL" clId="{3C46DA4C-6F2B-4A3C-92EE-E536C8340F5F}" dt="2022-01-07T17:47:42.015" v="73" actId="931"/>
          <ac:spMkLst>
            <pc:docMk/>
            <pc:sldMk cId="3073700847" sldId="496"/>
            <ac:spMk id="4" creationId="{AF82D515-574B-4D31-8B65-10058772539A}"/>
          </ac:spMkLst>
        </pc:spChg>
        <pc:spChg chg="add mod">
          <ac:chgData name="Nicholas Blenker" userId="228e909b-c64f-49db-ae86-7a88a5efdfa7" providerId="ADAL" clId="{3C46DA4C-6F2B-4A3C-92EE-E536C8340F5F}" dt="2022-01-07T18:05:08.997" v="168"/>
          <ac:spMkLst>
            <pc:docMk/>
            <pc:sldMk cId="3073700847" sldId="496"/>
            <ac:spMk id="7" creationId="{14C52155-AC0D-4F4A-8CCE-E65914C71676}"/>
          </ac:spMkLst>
        </pc:spChg>
        <pc:picChg chg="add mod">
          <ac:chgData name="Nicholas Blenker" userId="228e909b-c64f-49db-ae86-7a88a5efdfa7" providerId="ADAL" clId="{3C46DA4C-6F2B-4A3C-92EE-E536C8340F5F}" dt="2022-01-07T17:47:49.846" v="77" actId="1076"/>
          <ac:picMkLst>
            <pc:docMk/>
            <pc:sldMk cId="3073700847" sldId="496"/>
            <ac:picMk id="6" creationId="{B695E4A6-8511-4DFA-8529-BE2578C75EE8}"/>
          </ac:picMkLst>
        </pc:picChg>
      </pc:sldChg>
      <pc:sldChg chg="addSp delSp modSp new mod">
        <pc:chgData name="Nicholas Blenker" userId="228e909b-c64f-49db-ae86-7a88a5efdfa7" providerId="ADAL" clId="{3C46DA4C-6F2B-4A3C-92EE-E536C8340F5F}" dt="2022-01-07T18:05:11.317" v="169"/>
        <pc:sldMkLst>
          <pc:docMk/>
          <pc:sldMk cId="1547023809" sldId="497"/>
        </pc:sldMkLst>
        <pc:spChg chg="mod">
          <ac:chgData name="Nicholas Blenker" userId="228e909b-c64f-49db-ae86-7a88a5efdfa7" providerId="ADAL" clId="{3C46DA4C-6F2B-4A3C-92EE-E536C8340F5F}" dt="2022-01-07T17:48:26.877" v="79" actId="20577"/>
          <ac:spMkLst>
            <pc:docMk/>
            <pc:sldMk cId="1547023809" sldId="497"/>
            <ac:spMk id="2" creationId="{B0A79E92-155F-4DCD-B935-E8CD1C8E0CC8}"/>
          </ac:spMkLst>
        </pc:spChg>
        <pc:spChg chg="del">
          <ac:chgData name="Nicholas Blenker" userId="228e909b-c64f-49db-ae86-7a88a5efdfa7" providerId="ADAL" clId="{3C46DA4C-6F2B-4A3C-92EE-E536C8340F5F}" dt="2022-01-07T17:49:09.530" v="80" actId="931"/>
          <ac:spMkLst>
            <pc:docMk/>
            <pc:sldMk cId="1547023809" sldId="497"/>
            <ac:spMk id="4" creationId="{D7301DEB-EFF1-404A-ADAB-7C332134CDD9}"/>
          </ac:spMkLst>
        </pc:spChg>
        <pc:spChg chg="add mod">
          <ac:chgData name="Nicholas Blenker" userId="228e909b-c64f-49db-ae86-7a88a5efdfa7" providerId="ADAL" clId="{3C46DA4C-6F2B-4A3C-92EE-E536C8340F5F}" dt="2022-01-07T18:05:11.317" v="169"/>
          <ac:spMkLst>
            <pc:docMk/>
            <pc:sldMk cId="1547023809" sldId="497"/>
            <ac:spMk id="7" creationId="{99D72D44-AE53-41D2-B35F-870BB7471F2E}"/>
          </ac:spMkLst>
        </pc:spChg>
        <pc:picChg chg="add mod">
          <ac:chgData name="Nicholas Blenker" userId="228e909b-c64f-49db-ae86-7a88a5efdfa7" providerId="ADAL" clId="{3C46DA4C-6F2B-4A3C-92EE-E536C8340F5F}" dt="2022-01-07T17:49:17.834" v="81" actId="1076"/>
          <ac:picMkLst>
            <pc:docMk/>
            <pc:sldMk cId="1547023809" sldId="497"/>
            <ac:picMk id="6" creationId="{D8B2C3C6-EAAA-4406-8D74-4A69FD531EE2}"/>
          </ac:picMkLst>
        </pc:picChg>
      </pc:sldChg>
      <pc:sldChg chg="addSp delSp modSp new mod">
        <pc:chgData name="Nicholas Blenker" userId="228e909b-c64f-49db-ae86-7a88a5efdfa7" providerId="ADAL" clId="{3C46DA4C-6F2B-4A3C-92EE-E536C8340F5F}" dt="2022-01-07T18:05:14.179" v="170"/>
        <pc:sldMkLst>
          <pc:docMk/>
          <pc:sldMk cId="1339559541" sldId="498"/>
        </pc:sldMkLst>
        <pc:spChg chg="mod">
          <ac:chgData name="Nicholas Blenker" userId="228e909b-c64f-49db-ae86-7a88a5efdfa7" providerId="ADAL" clId="{3C46DA4C-6F2B-4A3C-92EE-E536C8340F5F}" dt="2022-01-07T17:51:37.515" v="83" actId="20577"/>
          <ac:spMkLst>
            <pc:docMk/>
            <pc:sldMk cId="1339559541" sldId="498"/>
            <ac:spMk id="2" creationId="{D33540FB-9DB8-4E44-9DCF-5C48E08272B6}"/>
          </ac:spMkLst>
        </pc:spChg>
        <pc:spChg chg="del">
          <ac:chgData name="Nicholas Blenker" userId="228e909b-c64f-49db-ae86-7a88a5efdfa7" providerId="ADAL" clId="{3C46DA4C-6F2B-4A3C-92EE-E536C8340F5F}" dt="2022-01-07T17:51:43.284" v="84" actId="931"/>
          <ac:spMkLst>
            <pc:docMk/>
            <pc:sldMk cId="1339559541" sldId="498"/>
            <ac:spMk id="4" creationId="{6F13A289-1F42-4BF3-841B-3E949F0D90D0}"/>
          </ac:spMkLst>
        </pc:spChg>
        <pc:spChg chg="add mod">
          <ac:chgData name="Nicholas Blenker" userId="228e909b-c64f-49db-ae86-7a88a5efdfa7" providerId="ADAL" clId="{3C46DA4C-6F2B-4A3C-92EE-E536C8340F5F}" dt="2022-01-07T18:05:14.179" v="170"/>
          <ac:spMkLst>
            <pc:docMk/>
            <pc:sldMk cId="1339559541" sldId="498"/>
            <ac:spMk id="7" creationId="{0E4534BA-3027-430F-B9D1-4D7A9DEFE020}"/>
          </ac:spMkLst>
        </pc:spChg>
        <pc:picChg chg="add mod">
          <ac:chgData name="Nicholas Blenker" userId="228e909b-c64f-49db-ae86-7a88a5efdfa7" providerId="ADAL" clId="{3C46DA4C-6F2B-4A3C-92EE-E536C8340F5F}" dt="2022-01-07T17:51:45.383" v="86" actId="962"/>
          <ac:picMkLst>
            <pc:docMk/>
            <pc:sldMk cId="1339559541" sldId="498"/>
            <ac:picMk id="6" creationId="{5A252C35-F04B-4FA1-8734-6EBB9E66504A}"/>
          </ac:picMkLst>
        </pc:picChg>
      </pc:sldChg>
      <pc:sldChg chg="addSp delSp modSp new mod">
        <pc:chgData name="Nicholas Blenker" userId="228e909b-c64f-49db-ae86-7a88a5efdfa7" providerId="ADAL" clId="{3C46DA4C-6F2B-4A3C-92EE-E536C8340F5F}" dt="2022-01-07T18:05:15.958" v="171"/>
        <pc:sldMkLst>
          <pc:docMk/>
          <pc:sldMk cId="1737611857" sldId="499"/>
        </pc:sldMkLst>
        <pc:spChg chg="mod">
          <ac:chgData name="Nicholas Blenker" userId="228e909b-c64f-49db-ae86-7a88a5efdfa7" providerId="ADAL" clId="{3C46DA4C-6F2B-4A3C-92EE-E536C8340F5F}" dt="2022-01-07T17:52:13.756" v="88" actId="20577"/>
          <ac:spMkLst>
            <pc:docMk/>
            <pc:sldMk cId="1737611857" sldId="499"/>
            <ac:spMk id="2" creationId="{C4995EBE-D75E-40CD-BC43-9639F896FE48}"/>
          </ac:spMkLst>
        </pc:spChg>
        <pc:spChg chg="del">
          <ac:chgData name="Nicholas Blenker" userId="228e909b-c64f-49db-ae86-7a88a5efdfa7" providerId="ADAL" clId="{3C46DA4C-6F2B-4A3C-92EE-E536C8340F5F}" dt="2022-01-07T17:53:00.614" v="89" actId="931"/>
          <ac:spMkLst>
            <pc:docMk/>
            <pc:sldMk cId="1737611857" sldId="499"/>
            <ac:spMk id="4" creationId="{A8D6CC7C-1309-4B4D-AE4D-C752F327A7B4}"/>
          </ac:spMkLst>
        </pc:spChg>
        <pc:spChg chg="add mod">
          <ac:chgData name="Nicholas Blenker" userId="228e909b-c64f-49db-ae86-7a88a5efdfa7" providerId="ADAL" clId="{3C46DA4C-6F2B-4A3C-92EE-E536C8340F5F}" dt="2022-01-07T18:05:15.958" v="171"/>
          <ac:spMkLst>
            <pc:docMk/>
            <pc:sldMk cId="1737611857" sldId="499"/>
            <ac:spMk id="7" creationId="{85261D74-13B2-4484-B618-428851D8D0FD}"/>
          </ac:spMkLst>
        </pc:spChg>
        <pc:picChg chg="add mod">
          <ac:chgData name="Nicholas Blenker" userId="228e909b-c64f-49db-ae86-7a88a5efdfa7" providerId="ADAL" clId="{3C46DA4C-6F2B-4A3C-92EE-E536C8340F5F}" dt="2022-01-07T17:53:02.207" v="91" actId="962"/>
          <ac:picMkLst>
            <pc:docMk/>
            <pc:sldMk cId="1737611857" sldId="499"/>
            <ac:picMk id="6" creationId="{A8121600-02A7-4462-9933-815BEDC5DF88}"/>
          </ac:picMkLst>
        </pc:picChg>
      </pc:sldChg>
      <pc:sldChg chg="addSp delSp modSp new mod setBg">
        <pc:chgData name="Nicholas Blenker" userId="228e909b-c64f-49db-ae86-7a88a5efdfa7" providerId="ADAL" clId="{3C46DA4C-6F2B-4A3C-92EE-E536C8340F5F}" dt="2022-01-07T18:05:18.814" v="172"/>
        <pc:sldMkLst>
          <pc:docMk/>
          <pc:sldMk cId="927096139" sldId="500"/>
        </pc:sldMkLst>
        <pc:spChg chg="mod">
          <ac:chgData name="Nicholas Blenker" userId="228e909b-c64f-49db-ae86-7a88a5efdfa7" providerId="ADAL" clId="{3C46DA4C-6F2B-4A3C-92EE-E536C8340F5F}" dt="2022-01-07T17:53:38.976" v="96" actId="26606"/>
          <ac:spMkLst>
            <pc:docMk/>
            <pc:sldMk cId="927096139" sldId="500"/>
            <ac:spMk id="2" creationId="{601470AD-DEC2-4FE3-8DF1-E35558F1F177}"/>
          </ac:spMkLst>
        </pc:spChg>
        <pc:spChg chg="mod">
          <ac:chgData name="Nicholas Blenker" userId="228e909b-c64f-49db-ae86-7a88a5efdfa7" providerId="ADAL" clId="{3C46DA4C-6F2B-4A3C-92EE-E536C8340F5F}" dt="2022-01-07T17:53:38.976" v="96" actId="26606"/>
          <ac:spMkLst>
            <pc:docMk/>
            <pc:sldMk cId="927096139" sldId="500"/>
            <ac:spMk id="3" creationId="{AE1E822D-4B03-4056-B5EA-523F24A6BA34}"/>
          </ac:spMkLst>
        </pc:spChg>
        <pc:spChg chg="del">
          <ac:chgData name="Nicholas Blenker" userId="228e909b-c64f-49db-ae86-7a88a5efdfa7" providerId="ADAL" clId="{3C46DA4C-6F2B-4A3C-92EE-E536C8340F5F}" dt="2022-01-07T17:53:34.467" v="94" actId="931"/>
          <ac:spMkLst>
            <pc:docMk/>
            <pc:sldMk cId="927096139" sldId="500"/>
            <ac:spMk id="4" creationId="{41197D0C-64F3-4ADA-982E-40EE3BE80340}"/>
          </ac:spMkLst>
        </pc:spChg>
        <pc:spChg chg="add mod">
          <ac:chgData name="Nicholas Blenker" userId="228e909b-c64f-49db-ae86-7a88a5efdfa7" providerId="ADAL" clId="{3C46DA4C-6F2B-4A3C-92EE-E536C8340F5F}" dt="2022-01-07T18:05:18.814" v="172"/>
          <ac:spMkLst>
            <pc:docMk/>
            <pc:sldMk cId="927096139" sldId="500"/>
            <ac:spMk id="9" creationId="{C3ED9C3E-8A6F-4E07-86A1-826746D96D7E}"/>
          </ac:spMkLst>
        </pc:spChg>
        <pc:spChg chg="add del">
          <ac:chgData name="Nicholas Blenker" userId="228e909b-c64f-49db-ae86-7a88a5efdfa7" providerId="ADAL" clId="{3C46DA4C-6F2B-4A3C-92EE-E536C8340F5F}" dt="2022-01-07T17:53:38.976" v="96" actId="26606"/>
          <ac:spMkLst>
            <pc:docMk/>
            <pc:sldMk cId="927096139" sldId="500"/>
            <ac:spMk id="11" creationId="{F13C74B1-5B17-4795-BED0-7140497B445A}"/>
          </ac:spMkLst>
        </pc:spChg>
        <pc:spChg chg="add del">
          <ac:chgData name="Nicholas Blenker" userId="228e909b-c64f-49db-ae86-7a88a5efdfa7" providerId="ADAL" clId="{3C46DA4C-6F2B-4A3C-92EE-E536C8340F5F}" dt="2022-01-07T17:53:38.976" v="96" actId="26606"/>
          <ac:spMkLst>
            <pc:docMk/>
            <pc:sldMk cId="927096139" sldId="500"/>
            <ac:spMk id="13" creationId="{D4974D33-8DC5-464E-8C6D-BE58F0669C17}"/>
          </ac:spMkLst>
        </pc:spChg>
        <pc:picChg chg="add mod">
          <ac:chgData name="Nicholas Blenker" userId="228e909b-c64f-49db-ae86-7a88a5efdfa7" providerId="ADAL" clId="{3C46DA4C-6F2B-4A3C-92EE-E536C8340F5F}" dt="2022-01-07T17:53:42.321" v="97" actId="1076"/>
          <ac:picMkLst>
            <pc:docMk/>
            <pc:sldMk cId="927096139" sldId="500"/>
            <ac:picMk id="6" creationId="{9C976881-EB76-4E97-861C-538ACA809B0D}"/>
          </ac:picMkLst>
        </pc:picChg>
      </pc:sldChg>
      <pc:sldChg chg="addSp delSp modSp new mod">
        <pc:chgData name="Nicholas Blenker" userId="228e909b-c64f-49db-ae86-7a88a5efdfa7" providerId="ADAL" clId="{3C46DA4C-6F2B-4A3C-92EE-E536C8340F5F}" dt="2022-01-07T18:05:20.555" v="173"/>
        <pc:sldMkLst>
          <pc:docMk/>
          <pc:sldMk cId="3547512772" sldId="501"/>
        </pc:sldMkLst>
        <pc:spChg chg="mod">
          <ac:chgData name="Nicholas Blenker" userId="228e909b-c64f-49db-ae86-7a88a5efdfa7" providerId="ADAL" clId="{3C46DA4C-6F2B-4A3C-92EE-E536C8340F5F}" dt="2022-01-07T17:56:50.206" v="125" actId="20577"/>
          <ac:spMkLst>
            <pc:docMk/>
            <pc:sldMk cId="3547512772" sldId="501"/>
            <ac:spMk id="2" creationId="{B73314E4-628A-4987-BB0C-0E6DF066069B}"/>
          </ac:spMkLst>
        </pc:spChg>
        <pc:spChg chg="del">
          <ac:chgData name="Nicholas Blenker" userId="228e909b-c64f-49db-ae86-7a88a5efdfa7" providerId="ADAL" clId="{3C46DA4C-6F2B-4A3C-92EE-E536C8340F5F}" dt="2022-01-07T17:57:41.839" v="126" actId="931"/>
          <ac:spMkLst>
            <pc:docMk/>
            <pc:sldMk cId="3547512772" sldId="501"/>
            <ac:spMk id="4" creationId="{6259BA38-B8F1-4419-AA82-059EE9E3969A}"/>
          </ac:spMkLst>
        </pc:spChg>
        <pc:spChg chg="add mod">
          <ac:chgData name="Nicholas Blenker" userId="228e909b-c64f-49db-ae86-7a88a5efdfa7" providerId="ADAL" clId="{3C46DA4C-6F2B-4A3C-92EE-E536C8340F5F}" dt="2022-01-07T18:05:20.555" v="173"/>
          <ac:spMkLst>
            <pc:docMk/>
            <pc:sldMk cId="3547512772" sldId="501"/>
            <ac:spMk id="7" creationId="{91BAD261-56C0-48D5-BA50-AC9C3E127767}"/>
          </ac:spMkLst>
        </pc:spChg>
        <pc:picChg chg="add mod">
          <ac:chgData name="Nicholas Blenker" userId="228e909b-c64f-49db-ae86-7a88a5efdfa7" providerId="ADAL" clId="{3C46DA4C-6F2B-4A3C-92EE-E536C8340F5F}" dt="2022-01-07T17:57:46.304" v="130" actId="1076"/>
          <ac:picMkLst>
            <pc:docMk/>
            <pc:sldMk cId="3547512772" sldId="501"/>
            <ac:picMk id="6" creationId="{DC583923-C21D-4DC3-80F7-D7B2A0D8D416}"/>
          </ac:picMkLst>
        </pc:picChg>
      </pc:sldChg>
      <pc:sldChg chg="addSp delSp modSp new mod">
        <pc:chgData name="Nicholas Blenker" userId="228e909b-c64f-49db-ae86-7a88a5efdfa7" providerId="ADAL" clId="{3C46DA4C-6F2B-4A3C-92EE-E536C8340F5F}" dt="2022-01-07T18:05:24.681" v="175"/>
        <pc:sldMkLst>
          <pc:docMk/>
          <pc:sldMk cId="3191562156" sldId="502"/>
        </pc:sldMkLst>
        <pc:spChg chg="mod">
          <ac:chgData name="Nicholas Blenker" userId="228e909b-c64f-49db-ae86-7a88a5efdfa7" providerId="ADAL" clId="{3C46DA4C-6F2B-4A3C-92EE-E536C8340F5F}" dt="2022-01-07T18:00:35.092" v="146" actId="20577"/>
          <ac:spMkLst>
            <pc:docMk/>
            <pc:sldMk cId="3191562156" sldId="502"/>
            <ac:spMk id="2" creationId="{C60BF3D1-487B-4528-8C86-82B68280449E}"/>
          </ac:spMkLst>
        </pc:spChg>
        <pc:spChg chg="del">
          <ac:chgData name="Nicholas Blenker" userId="228e909b-c64f-49db-ae86-7a88a5efdfa7" providerId="ADAL" clId="{3C46DA4C-6F2B-4A3C-92EE-E536C8340F5F}" dt="2022-01-07T17:59:23.946" v="132" actId="931"/>
          <ac:spMkLst>
            <pc:docMk/>
            <pc:sldMk cId="3191562156" sldId="502"/>
            <ac:spMk id="4" creationId="{2D7034D8-1CC9-4B90-B4C0-CDF95535B334}"/>
          </ac:spMkLst>
        </pc:spChg>
        <pc:spChg chg="add mod">
          <ac:chgData name="Nicholas Blenker" userId="228e909b-c64f-49db-ae86-7a88a5efdfa7" providerId="ADAL" clId="{3C46DA4C-6F2B-4A3C-92EE-E536C8340F5F}" dt="2022-01-07T18:05:24.681" v="175"/>
          <ac:spMkLst>
            <pc:docMk/>
            <pc:sldMk cId="3191562156" sldId="502"/>
            <ac:spMk id="7" creationId="{3796A819-CE55-437C-8D55-C94119D3719B}"/>
          </ac:spMkLst>
        </pc:spChg>
        <pc:picChg chg="add mod">
          <ac:chgData name="Nicholas Blenker" userId="228e909b-c64f-49db-ae86-7a88a5efdfa7" providerId="ADAL" clId="{3C46DA4C-6F2B-4A3C-92EE-E536C8340F5F}" dt="2022-01-07T17:59:26.673" v="135" actId="962"/>
          <ac:picMkLst>
            <pc:docMk/>
            <pc:sldMk cId="3191562156" sldId="502"/>
            <ac:picMk id="6" creationId="{CCEA3A03-CA17-4656-B258-6CCFEF1C7FF3}"/>
          </ac:picMkLst>
        </pc:picChg>
      </pc:sldChg>
      <pc:sldChg chg="addSp delSp modSp new mod ord">
        <pc:chgData name="Nicholas Blenker" userId="228e909b-c64f-49db-ae86-7a88a5efdfa7" providerId="ADAL" clId="{3C46DA4C-6F2B-4A3C-92EE-E536C8340F5F}" dt="2022-01-07T18:05:01.002" v="164" actId="121"/>
        <pc:sldMkLst>
          <pc:docMk/>
          <pc:sldMk cId="364139394" sldId="503"/>
        </pc:sldMkLst>
        <pc:spChg chg="mod">
          <ac:chgData name="Nicholas Blenker" userId="228e909b-c64f-49db-ae86-7a88a5efdfa7" providerId="ADAL" clId="{3C46DA4C-6F2B-4A3C-92EE-E536C8340F5F}" dt="2022-01-07T17:36:13.638" v="23" actId="20577"/>
          <ac:spMkLst>
            <pc:docMk/>
            <pc:sldMk cId="364139394" sldId="503"/>
            <ac:spMk id="2" creationId="{92E41CF0-8E51-4741-974C-89F3A3EBC5DE}"/>
          </ac:spMkLst>
        </pc:spChg>
        <pc:spChg chg="mod">
          <ac:chgData name="Nicholas Blenker" userId="228e909b-c64f-49db-ae86-7a88a5efdfa7" providerId="ADAL" clId="{3C46DA4C-6F2B-4A3C-92EE-E536C8340F5F}" dt="2022-01-07T17:37:45.374" v="52" actId="27636"/>
          <ac:spMkLst>
            <pc:docMk/>
            <pc:sldMk cId="364139394" sldId="503"/>
            <ac:spMk id="3" creationId="{9D147A43-E323-48E9-A371-096DA3A73251}"/>
          </ac:spMkLst>
        </pc:spChg>
        <pc:spChg chg="del mod">
          <ac:chgData name="Nicholas Blenker" userId="228e909b-c64f-49db-ae86-7a88a5efdfa7" providerId="ADAL" clId="{3C46DA4C-6F2B-4A3C-92EE-E536C8340F5F}" dt="2022-01-07T17:35:47.115" v="19" actId="931"/>
          <ac:spMkLst>
            <pc:docMk/>
            <pc:sldMk cId="364139394" sldId="503"/>
            <ac:spMk id="4" creationId="{A35D54A3-6012-4BA9-AF6D-452A654AD2B9}"/>
          </ac:spMkLst>
        </pc:spChg>
        <pc:spChg chg="add del mod">
          <ac:chgData name="Nicholas Blenker" userId="228e909b-c64f-49db-ae86-7a88a5efdfa7" providerId="ADAL" clId="{3C46DA4C-6F2B-4A3C-92EE-E536C8340F5F}" dt="2022-01-07T17:37:35.887" v="49" actId="931"/>
          <ac:spMkLst>
            <pc:docMk/>
            <pc:sldMk cId="364139394" sldId="503"/>
            <ac:spMk id="8" creationId="{2AF98E5A-CC06-434C-9179-010BD880E476}"/>
          </ac:spMkLst>
        </pc:spChg>
        <pc:spChg chg="add del">
          <ac:chgData name="Nicholas Blenker" userId="228e909b-c64f-49db-ae86-7a88a5efdfa7" providerId="ADAL" clId="{3C46DA4C-6F2B-4A3C-92EE-E536C8340F5F}" dt="2022-01-07T18:04:46.899" v="162" actId="22"/>
          <ac:spMkLst>
            <pc:docMk/>
            <pc:sldMk cId="364139394" sldId="503"/>
            <ac:spMk id="12" creationId="{9246D476-EA56-48E1-9E56-6A0D6CE12570}"/>
          </ac:spMkLst>
        </pc:spChg>
        <pc:spChg chg="add mod">
          <ac:chgData name="Nicholas Blenker" userId="228e909b-c64f-49db-ae86-7a88a5efdfa7" providerId="ADAL" clId="{3C46DA4C-6F2B-4A3C-92EE-E536C8340F5F}" dt="2022-01-07T18:05:01.002" v="164" actId="121"/>
          <ac:spMkLst>
            <pc:docMk/>
            <pc:sldMk cId="364139394" sldId="503"/>
            <ac:spMk id="13" creationId="{4A294894-81F0-444E-AF3F-30D59EBCADC6}"/>
          </ac:spMkLst>
        </pc:spChg>
        <pc:picChg chg="add del mod">
          <ac:chgData name="Nicholas Blenker" userId="228e909b-c64f-49db-ae86-7a88a5efdfa7" providerId="ADAL" clId="{3C46DA4C-6F2B-4A3C-92EE-E536C8340F5F}" dt="2022-01-07T17:37:02.867" v="27" actId="478"/>
          <ac:picMkLst>
            <pc:docMk/>
            <pc:sldMk cId="364139394" sldId="503"/>
            <ac:picMk id="6" creationId="{2CBD2D2D-79E4-4A8E-87D9-665EB90AF80C}"/>
          </ac:picMkLst>
        </pc:picChg>
        <pc:picChg chg="add mod">
          <ac:chgData name="Nicholas Blenker" userId="228e909b-c64f-49db-ae86-7a88a5efdfa7" providerId="ADAL" clId="{3C46DA4C-6F2B-4A3C-92EE-E536C8340F5F}" dt="2022-01-07T17:37:37.336" v="50" actId="27614"/>
          <ac:picMkLst>
            <pc:docMk/>
            <pc:sldMk cId="364139394" sldId="503"/>
            <ac:picMk id="10" creationId="{C608D954-BAF4-489A-8E9A-DB615006C256}"/>
          </ac:picMkLst>
        </pc:picChg>
      </pc:sldChg>
      <pc:sldChg chg="addSp delSp modSp add mod ord">
        <pc:chgData name="Nicholas Blenker" userId="228e909b-c64f-49db-ae86-7a88a5efdfa7" providerId="ADAL" clId="{3C46DA4C-6F2B-4A3C-92EE-E536C8340F5F}" dt="2022-01-07T18:05:22.540" v="174"/>
        <pc:sldMkLst>
          <pc:docMk/>
          <pc:sldMk cId="2961175133" sldId="504"/>
        </pc:sldMkLst>
        <pc:spChg chg="mod">
          <ac:chgData name="Nicholas Blenker" userId="228e909b-c64f-49db-ae86-7a88a5efdfa7" providerId="ADAL" clId="{3C46DA4C-6F2B-4A3C-92EE-E536C8340F5F}" dt="2022-01-07T18:00:20.118" v="141"/>
          <ac:spMkLst>
            <pc:docMk/>
            <pc:sldMk cId="2961175133" sldId="504"/>
            <ac:spMk id="2" creationId="{C60BF3D1-487B-4528-8C86-82B68280449E}"/>
          </ac:spMkLst>
        </pc:spChg>
        <pc:spChg chg="add del">
          <ac:chgData name="Nicholas Blenker" userId="228e909b-c64f-49db-ae86-7a88a5efdfa7" providerId="ADAL" clId="{3C46DA4C-6F2B-4A3C-92EE-E536C8340F5F}" dt="2022-01-07T18:00:08.387" v="140"/>
          <ac:spMkLst>
            <pc:docMk/>
            <pc:sldMk cId="2961175133" sldId="504"/>
            <ac:spMk id="3" creationId="{EFABE83E-825E-4C8C-A030-68971693EEA0}"/>
          </ac:spMkLst>
        </pc:spChg>
        <pc:spChg chg="del">
          <ac:chgData name="Nicholas Blenker" userId="228e909b-c64f-49db-ae86-7a88a5efdfa7" providerId="ADAL" clId="{3C46DA4C-6F2B-4A3C-92EE-E536C8340F5F}" dt="2022-01-07T17:59:56.731" v="136" actId="931"/>
          <ac:spMkLst>
            <pc:docMk/>
            <pc:sldMk cId="2961175133" sldId="504"/>
            <ac:spMk id="4" creationId="{2D7034D8-1CC9-4B90-B4C0-CDF95535B334}"/>
          </ac:spMkLst>
        </pc:spChg>
        <pc:spChg chg="add mod">
          <ac:chgData name="Nicholas Blenker" userId="228e909b-c64f-49db-ae86-7a88a5efdfa7" providerId="ADAL" clId="{3C46DA4C-6F2B-4A3C-92EE-E536C8340F5F}" dt="2022-01-07T18:05:22.540" v="174"/>
          <ac:spMkLst>
            <pc:docMk/>
            <pc:sldMk cId="2961175133" sldId="504"/>
            <ac:spMk id="8" creationId="{08951F92-4F90-431E-BEFE-C11E1C240F93}"/>
          </ac:spMkLst>
        </pc:spChg>
        <pc:graphicFrameChg chg="add del mod">
          <ac:chgData name="Nicholas Blenker" userId="228e909b-c64f-49db-ae86-7a88a5efdfa7" providerId="ADAL" clId="{3C46DA4C-6F2B-4A3C-92EE-E536C8340F5F}" dt="2022-01-07T18:00:08.387" v="140"/>
          <ac:graphicFrameMkLst>
            <pc:docMk/>
            <pc:sldMk cId="2961175133" sldId="504"/>
            <ac:graphicFrameMk id="7" creationId="{6454684D-0F9F-43DF-A8E6-627B7CB16777}"/>
          </ac:graphicFrameMkLst>
        </pc:graphicFrameChg>
        <pc:picChg chg="add mod">
          <ac:chgData name="Nicholas Blenker" userId="228e909b-c64f-49db-ae86-7a88a5efdfa7" providerId="ADAL" clId="{3C46DA4C-6F2B-4A3C-92EE-E536C8340F5F}" dt="2022-01-07T17:59:58.241" v="138" actId="962"/>
          <ac:picMkLst>
            <pc:docMk/>
            <pc:sldMk cId="2961175133" sldId="504"/>
            <ac:picMk id="6" creationId="{3D8F4624-53A6-438E-B1D5-BD8823DC145D}"/>
          </ac:picMkLst>
        </pc:picChg>
      </pc:sldChg>
      <pc:sldChg chg="new del">
        <pc:chgData name="Nicholas Blenker" userId="228e909b-c64f-49db-ae86-7a88a5efdfa7" providerId="ADAL" clId="{3C46DA4C-6F2B-4A3C-92EE-E536C8340F5F}" dt="2022-01-07T18:00:50.392" v="149" actId="47"/>
        <pc:sldMkLst>
          <pc:docMk/>
          <pc:sldMk cId="1394458053" sldId="505"/>
        </pc:sldMkLst>
      </pc:sldChg>
      <pc:sldChg chg="addSp modSp new mod">
        <pc:chgData name="Nicholas Blenker" userId="228e909b-c64f-49db-ae86-7a88a5efdfa7" providerId="ADAL" clId="{3C46DA4C-6F2B-4A3C-92EE-E536C8340F5F}" dt="2022-01-07T18:09:32.967" v="186" actId="1076"/>
        <pc:sldMkLst>
          <pc:docMk/>
          <pc:sldMk cId="1741807301" sldId="506"/>
        </pc:sldMkLst>
        <pc:spChg chg="mod">
          <ac:chgData name="Nicholas Blenker" userId="228e909b-c64f-49db-ae86-7a88a5efdfa7" providerId="ADAL" clId="{3C46DA4C-6F2B-4A3C-92EE-E536C8340F5F}" dt="2022-01-07T18:00:55.005" v="159" actId="20577"/>
          <ac:spMkLst>
            <pc:docMk/>
            <pc:sldMk cId="1741807301" sldId="506"/>
            <ac:spMk id="2" creationId="{5D1448CF-C061-48BB-B452-40F37F2E3427}"/>
          </ac:spMkLst>
        </pc:spChg>
        <pc:spChg chg="mod">
          <ac:chgData name="Nicholas Blenker" userId="228e909b-c64f-49db-ae86-7a88a5efdfa7" providerId="ADAL" clId="{3C46DA4C-6F2B-4A3C-92EE-E536C8340F5F}" dt="2022-01-07T18:09:32.967" v="186" actId="1076"/>
          <ac:spMkLst>
            <pc:docMk/>
            <pc:sldMk cId="1741807301" sldId="506"/>
            <ac:spMk id="3" creationId="{1EBF595E-F01A-4929-A776-8C28B3BBF6CD}"/>
          </ac:spMkLst>
        </pc:spChg>
        <pc:spChg chg="add mod">
          <ac:chgData name="Nicholas Blenker" userId="228e909b-c64f-49db-ae86-7a88a5efdfa7" providerId="ADAL" clId="{3C46DA4C-6F2B-4A3C-92EE-E536C8340F5F}" dt="2022-01-07T18:05:27.199" v="176"/>
          <ac:spMkLst>
            <pc:docMk/>
            <pc:sldMk cId="1741807301" sldId="506"/>
            <ac:spMk id="4" creationId="{3371646B-9966-40EA-833D-C30A54405C25}"/>
          </ac:spMkLst>
        </pc:spChg>
      </pc:sldChg>
      <pc:sldChg chg="addSp delSp modSp new mod">
        <pc:chgData name="Nicholas Blenker" userId="228e909b-c64f-49db-ae86-7a88a5efdfa7" providerId="ADAL" clId="{3C46DA4C-6F2B-4A3C-92EE-E536C8340F5F}" dt="2022-01-07T18:09:22.987" v="185"/>
        <pc:sldMkLst>
          <pc:docMk/>
          <pc:sldMk cId="1173373904" sldId="507"/>
        </pc:sldMkLst>
        <pc:spChg chg="mod">
          <ac:chgData name="Nicholas Blenker" userId="228e909b-c64f-49db-ae86-7a88a5efdfa7" providerId="ADAL" clId="{3C46DA4C-6F2B-4A3C-92EE-E536C8340F5F}" dt="2022-01-07T18:08:51.610" v="184" actId="20577"/>
          <ac:spMkLst>
            <pc:docMk/>
            <pc:sldMk cId="1173373904" sldId="507"/>
            <ac:spMk id="2" creationId="{6428FE18-F8DA-421B-9CC0-6B4DE5ADA309}"/>
          </ac:spMkLst>
        </pc:spChg>
        <pc:spChg chg="del">
          <ac:chgData name="Nicholas Blenker" userId="228e909b-c64f-49db-ae86-7a88a5efdfa7" providerId="ADAL" clId="{3C46DA4C-6F2B-4A3C-92EE-E536C8340F5F}" dt="2022-01-07T18:08:34.797" v="178" actId="931"/>
          <ac:spMkLst>
            <pc:docMk/>
            <pc:sldMk cId="1173373904" sldId="507"/>
            <ac:spMk id="4" creationId="{79A6F3BE-10AC-4CB7-AE88-3A4D27127713}"/>
          </ac:spMkLst>
        </pc:spChg>
        <pc:spChg chg="add mod">
          <ac:chgData name="Nicholas Blenker" userId="228e909b-c64f-49db-ae86-7a88a5efdfa7" providerId="ADAL" clId="{3C46DA4C-6F2B-4A3C-92EE-E536C8340F5F}" dt="2022-01-07T18:09:22.987" v="185"/>
          <ac:spMkLst>
            <pc:docMk/>
            <pc:sldMk cId="1173373904" sldId="507"/>
            <ac:spMk id="7" creationId="{7CD6644F-741F-41F8-83B1-78CCAF048B1B}"/>
          </ac:spMkLst>
        </pc:spChg>
        <pc:picChg chg="add mod">
          <ac:chgData name="Nicholas Blenker" userId="228e909b-c64f-49db-ae86-7a88a5efdfa7" providerId="ADAL" clId="{3C46DA4C-6F2B-4A3C-92EE-E536C8340F5F}" dt="2022-01-07T18:08:40.423" v="182" actId="1076"/>
          <ac:picMkLst>
            <pc:docMk/>
            <pc:sldMk cId="1173373904" sldId="507"/>
            <ac:picMk id="6" creationId="{12ADAB37-F465-4304-938B-99D3C96BDD25}"/>
          </ac:picMkLst>
        </pc:picChg>
      </pc:sldChg>
      <pc:sldChg chg="addSp delSp modSp new mod">
        <pc:chgData name="Nicholas Blenker" userId="228e909b-c64f-49db-ae86-7a88a5efdfa7" providerId="ADAL" clId="{3C46DA4C-6F2B-4A3C-92EE-E536C8340F5F}" dt="2022-01-07T18:17:09.645" v="566" actId="20577"/>
        <pc:sldMkLst>
          <pc:docMk/>
          <pc:sldMk cId="4049344096" sldId="508"/>
        </pc:sldMkLst>
        <pc:spChg chg="mod">
          <ac:chgData name="Nicholas Blenker" userId="228e909b-c64f-49db-ae86-7a88a5efdfa7" providerId="ADAL" clId="{3C46DA4C-6F2B-4A3C-92EE-E536C8340F5F}" dt="2022-01-07T18:17:09.645" v="566" actId="20577"/>
          <ac:spMkLst>
            <pc:docMk/>
            <pc:sldMk cId="4049344096" sldId="508"/>
            <ac:spMk id="2" creationId="{5DB9EE77-D97D-4C7E-A47F-1F0A5B1A3844}"/>
          </ac:spMkLst>
        </pc:spChg>
        <pc:spChg chg="del">
          <ac:chgData name="Nicholas Blenker" userId="228e909b-c64f-49db-ae86-7a88a5efdfa7" providerId="ADAL" clId="{3C46DA4C-6F2B-4A3C-92EE-E536C8340F5F}" dt="2022-01-07T18:10:22.757" v="188" actId="3680"/>
          <ac:spMkLst>
            <pc:docMk/>
            <pc:sldMk cId="4049344096" sldId="508"/>
            <ac:spMk id="3" creationId="{797086EE-81BE-4074-951C-4D1D92FF55FA}"/>
          </ac:spMkLst>
        </pc:spChg>
        <pc:graphicFrameChg chg="add mod ord modGraphic">
          <ac:chgData name="Nicholas Blenker" userId="228e909b-c64f-49db-ae86-7a88a5efdfa7" providerId="ADAL" clId="{3C46DA4C-6F2B-4A3C-92EE-E536C8340F5F}" dt="2022-01-07T18:13:34.659" v="387" actId="20577"/>
          <ac:graphicFrameMkLst>
            <pc:docMk/>
            <pc:sldMk cId="4049344096" sldId="508"/>
            <ac:graphicFrameMk id="4" creationId="{C4306342-C536-4AE4-A0C2-1C63B53207DC}"/>
          </ac:graphicFrameMkLst>
        </pc:graphicFrameChg>
        <pc:graphicFrameChg chg="add mod modGraphic">
          <ac:chgData name="Nicholas Blenker" userId="228e909b-c64f-49db-ae86-7a88a5efdfa7" providerId="ADAL" clId="{3C46DA4C-6F2B-4A3C-92EE-E536C8340F5F}" dt="2022-01-07T18:16:58.726" v="547" actId="20577"/>
          <ac:graphicFrameMkLst>
            <pc:docMk/>
            <pc:sldMk cId="4049344096" sldId="508"/>
            <ac:graphicFrameMk id="5" creationId="{1C4C8869-CA0D-44CD-BDEB-6D5FFD9D943C}"/>
          </ac:graphicFrameMkLst>
        </pc:graphicFrameChg>
      </pc:sldChg>
      <pc:sldMasterChg chg="setBg modSldLayout">
        <pc:chgData name="Nicholas Blenker" userId="228e909b-c64f-49db-ae86-7a88a5efdfa7" providerId="ADAL" clId="{3C46DA4C-6F2B-4A3C-92EE-E536C8340F5F}" dt="2022-01-07T17:28:14.040" v="6"/>
        <pc:sldMasterMkLst>
          <pc:docMk/>
          <pc:sldMasterMk cId="2460954070" sldId="2147483660"/>
        </pc:sldMasterMkLst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2385387890" sldId="2147483661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949138452" sldId="2147483662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2591524520" sldId="2147483663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1203092039" sldId="2147483664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3733172339" sldId="2147483665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3210312558" sldId="2147483666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3146388984" sldId="2147483667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3171841454" sldId="2147483668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1718958274" sldId="2147483669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2202905451" sldId="2147483670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3479445657" sldId="2147483671"/>
          </pc:sldLayoutMkLst>
        </pc:sldLayoutChg>
        <pc:sldLayoutChg chg="setBg">
          <pc:chgData name="Nicholas Blenker" userId="228e909b-c64f-49db-ae86-7a88a5efdfa7" providerId="ADAL" clId="{3C46DA4C-6F2B-4A3C-92EE-E536C8340F5F}" dt="2022-01-07T17:28:14.040" v="6"/>
          <pc:sldLayoutMkLst>
            <pc:docMk/>
            <pc:sldMasterMk cId="2460954070" sldId="2147483660"/>
            <pc:sldLayoutMk cId="1973413101" sldId="2147483672"/>
          </pc:sldLayoutMkLst>
        </pc:sldLayoutChg>
      </pc:sldMasterChg>
    </pc:docChg>
  </pc:docChgLst>
  <pc:docChgLst>
    <pc:chgData name="David Wilson" userId="S::dhw18@my.fsu.edu::af7c66e2-2e2b-45e7-9ec6-c688a1c50164" providerId="AD" clId="Web-{B1799C12-38F4-C9E0-4CB8-EB3819AB3452}"/>
    <pc:docChg chg="modSld">
      <pc:chgData name="David Wilson" userId="S::dhw18@my.fsu.edu::af7c66e2-2e2b-45e7-9ec6-c688a1c50164" providerId="AD" clId="Web-{B1799C12-38F4-C9E0-4CB8-EB3819AB3452}" dt="2022-01-14T03:15:16.102" v="623" actId="20577"/>
      <pc:docMkLst>
        <pc:docMk/>
      </pc:docMkLst>
      <pc:sldChg chg="modSp">
        <pc:chgData name="David Wilson" userId="S::dhw18@my.fsu.edu::af7c66e2-2e2b-45e7-9ec6-c688a1c50164" providerId="AD" clId="Web-{B1799C12-38F4-C9E0-4CB8-EB3819AB3452}" dt="2022-01-14T02:50:35.723" v="9" actId="1076"/>
        <pc:sldMkLst>
          <pc:docMk/>
          <pc:sldMk cId="2922584403" sldId="429"/>
        </pc:sldMkLst>
        <pc:spChg chg="mod">
          <ac:chgData name="David Wilson" userId="S::dhw18@my.fsu.edu::af7c66e2-2e2b-45e7-9ec6-c688a1c50164" providerId="AD" clId="Web-{B1799C12-38F4-C9E0-4CB8-EB3819AB3452}" dt="2022-01-14T02:50:31.832" v="8" actId="20577"/>
          <ac:spMkLst>
            <pc:docMk/>
            <pc:sldMk cId="2922584403" sldId="429"/>
            <ac:spMk id="52" creationId="{EF1B2FA8-066D-4244-91A2-BCC1E60B2FDA}"/>
          </ac:spMkLst>
        </pc:spChg>
        <pc:picChg chg="mod">
          <ac:chgData name="David Wilson" userId="S::dhw18@my.fsu.edu::af7c66e2-2e2b-45e7-9ec6-c688a1c50164" providerId="AD" clId="Web-{B1799C12-38F4-C9E0-4CB8-EB3819AB3452}" dt="2022-01-14T02:50:35.723" v="9" actId="1076"/>
          <ac:picMkLst>
            <pc:docMk/>
            <pc:sldMk cId="2922584403" sldId="429"/>
            <ac:picMk id="2" creationId="{247F29D0-8D31-4CBE-A896-A38681AC7F71}"/>
          </ac:picMkLst>
        </pc:picChg>
      </pc:sldChg>
      <pc:sldChg chg="modSp">
        <pc:chgData name="David Wilson" userId="S::dhw18@my.fsu.edu::af7c66e2-2e2b-45e7-9ec6-c688a1c50164" providerId="AD" clId="Web-{B1799C12-38F4-C9E0-4CB8-EB3819AB3452}" dt="2022-01-14T03:15:16.102" v="623" actId="20577"/>
        <pc:sldMkLst>
          <pc:docMk/>
          <pc:sldMk cId="3466338860" sldId="509"/>
        </pc:sldMkLst>
        <pc:spChg chg="mod">
          <ac:chgData name="David Wilson" userId="S::dhw18@my.fsu.edu::af7c66e2-2e2b-45e7-9ec6-c688a1c50164" providerId="AD" clId="Web-{B1799C12-38F4-C9E0-4CB8-EB3819AB3452}" dt="2022-01-14T03:15:16.102" v="623" actId="20577"/>
          <ac:spMkLst>
            <pc:docMk/>
            <pc:sldMk cId="3466338860" sldId="509"/>
            <ac:spMk id="3" creationId="{EFABE83E-825E-4C8C-A030-68971693EEA0}"/>
          </ac:spMkLst>
        </pc:spChg>
      </pc:sldChg>
      <pc:sldChg chg="addSp delSp modSp">
        <pc:chgData name="David Wilson" userId="S::dhw18@my.fsu.edu::af7c66e2-2e2b-45e7-9ec6-c688a1c50164" providerId="AD" clId="Web-{B1799C12-38F4-C9E0-4CB8-EB3819AB3452}" dt="2022-01-14T02:53:57.627" v="52" actId="1076"/>
        <pc:sldMkLst>
          <pc:docMk/>
          <pc:sldMk cId="1281571952" sldId="512"/>
        </pc:sldMkLst>
        <pc:spChg chg="del mod">
          <ac:chgData name="David Wilson" userId="S::dhw18@my.fsu.edu::af7c66e2-2e2b-45e7-9ec6-c688a1c50164" providerId="AD" clId="Web-{B1799C12-38F4-C9E0-4CB8-EB3819AB3452}" dt="2022-01-14T02:51:39.915" v="13"/>
          <ac:spMkLst>
            <pc:docMk/>
            <pc:sldMk cId="1281571952" sldId="512"/>
            <ac:spMk id="2" creationId="{F68304B8-B6DA-48BF-AD06-313F13D96CC9}"/>
          </ac:spMkLst>
        </pc:spChg>
        <pc:spChg chg="mod">
          <ac:chgData name="David Wilson" userId="S::dhw18@my.fsu.edu::af7c66e2-2e2b-45e7-9ec6-c688a1c50164" providerId="AD" clId="Web-{B1799C12-38F4-C9E0-4CB8-EB3819AB3452}" dt="2022-01-14T02:53:57.627" v="51" actId="1076"/>
          <ac:spMkLst>
            <pc:docMk/>
            <pc:sldMk cId="1281571952" sldId="512"/>
            <ac:spMk id="3" creationId="{DD08D3BF-E4C3-4301-9037-3956C28DA011}"/>
          </ac:spMkLst>
        </pc:spChg>
        <pc:spChg chg="mod">
          <ac:chgData name="David Wilson" userId="S::dhw18@my.fsu.edu::af7c66e2-2e2b-45e7-9ec6-c688a1c50164" providerId="AD" clId="Web-{B1799C12-38F4-C9E0-4CB8-EB3819AB3452}" dt="2022-01-14T02:53:57.627" v="52" actId="1076"/>
          <ac:spMkLst>
            <pc:docMk/>
            <pc:sldMk cId="1281571952" sldId="512"/>
            <ac:spMk id="4" creationId="{E2332AE4-A66A-4BBF-B773-F501BD8C55E3}"/>
          </ac:spMkLst>
        </pc:spChg>
        <pc:spChg chg="add mod">
          <ac:chgData name="David Wilson" userId="S::dhw18@my.fsu.edu::af7c66e2-2e2b-45e7-9ec6-c688a1c50164" providerId="AD" clId="Web-{B1799C12-38F4-C9E0-4CB8-EB3819AB3452}" dt="2022-01-14T02:51:52.291" v="15" actId="20577"/>
          <ac:spMkLst>
            <pc:docMk/>
            <pc:sldMk cId="1281571952" sldId="512"/>
            <ac:spMk id="5" creationId="{13ED74CA-C6A8-4872-A820-BAEF59A3A53D}"/>
          </ac:spMkLst>
        </pc:spChg>
        <pc:spChg chg="mod">
          <ac:chgData name="David Wilson" userId="S::dhw18@my.fsu.edu::af7c66e2-2e2b-45e7-9ec6-c688a1c50164" providerId="AD" clId="Web-{B1799C12-38F4-C9E0-4CB8-EB3819AB3452}" dt="2022-01-14T02:53:49.158" v="46" actId="1076"/>
          <ac:spMkLst>
            <pc:docMk/>
            <pc:sldMk cId="1281571952" sldId="512"/>
            <ac:spMk id="10" creationId="{1CCAEF3D-F988-44D7-B4BF-C9B32EFEF610}"/>
          </ac:spMkLst>
        </pc:spChg>
        <pc:spChg chg="mod">
          <ac:chgData name="David Wilson" userId="S::dhw18@my.fsu.edu::af7c66e2-2e2b-45e7-9ec6-c688a1c50164" providerId="AD" clId="Web-{B1799C12-38F4-C9E0-4CB8-EB3819AB3452}" dt="2022-01-14T02:53:49.173" v="47" actId="1076"/>
          <ac:spMkLst>
            <pc:docMk/>
            <pc:sldMk cId="1281571952" sldId="512"/>
            <ac:spMk id="11" creationId="{DBEF5FCD-F4AF-448C-B0EC-083849C8D084}"/>
          </ac:spMkLst>
        </pc:spChg>
        <pc:spChg chg="mod">
          <ac:chgData name="David Wilson" userId="S::dhw18@my.fsu.edu::af7c66e2-2e2b-45e7-9ec6-c688a1c50164" providerId="AD" clId="Web-{B1799C12-38F4-C9E0-4CB8-EB3819AB3452}" dt="2022-01-14T02:53:49.173" v="48" actId="1076"/>
          <ac:spMkLst>
            <pc:docMk/>
            <pc:sldMk cId="1281571952" sldId="512"/>
            <ac:spMk id="12" creationId="{690609AF-288B-4F52-82E7-5117966E7586}"/>
          </ac:spMkLst>
        </pc:spChg>
        <pc:spChg chg="add del mod">
          <ac:chgData name="David Wilson" userId="S::dhw18@my.fsu.edu::af7c66e2-2e2b-45e7-9ec6-c688a1c50164" providerId="AD" clId="Web-{B1799C12-38F4-C9E0-4CB8-EB3819AB3452}" dt="2022-01-14T02:51:47.837" v="14"/>
          <ac:spMkLst>
            <pc:docMk/>
            <pc:sldMk cId="1281571952" sldId="512"/>
            <ac:spMk id="14" creationId="{02A7B156-39E2-44D0-AA3C-D760CFC8CAB8}"/>
          </ac:spMkLst>
        </pc:spChg>
        <pc:spChg chg="mod">
          <ac:chgData name="David Wilson" userId="S::dhw18@my.fsu.edu::af7c66e2-2e2b-45e7-9ec6-c688a1c50164" providerId="AD" clId="Web-{B1799C12-38F4-C9E0-4CB8-EB3819AB3452}" dt="2022-01-14T02:53:49.189" v="50" actId="1076"/>
          <ac:spMkLst>
            <pc:docMk/>
            <pc:sldMk cId="1281571952" sldId="512"/>
            <ac:spMk id="15" creationId="{50368093-B7AA-4690-B398-D5DBABC59ADA}"/>
          </ac:spMkLst>
        </pc:spChg>
        <pc:picChg chg="mod">
          <ac:chgData name="David Wilson" userId="S::dhw18@my.fsu.edu::af7c66e2-2e2b-45e7-9ec6-c688a1c50164" providerId="AD" clId="Web-{B1799C12-38F4-C9E0-4CB8-EB3819AB3452}" dt="2022-01-14T02:53:49.142" v="43" actId="1076"/>
          <ac:picMkLst>
            <pc:docMk/>
            <pc:sldMk cId="1281571952" sldId="512"/>
            <ac:picMk id="7" creationId="{B03BC69E-2494-451E-9E92-F705D4F54DFC}"/>
          </ac:picMkLst>
        </pc:picChg>
        <pc:picChg chg="mod">
          <ac:chgData name="David Wilson" userId="S::dhw18@my.fsu.edu::af7c66e2-2e2b-45e7-9ec6-c688a1c50164" providerId="AD" clId="Web-{B1799C12-38F4-C9E0-4CB8-EB3819AB3452}" dt="2022-01-14T02:53:49.158" v="44" actId="1076"/>
          <ac:picMkLst>
            <pc:docMk/>
            <pc:sldMk cId="1281571952" sldId="512"/>
            <ac:picMk id="8" creationId="{1DC54F5F-EE8F-48F4-9F46-828A5329853F}"/>
          </ac:picMkLst>
        </pc:picChg>
        <pc:picChg chg="mod">
          <ac:chgData name="David Wilson" userId="S::dhw18@my.fsu.edu::af7c66e2-2e2b-45e7-9ec6-c688a1c50164" providerId="AD" clId="Web-{B1799C12-38F4-C9E0-4CB8-EB3819AB3452}" dt="2022-01-14T02:53:49.158" v="45" actId="1076"/>
          <ac:picMkLst>
            <pc:docMk/>
            <pc:sldMk cId="1281571952" sldId="512"/>
            <ac:picMk id="9" creationId="{4B61A0AF-2565-4CC2-A6A3-FA2F676FA1A4}"/>
          </ac:picMkLst>
        </pc:picChg>
        <pc:picChg chg="mod">
          <ac:chgData name="David Wilson" userId="S::dhw18@my.fsu.edu::af7c66e2-2e2b-45e7-9ec6-c688a1c50164" providerId="AD" clId="Web-{B1799C12-38F4-C9E0-4CB8-EB3819AB3452}" dt="2022-01-14T02:53:49.189" v="49" actId="1076"/>
          <ac:picMkLst>
            <pc:docMk/>
            <pc:sldMk cId="1281571952" sldId="512"/>
            <ac:picMk id="13" creationId="{8C496B59-9F97-47AF-90B1-0D6447D99E46}"/>
          </ac:picMkLst>
        </pc:picChg>
        <pc:picChg chg="mod">
          <ac:chgData name="David Wilson" userId="S::dhw18@my.fsu.edu::af7c66e2-2e2b-45e7-9ec6-c688a1c50164" providerId="AD" clId="Web-{B1799C12-38F4-C9E0-4CB8-EB3819AB3452}" dt="2022-01-14T02:53:49.142" v="42" actId="1076"/>
          <ac:picMkLst>
            <pc:docMk/>
            <pc:sldMk cId="1281571952" sldId="512"/>
            <ac:picMk id="1030" creationId="{D7DAB9E7-48BD-4EB2-91A4-D491CEC05C7F}"/>
          </ac:picMkLst>
        </pc:picChg>
      </pc:sldChg>
      <pc:sldChg chg="addSp delSp modSp">
        <pc:chgData name="David Wilson" userId="S::dhw18@my.fsu.edu::af7c66e2-2e2b-45e7-9ec6-c688a1c50164" providerId="AD" clId="Web-{B1799C12-38F4-C9E0-4CB8-EB3819AB3452}" dt="2022-01-14T02:59:38.071" v="193" actId="1076"/>
        <pc:sldMkLst>
          <pc:docMk/>
          <pc:sldMk cId="1387560567" sldId="513"/>
        </pc:sldMkLst>
        <pc:spChg chg="del">
          <ac:chgData name="David Wilson" userId="S::dhw18@my.fsu.edu::af7c66e2-2e2b-45e7-9ec6-c688a1c50164" providerId="AD" clId="Web-{B1799C12-38F4-C9E0-4CB8-EB3819AB3452}" dt="2022-01-14T02:54:58.647" v="53"/>
          <ac:spMkLst>
            <pc:docMk/>
            <pc:sldMk cId="1387560567" sldId="513"/>
            <ac:spMk id="2" creationId="{3BEA8350-BB8E-48E2-B395-CE1B213AE8FC}"/>
          </ac:spMkLst>
        </pc:spChg>
        <pc:spChg chg="add del mod">
          <ac:chgData name="David Wilson" userId="S::dhw18@my.fsu.edu::af7c66e2-2e2b-45e7-9ec6-c688a1c50164" providerId="AD" clId="Web-{B1799C12-38F4-C9E0-4CB8-EB3819AB3452}" dt="2022-01-14T02:55:02.381" v="55"/>
          <ac:spMkLst>
            <pc:docMk/>
            <pc:sldMk cId="1387560567" sldId="513"/>
            <ac:spMk id="6" creationId="{3145795A-3BB1-4C40-A751-E9F9575687ED}"/>
          </ac:spMkLst>
        </pc:spChg>
        <pc:spChg chg="mod">
          <ac:chgData name="David Wilson" userId="S::dhw18@my.fsu.edu::af7c66e2-2e2b-45e7-9ec6-c688a1c50164" providerId="AD" clId="Web-{B1799C12-38F4-C9E0-4CB8-EB3819AB3452}" dt="2022-01-14T02:59:38.071" v="193" actId="1076"/>
          <ac:spMkLst>
            <pc:docMk/>
            <pc:sldMk cId="1387560567" sldId="513"/>
            <ac:spMk id="7" creationId="{7C2596FF-F8A4-4669-AD17-386F01FA7D69}"/>
          </ac:spMkLst>
        </pc:spChg>
        <pc:spChg chg="mod">
          <ac:chgData name="David Wilson" userId="S::dhw18@my.fsu.edu::af7c66e2-2e2b-45e7-9ec6-c688a1c50164" providerId="AD" clId="Web-{B1799C12-38F4-C9E0-4CB8-EB3819AB3452}" dt="2022-01-14T02:59:32.133" v="191" actId="1076"/>
          <ac:spMkLst>
            <pc:docMk/>
            <pc:sldMk cId="1387560567" sldId="513"/>
            <ac:spMk id="8" creationId="{A719BC83-4C43-4B46-A898-7F1B7A01CDE1}"/>
          </ac:spMkLst>
        </pc:spChg>
        <pc:spChg chg="add mod">
          <ac:chgData name="David Wilson" userId="S::dhw18@my.fsu.edu::af7c66e2-2e2b-45e7-9ec6-c688a1c50164" providerId="AD" clId="Web-{B1799C12-38F4-C9E0-4CB8-EB3819AB3452}" dt="2022-01-14T02:55:09.335" v="61" actId="20577"/>
          <ac:spMkLst>
            <pc:docMk/>
            <pc:sldMk cId="1387560567" sldId="513"/>
            <ac:spMk id="10" creationId="{B4D9D798-62C5-4B33-8472-920AC52D02EB}"/>
          </ac:spMkLst>
        </pc:spChg>
        <pc:picChg chg="mod">
          <ac:chgData name="David Wilson" userId="S::dhw18@my.fsu.edu::af7c66e2-2e2b-45e7-9ec6-c688a1c50164" providerId="AD" clId="Web-{B1799C12-38F4-C9E0-4CB8-EB3819AB3452}" dt="2022-01-14T02:59:38.071" v="192" actId="1076"/>
          <ac:picMkLst>
            <pc:docMk/>
            <pc:sldMk cId="1387560567" sldId="513"/>
            <ac:picMk id="5" creationId="{E0FEEB10-7443-4DAA-A40D-4B2FE37C4278}"/>
          </ac:picMkLst>
        </pc:picChg>
      </pc:sldChg>
      <pc:sldChg chg="addSp delSp modSp">
        <pc:chgData name="David Wilson" userId="S::dhw18@my.fsu.edu::af7c66e2-2e2b-45e7-9ec6-c688a1c50164" providerId="AD" clId="Web-{B1799C12-38F4-C9E0-4CB8-EB3819AB3452}" dt="2022-01-14T03:04:25.372" v="246" actId="1076"/>
        <pc:sldMkLst>
          <pc:docMk/>
          <pc:sldMk cId="3585162939" sldId="514"/>
        </pc:sldMkLst>
        <pc:spChg chg="del">
          <ac:chgData name="David Wilson" userId="S::dhw18@my.fsu.edu::af7c66e2-2e2b-45e7-9ec6-c688a1c50164" providerId="AD" clId="Web-{B1799C12-38F4-C9E0-4CB8-EB3819AB3452}" dt="2022-01-14T02:59:59.057" v="196"/>
          <ac:spMkLst>
            <pc:docMk/>
            <pc:sldMk cId="3585162939" sldId="514"/>
            <ac:spMk id="2" creationId="{3BEA8350-BB8E-48E2-B395-CE1B213AE8FC}"/>
          </ac:spMkLst>
        </pc:spChg>
        <pc:spChg chg="del mod">
          <ac:chgData name="David Wilson" userId="S::dhw18@my.fsu.edu::af7c66e2-2e2b-45e7-9ec6-c688a1c50164" providerId="AD" clId="Web-{B1799C12-38F4-C9E0-4CB8-EB3819AB3452}" dt="2022-01-14T03:01:30.375" v="218"/>
          <ac:spMkLst>
            <pc:docMk/>
            <pc:sldMk cId="3585162939" sldId="514"/>
            <ac:spMk id="4" creationId="{16D88561-612F-4193-B0A6-496B0C8D12D4}"/>
          </ac:spMkLst>
        </pc:spChg>
        <pc:spChg chg="add mod">
          <ac:chgData name="David Wilson" userId="S::dhw18@my.fsu.edu::af7c66e2-2e2b-45e7-9ec6-c688a1c50164" providerId="AD" clId="Web-{B1799C12-38F4-C9E0-4CB8-EB3819AB3452}" dt="2022-01-14T03:03:25.664" v="234" actId="20577"/>
          <ac:spMkLst>
            <pc:docMk/>
            <pc:sldMk cId="3585162939" sldId="514"/>
            <ac:spMk id="6" creationId="{B9EE293A-F680-4596-A25A-EAA6C3D7EAFF}"/>
          </ac:spMkLst>
        </pc:spChg>
        <pc:spChg chg="mod ord">
          <ac:chgData name="David Wilson" userId="S::dhw18@my.fsu.edu::af7c66e2-2e2b-45e7-9ec6-c688a1c50164" providerId="AD" clId="Web-{B1799C12-38F4-C9E0-4CB8-EB3819AB3452}" dt="2022-01-14T03:04:25.372" v="246" actId="1076"/>
          <ac:spMkLst>
            <pc:docMk/>
            <pc:sldMk cId="3585162939" sldId="514"/>
            <ac:spMk id="7" creationId="{7C2596FF-F8A4-4669-AD17-386F01FA7D69}"/>
          </ac:spMkLst>
        </pc:spChg>
        <pc:spChg chg="add del mod">
          <ac:chgData name="David Wilson" userId="S::dhw18@my.fsu.edu::af7c66e2-2e2b-45e7-9ec6-c688a1c50164" providerId="AD" clId="Web-{B1799C12-38F4-C9E0-4CB8-EB3819AB3452}" dt="2022-01-14T03:00:08.589" v="198"/>
          <ac:spMkLst>
            <pc:docMk/>
            <pc:sldMk cId="3585162939" sldId="514"/>
            <ac:spMk id="10" creationId="{9D85ED92-BA4A-4C4C-AC5B-B09E69BBBF6F}"/>
          </ac:spMkLst>
        </pc:spChg>
        <pc:spChg chg="add">
          <ac:chgData name="David Wilson" userId="S::dhw18@my.fsu.edu::af7c66e2-2e2b-45e7-9ec6-c688a1c50164" providerId="AD" clId="Web-{B1799C12-38F4-C9E0-4CB8-EB3819AB3452}" dt="2022-01-14T02:59:59.979" v="197"/>
          <ac:spMkLst>
            <pc:docMk/>
            <pc:sldMk cId="3585162939" sldId="514"/>
            <ac:spMk id="12" creationId="{5DDEC6F2-22C3-47C4-9485-B4A74CD7E18C}"/>
          </ac:spMkLst>
        </pc:spChg>
        <pc:picChg chg="del mod">
          <ac:chgData name="David Wilson" userId="S::dhw18@my.fsu.edu::af7c66e2-2e2b-45e7-9ec6-c688a1c50164" providerId="AD" clId="Web-{B1799C12-38F4-C9E0-4CB8-EB3819AB3452}" dt="2022-01-14T03:04:03.027" v="242"/>
          <ac:picMkLst>
            <pc:docMk/>
            <pc:sldMk cId="3585162939" sldId="514"/>
            <ac:picMk id="5" creationId="{E0FEEB10-7443-4DAA-A40D-4B2FE37C4278}"/>
          </ac:picMkLst>
        </pc:picChg>
        <pc:picChg chg="add del">
          <ac:chgData name="David Wilson" userId="S::dhw18@my.fsu.edu::af7c66e2-2e2b-45e7-9ec6-c688a1c50164" providerId="AD" clId="Web-{B1799C12-38F4-C9E0-4CB8-EB3819AB3452}" dt="2022-01-14T03:03:56.120" v="240"/>
          <ac:picMkLst>
            <pc:docMk/>
            <pc:sldMk cId="3585162939" sldId="514"/>
            <ac:picMk id="14" creationId="{16623CF3-0918-440B-BC97-E162FBA40EBE}"/>
          </ac:picMkLst>
        </pc:picChg>
        <pc:picChg chg="add">
          <ac:chgData name="David Wilson" userId="S::dhw18@my.fsu.edu::af7c66e2-2e2b-45e7-9ec6-c688a1c50164" providerId="AD" clId="Web-{B1799C12-38F4-C9E0-4CB8-EB3819AB3452}" dt="2022-01-14T03:04:08.137" v="243"/>
          <ac:picMkLst>
            <pc:docMk/>
            <pc:sldMk cId="3585162939" sldId="514"/>
            <ac:picMk id="16" creationId="{451E02A6-A2CC-4C0E-9099-DC6B23069E81}"/>
          </ac:picMkLst>
        </pc:picChg>
      </pc:sldChg>
      <pc:sldChg chg="addSp delSp modSp">
        <pc:chgData name="David Wilson" userId="S::dhw18@my.fsu.edu::af7c66e2-2e2b-45e7-9ec6-c688a1c50164" providerId="AD" clId="Web-{B1799C12-38F4-C9E0-4CB8-EB3819AB3452}" dt="2022-01-14T03:11:23.353" v="461" actId="20577"/>
        <pc:sldMkLst>
          <pc:docMk/>
          <pc:sldMk cId="109302880" sldId="515"/>
        </pc:sldMkLst>
        <pc:spChg chg="del">
          <ac:chgData name="David Wilson" userId="S::dhw18@my.fsu.edu::af7c66e2-2e2b-45e7-9ec6-c688a1c50164" providerId="AD" clId="Web-{B1799C12-38F4-C9E0-4CB8-EB3819AB3452}" dt="2022-01-14T03:04:57.702" v="253"/>
          <ac:spMkLst>
            <pc:docMk/>
            <pc:sldMk cId="109302880" sldId="515"/>
            <ac:spMk id="2" creationId="{3BEA8350-BB8E-48E2-B395-CE1B213AE8FC}"/>
          </ac:spMkLst>
        </pc:spChg>
        <pc:spChg chg="del mod">
          <ac:chgData name="David Wilson" userId="S::dhw18@my.fsu.edu::af7c66e2-2e2b-45e7-9ec6-c688a1c50164" providerId="AD" clId="Web-{B1799C12-38F4-C9E0-4CB8-EB3819AB3452}" dt="2022-01-14T03:10:54.132" v="421"/>
          <ac:spMkLst>
            <pc:docMk/>
            <pc:sldMk cId="109302880" sldId="515"/>
            <ac:spMk id="4" creationId="{F050FE7D-1A16-4951-AB74-B8C914046CD7}"/>
          </ac:spMkLst>
        </pc:spChg>
        <pc:spChg chg="add del">
          <ac:chgData name="David Wilson" userId="S::dhw18@my.fsu.edu::af7c66e2-2e2b-45e7-9ec6-c688a1c50164" providerId="AD" clId="Web-{B1799C12-38F4-C9E0-4CB8-EB3819AB3452}" dt="2022-01-14T03:04:44.530" v="251"/>
          <ac:spMkLst>
            <pc:docMk/>
            <pc:sldMk cId="109302880" sldId="515"/>
            <ac:spMk id="7" creationId="{7C2596FF-F8A4-4669-AD17-386F01FA7D69}"/>
          </ac:spMkLst>
        </pc:spChg>
        <pc:spChg chg="add del mod">
          <ac:chgData name="David Wilson" userId="S::dhw18@my.fsu.edu::af7c66e2-2e2b-45e7-9ec6-c688a1c50164" providerId="AD" clId="Web-{B1799C12-38F4-C9E0-4CB8-EB3819AB3452}" dt="2022-01-14T03:05:21.845" v="258"/>
          <ac:spMkLst>
            <pc:docMk/>
            <pc:sldMk cId="109302880" sldId="515"/>
            <ac:spMk id="8" creationId="{930F2B30-3C58-4573-ABDA-8FE4E2E6ECB7}"/>
          </ac:spMkLst>
        </pc:spChg>
        <pc:spChg chg="add mod">
          <ac:chgData name="David Wilson" userId="S::dhw18@my.fsu.edu::af7c66e2-2e2b-45e7-9ec6-c688a1c50164" providerId="AD" clId="Web-{B1799C12-38F4-C9E0-4CB8-EB3819AB3452}" dt="2022-01-14T03:11:23.353" v="461" actId="20577"/>
          <ac:spMkLst>
            <pc:docMk/>
            <pc:sldMk cId="109302880" sldId="515"/>
            <ac:spMk id="10" creationId="{F574B5FE-8044-4E29-BC8D-E8A96874ACA0}"/>
          </ac:spMkLst>
        </pc:spChg>
        <pc:spChg chg="add">
          <ac:chgData name="David Wilson" userId="S::dhw18@my.fsu.edu::af7c66e2-2e2b-45e7-9ec6-c688a1c50164" providerId="AD" clId="Web-{B1799C12-38F4-C9E0-4CB8-EB3819AB3452}" dt="2022-01-14T03:05:16.532" v="255"/>
          <ac:spMkLst>
            <pc:docMk/>
            <pc:sldMk cId="109302880" sldId="515"/>
            <ac:spMk id="12" creationId="{18C66C0E-6306-4C0E-BBC2-3E5ABCF084CF}"/>
          </ac:spMkLst>
        </pc:spChg>
        <pc:spChg chg="add mod">
          <ac:chgData name="David Wilson" userId="S::dhw18@my.fsu.edu::af7c66e2-2e2b-45e7-9ec6-c688a1c50164" providerId="AD" clId="Web-{B1799C12-38F4-C9E0-4CB8-EB3819AB3452}" dt="2022-01-14T03:05:25.439" v="260" actId="20577"/>
          <ac:spMkLst>
            <pc:docMk/>
            <pc:sldMk cId="109302880" sldId="515"/>
            <ac:spMk id="16" creationId="{3C44761C-D9B6-40C8-9450-393644916448}"/>
          </ac:spMkLst>
        </pc:spChg>
        <pc:picChg chg="add del">
          <ac:chgData name="David Wilson" userId="S::dhw18@my.fsu.edu::af7c66e2-2e2b-45e7-9ec6-c688a1c50164" providerId="AD" clId="Web-{B1799C12-38F4-C9E0-4CB8-EB3819AB3452}" dt="2022-01-14T03:04:51.280" v="252"/>
          <ac:picMkLst>
            <pc:docMk/>
            <pc:sldMk cId="109302880" sldId="515"/>
            <ac:picMk id="5" creationId="{E0FEEB10-7443-4DAA-A40D-4B2FE37C4278}"/>
          </ac:picMkLst>
        </pc:picChg>
        <pc:picChg chg="add">
          <ac:chgData name="David Wilson" userId="S::dhw18@my.fsu.edu::af7c66e2-2e2b-45e7-9ec6-c688a1c50164" providerId="AD" clId="Web-{B1799C12-38F4-C9E0-4CB8-EB3819AB3452}" dt="2022-01-14T03:05:16.532" v="256"/>
          <ac:picMkLst>
            <pc:docMk/>
            <pc:sldMk cId="109302880" sldId="515"/>
            <ac:picMk id="14" creationId="{70D380D7-8300-49D6-A8DD-F6E1522FC051}"/>
          </ac:picMkLst>
        </pc:picChg>
      </pc:sldChg>
      <pc:sldChg chg="addSp delSp modSp">
        <pc:chgData name="David Wilson" userId="S::dhw18@my.fsu.edu::af7c66e2-2e2b-45e7-9ec6-c688a1c50164" providerId="AD" clId="Web-{B1799C12-38F4-C9E0-4CB8-EB3819AB3452}" dt="2022-01-14T03:14:44.850" v="618"/>
        <pc:sldMkLst>
          <pc:docMk/>
          <pc:sldMk cId="121483913" sldId="516"/>
        </pc:sldMkLst>
        <pc:spChg chg="del">
          <ac:chgData name="David Wilson" userId="S::dhw18@my.fsu.edu::af7c66e2-2e2b-45e7-9ec6-c688a1c50164" providerId="AD" clId="Web-{B1799C12-38F4-C9E0-4CB8-EB3819AB3452}" dt="2022-01-14T03:14:38.209" v="616"/>
          <ac:spMkLst>
            <pc:docMk/>
            <pc:sldMk cId="121483913" sldId="516"/>
            <ac:spMk id="2" creationId="{3BEA8350-BB8E-48E2-B395-CE1B213AE8FC}"/>
          </ac:spMkLst>
        </pc:spChg>
        <pc:spChg chg="mod">
          <ac:chgData name="David Wilson" userId="S::dhw18@my.fsu.edu::af7c66e2-2e2b-45e7-9ec6-c688a1c50164" providerId="AD" clId="Web-{B1799C12-38F4-C9E0-4CB8-EB3819AB3452}" dt="2022-01-14T03:14:16.614" v="615" actId="20577"/>
          <ac:spMkLst>
            <pc:docMk/>
            <pc:sldMk cId="121483913" sldId="516"/>
            <ac:spMk id="6" creationId="{82BEACB7-346A-43B9-BC82-B7EA95DC17B1}"/>
          </ac:spMkLst>
        </pc:spChg>
        <pc:spChg chg="add del mod">
          <ac:chgData name="David Wilson" userId="S::dhw18@my.fsu.edu::af7c66e2-2e2b-45e7-9ec6-c688a1c50164" providerId="AD" clId="Web-{B1799C12-38F4-C9E0-4CB8-EB3819AB3452}" dt="2022-01-14T03:14:44.850" v="618"/>
          <ac:spMkLst>
            <pc:docMk/>
            <pc:sldMk cId="121483913" sldId="516"/>
            <ac:spMk id="9" creationId="{21535272-096C-401D-95CC-0B8AD2A18EA5}"/>
          </ac:spMkLst>
        </pc:spChg>
        <pc:spChg chg="add">
          <ac:chgData name="David Wilson" userId="S::dhw18@my.fsu.edu::af7c66e2-2e2b-45e7-9ec6-c688a1c50164" providerId="AD" clId="Web-{B1799C12-38F4-C9E0-4CB8-EB3819AB3452}" dt="2022-01-14T03:14:38.975" v="617"/>
          <ac:spMkLst>
            <pc:docMk/>
            <pc:sldMk cId="121483913" sldId="516"/>
            <ac:spMk id="11" creationId="{E3792627-1F04-4B79-97C7-11E29A6F722D}"/>
          </ac:spMkLst>
        </pc:spChg>
      </pc:sldChg>
    </pc:docChg>
  </pc:docChgLst>
  <pc:docChgLst>
    <pc:chgData name="Guest User" userId="S::urn:spo:anon#2a151c756d67ec4d033194e3a164e34f669a9ae293ba7eef0f56568a69f16ede::" providerId="AD" clId="Web-{6190E2CB-C44C-18B9-4258-B443996DE297}"/>
    <pc:docChg chg="addSld modSld">
      <pc:chgData name="Guest User" userId="S::urn:spo:anon#2a151c756d67ec4d033194e3a164e34f669a9ae293ba7eef0f56568a69f16ede::" providerId="AD" clId="Web-{6190E2CB-C44C-18B9-4258-B443996DE297}" dt="2022-01-14T03:41:38.723" v="669"/>
      <pc:docMkLst>
        <pc:docMk/>
      </pc:docMkLst>
      <pc:sldChg chg="addSp delSp">
        <pc:chgData name="Guest User" userId="S::urn:spo:anon#2a151c756d67ec4d033194e3a164e34f669a9ae293ba7eef0f56568a69f16ede::" providerId="AD" clId="Web-{6190E2CB-C44C-18B9-4258-B443996DE297}" dt="2022-01-14T03:13:42.022" v="49"/>
        <pc:sldMkLst>
          <pc:docMk/>
          <pc:sldMk cId="2922584403" sldId="429"/>
        </pc:sldMkLst>
        <pc:spChg chg="add del">
          <ac:chgData name="Guest User" userId="S::urn:spo:anon#2a151c756d67ec4d033194e3a164e34f669a9ae293ba7eef0f56568a69f16ede::" providerId="AD" clId="Web-{6190E2CB-C44C-18B9-4258-B443996DE297}" dt="2022-01-14T03:13:42.022" v="49"/>
          <ac:spMkLst>
            <pc:docMk/>
            <pc:sldMk cId="2922584403" sldId="429"/>
            <ac:spMk id="5" creationId="{821AF6B7-1451-4542-BCA6-35F8129C56BC}"/>
          </ac:spMkLst>
        </pc:spChg>
      </pc:sldChg>
      <pc:sldChg chg="addSp delSp modSp">
        <pc:chgData name="Guest User" userId="S::urn:spo:anon#2a151c756d67ec4d033194e3a164e34f669a9ae293ba7eef0f56568a69f16ede::" providerId="AD" clId="Web-{6190E2CB-C44C-18B9-4258-B443996DE297}" dt="2022-01-14T03:41:38.723" v="669"/>
        <pc:sldMkLst>
          <pc:docMk/>
          <pc:sldMk cId="4049344096" sldId="508"/>
        </pc:sldMkLst>
        <pc:spChg chg="add mod">
          <ac:chgData name="Guest User" userId="S::urn:spo:anon#2a151c756d67ec4d033194e3a164e34f669a9ae293ba7eef0f56568a69f16ede::" providerId="AD" clId="Web-{6190E2CB-C44C-18B9-4258-B443996DE297}" dt="2022-01-14T03:37:17.357" v="584" actId="1076"/>
          <ac:spMkLst>
            <pc:docMk/>
            <pc:sldMk cId="4049344096" sldId="508"/>
            <ac:spMk id="3" creationId="{E82A5D39-BBD1-497E-BDD7-D4D04FE5B26E}"/>
          </ac:spMkLst>
        </pc:spChg>
        <pc:spChg chg="add del mod">
          <ac:chgData name="Guest User" userId="S::urn:spo:anon#2a151c756d67ec4d033194e3a164e34f669a9ae293ba7eef0f56568a69f16ede::" providerId="AD" clId="Web-{6190E2CB-C44C-18B9-4258-B443996DE297}" dt="2022-01-14T03:41:34.613" v="664"/>
          <ac:spMkLst>
            <pc:docMk/>
            <pc:sldMk cId="4049344096" sldId="508"/>
            <ac:spMk id="9" creationId="{FA5C99FC-B232-4DC3-B432-4D39669B6BA4}"/>
          </ac:spMkLst>
        </pc:spChg>
        <pc:spChg chg="add mod">
          <ac:chgData name="Guest User" userId="S::urn:spo:anon#2a151c756d67ec4d033194e3a164e34f669a9ae293ba7eef0f56568a69f16ede::" providerId="AD" clId="Web-{6190E2CB-C44C-18B9-4258-B443996DE297}" dt="2022-01-14T03:37:17.372" v="585" actId="1076"/>
          <ac:spMkLst>
            <pc:docMk/>
            <pc:sldMk cId="4049344096" sldId="508"/>
            <ac:spMk id="11" creationId="{1D7F7932-2D9C-4056-B612-1B68948AB3E2}"/>
          </ac:spMkLst>
        </pc:spChg>
        <pc:spChg chg="add del mod">
          <ac:chgData name="Guest User" userId="S::urn:spo:anon#2a151c756d67ec4d033194e3a164e34f669a9ae293ba7eef0f56568a69f16ede::" providerId="AD" clId="Web-{6190E2CB-C44C-18B9-4258-B443996DE297}" dt="2022-01-14T03:34:03.883" v="470"/>
          <ac:spMkLst>
            <pc:docMk/>
            <pc:sldMk cId="4049344096" sldId="508"/>
            <ac:spMk id="13" creationId="{894D2CF9-9135-4A4E-BF0A-D8A3F484A6D9}"/>
          </ac:spMkLst>
        </pc:spChg>
        <pc:spChg chg="add del mod">
          <ac:chgData name="Guest User" userId="S::urn:spo:anon#2a151c756d67ec4d033194e3a164e34f669a9ae293ba7eef0f56568a69f16ede::" providerId="AD" clId="Web-{6190E2CB-C44C-18B9-4258-B443996DE297}" dt="2022-01-14T03:41:38.723" v="669"/>
          <ac:spMkLst>
            <pc:docMk/>
            <pc:sldMk cId="4049344096" sldId="508"/>
            <ac:spMk id="14" creationId="{D7E594B9-FA88-4DA9-B3F0-B3ABD9605B8E}"/>
          </ac:spMkLst>
        </pc:spChg>
        <pc:spChg chg="add del mod">
          <ac:chgData name="Guest User" userId="S::urn:spo:anon#2a151c756d67ec4d033194e3a164e34f669a9ae293ba7eef0f56568a69f16ede::" providerId="AD" clId="Web-{6190E2CB-C44C-18B9-4258-B443996DE297}" dt="2022-01-14T03:41:37.989" v="668"/>
          <ac:spMkLst>
            <pc:docMk/>
            <pc:sldMk cId="4049344096" sldId="508"/>
            <ac:spMk id="16" creationId="{E572F2F7-E03E-4C90-A7B1-B3C6C7809594}"/>
          </ac:spMkLst>
        </pc:spChg>
        <pc:spChg chg="add mod">
          <ac:chgData name="Guest User" userId="S::urn:spo:anon#2a151c756d67ec4d033194e3a164e34f669a9ae293ba7eef0f56568a69f16ede::" providerId="AD" clId="Web-{6190E2CB-C44C-18B9-4258-B443996DE297}" dt="2022-01-14T03:39:14.375" v="647" actId="1076"/>
          <ac:spMkLst>
            <pc:docMk/>
            <pc:sldMk cId="4049344096" sldId="508"/>
            <ac:spMk id="17" creationId="{C294F171-8D17-4D38-9D6E-2535F75D4A1E}"/>
          </ac:spMkLst>
        </pc:spChg>
        <pc:picChg chg="mod">
          <ac:chgData name="Guest User" userId="S::urn:spo:anon#2a151c756d67ec4d033194e3a164e34f669a9ae293ba7eef0f56568a69f16ede::" providerId="AD" clId="Web-{6190E2CB-C44C-18B9-4258-B443996DE297}" dt="2022-01-14T03:37:17.357" v="583" actId="1076"/>
          <ac:picMkLst>
            <pc:docMk/>
            <pc:sldMk cId="4049344096" sldId="508"/>
            <ac:picMk id="8" creationId="{9523F1C2-B307-4574-A2DA-35C19F751628}"/>
          </ac:picMkLst>
        </pc:picChg>
        <pc:cxnChg chg="add del mod">
          <ac:chgData name="Guest User" userId="S::urn:spo:anon#2a151c756d67ec4d033194e3a164e34f669a9ae293ba7eef0f56568a69f16ede::" providerId="AD" clId="Web-{6190E2CB-C44C-18B9-4258-B443996DE297}" dt="2022-01-14T03:41:35.363" v="665"/>
          <ac:cxnSpMkLst>
            <pc:docMk/>
            <pc:sldMk cId="4049344096" sldId="508"/>
            <ac:cxnSpMk id="15" creationId="{6AB6B38D-D483-419E-A447-83FBB22CD41F}"/>
          </ac:cxnSpMkLst>
        </pc:cxnChg>
        <pc:cxnChg chg="add del mod">
          <ac:chgData name="Guest User" userId="S::urn:spo:anon#2a151c756d67ec4d033194e3a164e34f669a9ae293ba7eef0f56568a69f16ede::" providerId="AD" clId="Web-{6190E2CB-C44C-18B9-4258-B443996DE297}" dt="2022-01-14T03:38:24.999" v="640"/>
          <ac:cxnSpMkLst>
            <pc:docMk/>
            <pc:sldMk cId="4049344096" sldId="508"/>
            <ac:cxnSpMk id="18" creationId="{139801D9-6CB1-4EE8-B848-4317AB568436}"/>
          </ac:cxnSpMkLst>
        </pc:cxnChg>
        <pc:cxnChg chg="add mod">
          <ac:chgData name="Guest User" userId="S::urn:spo:anon#2a151c756d67ec4d033194e3a164e34f669a9ae293ba7eef0f56568a69f16ede::" providerId="AD" clId="Web-{6190E2CB-C44C-18B9-4258-B443996DE297}" dt="2022-01-14T03:39:01.250" v="644"/>
          <ac:cxnSpMkLst>
            <pc:docMk/>
            <pc:sldMk cId="4049344096" sldId="508"/>
            <ac:cxnSpMk id="19" creationId="{5AD845CC-F48F-47D1-98D9-22F28AC95FE4}"/>
          </ac:cxnSpMkLst>
        </pc:cxnChg>
        <pc:cxnChg chg="add del mod">
          <ac:chgData name="Guest User" userId="S::urn:spo:anon#2a151c756d67ec4d033194e3a164e34f669a9ae293ba7eef0f56568a69f16ede::" providerId="AD" clId="Web-{6190E2CB-C44C-18B9-4258-B443996DE297}" dt="2022-01-14T03:41:09.550" v="663"/>
          <ac:cxnSpMkLst>
            <pc:docMk/>
            <pc:sldMk cId="4049344096" sldId="508"/>
            <ac:cxnSpMk id="20" creationId="{4FD8F2B3-3E70-4111-91E7-2BF785DD7EBB}"/>
          </ac:cxnSpMkLst>
        </pc:cxnChg>
        <pc:cxnChg chg="add del mod">
          <ac:chgData name="Guest User" userId="S::urn:spo:anon#2a151c756d67ec4d033194e3a164e34f669a9ae293ba7eef0f56568a69f16ede::" providerId="AD" clId="Web-{6190E2CB-C44C-18B9-4258-B443996DE297}" dt="2022-01-14T03:40:35.440" v="658"/>
          <ac:cxnSpMkLst>
            <pc:docMk/>
            <pc:sldMk cId="4049344096" sldId="508"/>
            <ac:cxnSpMk id="21" creationId="{66601E68-89EB-4129-B673-CF932CD6A299}"/>
          </ac:cxnSpMkLst>
        </pc:cxnChg>
      </pc:sldChg>
      <pc:sldChg chg="addSp delSp modSp">
        <pc:chgData name="Guest User" userId="S::urn:spo:anon#2a151c756d67ec4d033194e3a164e34f669a9ae293ba7eef0f56568a69f16ede::" providerId="AD" clId="Web-{6190E2CB-C44C-18B9-4258-B443996DE297}" dt="2022-01-14T03:28:51.109" v="456" actId="1076"/>
        <pc:sldMkLst>
          <pc:docMk/>
          <pc:sldMk cId="3466338860" sldId="509"/>
        </pc:sldMkLst>
        <pc:spChg chg="mod">
          <ac:chgData name="Guest User" userId="S::urn:spo:anon#2a151c756d67ec4d033194e3a164e34f669a9ae293ba7eef0f56568a69f16ede::" providerId="AD" clId="Web-{6190E2CB-C44C-18B9-4258-B443996DE297}" dt="2022-01-14T03:24:59.150" v="450" actId="20577"/>
          <ac:spMkLst>
            <pc:docMk/>
            <pc:sldMk cId="3466338860" sldId="509"/>
            <ac:spMk id="3" creationId="{EFABE83E-825E-4C8C-A030-68971693EEA0}"/>
          </ac:spMkLst>
        </pc:spChg>
        <pc:spChg chg="mod">
          <ac:chgData name="Guest User" userId="S::urn:spo:anon#2a151c756d67ec4d033194e3a164e34f669a9ae293ba7eef0f56568a69f16ede::" providerId="AD" clId="Web-{6190E2CB-C44C-18B9-4258-B443996DE297}" dt="2022-01-14T03:28:36.499" v="455" actId="20577"/>
          <ac:spMkLst>
            <pc:docMk/>
            <pc:sldMk cId="3466338860" sldId="509"/>
            <ac:spMk id="5" creationId="{323EBB7A-D730-42D5-8B04-5A6704532B36}"/>
          </ac:spMkLst>
        </pc:spChg>
        <pc:spChg chg="add mod">
          <ac:chgData name="Guest User" userId="S::urn:spo:anon#2a151c756d67ec4d033194e3a164e34f669a9ae293ba7eef0f56568a69f16ede::" providerId="AD" clId="Web-{6190E2CB-C44C-18B9-4258-B443996DE297}" dt="2022-01-14T03:28:07.561" v="452" actId="1076"/>
          <ac:spMkLst>
            <pc:docMk/>
            <pc:sldMk cId="3466338860" sldId="509"/>
            <ac:spMk id="10" creationId="{F774851D-F12D-4EC1-8833-BB06FD63F08B}"/>
          </ac:spMkLst>
        </pc:spChg>
        <pc:picChg chg="mod ord">
          <ac:chgData name="Guest User" userId="S::urn:spo:anon#2a151c756d67ec4d033194e3a164e34f669a9ae293ba7eef0f56568a69f16ede::" providerId="AD" clId="Web-{6190E2CB-C44C-18B9-4258-B443996DE297}" dt="2022-01-14T03:22:40.662" v="415"/>
          <ac:picMkLst>
            <pc:docMk/>
            <pc:sldMk cId="3466338860" sldId="509"/>
            <ac:picMk id="12" creationId="{57154D08-906C-4F5B-BCB0-5DF974235898}"/>
          </ac:picMkLst>
        </pc:picChg>
        <pc:picChg chg="del mod ord">
          <ac:chgData name="Guest User" userId="S::urn:spo:anon#2a151c756d67ec4d033194e3a164e34f669a9ae293ba7eef0f56568a69f16ede::" providerId="AD" clId="Web-{6190E2CB-C44C-18B9-4258-B443996DE297}" dt="2022-01-14T03:20:51.409" v="389"/>
          <ac:picMkLst>
            <pc:docMk/>
            <pc:sldMk cId="3466338860" sldId="509"/>
            <ac:picMk id="13" creationId="{011E97DD-7A88-437E-8695-49E9AFA2CDB5}"/>
          </ac:picMkLst>
        </pc:picChg>
        <pc:picChg chg="mod modCrop">
          <ac:chgData name="Guest User" userId="S::urn:spo:anon#2a151c756d67ec4d033194e3a164e34f669a9ae293ba7eef0f56568a69f16ede::" providerId="AD" clId="Web-{6190E2CB-C44C-18B9-4258-B443996DE297}" dt="2022-01-14T03:28:51.109" v="456" actId="1076"/>
          <ac:picMkLst>
            <pc:docMk/>
            <pc:sldMk cId="3466338860" sldId="509"/>
            <ac:picMk id="14" creationId="{1AC461CA-0740-4BF8-A8D0-EF5EA36862BC}"/>
          </ac:picMkLst>
        </pc:picChg>
      </pc:sldChg>
      <pc:sldChg chg="addSp delSp modSp">
        <pc:chgData name="Guest User" userId="S::urn:spo:anon#2a151c756d67ec4d033194e3a164e34f669a9ae293ba7eef0f56568a69f16ede::" providerId="AD" clId="Web-{6190E2CB-C44C-18B9-4258-B443996DE297}" dt="2022-01-14T03:13:52.694" v="51"/>
        <pc:sldMkLst>
          <pc:docMk/>
          <pc:sldMk cId="1281571952" sldId="512"/>
        </pc:sldMkLst>
        <pc:spChg chg="add del">
          <ac:chgData name="Guest User" userId="S::urn:spo:anon#2a151c756d67ec4d033194e3a164e34f669a9ae293ba7eef0f56568a69f16ede::" providerId="AD" clId="Web-{6190E2CB-C44C-18B9-4258-B443996DE297}" dt="2022-01-14T03:12:33.036" v="43"/>
          <ac:spMkLst>
            <pc:docMk/>
            <pc:sldMk cId="1281571952" sldId="512"/>
            <ac:spMk id="2" creationId="{3B1CF778-350D-4C22-AC4E-0A3559FB8D10}"/>
          </ac:spMkLst>
        </pc:spChg>
        <pc:spChg chg="add mod">
          <ac:chgData name="Guest User" userId="S::urn:spo:anon#2a151c756d67ec4d033194e3a164e34f669a9ae293ba7eef0f56568a69f16ede::" providerId="AD" clId="Web-{6190E2CB-C44C-18B9-4258-B443996DE297}" dt="2022-01-14T03:13:52.694" v="51"/>
          <ac:spMkLst>
            <pc:docMk/>
            <pc:sldMk cId="1281571952" sldId="512"/>
            <ac:spMk id="6" creationId="{F94415E6-9D23-4DB7-9B07-013B5BC6296C}"/>
          </ac:spMkLst>
        </pc:spChg>
        <pc:spChg chg="del mod">
          <ac:chgData name="Guest User" userId="S::urn:spo:anon#2a151c756d67ec4d033194e3a164e34f669a9ae293ba7eef0f56568a69f16ede::" providerId="AD" clId="Web-{6190E2CB-C44C-18B9-4258-B443996DE297}" dt="2022-01-14T03:13:51.772" v="50"/>
          <ac:spMkLst>
            <pc:docMk/>
            <pc:sldMk cId="1281571952" sldId="512"/>
            <ac:spMk id="17" creationId="{6F9B62B9-4268-41BF-95A6-D0BDD9B74259}"/>
          </ac:spMkLst>
        </pc:spChg>
      </pc:sldChg>
      <pc:sldChg chg="addSp modSp">
        <pc:chgData name="Guest User" userId="S::urn:spo:anon#2a151c756d67ec4d033194e3a164e34f669a9ae293ba7eef0f56568a69f16ede::" providerId="AD" clId="Web-{6190E2CB-C44C-18B9-4258-B443996DE297}" dt="2022-01-14T03:13:56.226" v="52"/>
        <pc:sldMkLst>
          <pc:docMk/>
          <pc:sldMk cId="1387560567" sldId="513"/>
        </pc:sldMkLst>
        <pc:spChg chg="add mod">
          <ac:chgData name="Guest User" userId="S::urn:spo:anon#2a151c756d67ec4d033194e3a164e34f669a9ae293ba7eef0f56568a69f16ede::" providerId="AD" clId="Web-{6190E2CB-C44C-18B9-4258-B443996DE297}" dt="2022-01-14T03:13:56.226" v="52"/>
          <ac:spMkLst>
            <pc:docMk/>
            <pc:sldMk cId="1387560567" sldId="513"/>
            <ac:spMk id="2" creationId="{77836E38-FCEF-44B3-BAAB-B34E45096BC9}"/>
          </ac:spMkLst>
        </pc:spChg>
      </pc:sldChg>
      <pc:sldChg chg="addSp modSp">
        <pc:chgData name="Guest User" userId="S::urn:spo:anon#2a151c756d67ec4d033194e3a164e34f669a9ae293ba7eef0f56568a69f16ede::" providerId="AD" clId="Web-{6190E2CB-C44C-18B9-4258-B443996DE297}" dt="2022-01-14T03:13:59.007" v="53"/>
        <pc:sldMkLst>
          <pc:docMk/>
          <pc:sldMk cId="3585162939" sldId="514"/>
        </pc:sldMkLst>
        <pc:spChg chg="add mod">
          <ac:chgData name="Guest User" userId="S::urn:spo:anon#2a151c756d67ec4d033194e3a164e34f669a9ae293ba7eef0f56568a69f16ede::" providerId="AD" clId="Web-{6190E2CB-C44C-18B9-4258-B443996DE297}" dt="2022-01-14T03:13:59.007" v="53"/>
          <ac:spMkLst>
            <pc:docMk/>
            <pc:sldMk cId="3585162939" sldId="514"/>
            <ac:spMk id="2" creationId="{03C1CB7E-86F6-4079-A5DC-B47682F11681}"/>
          </ac:spMkLst>
        </pc:spChg>
      </pc:sldChg>
      <pc:sldChg chg="addSp modSp">
        <pc:chgData name="Guest User" userId="S::urn:spo:anon#2a151c756d67ec4d033194e3a164e34f669a9ae293ba7eef0f56568a69f16ede::" providerId="AD" clId="Web-{6190E2CB-C44C-18B9-4258-B443996DE297}" dt="2022-01-14T03:14:01.304" v="54"/>
        <pc:sldMkLst>
          <pc:docMk/>
          <pc:sldMk cId="109302880" sldId="515"/>
        </pc:sldMkLst>
        <pc:spChg chg="add mod">
          <ac:chgData name="Guest User" userId="S::urn:spo:anon#2a151c756d67ec4d033194e3a164e34f669a9ae293ba7eef0f56568a69f16ede::" providerId="AD" clId="Web-{6190E2CB-C44C-18B9-4258-B443996DE297}" dt="2022-01-14T03:14:01.304" v="54"/>
          <ac:spMkLst>
            <pc:docMk/>
            <pc:sldMk cId="109302880" sldId="515"/>
            <ac:spMk id="2" creationId="{0787FFFE-0300-493E-BAFB-E9BAE2240EA5}"/>
          </ac:spMkLst>
        </pc:spChg>
      </pc:sldChg>
      <pc:sldChg chg="addSp delSp modSp">
        <pc:chgData name="Guest User" userId="S::urn:spo:anon#2a151c756d67ec4d033194e3a164e34f669a9ae293ba7eef0f56568a69f16ede::" providerId="AD" clId="Web-{6190E2CB-C44C-18B9-4258-B443996DE297}" dt="2022-01-14T03:14:03.851" v="55"/>
        <pc:sldMkLst>
          <pc:docMk/>
          <pc:sldMk cId="121483913" sldId="516"/>
        </pc:sldMkLst>
        <pc:spChg chg="mod">
          <ac:chgData name="Guest User" userId="S::urn:spo:anon#2a151c756d67ec4d033194e3a164e34f669a9ae293ba7eef0f56568a69f16ede::" providerId="AD" clId="Web-{6190E2CB-C44C-18B9-4258-B443996DE297}" dt="2022-01-14T03:10:48.721" v="10" actId="20577"/>
          <ac:spMkLst>
            <pc:docMk/>
            <pc:sldMk cId="121483913" sldId="516"/>
            <ac:spMk id="2" creationId="{3BEA8350-BB8E-48E2-B395-CE1B213AE8FC}"/>
          </ac:spMkLst>
        </pc:spChg>
        <pc:spChg chg="del">
          <ac:chgData name="Guest User" userId="S::urn:spo:anon#2a151c756d67ec4d033194e3a164e34f669a9ae293ba7eef0f56568a69f16ede::" providerId="AD" clId="Web-{6190E2CB-C44C-18B9-4258-B443996DE297}" dt="2022-01-14T03:10:12.454" v="0"/>
          <ac:spMkLst>
            <pc:docMk/>
            <pc:sldMk cId="121483913" sldId="516"/>
            <ac:spMk id="3" creationId="{AE4B79EF-8613-4DA5-ADA8-E247DC0BC612}"/>
          </ac:spMkLst>
        </pc:spChg>
        <pc:spChg chg="del mod">
          <ac:chgData name="Guest User" userId="S::urn:spo:anon#2a151c756d67ec4d033194e3a164e34f669a9ae293ba7eef0f56568a69f16ede::" providerId="AD" clId="Web-{6190E2CB-C44C-18B9-4258-B443996DE297}" dt="2022-01-14T03:11:36.550" v="35"/>
          <ac:spMkLst>
            <pc:docMk/>
            <pc:sldMk cId="121483913" sldId="516"/>
            <ac:spMk id="4" creationId="{1DEE7F5E-0484-453C-A1DC-2F0B822F3727}"/>
          </ac:spMkLst>
        </pc:spChg>
        <pc:spChg chg="add mod">
          <ac:chgData name="Guest User" userId="S::urn:spo:anon#2a151c756d67ec4d033194e3a164e34f669a9ae293ba7eef0f56568a69f16ede::" providerId="AD" clId="Web-{6190E2CB-C44C-18B9-4258-B443996DE297}" dt="2022-01-14T03:11:29.175" v="34" actId="20577"/>
          <ac:spMkLst>
            <pc:docMk/>
            <pc:sldMk cId="121483913" sldId="516"/>
            <ac:spMk id="6" creationId="{82BEACB7-346A-43B9-BC82-B7EA95DC17B1}"/>
          </ac:spMkLst>
        </pc:spChg>
        <pc:spChg chg="del">
          <ac:chgData name="Guest User" userId="S::urn:spo:anon#2a151c756d67ec4d033194e3a164e34f669a9ae293ba7eef0f56568a69f16ede::" providerId="AD" clId="Web-{6190E2CB-C44C-18B9-4258-B443996DE297}" dt="2022-01-14T03:11:58.379" v="40"/>
          <ac:spMkLst>
            <pc:docMk/>
            <pc:sldMk cId="121483913" sldId="516"/>
            <ac:spMk id="7" creationId="{7C2596FF-F8A4-4669-AD17-386F01FA7D69}"/>
          </ac:spMkLst>
        </pc:spChg>
        <pc:spChg chg="add mod">
          <ac:chgData name="Guest User" userId="S::urn:spo:anon#2a151c756d67ec4d033194e3a164e34f669a9ae293ba7eef0f56568a69f16ede::" providerId="AD" clId="Web-{6190E2CB-C44C-18B9-4258-B443996DE297}" dt="2022-01-14T03:11:54.847" v="39" actId="20577"/>
          <ac:spMkLst>
            <pc:docMk/>
            <pc:sldMk cId="121483913" sldId="516"/>
            <ac:spMk id="12" creationId="{071207E6-6297-4E95-AAF0-755942667316}"/>
          </ac:spMkLst>
        </pc:spChg>
        <pc:spChg chg="add mod">
          <ac:chgData name="Guest User" userId="S::urn:spo:anon#2a151c756d67ec4d033194e3a164e34f669a9ae293ba7eef0f56568a69f16ede::" providerId="AD" clId="Web-{6190E2CB-C44C-18B9-4258-B443996DE297}" dt="2022-01-14T03:14:03.851" v="55"/>
          <ac:spMkLst>
            <pc:docMk/>
            <pc:sldMk cId="121483913" sldId="516"/>
            <ac:spMk id="14" creationId="{C4E266B7-48CB-4D08-BBC7-253956C13326}"/>
          </ac:spMkLst>
        </pc:spChg>
        <pc:picChg chg="del">
          <ac:chgData name="Guest User" userId="S::urn:spo:anon#2a151c756d67ec4d033194e3a164e34f669a9ae293ba7eef0f56568a69f16ede::" providerId="AD" clId="Web-{6190E2CB-C44C-18B9-4258-B443996DE297}" dt="2022-01-14T03:11:58.379" v="41"/>
          <ac:picMkLst>
            <pc:docMk/>
            <pc:sldMk cId="121483913" sldId="516"/>
            <ac:picMk id="5" creationId="{E0FEEB10-7443-4DAA-A40D-4B2FE37C4278}"/>
          </ac:picMkLst>
        </pc:picChg>
        <pc:picChg chg="add">
          <ac:chgData name="Guest User" userId="S::urn:spo:anon#2a151c756d67ec4d033194e3a164e34f669a9ae293ba7eef0f56568a69f16ede::" providerId="AD" clId="Web-{6190E2CB-C44C-18B9-4258-B443996DE297}" dt="2022-01-14T03:11:49.910" v="36"/>
          <ac:picMkLst>
            <pc:docMk/>
            <pc:sldMk cId="121483913" sldId="516"/>
            <ac:picMk id="10" creationId="{B22246BB-BB0D-4316-A70B-56AD87DE5C4C}"/>
          </ac:picMkLst>
        </pc:picChg>
      </pc:sldChg>
      <pc:sldChg chg="delSp add replId">
        <pc:chgData name="Guest User" userId="S::urn:spo:anon#2a151c756d67ec4d033194e3a164e34f669a9ae293ba7eef0f56568a69f16ede::" providerId="AD" clId="Web-{6190E2CB-C44C-18B9-4258-B443996DE297}" dt="2022-01-14T03:41:06.456" v="662"/>
        <pc:sldMkLst>
          <pc:docMk/>
          <pc:sldMk cId="543840261" sldId="517"/>
        </pc:sldMkLst>
        <pc:cxnChg chg="del">
          <ac:chgData name="Guest User" userId="S::urn:spo:anon#2a151c756d67ec4d033194e3a164e34f669a9ae293ba7eef0f56568a69f16ede::" providerId="AD" clId="Web-{6190E2CB-C44C-18B9-4258-B443996DE297}" dt="2022-01-14T03:41:06.456" v="662"/>
          <ac:cxnSpMkLst>
            <pc:docMk/>
            <pc:sldMk cId="543840261" sldId="517"/>
            <ac:cxnSpMk id="19" creationId="{5AD845CC-F48F-47D1-98D9-22F28AC95FE4}"/>
          </ac:cxnSpMkLst>
        </pc:cxnChg>
      </pc:sldChg>
    </pc:docChg>
  </pc:docChgLst>
  <pc:docChgLst>
    <pc:chgData name="Tucker Hall" userId="S::tdh16c@my.fsu.edu::01fc8341-2937-4e0e-9057-affdbe07d323" providerId="AD" clId="Web-{167A61E2-4DE7-6AA2-CE82-BC76C9BD4F99}"/>
    <pc:docChg chg="modSld">
      <pc:chgData name="Tucker Hall" userId="S::tdh16c@my.fsu.edu::01fc8341-2937-4e0e-9057-affdbe07d323" providerId="AD" clId="Web-{167A61E2-4DE7-6AA2-CE82-BC76C9BD4F99}" dt="2022-01-24T02:42:57.684" v="2" actId="20577"/>
      <pc:docMkLst>
        <pc:docMk/>
      </pc:docMkLst>
      <pc:sldChg chg="modSp">
        <pc:chgData name="Tucker Hall" userId="S::tdh16c@my.fsu.edu::01fc8341-2937-4e0e-9057-affdbe07d323" providerId="AD" clId="Web-{167A61E2-4DE7-6AA2-CE82-BC76C9BD4F99}" dt="2022-01-24T02:42:57.684" v="2" actId="20577"/>
        <pc:sldMkLst>
          <pc:docMk/>
          <pc:sldMk cId="1737611857" sldId="499"/>
        </pc:sldMkLst>
        <pc:spChg chg="mod">
          <ac:chgData name="Tucker Hall" userId="S::tdh16c@my.fsu.edu::01fc8341-2937-4e0e-9057-affdbe07d323" providerId="AD" clId="Web-{167A61E2-4DE7-6AA2-CE82-BC76C9BD4F99}" dt="2022-01-24T02:42:57.684" v="2" actId="20577"/>
          <ac:spMkLst>
            <pc:docMk/>
            <pc:sldMk cId="1737611857" sldId="499"/>
            <ac:spMk id="4" creationId="{191F8914-BADF-4C4B-A45F-6F38BD57D66A}"/>
          </ac:spMkLst>
        </pc:spChg>
      </pc:sldChg>
    </pc:docChg>
  </pc:docChgLst>
  <pc:docChgLst>
    <pc:chgData name="Nicholas Blenker" userId="S::njb17@my.fsu.edu::228e909b-c64f-49db-ae86-7a88a5efdfa7" providerId="AD" clId="Web-{CFF600D2-21B4-7597-6849-35687A4A1BA2}"/>
    <pc:docChg chg="addSld modSld">
      <pc:chgData name="Nicholas Blenker" userId="S::njb17@my.fsu.edu::228e909b-c64f-49db-ae86-7a88a5efdfa7" providerId="AD" clId="Web-{CFF600D2-21B4-7597-6849-35687A4A1BA2}" dt="2022-01-10T16:51:27.610" v="418" actId="20577"/>
      <pc:docMkLst>
        <pc:docMk/>
      </pc:docMkLst>
      <pc:sldChg chg="addSp modSp">
        <pc:chgData name="Nicholas Blenker" userId="S::njb17@my.fsu.edu::228e909b-c64f-49db-ae86-7a88a5efdfa7" providerId="AD" clId="Web-{CFF600D2-21B4-7597-6849-35687A4A1BA2}" dt="2022-01-10T16:51:27.610" v="418" actId="20577"/>
        <pc:sldMkLst>
          <pc:docMk/>
          <pc:sldMk cId="1281571952" sldId="512"/>
        </pc:sldMkLst>
        <pc:spChg chg="mod">
          <ac:chgData name="Nicholas Blenker" userId="S::njb17@my.fsu.edu::228e909b-c64f-49db-ae86-7a88a5efdfa7" providerId="AD" clId="Web-{CFF600D2-21B4-7597-6849-35687A4A1BA2}" dt="2022-01-10T16:41:29.677" v="19" actId="20577"/>
          <ac:spMkLst>
            <pc:docMk/>
            <pc:sldMk cId="1281571952" sldId="512"/>
            <ac:spMk id="2" creationId="{F68304B8-B6DA-48BF-AD06-313F13D96CC9}"/>
          </ac:spMkLst>
        </pc:spChg>
        <pc:spChg chg="add mod">
          <ac:chgData name="Nicholas Blenker" userId="S::njb17@my.fsu.edu::228e909b-c64f-49db-ae86-7a88a5efdfa7" providerId="AD" clId="Web-{CFF600D2-21B4-7597-6849-35687A4A1BA2}" dt="2022-01-10T16:51:27.610" v="418" actId="20577"/>
          <ac:spMkLst>
            <pc:docMk/>
            <pc:sldMk cId="1281571952" sldId="512"/>
            <ac:spMk id="3" creationId="{DD08D3BF-E4C3-4301-9037-3956C28DA011}"/>
          </ac:spMkLst>
        </pc:spChg>
        <pc:spChg chg="mod">
          <ac:chgData name="Nicholas Blenker" userId="S::njb17@my.fsu.edu::228e909b-c64f-49db-ae86-7a88a5efdfa7" providerId="AD" clId="Web-{CFF600D2-21B4-7597-6849-35687A4A1BA2}" dt="2022-01-10T16:49:15.842" v="325" actId="1076"/>
          <ac:spMkLst>
            <pc:docMk/>
            <pc:sldMk cId="1281571952" sldId="512"/>
            <ac:spMk id="4" creationId="{E2332AE4-A66A-4BBF-B773-F501BD8C55E3}"/>
          </ac:spMkLst>
        </pc:spChg>
      </pc:sldChg>
      <pc:sldChg chg="addSp modSp new">
        <pc:chgData name="Nicholas Blenker" userId="S::njb17@my.fsu.edu::228e909b-c64f-49db-ae86-7a88a5efdfa7" providerId="AD" clId="Web-{CFF600D2-21B4-7597-6849-35687A4A1BA2}" dt="2022-01-10T16:47:52.465" v="235" actId="20577"/>
        <pc:sldMkLst>
          <pc:docMk/>
          <pc:sldMk cId="1387560567" sldId="513"/>
        </pc:sldMkLst>
        <pc:spChg chg="mod">
          <ac:chgData name="Nicholas Blenker" userId="S::njb17@my.fsu.edu::228e909b-c64f-49db-ae86-7a88a5efdfa7" providerId="AD" clId="Web-{CFF600D2-21B4-7597-6849-35687A4A1BA2}" dt="2022-01-10T16:41:39.286" v="21" actId="20577"/>
          <ac:spMkLst>
            <pc:docMk/>
            <pc:sldMk cId="1387560567" sldId="513"/>
            <ac:spMk id="2" creationId="{3BEA8350-BB8E-48E2-B395-CE1B213AE8FC}"/>
          </ac:spMkLst>
        </pc:spChg>
        <pc:spChg chg="add mod">
          <ac:chgData name="Nicholas Blenker" userId="S::njb17@my.fsu.edu::228e909b-c64f-49db-ae86-7a88a5efdfa7" providerId="AD" clId="Web-{CFF600D2-21B4-7597-6849-35687A4A1BA2}" dt="2022-01-10T16:40:36.097" v="4" actId="1076"/>
          <ac:spMkLst>
            <pc:docMk/>
            <pc:sldMk cId="1387560567" sldId="513"/>
            <ac:spMk id="7" creationId="{7C2596FF-F8A4-4669-AD17-386F01FA7D69}"/>
          </ac:spMkLst>
        </pc:spChg>
        <pc:spChg chg="add mod">
          <ac:chgData name="Nicholas Blenker" userId="S::njb17@my.fsu.edu::228e909b-c64f-49db-ae86-7a88a5efdfa7" providerId="AD" clId="Web-{CFF600D2-21B4-7597-6849-35687A4A1BA2}" dt="2022-01-10T16:47:52.465" v="235" actId="20577"/>
          <ac:spMkLst>
            <pc:docMk/>
            <pc:sldMk cId="1387560567" sldId="513"/>
            <ac:spMk id="8" creationId="{A719BC83-4C43-4B46-A898-7F1B7A01CDE1}"/>
          </ac:spMkLst>
        </pc:spChg>
        <pc:picChg chg="add mod">
          <ac:chgData name="Nicholas Blenker" userId="S::njb17@my.fsu.edu::228e909b-c64f-49db-ae86-7a88a5efdfa7" providerId="AD" clId="Web-{CFF600D2-21B4-7597-6849-35687A4A1BA2}" dt="2022-01-10T16:40:36.097" v="3" actId="1076"/>
          <ac:picMkLst>
            <pc:docMk/>
            <pc:sldMk cId="1387560567" sldId="513"/>
            <ac:picMk id="5" creationId="{E0FEEB10-7443-4DAA-A40D-4B2FE37C4278}"/>
          </ac:picMkLst>
        </pc:picChg>
      </pc:sldChg>
      <pc:sldChg chg="addSp modSp add replId">
        <pc:chgData name="Nicholas Blenker" userId="S::njb17@my.fsu.edu::228e909b-c64f-49db-ae86-7a88a5efdfa7" providerId="AD" clId="Web-{CFF600D2-21B4-7597-6849-35687A4A1BA2}" dt="2022-01-10T16:44:27.164" v="91"/>
        <pc:sldMkLst>
          <pc:docMk/>
          <pc:sldMk cId="3585162939" sldId="514"/>
        </pc:sldMkLst>
        <pc:spChg chg="mod">
          <ac:chgData name="Nicholas Blenker" userId="S::njb17@my.fsu.edu::228e909b-c64f-49db-ae86-7a88a5efdfa7" providerId="AD" clId="Web-{CFF600D2-21B4-7597-6849-35687A4A1BA2}" dt="2022-01-10T16:42:03.068" v="29" actId="20577"/>
          <ac:spMkLst>
            <pc:docMk/>
            <pc:sldMk cId="3585162939" sldId="514"/>
            <ac:spMk id="2" creationId="{3BEA8350-BB8E-48E2-B395-CE1B213AE8FC}"/>
          </ac:spMkLst>
        </pc:spChg>
        <pc:spChg chg="add">
          <ac:chgData name="Nicholas Blenker" userId="S::njb17@my.fsu.edu::228e909b-c64f-49db-ae86-7a88a5efdfa7" providerId="AD" clId="Web-{CFF600D2-21B4-7597-6849-35687A4A1BA2}" dt="2022-01-10T16:44:27.164" v="91"/>
          <ac:spMkLst>
            <pc:docMk/>
            <pc:sldMk cId="3585162939" sldId="514"/>
            <ac:spMk id="4" creationId="{16D88561-612F-4193-B0A6-496B0C8D12D4}"/>
          </ac:spMkLst>
        </pc:spChg>
        <pc:spChg chg="mod">
          <ac:chgData name="Nicholas Blenker" userId="S::njb17@my.fsu.edu::228e909b-c64f-49db-ae86-7a88a5efdfa7" providerId="AD" clId="Web-{CFF600D2-21B4-7597-6849-35687A4A1BA2}" dt="2022-01-10T16:42:48.225" v="38" actId="20577"/>
          <ac:spMkLst>
            <pc:docMk/>
            <pc:sldMk cId="3585162939" sldId="514"/>
            <ac:spMk id="7" creationId="{7C2596FF-F8A4-4669-AD17-386F01FA7D69}"/>
          </ac:spMkLst>
        </pc:spChg>
      </pc:sldChg>
      <pc:sldChg chg="addSp modSp add replId">
        <pc:chgData name="Nicholas Blenker" userId="S::njb17@my.fsu.edu::228e909b-c64f-49db-ae86-7a88a5efdfa7" providerId="AD" clId="Web-{CFF600D2-21B4-7597-6849-35687A4A1BA2}" dt="2022-01-10T16:49:06.514" v="324" actId="20577"/>
        <pc:sldMkLst>
          <pc:docMk/>
          <pc:sldMk cId="109302880" sldId="515"/>
        </pc:sldMkLst>
        <pc:spChg chg="mod">
          <ac:chgData name="Nicholas Blenker" userId="S::njb17@my.fsu.edu::228e909b-c64f-49db-ae86-7a88a5efdfa7" providerId="AD" clId="Web-{CFF600D2-21B4-7597-6849-35687A4A1BA2}" dt="2022-01-10T16:42:22.943" v="33" actId="20577"/>
          <ac:spMkLst>
            <pc:docMk/>
            <pc:sldMk cId="109302880" sldId="515"/>
            <ac:spMk id="2" creationId="{3BEA8350-BB8E-48E2-B395-CE1B213AE8FC}"/>
          </ac:spMkLst>
        </pc:spChg>
        <pc:spChg chg="add mod">
          <ac:chgData name="Nicholas Blenker" userId="S::njb17@my.fsu.edu::228e909b-c64f-49db-ae86-7a88a5efdfa7" providerId="AD" clId="Web-{CFF600D2-21B4-7597-6849-35687A4A1BA2}" dt="2022-01-10T16:49:06.514" v="324" actId="20577"/>
          <ac:spMkLst>
            <pc:docMk/>
            <pc:sldMk cId="109302880" sldId="515"/>
            <ac:spMk id="4" creationId="{F050FE7D-1A16-4951-AB74-B8C914046CD7}"/>
          </ac:spMkLst>
        </pc:spChg>
        <pc:spChg chg="mod">
          <ac:chgData name="Nicholas Blenker" userId="S::njb17@my.fsu.edu::228e909b-c64f-49db-ae86-7a88a5efdfa7" providerId="AD" clId="Web-{CFF600D2-21B4-7597-6849-35687A4A1BA2}" dt="2022-01-10T16:42:51.913" v="40" actId="20577"/>
          <ac:spMkLst>
            <pc:docMk/>
            <pc:sldMk cId="109302880" sldId="515"/>
            <ac:spMk id="7" creationId="{7C2596FF-F8A4-4669-AD17-386F01FA7D69}"/>
          </ac:spMkLst>
        </pc:spChg>
      </pc:sldChg>
      <pc:sldChg chg="addSp modSp add replId">
        <pc:chgData name="Nicholas Blenker" userId="S::njb17@my.fsu.edu::228e909b-c64f-49db-ae86-7a88a5efdfa7" providerId="AD" clId="Web-{CFF600D2-21B4-7597-6849-35687A4A1BA2}" dt="2022-01-10T16:44:30.321" v="93"/>
        <pc:sldMkLst>
          <pc:docMk/>
          <pc:sldMk cId="121483913" sldId="516"/>
        </pc:sldMkLst>
        <pc:spChg chg="mod">
          <ac:chgData name="Nicholas Blenker" userId="S::njb17@my.fsu.edu::228e909b-c64f-49db-ae86-7a88a5efdfa7" providerId="AD" clId="Web-{CFF600D2-21B4-7597-6849-35687A4A1BA2}" dt="2022-01-10T16:42:38.103" v="36" actId="20577"/>
          <ac:spMkLst>
            <pc:docMk/>
            <pc:sldMk cId="121483913" sldId="516"/>
            <ac:spMk id="2" creationId="{3BEA8350-BB8E-48E2-B395-CE1B213AE8FC}"/>
          </ac:spMkLst>
        </pc:spChg>
        <pc:spChg chg="add">
          <ac:chgData name="Nicholas Blenker" userId="S::njb17@my.fsu.edu::228e909b-c64f-49db-ae86-7a88a5efdfa7" providerId="AD" clId="Web-{CFF600D2-21B4-7597-6849-35687A4A1BA2}" dt="2022-01-10T16:44:30.321" v="93"/>
          <ac:spMkLst>
            <pc:docMk/>
            <pc:sldMk cId="121483913" sldId="516"/>
            <ac:spMk id="4" creationId="{1DEE7F5E-0484-453C-A1DC-2F0B822F3727}"/>
          </ac:spMkLst>
        </pc:spChg>
        <pc:spChg chg="mod">
          <ac:chgData name="Nicholas Blenker" userId="S::njb17@my.fsu.edu::228e909b-c64f-49db-ae86-7a88a5efdfa7" providerId="AD" clId="Web-{CFF600D2-21B4-7597-6849-35687A4A1BA2}" dt="2022-01-10T16:42:56.991" v="42" actId="20577"/>
          <ac:spMkLst>
            <pc:docMk/>
            <pc:sldMk cId="121483913" sldId="516"/>
            <ac:spMk id="7" creationId="{7C2596FF-F8A4-4669-AD17-386F01FA7D69}"/>
          </ac:spMkLst>
        </pc:spChg>
      </pc:sldChg>
    </pc:docChg>
  </pc:docChgLst>
  <pc:docChgLst>
    <pc:chgData name="Tucker Hall" userId="S::tdh16c@my.fsu.edu::01fc8341-2937-4e0e-9057-affdbe07d323" providerId="AD" clId="Web-{54B2A6DA-5A05-8915-9CC7-FB66C388C602}"/>
    <pc:docChg chg="addSld delSld modSld sldOrd">
      <pc:chgData name="Tucker Hall" userId="S::tdh16c@my.fsu.edu::01fc8341-2937-4e0e-9057-affdbe07d323" providerId="AD" clId="Web-{54B2A6DA-5A05-8915-9CC7-FB66C388C602}" dt="2022-01-14T16:51:29.400" v="411" actId="20577"/>
      <pc:docMkLst>
        <pc:docMk/>
      </pc:docMkLst>
      <pc:sldChg chg="modSp">
        <pc:chgData name="Tucker Hall" userId="S::tdh16c@my.fsu.edu::01fc8341-2937-4e0e-9057-affdbe07d323" providerId="AD" clId="Web-{54B2A6DA-5A05-8915-9CC7-FB66C388C602}" dt="2022-01-14T15:06:20.208" v="106" actId="20577"/>
        <pc:sldMkLst>
          <pc:docMk/>
          <pc:sldMk cId="3191562156" sldId="502"/>
        </pc:sldMkLst>
        <pc:spChg chg="mod">
          <ac:chgData name="Tucker Hall" userId="S::tdh16c@my.fsu.edu::01fc8341-2937-4e0e-9057-affdbe07d323" providerId="AD" clId="Web-{54B2A6DA-5A05-8915-9CC7-FB66C388C602}" dt="2022-01-14T15:06:20.208" v="106" actId="20577"/>
          <ac:spMkLst>
            <pc:docMk/>
            <pc:sldMk cId="3191562156" sldId="502"/>
            <ac:spMk id="4" creationId="{3AC20124-19F6-4562-9E48-935A1B17F2EA}"/>
          </ac:spMkLst>
        </pc:spChg>
      </pc:sldChg>
      <pc:sldChg chg="addSp delSp modSp">
        <pc:chgData name="Tucker Hall" userId="S::tdh16c@my.fsu.edu::01fc8341-2937-4e0e-9057-affdbe07d323" providerId="AD" clId="Web-{54B2A6DA-5A05-8915-9CC7-FB66C388C602}" dt="2022-01-14T15:49:58.288" v="220" actId="14100"/>
        <pc:sldMkLst>
          <pc:docMk/>
          <pc:sldMk cId="4049344096" sldId="508"/>
        </pc:sldMkLst>
        <pc:spChg chg="add mod">
          <ac:chgData name="Tucker Hall" userId="S::tdh16c@my.fsu.edu::01fc8341-2937-4e0e-9057-affdbe07d323" providerId="AD" clId="Web-{54B2A6DA-5A05-8915-9CC7-FB66C388C602}" dt="2022-01-14T15:49:36.928" v="217" actId="14100"/>
          <ac:spMkLst>
            <pc:docMk/>
            <pc:sldMk cId="4049344096" sldId="508"/>
            <ac:spMk id="2" creationId="{C0FD2414-3621-404F-9A91-39BB3616B7FB}"/>
          </ac:spMkLst>
        </pc:spChg>
        <pc:spChg chg="mod">
          <ac:chgData name="Tucker Hall" userId="S::tdh16c@my.fsu.edu::01fc8341-2937-4e0e-9057-affdbe07d323" providerId="AD" clId="Web-{54B2A6DA-5A05-8915-9CC7-FB66C388C602}" dt="2022-01-14T15:49:58.288" v="220" actId="14100"/>
          <ac:spMkLst>
            <pc:docMk/>
            <pc:sldMk cId="4049344096" sldId="508"/>
            <ac:spMk id="3" creationId="{E82A5D39-BBD1-497E-BDD7-D4D04FE5B26E}"/>
          </ac:spMkLst>
        </pc:spChg>
        <pc:spChg chg="add mod">
          <ac:chgData name="Tucker Hall" userId="S::tdh16c@my.fsu.edu::01fc8341-2937-4e0e-9057-affdbe07d323" providerId="AD" clId="Web-{54B2A6DA-5A05-8915-9CC7-FB66C388C602}" dt="2022-01-14T15:49:12.802" v="215" actId="20577"/>
          <ac:spMkLst>
            <pc:docMk/>
            <pc:sldMk cId="4049344096" sldId="508"/>
            <ac:spMk id="9" creationId="{EBEC58F9-4417-4F97-81B3-498A17749750}"/>
          </ac:spMkLst>
        </pc:spChg>
        <pc:spChg chg="mod">
          <ac:chgData name="Tucker Hall" userId="S::tdh16c@my.fsu.edu::01fc8341-2937-4e0e-9057-affdbe07d323" providerId="AD" clId="Web-{54B2A6DA-5A05-8915-9CC7-FB66C388C602}" dt="2022-01-14T15:49:52.163" v="219" actId="14100"/>
          <ac:spMkLst>
            <pc:docMk/>
            <pc:sldMk cId="4049344096" sldId="508"/>
            <ac:spMk id="11" creationId="{1D7F7932-2D9C-4056-B612-1B68948AB3E2}"/>
          </ac:spMkLst>
        </pc:spChg>
        <pc:spChg chg="add mod">
          <ac:chgData name="Tucker Hall" userId="S::tdh16c@my.fsu.edu::01fc8341-2937-4e0e-9057-affdbe07d323" providerId="AD" clId="Web-{54B2A6DA-5A05-8915-9CC7-FB66C388C602}" dt="2022-01-14T15:12:56.970" v="164" actId="1076"/>
          <ac:spMkLst>
            <pc:docMk/>
            <pc:sldMk cId="4049344096" sldId="508"/>
            <ac:spMk id="12" creationId="{B43D8F47-E125-469E-AF3F-68069C076D68}"/>
          </ac:spMkLst>
        </pc:spChg>
        <pc:spChg chg="add mod">
          <ac:chgData name="Tucker Hall" userId="S::tdh16c@my.fsu.edu::01fc8341-2937-4e0e-9057-affdbe07d323" providerId="AD" clId="Web-{54B2A6DA-5A05-8915-9CC7-FB66C388C602}" dt="2022-01-14T15:13:02.033" v="167" actId="1076"/>
          <ac:spMkLst>
            <pc:docMk/>
            <pc:sldMk cId="4049344096" sldId="508"/>
            <ac:spMk id="14" creationId="{9ABEDBDB-759A-42E8-84B0-934533172745}"/>
          </ac:spMkLst>
        </pc:spChg>
        <pc:spChg chg="mod">
          <ac:chgData name="Tucker Hall" userId="S::tdh16c@my.fsu.edu::01fc8341-2937-4e0e-9057-affdbe07d323" providerId="AD" clId="Web-{54B2A6DA-5A05-8915-9CC7-FB66C388C602}" dt="2022-01-14T15:15:50.100" v="191" actId="20577"/>
          <ac:spMkLst>
            <pc:docMk/>
            <pc:sldMk cId="4049344096" sldId="508"/>
            <ac:spMk id="17" creationId="{C294F171-8D17-4D38-9D6E-2535F75D4A1E}"/>
          </ac:spMkLst>
        </pc:spChg>
        <pc:picChg chg="mod">
          <ac:chgData name="Tucker Hall" userId="S::tdh16c@my.fsu.edu::01fc8341-2937-4e0e-9057-affdbe07d323" providerId="AD" clId="Web-{54B2A6DA-5A05-8915-9CC7-FB66C388C602}" dt="2022-01-14T15:49:48.991" v="218" actId="14100"/>
          <ac:picMkLst>
            <pc:docMk/>
            <pc:sldMk cId="4049344096" sldId="508"/>
            <ac:picMk id="8" creationId="{9523F1C2-B307-4574-A2DA-35C19F751628}"/>
          </ac:picMkLst>
        </pc:picChg>
        <pc:cxnChg chg="add mod">
          <ac:chgData name="Tucker Hall" userId="S::tdh16c@my.fsu.edu::01fc8341-2937-4e0e-9057-affdbe07d323" providerId="AD" clId="Web-{54B2A6DA-5A05-8915-9CC7-FB66C388C602}" dt="2022-01-14T15:49:33.850" v="216" actId="14100"/>
          <ac:cxnSpMkLst>
            <pc:docMk/>
            <pc:sldMk cId="4049344096" sldId="508"/>
            <ac:cxnSpMk id="4" creationId="{3E887B02-D28D-4346-BF73-779A8B2351A0}"/>
          </ac:cxnSpMkLst>
        </pc:cxnChg>
        <pc:cxnChg chg="add mod">
          <ac:chgData name="Tucker Hall" userId="S::tdh16c@my.fsu.edu::01fc8341-2937-4e0e-9057-affdbe07d323" providerId="AD" clId="Web-{54B2A6DA-5A05-8915-9CC7-FB66C388C602}" dt="2022-01-14T15:12:56.970" v="165" actId="1076"/>
          <ac:cxnSpMkLst>
            <pc:docMk/>
            <pc:sldMk cId="4049344096" sldId="508"/>
            <ac:cxnSpMk id="13" creationId="{CA595772-4394-4D79-AA6E-6A6558811E65}"/>
          </ac:cxnSpMkLst>
        </pc:cxnChg>
        <pc:cxnChg chg="add mod">
          <ac:chgData name="Tucker Hall" userId="S::tdh16c@my.fsu.edu::01fc8341-2937-4e0e-9057-affdbe07d323" providerId="AD" clId="Web-{54B2A6DA-5A05-8915-9CC7-FB66C388C602}" dt="2022-01-14T15:15:01.974" v="185" actId="14100"/>
          <ac:cxnSpMkLst>
            <pc:docMk/>
            <pc:sldMk cId="4049344096" sldId="508"/>
            <ac:cxnSpMk id="15" creationId="{483A513C-A785-445C-B9B8-B88F51DD01B0}"/>
          </ac:cxnSpMkLst>
        </pc:cxnChg>
        <pc:cxnChg chg="del mod">
          <ac:chgData name="Tucker Hall" userId="S::tdh16c@my.fsu.edu::01fc8341-2937-4e0e-9057-affdbe07d323" providerId="AD" clId="Web-{54B2A6DA-5A05-8915-9CC7-FB66C388C602}" dt="2022-01-14T15:14:56.770" v="184"/>
          <ac:cxnSpMkLst>
            <pc:docMk/>
            <pc:sldMk cId="4049344096" sldId="508"/>
            <ac:cxnSpMk id="19" creationId="{5AD845CC-F48F-47D1-98D9-22F28AC95FE4}"/>
          </ac:cxnSpMkLst>
        </pc:cxnChg>
      </pc:sldChg>
      <pc:sldChg chg="ord">
        <pc:chgData name="Tucker Hall" userId="S::tdh16c@my.fsu.edu::01fc8341-2937-4e0e-9057-affdbe07d323" providerId="AD" clId="Web-{54B2A6DA-5A05-8915-9CC7-FB66C388C602}" dt="2022-01-14T16:45:04.857" v="223"/>
        <pc:sldMkLst>
          <pc:docMk/>
          <pc:sldMk cId="3466338860" sldId="509"/>
        </pc:sldMkLst>
      </pc:sldChg>
      <pc:sldChg chg="delSp modSp del">
        <pc:chgData name="Tucker Hall" userId="S::tdh16c@my.fsu.edu::01fc8341-2937-4e0e-9057-affdbe07d323" providerId="AD" clId="Web-{54B2A6DA-5A05-8915-9CC7-FB66C388C602}" dt="2022-01-14T15:13:45.346" v="172"/>
        <pc:sldMkLst>
          <pc:docMk/>
          <pc:sldMk cId="543840261" sldId="517"/>
        </pc:sldMkLst>
        <pc:spChg chg="del">
          <ac:chgData name="Tucker Hall" userId="S::tdh16c@my.fsu.edu::01fc8341-2937-4e0e-9057-affdbe07d323" providerId="AD" clId="Web-{54B2A6DA-5A05-8915-9CC7-FB66C388C602}" dt="2022-01-14T15:12:47.923" v="161"/>
          <ac:spMkLst>
            <pc:docMk/>
            <pc:sldMk cId="543840261" sldId="517"/>
            <ac:spMk id="9" creationId="{FA5C99FC-B232-4DC3-B432-4D39669B6BA4}"/>
          </ac:spMkLst>
        </pc:spChg>
        <pc:spChg chg="del">
          <ac:chgData name="Tucker Hall" userId="S::tdh16c@my.fsu.edu::01fc8341-2937-4e0e-9057-affdbe07d323" providerId="AD" clId="Web-{54B2A6DA-5A05-8915-9CC7-FB66C388C602}" dt="2022-01-14T15:12:47.923" v="160"/>
          <ac:spMkLst>
            <pc:docMk/>
            <pc:sldMk cId="543840261" sldId="517"/>
            <ac:spMk id="14" creationId="{D7E594B9-FA88-4DA9-B3F0-B3ABD9605B8E}"/>
          </ac:spMkLst>
        </pc:spChg>
        <pc:spChg chg="del mod">
          <ac:chgData name="Tucker Hall" userId="S::tdh16c@my.fsu.edu::01fc8341-2937-4e0e-9057-affdbe07d323" providerId="AD" clId="Web-{54B2A6DA-5A05-8915-9CC7-FB66C388C602}" dt="2022-01-14T15:12:47.923" v="158"/>
          <ac:spMkLst>
            <pc:docMk/>
            <pc:sldMk cId="543840261" sldId="517"/>
            <ac:spMk id="16" creationId="{E572F2F7-E03E-4C90-A7B1-B3C6C7809594}"/>
          </ac:spMkLst>
        </pc:spChg>
        <pc:cxnChg chg="del">
          <ac:chgData name="Tucker Hall" userId="S::tdh16c@my.fsu.edu::01fc8341-2937-4e0e-9057-affdbe07d323" providerId="AD" clId="Web-{54B2A6DA-5A05-8915-9CC7-FB66C388C602}" dt="2022-01-14T15:12:47.923" v="159"/>
          <ac:cxnSpMkLst>
            <pc:docMk/>
            <pc:sldMk cId="543840261" sldId="517"/>
            <ac:cxnSpMk id="15" creationId="{6AB6B38D-D483-419E-A447-83FBB22CD41F}"/>
          </ac:cxnSpMkLst>
        </pc:cxnChg>
        <pc:cxnChg chg="mod">
          <ac:chgData name="Tucker Hall" userId="S::tdh16c@my.fsu.edu::01fc8341-2937-4e0e-9057-affdbe07d323" providerId="AD" clId="Web-{54B2A6DA-5A05-8915-9CC7-FB66C388C602}" dt="2022-01-14T15:12:33.157" v="156" actId="1076"/>
          <ac:cxnSpMkLst>
            <pc:docMk/>
            <pc:sldMk cId="543840261" sldId="517"/>
            <ac:cxnSpMk id="20" creationId="{4FD8F2B3-3E70-4111-91E7-2BF785DD7EBB}"/>
          </ac:cxnSpMkLst>
        </pc:cxnChg>
      </pc:sldChg>
      <pc:sldChg chg="delSp modSp new ord">
        <pc:chgData name="Tucker Hall" userId="S::tdh16c@my.fsu.edu::01fc8341-2937-4e0e-9057-affdbe07d323" providerId="AD" clId="Web-{54B2A6DA-5A05-8915-9CC7-FB66C388C602}" dt="2022-01-14T16:51:29.400" v="411" actId="20577"/>
        <pc:sldMkLst>
          <pc:docMk/>
          <pc:sldMk cId="3562431999" sldId="517"/>
        </pc:sldMkLst>
        <pc:spChg chg="mod">
          <ac:chgData name="Tucker Hall" userId="S::tdh16c@my.fsu.edu::01fc8341-2937-4e0e-9057-affdbe07d323" providerId="AD" clId="Web-{54B2A6DA-5A05-8915-9CC7-FB66C388C602}" dt="2022-01-14T16:45:16.748" v="231" actId="20577"/>
          <ac:spMkLst>
            <pc:docMk/>
            <pc:sldMk cId="3562431999" sldId="517"/>
            <ac:spMk id="2" creationId="{7A9F8517-A453-4301-9A2D-388E57B519B7}"/>
          </ac:spMkLst>
        </pc:spChg>
        <pc:spChg chg="mod">
          <ac:chgData name="Tucker Hall" userId="S::tdh16c@my.fsu.edu::01fc8341-2937-4e0e-9057-affdbe07d323" providerId="AD" clId="Web-{54B2A6DA-5A05-8915-9CC7-FB66C388C602}" dt="2022-01-14T16:51:29.400" v="411" actId="20577"/>
          <ac:spMkLst>
            <pc:docMk/>
            <pc:sldMk cId="3562431999" sldId="517"/>
            <ac:spMk id="3" creationId="{E93C50DC-946F-448F-9088-AFF6BF1AFC85}"/>
          </ac:spMkLst>
        </pc:spChg>
        <pc:spChg chg="del mod">
          <ac:chgData name="Tucker Hall" userId="S::tdh16c@my.fsu.edu::01fc8341-2937-4e0e-9057-affdbe07d323" providerId="AD" clId="Web-{54B2A6DA-5A05-8915-9CC7-FB66C388C602}" dt="2022-01-14T16:51:18.306" v="403"/>
          <ac:spMkLst>
            <pc:docMk/>
            <pc:sldMk cId="3562431999" sldId="517"/>
            <ac:spMk id="4" creationId="{15D3DF1E-C4FE-48EE-9D5C-716B70D88316}"/>
          </ac:spMkLst>
        </pc:spChg>
      </pc:sldChg>
    </pc:docChg>
  </pc:docChgLst>
  <pc:docChgLst>
    <pc:chgData name="David Wilson" userId="S::dhw18@my.fsu.edu::af7c66e2-2e2b-45e7-9ec6-c688a1c50164" providerId="AD" clId="Web-{E1D18DF6-9A11-0E1D-1430-BFFE9A4A7EBB}"/>
    <pc:docChg chg="addSld delSld modSld sldOrd">
      <pc:chgData name="David Wilson" userId="S::dhw18@my.fsu.edu::af7c66e2-2e2b-45e7-9ec6-c688a1c50164" providerId="AD" clId="Web-{E1D18DF6-9A11-0E1D-1430-BFFE9A4A7EBB}" dt="2022-01-07T19:10:18.824" v="969" actId="20577"/>
      <pc:docMkLst>
        <pc:docMk/>
      </pc:docMkLst>
      <pc:sldChg chg="addSp delSp modSp ord">
        <pc:chgData name="David Wilson" userId="S::dhw18@my.fsu.edu::af7c66e2-2e2b-45e7-9ec6-c688a1c50164" providerId="AD" clId="Web-{E1D18DF6-9A11-0E1D-1430-BFFE9A4A7EBB}" dt="2022-01-07T18:40:57.430" v="363" actId="20577"/>
        <pc:sldMkLst>
          <pc:docMk/>
          <pc:sldMk cId="3653993220" sldId="493"/>
        </pc:sldMkLst>
        <pc:spChg chg="mod">
          <ac:chgData name="David Wilson" userId="S::dhw18@my.fsu.edu::af7c66e2-2e2b-45e7-9ec6-c688a1c50164" providerId="AD" clId="Web-{E1D18DF6-9A11-0E1D-1430-BFFE9A4A7EBB}" dt="2022-01-07T18:19:31.127" v="104" actId="20577"/>
          <ac:spMkLst>
            <pc:docMk/>
            <pc:sldMk cId="3653993220" sldId="493"/>
            <ac:spMk id="2" creationId="{2EBB4468-8ACD-43D4-9C32-BB8AE5F9E0F1}"/>
          </ac:spMkLst>
        </pc:spChg>
        <pc:spChg chg="del">
          <ac:chgData name="David Wilson" userId="S::dhw18@my.fsu.edu::af7c66e2-2e2b-45e7-9ec6-c688a1c50164" providerId="AD" clId="Web-{E1D18DF6-9A11-0E1D-1430-BFFE9A4A7EBB}" dt="2022-01-07T18:26:58.312" v="173"/>
          <ac:spMkLst>
            <pc:docMk/>
            <pc:sldMk cId="3653993220" sldId="493"/>
            <ac:spMk id="3" creationId="{C921C02D-8D95-4D4F-9A02-5B966789EF04}"/>
          </ac:spMkLst>
        </pc:spChg>
        <pc:spChg chg="add del mod">
          <ac:chgData name="David Wilson" userId="S::dhw18@my.fsu.edu::af7c66e2-2e2b-45e7-9ec6-c688a1c50164" providerId="AD" clId="Web-{E1D18DF6-9A11-0E1D-1430-BFFE9A4A7EBB}" dt="2022-01-07T18:27:01.921" v="177"/>
          <ac:spMkLst>
            <pc:docMk/>
            <pc:sldMk cId="3653993220" sldId="493"/>
            <ac:spMk id="4" creationId="{E32F90ED-D0D4-4FDE-9559-99646604A331}"/>
          </ac:spMkLst>
        </pc:spChg>
        <pc:spChg chg="add mod">
          <ac:chgData name="David Wilson" userId="S::dhw18@my.fsu.edu::af7c66e2-2e2b-45e7-9ec6-c688a1c50164" providerId="AD" clId="Web-{E1D18DF6-9A11-0E1D-1430-BFFE9A4A7EBB}" dt="2022-01-07T18:40:57.430" v="363" actId="20577"/>
          <ac:spMkLst>
            <pc:docMk/>
            <pc:sldMk cId="3653993220" sldId="493"/>
            <ac:spMk id="5" creationId="{351A389B-5A6F-41D4-8683-9EB1DB296B80}"/>
          </ac:spMkLst>
        </pc:spChg>
      </pc:sldChg>
      <pc:sldChg chg="addSp delSp modSp ord">
        <pc:chgData name="David Wilson" userId="S::dhw18@my.fsu.edu::af7c66e2-2e2b-45e7-9ec6-c688a1c50164" providerId="AD" clId="Web-{E1D18DF6-9A11-0E1D-1430-BFFE9A4A7EBB}" dt="2022-01-07T19:10:18.824" v="969" actId="20577"/>
        <pc:sldMkLst>
          <pc:docMk/>
          <pc:sldMk cId="548551803" sldId="494"/>
        </pc:sldMkLst>
        <pc:spChg chg="mod">
          <ac:chgData name="David Wilson" userId="S::dhw18@my.fsu.edu::af7c66e2-2e2b-45e7-9ec6-c688a1c50164" providerId="AD" clId="Web-{E1D18DF6-9A11-0E1D-1430-BFFE9A4A7EBB}" dt="2022-01-07T19:10:02.964" v="962" actId="20577"/>
          <ac:spMkLst>
            <pc:docMk/>
            <pc:sldMk cId="548551803" sldId="494"/>
            <ac:spMk id="2" creationId="{A2A51940-EC74-4C96-AE4C-959F1EA90F67}"/>
          </ac:spMkLst>
        </pc:spChg>
        <pc:spChg chg="del">
          <ac:chgData name="David Wilson" userId="S::dhw18@my.fsu.edu::af7c66e2-2e2b-45e7-9ec6-c688a1c50164" providerId="AD" clId="Web-{E1D18DF6-9A11-0E1D-1430-BFFE9A4A7EBB}" dt="2022-01-07T18:27:44.016" v="189"/>
          <ac:spMkLst>
            <pc:docMk/>
            <pc:sldMk cId="548551803" sldId="494"/>
            <ac:spMk id="3" creationId="{95FE2220-5819-4A3C-9560-1783E383AE31}"/>
          </ac:spMkLst>
        </pc:spChg>
        <pc:spChg chg="add mod">
          <ac:chgData name="David Wilson" userId="S::dhw18@my.fsu.edu::af7c66e2-2e2b-45e7-9ec6-c688a1c50164" providerId="AD" clId="Web-{E1D18DF6-9A11-0E1D-1430-BFFE9A4A7EBB}" dt="2022-01-07T19:10:18.824" v="969" actId="20577"/>
          <ac:spMkLst>
            <pc:docMk/>
            <pc:sldMk cId="548551803" sldId="494"/>
            <ac:spMk id="4" creationId="{9544086E-94BA-41C0-94BD-00653408899D}"/>
          </ac:spMkLst>
        </pc:spChg>
      </pc:sldChg>
      <pc:sldChg chg="addSp delSp modSp">
        <pc:chgData name="David Wilson" userId="S::dhw18@my.fsu.edu::af7c66e2-2e2b-45e7-9ec6-c688a1c50164" providerId="AD" clId="Web-{E1D18DF6-9A11-0E1D-1430-BFFE9A4A7EBB}" dt="2022-01-07T19:09:38.979" v="953" actId="20577"/>
        <pc:sldMkLst>
          <pc:docMk/>
          <pc:sldMk cId="2165431019" sldId="495"/>
        </pc:sldMkLst>
        <pc:spChg chg="mod">
          <ac:chgData name="David Wilson" userId="S::dhw18@my.fsu.edu::af7c66e2-2e2b-45e7-9ec6-c688a1c50164" providerId="AD" clId="Web-{E1D18DF6-9A11-0E1D-1430-BFFE9A4A7EBB}" dt="2022-01-07T18:18:37.313" v="91"/>
          <ac:spMkLst>
            <pc:docMk/>
            <pc:sldMk cId="2165431019" sldId="495"/>
            <ac:spMk id="2" creationId="{20AEB10A-225B-4619-9721-D75C58B39145}"/>
          </ac:spMkLst>
        </pc:spChg>
        <pc:spChg chg="del">
          <ac:chgData name="David Wilson" userId="S::dhw18@my.fsu.edu::af7c66e2-2e2b-45e7-9ec6-c688a1c50164" providerId="AD" clId="Web-{E1D18DF6-9A11-0E1D-1430-BFFE9A4A7EBB}" dt="2022-01-07T18:27:41.735" v="188"/>
          <ac:spMkLst>
            <pc:docMk/>
            <pc:sldMk cId="2165431019" sldId="495"/>
            <ac:spMk id="3" creationId="{FA092638-DE3A-4390-AA92-E6C1624E5CB7}"/>
          </ac:spMkLst>
        </pc:spChg>
        <pc:spChg chg="add mod">
          <ac:chgData name="David Wilson" userId="S::dhw18@my.fsu.edu::af7c66e2-2e2b-45e7-9ec6-c688a1c50164" providerId="AD" clId="Web-{E1D18DF6-9A11-0E1D-1430-BFFE9A4A7EBB}" dt="2022-01-07T19:09:38.979" v="953" actId="20577"/>
          <ac:spMkLst>
            <pc:docMk/>
            <pc:sldMk cId="2165431019" sldId="495"/>
            <ac:spMk id="4" creationId="{AFCDFBD7-BD4B-4E0B-9994-7C9B8555A54D}"/>
          </ac:spMkLst>
        </pc:spChg>
      </pc:sldChg>
      <pc:sldChg chg="addSp delSp modSp ord">
        <pc:chgData name="David Wilson" userId="S::dhw18@my.fsu.edu::af7c66e2-2e2b-45e7-9ec6-c688a1c50164" providerId="AD" clId="Web-{E1D18DF6-9A11-0E1D-1430-BFFE9A4A7EBB}" dt="2022-01-07T19:08:08.086" v="906" actId="20577"/>
        <pc:sldMkLst>
          <pc:docMk/>
          <pc:sldMk cId="3073700847" sldId="496"/>
        </pc:sldMkLst>
        <pc:spChg chg="mod">
          <ac:chgData name="David Wilson" userId="S::dhw18@my.fsu.edu::af7c66e2-2e2b-45e7-9ec6-c688a1c50164" providerId="AD" clId="Web-{E1D18DF6-9A11-0E1D-1430-BFFE9A4A7EBB}" dt="2022-01-07T19:05:41.910" v="848" actId="20577"/>
          <ac:spMkLst>
            <pc:docMk/>
            <pc:sldMk cId="3073700847" sldId="496"/>
            <ac:spMk id="2" creationId="{BD93D1AE-F693-47F7-8E43-AD25E0AD8FB2}"/>
          </ac:spMkLst>
        </pc:spChg>
        <pc:spChg chg="del">
          <ac:chgData name="David Wilson" userId="S::dhw18@my.fsu.edu::af7c66e2-2e2b-45e7-9ec6-c688a1c50164" providerId="AD" clId="Web-{E1D18DF6-9A11-0E1D-1430-BFFE9A4A7EBB}" dt="2022-01-07T18:27:36.829" v="187"/>
          <ac:spMkLst>
            <pc:docMk/>
            <pc:sldMk cId="3073700847" sldId="496"/>
            <ac:spMk id="3" creationId="{3DCE8FE5-28E2-4493-B0BA-6ACAECFF0C2F}"/>
          </ac:spMkLst>
        </pc:spChg>
        <pc:spChg chg="add mod">
          <ac:chgData name="David Wilson" userId="S::dhw18@my.fsu.edu::af7c66e2-2e2b-45e7-9ec6-c688a1c50164" providerId="AD" clId="Web-{E1D18DF6-9A11-0E1D-1430-BFFE9A4A7EBB}" dt="2022-01-07T19:08:08.086" v="906" actId="20577"/>
          <ac:spMkLst>
            <pc:docMk/>
            <pc:sldMk cId="3073700847" sldId="496"/>
            <ac:spMk id="4" creationId="{DFED0E3F-086D-4DCC-8236-64A6DCC9C9DC}"/>
          </ac:spMkLst>
        </pc:spChg>
      </pc:sldChg>
      <pc:sldChg chg="addSp delSp modSp ord">
        <pc:chgData name="David Wilson" userId="S::dhw18@my.fsu.edu::af7c66e2-2e2b-45e7-9ec6-c688a1c50164" providerId="AD" clId="Web-{E1D18DF6-9A11-0E1D-1430-BFFE9A4A7EBB}" dt="2022-01-07T18:52:40.981" v="614" actId="20577"/>
        <pc:sldMkLst>
          <pc:docMk/>
          <pc:sldMk cId="1547023809" sldId="497"/>
        </pc:sldMkLst>
        <pc:spChg chg="mod">
          <ac:chgData name="David Wilson" userId="S::dhw18@my.fsu.edu::af7c66e2-2e2b-45e7-9ec6-c688a1c50164" providerId="AD" clId="Web-{E1D18DF6-9A11-0E1D-1430-BFFE9A4A7EBB}" dt="2022-01-07T18:46:37.752" v="465" actId="20577"/>
          <ac:spMkLst>
            <pc:docMk/>
            <pc:sldMk cId="1547023809" sldId="497"/>
            <ac:spMk id="2" creationId="{B0A79E92-155F-4DCD-B935-E8CD1C8E0CC8}"/>
          </ac:spMkLst>
        </pc:spChg>
        <pc:spChg chg="del">
          <ac:chgData name="David Wilson" userId="S::dhw18@my.fsu.edu::af7c66e2-2e2b-45e7-9ec6-c688a1c50164" providerId="AD" clId="Web-{E1D18DF6-9A11-0E1D-1430-BFFE9A4A7EBB}" dt="2022-01-07T18:27:18" v="180"/>
          <ac:spMkLst>
            <pc:docMk/>
            <pc:sldMk cId="1547023809" sldId="497"/>
            <ac:spMk id="3" creationId="{7A2839E9-B869-40A4-B7E0-CE0C76DB593A}"/>
          </ac:spMkLst>
        </pc:spChg>
        <pc:spChg chg="add mod">
          <ac:chgData name="David Wilson" userId="S::dhw18@my.fsu.edu::af7c66e2-2e2b-45e7-9ec6-c688a1c50164" providerId="AD" clId="Web-{E1D18DF6-9A11-0E1D-1430-BFFE9A4A7EBB}" dt="2022-01-07T18:52:40.981" v="614" actId="20577"/>
          <ac:spMkLst>
            <pc:docMk/>
            <pc:sldMk cId="1547023809" sldId="497"/>
            <ac:spMk id="4" creationId="{A288B632-EF3B-4225-9618-E5038B06E772}"/>
          </ac:spMkLst>
        </pc:spChg>
      </pc:sldChg>
      <pc:sldChg chg="addSp delSp modSp ord">
        <pc:chgData name="David Wilson" userId="S::dhw18@my.fsu.edu::af7c66e2-2e2b-45e7-9ec6-c688a1c50164" providerId="AD" clId="Web-{E1D18DF6-9A11-0E1D-1430-BFFE9A4A7EBB}" dt="2022-01-07T18:50:11.117" v="586" actId="20577"/>
        <pc:sldMkLst>
          <pc:docMk/>
          <pc:sldMk cId="1339559541" sldId="498"/>
        </pc:sldMkLst>
        <pc:spChg chg="mod">
          <ac:chgData name="David Wilson" userId="S::dhw18@my.fsu.edu::af7c66e2-2e2b-45e7-9ec6-c688a1c50164" providerId="AD" clId="Web-{E1D18DF6-9A11-0E1D-1430-BFFE9A4A7EBB}" dt="2022-01-07T18:48:16.145" v="520" actId="20577"/>
          <ac:spMkLst>
            <pc:docMk/>
            <pc:sldMk cId="1339559541" sldId="498"/>
            <ac:spMk id="2" creationId="{D33540FB-9DB8-4E44-9DCF-5C48E08272B6}"/>
          </ac:spMkLst>
        </pc:spChg>
        <pc:spChg chg="del">
          <ac:chgData name="David Wilson" userId="S::dhw18@my.fsu.edu::af7c66e2-2e2b-45e7-9ec6-c688a1c50164" providerId="AD" clId="Web-{E1D18DF6-9A11-0E1D-1430-BFFE9A4A7EBB}" dt="2022-01-07T18:27:20.562" v="181"/>
          <ac:spMkLst>
            <pc:docMk/>
            <pc:sldMk cId="1339559541" sldId="498"/>
            <ac:spMk id="3" creationId="{2CC19BB4-A31A-4A13-AC2C-F6413A792E15}"/>
          </ac:spMkLst>
        </pc:spChg>
        <pc:spChg chg="add mod">
          <ac:chgData name="David Wilson" userId="S::dhw18@my.fsu.edu::af7c66e2-2e2b-45e7-9ec6-c688a1c50164" providerId="AD" clId="Web-{E1D18DF6-9A11-0E1D-1430-BFFE9A4A7EBB}" dt="2022-01-07T18:50:11.117" v="586" actId="20577"/>
          <ac:spMkLst>
            <pc:docMk/>
            <pc:sldMk cId="1339559541" sldId="498"/>
            <ac:spMk id="4" creationId="{9EAE8168-2FBC-4F38-BAF1-74820D828613}"/>
          </ac:spMkLst>
        </pc:spChg>
      </pc:sldChg>
      <pc:sldChg chg="addSp delSp modSp ord">
        <pc:chgData name="David Wilson" userId="S::dhw18@my.fsu.edu::af7c66e2-2e2b-45e7-9ec6-c688a1c50164" providerId="AD" clId="Web-{E1D18DF6-9A11-0E1D-1430-BFFE9A4A7EBB}" dt="2022-01-07T18:54:07.109" v="662" actId="20577"/>
        <pc:sldMkLst>
          <pc:docMk/>
          <pc:sldMk cId="1737611857" sldId="499"/>
        </pc:sldMkLst>
        <pc:spChg chg="mod">
          <ac:chgData name="David Wilson" userId="S::dhw18@my.fsu.edu::af7c66e2-2e2b-45e7-9ec6-c688a1c50164" providerId="AD" clId="Web-{E1D18DF6-9A11-0E1D-1430-BFFE9A4A7EBB}" dt="2022-01-07T18:17:22.467" v="81" actId="20577"/>
          <ac:spMkLst>
            <pc:docMk/>
            <pc:sldMk cId="1737611857" sldId="499"/>
            <ac:spMk id="2" creationId="{C4995EBE-D75E-40CD-BC43-9639F896FE48}"/>
          </ac:spMkLst>
        </pc:spChg>
        <pc:spChg chg="del">
          <ac:chgData name="David Wilson" userId="S::dhw18@my.fsu.edu::af7c66e2-2e2b-45e7-9ec6-c688a1c50164" providerId="AD" clId="Web-{E1D18DF6-9A11-0E1D-1430-BFFE9A4A7EBB}" dt="2022-01-07T18:27:23.109" v="182"/>
          <ac:spMkLst>
            <pc:docMk/>
            <pc:sldMk cId="1737611857" sldId="499"/>
            <ac:spMk id="3" creationId="{F8DF3736-D07F-448F-A86D-B90EC8C662E8}"/>
          </ac:spMkLst>
        </pc:spChg>
        <pc:spChg chg="add mod">
          <ac:chgData name="David Wilson" userId="S::dhw18@my.fsu.edu::af7c66e2-2e2b-45e7-9ec6-c688a1c50164" providerId="AD" clId="Web-{E1D18DF6-9A11-0E1D-1430-BFFE9A4A7EBB}" dt="2022-01-07T18:54:07.109" v="662" actId="20577"/>
          <ac:spMkLst>
            <pc:docMk/>
            <pc:sldMk cId="1737611857" sldId="499"/>
            <ac:spMk id="4" creationId="{191F8914-BADF-4C4B-A45F-6F38BD57D66A}"/>
          </ac:spMkLst>
        </pc:spChg>
      </pc:sldChg>
      <pc:sldChg chg="addSp delSp modSp ord">
        <pc:chgData name="David Wilson" userId="S::dhw18@my.fsu.edu::af7c66e2-2e2b-45e7-9ec6-c688a1c50164" providerId="AD" clId="Web-{E1D18DF6-9A11-0E1D-1430-BFFE9A4A7EBB}" dt="2022-01-07T18:59:11.742" v="740" actId="20577"/>
        <pc:sldMkLst>
          <pc:docMk/>
          <pc:sldMk cId="927096139" sldId="500"/>
        </pc:sldMkLst>
        <pc:spChg chg="mod">
          <ac:chgData name="David Wilson" userId="S::dhw18@my.fsu.edu::af7c66e2-2e2b-45e7-9ec6-c688a1c50164" providerId="AD" clId="Web-{E1D18DF6-9A11-0E1D-1430-BFFE9A4A7EBB}" dt="2022-01-07T18:17:15.592" v="80"/>
          <ac:spMkLst>
            <pc:docMk/>
            <pc:sldMk cId="927096139" sldId="500"/>
            <ac:spMk id="2" creationId="{601470AD-DEC2-4FE3-8DF1-E35558F1F177}"/>
          </ac:spMkLst>
        </pc:spChg>
        <pc:spChg chg="del">
          <ac:chgData name="David Wilson" userId="S::dhw18@my.fsu.edu::af7c66e2-2e2b-45e7-9ec6-c688a1c50164" providerId="AD" clId="Web-{E1D18DF6-9A11-0E1D-1430-BFFE9A4A7EBB}" dt="2022-01-07T18:27:26.360" v="183"/>
          <ac:spMkLst>
            <pc:docMk/>
            <pc:sldMk cId="927096139" sldId="500"/>
            <ac:spMk id="3" creationId="{AE1E822D-4B03-4056-B5EA-523F24A6BA34}"/>
          </ac:spMkLst>
        </pc:spChg>
        <pc:spChg chg="add mod">
          <ac:chgData name="David Wilson" userId="S::dhw18@my.fsu.edu::af7c66e2-2e2b-45e7-9ec6-c688a1c50164" providerId="AD" clId="Web-{E1D18DF6-9A11-0E1D-1430-BFFE9A4A7EBB}" dt="2022-01-07T18:59:11.742" v="740" actId="20577"/>
          <ac:spMkLst>
            <pc:docMk/>
            <pc:sldMk cId="927096139" sldId="500"/>
            <ac:spMk id="4" creationId="{E60E39DD-C471-4936-B118-B30672EE3CD8}"/>
          </ac:spMkLst>
        </pc:spChg>
      </pc:sldChg>
      <pc:sldChg chg="addSp delSp modSp ord">
        <pc:chgData name="David Wilson" userId="S::dhw18@my.fsu.edu::af7c66e2-2e2b-45e7-9ec6-c688a1c50164" providerId="AD" clId="Web-{E1D18DF6-9A11-0E1D-1430-BFFE9A4A7EBB}" dt="2022-01-07T18:37:06.251" v="324" actId="20577"/>
        <pc:sldMkLst>
          <pc:docMk/>
          <pc:sldMk cId="3547512772" sldId="501"/>
        </pc:sldMkLst>
        <pc:spChg chg="mod">
          <ac:chgData name="David Wilson" userId="S::dhw18@my.fsu.edu::af7c66e2-2e2b-45e7-9ec6-c688a1c50164" providerId="AD" clId="Web-{E1D18DF6-9A11-0E1D-1430-BFFE9A4A7EBB}" dt="2022-01-07T18:16:50.435" v="78" actId="20577"/>
          <ac:spMkLst>
            <pc:docMk/>
            <pc:sldMk cId="3547512772" sldId="501"/>
            <ac:spMk id="2" creationId="{B73314E4-628A-4987-BB0C-0E6DF066069B}"/>
          </ac:spMkLst>
        </pc:spChg>
        <pc:spChg chg="mod">
          <ac:chgData name="David Wilson" userId="S::dhw18@my.fsu.edu::af7c66e2-2e2b-45e7-9ec6-c688a1c50164" providerId="AD" clId="Web-{E1D18DF6-9A11-0E1D-1430-BFFE9A4A7EBB}" dt="2022-01-07T18:37:06.251" v="324" actId="20577"/>
          <ac:spMkLst>
            <pc:docMk/>
            <pc:sldMk cId="3547512772" sldId="501"/>
            <ac:spMk id="3" creationId="{4106FEB8-27DD-4C21-9A8D-B72EDE62A775}"/>
          </ac:spMkLst>
        </pc:spChg>
        <pc:spChg chg="add del mod">
          <ac:chgData name="David Wilson" userId="S::dhw18@my.fsu.edu::af7c66e2-2e2b-45e7-9ec6-c688a1c50164" providerId="AD" clId="Web-{E1D18DF6-9A11-0E1D-1430-BFFE9A4A7EBB}" dt="2022-01-07T18:35:28.045" v="315"/>
          <ac:spMkLst>
            <pc:docMk/>
            <pc:sldMk cId="3547512772" sldId="501"/>
            <ac:spMk id="8" creationId="{E6D997D7-CE35-4DC8-A19A-2CC536520604}"/>
          </ac:spMkLst>
        </pc:spChg>
        <pc:graphicFrameChg chg="add del mod">
          <ac:chgData name="David Wilson" userId="S::dhw18@my.fsu.edu::af7c66e2-2e2b-45e7-9ec6-c688a1c50164" providerId="AD" clId="Web-{E1D18DF6-9A11-0E1D-1430-BFFE9A4A7EBB}" dt="2022-01-07T18:35:28.045" v="316"/>
          <ac:graphicFrameMkLst>
            <pc:docMk/>
            <pc:sldMk cId="3547512772" sldId="501"/>
            <ac:graphicFrameMk id="5" creationId="{7749EDEB-D89E-416B-8F5F-1849A33317C1}"/>
          </ac:graphicFrameMkLst>
        </pc:graphicFrameChg>
      </pc:sldChg>
      <pc:sldChg chg="addSp delSp modSp ord">
        <pc:chgData name="David Wilson" userId="S::dhw18@my.fsu.edu::af7c66e2-2e2b-45e7-9ec6-c688a1c50164" providerId="AD" clId="Web-{E1D18DF6-9A11-0E1D-1430-BFFE9A4A7EBB}" dt="2022-01-07T19:05:04.143" v="846" actId="20577"/>
        <pc:sldMkLst>
          <pc:docMk/>
          <pc:sldMk cId="3191562156" sldId="502"/>
        </pc:sldMkLst>
        <pc:spChg chg="mod">
          <ac:chgData name="David Wilson" userId="S::dhw18@my.fsu.edu::af7c66e2-2e2b-45e7-9ec6-c688a1c50164" providerId="AD" clId="Web-{E1D18DF6-9A11-0E1D-1430-BFFE9A4A7EBB}" dt="2022-01-07T18:15:22.370" v="15" actId="20577"/>
          <ac:spMkLst>
            <pc:docMk/>
            <pc:sldMk cId="3191562156" sldId="502"/>
            <ac:spMk id="2" creationId="{C60BF3D1-487B-4528-8C86-82B68280449E}"/>
          </ac:spMkLst>
        </pc:spChg>
        <pc:spChg chg="del">
          <ac:chgData name="David Wilson" userId="S::dhw18@my.fsu.edu::af7c66e2-2e2b-45e7-9ec6-c688a1c50164" providerId="AD" clId="Web-{E1D18DF6-9A11-0E1D-1430-BFFE9A4A7EBB}" dt="2022-01-07T18:27:30.422" v="185"/>
          <ac:spMkLst>
            <pc:docMk/>
            <pc:sldMk cId="3191562156" sldId="502"/>
            <ac:spMk id="3" creationId="{EFABE83E-825E-4C8C-A030-68971693EEA0}"/>
          </ac:spMkLst>
        </pc:spChg>
        <pc:spChg chg="add mod">
          <ac:chgData name="David Wilson" userId="S::dhw18@my.fsu.edu::af7c66e2-2e2b-45e7-9ec6-c688a1c50164" providerId="AD" clId="Web-{E1D18DF6-9A11-0E1D-1430-BFFE9A4A7EBB}" dt="2022-01-07T19:05:04.143" v="846" actId="20577"/>
          <ac:spMkLst>
            <pc:docMk/>
            <pc:sldMk cId="3191562156" sldId="502"/>
            <ac:spMk id="4" creationId="{3AC20124-19F6-4562-9E48-935A1B17F2EA}"/>
          </ac:spMkLst>
        </pc:spChg>
      </pc:sldChg>
      <pc:sldChg chg="addSp delSp modSp">
        <pc:chgData name="David Wilson" userId="S::dhw18@my.fsu.edu::af7c66e2-2e2b-45e7-9ec6-c688a1c50164" providerId="AD" clId="Web-{E1D18DF6-9A11-0E1D-1430-BFFE9A4A7EBB}" dt="2022-01-07T18:27:53.501" v="193"/>
        <pc:sldMkLst>
          <pc:docMk/>
          <pc:sldMk cId="364139394" sldId="503"/>
        </pc:sldMkLst>
        <pc:spChg chg="mod">
          <ac:chgData name="David Wilson" userId="S::dhw18@my.fsu.edu::af7c66e2-2e2b-45e7-9ec6-c688a1c50164" providerId="AD" clId="Web-{E1D18DF6-9A11-0E1D-1430-BFFE9A4A7EBB}" dt="2022-01-07T18:19:26.158" v="102" actId="20577"/>
          <ac:spMkLst>
            <pc:docMk/>
            <pc:sldMk cId="364139394" sldId="503"/>
            <ac:spMk id="2" creationId="{92E41CF0-8E51-4741-974C-89F3A3EBC5DE}"/>
          </ac:spMkLst>
        </pc:spChg>
        <pc:spChg chg="del">
          <ac:chgData name="David Wilson" userId="S::dhw18@my.fsu.edu::af7c66e2-2e2b-45e7-9ec6-c688a1c50164" providerId="AD" clId="Web-{E1D18DF6-9A11-0E1D-1430-BFFE9A4A7EBB}" dt="2022-01-07T18:27:33.985" v="186"/>
          <ac:spMkLst>
            <pc:docMk/>
            <pc:sldMk cId="364139394" sldId="503"/>
            <ac:spMk id="3" creationId="{9D147A43-E323-48E9-A371-096DA3A73251}"/>
          </ac:spMkLst>
        </pc:spChg>
        <pc:spChg chg="add mod">
          <ac:chgData name="David Wilson" userId="S::dhw18@my.fsu.edu::af7c66e2-2e2b-45e7-9ec6-c688a1c50164" providerId="AD" clId="Web-{E1D18DF6-9A11-0E1D-1430-BFFE9A4A7EBB}" dt="2022-01-07T18:27:33.985" v="186"/>
          <ac:spMkLst>
            <pc:docMk/>
            <pc:sldMk cId="364139394" sldId="503"/>
            <ac:spMk id="5" creationId="{BE0F9225-D5FB-4B99-9606-9ECF323E38AC}"/>
          </ac:spMkLst>
        </pc:spChg>
        <pc:spChg chg="add">
          <ac:chgData name="David Wilson" userId="S::dhw18@my.fsu.edu::af7c66e2-2e2b-45e7-9ec6-c688a1c50164" providerId="AD" clId="Web-{E1D18DF6-9A11-0E1D-1430-BFFE9A4A7EBB}" dt="2022-01-07T18:27:53.501" v="193"/>
          <ac:spMkLst>
            <pc:docMk/>
            <pc:sldMk cId="364139394" sldId="503"/>
            <ac:spMk id="6" creationId="{52624473-099A-4309-8CC1-4A5D56CE238A}"/>
          </ac:spMkLst>
        </pc:spChg>
      </pc:sldChg>
      <pc:sldChg chg="addSp delSp modSp ord">
        <pc:chgData name="David Wilson" userId="S::dhw18@my.fsu.edu::af7c66e2-2e2b-45e7-9ec6-c688a1c50164" providerId="AD" clId="Web-{E1D18DF6-9A11-0E1D-1430-BFFE9A4A7EBB}" dt="2022-01-07T19:03:10.437" v="795" actId="20577"/>
        <pc:sldMkLst>
          <pc:docMk/>
          <pc:sldMk cId="2961175133" sldId="504"/>
        </pc:sldMkLst>
        <pc:spChg chg="mod">
          <ac:chgData name="David Wilson" userId="S::dhw18@my.fsu.edu::af7c66e2-2e2b-45e7-9ec6-c688a1c50164" providerId="AD" clId="Web-{E1D18DF6-9A11-0E1D-1430-BFFE9A4A7EBB}" dt="2022-01-07T18:15:49.496" v="22" actId="20577"/>
          <ac:spMkLst>
            <pc:docMk/>
            <pc:sldMk cId="2961175133" sldId="504"/>
            <ac:spMk id="2" creationId="{C60BF3D1-487B-4528-8C86-82B68280449E}"/>
          </ac:spMkLst>
        </pc:spChg>
        <pc:spChg chg="del">
          <ac:chgData name="David Wilson" userId="S::dhw18@my.fsu.edu::af7c66e2-2e2b-45e7-9ec6-c688a1c50164" providerId="AD" clId="Web-{E1D18DF6-9A11-0E1D-1430-BFFE9A4A7EBB}" dt="2022-01-07T18:27:28.110" v="184"/>
          <ac:spMkLst>
            <pc:docMk/>
            <pc:sldMk cId="2961175133" sldId="504"/>
            <ac:spMk id="3" creationId="{EFABE83E-825E-4C8C-A030-68971693EEA0}"/>
          </ac:spMkLst>
        </pc:spChg>
        <pc:spChg chg="add mod">
          <ac:chgData name="David Wilson" userId="S::dhw18@my.fsu.edu::af7c66e2-2e2b-45e7-9ec6-c688a1c50164" providerId="AD" clId="Web-{E1D18DF6-9A11-0E1D-1430-BFFE9A4A7EBB}" dt="2022-01-07T19:03:10.437" v="795" actId="20577"/>
          <ac:spMkLst>
            <pc:docMk/>
            <pc:sldMk cId="2961175133" sldId="504"/>
            <ac:spMk id="4" creationId="{687F4BF4-08CA-442F-A11A-22BE1F8A67A3}"/>
          </ac:spMkLst>
        </pc:spChg>
      </pc:sldChg>
      <pc:sldChg chg="modSp del">
        <pc:chgData name="David Wilson" userId="S::dhw18@my.fsu.edu::af7c66e2-2e2b-45e7-9ec6-c688a1c50164" providerId="AD" clId="Web-{E1D18DF6-9A11-0E1D-1430-BFFE9A4A7EBB}" dt="2022-01-07T18:16:06.325" v="28"/>
        <pc:sldMkLst>
          <pc:docMk/>
          <pc:sldMk cId="1173373904" sldId="507"/>
        </pc:sldMkLst>
        <pc:spChg chg="mod">
          <ac:chgData name="David Wilson" userId="S::dhw18@my.fsu.edu::af7c66e2-2e2b-45e7-9ec6-c688a1c50164" providerId="AD" clId="Web-{E1D18DF6-9A11-0E1D-1430-BFFE9A4A7EBB}" dt="2022-01-07T18:15:59.527" v="27" actId="20577"/>
          <ac:spMkLst>
            <pc:docMk/>
            <pc:sldMk cId="1173373904" sldId="507"/>
            <ac:spMk id="2" creationId="{6428FE18-F8DA-421B-9CC0-6B4DE5ADA309}"/>
          </ac:spMkLst>
        </pc:spChg>
      </pc:sldChg>
      <pc:sldChg chg="modSp">
        <pc:chgData name="David Wilson" userId="S::dhw18@my.fsu.edu::af7c66e2-2e2b-45e7-9ec6-c688a1c50164" providerId="AD" clId="Web-{E1D18DF6-9A11-0E1D-1430-BFFE9A4A7EBB}" dt="2022-01-07T18:20:17.253" v="106"/>
        <pc:sldMkLst>
          <pc:docMk/>
          <pc:sldMk cId="4049344096" sldId="508"/>
        </pc:sldMkLst>
        <pc:spChg chg="mod">
          <ac:chgData name="David Wilson" userId="S::dhw18@my.fsu.edu::af7c66e2-2e2b-45e7-9ec6-c688a1c50164" providerId="AD" clId="Web-{E1D18DF6-9A11-0E1D-1430-BFFE9A4A7EBB}" dt="2022-01-07T18:20:17.253" v="106"/>
          <ac:spMkLst>
            <pc:docMk/>
            <pc:sldMk cId="4049344096" sldId="508"/>
            <ac:spMk id="2" creationId="{5DB9EE77-D97D-4C7E-A47F-1F0A5B1A3844}"/>
          </ac:spMkLst>
        </pc:spChg>
      </pc:sldChg>
      <pc:sldChg chg="modSp add replId">
        <pc:chgData name="David Wilson" userId="S::dhw18@my.fsu.edu::af7c66e2-2e2b-45e7-9ec6-c688a1c50164" providerId="AD" clId="Web-{E1D18DF6-9A11-0E1D-1430-BFFE9A4A7EBB}" dt="2022-01-07T18:16:40.575" v="76" actId="20577"/>
        <pc:sldMkLst>
          <pc:docMk/>
          <pc:sldMk cId="3466338860" sldId="509"/>
        </pc:sldMkLst>
        <pc:spChg chg="mod">
          <ac:chgData name="David Wilson" userId="S::dhw18@my.fsu.edu::af7c66e2-2e2b-45e7-9ec6-c688a1c50164" providerId="AD" clId="Web-{E1D18DF6-9A11-0E1D-1430-BFFE9A4A7EBB}" dt="2022-01-07T18:16:25.856" v="40" actId="20577"/>
          <ac:spMkLst>
            <pc:docMk/>
            <pc:sldMk cId="3466338860" sldId="509"/>
            <ac:spMk id="2" creationId="{C60BF3D1-487B-4528-8C86-82B68280449E}"/>
          </ac:spMkLst>
        </pc:spChg>
        <pc:spChg chg="mod">
          <ac:chgData name="David Wilson" userId="S::dhw18@my.fsu.edu::af7c66e2-2e2b-45e7-9ec6-c688a1c50164" providerId="AD" clId="Web-{E1D18DF6-9A11-0E1D-1430-BFFE9A4A7EBB}" dt="2022-01-07T18:16:40.575" v="76" actId="20577"/>
          <ac:spMkLst>
            <pc:docMk/>
            <pc:sldMk cId="3466338860" sldId="509"/>
            <ac:spMk id="3" creationId="{EFABE83E-825E-4C8C-A030-68971693EEA0}"/>
          </ac:spMkLst>
        </pc:spChg>
      </pc:sldChg>
      <pc:sldChg chg="addSp delSp modSp add replId">
        <pc:chgData name="David Wilson" userId="S::dhw18@my.fsu.edu::af7c66e2-2e2b-45e7-9ec6-c688a1c50164" providerId="AD" clId="Web-{E1D18DF6-9A11-0E1D-1430-BFFE9A4A7EBB}" dt="2022-01-07T18:45:31.875" v="449" actId="20577"/>
        <pc:sldMkLst>
          <pc:docMk/>
          <pc:sldMk cId="322251727" sldId="510"/>
        </pc:sldMkLst>
        <pc:spChg chg="mod">
          <ac:chgData name="David Wilson" userId="S::dhw18@my.fsu.edu::af7c66e2-2e2b-45e7-9ec6-c688a1c50164" providerId="AD" clId="Web-{E1D18DF6-9A11-0E1D-1430-BFFE9A4A7EBB}" dt="2022-01-07T18:24:15.620" v="131" actId="20577"/>
          <ac:spMkLst>
            <pc:docMk/>
            <pc:sldMk cId="322251727" sldId="510"/>
            <ac:spMk id="2" creationId="{2EBB4468-8ACD-43D4-9C32-BB8AE5F9E0F1}"/>
          </ac:spMkLst>
        </pc:spChg>
        <pc:spChg chg="del">
          <ac:chgData name="David Wilson" userId="S::dhw18@my.fsu.edu::af7c66e2-2e2b-45e7-9ec6-c688a1c50164" providerId="AD" clId="Web-{E1D18DF6-9A11-0E1D-1430-BFFE9A4A7EBB}" dt="2022-01-07T18:27:15.687" v="179"/>
          <ac:spMkLst>
            <pc:docMk/>
            <pc:sldMk cId="322251727" sldId="510"/>
            <ac:spMk id="3" creationId="{C921C02D-8D95-4D4F-9A02-5B966789EF04}"/>
          </ac:spMkLst>
        </pc:spChg>
        <pc:spChg chg="add del mod">
          <ac:chgData name="David Wilson" userId="S::dhw18@my.fsu.edu::af7c66e2-2e2b-45e7-9ec6-c688a1c50164" providerId="AD" clId="Web-{E1D18DF6-9A11-0E1D-1430-BFFE9A4A7EBB}" dt="2022-01-07T18:24:35.292" v="133"/>
          <ac:spMkLst>
            <pc:docMk/>
            <pc:sldMk cId="322251727" sldId="510"/>
            <ac:spMk id="5" creationId="{9731FAA2-9E8C-46EE-8165-9431D7FB945E}"/>
          </ac:spMkLst>
        </pc:spChg>
        <pc:spChg chg="add mod">
          <ac:chgData name="David Wilson" userId="S::dhw18@my.fsu.edu::af7c66e2-2e2b-45e7-9ec6-c688a1c50164" providerId="AD" clId="Web-{E1D18DF6-9A11-0E1D-1430-BFFE9A4A7EBB}" dt="2022-01-07T18:45:31.875" v="449" actId="20577"/>
          <ac:spMkLst>
            <pc:docMk/>
            <pc:sldMk cId="322251727" sldId="510"/>
            <ac:spMk id="10" creationId="{0ADC996C-6C53-4392-BCD3-ABCF2876C9FB}"/>
          </ac:spMkLst>
        </pc:spChg>
        <pc:picChg chg="del">
          <ac:chgData name="David Wilson" userId="S::dhw18@my.fsu.edu::af7c66e2-2e2b-45e7-9ec6-c688a1c50164" providerId="AD" clId="Web-{E1D18DF6-9A11-0E1D-1430-BFFE9A4A7EBB}" dt="2022-01-07T18:24:17.104" v="132"/>
          <ac:picMkLst>
            <pc:docMk/>
            <pc:sldMk cId="322251727" sldId="510"/>
            <ac:picMk id="6" creationId="{10E59DDD-1E9C-4079-8B1E-CF6D33F5F139}"/>
          </ac:picMkLst>
        </pc:picChg>
        <pc:picChg chg="add mod ord">
          <ac:chgData name="David Wilson" userId="S::dhw18@my.fsu.edu::af7c66e2-2e2b-45e7-9ec6-c688a1c50164" providerId="AD" clId="Web-{E1D18DF6-9A11-0E1D-1430-BFFE9A4A7EBB}" dt="2022-01-07T18:24:35.292" v="133"/>
          <ac:picMkLst>
            <pc:docMk/>
            <pc:sldMk cId="322251727" sldId="510"/>
            <ac:picMk id="8" creationId="{6A1992FA-DC67-425C-AB47-BA8B87349290}"/>
          </ac:picMkLst>
        </pc:picChg>
      </pc:sldChg>
    </pc:docChg>
  </pc:docChgLst>
  <pc:docChgLst>
    <pc:chgData name="Nicholas Blenker" userId="S::njb17@my.fsu.edu::228e909b-c64f-49db-ae86-7a88a5efdfa7" providerId="AD" clId="Web-{39097528-6CBA-8FF0-2819-369AA0DA7B84}"/>
    <pc:docChg chg="modSld">
      <pc:chgData name="Nicholas Blenker" userId="S::njb17@my.fsu.edu::228e909b-c64f-49db-ae86-7a88a5efdfa7" providerId="AD" clId="Web-{39097528-6CBA-8FF0-2819-369AA0DA7B84}" dt="2022-01-10T15:36:05.672" v="0"/>
      <pc:docMkLst>
        <pc:docMk/>
      </pc:docMkLst>
      <pc:sldChg chg="delSp">
        <pc:chgData name="Nicholas Blenker" userId="S::njb17@my.fsu.edu::228e909b-c64f-49db-ae86-7a88a5efdfa7" providerId="AD" clId="Web-{39097528-6CBA-8FF0-2819-369AA0DA7B84}" dt="2022-01-10T15:36:05.672" v="0"/>
        <pc:sldMkLst>
          <pc:docMk/>
          <pc:sldMk cId="3387386577" sldId="492"/>
        </pc:sldMkLst>
        <pc:spChg chg="del">
          <ac:chgData name="Nicholas Blenker" userId="S::njb17@my.fsu.edu::228e909b-c64f-49db-ae86-7a88a5efdfa7" providerId="AD" clId="Web-{39097528-6CBA-8FF0-2819-369AA0DA7B84}" dt="2022-01-10T15:36:05.672" v="0"/>
          <ac:spMkLst>
            <pc:docMk/>
            <pc:sldMk cId="3387386577" sldId="492"/>
            <ac:spMk id="7" creationId="{475BF9DC-5860-4753-B1B9-000DA637AAA4}"/>
          </ac:spMkLst>
        </pc:spChg>
      </pc:sldChg>
    </pc:docChg>
  </pc:docChgLst>
  <pc:docChgLst>
    <pc:chgData name="Guest User" userId="S::urn:spo:anon#2a151c756d67ec4d033194e3a164e34f669a9ae293ba7eef0f56568a69f16ede::" providerId="AD" clId="Web-{4D3F681E-A4A6-4723-9FC7-A7D04D05ABD2}"/>
    <pc:docChg chg="modSld">
      <pc:chgData name="Guest User" userId="S::urn:spo:anon#2a151c756d67ec4d033194e3a164e34f669a9ae293ba7eef0f56568a69f16ede::" providerId="AD" clId="Web-{4D3F681E-A4A6-4723-9FC7-A7D04D05ABD2}" dt="2022-01-11T17:57:41.351" v="219" actId="20577"/>
      <pc:docMkLst>
        <pc:docMk/>
      </pc:docMkLst>
      <pc:sldChg chg="modSp">
        <pc:chgData name="Guest User" userId="S::urn:spo:anon#2a151c756d67ec4d033194e3a164e34f669a9ae293ba7eef0f56568a69f16ede::" providerId="AD" clId="Web-{4D3F681E-A4A6-4723-9FC7-A7D04D05ABD2}" dt="2022-01-11T17:53:09.700" v="137" actId="20577"/>
        <pc:sldMkLst>
          <pc:docMk/>
          <pc:sldMk cId="1387560567" sldId="513"/>
        </pc:sldMkLst>
        <pc:spChg chg="mod">
          <ac:chgData name="Guest User" userId="S::urn:spo:anon#2a151c756d67ec4d033194e3a164e34f669a9ae293ba7eef0f56568a69f16ede::" providerId="AD" clId="Web-{4D3F681E-A4A6-4723-9FC7-A7D04D05ABD2}" dt="2022-01-11T17:53:09.700" v="137" actId="20577"/>
          <ac:spMkLst>
            <pc:docMk/>
            <pc:sldMk cId="1387560567" sldId="513"/>
            <ac:spMk id="8" creationId="{A719BC83-4C43-4B46-A898-7F1B7A01CDE1}"/>
          </ac:spMkLst>
        </pc:spChg>
      </pc:sldChg>
      <pc:sldChg chg="modSp">
        <pc:chgData name="Guest User" userId="S::urn:spo:anon#2a151c756d67ec4d033194e3a164e34f669a9ae293ba7eef0f56568a69f16ede::" providerId="AD" clId="Web-{4D3F681E-A4A6-4723-9FC7-A7D04D05ABD2}" dt="2022-01-11T17:53:03.997" v="134" actId="20577"/>
        <pc:sldMkLst>
          <pc:docMk/>
          <pc:sldMk cId="3585162939" sldId="514"/>
        </pc:sldMkLst>
        <pc:spChg chg="mod">
          <ac:chgData name="Guest User" userId="S::urn:spo:anon#2a151c756d67ec4d033194e3a164e34f669a9ae293ba7eef0f56568a69f16ede::" providerId="AD" clId="Web-{4D3F681E-A4A6-4723-9FC7-A7D04D05ABD2}" dt="2022-01-11T17:53:03.997" v="134" actId="20577"/>
          <ac:spMkLst>
            <pc:docMk/>
            <pc:sldMk cId="3585162939" sldId="514"/>
            <ac:spMk id="4" creationId="{16D88561-612F-4193-B0A6-496B0C8D12D4}"/>
          </ac:spMkLst>
        </pc:spChg>
      </pc:sldChg>
      <pc:sldChg chg="modSp">
        <pc:chgData name="Guest User" userId="S::urn:spo:anon#2a151c756d67ec4d033194e3a164e34f669a9ae293ba7eef0f56568a69f16ede::" providerId="AD" clId="Web-{4D3F681E-A4A6-4723-9FC7-A7D04D05ABD2}" dt="2022-01-11T17:53:30.044" v="139" actId="20577"/>
        <pc:sldMkLst>
          <pc:docMk/>
          <pc:sldMk cId="109302880" sldId="515"/>
        </pc:sldMkLst>
        <pc:spChg chg="mod">
          <ac:chgData name="Guest User" userId="S::urn:spo:anon#2a151c756d67ec4d033194e3a164e34f669a9ae293ba7eef0f56568a69f16ede::" providerId="AD" clId="Web-{4D3F681E-A4A6-4723-9FC7-A7D04D05ABD2}" dt="2022-01-11T17:53:30.044" v="139" actId="20577"/>
          <ac:spMkLst>
            <pc:docMk/>
            <pc:sldMk cId="109302880" sldId="515"/>
            <ac:spMk id="4" creationId="{F050FE7D-1A16-4951-AB74-B8C914046CD7}"/>
          </ac:spMkLst>
        </pc:spChg>
      </pc:sldChg>
      <pc:sldChg chg="modSp">
        <pc:chgData name="Guest User" userId="S::urn:spo:anon#2a151c756d67ec4d033194e3a164e34f669a9ae293ba7eef0f56568a69f16ede::" providerId="AD" clId="Web-{4D3F681E-A4A6-4723-9FC7-A7D04D05ABD2}" dt="2022-01-11T17:57:41.351" v="219" actId="20577"/>
        <pc:sldMkLst>
          <pc:docMk/>
          <pc:sldMk cId="121483913" sldId="516"/>
        </pc:sldMkLst>
        <pc:spChg chg="mod">
          <ac:chgData name="Guest User" userId="S::urn:spo:anon#2a151c756d67ec4d033194e3a164e34f669a9ae293ba7eef0f56568a69f16ede::" providerId="AD" clId="Web-{4D3F681E-A4A6-4723-9FC7-A7D04D05ABD2}" dt="2022-01-11T17:57:41.351" v="219" actId="20577"/>
          <ac:spMkLst>
            <pc:docMk/>
            <pc:sldMk cId="121483913" sldId="516"/>
            <ac:spMk id="4" creationId="{1DEE7F5E-0484-453C-A1DC-2F0B822F3727}"/>
          </ac:spMkLst>
        </pc:spChg>
      </pc:sldChg>
    </pc:docChg>
  </pc:docChgLst>
  <pc:docChgLst>
    <pc:chgData name="David Wilson" userId="S::dhw18@my.fsu.edu::af7c66e2-2e2b-45e7-9ec6-c688a1c50164" providerId="AD" clId="Web-{C790FA76-9B5E-7B48-D9D1-6B17D23DB979}"/>
    <pc:docChg chg="modSld">
      <pc:chgData name="David Wilson" userId="S::dhw18@my.fsu.edu::af7c66e2-2e2b-45e7-9ec6-c688a1c50164" providerId="AD" clId="Web-{C790FA76-9B5E-7B48-D9D1-6B17D23DB979}" dt="2022-01-14T15:54:55.113" v="36" actId="20577"/>
      <pc:docMkLst>
        <pc:docMk/>
      </pc:docMkLst>
      <pc:sldChg chg="modSp">
        <pc:chgData name="David Wilson" userId="S::dhw18@my.fsu.edu::af7c66e2-2e2b-45e7-9ec6-c688a1c50164" providerId="AD" clId="Web-{C790FA76-9B5E-7B48-D9D1-6B17D23DB979}" dt="2022-01-14T15:49:31.807" v="35" actId="1076"/>
        <pc:sldMkLst>
          <pc:docMk/>
          <pc:sldMk cId="3547512772" sldId="501"/>
        </pc:sldMkLst>
        <pc:picChg chg="mod">
          <ac:chgData name="David Wilson" userId="S::dhw18@my.fsu.edu::af7c66e2-2e2b-45e7-9ec6-c688a1c50164" providerId="AD" clId="Web-{C790FA76-9B5E-7B48-D9D1-6B17D23DB979}" dt="2022-01-14T15:49:31.807" v="35" actId="1076"/>
          <ac:picMkLst>
            <pc:docMk/>
            <pc:sldMk cId="3547512772" sldId="501"/>
            <ac:picMk id="6" creationId="{DC583923-C21D-4DC3-80F7-D7B2A0D8D416}"/>
          </ac:picMkLst>
        </pc:picChg>
      </pc:sldChg>
      <pc:sldChg chg="modSp">
        <pc:chgData name="David Wilson" userId="S::dhw18@my.fsu.edu::af7c66e2-2e2b-45e7-9ec6-c688a1c50164" providerId="AD" clId="Web-{C790FA76-9B5E-7B48-D9D1-6B17D23DB979}" dt="2022-01-14T15:54:55.113" v="36" actId="20577"/>
        <pc:sldMkLst>
          <pc:docMk/>
          <pc:sldMk cId="4049344096" sldId="508"/>
        </pc:sldMkLst>
        <pc:spChg chg="mod">
          <ac:chgData name="David Wilson" userId="S::dhw18@my.fsu.edu::af7c66e2-2e2b-45e7-9ec6-c688a1c50164" providerId="AD" clId="Web-{C790FA76-9B5E-7B48-D9D1-6B17D23DB979}" dt="2022-01-14T15:49:02.837" v="34" actId="14100"/>
          <ac:spMkLst>
            <pc:docMk/>
            <pc:sldMk cId="4049344096" sldId="508"/>
            <ac:spMk id="9" creationId="{EBEC58F9-4417-4F97-81B3-498A17749750}"/>
          </ac:spMkLst>
        </pc:spChg>
        <pc:spChg chg="mod">
          <ac:chgData name="David Wilson" userId="S::dhw18@my.fsu.edu::af7c66e2-2e2b-45e7-9ec6-c688a1c50164" providerId="AD" clId="Web-{C790FA76-9B5E-7B48-D9D1-6B17D23DB979}" dt="2022-01-14T15:54:55.113" v="36" actId="20577"/>
          <ac:spMkLst>
            <pc:docMk/>
            <pc:sldMk cId="4049344096" sldId="508"/>
            <ac:spMk id="12" creationId="{B43D8F47-E125-469E-AF3F-68069C076D68}"/>
          </ac:spMkLst>
        </pc:spChg>
        <pc:spChg chg="mod">
          <ac:chgData name="David Wilson" userId="S::dhw18@my.fsu.edu::af7c66e2-2e2b-45e7-9ec6-c688a1c50164" providerId="AD" clId="Web-{C790FA76-9B5E-7B48-D9D1-6B17D23DB979}" dt="2022-01-14T15:49:02.837" v="33" actId="14100"/>
          <ac:spMkLst>
            <pc:docMk/>
            <pc:sldMk cId="4049344096" sldId="508"/>
            <ac:spMk id="14" creationId="{9ABEDBDB-759A-42E8-84B0-934533172745}"/>
          </ac:spMkLst>
        </pc:spChg>
        <pc:spChg chg="mod">
          <ac:chgData name="David Wilson" userId="S::dhw18@my.fsu.edu::af7c66e2-2e2b-45e7-9ec6-c688a1c50164" providerId="AD" clId="Web-{C790FA76-9B5E-7B48-D9D1-6B17D23DB979}" dt="2022-01-14T15:48:34.712" v="28" actId="20577"/>
          <ac:spMkLst>
            <pc:docMk/>
            <pc:sldMk cId="4049344096" sldId="508"/>
            <ac:spMk id="17" creationId="{C294F171-8D17-4D38-9D6E-2535F75D4A1E}"/>
          </ac:spMkLst>
        </pc:spChg>
      </pc:sldChg>
      <pc:sldChg chg="modSp">
        <pc:chgData name="David Wilson" userId="S::dhw18@my.fsu.edu::af7c66e2-2e2b-45e7-9ec6-c688a1c50164" providerId="AD" clId="Web-{C790FA76-9B5E-7B48-D9D1-6B17D23DB979}" dt="2022-01-14T15:48:28.368" v="27" actId="20577"/>
        <pc:sldMkLst>
          <pc:docMk/>
          <pc:sldMk cId="3466338860" sldId="509"/>
        </pc:sldMkLst>
        <pc:spChg chg="mod">
          <ac:chgData name="David Wilson" userId="S::dhw18@my.fsu.edu::af7c66e2-2e2b-45e7-9ec6-c688a1c50164" providerId="AD" clId="Web-{C790FA76-9B5E-7B48-D9D1-6B17D23DB979}" dt="2022-01-14T15:48:28.368" v="27" actId="20577"/>
          <ac:spMkLst>
            <pc:docMk/>
            <pc:sldMk cId="3466338860" sldId="509"/>
            <ac:spMk id="3" creationId="{EFABE83E-825E-4C8C-A030-68971693EEA0}"/>
          </ac:spMkLst>
        </pc:spChg>
      </pc:sldChg>
    </pc:docChg>
  </pc:docChgLst>
  <pc:docChgLst>
    <pc:chgData name="Tucker Hall" userId="S::tdh16c@my.fsu.edu::01fc8341-2937-4e0e-9057-affdbe07d323" providerId="AD" clId="Web-{A37214C8-2F41-831B-5246-38CF5CC8DF0C}"/>
    <pc:docChg chg="modSld">
      <pc:chgData name="Tucker Hall" userId="S::tdh16c@my.fsu.edu::01fc8341-2937-4e0e-9057-affdbe07d323" providerId="AD" clId="Web-{A37214C8-2F41-831B-5246-38CF5CC8DF0C}" dt="2022-01-21T13:58:08.043" v="0"/>
      <pc:docMkLst>
        <pc:docMk/>
      </pc:docMkLst>
      <pc:sldChg chg="modTransition">
        <pc:chgData name="Tucker Hall" userId="S::tdh16c@my.fsu.edu::01fc8341-2937-4e0e-9057-affdbe07d323" providerId="AD" clId="Web-{A37214C8-2F41-831B-5246-38CF5CC8DF0C}" dt="2022-01-21T13:58:08.043" v="0"/>
        <pc:sldMkLst>
          <pc:docMk/>
          <pc:sldMk cId="2922584403" sldId="429"/>
        </pc:sldMkLst>
      </pc:sldChg>
    </pc:docChg>
  </pc:docChgLst>
  <pc:docChgLst>
    <pc:chgData name="Nicholas Blenker" userId="228e909b-c64f-49db-ae86-7a88a5efdfa7" providerId="ADAL" clId="{29AB9035-CCE6-47C4-95CB-E2BF56DE7FBD}"/>
    <pc:docChg chg="undo custSel addSld delSld modSld sldOrd">
      <pc:chgData name="Nicholas Blenker" userId="228e909b-c64f-49db-ae86-7a88a5efdfa7" providerId="ADAL" clId="{29AB9035-CCE6-47C4-95CB-E2BF56DE7FBD}" dt="2022-01-10T16:53:07.140" v="296" actId="113"/>
      <pc:docMkLst>
        <pc:docMk/>
      </pc:docMkLst>
      <pc:sldChg chg="delSp modSp add mod">
        <pc:chgData name="Nicholas Blenker" userId="228e909b-c64f-49db-ae86-7a88a5efdfa7" providerId="ADAL" clId="{29AB9035-CCE6-47C4-95CB-E2BF56DE7FBD}" dt="2022-01-10T15:48:34.935" v="248" actId="403"/>
        <pc:sldMkLst>
          <pc:docMk/>
          <pc:sldMk cId="2667819014" sldId="382"/>
        </pc:sldMkLst>
        <pc:spChg chg="mod">
          <ac:chgData name="Nicholas Blenker" userId="228e909b-c64f-49db-ae86-7a88a5efdfa7" providerId="ADAL" clId="{29AB9035-CCE6-47C4-95CB-E2BF56DE7FBD}" dt="2022-01-10T15:48:34.935" v="248" actId="403"/>
          <ac:spMkLst>
            <pc:docMk/>
            <pc:sldMk cId="2667819014" sldId="382"/>
            <ac:spMk id="3" creationId="{75991601-FC12-4929-A276-FFB7E4646B34}"/>
          </ac:spMkLst>
        </pc:spChg>
        <pc:spChg chg="del">
          <ac:chgData name="Nicholas Blenker" userId="228e909b-c64f-49db-ae86-7a88a5efdfa7" providerId="ADAL" clId="{29AB9035-CCE6-47C4-95CB-E2BF56DE7FBD}" dt="2022-01-10T15:46:47.733" v="229" actId="478"/>
          <ac:spMkLst>
            <pc:docMk/>
            <pc:sldMk cId="2667819014" sldId="382"/>
            <ac:spMk id="14" creationId="{F9CF726C-4CA0-476F-9CD0-65761769F2E4}"/>
          </ac:spMkLst>
        </pc:spChg>
      </pc:sldChg>
      <pc:sldChg chg="delSp modSp add mod">
        <pc:chgData name="Nicholas Blenker" userId="228e909b-c64f-49db-ae86-7a88a5efdfa7" providerId="ADAL" clId="{29AB9035-CCE6-47C4-95CB-E2BF56DE7FBD}" dt="2022-01-10T15:48:23.442" v="245" actId="1076"/>
        <pc:sldMkLst>
          <pc:docMk/>
          <pc:sldMk cId="2922584403" sldId="429"/>
        </pc:sldMkLst>
        <pc:spChg chg="mod">
          <ac:chgData name="Nicholas Blenker" userId="228e909b-c64f-49db-ae86-7a88a5efdfa7" providerId="ADAL" clId="{29AB9035-CCE6-47C4-95CB-E2BF56DE7FBD}" dt="2022-01-10T15:48:14.555" v="243" actId="403"/>
          <ac:spMkLst>
            <pc:docMk/>
            <pc:sldMk cId="2922584403" sldId="429"/>
            <ac:spMk id="4" creationId="{08EA70AF-2E29-4584-804D-7ADADC064BCA}"/>
          </ac:spMkLst>
        </pc:spChg>
        <pc:spChg chg="mod">
          <ac:chgData name="Nicholas Blenker" userId="228e909b-c64f-49db-ae86-7a88a5efdfa7" providerId="ADAL" clId="{29AB9035-CCE6-47C4-95CB-E2BF56DE7FBD}" dt="2022-01-10T15:48:23.442" v="245" actId="1076"/>
          <ac:spMkLst>
            <pc:docMk/>
            <pc:sldMk cId="2922584403" sldId="429"/>
            <ac:spMk id="9" creationId="{07A54FD4-75DE-4324-93FE-3B2B7CC28D7E}"/>
          </ac:spMkLst>
        </pc:spChg>
        <pc:spChg chg="del">
          <ac:chgData name="Nicholas Blenker" userId="228e909b-c64f-49db-ae86-7a88a5efdfa7" providerId="ADAL" clId="{29AB9035-CCE6-47C4-95CB-E2BF56DE7FBD}" dt="2022-01-10T15:46:29.910" v="227" actId="478"/>
          <ac:spMkLst>
            <pc:docMk/>
            <pc:sldMk cId="2922584403" sldId="429"/>
            <ac:spMk id="31" creationId="{A853C993-C2F5-4199-80E4-4D42E02DB0E6}"/>
          </ac:spMkLst>
        </pc:spChg>
        <pc:picChg chg="mod">
          <ac:chgData name="Nicholas Blenker" userId="228e909b-c64f-49db-ae86-7a88a5efdfa7" providerId="ADAL" clId="{29AB9035-CCE6-47C4-95CB-E2BF56DE7FBD}" dt="2022-01-10T15:48:16.261" v="244" actId="1076"/>
          <ac:picMkLst>
            <pc:docMk/>
            <pc:sldMk cId="2922584403" sldId="429"/>
            <ac:picMk id="2" creationId="{247F29D0-8D31-4CBE-A896-A38681AC7F71}"/>
          </ac:picMkLst>
        </pc:picChg>
      </pc:sldChg>
      <pc:sldChg chg="modSp mod ord">
        <pc:chgData name="Nicholas Blenker" userId="228e909b-c64f-49db-ae86-7a88a5efdfa7" providerId="ADAL" clId="{29AB9035-CCE6-47C4-95CB-E2BF56DE7FBD}" dt="2022-01-10T15:48:48.928" v="251" actId="403"/>
        <pc:sldMkLst>
          <pc:docMk/>
          <pc:sldMk cId="3387386577" sldId="492"/>
        </pc:sldMkLst>
        <pc:spChg chg="mod">
          <ac:chgData name="Nicholas Blenker" userId="228e909b-c64f-49db-ae86-7a88a5efdfa7" providerId="ADAL" clId="{29AB9035-CCE6-47C4-95CB-E2BF56DE7FBD}" dt="2022-01-10T15:48:48.928" v="251" actId="403"/>
          <ac:spMkLst>
            <pc:docMk/>
            <pc:sldMk cId="3387386577" sldId="492"/>
            <ac:spMk id="4" creationId="{3B7A1825-83A1-406C-85B7-E22C8CC86550}"/>
          </ac:spMkLst>
        </pc:spChg>
      </pc:sldChg>
      <pc:sldChg chg="mod modShow">
        <pc:chgData name="Nicholas Blenker" userId="228e909b-c64f-49db-ae86-7a88a5efdfa7" providerId="ADAL" clId="{29AB9035-CCE6-47C4-95CB-E2BF56DE7FBD}" dt="2022-01-10T15:49:14.474" v="253" actId="729"/>
        <pc:sldMkLst>
          <pc:docMk/>
          <pc:sldMk cId="1741807301" sldId="506"/>
        </pc:sldMkLst>
      </pc:sldChg>
      <pc:sldChg chg="addSp modSp">
        <pc:chgData name="Nicholas Blenker" userId="228e909b-c64f-49db-ae86-7a88a5efdfa7" providerId="ADAL" clId="{29AB9035-CCE6-47C4-95CB-E2BF56DE7FBD}" dt="2022-01-10T15:49:07.313" v="252"/>
        <pc:sldMkLst>
          <pc:docMk/>
          <pc:sldMk cId="4049344096" sldId="508"/>
        </pc:sldMkLst>
        <pc:spChg chg="add mod">
          <ac:chgData name="Nicholas Blenker" userId="228e909b-c64f-49db-ae86-7a88a5efdfa7" providerId="ADAL" clId="{29AB9035-CCE6-47C4-95CB-E2BF56DE7FBD}" dt="2022-01-10T15:49:07.313" v="252"/>
          <ac:spMkLst>
            <pc:docMk/>
            <pc:sldMk cId="4049344096" sldId="508"/>
            <ac:spMk id="6" creationId="{F56E38D4-5DE0-488A-A3A6-AB66AB50696D}"/>
          </ac:spMkLst>
        </pc:spChg>
      </pc:sldChg>
      <pc:sldChg chg="addSp delSp modSp new del mod">
        <pc:chgData name="Nicholas Blenker" userId="228e909b-c64f-49db-ae86-7a88a5efdfa7" providerId="ADAL" clId="{29AB9035-CCE6-47C4-95CB-E2BF56DE7FBD}" dt="2022-01-10T15:42:00.128" v="129" actId="47"/>
        <pc:sldMkLst>
          <pc:docMk/>
          <pc:sldMk cId="2432286605" sldId="511"/>
        </pc:sldMkLst>
        <pc:spChg chg="mod">
          <ac:chgData name="Nicholas Blenker" userId="228e909b-c64f-49db-ae86-7a88a5efdfa7" providerId="ADAL" clId="{29AB9035-CCE6-47C4-95CB-E2BF56DE7FBD}" dt="2022-01-10T15:39:58.893" v="66" actId="20577"/>
          <ac:spMkLst>
            <pc:docMk/>
            <pc:sldMk cId="2432286605" sldId="511"/>
            <ac:spMk id="2" creationId="{F68304B8-B6DA-48BF-AD06-313F13D96CC9}"/>
          </ac:spMkLst>
        </pc:spChg>
        <pc:spChg chg="add del mod">
          <ac:chgData name="Nicholas Blenker" userId="228e909b-c64f-49db-ae86-7a88a5efdfa7" providerId="ADAL" clId="{29AB9035-CCE6-47C4-95CB-E2BF56DE7FBD}" dt="2022-01-10T15:37:59.292" v="7" actId="478"/>
          <ac:spMkLst>
            <pc:docMk/>
            <pc:sldMk cId="2432286605" sldId="511"/>
            <ac:spMk id="4" creationId="{FACB4ACE-4E35-4A66-98A8-17CCE9AC34A5}"/>
          </ac:spMkLst>
        </pc:spChg>
        <pc:spChg chg="add del mod">
          <ac:chgData name="Nicholas Blenker" userId="228e909b-c64f-49db-ae86-7a88a5efdfa7" providerId="ADAL" clId="{29AB9035-CCE6-47C4-95CB-E2BF56DE7FBD}" dt="2022-01-10T15:37:59.292" v="7" actId="478"/>
          <ac:spMkLst>
            <pc:docMk/>
            <pc:sldMk cId="2432286605" sldId="511"/>
            <ac:spMk id="5" creationId="{6E6B7039-1FAF-4F3D-99AE-231244E1CE68}"/>
          </ac:spMkLst>
        </pc:spChg>
        <pc:spChg chg="add del mod">
          <ac:chgData name="Nicholas Blenker" userId="228e909b-c64f-49db-ae86-7a88a5efdfa7" providerId="ADAL" clId="{29AB9035-CCE6-47C4-95CB-E2BF56DE7FBD}" dt="2022-01-10T15:37:59.292" v="7" actId="478"/>
          <ac:spMkLst>
            <pc:docMk/>
            <pc:sldMk cId="2432286605" sldId="511"/>
            <ac:spMk id="6" creationId="{440ADFF2-6F8F-483B-91DA-1867CABF6DD7}"/>
          </ac:spMkLst>
        </pc:spChg>
        <pc:spChg chg="add del mod">
          <ac:chgData name="Nicholas Blenker" userId="228e909b-c64f-49db-ae86-7a88a5efdfa7" providerId="ADAL" clId="{29AB9035-CCE6-47C4-95CB-E2BF56DE7FBD}" dt="2022-01-10T15:37:59.292" v="7" actId="478"/>
          <ac:spMkLst>
            <pc:docMk/>
            <pc:sldMk cId="2432286605" sldId="511"/>
            <ac:spMk id="7" creationId="{E19B046E-FFCE-4D2E-82D2-37B6B9D56276}"/>
          </ac:spMkLst>
        </pc:spChg>
        <pc:spChg chg="add del">
          <ac:chgData name="Nicholas Blenker" userId="228e909b-c64f-49db-ae86-7a88a5efdfa7" providerId="ADAL" clId="{29AB9035-CCE6-47C4-95CB-E2BF56DE7FBD}" dt="2022-01-10T15:38:12.341" v="9" actId="478"/>
          <ac:spMkLst>
            <pc:docMk/>
            <pc:sldMk cId="2432286605" sldId="511"/>
            <ac:spMk id="10" creationId="{1DD460ED-165F-4C94-8BCE-8E45BC6A0F5D}"/>
          </ac:spMkLst>
        </pc:spChg>
        <pc:spChg chg="add del">
          <ac:chgData name="Nicholas Blenker" userId="228e909b-c64f-49db-ae86-7a88a5efdfa7" providerId="ADAL" clId="{29AB9035-CCE6-47C4-95CB-E2BF56DE7FBD}" dt="2022-01-10T15:38:22.932" v="11" actId="478"/>
          <ac:spMkLst>
            <pc:docMk/>
            <pc:sldMk cId="2432286605" sldId="511"/>
            <ac:spMk id="12" creationId="{F2E38655-2BD6-43B2-8D5A-87A07DF17831}"/>
          </ac:spMkLst>
        </pc:spChg>
        <pc:picChg chg="add mod">
          <ac:chgData name="Nicholas Blenker" userId="228e909b-c64f-49db-ae86-7a88a5efdfa7" providerId="ADAL" clId="{29AB9035-CCE6-47C4-95CB-E2BF56DE7FBD}" dt="2022-01-10T15:39:37.579" v="24" actId="1076"/>
          <ac:picMkLst>
            <pc:docMk/>
            <pc:sldMk cId="2432286605" sldId="511"/>
            <ac:picMk id="14" creationId="{2A6DAE2B-3985-4727-A696-0964776E3A36}"/>
          </ac:picMkLst>
        </pc:picChg>
        <pc:picChg chg="add del mod">
          <ac:chgData name="Nicholas Blenker" userId="228e909b-c64f-49db-ae86-7a88a5efdfa7" providerId="ADAL" clId="{29AB9035-CCE6-47C4-95CB-E2BF56DE7FBD}" dt="2022-01-10T15:41:43.521" v="127" actId="478"/>
          <ac:picMkLst>
            <pc:docMk/>
            <pc:sldMk cId="2432286605" sldId="511"/>
            <ac:picMk id="1030" creationId="{D7DAB9E7-48BD-4EB2-91A4-D491CEC05C7F}"/>
          </ac:picMkLst>
        </pc:picChg>
        <pc:picChg chg="add del mod">
          <ac:chgData name="Nicholas Blenker" userId="228e909b-c64f-49db-ae86-7a88a5efdfa7" providerId="ADAL" clId="{29AB9035-CCE6-47C4-95CB-E2BF56DE7FBD}" dt="2022-01-10T15:39:16.826" v="18" actId="478"/>
          <ac:picMkLst>
            <pc:docMk/>
            <pc:sldMk cId="2432286605" sldId="511"/>
            <ac:picMk id="1032" creationId="{C6EAE8D2-0EE5-4705-BA57-D55BF62844A2}"/>
          </ac:picMkLst>
        </pc:picChg>
      </pc:sldChg>
      <pc:sldChg chg="addSp delSp modSp add mod ord">
        <pc:chgData name="Nicholas Blenker" userId="228e909b-c64f-49db-ae86-7a88a5efdfa7" providerId="ADAL" clId="{29AB9035-CCE6-47C4-95CB-E2BF56DE7FBD}" dt="2022-01-10T16:53:07.140" v="296" actId="113"/>
        <pc:sldMkLst>
          <pc:docMk/>
          <pc:sldMk cId="1281571952" sldId="512"/>
        </pc:sldMkLst>
        <pc:spChg chg="mod">
          <ac:chgData name="Nicholas Blenker" userId="228e909b-c64f-49db-ae86-7a88a5efdfa7" providerId="ADAL" clId="{29AB9035-CCE6-47C4-95CB-E2BF56DE7FBD}" dt="2022-01-10T15:42:48.833" v="163" actId="20577"/>
          <ac:spMkLst>
            <pc:docMk/>
            <pc:sldMk cId="1281571952" sldId="512"/>
            <ac:spMk id="2" creationId="{F68304B8-B6DA-48BF-AD06-313F13D96CC9}"/>
          </ac:spMkLst>
        </pc:spChg>
        <pc:spChg chg="del mod">
          <ac:chgData name="Nicholas Blenker" userId="228e909b-c64f-49db-ae86-7a88a5efdfa7" providerId="ADAL" clId="{29AB9035-CCE6-47C4-95CB-E2BF56DE7FBD}" dt="2022-01-10T15:46:25.892" v="226" actId="478"/>
          <ac:spMkLst>
            <pc:docMk/>
            <pc:sldMk cId="1281571952" sldId="512"/>
            <ac:spMk id="3" creationId="{BA3EA635-C5AA-43EB-BA2A-D88D23EA4B90}"/>
          </ac:spMkLst>
        </pc:spChg>
        <pc:spChg chg="mod">
          <ac:chgData name="Nicholas Blenker" userId="228e909b-c64f-49db-ae86-7a88a5efdfa7" providerId="ADAL" clId="{29AB9035-CCE6-47C4-95CB-E2BF56DE7FBD}" dt="2022-01-10T16:53:07.140" v="296" actId="113"/>
          <ac:spMkLst>
            <pc:docMk/>
            <pc:sldMk cId="1281571952" sldId="512"/>
            <ac:spMk id="3" creationId="{DD08D3BF-E4C3-4301-9037-3956C28DA011}"/>
          </ac:spMkLst>
        </pc:spChg>
        <pc:spChg chg="add mod">
          <ac:chgData name="Nicholas Blenker" userId="228e909b-c64f-49db-ae86-7a88a5efdfa7" providerId="ADAL" clId="{29AB9035-CCE6-47C4-95CB-E2BF56DE7FBD}" dt="2022-01-10T16:52:43.457" v="281" actId="1036"/>
          <ac:spMkLst>
            <pc:docMk/>
            <pc:sldMk cId="1281571952" sldId="512"/>
            <ac:spMk id="4" creationId="{E2332AE4-A66A-4BBF-B773-F501BD8C55E3}"/>
          </ac:spMkLst>
        </pc:spChg>
        <pc:spChg chg="add mod">
          <ac:chgData name="Nicholas Blenker" userId="228e909b-c64f-49db-ae86-7a88a5efdfa7" providerId="ADAL" clId="{29AB9035-CCE6-47C4-95CB-E2BF56DE7FBD}" dt="2022-01-10T15:46:22.349" v="225" actId="1037"/>
          <ac:spMkLst>
            <pc:docMk/>
            <pc:sldMk cId="1281571952" sldId="512"/>
            <ac:spMk id="10" creationId="{1CCAEF3D-F988-44D7-B4BF-C9B32EFEF610}"/>
          </ac:spMkLst>
        </pc:spChg>
        <pc:spChg chg="add mod">
          <ac:chgData name="Nicholas Blenker" userId="228e909b-c64f-49db-ae86-7a88a5efdfa7" providerId="ADAL" clId="{29AB9035-CCE6-47C4-95CB-E2BF56DE7FBD}" dt="2022-01-10T15:46:22.349" v="225" actId="1037"/>
          <ac:spMkLst>
            <pc:docMk/>
            <pc:sldMk cId="1281571952" sldId="512"/>
            <ac:spMk id="11" creationId="{DBEF5FCD-F4AF-448C-B0EC-083849C8D084}"/>
          </ac:spMkLst>
        </pc:spChg>
        <pc:spChg chg="add mod">
          <ac:chgData name="Nicholas Blenker" userId="228e909b-c64f-49db-ae86-7a88a5efdfa7" providerId="ADAL" clId="{29AB9035-CCE6-47C4-95CB-E2BF56DE7FBD}" dt="2022-01-10T15:46:22.349" v="225" actId="1037"/>
          <ac:spMkLst>
            <pc:docMk/>
            <pc:sldMk cId="1281571952" sldId="512"/>
            <ac:spMk id="12" creationId="{690609AF-288B-4F52-82E7-5117966E7586}"/>
          </ac:spMkLst>
        </pc:spChg>
        <pc:spChg chg="add mod">
          <ac:chgData name="Nicholas Blenker" userId="228e909b-c64f-49db-ae86-7a88a5efdfa7" providerId="ADAL" clId="{29AB9035-CCE6-47C4-95CB-E2BF56DE7FBD}" dt="2022-01-10T15:46:22.349" v="225" actId="1037"/>
          <ac:spMkLst>
            <pc:docMk/>
            <pc:sldMk cId="1281571952" sldId="512"/>
            <ac:spMk id="15" creationId="{50368093-B7AA-4690-B398-D5DBABC59ADA}"/>
          </ac:spMkLst>
        </pc:spChg>
        <pc:spChg chg="add del mod">
          <ac:chgData name="Nicholas Blenker" userId="228e909b-c64f-49db-ae86-7a88a5efdfa7" providerId="ADAL" clId="{29AB9035-CCE6-47C4-95CB-E2BF56DE7FBD}" dt="2022-01-10T15:45:40.717" v="182" actId="478"/>
          <ac:spMkLst>
            <pc:docMk/>
            <pc:sldMk cId="1281571952" sldId="512"/>
            <ac:spMk id="16" creationId="{E0F33181-E1FE-4A96-8421-7F43506BFD9A}"/>
          </ac:spMkLst>
        </pc:spChg>
        <pc:spChg chg="add mod">
          <ac:chgData name="Nicholas Blenker" userId="228e909b-c64f-49db-ae86-7a88a5efdfa7" providerId="ADAL" clId="{29AB9035-CCE6-47C4-95CB-E2BF56DE7FBD}" dt="2022-01-10T15:47:28.223" v="237"/>
          <ac:spMkLst>
            <pc:docMk/>
            <pc:sldMk cId="1281571952" sldId="512"/>
            <ac:spMk id="17" creationId="{6F9B62B9-4268-41BF-95A6-D0BDD9B74259}"/>
          </ac:spMkLst>
        </pc:spChg>
        <pc:picChg chg="add mod">
          <ac:chgData name="Nicholas Blenker" userId="228e909b-c64f-49db-ae86-7a88a5efdfa7" providerId="ADAL" clId="{29AB9035-CCE6-47C4-95CB-E2BF56DE7FBD}" dt="2022-01-10T15:46:22.349" v="225" actId="1037"/>
          <ac:picMkLst>
            <pc:docMk/>
            <pc:sldMk cId="1281571952" sldId="512"/>
            <ac:picMk id="7" creationId="{B03BC69E-2494-451E-9E92-F705D4F54DFC}"/>
          </ac:picMkLst>
        </pc:picChg>
        <pc:picChg chg="add mod">
          <ac:chgData name="Nicholas Blenker" userId="228e909b-c64f-49db-ae86-7a88a5efdfa7" providerId="ADAL" clId="{29AB9035-CCE6-47C4-95CB-E2BF56DE7FBD}" dt="2022-01-10T15:46:22.349" v="225" actId="1037"/>
          <ac:picMkLst>
            <pc:docMk/>
            <pc:sldMk cId="1281571952" sldId="512"/>
            <ac:picMk id="8" creationId="{1DC54F5F-EE8F-48F4-9F46-828A5329853F}"/>
          </ac:picMkLst>
        </pc:picChg>
        <pc:picChg chg="add mod">
          <ac:chgData name="Nicholas Blenker" userId="228e909b-c64f-49db-ae86-7a88a5efdfa7" providerId="ADAL" clId="{29AB9035-CCE6-47C4-95CB-E2BF56DE7FBD}" dt="2022-01-10T15:46:22.349" v="225" actId="1037"/>
          <ac:picMkLst>
            <pc:docMk/>
            <pc:sldMk cId="1281571952" sldId="512"/>
            <ac:picMk id="9" creationId="{4B61A0AF-2565-4CC2-A6A3-FA2F676FA1A4}"/>
          </ac:picMkLst>
        </pc:picChg>
        <pc:picChg chg="add mod">
          <ac:chgData name="Nicholas Blenker" userId="228e909b-c64f-49db-ae86-7a88a5efdfa7" providerId="ADAL" clId="{29AB9035-CCE6-47C4-95CB-E2BF56DE7FBD}" dt="2022-01-10T15:46:22.349" v="225" actId="1037"/>
          <ac:picMkLst>
            <pc:docMk/>
            <pc:sldMk cId="1281571952" sldId="512"/>
            <ac:picMk id="13" creationId="{8C496B59-9F97-47AF-90B1-0D6447D99E46}"/>
          </ac:picMkLst>
        </pc:picChg>
        <pc:picChg chg="del">
          <ac:chgData name="Nicholas Blenker" userId="228e909b-c64f-49db-ae86-7a88a5efdfa7" providerId="ADAL" clId="{29AB9035-CCE6-47C4-95CB-E2BF56DE7FBD}" dt="2022-01-10T15:40:09.545" v="70" actId="478"/>
          <ac:picMkLst>
            <pc:docMk/>
            <pc:sldMk cId="1281571952" sldId="512"/>
            <ac:picMk id="14" creationId="{2A6DAE2B-3985-4727-A696-0964776E3A36}"/>
          </ac:picMkLst>
        </pc:picChg>
        <pc:picChg chg="mod">
          <ac:chgData name="Nicholas Blenker" userId="228e909b-c64f-49db-ae86-7a88a5efdfa7" providerId="ADAL" clId="{29AB9035-CCE6-47C4-95CB-E2BF56DE7FBD}" dt="2022-01-10T15:46:22.349" v="225" actId="1037"/>
          <ac:picMkLst>
            <pc:docMk/>
            <pc:sldMk cId="1281571952" sldId="512"/>
            <ac:picMk id="1030" creationId="{D7DAB9E7-48BD-4EB2-91A4-D491CEC05C7F}"/>
          </ac:picMkLst>
        </pc:picChg>
      </pc:sldChg>
    </pc:docChg>
  </pc:docChgLst>
  <pc:docChgLst>
    <pc:chgData name="Nicholas Blenker" userId="S::njb17@my.fsu.edu::228e909b-c64f-49db-ae86-7a88a5efdfa7" providerId="AD" clId="Web-{E01BC202-6625-A772-3E2B-CA9F31B5DADB}"/>
    <pc:docChg chg="modSld">
      <pc:chgData name="Nicholas Blenker" userId="S::njb17@my.fsu.edu::228e909b-c64f-49db-ae86-7a88a5efdfa7" providerId="AD" clId="Web-{E01BC202-6625-A772-3E2B-CA9F31B5DADB}" dt="2022-01-07T23:53:49.507" v="3" actId="14100"/>
      <pc:docMkLst>
        <pc:docMk/>
      </pc:docMkLst>
      <pc:sldChg chg="modSp">
        <pc:chgData name="Nicholas Blenker" userId="S::njb17@my.fsu.edu::228e909b-c64f-49db-ae86-7a88a5efdfa7" providerId="AD" clId="Web-{E01BC202-6625-A772-3E2B-CA9F31B5DADB}" dt="2022-01-07T23:53:49.507" v="3" actId="14100"/>
        <pc:sldMkLst>
          <pc:docMk/>
          <pc:sldMk cId="3191562156" sldId="502"/>
        </pc:sldMkLst>
        <pc:picChg chg="mod">
          <ac:chgData name="Nicholas Blenker" userId="S::njb17@my.fsu.edu::228e909b-c64f-49db-ae86-7a88a5efdfa7" providerId="AD" clId="Web-{E01BC202-6625-A772-3E2B-CA9F31B5DADB}" dt="2022-01-07T23:53:49.507" v="3" actId="14100"/>
          <ac:picMkLst>
            <pc:docMk/>
            <pc:sldMk cId="3191562156" sldId="502"/>
            <ac:picMk id="6" creationId="{CCEA3A03-CA17-4656-B258-6CCFEF1C7FF3}"/>
          </ac:picMkLst>
        </pc:picChg>
      </pc:sldChg>
      <pc:sldChg chg="modSp">
        <pc:chgData name="Nicholas Blenker" userId="S::njb17@my.fsu.edu::228e909b-c64f-49db-ae86-7a88a5efdfa7" providerId="AD" clId="Web-{E01BC202-6625-A772-3E2B-CA9F31B5DADB}" dt="2022-01-07T23:53:40.695" v="1" actId="1076"/>
        <pc:sldMkLst>
          <pc:docMk/>
          <pc:sldMk cId="2961175133" sldId="504"/>
        </pc:sldMkLst>
        <pc:picChg chg="mod">
          <ac:chgData name="Nicholas Blenker" userId="S::njb17@my.fsu.edu::228e909b-c64f-49db-ae86-7a88a5efdfa7" providerId="AD" clId="Web-{E01BC202-6625-A772-3E2B-CA9F31B5DADB}" dt="2022-01-07T23:53:40.695" v="1" actId="1076"/>
          <ac:picMkLst>
            <pc:docMk/>
            <pc:sldMk cId="2961175133" sldId="504"/>
            <ac:picMk id="6" creationId="{3D8F4624-53A6-438E-B1D5-BD8823DC145D}"/>
          </ac:picMkLst>
        </pc:picChg>
      </pc:sldChg>
    </pc:docChg>
  </pc:docChgLst>
  <pc:docChgLst>
    <pc:chgData name="David Wilson" userId="S::dhw18@my.fsu.edu::af7c66e2-2e2b-45e7-9ec6-c688a1c50164" providerId="AD" clId="Web-{35A38582-F6E3-CA4C-DFA4-2934BD22E089}"/>
    <pc:docChg chg="delSld modSld">
      <pc:chgData name="David Wilson" userId="S::dhw18@my.fsu.edu::af7c66e2-2e2b-45e7-9ec6-c688a1c50164" providerId="AD" clId="Web-{35A38582-F6E3-CA4C-DFA4-2934BD22E089}" dt="2022-01-14T03:29:42.595" v="283"/>
      <pc:docMkLst>
        <pc:docMk/>
      </pc:docMkLst>
      <pc:sldChg chg="del">
        <pc:chgData name="David Wilson" userId="S::dhw18@my.fsu.edu::af7c66e2-2e2b-45e7-9ec6-c688a1c50164" providerId="AD" clId="Web-{35A38582-F6E3-CA4C-DFA4-2934BD22E089}" dt="2022-01-14T03:24:23.572" v="21"/>
        <pc:sldMkLst>
          <pc:docMk/>
          <pc:sldMk cId="1741807301" sldId="506"/>
        </pc:sldMkLst>
      </pc:sldChg>
      <pc:sldChg chg="addSp delSp modSp">
        <pc:chgData name="David Wilson" userId="S::dhw18@my.fsu.edu::af7c66e2-2e2b-45e7-9ec6-c688a1c50164" providerId="AD" clId="Web-{35A38582-F6E3-CA4C-DFA4-2934BD22E089}" dt="2022-01-14T03:23:52.009" v="20" actId="1076"/>
        <pc:sldMkLst>
          <pc:docMk/>
          <pc:sldMk cId="4049344096" sldId="508"/>
        </pc:sldMkLst>
        <pc:spChg chg="del">
          <ac:chgData name="David Wilson" userId="S::dhw18@my.fsu.edu::af7c66e2-2e2b-45e7-9ec6-c688a1c50164" providerId="AD" clId="Web-{35A38582-F6E3-CA4C-DFA4-2934BD22E089}" dt="2022-01-14T03:22:37.163" v="16"/>
          <ac:spMkLst>
            <pc:docMk/>
            <pc:sldMk cId="4049344096" sldId="508"/>
            <ac:spMk id="2" creationId="{5DB9EE77-D97D-4C7E-A47F-1F0A5B1A3844}"/>
          </ac:spMkLst>
        </pc:spChg>
        <pc:spChg chg="add del mod">
          <ac:chgData name="David Wilson" userId="S::dhw18@my.fsu.edu::af7c66e2-2e2b-45e7-9ec6-c688a1c50164" providerId="AD" clId="Web-{35A38582-F6E3-CA4C-DFA4-2934BD22E089}" dt="2022-01-14T03:17:57.250" v="2"/>
          <ac:spMkLst>
            <pc:docMk/>
            <pc:sldMk cId="4049344096" sldId="508"/>
            <ac:spMk id="7" creationId="{03464D26-52A2-4E20-A6E5-DB4EDFF4CC55}"/>
          </ac:spMkLst>
        </pc:spChg>
        <pc:spChg chg="add mod">
          <ac:chgData name="David Wilson" userId="S::dhw18@my.fsu.edu::af7c66e2-2e2b-45e7-9ec6-c688a1c50164" providerId="AD" clId="Web-{35A38582-F6E3-CA4C-DFA4-2934BD22E089}" dt="2022-01-14T03:22:33.663" v="15" actId="20577"/>
          <ac:spMkLst>
            <pc:docMk/>
            <pc:sldMk cId="4049344096" sldId="508"/>
            <ac:spMk id="10" creationId="{9AC9F4AD-BD29-4EC3-859A-4EB5A100F106}"/>
          </ac:spMkLst>
        </pc:spChg>
        <pc:spChg chg="add del mod">
          <ac:chgData name="David Wilson" userId="S::dhw18@my.fsu.edu::af7c66e2-2e2b-45e7-9ec6-c688a1c50164" providerId="AD" clId="Web-{35A38582-F6E3-CA4C-DFA4-2934BD22E089}" dt="2022-01-14T03:23:11.086" v="17"/>
          <ac:spMkLst>
            <pc:docMk/>
            <pc:sldMk cId="4049344096" sldId="508"/>
            <ac:spMk id="12" creationId="{F60B6E83-2DD4-4DBE-9319-E8DB0F5C4C5C}"/>
          </ac:spMkLst>
        </pc:spChg>
        <pc:graphicFrameChg chg="del">
          <ac:chgData name="David Wilson" userId="S::dhw18@my.fsu.edu::af7c66e2-2e2b-45e7-9ec6-c688a1c50164" providerId="AD" clId="Web-{35A38582-F6E3-CA4C-DFA4-2934BD22E089}" dt="2022-01-14T03:17:53.828" v="0"/>
          <ac:graphicFrameMkLst>
            <pc:docMk/>
            <pc:sldMk cId="4049344096" sldId="508"/>
            <ac:graphicFrameMk id="4" creationId="{C4306342-C536-4AE4-A0C2-1C63B53207DC}"/>
          </ac:graphicFrameMkLst>
        </pc:graphicFrameChg>
        <pc:graphicFrameChg chg="del">
          <ac:chgData name="David Wilson" userId="S::dhw18@my.fsu.edu::af7c66e2-2e2b-45e7-9ec6-c688a1c50164" providerId="AD" clId="Web-{35A38582-F6E3-CA4C-DFA4-2934BD22E089}" dt="2022-01-14T03:17:55.500" v="1"/>
          <ac:graphicFrameMkLst>
            <pc:docMk/>
            <pc:sldMk cId="4049344096" sldId="508"/>
            <ac:graphicFrameMk id="5" creationId="{1C4C8869-CA0D-44CD-BDEB-6D5FFD9D943C}"/>
          </ac:graphicFrameMkLst>
        </pc:graphicFrameChg>
        <pc:picChg chg="add mod">
          <ac:chgData name="David Wilson" userId="S::dhw18@my.fsu.edu::af7c66e2-2e2b-45e7-9ec6-c688a1c50164" providerId="AD" clId="Web-{35A38582-F6E3-CA4C-DFA4-2934BD22E089}" dt="2022-01-14T03:23:52.009" v="20" actId="1076"/>
          <ac:picMkLst>
            <pc:docMk/>
            <pc:sldMk cId="4049344096" sldId="508"/>
            <ac:picMk id="8" creationId="{9523F1C2-B307-4574-A2DA-35C19F751628}"/>
          </ac:picMkLst>
        </pc:picChg>
      </pc:sldChg>
      <pc:sldChg chg="delSp modSp">
        <pc:chgData name="David Wilson" userId="S::dhw18@my.fsu.edu::af7c66e2-2e2b-45e7-9ec6-c688a1c50164" providerId="AD" clId="Web-{35A38582-F6E3-CA4C-DFA4-2934BD22E089}" dt="2022-01-14T03:29:42.595" v="283"/>
        <pc:sldMkLst>
          <pc:docMk/>
          <pc:sldMk cId="3466338860" sldId="509"/>
        </pc:sldMkLst>
        <pc:spChg chg="mod">
          <ac:chgData name="David Wilson" userId="S::dhw18@my.fsu.edu::af7c66e2-2e2b-45e7-9ec6-c688a1c50164" providerId="AD" clId="Web-{35A38582-F6E3-CA4C-DFA4-2934BD22E089}" dt="2022-01-14T03:25:36.355" v="75" actId="20577"/>
          <ac:spMkLst>
            <pc:docMk/>
            <pc:sldMk cId="3466338860" sldId="509"/>
            <ac:spMk id="3" creationId="{EFABE83E-825E-4C8C-A030-68971693EEA0}"/>
          </ac:spMkLst>
        </pc:spChg>
        <pc:spChg chg="mod">
          <ac:chgData name="David Wilson" userId="S::dhw18@my.fsu.edu::af7c66e2-2e2b-45e7-9ec6-c688a1c50164" providerId="AD" clId="Web-{35A38582-F6E3-CA4C-DFA4-2934BD22E089}" dt="2022-01-14T03:29:26.064" v="282" actId="20577"/>
          <ac:spMkLst>
            <pc:docMk/>
            <pc:sldMk cId="3466338860" sldId="509"/>
            <ac:spMk id="5" creationId="{323EBB7A-D730-42D5-8B04-5A6704532B36}"/>
          </ac:spMkLst>
        </pc:spChg>
        <pc:spChg chg="del mod">
          <ac:chgData name="David Wilson" userId="S::dhw18@my.fsu.edu::af7c66e2-2e2b-45e7-9ec6-c688a1c50164" providerId="AD" clId="Web-{35A38582-F6E3-CA4C-DFA4-2934BD22E089}" dt="2022-01-14T03:29:42.595" v="283"/>
          <ac:spMkLst>
            <pc:docMk/>
            <pc:sldMk cId="3466338860" sldId="509"/>
            <ac:spMk id="10" creationId="{F774851D-F12D-4EC1-8833-BB06FD63F08B}"/>
          </ac:spMkLst>
        </pc:spChg>
        <pc:picChg chg="mod">
          <ac:chgData name="David Wilson" userId="S::dhw18@my.fsu.edu::af7c66e2-2e2b-45e7-9ec6-c688a1c50164" providerId="AD" clId="Web-{35A38582-F6E3-CA4C-DFA4-2934BD22E089}" dt="2022-01-14T03:26:45.278" v="121" actId="1076"/>
          <ac:picMkLst>
            <pc:docMk/>
            <pc:sldMk cId="3466338860" sldId="509"/>
            <ac:picMk id="14" creationId="{1AC461CA-0740-4BF8-A8D0-EF5EA36862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9AC73-2633-4597-9129-74C9930BC32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C7DE9-CEFF-446D-B9F4-BAA072D28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0A7E-418A-49C1-B624-8AA024217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EAAB-5F57-4576-8C5F-2148153AB2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F4616B4-BDCF-4FD1-B2C6-A2913185D3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6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8E749-28B8-4853-99A0-080A0D5FF1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2D07-AC33-4882-8CF1-AFD01CCFE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68023E4-17CA-4ACB-AB94-52D736900EA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93875" y="1163638"/>
            <a:ext cx="5137150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6632-DC18-476B-92EC-EAF92F8197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1308B-FF1A-45CC-8E13-F48312C1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smcconomy@eng.famu.fsu.edu</a:t>
            </a:r>
          </a:p>
          <a:p>
            <a:fld id="{EA048D8C-6117-40E4-8E16-004DA18562C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2DEF79A-4137-4590-8A33-B0B40B43DDF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4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973413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B9EACB-CC9C-4FC1-93B9-07D1FEE486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7067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6090B6B-9E91-41F9-A875-1B4AA3C12B4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63200" y="5611399"/>
            <a:ext cx="1828800" cy="310896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70456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orthstock.com/koldwave-5kk30bga2aa00-air-cooled-portable-ac-29-000-btu-hr-230-volt-1-ph/?gclid=CjwKCAiAqIKNBhAIEiwAu_ZLDoacnpnR82NUdh-sOQPnVyAnXxr15Hwp3WT42O0fegab-_rikwiwbxoCfMEQAvD_Bw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Ultrasonic-Industrial-Humidifier-1600-2100sq-ft-Upgraded/dp/B089KGLP8Q/ref=sr_1_8?keywords=industrial%2Bhumidifier&amp;qid=1638060581&amp;qsid=146-3959869-0737701&amp;s=home-garden&amp;sr=1-8&amp;sres=B08TVR8KFW%2CB00WAC9VKQ%2CB098NJ9RNX%2CB07T54BMKC%2CB089KGLP8Q%2CB08JG35ZN3%2CB07W5ND5KZ%2CB08B6865YV%2CB01DL5DG1K%2CB08HJ1LLX5%2CB089227J44%2CB089GXGMBR%2CB07Z5DYFRK%2CB00L2L3OXQ%2CB08V727C96%2CB089DDZ15S%2CB08Z814MT5%2CB00O0WOO74%2CB085H9K9N9%2CB0894SK7G5&amp;srpt=HUMIDIFIER&amp;th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cmaster.com/3576K85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inger.com/product/6ZKK3?ef_id=CjwKCAiA4veMBhAMEiwAU4XRr0Zf_UXjc2Ygq9YBhUNIrOHmeHuc7kevAbAbffc6sNIhaqg2AuVAphoC3UwQAvD_BwE:G:s&amp;s_kwcid=AL!2966!3!496359975781!!!g!437083570213!&amp;gucid=N:N:PS:Paid:GGL:CSM-2295:4P7A1P:20501231&amp;gclid=CjwKCAiA4veMBhAMEiwAU4XRr0Zf_UXjc2Ygq9YBhUNIrOHmeHuc7kevAbAbffc6sNIhaqg2AuVAphoC3UwQAvD_BwE&amp;gclsrc=aw.d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wes.com/pd/Design-Polymerics-64-fl-oz-Gray-Duct-Sealant/3736193?cm_mmc=shp-_-c-_-prd-_-plb-_-ggl-_-LIA_PLB_171_Air-Circulation-_-3736193-_-0-_-0-_-0&amp;ds_rl=1286981&amp;gclid=EAIaIQobChMIzYmM0_e99AIVDmKGCh3RkA7zEAQYAiABEgJCoPD_BwE&amp;gclsrc=aw.d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wes.com/pd/IMPERIAL-7-5-in-x-3-25-in-Galvanized-Steel-Airtight-Adhesive-Duct-Take-Off/100022829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nevinylfabric.com/products/clear-marine-vinyl?variant=32075024728148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ti.com/content/ttiinc/en/apps/part-detail.html?mfrShortname=AAS&amp;partsNumber=CC2D33&amp;customerPartsNumber=&amp;customerId=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ti.com/content/ttiinc/en/apps/part-detail.html?mfrShortname=TES&amp;partsNumber=HPP801A031&amp;customerPartsNumber=&amp;customerId=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xpress.com/item/4000894906451.html?src=google&amp;aff_fcid=4c71461137e34344ac4125e3f60a7b86-1637786944691-04924-UneMJZVf&amp;aff_fsk=UneMJZVf&amp;aff_platform=aaf&amp;sk=UneMJZVf&amp;aff_trace_key=4c71461137e34344ac4125e3f60a7b86-1637786944691-04924-UneMJZVf&amp;terminal_id=3d93acbae7ce48919a84d7a389d877a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Density-Waterproof-Neoprene-Single-Sided-Adhesive/dp/B07QMLQHB1/ref=asc_df_B07QQS7937/?tag=&amp;linkCode=df0&amp;hvadid=366309219598&amp;hvpos=&amp;hvnetw=g&amp;hvrand=14424824879636158740&amp;hvpone=&amp;hvptwo=&amp;hvqmt=&amp;hvdev=c&amp;hvdvcmdl=&amp;hvlocint=&amp;hvlocphy=9011553&amp;hvtargid=pla-795406503355&amp;ref=&amp;adgrpid=75985294773&amp;th=1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ELEGOO-ATmega2560-ATMEGA16U2-Projects-Compliant/dp/B01H4ZLZLQ/ref=sr_1_1_sspa?keywords=arduino%2Bmega&amp;qid=1638210124&amp;sr=8-1-spons&amp;spLa=ZW5jcnlwdGVkUXVhbGlmaWVyPUEyQUdBMDQ2Vk9FT0ZPJmVuY3J5cHRlZElkPUEwMzIyMTE3M0dXMURDTERZVFZQOCZlbmNyeXB0ZWRBZElkPUEwNDA1MjE3Mk5WUUhXTUtGMDVJOCZ3aWRnZXROYW1lPXNwX2F0ZiZhY3Rpb249Y2xpY2tSZWRpcmVjdCZkb05vdExvZ0NsaWNrPXRydWU&amp;th=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TOAPPNER-Multicolored-Breadboard-Arduino-Raspberry/dp/B089FZ79CS/ref=sr_1_6?gclid=EAIaIQobChMI1OWrqui99AIVBW6GCh2ZrAiCEAAYASAAEgKUN_D_BwE&amp;hvadid=153729479170&amp;hvdev=c&amp;hvlocphy=1015213&amp;hvnetw=g&amp;hvqmt=e&amp;hvrand=12161658181333546926&amp;hvtargid=kwd-29069253415&amp;hydadcr=19103_9350913&amp;keywords=arduino+wires&amp;qid=1638197264&amp;sr=8-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stock.com/koldwave-ksa057-0073-condensate-pump-kit-220v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3A3F0D-369D-4E13-9836-BB46EEF60962}"/>
              </a:ext>
            </a:extLst>
          </p:cNvPr>
          <p:cNvSpPr/>
          <p:nvPr/>
        </p:nvSpPr>
        <p:spPr>
          <a:xfrm>
            <a:off x="-131309" y="-71976"/>
            <a:ext cx="12444808" cy="7009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96B3EA1F-C560-4E11-ADA5-F866483AF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2888" r="-73" b="-80"/>
          <a:stretch/>
        </p:blipFill>
        <p:spPr>
          <a:xfrm>
            <a:off x="41072" y="-64236"/>
            <a:ext cx="9783852" cy="6802732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4FEB76-697C-4403-9014-B7F1F6AFE13E}"/>
              </a:ext>
            </a:extLst>
          </p:cNvPr>
          <p:cNvSpPr/>
          <p:nvPr/>
        </p:nvSpPr>
        <p:spPr>
          <a:xfrm>
            <a:off x="6492595" y="702478"/>
            <a:ext cx="6655009" cy="1412880"/>
          </a:xfrm>
          <a:custGeom>
            <a:avLst/>
            <a:gdLst>
              <a:gd name="connsiteX0" fmla="*/ 0 w 6655009"/>
              <a:gd name="connsiteY0" fmla="*/ 1412880 h 1412880"/>
              <a:gd name="connsiteX1" fmla="*/ 6483927 w 6655009"/>
              <a:gd name="connsiteY1" fmla="*/ 62062 h 1412880"/>
              <a:gd name="connsiteX2" fmla="*/ 4779818 w 6655009"/>
              <a:gd name="connsiteY2" fmla="*/ 342617 h 1412880"/>
              <a:gd name="connsiteX3" fmla="*/ 4852555 w 6655009"/>
              <a:gd name="connsiteY3" fmla="*/ 20498 h 1412880"/>
              <a:gd name="connsiteX4" fmla="*/ 5839691 w 6655009"/>
              <a:gd name="connsiteY4" fmla="*/ 62062 h 1412880"/>
              <a:gd name="connsiteX5" fmla="*/ 5569527 w 6655009"/>
              <a:gd name="connsiteY5" fmla="*/ 301053 h 1412880"/>
              <a:gd name="connsiteX6" fmla="*/ 5517573 w 6655009"/>
              <a:gd name="connsiteY6" fmla="*/ 384180 h 1412880"/>
              <a:gd name="connsiteX7" fmla="*/ 5548745 w 6655009"/>
              <a:gd name="connsiteY7" fmla="*/ 228317 h 14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5009" h="1412880">
                <a:moveTo>
                  <a:pt x="0" y="1412880"/>
                </a:moveTo>
                <a:lnTo>
                  <a:pt x="6483927" y="62062"/>
                </a:lnTo>
                <a:cubicBezTo>
                  <a:pt x="7280563" y="-116315"/>
                  <a:pt x="5051713" y="349544"/>
                  <a:pt x="4779818" y="342617"/>
                </a:cubicBezTo>
                <a:cubicBezTo>
                  <a:pt x="4507923" y="335690"/>
                  <a:pt x="4675910" y="67257"/>
                  <a:pt x="4852555" y="20498"/>
                </a:cubicBezTo>
                <a:cubicBezTo>
                  <a:pt x="5029200" y="-26261"/>
                  <a:pt x="5720196" y="15303"/>
                  <a:pt x="5839691" y="62062"/>
                </a:cubicBezTo>
                <a:cubicBezTo>
                  <a:pt x="5959186" y="108821"/>
                  <a:pt x="5623213" y="247367"/>
                  <a:pt x="5569527" y="301053"/>
                </a:cubicBezTo>
                <a:cubicBezTo>
                  <a:pt x="5515841" y="354739"/>
                  <a:pt x="5521037" y="396302"/>
                  <a:pt x="5517573" y="384180"/>
                </a:cubicBezTo>
                <a:cubicBezTo>
                  <a:pt x="5514109" y="372058"/>
                  <a:pt x="6864927" y="649149"/>
                  <a:pt x="5548745" y="22831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7E483-5450-4A05-84C2-FE63E6C404C1}"/>
              </a:ext>
            </a:extLst>
          </p:cNvPr>
          <p:cNvSpPr txBox="1"/>
          <p:nvPr/>
        </p:nvSpPr>
        <p:spPr>
          <a:xfrm>
            <a:off x="1061131" y="1875245"/>
            <a:ext cx="9863367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000" b="1">
                <a:solidFill>
                  <a:srgbClr val="FF0000"/>
                </a:solidFill>
                <a:latin typeface="Tahoma"/>
                <a:ea typeface="Tahoma"/>
                <a:cs typeface="Tahoma"/>
              </a:rPr>
              <a:t>ENVIRONMENTALLY CONTROLLED TEST CHAMBER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AA2EA-CA71-469D-9751-C72A10393805}"/>
              </a:ext>
            </a:extLst>
          </p:cNvPr>
          <p:cNvSpPr txBox="1"/>
          <p:nvPr/>
        </p:nvSpPr>
        <p:spPr>
          <a:xfrm>
            <a:off x="10848362" y="6482217"/>
            <a:ext cx="134363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>
                <a:latin typeface="Tahoma"/>
                <a:ea typeface="Tahoma"/>
                <a:cs typeface="Tahoma"/>
              </a:rPr>
              <a:t>TEAM 503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97113-0285-436F-9DB1-88FCA6B92086}"/>
              </a:ext>
            </a:extLst>
          </p:cNvPr>
          <p:cNvSpPr txBox="1"/>
          <p:nvPr/>
        </p:nvSpPr>
        <p:spPr>
          <a:xfrm>
            <a:off x="1198643" y="5156476"/>
            <a:ext cx="81026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ahoma"/>
                <a:ea typeface="Tahoma"/>
                <a:cs typeface="Arial"/>
              </a:rPr>
              <a:t>Nicholas Blenker | Tucker Hall | David Wilson</a:t>
            </a:r>
          </a:p>
        </p:txBody>
      </p:sp>
    </p:spTree>
    <p:extLst>
      <p:ext uri="{BB962C8B-B14F-4D97-AF65-F5344CB8AC3E}">
        <p14:creationId xmlns:p14="http://schemas.microsoft.com/office/powerpoint/2010/main" val="3831810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14E4-628A-4987-BB0C-0E6DF0660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ahoma"/>
                <a:ea typeface="Tahoma"/>
                <a:cs typeface="Tahoma"/>
              </a:rPr>
              <a:t>Air Cooled Portable 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FEB8-27DD-4C21-9A8D-B72EDE62A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637" y="1527969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Calibri"/>
              </a:rPr>
              <a:t>Vendor: </a:t>
            </a:r>
            <a:r>
              <a:rPr lang="en-US" err="1">
                <a:latin typeface="Tahoma"/>
                <a:ea typeface="Tahoma"/>
                <a:cs typeface="Calibri"/>
              </a:rPr>
              <a:t>NorthStock</a:t>
            </a:r>
            <a:endParaRPr lang="en-US">
              <a:latin typeface="Tahoma"/>
              <a:ea typeface="Tahoma"/>
              <a:cs typeface="Calibri"/>
            </a:endParaRPr>
          </a:p>
          <a:p>
            <a:r>
              <a:rPr lang="en-US">
                <a:latin typeface="Tahoma"/>
                <a:ea typeface="Tahoma"/>
                <a:cs typeface="Calibri"/>
              </a:rPr>
              <a:t>Quantity: 1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 sz="2800">
                <a:latin typeface="Tahoma"/>
                <a:ea typeface="+mn-lt"/>
                <a:cs typeface="+mn-lt"/>
              </a:rPr>
              <a:t>29,000 BTU, 230V/1P/60Hz</a:t>
            </a:r>
          </a:p>
          <a:p>
            <a:pPr lvl="1"/>
            <a:r>
              <a:rPr lang="en-US" sz="2800">
                <a:latin typeface="Tahoma"/>
                <a:ea typeface="+mn-lt"/>
                <a:cs typeface="+mn-lt"/>
              </a:rPr>
              <a:t>0-30 C spot cooling</a:t>
            </a:r>
          </a:p>
          <a:p>
            <a:pPr lvl="1"/>
            <a:r>
              <a:rPr lang="en-US" sz="2800">
                <a:latin typeface="Tahoma"/>
                <a:ea typeface="+mn-lt"/>
                <a:cs typeface="+mn-lt"/>
              </a:rPr>
              <a:t>Ambient air: 45 C max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Cost: $3,456.99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Link: </a:t>
            </a:r>
            <a:r>
              <a:rPr lang="en-US">
                <a:latin typeface="Tahoma"/>
                <a:ea typeface="+mn-lt"/>
                <a:cs typeface="+mn-lt"/>
                <a:hlinkClick r:id="rId2"/>
              </a:rPr>
              <a:t>Click Here</a:t>
            </a:r>
          </a:p>
          <a:p>
            <a:endParaRPr lang="en-US">
              <a:cs typeface="Calibri"/>
            </a:endParaRP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DC583923-C21D-4DC3-80F7-D7B2A0D8D4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48" y="1080285"/>
            <a:ext cx="3362243" cy="4697430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1BAD261-56C0-48D5-BA50-AC9C3E127767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1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4468-8ACD-43D4-9C32-BB8AE5F9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Industrial </a:t>
            </a:r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Humidifier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picture containing different&#10;&#10;Description automatically generated">
            <a:extLst>
              <a:ext uri="{FF2B5EF4-FFF2-40B4-BE49-F238E27FC236}">
                <a16:creationId xmlns:a16="http://schemas.microsoft.com/office/drawing/2014/main" id="{10E59DDD-1E9C-4079-8B1E-CF6D33F5F1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13" y="1523048"/>
            <a:ext cx="1996613" cy="4176122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C18C26F-48D8-4193-9195-78630BA6A877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1A389B-5A6F-41D4-8683-9EB1DB296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637" y="1527969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Calibri"/>
              </a:rPr>
              <a:t>Vendor: Amazon</a:t>
            </a:r>
          </a:p>
          <a:p>
            <a:r>
              <a:rPr lang="en-US">
                <a:latin typeface="Tahoma"/>
                <a:ea typeface="Tahoma"/>
                <a:cs typeface="Calibri"/>
              </a:rPr>
              <a:t>Quantity: 1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45-95% RH, 24L Tank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110V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Intelligent control system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Cost: $289.98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Link: </a:t>
            </a:r>
            <a:r>
              <a:rPr lang="en-US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399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4468-8ACD-43D4-9C32-BB8AE5F9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Electric Strip Heaters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C18C26F-48D8-4193-9195-78630BA6A877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12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DC996C-6C53-4392-BCD3-ABCF2876C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1781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/>
                <a:ea typeface="Tahoma"/>
                <a:cs typeface="Calibri"/>
              </a:rPr>
              <a:t>Vendor: McMaster-Carr</a:t>
            </a:r>
          </a:p>
          <a:p>
            <a:r>
              <a:rPr lang="en-US" dirty="0">
                <a:latin typeface="Tahoma"/>
                <a:ea typeface="Tahoma"/>
                <a:cs typeface="Calibri"/>
              </a:rPr>
              <a:t>Quantity: 2/3</a:t>
            </a:r>
          </a:p>
          <a:p>
            <a:r>
              <a:rPr lang="en-US" dirty="0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 dirty="0">
                <a:latin typeface="Tahoma"/>
                <a:ea typeface="+mn-lt"/>
                <a:cs typeface="+mn-lt"/>
              </a:rPr>
              <a:t>500W, no controller</a:t>
            </a:r>
          </a:p>
          <a:p>
            <a:pPr lvl="1"/>
            <a:r>
              <a:rPr lang="en-US" dirty="0">
                <a:latin typeface="Tahoma"/>
                <a:ea typeface="+mn-lt"/>
                <a:cs typeface="+mn-lt"/>
              </a:rPr>
              <a:t>120V/1P</a:t>
            </a:r>
          </a:p>
          <a:p>
            <a:pPr lvl="1"/>
            <a:r>
              <a:rPr lang="en-US" dirty="0">
                <a:latin typeface="Tahoma"/>
                <a:ea typeface="+mn-lt"/>
                <a:cs typeface="+mn-lt"/>
              </a:rPr>
              <a:t>8" x 1.5" x 0.3125"</a:t>
            </a:r>
          </a:p>
          <a:p>
            <a:r>
              <a:rPr lang="en-US" dirty="0">
                <a:latin typeface="Tahoma"/>
                <a:ea typeface="+mn-lt"/>
                <a:cs typeface="+mn-lt"/>
              </a:rPr>
              <a:t>Cost: $42.86 </a:t>
            </a:r>
            <a:r>
              <a:rPr lang="en-US" dirty="0" err="1">
                <a:latin typeface="Tahoma"/>
                <a:ea typeface="+mn-lt"/>
                <a:cs typeface="+mn-lt"/>
              </a:rPr>
              <a:t>ea</a:t>
            </a:r>
            <a:r>
              <a:rPr lang="en-US" dirty="0">
                <a:latin typeface="Tahoma"/>
                <a:ea typeface="+mn-lt"/>
                <a:cs typeface="+mn-lt"/>
              </a:rPr>
              <a:t> ($126.58)</a:t>
            </a:r>
          </a:p>
          <a:p>
            <a:r>
              <a:rPr lang="en-US" dirty="0">
                <a:latin typeface="Tahoma"/>
                <a:ea typeface="+mn-lt"/>
                <a:cs typeface="+mn-lt"/>
              </a:rPr>
              <a:t>Link: </a:t>
            </a:r>
            <a:r>
              <a:rPr lang="en-US" dirty="0">
                <a:latin typeface="Tahoma"/>
                <a:ea typeface="+mn-lt"/>
                <a:cs typeface="+mn-lt"/>
                <a:hlinkClick r:id="rId2"/>
              </a:rPr>
              <a:t>Click Here</a:t>
            </a:r>
          </a:p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557F343-4AEE-476E-A1A0-ECEEE87FC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0995" y="2157306"/>
            <a:ext cx="4617308" cy="2534679"/>
          </a:xfrm>
        </p:spPr>
      </p:pic>
    </p:spTree>
    <p:extLst>
      <p:ext uri="{BB962C8B-B14F-4D97-AF65-F5344CB8AC3E}">
        <p14:creationId xmlns:p14="http://schemas.microsoft.com/office/powerpoint/2010/main" val="32225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9E92-155F-4DCD-B935-E8CD1C8E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Fiberglass Duct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b="1" i="0" u="none" strike="noStrike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Insulation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B2C3C6-EAAA-4406-8D74-4A69FD531E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2" y="1253331"/>
            <a:ext cx="4351338" cy="435133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9D72D44-AE53-41D2-B35F-870BB7471F2E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13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88B632-EF3B-4225-9618-E5038B06E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106" y="1551781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Calibri"/>
              </a:rPr>
              <a:t>Vendor: Grainger</a:t>
            </a:r>
          </a:p>
          <a:p>
            <a:r>
              <a:rPr lang="en-US">
                <a:latin typeface="Tahoma"/>
                <a:ea typeface="Tahoma"/>
                <a:cs typeface="Calibri"/>
              </a:rPr>
              <a:t>Quantity: 1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0.75 </a:t>
            </a:r>
            <a:r>
              <a:rPr lang="en-US" err="1">
                <a:latin typeface="Tahoma"/>
                <a:ea typeface="+mn-lt"/>
                <a:cs typeface="+mn-lt"/>
              </a:rPr>
              <a:t>lb</a:t>
            </a:r>
            <a:r>
              <a:rPr lang="en-US">
                <a:latin typeface="Tahoma"/>
                <a:ea typeface="+mn-lt"/>
                <a:cs typeface="+mn-lt"/>
              </a:rPr>
              <a:t> density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48" wide, 25' long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R-value: 4.2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Cost: $67.54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Link: </a:t>
            </a:r>
            <a:r>
              <a:rPr lang="en-US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02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40FB-9DB8-4E44-9DCF-5C48E082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ahoma"/>
                <a:ea typeface="Tahoma"/>
                <a:cs typeface="Tahoma"/>
              </a:rPr>
              <a:t>Duct</a:t>
            </a:r>
            <a:r>
              <a:rPr lang="en-US" b="1" i="0">
                <a:effectLst/>
                <a:latin typeface="Tahoma"/>
                <a:ea typeface="Tahoma"/>
                <a:cs typeface="Tahoma"/>
              </a:rPr>
              <a:t> Sealant</a:t>
            </a:r>
            <a:endParaRPr lang="en-US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picture containing text, cup, coffee&#10;&#10;Description automatically generated">
            <a:extLst>
              <a:ext uri="{FF2B5EF4-FFF2-40B4-BE49-F238E27FC236}">
                <a16:creationId xmlns:a16="http://schemas.microsoft.com/office/drawing/2014/main" id="{5A252C35-F04B-4FA1-8734-6EBB9E6650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09" y="2473351"/>
            <a:ext cx="3238781" cy="3055885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4534BA-3027-430F-B9D1-4D7A9DEFE020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14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AE8168-2FBC-4F38-BAF1-74820D828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294" y="1575594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Calibri"/>
              </a:rPr>
              <a:t>Vendor: Lowe's </a:t>
            </a:r>
          </a:p>
          <a:p>
            <a:r>
              <a:rPr lang="en-US">
                <a:latin typeface="Tahoma"/>
                <a:ea typeface="Tahoma"/>
                <a:cs typeface="Calibri"/>
              </a:rPr>
              <a:t>Quantity: 1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Fiber reinforced, water-based, high velocity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Joints, seams, penetrations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Cost: $16.58 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Link: </a:t>
            </a:r>
            <a:r>
              <a:rPr lang="en-US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559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95EBE-D75E-40CD-BC43-9639F896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effectLst/>
                <a:latin typeface="Tahoma"/>
                <a:ea typeface="Tahoma"/>
                <a:cs typeface="Tahoma"/>
              </a:rPr>
              <a:t>Duct Take-Off</a:t>
            </a:r>
            <a:endParaRPr lang="en-US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close-up of a hat&#10;&#10;Description automatically generated with medium confidence">
            <a:extLst>
              <a:ext uri="{FF2B5EF4-FFF2-40B4-BE49-F238E27FC236}">
                <a16:creationId xmlns:a16="http://schemas.microsoft.com/office/drawing/2014/main" id="{A8121600-02A7-4462-9933-815BEDC5DF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73" y="2705781"/>
            <a:ext cx="3856054" cy="2591025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5261D74-13B2-4484-B618-428851D8D0FD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15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1F8914-BADF-4C4B-A45F-6F38BD57D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294" y="1551781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/>
                <a:ea typeface="Tahoma"/>
                <a:cs typeface="Calibri"/>
              </a:rPr>
              <a:t>Vendor: Lowe's</a:t>
            </a:r>
          </a:p>
          <a:p>
            <a:r>
              <a:rPr lang="en-US" dirty="0">
                <a:latin typeface="Tahoma"/>
                <a:ea typeface="Tahoma"/>
                <a:cs typeface="Calibri"/>
              </a:rPr>
              <a:t>Quantity: 3</a:t>
            </a:r>
          </a:p>
          <a:p>
            <a:r>
              <a:rPr lang="en-US" dirty="0">
                <a:latin typeface="Tahoma"/>
                <a:ea typeface="+mn-lt"/>
                <a:cs typeface="+mn-lt"/>
              </a:rPr>
              <a:t>Features: </a:t>
            </a:r>
          </a:p>
          <a:p>
            <a:pPr lvl="1"/>
            <a:r>
              <a:rPr lang="en-US" dirty="0">
                <a:latin typeface="Tahoma"/>
                <a:ea typeface="+mn-lt"/>
                <a:cs typeface="+mn-lt"/>
              </a:rPr>
              <a:t>Fits 6" duct</a:t>
            </a:r>
          </a:p>
          <a:p>
            <a:pPr lvl="1"/>
            <a:r>
              <a:rPr lang="en-US" dirty="0">
                <a:latin typeface="Tahoma"/>
                <a:ea typeface="+mn-lt"/>
                <a:cs typeface="+mn-lt"/>
              </a:rPr>
              <a:t>Galvanized steel</a:t>
            </a:r>
          </a:p>
          <a:p>
            <a:pPr lvl="1"/>
            <a:r>
              <a:rPr lang="en-US" dirty="0">
                <a:latin typeface="Tahoma"/>
                <a:ea typeface="+mn-lt"/>
                <a:cs typeface="+mn-lt"/>
              </a:rPr>
              <a:t>Airtight adhesive gasket</a:t>
            </a:r>
          </a:p>
          <a:p>
            <a:r>
              <a:rPr lang="en-US" dirty="0">
                <a:latin typeface="Tahoma"/>
                <a:ea typeface="+mn-lt"/>
                <a:cs typeface="+mn-lt"/>
              </a:rPr>
              <a:t>Cost: $8.98 </a:t>
            </a:r>
            <a:r>
              <a:rPr lang="en-US" dirty="0" err="1">
                <a:latin typeface="Tahoma"/>
                <a:ea typeface="+mn-lt"/>
                <a:cs typeface="+mn-lt"/>
              </a:rPr>
              <a:t>ea</a:t>
            </a:r>
            <a:r>
              <a:rPr lang="en-US" dirty="0">
                <a:latin typeface="Tahoma"/>
                <a:ea typeface="+mn-lt"/>
                <a:cs typeface="+mn-lt"/>
              </a:rPr>
              <a:t> ($26.94)</a:t>
            </a:r>
          </a:p>
          <a:p>
            <a:r>
              <a:rPr lang="en-US" dirty="0">
                <a:latin typeface="Tahoma"/>
                <a:ea typeface="+mn-lt"/>
                <a:cs typeface="+mn-lt"/>
              </a:rPr>
              <a:t>Link: </a:t>
            </a:r>
            <a:r>
              <a:rPr lang="en-US" dirty="0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611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70AD-DEC2-4FE3-8DF1-E35558F1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Clear Vinyl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976881-EB76-4E97-861C-538ACA809B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62" y="1465407"/>
            <a:ext cx="4351338" cy="4351338"/>
          </a:xfr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3ED9C3E-8A6F-4E07-86A1-826746D96D7E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16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0E39DD-C471-4936-B118-B30672EE3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0106" y="1575594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Calibri"/>
              </a:rPr>
              <a:t>Vendor: </a:t>
            </a:r>
            <a:r>
              <a:rPr lang="en-US" err="1">
                <a:latin typeface="Tahoma"/>
                <a:ea typeface="Tahoma"/>
                <a:cs typeface="Calibri"/>
              </a:rPr>
              <a:t>MarineVinylFabric</a:t>
            </a:r>
            <a:endParaRPr lang="en-US">
              <a:latin typeface="Tahoma"/>
              <a:ea typeface="Tahoma"/>
              <a:cs typeface="Calibri"/>
            </a:endParaRPr>
          </a:p>
          <a:p>
            <a:r>
              <a:rPr lang="en-US">
                <a:latin typeface="Tahoma"/>
                <a:ea typeface="Tahoma"/>
                <a:cs typeface="Calibri"/>
              </a:rPr>
              <a:t>Quantity: 3 (yards)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54" wide, 80 gauge/2 mm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Marine grade, durable, flexible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Cost: $26.95 </a:t>
            </a:r>
            <a:r>
              <a:rPr lang="en-US" err="1">
                <a:latin typeface="Tahoma"/>
                <a:ea typeface="+mn-lt"/>
                <a:cs typeface="+mn-lt"/>
              </a:rPr>
              <a:t>ea</a:t>
            </a:r>
            <a:r>
              <a:rPr lang="en-US">
                <a:latin typeface="Tahoma"/>
                <a:ea typeface="+mn-lt"/>
                <a:cs typeface="+mn-lt"/>
              </a:rPr>
              <a:t> ($80.85)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Link: </a:t>
            </a:r>
            <a:r>
              <a:rPr lang="en-US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096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F3D1-487B-4528-8C86-82B68280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Temperature &amp; </a:t>
            </a:r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Humidity</a:t>
            </a:r>
            <a:r>
              <a:rPr lang="en-US" b="1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Sensor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3D8F4624-53A6-438E-B1D5-BD8823DC14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50" y="1831530"/>
            <a:ext cx="3545850" cy="2953112"/>
          </a:xfr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8951F92-4F90-431E-BEFE-C11E1C240F93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17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7F4BF4-08CA-442F-A11A-22BE1F8A6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637" y="1575594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Calibri"/>
              </a:rPr>
              <a:t>Vendor: TTI</a:t>
            </a:r>
          </a:p>
          <a:p>
            <a:r>
              <a:rPr lang="en-US">
                <a:latin typeface="Tahoma"/>
                <a:ea typeface="Tahoma"/>
                <a:cs typeface="Calibri"/>
              </a:rPr>
              <a:t>Quantity: 4 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+/- 0.3 C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-40 C ≤ T ≤ 125 C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+/- 3% RH (0-100%)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Cost: $8.02 </a:t>
            </a:r>
            <a:r>
              <a:rPr lang="en-US" err="1">
                <a:latin typeface="Tahoma"/>
                <a:ea typeface="+mn-lt"/>
                <a:cs typeface="+mn-lt"/>
              </a:rPr>
              <a:t>ea</a:t>
            </a:r>
            <a:r>
              <a:rPr lang="en-US">
                <a:latin typeface="Tahoma"/>
                <a:ea typeface="+mn-lt"/>
                <a:cs typeface="+mn-lt"/>
              </a:rPr>
              <a:t> ($32.08)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Link: </a:t>
            </a:r>
            <a:r>
              <a:rPr lang="en-US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175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F3D1-487B-4528-8C86-82B68280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Humidity</a:t>
            </a:r>
            <a:r>
              <a:rPr lang="en-US" sz="6000" b="1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Sensor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close-up of a mouse&#10;&#10;Description automatically generated with low confidence">
            <a:extLst>
              <a:ext uri="{FF2B5EF4-FFF2-40B4-BE49-F238E27FC236}">
                <a16:creationId xmlns:a16="http://schemas.microsoft.com/office/drawing/2014/main" id="{CCEA3A03-CA17-4656-B258-6CCFEF1C7F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750" y="2070570"/>
            <a:ext cx="2212350" cy="1655557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796A819-CE55-437C-8D55-C94119D3719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18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C20124-19F6-4562-9E48-935A1B17F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637" y="1551781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ahoma"/>
                <a:ea typeface="Tahoma"/>
                <a:cs typeface="Calibri"/>
              </a:rPr>
              <a:t>Vendor: TTI</a:t>
            </a:r>
          </a:p>
          <a:p>
            <a:r>
              <a:rPr lang="en-US" dirty="0">
                <a:latin typeface="Tahoma"/>
                <a:ea typeface="Tahoma"/>
                <a:cs typeface="Calibri"/>
              </a:rPr>
              <a:t>Quantity: 4</a:t>
            </a:r>
          </a:p>
          <a:p>
            <a:r>
              <a:rPr lang="en-US" dirty="0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 dirty="0">
                <a:latin typeface="Tahoma"/>
                <a:ea typeface="+mn-lt"/>
                <a:cs typeface="+mn-lt"/>
              </a:rPr>
              <a:t>Analog output</a:t>
            </a:r>
          </a:p>
          <a:p>
            <a:pPr lvl="1"/>
            <a:r>
              <a:rPr lang="en-US" dirty="0">
                <a:latin typeface="Tahoma"/>
                <a:ea typeface="+mn-lt"/>
                <a:cs typeface="+mn-lt"/>
              </a:rPr>
              <a:t>+/- 1% error</a:t>
            </a:r>
          </a:p>
          <a:p>
            <a:pPr lvl="1"/>
            <a:r>
              <a:rPr lang="en-US" dirty="0">
                <a:latin typeface="Tahoma"/>
                <a:ea typeface="+mn-lt"/>
                <a:cs typeface="+mn-lt"/>
              </a:rPr>
              <a:t>1% to 99% RH</a:t>
            </a:r>
          </a:p>
          <a:p>
            <a:r>
              <a:rPr lang="en-US" dirty="0">
                <a:latin typeface="Tahoma"/>
                <a:ea typeface="+mn-lt"/>
                <a:cs typeface="+mn-lt"/>
              </a:rPr>
              <a:t>Cost: $5.39 </a:t>
            </a:r>
            <a:r>
              <a:rPr lang="en-US" dirty="0" err="1">
                <a:latin typeface="Tahoma"/>
                <a:ea typeface="+mn-lt"/>
                <a:cs typeface="+mn-lt"/>
              </a:rPr>
              <a:t>ea</a:t>
            </a:r>
            <a:r>
              <a:rPr lang="en-US" dirty="0">
                <a:latin typeface="Tahoma"/>
                <a:ea typeface="+mn-lt"/>
                <a:cs typeface="+mn-lt"/>
              </a:rPr>
              <a:t> ($21.56)</a:t>
            </a:r>
          </a:p>
          <a:p>
            <a:r>
              <a:rPr lang="en-US" dirty="0">
                <a:latin typeface="Tahoma"/>
                <a:ea typeface="+mn-lt"/>
                <a:cs typeface="+mn-lt"/>
              </a:rPr>
              <a:t>Link: </a:t>
            </a:r>
            <a:r>
              <a:rPr lang="en-US" dirty="0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562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1CF0-8E51-4741-974C-89F3A3EB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222222"/>
                </a:solidFill>
                <a:effectLst/>
                <a:latin typeface="Tahoma"/>
                <a:ea typeface="Tahoma"/>
                <a:cs typeface="Tahoma"/>
              </a:rPr>
              <a:t>T-shaped </a:t>
            </a:r>
            <a:r>
              <a:rPr lang="en-US" b="1">
                <a:solidFill>
                  <a:srgbClr val="222222"/>
                </a:solidFill>
                <a:latin typeface="Tahoma"/>
                <a:ea typeface="Tahoma"/>
                <a:cs typeface="Tahoma"/>
              </a:rPr>
              <a:t>Rubber</a:t>
            </a:r>
            <a:r>
              <a:rPr lang="en-US" b="1" i="0">
                <a:solidFill>
                  <a:srgbClr val="222222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b="1">
                <a:solidFill>
                  <a:srgbClr val="222222"/>
                </a:solidFill>
                <a:latin typeface="Tahoma"/>
                <a:ea typeface="Tahoma"/>
                <a:cs typeface="Tahoma"/>
              </a:rPr>
              <a:t>Sealing</a:t>
            </a:r>
            <a:r>
              <a:rPr lang="en-US" b="1" i="0">
                <a:solidFill>
                  <a:srgbClr val="222222"/>
                </a:solidFill>
                <a:effectLst/>
                <a:latin typeface="Tahoma"/>
                <a:ea typeface="Tahoma"/>
                <a:cs typeface="Tahoma"/>
              </a:rPr>
              <a:t> </a:t>
            </a:r>
            <a:r>
              <a:rPr lang="en-US" b="1">
                <a:solidFill>
                  <a:srgbClr val="222222"/>
                </a:solidFill>
                <a:latin typeface="Tahoma"/>
                <a:ea typeface="Tahoma"/>
                <a:cs typeface="Tahoma"/>
              </a:rPr>
              <a:t>Strips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pic>
        <p:nvPicPr>
          <p:cNvPr id="10" name="Content Placeholder 9" descr="A picture containing indoor&#10;&#10;Description automatically generated">
            <a:extLst>
              <a:ext uri="{FF2B5EF4-FFF2-40B4-BE49-F238E27FC236}">
                <a16:creationId xmlns:a16="http://schemas.microsoft.com/office/drawing/2014/main" id="{C608D954-BAF4-489A-8E9A-DB615006C2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40" y="2564799"/>
            <a:ext cx="3215919" cy="2872989"/>
          </a:xfr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294894-81F0-444E-AF3F-30D59EBCADC6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19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624473-099A-4309-8CC1-4A5D56CE238A}"/>
              </a:ext>
            </a:extLst>
          </p:cNvPr>
          <p:cNvSpPr txBox="1">
            <a:spLocks/>
          </p:cNvSpPr>
          <p:nvPr/>
        </p:nvSpPr>
        <p:spPr>
          <a:xfrm>
            <a:off x="1048110" y="155254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ahoma"/>
                <a:ea typeface="Tahoma"/>
                <a:cs typeface="Calibri"/>
              </a:rPr>
              <a:t>Vendor: AliExpress</a:t>
            </a:r>
          </a:p>
          <a:p>
            <a:r>
              <a:rPr lang="en-US">
                <a:latin typeface="Tahoma"/>
                <a:ea typeface="Tahoma"/>
                <a:cs typeface="Calibri"/>
              </a:rPr>
              <a:t>Quantity: 1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/>
              <a:t>Sound insulation</a:t>
            </a:r>
          </a:p>
          <a:p>
            <a:pPr lvl="1"/>
            <a:r>
              <a:rPr lang="en-US"/>
              <a:t>Waterproof </a:t>
            </a:r>
          </a:p>
          <a:p>
            <a:pPr lvl="1"/>
            <a:r>
              <a:rPr lang="en-US"/>
              <a:t>Dustproof sealing strip</a:t>
            </a:r>
            <a:endParaRPr lang="en-US">
              <a:cs typeface="Calibri"/>
            </a:endParaRPr>
          </a:p>
          <a:p>
            <a:r>
              <a:rPr lang="en-US">
                <a:latin typeface="Tahoma"/>
                <a:ea typeface="+mn-lt"/>
                <a:cs typeface="+mn-lt"/>
              </a:rPr>
              <a:t>Cost: $30.75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Link: </a:t>
            </a:r>
            <a:r>
              <a:rPr lang="en-US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C5D1F1-264A-4F06-96DD-AAC7432118EE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9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398C1-45C8-4802-B49C-40E204AE4228}"/>
              </a:ext>
            </a:extLst>
          </p:cNvPr>
          <p:cNvSpPr/>
          <p:nvPr/>
        </p:nvSpPr>
        <p:spPr>
          <a:xfrm>
            <a:off x="3528084" y="1114513"/>
            <a:ext cx="1571713" cy="101366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A1825-83A1-406C-85B7-E22C8CC86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z="1800" smtClean="0">
                <a:solidFill>
                  <a:schemeClr val="tx1"/>
                </a:solidFill>
                <a:latin typeface="+mn-lt"/>
              </a:rPr>
              <a:pPr/>
              <a:t>2</a:t>
            </a:fld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72D284-C903-4FB9-8596-9BF4DC625A60}"/>
              </a:ext>
            </a:extLst>
          </p:cNvPr>
          <p:cNvSpPr txBox="1">
            <a:spLocks/>
          </p:cNvSpPr>
          <p:nvPr/>
        </p:nvSpPr>
        <p:spPr>
          <a:xfrm>
            <a:off x="1229219" y="368694"/>
            <a:ext cx="9568881" cy="744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Team 503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58CA-988A-4A1A-8C96-195EC82E4496}"/>
              </a:ext>
            </a:extLst>
          </p:cNvPr>
          <p:cNvSpPr txBox="1"/>
          <p:nvPr/>
        </p:nvSpPr>
        <p:spPr>
          <a:xfrm>
            <a:off x="2244042" y="4702368"/>
            <a:ext cx="212657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Design Engineer</a:t>
            </a:r>
            <a:endParaRPr lang="en-US">
              <a:latin typeface="Didact Gothic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436A11-3288-4EB7-BD26-0FC53C1EC505}"/>
              </a:ext>
            </a:extLst>
          </p:cNvPr>
          <p:cNvSpPr txBox="1"/>
          <p:nvPr/>
        </p:nvSpPr>
        <p:spPr>
          <a:xfrm>
            <a:off x="4935029" y="4702368"/>
            <a:ext cx="21159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Systems Engineer</a:t>
            </a:r>
            <a:endParaRPr lang="en-US">
              <a:latin typeface="Didact Goth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D4A022-20F2-4C96-A44D-478FEF0F82F8}"/>
              </a:ext>
            </a:extLst>
          </p:cNvPr>
          <p:cNvSpPr txBox="1"/>
          <p:nvPr/>
        </p:nvSpPr>
        <p:spPr>
          <a:xfrm>
            <a:off x="7617982" y="4701574"/>
            <a:ext cx="223490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Controls Engineer</a:t>
            </a:r>
            <a:endParaRPr lang="en-US" i="1">
              <a:latin typeface="Didact Gothic" panose="020B0604020202020204" charset="0"/>
            </a:endParaRPr>
          </a:p>
          <a:p>
            <a:endParaRPr lang="en-US">
              <a:latin typeface="Didact Gothic" panose="020B060402020202020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137D0E-99BB-460E-9945-E377F503D68D}"/>
              </a:ext>
            </a:extLst>
          </p:cNvPr>
          <p:cNvGrpSpPr/>
          <p:nvPr/>
        </p:nvGrpSpPr>
        <p:grpSpPr>
          <a:xfrm>
            <a:off x="7616615" y="1726840"/>
            <a:ext cx="2237642" cy="2902951"/>
            <a:chOff x="6263062" y="1631328"/>
            <a:chExt cx="2237642" cy="29029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0EE6C6-C9E4-43DE-B9A1-537092B5E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354288" y="1631328"/>
              <a:ext cx="2035137" cy="2736912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BD1AB2-5B11-4219-8D95-C9E216E80C7C}"/>
                </a:ext>
              </a:extLst>
            </p:cNvPr>
            <p:cNvSpPr/>
            <p:nvPr/>
          </p:nvSpPr>
          <p:spPr>
            <a:xfrm>
              <a:off x="6263062" y="4021189"/>
              <a:ext cx="2237642" cy="513090"/>
            </a:xfrm>
            <a:prstGeom prst="rect">
              <a:avLst/>
            </a:prstGeom>
            <a:solidFill>
              <a:srgbClr val="B7B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David Wilson</a:t>
              </a:r>
              <a:endPara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DAE3A9-180F-4135-9DDC-9965E2BE64DA}"/>
              </a:ext>
            </a:extLst>
          </p:cNvPr>
          <p:cNvGrpSpPr/>
          <p:nvPr/>
        </p:nvGrpSpPr>
        <p:grpSpPr>
          <a:xfrm>
            <a:off x="2245457" y="2181881"/>
            <a:ext cx="2123909" cy="2447910"/>
            <a:chOff x="891903" y="2086369"/>
            <a:chExt cx="2123908" cy="24479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AF4DC5-69BF-4DFF-B839-E296469CB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669" r="1669"/>
            <a:stretch/>
          </p:blipFill>
          <p:spPr>
            <a:xfrm>
              <a:off x="892064" y="2086369"/>
              <a:ext cx="2123747" cy="2123748"/>
            </a:xfrm>
            <a:prstGeom prst="round1Rect">
              <a:avLst>
                <a:gd name="adj" fmla="val 0"/>
              </a:avLst>
            </a:prstGeom>
            <a:ln w="38100">
              <a:noFill/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9CD7B9-E9DE-4697-A53E-4B0E635208BD}"/>
                </a:ext>
              </a:extLst>
            </p:cNvPr>
            <p:cNvSpPr/>
            <p:nvPr/>
          </p:nvSpPr>
          <p:spPr>
            <a:xfrm>
              <a:off x="891903" y="4021189"/>
              <a:ext cx="2123748" cy="51309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Nicholas Blenker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E0CDF4F-4AFB-465B-8F3A-123941171CE9}"/>
              </a:ext>
            </a:extLst>
          </p:cNvPr>
          <p:cNvSpPr/>
          <p:nvPr/>
        </p:nvSpPr>
        <p:spPr>
          <a:xfrm>
            <a:off x="4935953" y="4119310"/>
            <a:ext cx="2074444" cy="512344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>
                <a:cs typeface="Calibri"/>
              </a:rPr>
              <a:t>Tucker Hall</a:t>
            </a:r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B89E6-AEBC-4024-B248-805A2F7C4597}"/>
              </a:ext>
            </a:extLst>
          </p:cNvPr>
          <p:cNvSpPr/>
          <p:nvPr/>
        </p:nvSpPr>
        <p:spPr>
          <a:xfrm>
            <a:off x="5227790" y="1116504"/>
            <a:ext cx="1571713" cy="11256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FC3AF5-DF20-4084-A739-03F0C85592DC}"/>
              </a:ext>
            </a:extLst>
          </p:cNvPr>
          <p:cNvSpPr/>
          <p:nvPr/>
        </p:nvSpPr>
        <p:spPr>
          <a:xfrm>
            <a:off x="6924727" y="1114121"/>
            <a:ext cx="1571713" cy="107161"/>
          </a:xfrm>
          <a:prstGeom prst="rect">
            <a:avLst/>
          </a:prstGeom>
          <a:solidFill>
            <a:srgbClr val="B7B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4368F74-8F96-4838-8BF0-39D618979AAA}"/>
              </a:ext>
            </a:extLst>
          </p:cNvPr>
          <p:cNvGrpSpPr/>
          <p:nvPr/>
        </p:nvGrpSpPr>
        <p:grpSpPr>
          <a:xfrm>
            <a:off x="4911322" y="1715543"/>
            <a:ext cx="2191073" cy="2911406"/>
            <a:chOff x="6211897" y="1757364"/>
            <a:chExt cx="2319621" cy="28368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DB27CA-0CC4-4E4B-9183-CBDCED993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211897" y="1757364"/>
              <a:ext cx="2319621" cy="2836832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D732B6-3EF7-445A-B000-BB68FAA67790}"/>
                </a:ext>
              </a:extLst>
            </p:cNvPr>
            <p:cNvSpPr/>
            <p:nvPr/>
          </p:nvSpPr>
          <p:spPr>
            <a:xfrm>
              <a:off x="6263062" y="4113998"/>
              <a:ext cx="2237642" cy="408680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Tucker Hall</a:t>
              </a:r>
              <a:endPara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95E4826-54C0-44D9-B437-4D40959BC3E6}"/>
              </a:ext>
            </a:extLst>
          </p:cNvPr>
          <p:cNvSpPr/>
          <p:nvPr/>
        </p:nvSpPr>
        <p:spPr>
          <a:xfrm>
            <a:off x="2245518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39FC1F-A349-47E4-B0B7-A8D92FBE1733}"/>
              </a:ext>
            </a:extLst>
          </p:cNvPr>
          <p:cNvSpPr/>
          <p:nvPr/>
        </p:nvSpPr>
        <p:spPr>
          <a:xfrm>
            <a:off x="4954189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22DA414-2C97-4964-BCA8-ABE6ED415170}"/>
              </a:ext>
            </a:extLst>
          </p:cNvPr>
          <p:cNvSpPr/>
          <p:nvPr/>
        </p:nvSpPr>
        <p:spPr>
          <a:xfrm>
            <a:off x="7674767" y="2180033"/>
            <a:ext cx="2119312" cy="24526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237DF8-A7EF-4740-AFB3-279BC1AAEA7A}"/>
              </a:ext>
            </a:extLst>
          </p:cNvPr>
          <p:cNvSpPr/>
          <p:nvPr/>
        </p:nvSpPr>
        <p:spPr>
          <a:xfrm>
            <a:off x="4864893" y="1640179"/>
            <a:ext cx="5078015" cy="549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E49B44-7264-498A-8AF8-441A8FDE018D}"/>
              </a:ext>
            </a:extLst>
          </p:cNvPr>
          <p:cNvSpPr/>
          <p:nvPr/>
        </p:nvSpPr>
        <p:spPr>
          <a:xfrm>
            <a:off x="4739876" y="3852861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252A21-39CD-4714-A58E-A5736DEC517E}"/>
              </a:ext>
            </a:extLst>
          </p:cNvPr>
          <p:cNvSpPr/>
          <p:nvPr/>
        </p:nvSpPr>
        <p:spPr>
          <a:xfrm>
            <a:off x="7049688" y="3787377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DED1CA-8E15-4A64-AA56-812D56DE5462}"/>
              </a:ext>
            </a:extLst>
          </p:cNvPr>
          <p:cNvSpPr/>
          <p:nvPr/>
        </p:nvSpPr>
        <p:spPr>
          <a:xfrm>
            <a:off x="7472359" y="3852861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F72FBA-38C6-4544-93D9-458E2E5A9C66}"/>
              </a:ext>
            </a:extLst>
          </p:cNvPr>
          <p:cNvSpPr/>
          <p:nvPr/>
        </p:nvSpPr>
        <p:spPr>
          <a:xfrm>
            <a:off x="9794078" y="3918345"/>
            <a:ext cx="202407" cy="91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EC62CBD-ED8A-4464-ACFF-8E029D573361}"/>
              </a:ext>
            </a:extLst>
          </p:cNvPr>
          <p:cNvSpPr/>
          <p:nvPr/>
        </p:nvSpPr>
        <p:spPr>
          <a:xfrm rot="5400000">
            <a:off x="3290761" y="2973679"/>
            <a:ext cx="3152963" cy="369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D396510-1F98-4377-A067-F197DB4B4FC6}"/>
              </a:ext>
            </a:extLst>
          </p:cNvPr>
          <p:cNvSpPr/>
          <p:nvPr/>
        </p:nvSpPr>
        <p:spPr>
          <a:xfrm rot="10800000">
            <a:off x="1145129" y="4547810"/>
            <a:ext cx="10211489" cy="229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8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D1AE-F693-47F7-8E43-AD25E0AD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F1111"/>
                </a:solidFill>
                <a:latin typeface="Tahoma"/>
                <a:ea typeface="Tahoma"/>
                <a:cs typeface="Tahoma"/>
              </a:rPr>
              <a:t>Foam</a:t>
            </a:r>
            <a:r>
              <a:rPr lang="en-US" b="1" i="0">
                <a:solidFill>
                  <a:srgbClr val="0F1111"/>
                </a:solidFill>
                <a:effectLst/>
                <a:latin typeface="Tahoma"/>
                <a:ea typeface="Tahoma"/>
                <a:cs typeface="Tahoma"/>
              </a:rPr>
              <a:t> Sealing Strip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95E4A6-8511-4DFA-8529-BE2578C75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62" y="1825625"/>
            <a:ext cx="3566245" cy="3438463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4C52155-AC0D-4F4A-8CCE-E65914C71676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20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ED0E3F-086D-4DCC-8236-64A6DCC9C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637" y="1551781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Calibri"/>
              </a:rPr>
              <a:t>Vendor: Amazon</a:t>
            </a:r>
          </a:p>
          <a:p>
            <a:r>
              <a:rPr lang="en-US">
                <a:latin typeface="Tahoma"/>
                <a:ea typeface="Tahoma"/>
                <a:cs typeface="Calibri"/>
              </a:rPr>
              <a:t>Quantity: 2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1" x 0.75" x 13'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Waterproof, high density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Single-sided adhesive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Cost: $20.79 </a:t>
            </a:r>
            <a:r>
              <a:rPr lang="en-US" err="1">
                <a:latin typeface="Tahoma"/>
                <a:ea typeface="+mn-lt"/>
                <a:cs typeface="+mn-lt"/>
              </a:rPr>
              <a:t>ea</a:t>
            </a:r>
            <a:r>
              <a:rPr lang="en-US">
                <a:latin typeface="Tahoma"/>
                <a:ea typeface="+mn-lt"/>
                <a:cs typeface="+mn-lt"/>
              </a:rPr>
              <a:t> ($41.58)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Link: </a:t>
            </a:r>
            <a:r>
              <a:rPr lang="en-US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700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B10A-225B-4619-9721-D75C58B3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0F1111"/>
                </a:solidFill>
                <a:effectLst/>
                <a:latin typeface="Tahoma"/>
                <a:ea typeface="Tahoma"/>
                <a:cs typeface="Tahoma"/>
              </a:rPr>
              <a:t>Arduino </a:t>
            </a:r>
            <a:r>
              <a:rPr lang="en-US" b="1">
                <a:solidFill>
                  <a:srgbClr val="0F1111"/>
                </a:solidFill>
                <a:latin typeface="Tahoma"/>
                <a:ea typeface="Tahoma"/>
                <a:cs typeface="Tahoma"/>
              </a:rPr>
              <a:t>Mega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068DF20F-7BF2-4010-8974-48994CD474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86" y="1828838"/>
            <a:ext cx="4525714" cy="3704989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AC886D0-04ED-4866-8649-F31F629E5C34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21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CDFBD7-BD4B-4E0B-9994-7C9B8555A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637" y="156368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Calibri"/>
              </a:rPr>
              <a:t>Vendor: Amazon</a:t>
            </a:r>
          </a:p>
          <a:p>
            <a:r>
              <a:rPr lang="en-US">
                <a:latin typeface="Tahoma"/>
                <a:ea typeface="Tahoma"/>
                <a:cs typeface="Calibri"/>
              </a:rPr>
              <a:t>Quantity: 1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USB connector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Arduino IDE compatible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5V operating voltage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Cost: $17.49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Link: </a:t>
            </a:r>
            <a:r>
              <a:rPr lang="en-US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5431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1940-EC74-4C96-AE4C-959F1EA9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>
                <a:solidFill>
                  <a:srgbClr val="0F1111"/>
                </a:solidFill>
                <a:effectLst/>
                <a:latin typeface="Tahoma"/>
                <a:ea typeface="Tahoma"/>
                <a:cs typeface="Tahoma"/>
              </a:rPr>
              <a:t>Breadboard Jumper </a:t>
            </a:r>
            <a:r>
              <a:rPr lang="en-US" b="1">
                <a:solidFill>
                  <a:srgbClr val="0F1111"/>
                </a:solidFill>
                <a:latin typeface="Tahoma"/>
                <a:ea typeface="Tahoma"/>
                <a:cs typeface="Tahoma"/>
              </a:rPr>
              <a:t>Wires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E4B4E2F3-41A8-4270-ABFB-CE63F3D676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95" y="2484782"/>
            <a:ext cx="3101609" cy="3033023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0174911-9431-4678-BF13-7C6C1EBE4D0E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22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44086E-94BA-41C0-94BD-006534088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6294" y="156368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Calibri"/>
              </a:rPr>
              <a:t>Vendor: Amazon</a:t>
            </a:r>
          </a:p>
          <a:p>
            <a:r>
              <a:rPr lang="en-US">
                <a:latin typeface="Tahoma"/>
                <a:ea typeface="Tahoma"/>
                <a:cs typeface="Calibri"/>
              </a:rPr>
              <a:t>Quantity: 1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Features: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Insulation Material: PVC</a:t>
            </a: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Conductor material: Copper tinned</a:t>
            </a:r>
            <a:endParaRPr lang="en-US">
              <a:latin typeface="Tahoma"/>
              <a:cs typeface="Calibri"/>
            </a:endParaRPr>
          </a:p>
          <a:p>
            <a:pPr lvl="1"/>
            <a:r>
              <a:rPr lang="en-US">
                <a:latin typeface="Tahoma"/>
                <a:ea typeface="+mn-lt"/>
                <a:cs typeface="+mn-lt"/>
              </a:rPr>
              <a:t>Of multiple variety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Cost: $17.99</a:t>
            </a:r>
          </a:p>
          <a:p>
            <a:r>
              <a:rPr lang="en-US">
                <a:latin typeface="Tahoma"/>
                <a:ea typeface="+mn-lt"/>
                <a:cs typeface="+mn-lt"/>
              </a:rPr>
              <a:t>Link: </a:t>
            </a:r>
            <a:r>
              <a:rPr lang="en-US">
                <a:latin typeface="Tahoma"/>
                <a:ea typeface="+mn-lt"/>
                <a:cs typeface="+mn-lt"/>
                <a:hlinkClick r:id="rId3"/>
              </a:rPr>
              <a:t>Click Here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55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A picture containing indoor, white, printer&#10;&#10;Description automatically generated">
            <a:extLst>
              <a:ext uri="{FF2B5EF4-FFF2-40B4-BE49-F238E27FC236}">
                <a16:creationId xmlns:a16="http://schemas.microsoft.com/office/drawing/2014/main" id="{57154D08-906C-4F5B-BCB0-5DF974235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09915" y="1720448"/>
            <a:ext cx="1828800" cy="15430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BF3D1-487B-4528-8C86-82B68280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000000"/>
                </a:solidFill>
                <a:latin typeface="Tahoma"/>
                <a:ea typeface="Tahoma"/>
                <a:cs typeface="Tahoma"/>
              </a:rPr>
              <a:t>Unfinalized Items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E83E-825E-4C8C-A030-68971693EE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368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u="sng">
                <a:latin typeface="Tahoma"/>
                <a:ea typeface="Tahoma"/>
                <a:cs typeface="Calibri"/>
              </a:rPr>
              <a:t>Condensate pump*</a:t>
            </a:r>
            <a:endParaRPr lang="en-US" u="sng"/>
          </a:p>
          <a:p>
            <a:pPr marL="0" indent="0">
              <a:buNone/>
            </a:pPr>
            <a:r>
              <a:rPr lang="en-US" sz="2000">
                <a:latin typeface="Tahoma"/>
                <a:ea typeface="Tahoma"/>
                <a:cs typeface="Tahoma"/>
              </a:rPr>
              <a:t>Vendor: </a:t>
            </a:r>
            <a:r>
              <a:rPr lang="en-US" sz="2000" err="1">
                <a:latin typeface="Tahoma"/>
                <a:ea typeface="Tahoma"/>
                <a:cs typeface="Tahoma"/>
              </a:rPr>
              <a:t>Koldwave</a:t>
            </a:r>
            <a:endParaRPr lang="en-US" sz="2000">
              <a:latin typeface="Tahoma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latin typeface="Tahoma"/>
                <a:ea typeface="Tahoma"/>
                <a:cs typeface="Tahoma"/>
              </a:rPr>
              <a:t>Quantity: 1</a:t>
            </a:r>
            <a:endParaRPr lang="en-US" sz="2000">
              <a:latin typeface="Tahoma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latin typeface="Tahoma"/>
                <a:ea typeface="Tahoma"/>
                <a:cs typeface="Tahoma"/>
              </a:rPr>
              <a:t>Features:</a:t>
            </a:r>
            <a:endParaRPr lang="en-US" sz="2000">
              <a:latin typeface="Tahoma"/>
              <a:ea typeface="+mn-lt"/>
              <a:cs typeface="+mn-lt"/>
            </a:endParaRPr>
          </a:p>
          <a:p>
            <a:pPr lvl="1"/>
            <a:r>
              <a:rPr lang="en-US" sz="1800">
                <a:latin typeface="Tahoma"/>
                <a:ea typeface="Tahoma"/>
                <a:cs typeface="Tahoma"/>
              </a:rPr>
              <a:t>Removes existing condensation from the system</a:t>
            </a:r>
          </a:p>
          <a:p>
            <a:pPr lvl="1"/>
            <a:r>
              <a:rPr lang="en-US" sz="1800">
                <a:latin typeface="Tahoma"/>
                <a:ea typeface="Tahoma"/>
                <a:cs typeface="Tahoma"/>
              </a:rPr>
              <a:t>Makes the system more efficient</a:t>
            </a:r>
          </a:p>
          <a:p>
            <a:pPr marL="0" indent="0">
              <a:buNone/>
            </a:pPr>
            <a:r>
              <a:rPr lang="en-US" sz="2000">
                <a:latin typeface="Tahoma"/>
                <a:ea typeface="Tahoma"/>
                <a:cs typeface="Tahoma"/>
              </a:rPr>
              <a:t>Cost: $439.45</a:t>
            </a:r>
            <a:endParaRPr lang="en-US" sz="2000">
              <a:latin typeface="Tahoma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latin typeface="Tahoma"/>
                <a:ea typeface="Tahoma"/>
                <a:cs typeface="Tahoma"/>
              </a:rPr>
              <a:t>Link: </a:t>
            </a:r>
            <a:r>
              <a:rPr lang="en-US" sz="2000">
                <a:latin typeface="Tahoma"/>
                <a:ea typeface="Tahoma"/>
                <a:cs typeface="Tahoma"/>
                <a:hlinkClick r:id="rId3"/>
              </a:rPr>
              <a:t>Click Here</a:t>
            </a:r>
            <a:endParaRPr lang="en-US" sz="2000">
              <a:latin typeface="Tahoma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latin typeface="Tahoma"/>
                <a:ea typeface="Tahoma"/>
                <a:cs typeface="Tahoma"/>
              </a:rPr>
              <a:t>* Not sure if necessary</a:t>
            </a:r>
          </a:p>
          <a:p>
            <a:pPr marL="0" indent="0">
              <a:buNone/>
            </a:pPr>
            <a:r>
              <a:rPr lang="en-US" sz="2000">
                <a:latin typeface="Tahoma"/>
                <a:ea typeface="Tahoma"/>
                <a:cs typeface="Tahoma"/>
              </a:rPr>
              <a:t>* Can select other cheaper options</a:t>
            </a:r>
            <a:endParaRPr lang="en-US"/>
          </a:p>
          <a:p>
            <a:endParaRPr lang="en-US">
              <a:latin typeface="Tahoma"/>
              <a:ea typeface="Tahoma"/>
              <a:cs typeface="Calibri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796A819-CE55-437C-8D55-C94119D3719B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23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0C9612-4A16-400F-80F0-DFC6A267E6E8}"/>
              </a:ext>
            </a:extLst>
          </p:cNvPr>
          <p:cNvSpPr txBox="1">
            <a:spLocks/>
          </p:cNvSpPr>
          <p:nvPr/>
        </p:nvSpPr>
        <p:spPr>
          <a:xfrm>
            <a:off x="4426789" y="1460440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3EBB7A-D730-42D5-8B04-5A6704532B36}"/>
              </a:ext>
            </a:extLst>
          </p:cNvPr>
          <p:cNvSpPr txBox="1">
            <a:spLocks/>
          </p:cNvSpPr>
          <p:nvPr/>
        </p:nvSpPr>
        <p:spPr>
          <a:xfrm>
            <a:off x="6236657" y="1701774"/>
            <a:ext cx="5181600" cy="3913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>
                <a:latin typeface="Tahoma"/>
                <a:ea typeface="+mn-lt"/>
                <a:cs typeface="+mn-lt"/>
              </a:rPr>
              <a:t>Ambient</a:t>
            </a:r>
            <a:r>
              <a:rPr lang="en-US" u="sng">
                <a:latin typeface="Tahoma"/>
                <a:ea typeface="Tahoma"/>
                <a:cs typeface="Calibri"/>
              </a:rPr>
              <a:t> air adapter</a:t>
            </a:r>
            <a:endParaRPr lang="en-US" u="sng">
              <a:cs typeface="Calibri"/>
            </a:endParaRPr>
          </a:p>
          <a:p>
            <a:pPr marL="0" indent="0">
              <a:buNone/>
            </a:pPr>
            <a:r>
              <a:rPr lang="en-US" sz="2000">
                <a:latin typeface="Tahoma"/>
                <a:ea typeface="Tahoma"/>
                <a:cs typeface="Calibri"/>
              </a:rPr>
              <a:t>Vendor: </a:t>
            </a:r>
            <a:r>
              <a:rPr lang="en-US" sz="2000" err="1">
                <a:latin typeface="Tahoma"/>
                <a:ea typeface="Tahoma"/>
                <a:cs typeface="Calibri"/>
              </a:rPr>
              <a:t>Koldwave</a:t>
            </a:r>
            <a:endParaRPr lang="en-US" sz="2000">
              <a:latin typeface="Tahoma"/>
              <a:ea typeface="Tahoma"/>
              <a:cs typeface="Calibri"/>
            </a:endParaRPr>
          </a:p>
          <a:p>
            <a:pPr marL="0" indent="0">
              <a:buNone/>
            </a:pPr>
            <a:r>
              <a:rPr lang="en-US" sz="2000" err="1">
                <a:latin typeface="Tahoma"/>
                <a:ea typeface="Tahoma"/>
                <a:cs typeface="Calibri"/>
              </a:rPr>
              <a:t>Quanity</a:t>
            </a:r>
            <a:r>
              <a:rPr lang="en-US" sz="2000">
                <a:latin typeface="Tahoma"/>
                <a:ea typeface="Tahoma"/>
                <a:cs typeface="Calibri"/>
              </a:rPr>
              <a:t>: 1</a:t>
            </a:r>
          </a:p>
          <a:p>
            <a:pPr marL="0" indent="0">
              <a:buNone/>
            </a:pPr>
            <a:r>
              <a:rPr lang="en-US" sz="2000">
                <a:latin typeface="Tahoma"/>
                <a:ea typeface="Tahoma"/>
                <a:cs typeface="Tahoma"/>
              </a:rPr>
              <a:t>Features:</a:t>
            </a:r>
            <a:endParaRPr lang="en-US" sz="200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Tahoma"/>
                <a:ea typeface="Tahoma"/>
                <a:cs typeface="Tahoma"/>
              </a:rPr>
              <a:t>Fits over the intake air vent</a:t>
            </a:r>
            <a:endParaRPr lang="en-US" sz="200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Tahoma"/>
                <a:ea typeface="Tahoma"/>
                <a:cs typeface="Tahoma"/>
              </a:rPr>
              <a:t>Would attach to the chamber via ductwork, creating a closed-loop system</a:t>
            </a:r>
            <a:endParaRPr lang="en-US" sz="2000"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Tahoma"/>
                <a:ea typeface="Tahoma"/>
                <a:cs typeface="Tahoma"/>
              </a:rPr>
              <a:t>Eliminates the issue of pressurization</a:t>
            </a:r>
            <a:endParaRPr lang="en-US" sz="2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000">
                <a:latin typeface="Tahoma"/>
                <a:ea typeface="Tahoma"/>
                <a:cs typeface="Calibri"/>
              </a:rPr>
              <a:t>Cost: Unknown (awaiting response)</a:t>
            </a:r>
          </a:p>
          <a:p>
            <a:pPr marL="0" indent="0">
              <a:buNone/>
            </a:pPr>
            <a:endParaRPr lang="en-US" sz="1600">
              <a:latin typeface="Tahoma"/>
              <a:ea typeface="Tahoma"/>
              <a:cs typeface="Calibri"/>
            </a:endParaRPr>
          </a:p>
        </p:txBody>
      </p:sp>
      <p:pic>
        <p:nvPicPr>
          <p:cNvPr id="14" name="Picture 14" descr="Text&#10;&#10;Description automatically generated">
            <a:extLst>
              <a:ext uri="{FF2B5EF4-FFF2-40B4-BE49-F238E27FC236}">
                <a16:creationId xmlns:a16="http://schemas.microsoft.com/office/drawing/2014/main" id="{1AC461CA-0740-4BF8-A8D0-EF5EA36862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130" b="14827"/>
          <a:stretch/>
        </p:blipFill>
        <p:spPr>
          <a:xfrm>
            <a:off x="9888630" y="433985"/>
            <a:ext cx="2161442" cy="20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38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6E38D4-5DE0-488A-A3A6-AB66AB50696D}"/>
              </a:ext>
            </a:extLst>
          </p:cNvPr>
          <p:cNvSpPr txBox="1">
            <a:spLocks/>
          </p:cNvSpPr>
          <p:nvPr/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F1FABC0-072B-4F22-8F9B-95A9D10B0206}" type="slidenum">
              <a:rPr lang="en-US" smtClean="0"/>
              <a:pPr algn="r"/>
              <a:t>24</a:t>
            </a:fld>
            <a:endParaRPr lang="en-US"/>
          </a:p>
        </p:txBody>
      </p:sp>
      <p:pic>
        <p:nvPicPr>
          <p:cNvPr id="8" name="Picture 8" descr="Table&#10;&#10;Description automatically generated">
            <a:extLst>
              <a:ext uri="{FF2B5EF4-FFF2-40B4-BE49-F238E27FC236}">
                <a16:creationId xmlns:a16="http://schemas.microsoft.com/office/drawing/2014/main" id="{9523F1C2-B307-4574-A2DA-35C19F75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123" y="1760436"/>
            <a:ext cx="4727967" cy="324270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C9F4AD-BD29-4EC3-859A-4EB5A100F106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Summary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2A5D39-BBD1-497E-BDD7-D4D04FE5B26E}"/>
              </a:ext>
            </a:extLst>
          </p:cNvPr>
          <p:cNvSpPr/>
          <p:nvPr/>
        </p:nvSpPr>
        <p:spPr>
          <a:xfrm>
            <a:off x="7162799" y="2846539"/>
            <a:ext cx="4728575" cy="4033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7F7932-2D9C-4056-B612-1B68948AB3E2}"/>
              </a:ext>
            </a:extLst>
          </p:cNvPr>
          <p:cNvSpPr/>
          <p:nvPr/>
        </p:nvSpPr>
        <p:spPr>
          <a:xfrm>
            <a:off x="7162798" y="4675120"/>
            <a:ext cx="4728575" cy="3123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4F171-8D17-4D38-9D6E-2535F75D4A1E}"/>
              </a:ext>
            </a:extLst>
          </p:cNvPr>
          <p:cNvSpPr txBox="1"/>
          <p:nvPr/>
        </p:nvSpPr>
        <p:spPr>
          <a:xfrm>
            <a:off x="813139" y="2052344"/>
            <a:ext cx="3441633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ahoma"/>
                <a:ea typeface="Tahoma"/>
                <a:cs typeface="Calibri"/>
              </a:rPr>
              <a:t>Biggest Spenders: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ahoma"/>
                <a:ea typeface="Tahoma"/>
                <a:cs typeface="Calibri"/>
              </a:rPr>
              <a:t>AC Unit: $3,457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ahoma"/>
                <a:ea typeface="Tahoma"/>
                <a:cs typeface="Calibri"/>
              </a:rPr>
              <a:t>Humidifier: $290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Tahoma"/>
                <a:ea typeface="Tahoma"/>
                <a:cs typeface="Calibri"/>
              </a:rPr>
              <a:t>Strip Heaters: $126</a:t>
            </a:r>
          </a:p>
          <a:p>
            <a:endParaRPr lang="en-US">
              <a:latin typeface="Tahoma"/>
              <a:ea typeface="Tahoma"/>
              <a:cs typeface="Calibri"/>
            </a:endParaRPr>
          </a:p>
          <a:p>
            <a:pPr>
              <a:buFont typeface="Arial"/>
            </a:pPr>
            <a:r>
              <a:rPr lang="en-US" dirty="0">
                <a:latin typeface="Tahoma"/>
                <a:ea typeface="Tahoma"/>
                <a:cs typeface="Calibri"/>
              </a:rPr>
              <a:t>Total does not account for the two unfinalized items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BEC58F9-4417-4F97-81B3-498A17749750}"/>
              </a:ext>
            </a:extLst>
          </p:cNvPr>
          <p:cNvSpPr txBox="1"/>
          <p:nvPr/>
        </p:nvSpPr>
        <p:spPr>
          <a:xfrm>
            <a:off x="700968" y="4498506"/>
            <a:ext cx="362002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ahoma"/>
                <a:ea typeface="Tahoma"/>
                <a:cs typeface="Tahoma"/>
              </a:rPr>
              <a:t>Total Cost                $ 4,842.01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43D8F47-E125-469E-AF3F-68069C076D68}"/>
              </a:ext>
            </a:extLst>
          </p:cNvPr>
          <p:cNvSpPr txBox="1"/>
          <p:nvPr/>
        </p:nvSpPr>
        <p:spPr>
          <a:xfrm>
            <a:off x="700967" y="4874286"/>
            <a:ext cx="383922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ahoma"/>
                <a:ea typeface="Tahoma"/>
                <a:cs typeface="Tahoma"/>
              </a:rPr>
              <a:t>Approximated Budget   $ 5,000.00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595772-4394-4D79-AA6E-6A6558811E65}"/>
              </a:ext>
            </a:extLst>
          </p:cNvPr>
          <p:cNvCxnSpPr/>
          <p:nvPr/>
        </p:nvCxnSpPr>
        <p:spPr>
          <a:xfrm flipV="1">
            <a:off x="777037" y="4861628"/>
            <a:ext cx="3204575" cy="1043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>
            <a:extLst>
              <a:ext uri="{FF2B5EF4-FFF2-40B4-BE49-F238E27FC236}">
                <a16:creationId xmlns:a16="http://schemas.microsoft.com/office/drawing/2014/main" id="{9ABEDBDB-759A-42E8-84B0-934533172745}"/>
              </a:ext>
            </a:extLst>
          </p:cNvPr>
          <p:cNvSpPr txBox="1"/>
          <p:nvPr/>
        </p:nvSpPr>
        <p:spPr>
          <a:xfrm>
            <a:off x="3982661" y="4687328"/>
            <a:ext cx="233797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ahoma"/>
                <a:ea typeface="Tahoma"/>
                <a:cs typeface="Tahoma"/>
              </a:rPr>
              <a:t>= Cost Ratio 97%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FD2414-3621-404F-9A91-39BB3616B7FB}"/>
              </a:ext>
            </a:extLst>
          </p:cNvPr>
          <p:cNvSpPr/>
          <p:nvPr/>
        </p:nvSpPr>
        <p:spPr>
          <a:xfrm>
            <a:off x="702860" y="4427561"/>
            <a:ext cx="5299879" cy="909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887B02-D28D-4346-BF73-779A8B2351A0}"/>
              </a:ext>
            </a:extLst>
          </p:cNvPr>
          <p:cNvCxnSpPr/>
          <p:nvPr/>
        </p:nvCxnSpPr>
        <p:spPr>
          <a:xfrm>
            <a:off x="6002740" y="4859739"/>
            <a:ext cx="1164609" cy="454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3A513C-A785-445C-B9B8-B88F51DD01B0}"/>
              </a:ext>
            </a:extLst>
          </p:cNvPr>
          <p:cNvCxnSpPr>
            <a:cxnSpLocks/>
          </p:cNvCxnSpPr>
          <p:nvPr/>
        </p:nvCxnSpPr>
        <p:spPr>
          <a:xfrm>
            <a:off x="4262650" y="3074156"/>
            <a:ext cx="2904698" cy="159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344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8517-A453-4301-9A2D-388E57B5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Meeting 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C50DC-946F-448F-9088-AFF6BF1AF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0521"/>
            <a:ext cx="10515599" cy="4362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Risk Factors</a:t>
            </a:r>
          </a:p>
          <a:p>
            <a:pPr lvl="1"/>
            <a:r>
              <a:rPr lang="en-US" dirty="0">
                <a:ea typeface="+mn-lt"/>
                <a:cs typeface="+mn-lt"/>
              </a:rPr>
              <a:t>Condensation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ea typeface="+mn-lt"/>
                <a:cs typeface="+mn-lt"/>
              </a:rPr>
              <a:t>Fires</a:t>
            </a:r>
          </a:p>
          <a:p>
            <a:pPr lvl="2"/>
            <a:r>
              <a:rPr lang="en-US" dirty="0">
                <a:ea typeface="+mn-lt"/>
                <a:cs typeface="+mn-lt"/>
              </a:rPr>
              <a:t>Electric shock</a:t>
            </a:r>
          </a:p>
          <a:p>
            <a:pPr lvl="1"/>
            <a:r>
              <a:rPr lang="en-US" dirty="0">
                <a:ea typeface="+mn-lt"/>
                <a:cs typeface="+mn-lt"/>
              </a:rPr>
              <a:t>Heating Strips</a:t>
            </a:r>
            <a:endParaRPr lang="en-US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Fire</a:t>
            </a:r>
          </a:p>
          <a:p>
            <a:pPr lvl="2"/>
            <a:r>
              <a:rPr lang="en-US" dirty="0">
                <a:cs typeface="Calibri"/>
              </a:rPr>
              <a:t>Temperature accuracy</a:t>
            </a:r>
          </a:p>
          <a:p>
            <a:r>
              <a:rPr lang="en-US">
                <a:ea typeface="+mn-lt"/>
                <a:cs typeface="+mn-lt"/>
              </a:rPr>
              <a:t>Mobilize System</a:t>
            </a:r>
          </a:p>
          <a:p>
            <a:pPr lvl="1"/>
            <a:r>
              <a:rPr lang="en-US">
                <a:cs typeface="Calibri" panose="020F0502020204030204"/>
              </a:rPr>
              <a:t>Simple plywood stand with wheels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>
                <a:cs typeface="Calibri" panose="020F0502020204030204"/>
              </a:rPr>
              <a:t>Reduces electrical risk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A2EBD-31B3-45D0-8AB5-2AD4DF73DEDF}"/>
              </a:ext>
            </a:extLst>
          </p:cNvPr>
          <p:cNvSpPr txBox="1"/>
          <p:nvPr/>
        </p:nvSpPr>
        <p:spPr>
          <a:xfrm>
            <a:off x="6166021" y="1696993"/>
            <a:ext cx="514246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cs typeface="Calibri"/>
              </a:rPr>
              <a:t>Perform Hazard Assessment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cs typeface="Calibri"/>
              </a:rPr>
              <a:t>Complete FMEA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43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991601-FC12-4929-A276-FFB7E4646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z="1800" smtClean="0">
                <a:solidFill>
                  <a:schemeClr val="tx1"/>
                </a:solidFill>
                <a:latin typeface="+mn-lt"/>
              </a:rPr>
              <a:pPr/>
              <a:t>3</a:t>
            </a:fld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446D44-9D55-440C-9C15-EC1D9602252E}"/>
              </a:ext>
            </a:extLst>
          </p:cNvPr>
          <p:cNvSpPr txBox="1">
            <a:spLocks/>
          </p:cNvSpPr>
          <p:nvPr/>
        </p:nvSpPr>
        <p:spPr>
          <a:xfrm>
            <a:off x="792073" y="-776386"/>
            <a:ext cx="9942093" cy="184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 &amp; Advisor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3520FDB-9C2D-487C-93AD-12CFEE6A094D}"/>
              </a:ext>
            </a:extLst>
          </p:cNvPr>
          <p:cNvSpPr txBox="1"/>
          <p:nvPr/>
        </p:nvSpPr>
        <p:spPr>
          <a:xfrm>
            <a:off x="2793048" y="4732447"/>
            <a:ext cx="24143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Danfoss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62174-7DC8-4293-BEEA-D6359F46D16A}"/>
              </a:ext>
            </a:extLst>
          </p:cNvPr>
          <p:cNvSpPr txBox="1"/>
          <p:nvPr/>
        </p:nvSpPr>
        <p:spPr>
          <a:xfrm>
            <a:off x="6545872" y="4703491"/>
            <a:ext cx="2419760" cy="6613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>
                <a:latin typeface="Didact Gothic"/>
              </a:rPr>
              <a:t>FAMU-FSU College of Engineering</a:t>
            </a:r>
            <a:endParaRPr lang="en-US"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B2B647-54AF-4DD7-9485-7D02E183E2E8}"/>
              </a:ext>
            </a:extLst>
          </p:cNvPr>
          <p:cNvGrpSpPr/>
          <p:nvPr/>
        </p:nvGrpSpPr>
        <p:grpSpPr>
          <a:xfrm>
            <a:off x="2790560" y="1576659"/>
            <a:ext cx="2419681" cy="3117656"/>
            <a:chOff x="5011478" y="1802290"/>
            <a:chExt cx="2419681" cy="311765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F85510-7985-4ED5-9E7F-72D052383D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8" r="1638"/>
            <a:stretch/>
          </p:blipFill>
          <p:spPr>
            <a:xfrm>
              <a:off x="5011478" y="1802290"/>
              <a:ext cx="2419681" cy="250165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734576-5293-48BA-8766-8B690C28DF71}"/>
                </a:ext>
              </a:extLst>
            </p:cNvPr>
            <p:cNvSpPr/>
            <p:nvPr/>
          </p:nvSpPr>
          <p:spPr>
            <a:xfrm>
              <a:off x="5016490" y="4303482"/>
              <a:ext cx="2414667" cy="616464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>
                  <a:latin typeface="Tahoma"/>
                  <a:ea typeface="Tahoma"/>
                  <a:cs typeface="Tahoma"/>
                </a:rPr>
                <a:t>William </a:t>
              </a:r>
              <a:r>
                <a:rPr lang="en-US" sz="2000" err="1">
                  <a:latin typeface="Tahoma"/>
                  <a:ea typeface="Tahoma"/>
                  <a:cs typeface="Tahoma"/>
                </a:rPr>
                <a:t>Bilbow</a:t>
              </a:r>
              <a:endParaRPr lang="en-US" sz="20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F99D0F95-F631-42BF-88D5-EEBDB71E3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5" y="1581150"/>
            <a:ext cx="2419350" cy="31146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AB84F2-0140-4C90-9C25-41AE9E626E56}"/>
              </a:ext>
            </a:extLst>
          </p:cNvPr>
          <p:cNvSpPr/>
          <p:nvPr/>
        </p:nvSpPr>
        <p:spPr>
          <a:xfrm>
            <a:off x="6545909" y="4084093"/>
            <a:ext cx="2419680" cy="616464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>
                <a:latin typeface="Tahoma"/>
                <a:ea typeface="Tahoma"/>
                <a:cs typeface="Tahoma"/>
              </a:rPr>
              <a:t>Keith Larson</a:t>
            </a:r>
          </a:p>
        </p:txBody>
      </p:sp>
    </p:spTree>
    <p:extLst>
      <p:ext uri="{BB962C8B-B14F-4D97-AF65-F5344CB8AC3E}">
        <p14:creationId xmlns:p14="http://schemas.microsoft.com/office/powerpoint/2010/main" val="266781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A70AF-2E29-4584-804D-7ADADC064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z="1800" smtClean="0">
                <a:solidFill>
                  <a:schemeClr val="tx1"/>
                </a:solidFill>
                <a:latin typeface="+mn-lt"/>
              </a:rPr>
              <a:pPr/>
              <a:t>4</a:t>
            </a:fld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07A54FD4-75DE-4324-93FE-3B2B7CC28D7E}"/>
              </a:ext>
            </a:extLst>
          </p:cNvPr>
          <p:cNvSpPr/>
          <p:nvPr/>
        </p:nvSpPr>
        <p:spPr>
          <a:xfrm>
            <a:off x="-1" y="5929221"/>
            <a:ext cx="12192000" cy="935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EF1B2FA8-066D-4244-91A2-BCC1E60B2FDA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Original Design</a:t>
            </a:r>
          </a:p>
        </p:txBody>
      </p:sp>
      <p:pic>
        <p:nvPicPr>
          <p:cNvPr id="2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247F29D0-8D31-4CBE-A896-A38681AC7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444" y="1174273"/>
            <a:ext cx="8548086" cy="4654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3C8F1-C325-425F-90DD-E0ED9133B526}"/>
              </a:ext>
            </a:extLst>
          </p:cNvPr>
          <p:cNvSpPr txBox="1"/>
          <p:nvPr/>
        </p:nvSpPr>
        <p:spPr>
          <a:xfrm>
            <a:off x="1406187" y="198444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94D66"/>
                </a:solidFill>
                <a:latin typeface="Tahoma"/>
                <a:ea typeface="Tahoma"/>
                <a:cs typeface="Tahoma"/>
              </a:rPr>
              <a:t>DUCTWORK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7C3BF-CFFE-4773-827E-90AC8CBF26FF}"/>
              </a:ext>
            </a:extLst>
          </p:cNvPr>
          <p:cNvSpPr txBox="1"/>
          <p:nvPr/>
        </p:nvSpPr>
        <p:spPr>
          <a:xfrm>
            <a:off x="1406187" y="3589506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ED1C24"/>
                </a:solidFill>
                <a:latin typeface="Tahoma"/>
                <a:ea typeface="Tahoma"/>
                <a:cs typeface="Tahoma"/>
              </a:rPr>
              <a:t>CONTROL</a:t>
            </a:r>
          </a:p>
          <a:p>
            <a:r>
              <a:rPr lang="en-US" b="1">
                <a:solidFill>
                  <a:srgbClr val="ED1C24"/>
                </a:solidFill>
                <a:latin typeface="Tahoma"/>
                <a:ea typeface="Tahoma"/>
                <a:cs typeface="Tahoma"/>
              </a:rPr>
              <a:t>VOLUME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8B1E2-0055-4D83-AD36-D8D7EED68D04}"/>
              </a:ext>
            </a:extLst>
          </p:cNvPr>
          <p:cNvSpPr txBox="1"/>
          <p:nvPr/>
        </p:nvSpPr>
        <p:spPr>
          <a:xfrm>
            <a:off x="8226357" y="2697803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AIR HANDLING</a:t>
            </a:r>
            <a:endParaRPr lang="en-US">
              <a:solidFill>
                <a:srgbClr val="555963"/>
              </a:solidFill>
              <a:cs typeface="Calibri"/>
            </a:endParaRPr>
          </a:p>
          <a:p>
            <a:pPr algn="r"/>
            <a:r>
              <a:rPr lang="en-US" b="1">
                <a:solidFill>
                  <a:srgbClr val="555963"/>
                </a:solidFill>
                <a:latin typeface="Tahoma"/>
                <a:ea typeface="Tahoma"/>
                <a:cs typeface="Tahoma"/>
              </a:rPr>
              <a:t>UNIT</a:t>
            </a:r>
            <a:endParaRPr lang="en-US">
              <a:solidFill>
                <a:srgbClr val="555963"/>
              </a:solidFill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437E9E-B977-4A98-9F02-1C5CA8D103C7}"/>
              </a:ext>
            </a:extLst>
          </p:cNvPr>
          <p:cNvSpPr txBox="1"/>
          <p:nvPr/>
        </p:nvSpPr>
        <p:spPr>
          <a:xfrm>
            <a:off x="8226356" y="398401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DFDFDF"/>
                </a:solidFill>
                <a:latin typeface="Tahoma"/>
                <a:ea typeface="Tahoma"/>
                <a:cs typeface="Tahoma"/>
              </a:rPr>
              <a:t>CHAMBER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A7A97F-7209-45C6-899E-D785E92A7D2E}"/>
              </a:ext>
            </a:extLst>
          </p:cNvPr>
          <p:cNvSpPr txBox="1"/>
          <p:nvPr/>
        </p:nvSpPr>
        <p:spPr>
          <a:xfrm>
            <a:off x="1406186" y="4356911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ahoma"/>
                <a:ea typeface="Tahoma"/>
                <a:cs typeface="Tahoma"/>
              </a:rPr>
              <a:t>COMPRESSOR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5298D5-4A4F-4A0D-8E87-1AD9450A9215}"/>
              </a:ext>
            </a:extLst>
          </p:cNvPr>
          <p:cNvCxnSpPr/>
          <p:nvPr/>
        </p:nvCxnSpPr>
        <p:spPr>
          <a:xfrm>
            <a:off x="3222422" y="4543761"/>
            <a:ext cx="1183532" cy="5404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C3AC85-71F3-49CB-857F-2615E2A4EFEB}"/>
              </a:ext>
            </a:extLst>
          </p:cNvPr>
          <p:cNvCxnSpPr>
            <a:cxnSpLocks/>
          </p:cNvCxnSpPr>
          <p:nvPr/>
        </p:nvCxnSpPr>
        <p:spPr>
          <a:xfrm>
            <a:off x="3011656" y="2165888"/>
            <a:ext cx="1405106" cy="5404"/>
          </a:xfrm>
          <a:prstGeom prst="straightConnector1">
            <a:avLst/>
          </a:prstGeom>
          <a:ln w="28575">
            <a:solidFill>
              <a:srgbClr val="394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8657C2-721D-4CF8-97A2-35CCBA9A9F9A}"/>
              </a:ext>
            </a:extLst>
          </p:cNvPr>
          <p:cNvCxnSpPr>
            <a:cxnSpLocks/>
          </p:cNvCxnSpPr>
          <p:nvPr/>
        </p:nvCxnSpPr>
        <p:spPr>
          <a:xfrm>
            <a:off x="3249442" y="2160484"/>
            <a:ext cx="594468" cy="329659"/>
          </a:xfrm>
          <a:prstGeom prst="straightConnector1">
            <a:avLst/>
          </a:prstGeom>
          <a:ln w="28575">
            <a:solidFill>
              <a:srgbClr val="394D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1A8DA4-88C0-4B05-AEEA-172585848BA3}"/>
              </a:ext>
            </a:extLst>
          </p:cNvPr>
          <p:cNvCxnSpPr>
            <a:cxnSpLocks/>
          </p:cNvCxnSpPr>
          <p:nvPr/>
        </p:nvCxnSpPr>
        <p:spPr>
          <a:xfrm>
            <a:off x="7707953" y="4165463"/>
            <a:ext cx="1832043" cy="10808"/>
          </a:xfrm>
          <a:prstGeom prst="straightConnector1">
            <a:avLst/>
          </a:prstGeom>
          <a:ln w="28575">
            <a:solidFill>
              <a:srgbClr val="DFD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D1057AC-B248-4A86-9A3E-1ECA63398B5A}"/>
              </a:ext>
            </a:extLst>
          </p:cNvPr>
          <p:cNvCxnSpPr>
            <a:cxnSpLocks/>
          </p:cNvCxnSpPr>
          <p:nvPr/>
        </p:nvCxnSpPr>
        <p:spPr>
          <a:xfrm>
            <a:off x="8972548" y="3127845"/>
            <a:ext cx="1118681" cy="5404"/>
          </a:xfrm>
          <a:prstGeom prst="straightConnector1">
            <a:avLst/>
          </a:prstGeom>
          <a:ln w="28575">
            <a:solidFill>
              <a:srgbClr val="5559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49F1FA-9538-40E5-8083-569A12319FCC}"/>
              </a:ext>
            </a:extLst>
          </p:cNvPr>
          <p:cNvCxnSpPr>
            <a:cxnSpLocks/>
          </p:cNvCxnSpPr>
          <p:nvPr/>
        </p:nvCxnSpPr>
        <p:spPr>
          <a:xfrm flipH="1" flipV="1">
            <a:off x="8480761" y="2511759"/>
            <a:ext cx="497191" cy="610682"/>
          </a:xfrm>
          <a:prstGeom prst="straightConnector1">
            <a:avLst/>
          </a:prstGeom>
          <a:ln w="28575">
            <a:solidFill>
              <a:srgbClr val="5559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95DAD8F-33C4-41FF-9B69-57944BBC605B}"/>
              </a:ext>
            </a:extLst>
          </p:cNvPr>
          <p:cNvCxnSpPr>
            <a:cxnSpLocks/>
          </p:cNvCxnSpPr>
          <p:nvPr/>
        </p:nvCxnSpPr>
        <p:spPr>
          <a:xfrm>
            <a:off x="2644165" y="3933079"/>
            <a:ext cx="1053830" cy="5404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1CB828-6711-445D-8AB3-6727FF47AE83}"/>
              </a:ext>
            </a:extLst>
          </p:cNvPr>
          <p:cNvCxnSpPr>
            <a:cxnSpLocks/>
          </p:cNvCxnSpPr>
          <p:nvPr/>
        </p:nvCxnSpPr>
        <p:spPr>
          <a:xfrm flipH="1">
            <a:off x="3714208" y="3441293"/>
            <a:ext cx="799828" cy="389106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733C713-DE6D-4FA7-ACE9-957B62774569}"/>
              </a:ext>
            </a:extLst>
          </p:cNvPr>
          <p:cNvCxnSpPr>
            <a:cxnSpLocks/>
          </p:cNvCxnSpPr>
          <p:nvPr/>
        </p:nvCxnSpPr>
        <p:spPr>
          <a:xfrm>
            <a:off x="3708802" y="3819591"/>
            <a:ext cx="5404" cy="907912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08B4D5-B0BF-4F17-89A8-961FFBC119BE}"/>
              </a:ext>
            </a:extLst>
          </p:cNvPr>
          <p:cNvCxnSpPr>
            <a:cxnSpLocks/>
          </p:cNvCxnSpPr>
          <p:nvPr/>
        </p:nvCxnSpPr>
        <p:spPr>
          <a:xfrm>
            <a:off x="3708803" y="4705888"/>
            <a:ext cx="567445" cy="270211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930797-307B-46AD-8D7A-123BF70C7FC5}"/>
              </a:ext>
            </a:extLst>
          </p:cNvPr>
          <p:cNvCxnSpPr>
            <a:cxnSpLocks/>
          </p:cNvCxnSpPr>
          <p:nvPr/>
        </p:nvCxnSpPr>
        <p:spPr>
          <a:xfrm flipH="1">
            <a:off x="4281652" y="4597803"/>
            <a:ext cx="810640" cy="378296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3869B6C-8FEC-4A25-990A-4DDD0961E29B}"/>
              </a:ext>
            </a:extLst>
          </p:cNvPr>
          <p:cNvCxnSpPr>
            <a:cxnSpLocks/>
          </p:cNvCxnSpPr>
          <p:nvPr/>
        </p:nvCxnSpPr>
        <p:spPr>
          <a:xfrm flipV="1">
            <a:off x="5081483" y="3706099"/>
            <a:ext cx="16210" cy="875491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989732-E9E7-4249-82E3-9F3DC2F64460}"/>
              </a:ext>
            </a:extLst>
          </p:cNvPr>
          <p:cNvCxnSpPr>
            <a:cxnSpLocks/>
          </p:cNvCxnSpPr>
          <p:nvPr/>
        </p:nvCxnSpPr>
        <p:spPr>
          <a:xfrm>
            <a:off x="4530249" y="3446696"/>
            <a:ext cx="562039" cy="259403"/>
          </a:xfrm>
          <a:prstGeom prst="straightConnector1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row: Left 5">
            <a:extLst>
              <a:ext uri="{FF2B5EF4-FFF2-40B4-BE49-F238E27FC236}">
                <a16:creationId xmlns:a16="http://schemas.microsoft.com/office/drawing/2014/main" id="{6E138899-6DEC-42DA-9FFC-0597FA14547F}"/>
              </a:ext>
            </a:extLst>
          </p:cNvPr>
          <p:cNvSpPr/>
          <p:nvPr/>
        </p:nvSpPr>
        <p:spPr>
          <a:xfrm rot="4740000">
            <a:off x="3686938" y="3153813"/>
            <a:ext cx="599872" cy="216169"/>
          </a:xfrm>
          <a:prstGeom prst="leftArrow">
            <a:avLst/>
          </a:prstGeom>
          <a:solidFill>
            <a:srgbClr val="00CF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7F99D3F-196A-4C74-89D1-2679335F7868}"/>
              </a:ext>
            </a:extLst>
          </p:cNvPr>
          <p:cNvSpPr/>
          <p:nvPr/>
        </p:nvSpPr>
        <p:spPr>
          <a:xfrm rot="15600000">
            <a:off x="4191631" y="2730719"/>
            <a:ext cx="616085" cy="210765"/>
          </a:xfrm>
          <a:prstGeom prst="leftArrow">
            <a:avLst/>
          </a:prstGeom>
          <a:solidFill>
            <a:srgbClr val="A4D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F2DC67-2BC7-4A74-B50F-A299B2F5F920}"/>
              </a:ext>
            </a:extLst>
          </p:cNvPr>
          <p:cNvSpPr txBox="1"/>
          <p:nvPr/>
        </p:nvSpPr>
        <p:spPr>
          <a:xfrm>
            <a:off x="1406186" y="253567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4D233"/>
                </a:solidFill>
                <a:latin typeface="Tahoma"/>
                <a:ea typeface="Tahoma"/>
                <a:cs typeface="Tahoma"/>
              </a:rPr>
              <a:t>TREATED AIR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D234F5-E0EC-420C-AE49-CE559DF8796A}"/>
              </a:ext>
            </a:extLst>
          </p:cNvPr>
          <p:cNvSpPr txBox="1"/>
          <p:nvPr/>
        </p:nvSpPr>
        <p:spPr>
          <a:xfrm>
            <a:off x="1368356" y="302205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CFB4"/>
                </a:solidFill>
                <a:latin typeface="Tahoma"/>
                <a:ea typeface="Tahoma"/>
                <a:cs typeface="Tahoma"/>
              </a:rPr>
              <a:t>RETURN AIR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3E1CA7-B570-4A56-8E47-4022344EBDAD}"/>
              </a:ext>
            </a:extLst>
          </p:cNvPr>
          <p:cNvCxnSpPr>
            <a:cxnSpLocks/>
          </p:cNvCxnSpPr>
          <p:nvPr/>
        </p:nvCxnSpPr>
        <p:spPr>
          <a:xfrm>
            <a:off x="3011654" y="3187291"/>
            <a:ext cx="967362" cy="10808"/>
          </a:xfrm>
          <a:prstGeom prst="straightConnector1">
            <a:avLst/>
          </a:prstGeom>
          <a:ln w="28575">
            <a:solidFill>
              <a:srgbClr val="00CF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246093-5AB1-444D-B250-407DDEAC9561}"/>
              </a:ext>
            </a:extLst>
          </p:cNvPr>
          <p:cNvCxnSpPr>
            <a:cxnSpLocks/>
          </p:cNvCxnSpPr>
          <p:nvPr/>
        </p:nvCxnSpPr>
        <p:spPr>
          <a:xfrm>
            <a:off x="3168377" y="2717121"/>
            <a:ext cx="1334851" cy="5404"/>
          </a:xfrm>
          <a:prstGeom prst="straightConnector1">
            <a:avLst/>
          </a:prstGeom>
          <a:ln w="28575">
            <a:solidFill>
              <a:srgbClr val="A4D2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D7DAB9E7-48BD-4EB2-91A4-D491CEC0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64" y="1687914"/>
            <a:ext cx="3814258" cy="297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332AE4-A66A-4BBF-B773-F501BD8C55E3}"/>
              </a:ext>
            </a:extLst>
          </p:cNvPr>
          <p:cNvSpPr txBox="1"/>
          <p:nvPr/>
        </p:nvSpPr>
        <p:spPr>
          <a:xfrm>
            <a:off x="6756732" y="2335676"/>
            <a:ext cx="4221151" cy="21544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2000" b="1">
              <a:latin typeface="Tahoma"/>
              <a:ea typeface="Tahoma"/>
              <a:cs typeface="Tahoma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 sz="24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sz="2400" i="0" u="none" strike="noStrike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Floor-Mounted AHU</a:t>
            </a:r>
            <a:r>
              <a:rPr lang="en-US" sz="2400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4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sz="2400" i="0" u="none" strike="noStrike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Detachable Side Ducts</a:t>
            </a:r>
            <a:r>
              <a:rPr lang="en-US" sz="2400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4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sz="2400" i="0" u="none" strike="noStrike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29,000 BTU A/C</a:t>
            </a:r>
            <a:r>
              <a:rPr lang="en-US" sz="2400" i="0">
                <a:solidFill>
                  <a:srgbClr val="000000"/>
                </a:solidFill>
                <a:effectLst/>
                <a:latin typeface="Tahoma"/>
                <a:ea typeface="Tahoma"/>
                <a:cs typeface="Tahoma"/>
              </a:rPr>
              <a:t>​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en-US" sz="24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sz="2400" i="0" u="none" strike="noStrike">
                <a:solidFill>
                  <a:srgbClr val="FF0000"/>
                </a:solidFill>
                <a:effectLst/>
                <a:latin typeface="Tahoma"/>
                <a:ea typeface="Tahoma"/>
                <a:cs typeface="Tahoma"/>
              </a:rPr>
              <a:t>Industrial Humidifier</a:t>
            </a:r>
            <a:endParaRPr lang="en-US" sz="2400" i="0">
              <a:solidFill>
                <a:srgbClr val="000000"/>
              </a:solidFill>
              <a:effectLst/>
              <a:latin typeface="Tahoma"/>
              <a:ea typeface="Tahoma"/>
              <a:cs typeface="Tahoma"/>
            </a:endParaRPr>
          </a:p>
          <a:p>
            <a:endParaRPr lang="en-US"/>
          </a:p>
        </p:txBody>
      </p:sp>
      <p:pic>
        <p:nvPicPr>
          <p:cNvPr id="7" name="Graphic 12" descr="Star with solid fill">
            <a:extLst>
              <a:ext uri="{FF2B5EF4-FFF2-40B4-BE49-F238E27FC236}">
                <a16:creationId xmlns:a16="http://schemas.microsoft.com/office/drawing/2014/main" id="{B03BC69E-2494-451E-9E92-F705D4F54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1113" y="3960449"/>
            <a:ext cx="1123180" cy="1028501"/>
          </a:xfrm>
          <a:prstGeom prst="rect">
            <a:avLst/>
          </a:prstGeom>
        </p:spPr>
      </p:pic>
      <p:pic>
        <p:nvPicPr>
          <p:cNvPr id="8" name="Graphic 12" descr="Star with solid fill">
            <a:extLst>
              <a:ext uri="{FF2B5EF4-FFF2-40B4-BE49-F238E27FC236}">
                <a16:creationId xmlns:a16="http://schemas.microsoft.com/office/drawing/2014/main" id="{1DC54F5F-EE8F-48F4-9F46-828A53298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89421" y="3558589"/>
            <a:ext cx="1123180" cy="1028501"/>
          </a:xfrm>
          <a:prstGeom prst="rect">
            <a:avLst/>
          </a:prstGeom>
        </p:spPr>
      </p:pic>
      <p:pic>
        <p:nvPicPr>
          <p:cNvPr id="9" name="Graphic 12" descr="Star with solid fill">
            <a:extLst>
              <a:ext uri="{FF2B5EF4-FFF2-40B4-BE49-F238E27FC236}">
                <a16:creationId xmlns:a16="http://schemas.microsoft.com/office/drawing/2014/main" id="{4B61A0AF-2565-4CC2-A6A3-FA2F676FA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6764" y="1962700"/>
            <a:ext cx="1123180" cy="10285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CAEF3D-F988-44D7-B4BF-C9B32EFEF610}"/>
              </a:ext>
            </a:extLst>
          </p:cNvPr>
          <p:cNvSpPr txBox="1"/>
          <p:nvPr/>
        </p:nvSpPr>
        <p:spPr>
          <a:xfrm>
            <a:off x="1726579" y="3784884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EF5FCD-F4AF-448C-B0EC-083849C8D084}"/>
              </a:ext>
            </a:extLst>
          </p:cNvPr>
          <p:cNvSpPr txBox="1"/>
          <p:nvPr/>
        </p:nvSpPr>
        <p:spPr>
          <a:xfrm>
            <a:off x="2578576" y="4211681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0609AF-288B-4F52-82E7-5117966E7586}"/>
              </a:ext>
            </a:extLst>
          </p:cNvPr>
          <p:cNvSpPr txBox="1"/>
          <p:nvPr/>
        </p:nvSpPr>
        <p:spPr>
          <a:xfrm rot="21310806">
            <a:off x="2089531" y="2217044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</a:p>
        </p:txBody>
      </p:sp>
      <p:pic>
        <p:nvPicPr>
          <p:cNvPr id="13" name="Graphic 12" descr="Star with solid fill">
            <a:extLst>
              <a:ext uri="{FF2B5EF4-FFF2-40B4-BE49-F238E27FC236}">
                <a16:creationId xmlns:a16="http://schemas.microsoft.com/office/drawing/2014/main" id="{8C496B59-9F97-47AF-90B1-0D6447D99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42" y="2589435"/>
            <a:ext cx="1123180" cy="10285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368093-B7AA-4690-B398-D5DBABC59ADA}"/>
              </a:ext>
            </a:extLst>
          </p:cNvPr>
          <p:cNvSpPr txBox="1"/>
          <p:nvPr/>
        </p:nvSpPr>
        <p:spPr>
          <a:xfrm>
            <a:off x="1390139" y="2838707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8D3BF-E4C3-4301-9037-3956C28DA011}"/>
              </a:ext>
            </a:extLst>
          </p:cNvPr>
          <p:cNvSpPr txBox="1"/>
          <p:nvPr/>
        </p:nvSpPr>
        <p:spPr>
          <a:xfrm>
            <a:off x="7084115" y="1589238"/>
            <a:ext cx="5440421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000" b="1" u="sng">
              <a:latin typeface="Tahoma"/>
              <a:ea typeface="Tahoma"/>
              <a:cs typeface="Tahoma"/>
            </a:endParaRPr>
          </a:p>
          <a:p>
            <a:r>
              <a:rPr lang="en-US" sz="3000" b="1" u="sng">
                <a:latin typeface="Tahoma"/>
                <a:ea typeface="Tahoma"/>
                <a:cs typeface="Tahoma"/>
              </a:rPr>
              <a:t>Key Changes</a:t>
            </a:r>
            <a:endParaRPr lang="en-US" sz="3000" u="sng">
              <a:latin typeface="Tahoma"/>
              <a:ea typeface="Tahoma"/>
              <a:cs typeface="Tahoma"/>
            </a:endParaRPr>
          </a:p>
          <a:p>
            <a:endParaRPr 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00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ED74CA-C6A8-4872-A820-BAEF59A3A53D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New Design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94415E6-9D23-4DB7-9B07-013B5BC62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z="1800" smtClean="0">
                <a:solidFill>
                  <a:schemeClr val="tx1"/>
                </a:solidFill>
                <a:latin typeface="+mn-lt"/>
              </a:rPr>
              <a:pPr/>
              <a:t>5</a:t>
            </a:fld>
            <a:endParaRPr lang="en-US" sz="1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57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79EF-8613-4DA5-ADA8-E247DC0BC6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 descr="Star with solid fill">
            <a:extLst>
              <a:ext uri="{FF2B5EF4-FFF2-40B4-BE49-F238E27FC236}">
                <a16:creationId xmlns:a16="http://schemas.microsoft.com/office/drawing/2014/main" id="{E0FEEB10-7443-4DAA-A40D-4B2FE37C4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127" y="1357833"/>
            <a:ext cx="1123180" cy="1028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2596FF-F8A4-4669-AD17-386F01FA7D69}"/>
              </a:ext>
            </a:extLst>
          </p:cNvPr>
          <p:cNvSpPr txBox="1"/>
          <p:nvPr/>
        </p:nvSpPr>
        <p:spPr>
          <a:xfrm>
            <a:off x="1756224" y="1607105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9BC83-4C43-4B46-A898-7F1B7A01CDE1}"/>
              </a:ext>
            </a:extLst>
          </p:cNvPr>
          <p:cNvSpPr txBox="1"/>
          <p:nvPr/>
        </p:nvSpPr>
        <p:spPr>
          <a:xfrm>
            <a:off x="2469227" y="1455125"/>
            <a:ext cx="7251765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u="sng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Floor-Mounted AHU</a:t>
            </a:r>
            <a:endParaRPr lang="en-US" sz="3000" u="sng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Very limited wall space available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Suggested by lab staff</a:t>
            </a:r>
          </a:p>
          <a:p>
            <a:pPr marL="285750" indent="-285750">
              <a:buFont typeface="Arial,Sans-Serif"/>
              <a:buChar char="•"/>
            </a:pPr>
            <a:r>
              <a:rPr lang="en-US" sz="2600">
                <a:latin typeface="Tahoma"/>
                <a:ea typeface="+mn-lt"/>
                <a:cs typeface="+mn-lt"/>
              </a:rPr>
              <a:t>Significantly reduced length of ductwork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600">
                <a:latin typeface="Tahoma"/>
                <a:ea typeface="+mn-lt"/>
                <a:cs typeface="+mn-lt"/>
              </a:rPr>
              <a:t>Decreases heat transfer with surroundings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Increased mobility/portability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D9D798-62C5-4B33-8472-920AC52D02EB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Reasoning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7836E38-FCEF-44B3-BAAB-B34E45096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z="1800" smtClean="0">
                <a:solidFill>
                  <a:schemeClr val="tx1"/>
                </a:solidFill>
                <a:latin typeface="+mn-lt"/>
              </a:rPr>
              <a:pPr/>
              <a:t>6</a:t>
            </a:fld>
            <a:endParaRPr lang="en-US" sz="1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756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79EF-8613-4DA5-ADA8-E247DC0BC6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E293A-F680-4596-A25A-EAA6C3D7EAFF}"/>
              </a:ext>
            </a:extLst>
          </p:cNvPr>
          <p:cNvSpPr txBox="1"/>
          <p:nvPr/>
        </p:nvSpPr>
        <p:spPr>
          <a:xfrm>
            <a:off x="2469227" y="1455125"/>
            <a:ext cx="7251765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u="sng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Detachable Side Ducts</a:t>
            </a:r>
            <a:endParaRPr lang="en-US" sz="3000" u="sng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Ductwork easily removable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Side ducts are more accessible</a:t>
            </a:r>
          </a:p>
          <a:p>
            <a:pPr marL="285750" indent="-285750">
              <a:buFont typeface="Arial,Sans-Serif"/>
              <a:buChar char="•"/>
            </a:pPr>
            <a:r>
              <a:rPr lang="en-US" sz="2600">
                <a:latin typeface="Tahoma"/>
                <a:ea typeface="+mn-lt"/>
                <a:cs typeface="+mn-lt"/>
              </a:rPr>
              <a:t>Significantly reduced length of ductwork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600">
                <a:latin typeface="Tahoma"/>
                <a:ea typeface="+mn-lt"/>
                <a:cs typeface="+mn-lt"/>
              </a:rPr>
              <a:t>Decreases heat transfer with surroundings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Increased mobility/portability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DDEC6F2-22C3-47C4-9485-B4A74CD7E18C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Reasoning</a:t>
            </a:r>
          </a:p>
        </p:txBody>
      </p:sp>
      <p:pic>
        <p:nvPicPr>
          <p:cNvPr id="16" name="Graphic 15" descr="Star with solid fill">
            <a:extLst>
              <a:ext uri="{FF2B5EF4-FFF2-40B4-BE49-F238E27FC236}">
                <a16:creationId xmlns:a16="http://schemas.microsoft.com/office/drawing/2014/main" id="{451E02A6-A2CC-4C0E-9099-DC6B2306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127" y="1357833"/>
            <a:ext cx="1123180" cy="1028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2596FF-F8A4-4669-AD17-386F01FA7D69}"/>
              </a:ext>
            </a:extLst>
          </p:cNvPr>
          <p:cNvSpPr txBox="1"/>
          <p:nvPr/>
        </p:nvSpPr>
        <p:spPr>
          <a:xfrm>
            <a:off x="1739390" y="1569992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3C1CB7E-86F6-4079-A5DC-B47682F11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z="1800" smtClean="0">
                <a:solidFill>
                  <a:schemeClr val="tx1"/>
                </a:solidFill>
                <a:latin typeface="+mn-lt"/>
              </a:rPr>
              <a:pPr/>
              <a:t>7</a:t>
            </a:fld>
            <a:endParaRPr lang="en-US" sz="1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16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79EF-8613-4DA5-ADA8-E247DC0BC61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596FF-F8A4-4669-AD17-386F01FA7D69}"/>
              </a:ext>
            </a:extLst>
          </p:cNvPr>
          <p:cNvSpPr txBox="1"/>
          <p:nvPr/>
        </p:nvSpPr>
        <p:spPr>
          <a:xfrm>
            <a:off x="1010670" y="1936026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4B5FE-8044-4E29-BC8D-E8A96874ACA0}"/>
              </a:ext>
            </a:extLst>
          </p:cNvPr>
          <p:cNvSpPr txBox="1"/>
          <p:nvPr/>
        </p:nvSpPr>
        <p:spPr>
          <a:xfrm>
            <a:off x="2469227" y="1455125"/>
            <a:ext cx="725176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u="sng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29,000 BTU A/C</a:t>
            </a:r>
            <a:endParaRPr lang="en-US" sz="3000" u="sng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More versatile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Most value in terms of power versus cost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600">
                <a:latin typeface="Tahoma"/>
                <a:ea typeface="+mn-lt"/>
                <a:cs typeface="+mn-lt"/>
              </a:rPr>
              <a:t>Only ~$500 more than 1/2 as powerful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Compensates for leaks, infiltration, and other possible issues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Decreases time to desired conditions</a:t>
            </a:r>
          </a:p>
          <a:p>
            <a:pPr marL="285750" indent="-285750">
              <a:buFont typeface="Arial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Comes with built-in ductwork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C66C0E-6306-4C0E-BBC2-3E5ABCF084CF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Reasoning</a:t>
            </a:r>
          </a:p>
        </p:txBody>
      </p:sp>
      <p:pic>
        <p:nvPicPr>
          <p:cNvPr id="14" name="Graphic 13" descr="Star with solid fill">
            <a:extLst>
              <a:ext uri="{FF2B5EF4-FFF2-40B4-BE49-F238E27FC236}">
                <a16:creationId xmlns:a16="http://schemas.microsoft.com/office/drawing/2014/main" id="{70D380D7-8300-49D6-A8DD-F6E1522FC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127" y="1357833"/>
            <a:ext cx="1123180" cy="10285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44761C-D9B6-40C8-9450-393644916448}"/>
              </a:ext>
            </a:extLst>
          </p:cNvPr>
          <p:cNvSpPr txBox="1"/>
          <p:nvPr/>
        </p:nvSpPr>
        <p:spPr>
          <a:xfrm>
            <a:off x="1739390" y="1569992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787FFFE-0300-493E-BAFB-E9BAE2240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z="1800" smtClean="0">
                <a:solidFill>
                  <a:schemeClr val="tx1"/>
                </a:solidFill>
                <a:latin typeface="+mn-lt"/>
              </a:rPr>
              <a:pPr/>
              <a:t>8</a:t>
            </a:fld>
            <a:endParaRPr lang="en-US" sz="18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30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BEACB7-346A-43B9-BC82-B7EA95DC17B1}"/>
              </a:ext>
            </a:extLst>
          </p:cNvPr>
          <p:cNvSpPr txBox="1"/>
          <p:nvPr/>
        </p:nvSpPr>
        <p:spPr>
          <a:xfrm>
            <a:off x="2469227" y="1455125"/>
            <a:ext cx="7251765" cy="5416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u="sng">
                <a:solidFill>
                  <a:srgbClr val="FF0000"/>
                </a:solidFill>
                <a:latin typeface="Tahoma"/>
                <a:ea typeface="Tahoma"/>
                <a:cs typeface="Calibri"/>
              </a:rPr>
              <a:t>Industrial Humidifier</a:t>
            </a:r>
            <a:endParaRPr lang="en-US">
              <a:latin typeface="Tahoma"/>
              <a:ea typeface="Tahoma"/>
              <a:cs typeface="Tahoma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Ensures that 95% RH can be reached</a:t>
            </a:r>
          </a:p>
          <a:p>
            <a:pPr marL="285750" indent="-285750">
              <a:buFont typeface="Arial,Sans-Serif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Comes with large tank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Doesn't need to be refilled often</a:t>
            </a:r>
          </a:p>
          <a:p>
            <a:pPr marL="285750" indent="-285750">
              <a:buFont typeface="Arial,Sans-Serif"/>
              <a:buChar char="•"/>
            </a:pPr>
            <a:r>
              <a:rPr lang="en-US" sz="2600">
                <a:latin typeface="Tahoma"/>
                <a:ea typeface="Tahoma"/>
                <a:cs typeface="Calibri" panose="020F0502020204030204"/>
              </a:rPr>
              <a:t>Ensures that any condition can be met within 15 minutes</a:t>
            </a:r>
            <a:endParaRPr lang="en-US" sz="2600">
              <a:latin typeface="Tahoma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600">
                <a:latin typeface="Tahoma"/>
                <a:ea typeface="+mn-lt"/>
                <a:cs typeface="+mn-lt"/>
              </a:rPr>
              <a:t>Features built-in automated control system</a:t>
            </a:r>
            <a:endParaRPr lang="en-US" sz="2600">
              <a:latin typeface="Tahoma"/>
              <a:ea typeface="Tahoma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endParaRPr lang="en-US" sz="26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600">
              <a:latin typeface="Tahoma"/>
              <a:ea typeface="Tahoma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10" name="Graphic 9" descr="Star with solid fill">
            <a:extLst>
              <a:ext uri="{FF2B5EF4-FFF2-40B4-BE49-F238E27FC236}">
                <a16:creationId xmlns:a16="http://schemas.microsoft.com/office/drawing/2014/main" id="{B22246BB-BB0D-4316-A70B-56AD87DE5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127" y="1357833"/>
            <a:ext cx="1123180" cy="10285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1207E6-6297-4E95-AAF0-755942667316}"/>
              </a:ext>
            </a:extLst>
          </p:cNvPr>
          <p:cNvSpPr txBox="1"/>
          <p:nvPr/>
        </p:nvSpPr>
        <p:spPr>
          <a:xfrm>
            <a:off x="1739390" y="1569992"/>
            <a:ext cx="4651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4E266B7-48CB-4D08-BBC7-253956C13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z="1800" smtClean="0">
                <a:solidFill>
                  <a:schemeClr val="tx1"/>
                </a:solidFill>
                <a:latin typeface="+mn-lt"/>
              </a:rPr>
              <a:pPr/>
              <a:t>9</a:t>
            </a:fld>
            <a:endParaRPr 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792627-1F04-4B79-97C7-11E29A6F722D}"/>
              </a:ext>
            </a:extLst>
          </p:cNvPr>
          <p:cNvSpPr txBox="1">
            <a:spLocks/>
          </p:cNvSpPr>
          <p:nvPr/>
        </p:nvSpPr>
        <p:spPr>
          <a:xfrm>
            <a:off x="1405239" y="-77656"/>
            <a:ext cx="9381521" cy="1299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B7B09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>
                <a:solidFill>
                  <a:schemeClr val="tx1"/>
                </a:solidFill>
                <a:latin typeface="Tahoma"/>
                <a:ea typeface="Tahoma"/>
                <a:cs typeface="Tahoma"/>
              </a:rPr>
              <a:t>Reasoning</a:t>
            </a:r>
          </a:p>
        </p:txBody>
      </p:sp>
    </p:spTree>
    <p:extLst>
      <p:ext uri="{BB962C8B-B14F-4D97-AF65-F5344CB8AC3E}">
        <p14:creationId xmlns:p14="http://schemas.microsoft.com/office/powerpoint/2010/main" val="121483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877</Words>
  <Application>Microsoft Office PowerPoint</Application>
  <PresentationFormat>Widescreen</PresentationFormat>
  <Paragraphs>280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 Cooled Portable AC</vt:lpstr>
      <vt:lpstr>Industrial Humidifier</vt:lpstr>
      <vt:lpstr>Electric Strip Heaters</vt:lpstr>
      <vt:lpstr>Fiberglass Duct Insulation</vt:lpstr>
      <vt:lpstr>Duct Sealant</vt:lpstr>
      <vt:lpstr>Duct Take-Off</vt:lpstr>
      <vt:lpstr>Clear Vinyl</vt:lpstr>
      <vt:lpstr>Temperature &amp; Humidity Sensor</vt:lpstr>
      <vt:lpstr>Humidity Sensor</vt:lpstr>
      <vt:lpstr>T-shaped Rubber Sealing Strips</vt:lpstr>
      <vt:lpstr>Foam Sealing Strip</vt:lpstr>
      <vt:lpstr>Arduino Mega</vt:lpstr>
      <vt:lpstr>Breadboard Jumper Wires</vt:lpstr>
      <vt:lpstr>Unfinalized Items</vt:lpstr>
      <vt:lpstr>PowerPoint Presentation</vt:lpstr>
      <vt:lpstr>Meeting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Tucker Hall</cp:lastModifiedBy>
  <cp:revision>198</cp:revision>
  <dcterms:created xsi:type="dcterms:W3CDTF">2022-01-07T17:16:26Z</dcterms:created>
  <dcterms:modified xsi:type="dcterms:W3CDTF">2022-01-24T02:42:57Z</dcterms:modified>
</cp:coreProperties>
</file>