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76" r:id="rId5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D9D9D9"/>
    <a:srgbClr val="FBCFD1"/>
    <a:srgbClr val="FF9FA0"/>
    <a:srgbClr val="7098B8"/>
    <a:srgbClr val="59D3E8"/>
    <a:srgbClr val="8CE9DD"/>
    <a:srgbClr val="C4E27A"/>
    <a:srgbClr val="7A7A7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86E3E-86DF-4E79-2B1B-72AEAE8C1E74}" v="9" dt="2022-03-03T20:24:25.602"/>
    <p1510:client id="{2AF85917-8607-23D6-B3BD-6E02742F3912}" v="275" dt="2022-03-03T16:18:57.088"/>
    <p1510:client id="{2DB4D4AA-AE53-4490-8D1A-F17D01CC9DA7}" v="5" dt="2022-03-03T16:43:14.558"/>
    <p1510:client id="{66FD74F2-3BE1-41B1-A0E8-858EB634079A}" v="471" dt="2022-03-02T16:45:52.370"/>
    <p1510:client id="{7E9F1DE8-4EC3-46D4-B198-3C900D637809}" v="423" dt="2022-03-03T20:35:28.930"/>
    <p1510:client id="{87183A02-9FE6-DB36-E45B-A314F2A91C23}" v="26" dt="2022-03-03T20:27:15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son" userId="S::dhw18@my.fsu.edu::af7c66e2-2e2b-45e7-9ec6-c688a1c50164" providerId="AD" clId="Web-{2AF85917-8607-23D6-B3BD-6E02742F3912}"/>
    <pc:docChg chg="modSld">
      <pc:chgData name="David Wilson" userId="S::dhw18@my.fsu.edu::af7c66e2-2e2b-45e7-9ec6-c688a1c50164" providerId="AD" clId="Web-{2AF85917-8607-23D6-B3BD-6E02742F3912}" dt="2022-03-03T16:18:57.088" v="154" actId="1076"/>
      <pc:docMkLst>
        <pc:docMk/>
      </pc:docMkLst>
      <pc:sldChg chg="modSp">
        <pc:chgData name="David Wilson" userId="S::dhw18@my.fsu.edu::af7c66e2-2e2b-45e7-9ec6-c688a1c50164" providerId="AD" clId="Web-{2AF85917-8607-23D6-B3BD-6E02742F3912}" dt="2022-03-03T16:18:57.088" v="154" actId="1076"/>
        <pc:sldMkLst>
          <pc:docMk/>
          <pc:sldMk cId="3491762327" sldId="276"/>
        </pc:sldMkLst>
        <pc:spChg chg="mod">
          <ac:chgData name="David Wilson" userId="S::dhw18@my.fsu.edu::af7c66e2-2e2b-45e7-9ec6-c688a1c50164" providerId="AD" clId="Web-{2AF85917-8607-23D6-B3BD-6E02742F3912}" dt="2022-03-03T16:17:14.962" v="108" actId="1076"/>
          <ac:spMkLst>
            <pc:docMk/>
            <pc:sldMk cId="3491762327" sldId="276"/>
            <ac:spMk id="44" creationId="{5F77C3F3-3CB8-4793-B177-1F08FEB54AD5}"/>
          </ac:spMkLst>
        </pc:spChg>
        <pc:spChg chg="mod">
          <ac:chgData name="David Wilson" userId="S::dhw18@my.fsu.edu::af7c66e2-2e2b-45e7-9ec6-c688a1c50164" providerId="AD" clId="Web-{2AF85917-8607-23D6-B3BD-6E02742F3912}" dt="2022-03-03T16:17:15.071" v="109" actId="1076"/>
          <ac:spMkLst>
            <pc:docMk/>
            <pc:sldMk cId="3491762327" sldId="276"/>
            <ac:spMk id="45" creationId="{EEC104AD-0CC4-4C15-AF4C-43A5766D0916}"/>
          </ac:spMkLst>
        </pc:spChg>
        <pc:spChg chg="mod">
          <ac:chgData name="David Wilson" userId="S::dhw18@my.fsu.edu::af7c66e2-2e2b-45e7-9ec6-c688a1c50164" providerId="AD" clId="Web-{2AF85917-8607-23D6-B3BD-6E02742F3912}" dt="2022-03-03T16:18:57.088" v="154" actId="1076"/>
          <ac:spMkLst>
            <pc:docMk/>
            <pc:sldMk cId="3491762327" sldId="276"/>
            <ac:spMk id="89" creationId="{461F702A-80AD-4252-B700-9EE0FD439ABF}"/>
          </ac:spMkLst>
        </pc:spChg>
        <pc:spChg chg="mod">
          <ac:chgData name="David Wilson" userId="S::dhw18@my.fsu.edu::af7c66e2-2e2b-45e7-9ec6-c688a1c50164" providerId="AD" clId="Web-{2AF85917-8607-23D6-B3BD-6E02742F3912}" dt="2022-03-03T16:17:27.790" v="115" actId="20577"/>
          <ac:spMkLst>
            <pc:docMk/>
            <pc:sldMk cId="3491762327" sldId="276"/>
            <ac:spMk id="97" creationId="{530D23BD-8D2F-4BE3-8141-B27492045A95}"/>
          </ac:spMkLst>
        </pc:spChg>
        <pc:spChg chg="mod">
          <ac:chgData name="David Wilson" userId="S::dhw18@my.fsu.edu::af7c66e2-2e2b-45e7-9ec6-c688a1c50164" providerId="AD" clId="Web-{2AF85917-8607-23D6-B3BD-6E02742F3912}" dt="2022-03-03T16:17:41.587" v="116" actId="1076"/>
          <ac:spMkLst>
            <pc:docMk/>
            <pc:sldMk cId="3491762327" sldId="276"/>
            <ac:spMk id="103" creationId="{016EFFB2-683E-414B-B306-0E4EE56BB6F0}"/>
          </ac:spMkLst>
        </pc:spChg>
        <pc:spChg chg="mod">
          <ac:chgData name="David Wilson" userId="S::dhw18@my.fsu.edu::af7c66e2-2e2b-45e7-9ec6-c688a1c50164" providerId="AD" clId="Web-{2AF85917-8607-23D6-B3BD-6E02742F3912}" dt="2022-03-03T16:17:41.651" v="117" actId="1076"/>
          <ac:spMkLst>
            <pc:docMk/>
            <pc:sldMk cId="3491762327" sldId="276"/>
            <ac:spMk id="111" creationId="{9B4EDF68-6E99-4805-AF0E-41F6A66E6E6F}"/>
          </ac:spMkLst>
        </pc:spChg>
        <pc:spChg chg="mod">
          <ac:chgData name="David Wilson" userId="S::dhw18@my.fsu.edu::af7c66e2-2e2b-45e7-9ec6-c688a1c50164" providerId="AD" clId="Web-{2AF85917-8607-23D6-B3BD-6E02742F3912}" dt="2022-03-03T16:18:12.400" v="149" actId="1076"/>
          <ac:spMkLst>
            <pc:docMk/>
            <pc:sldMk cId="3491762327" sldId="276"/>
            <ac:spMk id="137" creationId="{D6CEDE2C-B9C7-4876-B442-59EFA6A69D33}"/>
          </ac:spMkLst>
        </pc:spChg>
        <pc:spChg chg="mod">
          <ac:chgData name="David Wilson" userId="S::dhw18@my.fsu.edu::af7c66e2-2e2b-45e7-9ec6-c688a1c50164" providerId="AD" clId="Web-{2AF85917-8607-23D6-B3BD-6E02742F3912}" dt="2022-03-03T16:17:41.744" v="119" actId="1076"/>
          <ac:spMkLst>
            <pc:docMk/>
            <pc:sldMk cId="3491762327" sldId="276"/>
            <ac:spMk id="145" creationId="{710DC050-1BA6-44C1-A4C6-AF8136C52D54}"/>
          </ac:spMkLst>
        </pc:spChg>
        <pc:spChg chg="mod">
          <ac:chgData name="David Wilson" userId="S::dhw18@my.fsu.edu::af7c66e2-2e2b-45e7-9ec6-c688a1c50164" providerId="AD" clId="Web-{2AF85917-8607-23D6-B3BD-6E02742F3912}" dt="2022-03-03T16:17:41.697" v="118" actId="1076"/>
          <ac:spMkLst>
            <pc:docMk/>
            <pc:sldMk cId="3491762327" sldId="276"/>
            <ac:spMk id="155" creationId="{B42E3E90-7812-49C7-B1BC-25C7F7163AE3}"/>
          </ac:spMkLst>
        </pc:spChg>
        <pc:spChg chg="mod">
          <ac:chgData name="David Wilson" userId="S::dhw18@my.fsu.edu::af7c66e2-2e2b-45e7-9ec6-c688a1c50164" providerId="AD" clId="Web-{2AF85917-8607-23D6-B3BD-6E02742F3912}" dt="2022-03-03T16:17:42.978" v="144" actId="1076"/>
          <ac:spMkLst>
            <pc:docMk/>
            <pc:sldMk cId="3491762327" sldId="276"/>
            <ac:spMk id="202" creationId="{BC1852E1-D3FA-422D-A4BB-62727E123897}"/>
          </ac:spMkLst>
        </pc:spChg>
        <pc:spChg chg="mod">
          <ac:chgData name="David Wilson" userId="S::dhw18@my.fsu.edu::af7c66e2-2e2b-45e7-9ec6-c688a1c50164" providerId="AD" clId="Web-{2AF85917-8607-23D6-B3BD-6E02742F3912}" dt="2022-03-03T16:17:43.087" v="145" actId="1076"/>
          <ac:spMkLst>
            <pc:docMk/>
            <pc:sldMk cId="3491762327" sldId="276"/>
            <ac:spMk id="203" creationId="{9F7E98FF-81AE-439D-80F8-0AB6F5719C42}"/>
          </ac:spMkLst>
        </pc:spChg>
        <pc:spChg chg="mod">
          <ac:chgData name="David Wilson" userId="S::dhw18@my.fsu.edu::af7c66e2-2e2b-45e7-9ec6-c688a1c50164" providerId="AD" clId="Web-{2AF85917-8607-23D6-B3BD-6E02742F3912}" dt="2022-03-03T16:17:43.134" v="146" actId="1076"/>
          <ac:spMkLst>
            <pc:docMk/>
            <pc:sldMk cId="3491762327" sldId="276"/>
            <ac:spMk id="204" creationId="{EF4AC8C1-2B65-4EBA-8260-8924E4FA91C8}"/>
          </ac:spMkLst>
        </pc:spChg>
        <pc:spChg chg="mod">
          <ac:chgData name="David Wilson" userId="S::dhw18@my.fsu.edu::af7c66e2-2e2b-45e7-9ec6-c688a1c50164" providerId="AD" clId="Web-{2AF85917-8607-23D6-B3BD-6E02742F3912}" dt="2022-03-03T16:17:43.181" v="147" actId="1076"/>
          <ac:spMkLst>
            <pc:docMk/>
            <pc:sldMk cId="3491762327" sldId="276"/>
            <ac:spMk id="205" creationId="{E5818C66-213F-4190-AABF-E8312345E3B7}"/>
          </ac:spMkLst>
        </pc:spChg>
        <pc:cxnChg chg="mod">
          <ac:chgData name="David Wilson" userId="S::dhw18@my.fsu.edu::af7c66e2-2e2b-45e7-9ec6-c688a1c50164" providerId="AD" clId="Web-{2AF85917-8607-23D6-B3BD-6E02742F3912}" dt="2022-03-03T16:17:14.696" v="104" actId="1076"/>
          <ac:cxnSpMkLst>
            <pc:docMk/>
            <pc:sldMk cId="3491762327" sldId="276"/>
            <ac:cxnSpMk id="28" creationId="{231BE508-1178-4639-8A6B-A1A5D3E8DE6D}"/>
          </ac:cxnSpMkLst>
        </pc:cxnChg>
        <pc:cxnChg chg="mod">
          <ac:chgData name="David Wilson" userId="S::dhw18@my.fsu.edu::af7c66e2-2e2b-45e7-9ec6-c688a1c50164" providerId="AD" clId="Web-{2AF85917-8607-23D6-B3BD-6E02742F3912}" dt="2022-03-03T16:17:14.837" v="106" actId="1076"/>
          <ac:cxnSpMkLst>
            <pc:docMk/>
            <pc:sldMk cId="3491762327" sldId="276"/>
            <ac:cxnSpMk id="41" creationId="{B0FEF9E8-4214-45E1-A8FA-E6C559AB0FF5}"/>
          </ac:cxnSpMkLst>
        </pc:cxnChg>
        <pc:cxnChg chg="mod">
          <ac:chgData name="David Wilson" userId="S::dhw18@my.fsu.edu::af7c66e2-2e2b-45e7-9ec6-c688a1c50164" providerId="AD" clId="Web-{2AF85917-8607-23D6-B3BD-6E02742F3912}" dt="2022-03-03T16:18:42.870" v="152" actId="14100"/>
          <ac:cxnSpMkLst>
            <pc:docMk/>
            <pc:sldMk cId="3491762327" sldId="276"/>
            <ac:cxnSpMk id="51" creationId="{674C40A5-2EDC-4989-B857-E84B1F3F1CD1}"/>
          </ac:cxnSpMkLst>
        </pc:cxnChg>
        <pc:cxnChg chg="mod">
          <ac:chgData name="David Wilson" userId="S::dhw18@my.fsu.edu::af7c66e2-2e2b-45e7-9ec6-c688a1c50164" providerId="AD" clId="Web-{2AF85917-8607-23D6-B3BD-6E02742F3912}" dt="2022-03-03T16:17:15.134" v="110" actId="1076"/>
          <ac:cxnSpMkLst>
            <pc:docMk/>
            <pc:sldMk cId="3491762327" sldId="276"/>
            <ac:cxnSpMk id="90" creationId="{51370068-9A15-4BB8-B530-4C9866ED8D01}"/>
          </ac:cxnSpMkLst>
        </pc:cxnChg>
        <pc:cxnChg chg="mod">
          <ac:chgData name="David Wilson" userId="S::dhw18@my.fsu.edu::af7c66e2-2e2b-45e7-9ec6-c688a1c50164" providerId="AD" clId="Web-{2AF85917-8607-23D6-B3BD-6E02742F3912}" dt="2022-03-03T16:17:15.274" v="112" actId="1076"/>
          <ac:cxnSpMkLst>
            <pc:docMk/>
            <pc:sldMk cId="3491762327" sldId="276"/>
            <ac:cxnSpMk id="96" creationId="{C85D2719-AFD0-4184-AD29-819C15A6B664}"/>
          </ac:cxnSpMkLst>
        </pc:cxnChg>
        <pc:cxnChg chg="mod">
          <ac:chgData name="David Wilson" userId="S::dhw18@my.fsu.edu::af7c66e2-2e2b-45e7-9ec6-c688a1c50164" providerId="AD" clId="Web-{2AF85917-8607-23D6-B3BD-6E02742F3912}" dt="2022-03-03T16:17:14.790" v="105" actId="1076"/>
          <ac:cxnSpMkLst>
            <pc:docMk/>
            <pc:sldMk cId="3491762327" sldId="276"/>
            <ac:cxnSpMk id="142" creationId="{26019DB4-E607-486F-A4A4-F30DEB94588C}"/>
          </ac:cxnSpMkLst>
        </pc:cxnChg>
        <pc:cxnChg chg="mod">
          <ac:chgData name="David Wilson" userId="S::dhw18@my.fsu.edu::af7c66e2-2e2b-45e7-9ec6-c688a1c50164" providerId="AD" clId="Web-{2AF85917-8607-23D6-B3BD-6E02742F3912}" dt="2022-03-03T16:17:14.899" v="107" actId="1076"/>
          <ac:cxnSpMkLst>
            <pc:docMk/>
            <pc:sldMk cId="3491762327" sldId="276"/>
            <ac:cxnSpMk id="144" creationId="{CBA8D031-CE97-4486-BC62-3C706BB40100}"/>
          </ac:cxnSpMkLst>
        </pc:cxnChg>
        <pc:cxnChg chg="mod">
          <ac:chgData name="David Wilson" userId="S::dhw18@my.fsu.edu::af7c66e2-2e2b-45e7-9ec6-c688a1c50164" providerId="AD" clId="Web-{2AF85917-8607-23D6-B3BD-6E02742F3912}" dt="2022-03-03T16:17:15.212" v="111" actId="1076"/>
          <ac:cxnSpMkLst>
            <pc:docMk/>
            <pc:sldMk cId="3491762327" sldId="276"/>
            <ac:cxnSpMk id="147" creationId="{AB7D2941-84A6-4C29-A9A0-B17BFFD4B697}"/>
          </ac:cxnSpMkLst>
        </pc:cxnChg>
        <pc:cxnChg chg="mod">
          <ac:chgData name="David Wilson" userId="S::dhw18@my.fsu.edu::af7c66e2-2e2b-45e7-9ec6-c688a1c50164" providerId="AD" clId="Web-{2AF85917-8607-23D6-B3BD-6E02742F3912}" dt="2022-03-03T16:17:15.337" v="113" actId="1076"/>
          <ac:cxnSpMkLst>
            <pc:docMk/>
            <pc:sldMk cId="3491762327" sldId="276"/>
            <ac:cxnSpMk id="150" creationId="{2844DE7D-A371-42AA-B6EB-8C5DC7E84262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1.806" v="120" actId="1076"/>
          <ac:cxnSpMkLst>
            <pc:docMk/>
            <pc:sldMk cId="3491762327" sldId="276"/>
            <ac:cxnSpMk id="162" creationId="{A5870C3C-E81C-44BB-B33E-4CB703FFBB9A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1.868" v="121" actId="1076"/>
          <ac:cxnSpMkLst>
            <pc:docMk/>
            <pc:sldMk cId="3491762327" sldId="276"/>
            <ac:cxnSpMk id="163" creationId="{1550004C-6630-47BD-9E7C-B56DBFA9FEB3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1.915" v="122" actId="1076"/>
          <ac:cxnSpMkLst>
            <pc:docMk/>
            <pc:sldMk cId="3491762327" sldId="276"/>
            <ac:cxnSpMk id="164" creationId="{D8EA5F09-D89E-4EAB-A813-B35F83E15D5B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1.978" v="123" actId="1076"/>
          <ac:cxnSpMkLst>
            <pc:docMk/>
            <pc:sldMk cId="3491762327" sldId="276"/>
            <ac:cxnSpMk id="165" creationId="{3D5F5E6A-97C7-4712-AA30-526D3536A48E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040" v="124" actId="1076"/>
          <ac:cxnSpMkLst>
            <pc:docMk/>
            <pc:sldMk cId="3491762327" sldId="276"/>
            <ac:cxnSpMk id="166" creationId="{DBA3A8A8-543D-462A-8F26-F8BCF12D65B4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103" v="125" actId="1076"/>
          <ac:cxnSpMkLst>
            <pc:docMk/>
            <pc:sldMk cId="3491762327" sldId="276"/>
            <ac:cxnSpMk id="167" creationId="{9227B144-EA91-4693-8B51-6D1EB487FAF2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134" v="126" actId="1076"/>
          <ac:cxnSpMkLst>
            <pc:docMk/>
            <pc:sldMk cId="3491762327" sldId="276"/>
            <ac:cxnSpMk id="168" creationId="{5EFEAC80-767B-4C74-9BC5-37E599E81CF3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181" v="127" actId="1076"/>
          <ac:cxnSpMkLst>
            <pc:docMk/>
            <pc:sldMk cId="3491762327" sldId="276"/>
            <ac:cxnSpMk id="169" creationId="{EFE2E292-EE5A-48DC-BA73-C4FDA20C09A7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228" v="128" actId="1076"/>
          <ac:cxnSpMkLst>
            <pc:docMk/>
            <pc:sldMk cId="3491762327" sldId="276"/>
            <ac:cxnSpMk id="170" creationId="{AB16DD94-CBF4-4D32-8A17-E53DB3BD2A4C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275" v="129" actId="1076"/>
          <ac:cxnSpMkLst>
            <pc:docMk/>
            <pc:sldMk cId="3491762327" sldId="276"/>
            <ac:cxnSpMk id="171" creationId="{DF0E767F-F17C-4744-AAE4-48C1855AD0DD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337" v="130" actId="1076"/>
          <ac:cxnSpMkLst>
            <pc:docMk/>
            <pc:sldMk cId="3491762327" sldId="276"/>
            <ac:cxnSpMk id="172" creationId="{DE43B264-0073-4D2C-BA1B-CD722DFD4502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384" v="131" actId="1076"/>
          <ac:cxnSpMkLst>
            <pc:docMk/>
            <pc:sldMk cId="3491762327" sldId="276"/>
            <ac:cxnSpMk id="173" creationId="{67F006E8-42CC-454D-B6A1-6D92AABBD4F7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431" v="132" actId="1076"/>
          <ac:cxnSpMkLst>
            <pc:docMk/>
            <pc:sldMk cId="3491762327" sldId="276"/>
            <ac:cxnSpMk id="174" creationId="{9D995AD1-543D-4D83-A553-531CC4446EFA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478" v="133" actId="1076"/>
          <ac:cxnSpMkLst>
            <pc:docMk/>
            <pc:sldMk cId="3491762327" sldId="276"/>
            <ac:cxnSpMk id="191" creationId="{3FD8A163-7A74-4D52-8D40-257B5532204A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525" v="134" actId="1076"/>
          <ac:cxnSpMkLst>
            <pc:docMk/>
            <pc:sldMk cId="3491762327" sldId="276"/>
            <ac:cxnSpMk id="192" creationId="{33FE8E2D-EA9D-4C3E-B4E4-6F4F0E894D19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572" v="135" actId="1076"/>
          <ac:cxnSpMkLst>
            <pc:docMk/>
            <pc:sldMk cId="3491762327" sldId="276"/>
            <ac:cxnSpMk id="193" creationId="{E50C7A3A-3D7C-4590-AD24-DEF655BAE426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634" v="136" actId="1076"/>
          <ac:cxnSpMkLst>
            <pc:docMk/>
            <pc:sldMk cId="3491762327" sldId="276"/>
            <ac:cxnSpMk id="194" creationId="{73D3C385-07E8-47E5-9AD6-4BD1327D6307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681" v="137" actId="1076"/>
          <ac:cxnSpMkLst>
            <pc:docMk/>
            <pc:sldMk cId="3491762327" sldId="276"/>
            <ac:cxnSpMk id="195" creationId="{067C86DB-E204-4B0F-8E20-C8FFC07B329D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728" v="138" actId="1076"/>
          <ac:cxnSpMkLst>
            <pc:docMk/>
            <pc:sldMk cId="3491762327" sldId="276"/>
            <ac:cxnSpMk id="196" creationId="{63BB7A69-AD27-4679-8370-973E25693831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759" v="139" actId="1076"/>
          <ac:cxnSpMkLst>
            <pc:docMk/>
            <pc:sldMk cId="3491762327" sldId="276"/>
            <ac:cxnSpMk id="197" creationId="{AD656387-DC04-43D6-8599-61B78EBE83E2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806" v="140" actId="1076"/>
          <ac:cxnSpMkLst>
            <pc:docMk/>
            <pc:sldMk cId="3491762327" sldId="276"/>
            <ac:cxnSpMk id="198" creationId="{59303BCD-6C4C-45FC-B18F-9614B033F644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854" v="141" actId="1076"/>
          <ac:cxnSpMkLst>
            <pc:docMk/>
            <pc:sldMk cId="3491762327" sldId="276"/>
            <ac:cxnSpMk id="199" creationId="{6B220AD1-A10E-4A5E-BA2D-1BFD5BE5B6E7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884" v="142" actId="1076"/>
          <ac:cxnSpMkLst>
            <pc:docMk/>
            <pc:sldMk cId="3491762327" sldId="276"/>
            <ac:cxnSpMk id="200" creationId="{F0BB055B-44CC-4DFE-86A3-D51A3845B085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2.931" v="143" actId="1076"/>
          <ac:cxnSpMkLst>
            <pc:docMk/>
            <pc:sldMk cId="3491762327" sldId="276"/>
            <ac:cxnSpMk id="201" creationId="{9BEE95CC-5764-478A-9459-37801E740AAB}"/>
          </ac:cxnSpMkLst>
        </pc:cxnChg>
        <pc:cxnChg chg="mod">
          <ac:chgData name="David Wilson" userId="S::dhw18@my.fsu.edu::af7c66e2-2e2b-45e7-9ec6-c688a1c50164" providerId="AD" clId="Web-{2AF85917-8607-23D6-B3BD-6E02742F3912}" dt="2022-03-03T16:17:43.228" v="148" actId="1076"/>
          <ac:cxnSpMkLst>
            <pc:docMk/>
            <pc:sldMk cId="3491762327" sldId="276"/>
            <ac:cxnSpMk id="207" creationId="{8FA1B184-1D8A-43F7-A21E-540FE4EDB5B2}"/>
          </ac:cxnSpMkLst>
        </pc:cxnChg>
      </pc:sldChg>
    </pc:docChg>
  </pc:docChgLst>
  <pc:docChgLst>
    <pc:chgData name="David Wilson" userId="af7c66e2-2e2b-45e7-9ec6-c688a1c50164" providerId="ADAL" clId="{44A3C258-948A-41AE-AA1C-33A400A42036}"/>
    <pc:docChg chg="undo custSel addSld modSld">
      <pc:chgData name="David Wilson" userId="af7c66e2-2e2b-45e7-9ec6-c688a1c50164" providerId="ADAL" clId="{44A3C258-948A-41AE-AA1C-33A400A42036}" dt="2022-03-01T03:34:09.726" v="1363" actId="1036"/>
      <pc:docMkLst>
        <pc:docMk/>
      </pc:docMkLst>
      <pc:sldChg chg="addSp delSp modSp mod">
        <pc:chgData name="David Wilson" userId="af7c66e2-2e2b-45e7-9ec6-c688a1c50164" providerId="ADAL" clId="{44A3C258-948A-41AE-AA1C-33A400A42036}" dt="2022-03-01T03:34:09.726" v="1363" actId="1036"/>
        <pc:sldMkLst>
          <pc:docMk/>
          <pc:sldMk cId="3491762327" sldId="276"/>
        </pc:sldMkLst>
        <pc:spChg chg="del mod">
          <ac:chgData name="David Wilson" userId="af7c66e2-2e2b-45e7-9ec6-c688a1c50164" providerId="ADAL" clId="{44A3C258-948A-41AE-AA1C-33A400A42036}" dt="2022-02-28T22:21:36.906" v="218" actId="478"/>
          <ac:spMkLst>
            <pc:docMk/>
            <pc:sldMk cId="3491762327" sldId="276"/>
            <ac:spMk id="4" creationId="{64B87213-2E13-4C65-AD4F-4B810BDD51A5}"/>
          </ac:spMkLst>
        </pc:spChg>
        <pc:spChg chg="add mod ord">
          <ac:chgData name="David Wilson" userId="af7c66e2-2e2b-45e7-9ec6-c688a1c50164" providerId="ADAL" clId="{44A3C258-948A-41AE-AA1C-33A400A42036}" dt="2022-03-01T03:20:43.527" v="736" actId="166"/>
          <ac:spMkLst>
            <pc:docMk/>
            <pc:sldMk cId="3491762327" sldId="276"/>
            <ac:spMk id="8" creationId="{06BD2BE4-BFE1-43E0-ADBB-8A8D1F6B312A}"/>
          </ac:spMkLst>
        </pc:spChg>
        <pc:spChg chg="mod">
          <ac:chgData name="David Wilson" userId="af7c66e2-2e2b-45e7-9ec6-c688a1c50164" providerId="ADAL" clId="{44A3C258-948A-41AE-AA1C-33A400A42036}" dt="2022-03-01T03:28:23.341" v="1103" actId="1036"/>
          <ac:spMkLst>
            <pc:docMk/>
            <pc:sldMk cId="3491762327" sldId="276"/>
            <ac:spMk id="9" creationId="{F3C7DC1B-377A-4397-8AAA-63B90CFF86FA}"/>
          </ac:spMkLst>
        </pc:spChg>
        <pc:spChg chg="mod">
          <ac:chgData name="David Wilson" userId="af7c66e2-2e2b-45e7-9ec6-c688a1c50164" providerId="ADAL" clId="{44A3C258-948A-41AE-AA1C-33A400A42036}" dt="2022-03-01T03:22:05.783" v="744" actId="1035"/>
          <ac:spMkLst>
            <pc:docMk/>
            <pc:sldMk cId="3491762327" sldId="276"/>
            <ac:spMk id="11" creationId="{707B38BB-1EC7-4FFE-B0FE-09506CAA616C}"/>
          </ac:spMkLst>
        </pc:spChg>
        <pc:spChg chg="del mod">
          <ac:chgData name="David Wilson" userId="af7c66e2-2e2b-45e7-9ec6-c688a1c50164" providerId="ADAL" clId="{44A3C258-948A-41AE-AA1C-33A400A42036}" dt="2022-03-01T03:33:15.444" v="1320" actId="478"/>
          <ac:spMkLst>
            <pc:docMk/>
            <pc:sldMk cId="3491762327" sldId="276"/>
            <ac:spMk id="18" creationId="{00000000-0000-0000-0000-000000000000}"/>
          </ac:spMkLst>
        </pc:spChg>
        <pc:spChg chg="del mod">
          <ac:chgData name="David Wilson" userId="af7c66e2-2e2b-45e7-9ec6-c688a1c50164" providerId="ADAL" clId="{44A3C258-948A-41AE-AA1C-33A400A42036}" dt="2022-03-01T03:22:15.433" v="745" actId="478"/>
          <ac:spMkLst>
            <pc:docMk/>
            <pc:sldMk cId="3491762327" sldId="276"/>
            <ac:spMk id="50" creationId="{E3258E4A-4B52-45C9-BC48-A04325B0ADE1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64" creationId="{594DC1D9-A9D3-4C14-91AE-84A302580AA7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66" creationId="{A1DD302C-7B63-4942-B8FA-F51BE70B78C6}"/>
          </ac:spMkLst>
        </pc:spChg>
        <pc:spChg chg="mod">
          <ac:chgData name="David Wilson" userId="af7c66e2-2e2b-45e7-9ec6-c688a1c50164" providerId="ADAL" clId="{44A3C258-948A-41AE-AA1C-33A400A42036}" dt="2022-03-01T03:32:45.722" v="1294" actId="1037"/>
          <ac:spMkLst>
            <pc:docMk/>
            <pc:sldMk cId="3491762327" sldId="276"/>
            <ac:spMk id="86" creationId="{F21B5203-76E4-4E00-A449-B7F1286D4C00}"/>
          </ac:spMkLst>
        </pc:spChg>
        <pc:spChg chg="add del mod">
          <ac:chgData name="David Wilson" userId="af7c66e2-2e2b-45e7-9ec6-c688a1c50164" providerId="ADAL" clId="{44A3C258-948A-41AE-AA1C-33A400A42036}" dt="2022-03-01T03:31:58.221" v="1287" actId="12"/>
          <ac:spMkLst>
            <pc:docMk/>
            <pc:sldMk cId="3491762327" sldId="276"/>
            <ac:spMk id="89" creationId="{461F702A-80AD-4252-B700-9EE0FD439ABF}"/>
          </ac:spMkLst>
        </pc:spChg>
        <pc:spChg chg="mod">
          <ac:chgData name="David Wilson" userId="af7c66e2-2e2b-45e7-9ec6-c688a1c50164" providerId="ADAL" clId="{44A3C258-948A-41AE-AA1C-33A400A42036}" dt="2022-03-01T03:30:54.070" v="1273" actId="14100"/>
          <ac:spMkLst>
            <pc:docMk/>
            <pc:sldMk cId="3491762327" sldId="276"/>
            <ac:spMk id="97" creationId="{530D23BD-8D2F-4BE3-8141-B27492045A95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101" creationId="{2F206EF5-5F7A-403A-8F94-DECB65914F0C}"/>
          </ac:spMkLst>
        </pc:spChg>
        <pc:spChg chg="mod">
          <ac:chgData name="David Wilson" userId="af7c66e2-2e2b-45e7-9ec6-c688a1c50164" providerId="ADAL" clId="{44A3C258-948A-41AE-AA1C-33A400A42036}" dt="2022-03-01T03:31:36.918" v="1286" actId="1036"/>
          <ac:spMkLst>
            <pc:docMk/>
            <pc:sldMk cId="3491762327" sldId="276"/>
            <ac:spMk id="102" creationId="{34BC40C8-A9A0-442A-91A4-87B6FA513FF4}"/>
          </ac:spMkLst>
        </pc:spChg>
        <pc:spChg chg="add mod ord">
          <ac:chgData name="David Wilson" userId="af7c66e2-2e2b-45e7-9ec6-c688a1c50164" providerId="ADAL" clId="{44A3C258-948A-41AE-AA1C-33A400A42036}" dt="2022-03-01T03:28:23.341" v="1103" actId="1036"/>
          <ac:spMkLst>
            <pc:docMk/>
            <pc:sldMk cId="3491762327" sldId="276"/>
            <ac:spMk id="108" creationId="{05058192-D99C-4804-A113-FAB6E34092F9}"/>
          </ac:spMkLst>
        </pc:spChg>
        <pc:spChg chg="del">
          <ac:chgData name="David Wilson" userId="af7c66e2-2e2b-45e7-9ec6-c688a1c50164" providerId="ADAL" clId="{44A3C258-948A-41AE-AA1C-33A400A42036}" dt="2022-02-28T22:10:41.687" v="15" actId="478"/>
          <ac:spMkLst>
            <pc:docMk/>
            <pc:sldMk cId="3491762327" sldId="276"/>
            <ac:spMk id="115" creationId="{6D513843-D2A8-4629-8609-69F19BEC8584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116" creationId="{26BECCD5-662A-412F-9E15-769F89A7F449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117" creationId="{39C26C77-96D8-45A8-A28A-C6B96D54D1B8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119" creationId="{9BAC9463-0C73-4F76-9E6F-2D4AB88F4F00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120" creationId="{0B1AFDE7-EC1B-48BB-9035-270F0770A3D7}"/>
          </ac:spMkLst>
        </pc:spChg>
        <pc:spChg chg="del">
          <ac:chgData name="David Wilson" userId="af7c66e2-2e2b-45e7-9ec6-c688a1c50164" providerId="ADAL" clId="{44A3C258-948A-41AE-AA1C-33A400A42036}" dt="2022-02-28T22:10:51.196" v="16" actId="21"/>
          <ac:spMkLst>
            <pc:docMk/>
            <pc:sldMk cId="3491762327" sldId="276"/>
            <ac:spMk id="124" creationId="{5F42EE13-D6C9-4358-9C15-CB2808B37621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125" creationId="{85FE9CA1-D7EF-48B6-B210-FCA9B2F06DEB}"/>
          </ac:spMkLst>
        </pc:spChg>
        <pc:spChg chg="add mod">
          <ac:chgData name="David Wilson" userId="af7c66e2-2e2b-45e7-9ec6-c688a1c50164" providerId="ADAL" clId="{44A3C258-948A-41AE-AA1C-33A400A42036}" dt="2022-03-01T03:34:09.726" v="1363" actId="1036"/>
          <ac:spMkLst>
            <pc:docMk/>
            <pc:sldMk cId="3491762327" sldId="276"/>
            <ac:spMk id="126" creationId="{CFAEA783-8D1A-4AD7-BF67-D9AFD250161E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127" creationId="{B4218BBA-7FE6-4344-9F2B-36090D022384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129" creationId="{89FEC8EB-C838-4A53-B648-EB62F7F514DD}"/>
          </ac:spMkLst>
        </pc:spChg>
        <pc:spChg chg="mod">
          <ac:chgData name="David Wilson" userId="af7c66e2-2e2b-45e7-9ec6-c688a1c50164" providerId="ADAL" clId="{44A3C258-948A-41AE-AA1C-33A400A42036}" dt="2022-03-01T03:31:22.355" v="1281" actId="1035"/>
          <ac:spMkLst>
            <pc:docMk/>
            <pc:sldMk cId="3491762327" sldId="276"/>
            <ac:spMk id="130" creationId="{D51E1982-0107-4D71-8716-775D7D211ED4}"/>
          </ac:spMkLst>
        </pc:spChg>
        <pc:spChg chg="mod">
          <ac:chgData name="David Wilson" userId="af7c66e2-2e2b-45e7-9ec6-c688a1c50164" providerId="ADAL" clId="{44A3C258-948A-41AE-AA1C-33A400A42036}" dt="2022-03-01T03:10:11.438" v="623" actId="1038"/>
          <ac:spMkLst>
            <pc:docMk/>
            <pc:sldMk cId="3491762327" sldId="276"/>
            <ac:spMk id="131" creationId="{A3844621-133D-4963-BA3D-1F7D8C692F15}"/>
          </ac:spMkLst>
        </pc:spChg>
        <pc:spChg chg="mod">
          <ac:chgData name="David Wilson" userId="af7c66e2-2e2b-45e7-9ec6-c688a1c50164" providerId="ADAL" clId="{44A3C258-948A-41AE-AA1C-33A400A42036}" dt="2022-03-01T03:34:09.726" v="1363" actId="1036"/>
          <ac:spMkLst>
            <pc:docMk/>
            <pc:sldMk cId="3491762327" sldId="276"/>
            <ac:spMk id="132" creationId="{84596D74-7290-46FB-AA3F-7B76C6436B12}"/>
          </ac:spMkLst>
        </pc:spChg>
        <pc:spChg chg="mod">
          <ac:chgData name="David Wilson" userId="af7c66e2-2e2b-45e7-9ec6-c688a1c50164" providerId="ADAL" clId="{44A3C258-948A-41AE-AA1C-33A400A42036}" dt="2022-03-01T03:28:23.341" v="1103" actId="1036"/>
          <ac:spMkLst>
            <pc:docMk/>
            <pc:sldMk cId="3491762327" sldId="276"/>
            <ac:spMk id="133" creationId="{C814D6C1-0EAA-4C78-8157-EB7D3EF8C61E}"/>
          </ac:spMkLst>
        </pc:spChg>
        <pc:spChg chg="mod">
          <ac:chgData name="David Wilson" userId="af7c66e2-2e2b-45e7-9ec6-c688a1c50164" providerId="ADAL" clId="{44A3C258-948A-41AE-AA1C-33A400A42036}" dt="2022-03-01T03:28:23.341" v="1103" actId="1036"/>
          <ac:spMkLst>
            <pc:docMk/>
            <pc:sldMk cId="3491762327" sldId="276"/>
            <ac:spMk id="134" creationId="{93F29A3D-F69A-4B3A-AB5D-97D4824A999D}"/>
          </ac:spMkLst>
        </pc:spChg>
        <pc:spChg chg="mod">
          <ac:chgData name="David Wilson" userId="af7c66e2-2e2b-45e7-9ec6-c688a1c50164" providerId="ADAL" clId="{44A3C258-948A-41AE-AA1C-33A400A42036}" dt="2022-03-01T03:28:23.341" v="1103" actId="1036"/>
          <ac:spMkLst>
            <pc:docMk/>
            <pc:sldMk cId="3491762327" sldId="276"/>
            <ac:spMk id="135" creationId="{F9AC6D4D-EC16-4CE4-96B4-DD146E6847AE}"/>
          </ac:spMkLst>
        </pc:spChg>
        <pc:spChg chg="mod">
          <ac:chgData name="David Wilson" userId="af7c66e2-2e2b-45e7-9ec6-c688a1c50164" providerId="ADAL" clId="{44A3C258-948A-41AE-AA1C-33A400A42036}" dt="2022-03-01T03:28:23.341" v="1103" actId="1036"/>
          <ac:spMkLst>
            <pc:docMk/>
            <pc:sldMk cId="3491762327" sldId="276"/>
            <ac:spMk id="136" creationId="{97E21277-4208-4808-8AA5-0D3213970F64}"/>
          </ac:spMkLst>
        </pc:spChg>
        <pc:spChg chg="add mod">
          <ac:chgData name="David Wilson" userId="af7c66e2-2e2b-45e7-9ec6-c688a1c50164" providerId="ADAL" clId="{44A3C258-948A-41AE-AA1C-33A400A42036}" dt="2022-03-01T03:28:42.416" v="1118" actId="1036"/>
          <ac:spMkLst>
            <pc:docMk/>
            <pc:sldMk cId="3491762327" sldId="276"/>
            <ac:spMk id="137" creationId="{D6CEDE2C-B9C7-4876-B442-59EFA6A69D33}"/>
          </ac:spMkLst>
        </pc:spChg>
        <pc:spChg chg="add mod">
          <ac:chgData name="David Wilson" userId="af7c66e2-2e2b-45e7-9ec6-c688a1c50164" providerId="ADAL" clId="{44A3C258-948A-41AE-AA1C-33A400A42036}" dt="2022-03-01T03:23:50.604" v="943"/>
          <ac:spMkLst>
            <pc:docMk/>
            <pc:sldMk cId="3491762327" sldId="276"/>
            <ac:spMk id="138" creationId="{292D1710-2539-423E-B97B-7AC050EE9376}"/>
          </ac:spMkLst>
        </pc:spChg>
        <pc:spChg chg="mod">
          <ac:chgData name="David Wilson" userId="af7c66e2-2e2b-45e7-9ec6-c688a1c50164" providerId="ADAL" clId="{44A3C258-948A-41AE-AA1C-33A400A42036}" dt="2022-03-01T03:31:36.918" v="1286" actId="1036"/>
          <ac:spMkLst>
            <pc:docMk/>
            <pc:sldMk cId="3491762327" sldId="276"/>
            <ac:spMk id="146" creationId="{AA4BBCE1-52B3-462C-AFBE-5748150F4FB6}"/>
          </ac:spMkLst>
        </pc:spChg>
        <pc:spChg chg="mod">
          <ac:chgData name="David Wilson" userId="af7c66e2-2e2b-45e7-9ec6-c688a1c50164" providerId="ADAL" clId="{44A3C258-948A-41AE-AA1C-33A400A42036}" dt="2022-03-01T03:31:36.918" v="1286" actId="1036"/>
          <ac:spMkLst>
            <pc:docMk/>
            <pc:sldMk cId="3491762327" sldId="276"/>
            <ac:spMk id="148" creationId="{176DA649-F40E-4B5D-A427-D3AB46966C21}"/>
          </ac:spMkLst>
        </pc:spChg>
        <pc:spChg chg="mod">
          <ac:chgData name="David Wilson" userId="af7c66e2-2e2b-45e7-9ec6-c688a1c50164" providerId="ADAL" clId="{44A3C258-948A-41AE-AA1C-33A400A42036}" dt="2022-03-01T03:31:36.918" v="1286" actId="1036"/>
          <ac:spMkLst>
            <pc:docMk/>
            <pc:sldMk cId="3491762327" sldId="276"/>
            <ac:spMk id="149" creationId="{94EEEF23-9146-43FC-BC2E-9A42615200C2}"/>
          </ac:spMkLst>
        </pc:spChg>
        <pc:spChg chg="mod">
          <ac:chgData name="David Wilson" userId="af7c66e2-2e2b-45e7-9ec6-c688a1c50164" providerId="ADAL" clId="{44A3C258-948A-41AE-AA1C-33A400A42036}" dt="2022-03-01T03:31:36.918" v="1286" actId="1036"/>
          <ac:spMkLst>
            <pc:docMk/>
            <pc:sldMk cId="3491762327" sldId="276"/>
            <ac:spMk id="152" creationId="{8FFE4DAC-A439-4134-A6F6-17DF852D56BE}"/>
          </ac:spMkLst>
        </pc:spChg>
        <pc:spChg chg="mod">
          <ac:chgData name="David Wilson" userId="af7c66e2-2e2b-45e7-9ec6-c688a1c50164" providerId="ADAL" clId="{44A3C258-948A-41AE-AA1C-33A400A42036}" dt="2022-03-01T03:31:36.918" v="1286" actId="1036"/>
          <ac:spMkLst>
            <pc:docMk/>
            <pc:sldMk cId="3491762327" sldId="276"/>
            <ac:spMk id="153" creationId="{12A71DA7-2758-4C50-9A2C-CD4D75F34716}"/>
          </ac:spMkLst>
        </pc:spChg>
        <pc:spChg chg="mod">
          <ac:chgData name="David Wilson" userId="af7c66e2-2e2b-45e7-9ec6-c688a1c50164" providerId="ADAL" clId="{44A3C258-948A-41AE-AA1C-33A400A42036}" dt="2022-03-01T03:31:36.918" v="1286" actId="1036"/>
          <ac:spMkLst>
            <pc:docMk/>
            <pc:sldMk cId="3491762327" sldId="276"/>
            <ac:spMk id="154" creationId="{44B1B99F-A9BA-477A-8DD9-B1978F89D00B}"/>
          </ac:spMkLst>
        </pc:spChg>
        <pc:grpChg chg="mod">
          <ac:chgData name="David Wilson" userId="af7c66e2-2e2b-45e7-9ec6-c688a1c50164" providerId="ADAL" clId="{44A3C258-948A-41AE-AA1C-33A400A42036}" dt="2022-02-28T22:25:42.692" v="236" actId="1076"/>
          <ac:grpSpMkLst>
            <pc:docMk/>
            <pc:sldMk cId="3491762327" sldId="276"/>
            <ac:grpSpMk id="49" creationId="{F2F61691-A750-49B7-88A2-856363D17CFC}"/>
          </ac:grpSpMkLst>
        </pc:grpChg>
        <pc:picChg chg="mod">
          <ac:chgData name="David Wilson" userId="af7c66e2-2e2b-45e7-9ec6-c688a1c50164" providerId="ADAL" clId="{44A3C258-948A-41AE-AA1C-33A400A42036}" dt="2022-02-28T22:17:40.722" v="200" actId="1037"/>
          <ac:picMkLst>
            <pc:docMk/>
            <pc:sldMk cId="3491762327" sldId="276"/>
            <ac:picMk id="6" creationId="{7759B511-D38F-4214-BA46-AA57B910F369}"/>
          </ac:picMkLst>
        </pc:picChg>
        <pc:picChg chg="add mod">
          <ac:chgData name="David Wilson" userId="af7c66e2-2e2b-45e7-9ec6-c688a1c50164" providerId="ADAL" clId="{44A3C258-948A-41AE-AA1C-33A400A42036}" dt="2022-03-01T03:31:22.355" v="1281" actId="1035"/>
          <ac:picMkLst>
            <pc:docMk/>
            <pc:sldMk cId="3491762327" sldId="276"/>
            <ac:picMk id="15" creationId="{4E40E423-2BFA-44CD-9745-BD9D1D9A824B}"/>
          </ac:picMkLst>
        </pc:picChg>
        <pc:picChg chg="mod">
          <ac:chgData name="David Wilson" userId="af7c66e2-2e2b-45e7-9ec6-c688a1c50164" providerId="ADAL" clId="{44A3C258-948A-41AE-AA1C-33A400A42036}" dt="2022-03-01T03:34:09.726" v="1363" actId="1036"/>
          <ac:picMkLst>
            <pc:docMk/>
            <pc:sldMk cId="3491762327" sldId="276"/>
            <ac:picMk id="17" creationId="{D8BE9A69-F007-41F0-AF90-080EC9AE093A}"/>
          </ac:picMkLst>
        </pc:picChg>
        <pc:picChg chg="add mod">
          <ac:chgData name="David Wilson" userId="af7c66e2-2e2b-45e7-9ec6-c688a1c50164" providerId="ADAL" clId="{44A3C258-948A-41AE-AA1C-33A400A42036}" dt="2022-03-01T03:15:12.091" v="699" actId="1036"/>
          <ac:picMkLst>
            <pc:docMk/>
            <pc:sldMk cId="3491762327" sldId="276"/>
            <ac:picMk id="93" creationId="{F367849C-940D-4D79-8D17-8729009317EF}"/>
          </ac:picMkLst>
        </pc:picChg>
        <pc:picChg chg="add mod">
          <ac:chgData name="David Wilson" userId="af7c66e2-2e2b-45e7-9ec6-c688a1c50164" providerId="ADAL" clId="{44A3C258-948A-41AE-AA1C-33A400A42036}" dt="2022-03-01T03:15:02.805" v="698" actId="1038"/>
          <ac:picMkLst>
            <pc:docMk/>
            <pc:sldMk cId="3491762327" sldId="276"/>
            <ac:picMk id="94" creationId="{8E078764-EC9B-4621-8289-96825F539585}"/>
          </ac:picMkLst>
        </pc:picChg>
        <pc:picChg chg="mod ord modCrop">
          <ac:chgData name="David Wilson" userId="af7c66e2-2e2b-45e7-9ec6-c688a1c50164" providerId="ADAL" clId="{44A3C258-948A-41AE-AA1C-33A400A42036}" dt="2022-03-01T03:34:09.726" v="1363" actId="1036"/>
          <ac:picMkLst>
            <pc:docMk/>
            <pc:sldMk cId="3491762327" sldId="276"/>
            <ac:picMk id="104" creationId="{F30FC236-5115-45D1-9090-C6628D7369F9}"/>
          </ac:picMkLst>
        </pc:picChg>
        <pc:picChg chg="mod">
          <ac:chgData name="David Wilson" userId="af7c66e2-2e2b-45e7-9ec6-c688a1c50164" providerId="ADAL" clId="{44A3C258-948A-41AE-AA1C-33A400A42036}" dt="2022-03-01T03:15:02.805" v="698" actId="1038"/>
          <ac:picMkLst>
            <pc:docMk/>
            <pc:sldMk cId="3491762327" sldId="276"/>
            <ac:picMk id="121" creationId="{B4F6C594-9622-4525-8272-4128C7976162}"/>
          </ac:picMkLst>
        </pc:picChg>
        <pc:picChg chg="mod">
          <ac:chgData name="David Wilson" userId="af7c66e2-2e2b-45e7-9ec6-c688a1c50164" providerId="ADAL" clId="{44A3C258-948A-41AE-AA1C-33A400A42036}" dt="2022-03-01T03:15:02.805" v="698" actId="1038"/>
          <ac:picMkLst>
            <pc:docMk/>
            <pc:sldMk cId="3491762327" sldId="276"/>
            <ac:picMk id="122" creationId="{23E4F6E0-151D-469E-AD39-A5074670FC0E}"/>
          </ac:picMkLst>
        </pc:picChg>
        <pc:picChg chg="mod">
          <ac:chgData name="David Wilson" userId="af7c66e2-2e2b-45e7-9ec6-c688a1c50164" providerId="ADAL" clId="{44A3C258-948A-41AE-AA1C-33A400A42036}" dt="2022-03-01T03:15:02.805" v="698" actId="1038"/>
          <ac:picMkLst>
            <pc:docMk/>
            <pc:sldMk cId="3491762327" sldId="276"/>
            <ac:picMk id="123" creationId="{31735329-F2F1-4510-BCD1-C68465A7897E}"/>
          </ac:picMkLst>
        </pc:picChg>
        <pc:picChg chg="mod">
          <ac:chgData name="David Wilson" userId="af7c66e2-2e2b-45e7-9ec6-c688a1c50164" providerId="ADAL" clId="{44A3C258-948A-41AE-AA1C-33A400A42036}" dt="2022-02-28T22:24:38.614" v="232" actId="1076"/>
          <ac:picMkLst>
            <pc:docMk/>
            <pc:sldMk cId="3491762327" sldId="276"/>
            <ac:picMk id="147" creationId="{1F0F6F68-87C1-41A3-A962-FAE554EA292E}"/>
          </ac:picMkLst>
        </pc:picChg>
        <pc:picChg chg="mod">
          <ac:chgData name="David Wilson" userId="af7c66e2-2e2b-45e7-9ec6-c688a1c50164" providerId="ADAL" clId="{44A3C258-948A-41AE-AA1C-33A400A42036}" dt="2022-03-01T03:31:36.918" v="1286" actId="1036"/>
          <ac:picMkLst>
            <pc:docMk/>
            <pc:sldMk cId="3491762327" sldId="276"/>
            <ac:picMk id="156" creationId="{D1B80D7F-39AE-42D8-B15C-1336B2711236}"/>
          </ac:picMkLst>
        </pc:picChg>
        <pc:cxnChg chg="del">
          <ac:chgData name="David Wilson" userId="af7c66e2-2e2b-45e7-9ec6-c688a1c50164" providerId="ADAL" clId="{44A3C258-948A-41AE-AA1C-33A400A42036}" dt="2022-02-28T22:09:06.480" v="5" actId="478"/>
          <ac:cxnSpMkLst>
            <pc:docMk/>
            <pc:sldMk cId="3491762327" sldId="276"/>
            <ac:cxnSpMk id="3" creationId="{4A1761F9-AE79-4CEA-B144-AF46AC061674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14" creationId="{BF5583C0-2845-4853-A4DE-1134DBCC9C52}"/>
          </ac:cxnSpMkLst>
        </pc:cxnChg>
        <pc:cxnChg chg="del">
          <ac:chgData name="David Wilson" userId="af7c66e2-2e2b-45e7-9ec6-c688a1c50164" providerId="ADAL" clId="{44A3C258-948A-41AE-AA1C-33A400A42036}" dt="2022-02-28T22:09:09.292" v="6" actId="478"/>
          <ac:cxnSpMkLst>
            <pc:docMk/>
            <pc:sldMk cId="3491762327" sldId="276"/>
            <ac:cxnSpMk id="27" creationId="{5472C2EF-7118-4B63-B9CF-A4F7753B8A6C}"/>
          </ac:cxnSpMkLst>
        </pc:cxnChg>
        <pc:cxnChg chg="del">
          <ac:chgData name="David Wilson" userId="af7c66e2-2e2b-45e7-9ec6-c688a1c50164" providerId="ADAL" clId="{44A3C258-948A-41AE-AA1C-33A400A42036}" dt="2022-02-28T22:09:11.127" v="7" actId="478"/>
          <ac:cxnSpMkLst>
            <pc:docMk/>
            <pc:sldMk cId="3491762327" sldId="276"/>
            <ac:cxnSpMk id="28" creationId="{FE9DB196-6363-466A-B213-FE9C738F5672}"/>
          </ac:cxnSpMkLst>
        </pc:cxnChg>
        <pc:cxnChg chg="del">
          <ac:chgData name="David Wilson" userId="af7c66e2-2e2b-45e7-9ec6-c688a1c50164" providerId="ADAL" clId="{44A3C258-948A-41AE-AA1C-33A400A42036}" dt="2022-02-28T22:09:13.622" v="8" actId="478"/>
          <ac:cxnSpMkLst>
            <pc:docMk/>
            <pc:sldMk cId="3491762327" sldId="276"/>
            <ac:cxnSpMk id="29" creationId="{65ECF55C-A11B-4A15-B619-AE931B5D93EE}"/>
          </ac:cxnSpMkLst>
        </pc:cxnChg>
        <pc:cxnChg chg="del">
          <ac:chgData name="David Wilson" userId="af7c66e2-2e2b-45e7-9ec6-c688a1c50164" providerId="ADAL" clId="{44A3C258-948A-41AE-AA1C-33A400A42036}" dt="2022-02-28T22:09:15.375" v="9" actId="478"/>
          <ac:cxnSpMkLst>
            <pc:docMk/>
            <pc:sldMk cId="3491762327" sldId="276"/>
            <ac:cxnSpMk id="30" creationId="{9D0BAC25-9E6D-4818-9EA6-7567CDDFE3A3}"/>
          </ac:cxnSpMkLst>
        </pc:cxnChg>
        <pc:cxnChg chg="del">
          <ac:chgData name="David Wilson" userId="af7c66e2-2e2b-45e7-9ec6-c688a1c50164" providerId="ADAL" clId="{44A3C258-948A-41AE-AA1C-33A400A42036}" dt="2022-02-28T22:09:17.911" v="10" actId="478"/>
          <ac:cxnSpMkLst>
            <pc:docMk/>
            <pc:sldMk cId="3491762327" sldId="276"/>
            <ac:cxnSpMk id="31" creationId="{21819121-E1EE-43E8-B685-311B49492E48}"/>
          </ac:cxnSpMkLst>
        </pc:cxnChg>
        <pc:cxnChg chg="del">
          <ac:chgData name="David Wilson" userId="af7c66e2-2e2b-45e7-9ec6-c688a1c50164" providerId="ADAL" clId="{44A3C258-948A-41AE-AA1C-33A400A42036}" dt="2022-02-28T22:08:17.083" v="2" actId="478"/>
          <ac:cxnSpMkLst>
            <pc:docMk/>
            <pc:sldMk cId="3491762327" sldId="276"/>
            <ac:cxnSpMk id="32" creationId="{BEFC86EB-A3F8-497C-AB1C-683604B86FF0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39" creationId="{43E7DB8C-7E95-4BB9-B71A-8BE287297A32}"/>
          </ac:cxnSpMkLst>
        </pc:cxnChg>
        <pc:cxnChg chg="mod">
          <ac:chgData name="David Wilson" userId="af7c66e2-2e2b-45e7-9ec6-c688a1c50164" providerId="ADAL" clId="{44A3C258-948A-41AE-AA1C-33A400A42036}" dt="2022-03-01T03:28:42.416" v="1118" actId="1036"/>
          <ac:cxnSpMkLst>
            <pc:docMk/>
            <pc:sldMk cId="3491762327" sldId="276"/>
            <ac:cxnSpMk id="51" creationId="{674C40A5-2EDC-4989-B857-E84B1F3F1CD1}"/>
          </ac:cxnSpMkLst>
        </pc:cxnChg>
        <pc:cxnChg chg="mod ord">
          <ac:chgData name="David Wilson" userId="af7c66e2-2e2b-45e7-9ec6-c688a1c50164" providerId="ADAL" clId="{44A3C258-948A-41AE-AA1C-33A400A42036}" dt="2022-03-01T03:34:09.726" v="1363" actId="1036"/>
          <ac:cxnSpMkLst>
            <pc:docMk/>
            <pc:sldMk cId="3491762327" sldId="276"/>
            <ac:cxnSpMk id="56" creationId="{1F0203BB-669E-46EA-A9E4-8FC5EFB67F2A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83" creationId="{D0B46F02-9CB5-4601-9332-4E8932256DFD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84" creationId="{BD4E3D8A-0913-4D3F-9272-20BE54F16407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85" creationId="{0F0E92AD-B2F9-45F8-8B3B-3633505FB66B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87" creationId="{F6202697-38CA-4059-B5CB-E1513B1CB128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88" creationId="{76CA7BA0-9555-4295-A78A-3C6ACA6D827F}"/>
          </ac:cxnSpMkLst>
        </pc:cxnChg>
        <pc:cxnChg chg="mod">
          <ac:chgData name="David Wilson" userId="af7c66e2-2e2b-45e7-9ec6-c688a1c50164" providerId="ADAL" clId="{44A3C258-948A-41AE-AA1C-33A400A42036}" dt="2022-03-01T03:32:45.722" v="1294" actId="1037"/>
          <ac:cxnSpMkLst>
            <pc:docMk/>
            <pc:sldMk cId="3491762327" sldId="276"/>
            <ac:cxnSpMk id="92" creationId="{43977DED-6018-4CC6-92B5-1DF71D269001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95" creationId="{71BBD895-FA10-4FE7-A669-41A2D5284EF6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98" creationId="{630D9F65-66F6-4C6C-B0B9-4043266EBB84}"/>
          </ac:cxnSpMkLst>
        </pc:cxnChg>
        <pc:cxnChg chg="mod">
          <ac:chgData name="David Wilson" userId="af7c66e2-2e2b-45e7-9ec6-c688a1c50164" providerId="ADAL" clId="{44A3C258-948A-41AE-AA1C-33A400A42036}" dt="2022-03-01T03:31:36.918" v="1286" actId="1036"/>
          <ac:cxnSpMkLst>
            <pc:docMk/>
            <pc:sldMk cId="3491762327" sldId="276"/>
            <ac:cxnSpMk id="105" creationId="{95C35BE7-754C-4EE6-996B-A08510D6A9D1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106" creationId="{31AB17A0-D08D-4EF3-88C3-94E795FD9650}"/>
          </ac:cxnSpMkLst>
        </pc:cxnChg>
        <pc:cxnChg chg="mod">
          <ac:chgData name="David Wilson" userId="af7c66e2-2e2b-45e7-9ec6-c688a1c50164" providerId="ADAL" clId="{44A3C258-948A-41AE-AA1C-33A400A42036}" dt="2022-03-01T03:31:22.355" v="1281" actId="1035"/>
          <ac:cxnSpMkLst>
            <pc:docMk/>
            <pc:sldMk cId="3491762327" sldId="276"/>
            <ac:cxnSpMk id="128" creationId="{C10F58D2-7AF9-4B75-BC7B-1E0C38E381E4}"/>
          </ac:cxnSpMkLst>
        </pc:cxnChg>
        <pc:cxnChg chg="mod">
          <ac:chgData name="David Wilson" userId="af7c66e2-2e2b-45e7-9ec6-c688a1c50164" providerId="ADAL" clId="{44A3C258-948A-41AE-AA1C-33A400A42036}" dt="2022-03-01T03:31:36.918" v="1286" actId="1036"/>
          <ac:cxnSpMkLst>
            <pc:docMk/>
            <pc:sldMk cId="3491762327" sldId="276"/>
            <ac:cxnSpMk id="139" creationId="{4041D438-C9E0-43CF-9249-55043391000D}"/>
          </ac:cxnSpMkLst>
        </pc:cxnChg>
        <pc:cxnChg chg="mod">
          <ac:chgData name="David Wilson" userId="af7c66e2-2e2b-45e7-9ec6-c688a1c50164" providerId="ADAL" clId="{44A3C258-948A-41AE-AA1C-33A400A42036}" dt="2022-03-01T03:31:36.918" v="1286" actId="1036"/>
          <ac:cxnSpMkLst>
            <pc:docMk/>
            <pc:sldMk cId="3491762327" sldId="276"/>
            <ac:cxnSpMk id="141" creationId="{7FA02E85-FD22-48E5-8493-FFA93C069DCA}"/>
          </ac:cxnSpMkLst>
        </pc:cxnChg>
      </pc:sldChg>
      <pc:sldChg chg="addSp modSp">
        <pc:chgData name="David Wilson" userId="af7c66e2-2e2b-45e7-9ec6-c688a1c50164" providerId="ADAL" clId="{44A3C258-948A-41AE-AA1C-33A400A42036}" dt="2022-02-28T22:10:53.215" v="17"/>
        <pc:sldMkLst>
          <pc:docMk/>
          <pc:sldMk cId="3416182351" sldId="279"/>
        </pc:sldMkLst>
        <pc:spChg chg="add mod">
          <ac:chgData name="David Wilson" userId="af7c66e2-2e2b-45e7-9ec6-c688a1c50164" providerId="ADAL" clId="{44A3C258-948A-41AE-AA1C-33A400A42036}" dt="2022-02-28T22:10:36.210" v="14"/>
          <ac:spMkLst>
            <pc:docMk/>
            <pc:sldMk cId="3416182351" sldId="279"/>
            <ac:spMk id="5" creationId="{EC757A3E-8841-4F52-A7FA-D4038EAB3AB1}"/>
          </ac:spMkLst>
        </pc:spChg>
        <pc:spChg chg="add mod">
          <ac:chgData name="David Wilson" userId="af7c66e2-2e2b-45e7-9ec6-c688a1c50164" providerId="ADAL" clId="{44A3C258-948A-41AE-AA1C-33A400A42036}" dt="2022-02-28T22:10:53.215" v="17"/>
          <ac:spMkLst>
            <pc:docMk/>
            <pc:sldMk cId="3416182351" sldId="279"/>
            <ac:spMk id="6" creationId="{21FA7DD1-2391-4285-BEBF-99D9DA4EA1A8}"/>
          </ac:spMkLst>
        </pc:spChg>
      </pc:sldChg>
      <pc:sldChg chg="delSp modSp add mod">
        <pc:chgData name="David Wilson" userId="af7c66e2-2e2b-45e7-9ec6-c688a1c50164" providerId="ADAL" clId="{44A3C258-948A-41AE-AA1C-33A400A42036}" dt="2022-03-01T03:21:54.336" v="743" actId="478"/>
        <pc:sldMkLst>
          <pc:docMk/>
          <pc:sldMk cId="996710674" sldId="280"/>
        </pc:sldMkLst>
        <pc:spChg chg="del">
          <ac:chgData name="David Wilson" userId="af7c66e2-2e2b-45e7-9ec6-c688a1c50164" providerId="ADAL" clId="{44A3C258-948A-41AE-AA1C-33A400A42036}" dt="2022-03-01T03:21:54.336" v="743" actId="478"/>
          <ac:spMkLst>
            <pc:docMk/>
            <pc:sldMk cId="996710674" sldId="280"/>
            <ac:spMk id="126" creationId="{CFAEA783-8D1A-4AD7-BF67-D9AFD250161E}"/>
          </ac:spMkLst>
        </pc:spChg>
        <pc:picChg chg="mod ord">
          <ac:chgData name="David Wilson" userId="af7c66e2-2e2b-45e7-9ec6-c688a1c50164" providerId="ADAL" clId="{44A3C258-948A-41AE-AA1C-33A400A42036}" dt="2022-03-01T03:21:45.105" v="742" actId="167"/>
          <ac:picMkLst>
            <pc:docMk/>
            <pc:sldMk cId="996710674" sldId="280"/>
            <ac:picMk id="104" creationId="{F30FC236-5115-45D1-9090-C6628D7369F9}"/>
          </ac:picMkLst>
        </pc:picChg>
      </pc:sldChg>
    </pc:docChg>
  </pc:docChgLst>
  <pc:docChgLst>
    <pc:chgData name="David Wilson" userId="S::dhw18@my.fsu.edu::af7c66e2-2e2b-45e7-9ec6-c688a1c50164" providerId="AD" clId="Web-{41B0EA13-EEDF-10DE-F06F-D208D9BCD9F3}"/>
    <pc:docChg chg="modSld">
      <pc:chgData name="David Wilson" userId="S::dhw18@my.fsu.edu::af7c66e2-2e2b-45e7-9ec6-c688a1c50164" providerId="AD" clId="Web-{41B0EA13-EEDF-10DE-F06F-D208D9BCD9F3}" dt="2022-02-28T22:04:59.179" v="171" actId="14100"/>
      <pc:docMkLst>
        <pc:docMk/>
      </pc:docMkLst>
      <pc:sldChg chg="delSp modSp">
        <pc:chgData name="David Wilson" userId="S::dhw18@my.fsu.edu::af7c66e2-2e2b-45e7-9ec6-c688a1c50164" providerId="AD" clId="Web-{41B0EA13-EEDF-10DE-F06F-D208D9BCD9F3}" dt="2022-02-28T22:04:59.179" v="171" actId="14100"/>
        <pc:sldMkLst>
          <pc:docMk/>
          <pc:sldMk cId="3491762327" sldId="276"/>
        </pc:sldMkLst>
        <pc:spChg chg="mod">
          <ac:chgData name="David Wilson" userId="S::dhw18@my.fsu.edu::af7c66e2-2e2b-45e7-9ec6-c688a1c50164" providerId="AD" clId="Web-{41B0EA13-EEDF-10DE-F06F-D208D9BCD9F3}" dt="2022-02-28T22:01:12.940" v="154" actId="1076"/>
          <ac:spMkLst>
            <pc:docMk/>
            <pc:sldMk cId="3491762327" sldId="276"/>
            <ac:spMk id="2" creationId="{5FCA2A90-9E0F-45C6-A98D-9DD6D485CD59}"/>
          </ac:spMkLst>
        </pc:spChg>
        <pc:spChg chg="mod">
          <ac:chgData name="David Wilson" userId="S::dhw18@my.fsu.edu::af7c66e2-2e2b-45e7-9ec6-c688a1c50164" providerId="AD" clId="Web-{41B0EA13-EEDF-10DE-F06F-D208D9BCD9F3}" dt="2022-02-28T21:51:41.943" v="33" actId="1076"/>
          <ac:spMkLst>
            <pc:docMk/>
            <pc:sldMk cId="3491762327" sldId="276"/>
            <ac:spMk id="4" creationId="{64B87213-2E13-4C65-AD4F-4B810BDD51A5}"/>
          </ac:spMkLst>
        </pc:spChg>
        <pc:spChg chg="del mod">
          <ac:chgData name="David Wilson" userId="S::dhw18@my.fsu.edu::af7c66e2-2e2b-45e7-9ec6-c688a1c50164" providerId="AD" clId="Web-{41B0EA13-EEDF-10DE-F06F-D208D9BCD9F3}" dt="2022-02-28T21:52:58.117" v="59"/>
          <ac:spMkLst>
            <pc:docMk/>
            <pc:sldMk cId="3491762327" sldId="276"/>
            <ac:spMk id="8" creationId="{4CE95AF8-ED8F-4F18-A72D-C6421160233A}"/>
          </ac:spMkLst>
        </pc:spChg>
        <pc:spChg chg="mod">
          <ac:chgData name="David Wilson" userId="S::dhw18@my.fsu.edu::af7c66e2-2e2b-45e7-9ec6-c688a1c50164" providerId="AD" clId="Web-{41B0EA13-EEDF-10DE-F06F-D208D9BCD9F3}" dt="2022-02-28T21:51:42.006" v="35" actId="1076"/>
          <ac:spMkLst>
            <pc:docMk/>
            <pc:sldMk cId="3491762327" sldId="276"/>
            <ac:spMk id="9" creationId="{F3C7DC1B-377A-4397-8AAA-63B90CFF86FA}"/>
          </ac:spMkLst>
        </pc:spChg>
        <pc:spChg chg="mod">
          <ac:chgData name="David Wilson" userId="S::dhw18@my.fsu.edu::af7c66e2-2e2b-45e7-9ec6-c688a1c50164" providerId="AD" clId="Web-{41B0EA13-EEDF-10DE-F06F-D208D9BCD9F3}" dt="2022-02-28T21:52:19.382" v="54" actId="20577"/>
          <ac:spMkLst>
            <pc:docMk/>
            <pc:sldMk cId="3491762327" sldId="276"/>
            <ac:spMk id="18" creationId="{00000000-0000-0000-0000-000000000000}"/>
          </ac:spMkLst>
        </pc:spChg>
        <pc:spChg chg="mod">
          <ac:chgData name="David Wilson" userId="S::dhw18@my.fsu.edu::af7c66e2-2e2b-45e7-9ec6-c688a1c50164" providerId="AD" clId="Web-{41B0EA13-EEDF-10DE-F06F-D208D9BCD9F3}" dt="2022-02-28T21:51:42.194" v="41" actId="1076"/>
          <ac:spMkLst>
            <pc:docMk/>
            <pc:sldMk cId="3491762327" sldId="276"/>
            <ac:spMk id="40" creationId="{EA513F01-450C-4148-AEB1-E9DBE9DBA449}"/>
          </ac:spMkLst>
        </pc:spChg>
        <pc:spChg chg="mod">
          <ac:chgData name="David Wilson" userId="S::dhw18@my.fsu.edu::af7c66e2-2e2b-45e7-9ec6-c688a1c50164" providerId="AD" clId="Web-{41B0EA13-EEDF-10DE-F06F-D208D9BCD9F3}" dt="2022-02-28T21:51:41.975" v="34" actId="1076"/>
          <ac:spMkLst>
            <pc:docMk/>
            <pc:sldMk cId="3491762327" sldId="276"/>
            <ac:spMk id="86" creationId="{F21B5203-76E4-4E00-A449-B7F1286D4C00}"/>
          </ac:spMkLst>
        </pc:spChg>
        <pc:spChg chg="mod">
          <ac:chgData name="David Wilson" userId="S::dhw18@my.fsu.edu::af7c66e2-2e2b-45e7-9ec6-c688a1c50164" providerId="AD" clId="Web-{41B0EA13-EEDF-10DE-F06F-D208D9BCD9F3}" dt="2022-02-28T21:51:20.162" v="20" actId="20577"/>
          <ac:spMkLst>
            <pc:docMk/>
            <pc:sldMk cId="3491762327" sldId="276"/>
            <ac:spMk id="97" creationId="{530D23BD-8D2F-4BE3-8141-B27492045A95}"/>
          </ac:spMkLst>
        </pc:spChg>
        <pc:spChg chg="mod">
          <ac:chgData name="David Wilson" userId="S::dhw18@my.fsu.edu::af7c66e2-2e2b-45e7-9ec6-c688a1c50164" providerId="AD" clId="Web-{41B0EA13-EEDF-10DE-F06F-D208D9BCD9F3}" dt="2022-02-28T22:02:43.410" v="162" actId="20577"/>
          <ac:spMkLst>
            <pc:docMk/>
            <pc:sldMk cId="3491762327" sldId="276"/>
            <ac:spMk id="115" creationId="{6D513843-D2A8-4629-8609-69F19BEC8584}"/>
          </ac:spMkLst>
        </pc:spChg>
        <pc:spChg chg="mod">
          <ac:chgData name="David Wilson" userId="S::dhw18@my.fsu.edu::af7c66e2-2e2b-45e7-9ec6-c688a1c50164" providerId="AD" clId="Web-{41B0EA13-EEDF-10DE-F06F-D208D9BCD9F3}" dt="2022-02-28T22:02:52.676" v="165" actId="20577"/>
          <ac:spMkLst>
            <pc:docMk/>
            <pc:sldMk cId="3491762327" sldId="276"/>
            <ac:spMk id="124" creationId="{5F42EE13-D6C9-4358-9C15-CB2808B37621}"/>
          </ac:spMkLst>
        </pc:spChg>
        <pc:spChg chg="mod">
          <ac:chgData name="David Wilson" userId="S::dhw18@my.fsu.edu::af7c66e2-2e2b-45e7-9ec6-c688a1c50164" providerId="AD" clId="Web-{41B0EA13-EEDF-10DE-F06F-D208D9BCD9F3}" dt="2022-02-28T21:51:42.225" v="42" actId="1076"/>
          <ac:spMkLst>
            <pc:docMk/>
            <pc:sldMk cId="3491762327" sldId="276"/>
            <ac:spMk id="125" creationId="{2291C358-7B5F-4D91-A752-E2E7F062F389}"/>
          </ac:spMkLst>
        </pc:spChg>
        <pc:spChg chg="mod">
          <ac:chgData name="David Wilson" userId="S::dhw18@my.fsu.edu::af7c66e2-2e2b-45e7-9ec6-c688a1c50164" providerId="AD" clId="Web-{41B0EA13-EEDF-10DE-F06F-D208D9BCD9F3}" dt="2022-02-28T21:51:42.272" v="43" actId="1076"/>
          <ac:spMkLst>
            <pc:docMk/>
            <pc:sldMk cId="3491762327" sldId="276"/>
            <ac:spMk id="126" creationId="{AB81CB01-0CFB-455D-8867-A3F288C3FF8B}"/>
          </ac:spMkLst>
        </pc:spChg>
        <pc:spChg chg="mod">
          <ac:chgData name="David Wilson" userId="S::dhw18@my.fsu.edu::af7c66e2-2e2b-45e7-9ec6-c688a1c50164" providerId="AD" clId="Web-{41B0EA13-EEDF-10DE-F06F-D208D9BCD9F3}" dt="2022-02-28T21:51:42.303" v="44" actId="1076"/>
          <ac:spMkLst>
            <pc:docMk/>
            <pc:sldMk cId="3491762327" sldId="276"/>
            <ac:spMk id="129" creationId="{42D8EB60-D817-424A-A3DE-3941065BFAE6}"/>
          </ac:spMkLst>
        </pc:spChg>
        <pc:picChg chg="mod">
          <ac:chgData name="David Wilson" userId="S::dhw18@my.fsu.edu::af7c66e2-2e2b-45e7-9ec6-c688a1c50164" providerId="AD" clId="Web-{41B0EA13-EEDF-10DE-F06F-D208D9BCD9F3}" dt="2022-02-28T22:01:47.565" v="159" actId="1076"/>
          <ac:picMkLst>
            <pc:docMk/>
            <pc:sldMk cId="3491762327" sldId="276"/>
            <ac:picMk id="6" creationId="{7759B511-D38F-4214-BA46-AA57B910F369}"/>
          </ac:picMkLst>
        </pc:picChg>
        <pc:picChg chg="mod">
          <ac:chgData name="David Wilson" userId="S::dhw18@my.fsu.edu::af7c66e2-2e2b-45e7-9ec6-c688a1c50164" providerId="AD" clId="Web-{41B0EA13-EEDF-10DE-F06F-D208D9BCD9F3}" dt="2022-02-28T21:51:42.037" v="36" actId="1076"/>
          <ac:picMkLst>
            <pc:docMk/>
            <pc:sldMk cId="3491762327" sldId="276"/>
            <ac:picMk id="12" creationId="{139F565E-9413-4685-A20C-1EC743DB8D80}"/>
          </ac:picMkLst>
        </pc:picChg>
        <pc:picChg chg="mod">
          <ac:chgData name="David Wilson" userId="S::dhw18@my.fsu.edu::af7c66e2-2e2b-45e7-9ec6-c688a1c50164" providerId="AD" clId="Web-{41B0EA13-EEDF-10DE-F06F-D208D9BCD9F3}" dt="2022-02-28T21:53:18.821" v="63" actId="1076"/>
          <ac:picMkLst>
            <pc:docMk/>
            <pc:sldMk cId="3491762327" sldId="276"/>
            <ac:picMk id="13" creationId="{7C9259C4-9518-4B5A-AB06-86D33ACFCDD0}"/>
          </ac:picMkLst>
        </pc:picChg>
        <pc:picChg chg="mod">
          <ac:chgData name="David Wilson" userId="S::dhw18@my.fsu.edu::af7c66e2-2e2b-45e7-9ec6-c688a1c50164" providerId="AD" clId="Web-{41B0EA13-EEDF-10DE-F06F-D208D9BCD9F3}" dt="2022-02-28T21:51:42.068" v="37" actId="1076"/>
          <ac:picMkLst>
            <pc:docMk/>
            <pc:sldMk cId="3491762327" sldId="276"/>
            <ac:picMk id="89" creationId="{C57EBF94-BA90-4B4F-811D-03243ECFE3A7}"/>
          </ac:picMkLst>
        </pc:picChg>
        <pc:picChg chg="mod">
          <ac:chgData name="David Wilson" userId="S::dhw18@my.fsu.edu::af7c66e2-2e2b-45e7-9ec6-c688a1c50164" providerId="AD" clId="Web-{41B0EA13-EEDF-10DE-F06F-D208D9BCD9F3}" dt="2022-02-28T21:51:42.100" v="38" actId="1076"/>
          <ac:picMkLst>
            <pc:docMk/>
            <pc:sldMk cId="3491762327" sldId="276"/>
            <ac:picMk id="90" creationId="{90D0AD35-3C58-4166-B08A-0E68DCDE7F4E}"/>
          </ac:picMkLst>
        </pc:picChg>
        <pc:picChg chg="mod">
          <ac:chgData name="David Wilson" userId="S::dhw18@my.fsu.edu::af7c66e2-2e2b-45e7-9ec6-c688a1c50164" providerId="AD" clId="Web-{41B0EA13-EEDF-10DE-F06F-D208D9BCD9F3}" dt="2022-02-28T21:51:42.131" v="39" actId="1076"/>
          <ac:picMkLst>
            <pc:docMk/>
            <pc:sldMk cId="3491762327" sldId="276"/>
            <ac:picMk id="91" creationId="{8458A32D-D932-485B-87AC-220CC9FC3D2D}"/>
          </ac:picMkLst>
        </pc:picChg>
        <pc:picChg chg="mod">
          <ac:chgData name="David Wilson" userId="S::dhw18@my.fsu.edu::af7c66e2-2e2b-45e7-9ec6-c688a1c50164" providerId="AD" clId="Web-{41B0EA13-EEDF-10DE-F06F-D208D9BCD9F3}" dt="2022-02-28T22:01:38.378" v="158" actId="1076"/>
          <ac:picMkLst>
            <pc:docMk/>
            <pc:sldMk cId="3491762327" sldId="276"/>
            <ac:picMk id="121" creationId="{B4F6C594-9622-4525-8272-4128C7976162}"/>
          </ac:picMkLst>
        </pc:picChg>
        <pc:picChg chg="mod">
          <ac:chgData name="David Wilson" userId="S::dhw18@my.fsu.edu::af7c66e2-2e2b-45e7-9ec6-c688a1c50164" providerId="AD" clId="Web-{41B0EA13-EEDF-10DE-F06F-D208D9BCD9F3}" dt="2022-02-28T22:01:12.877" v="152" actId="1076"/>
          <ac:picMkLst>
            <pc:docMk/>
            <pc:sldMk cId="3491762327" sldId="276"/>
            <ac:picMk id="122" creationId="{23E4F6E0-151D-469E-AD39-A5074670FC0E}"/>
          </ac:picMkLst>
        </pc:picChg>
        <pc:picChg chg="mod">
          <ac:chgData name="David Wilson" userId="S::dhw18@my.fsu.edu::af7c66e2-2e2b-45e7-9ec6-c688a1c50164" providerId="AD" clId="Web-{41B0EA13-EEDF-10DE-F06F-D208D9BCD9F3}" dt="2022-02-28T22:02:59.723" v="166" actId="1076"/>
          <ac:picMkLst>
            <pc:docMk/>
            <pc:sldMk cId="3491762327" sldId="276"/>
            <ac:picMk id="123" creationId="{31735329-F2F1-4510-BCD1-C68465A7897E}"/>
          </ac:picMkLst>
        </pc:picChg>
        <pc:cxnChg chg="mod">
          <ac:chgData name="David Wilson" userId="S::dhw18@my.fsu.edu::af7c66e2-2e2b-45e7-9ec6-c688a1c50164" providerId="AD" clId="Web-{41B0EA13-EEDF-10DE-F06F-D208D9BCD9F3}" dt="2022-02-28T22:04:59.179" v="171" actId="14100"/>
          <ac:cxnSpMkLst>
            <pc:docMk/>
            <pc:sldMk cId="3491762327" sldId="276"/>
            <ac:cxnSpMk id="27" creationId="{5472C2EF-7118-4B63-B9CF-A4F7753B8A6C}"/>
          </ac:cxnSpMkLst>
        </pc:cxnChg>
        <pc:cxnChg chg="mod">
          <ac:chgData name="David Wilson" userId="S::dhw18@my.fsu.edu::af7c66e2-2e2b-45e7-9ec6-c688a1c50164" providerId="AD" clId="Web-{41B0EA13-EEDF-10DE-F06F-D208D9BCD9F3}" dt="2022-02-28T22:04:09.662" v="168" actId="1076"/>
          <ac:cxnSpMkLst>
            <pc:docMk/>
            <pc:sldMk cId="3491762327" sldId="276"/>
            <ac:cxnSpMk id="32" creationId="{BEFC86EB-A3F8-497C-AB1C-683604B86FF0}"/>
          </ac:cxnSpMkLst>
        </pc:cxnChg>
        <pc:cxnChg chg="mod">
          <ac:chgData name="David Wilson" userId="S::dhw18@my.fsu.edu::af7c66e2-2e2b-45e7-9ec6-c688a1c50164" providerId="AD" clId="Web-{41B0EA13-EEDF-10DE-F06F-D208D9BCD9F3}" dt="2022-02-28T21:51:42.162" v="40" actId="1076"/>
          <ac:cxnSpMkLst>
            <pc:docMk/>
            <pc:sldMk cId="3491762327" sldId="276"/>
            <ac:cxnSpMk id="92" creationId="{43977DED-6018-4CC6-92B5-1DF71D269001}"/>
          </ac:cxnSpMkLst>
        </pc:cxnChg>
        <pc:cxnChg chg="mod">
          <ac:chgData name="David Wilson" userId="S::dhw18@my.fsu.edu::af7c66e2-2e2b-45e7-9ec6-c688a1c50164" providerId="AD" clId="Web-{41B0EA13-EEDF-10DE-F06F-D208D9BCD9F3}" dt="2022-02-28T22:01:12.862" v="151" actId="1076"/>
          <ac:cxnSpMkLst>
            <pc:docMk/>
            <pc:sldMk cId="3491762327" sldId="276"/>
            <ac:cxnSpMk id="114" creationId="{17FE8EA3-D886-482F-8F01-4FE9839D2A77}"/>
          </ac:cxnSpMkLst>
        </pc:cxnChg>
      </pc:sldChg>
    </pc:docChg>
  </pc:docChgLst>
  <pc:docChgLst>
    <pc:chgData name="Nicholas Blenker" userId="S::njb17@my.fsu.edu::228e909b-c64f-49db-ae86-7a88a5efdfa7" providerId="AD" clId="Web-{2DB4D4AA-AE53-4490-8D1A-F17D01CC9DA7}"/>
    <pc:docChg chg="delSld modSld">
      <pc:chgData name="Nicholas Blenker" userId="S::njb17@my.fsu.edu::228e909b-c64f-49db-ae86-7a88a5efdfa7" providerId="AD" clId="Web-{2DB4D4AA-AE53-4490-8D1A-F17D01CC9DA7}" dt="2022-03-03T16:43:14.558" v="4" actId="14100"/>
      <pc:docMkLst>
        <pc:docMk/>
      </pc:docMkLst>
      <pc:sldChg chg="modSp">
        <pc:chgData name="Nicholas Blenker" userId="S::njb17@my.fsu.edu::228e909b-c64f-49db-ae86-7a88a5efdfa7" providerId="AD" clId="Web-{2DB4D4AA-AE53-4490-8D1A-F17D01CC9DA7}" dt="2022-03-03T16:43:14.558" v="4" actId="14100"/>
        <pc:sldMkLst>
          <pc:docMk/>
          <pc:sldMk cId="3491762327" sldId="276"/>
        </pc:sldMkLst>
        <pc:spChg chg="mod">
          <ac:chgData name="Nicholas Blenker" userId="S::njb17@my.fsu.edu::228e909b-c64f-49db-ae86-7a88a5efdfa7" providerId="AD" clId="Web-{2DB4D4AA-AE53-4490-8D1A-F17D01CC9DA7}" dt="2022-03-03T16:43:14.558" v="4" actId="14100"/>
          <ac:spMkLst>
            <pc:docMk/>
            <pc:sldMk cId="3491762327" sldId="276"/>
            <ac:spMk id="97" creationId="{530D23BD-8D2F-4BE3-8141-B27492045A95}"/>
          </ac:spMkLst>
        </pc:spChg>
      </pc:sldChg>
      <pc:sldChg chg="del">
        <pc:chgData name="Nicholas Blenker" userId="S::njb17@my.fsu.edu::228e909b-c64f-49db-ae86-7a88a5efdfa7" providerId="AD" clId="Web-{2DB4D4AA-AE53-4490-8D1A-F17D01CC9DA7}" dt="2022-03-03T16:39:09.005" v="0"/>
        <pc:sldMkLst>
          <pc:docMk/>
          <pc:sldMk cId="3416182351" sldId="279"/>
        </pc:sldMkLst>
      </pc:sldChg>
      <pc:sldChg chg="del">
        <pc:chgData name="Nicholas Blenker" userId="S::njb17@my.fsu.edu::228e909b-c64f-49db-ae86-7a88a5efdfa7" providerId="AD" clId="Web-{2DB4D4AA-AE53-4490-8D1A-F17D01CC9DA7}" dt="2022-03-03T16:39:10.880" v="1"/>
        <pc:sldMkLst>
          <pc:docMk/>
          <pc:sldMk cId="996710674" sldId="280"/>
        </pc:sldMkLst>
      </pc:sldChg>
      <pc:sldChg chg="del">
        <pc:chgData name="Nicholas Blenker" userId="S::njb17@my.fsu.edu::228e909b-c64f-49db-ae86-7a88a5efdfa7" providerId="AD" clId="Web-{2DB4D4AA-AE53-4490-8D1A-F17D01CC9DA7}" dt="2022-03-03T16:39:14.318" v="2"/>
        <pc:sldMkLst>
          <pc:docMk/>
          <pc:sldMk cId="496369754" sldId="281"/>
        </pc:sldMkLst>
      </pc:sldChg>
    </pc:docChg>
  </pc:docChgLst>
  <pc:docChgLst>
    <pc:chgData name="Tucker Hall" userId="S::tdh16c@my.fsu.edu::01fc8341-2937-4e0e-9057-affdbe07d323" providerId="AD" clId="Web-{03586E3E-86DF-4E79-2B1B-72AEAE8C1E74}"/>
    <pc:docChg chg="modSld">
      <pc:chgData name="Tucker Hall" userId="S::tdh16c@my.fsu.edu::01fc8341-2937-4e0e-9057-affdbe07d323" providerId="AD" clId="Web-{03586E3E-86DF-4E79-2B1B-72AEAE8C1E74}" dt="2022-03-03T20:24:25.602" v="6" actId="20577"/>
      <pc:docMkLst>
        <pc:docMk/>
      </pc:docMkLst>
      <pc:sldChg chg="modSp">
        <pc:chgData name="Tucker Hall" userId="S::tdh16c@my.fsu.edu::01fc8341-2937-4e0e-9057-affdbe07d323" providerId="AD" clId="Web-{03586E3E-86DF-4E79-2B1B-72AEAE8C1E74}" dt="2022-03-03T20:24:25.602" v="6" actId="20577"/>
        <pc:sldMkLst>
          <pc:docMk/>
          <pc:sldMk cId="3491762327" sldId="276"/>
        </pc:sldMkLst>
        <pc:spChg chg="mod">
          <ac:chgData name="Tucker Hall" userId="S::tdh16c@my.fsu.edu::01fc8341-2937-4e0e-9057-affdbe07d323" providerId="AD" clId="Web-{03586E3E-86DF-4E79-2B1B-72AEAE8C1E74}" dt="2022-03-03T20:24:25.602" v="6" actId="20577"/>
          <ac:spMkLst>
            <pc:docMk/>
            <pc:sldMk cId="3491762327" sldId="276"/>
            <ac:spMk id="20" creationId="{8FBF6C1A-6283-4CE5-BABE-AF48BAF3BB9B}"/>
          </ac:spMkLst>
        </pc:spChg>
      </pc:sldChg>
    </pc:docChg>
  </pc:docChgLst>
  <pc:docChgLst>
    <pc:chgData name="Nicholas Blenker" userId="228e909b-c64f-49db-ae86-7a88a5efdfa7" providerId="ADAL" clId="{7E9F1DE8-4EC3-46D4-B198-3C900D637809}"/>
    <pc:docChg chg="undo custSel addSld delSld modSld">
      <pc:chgData name="Nicholas Blenker" userId="228e909b-c64f-49db-ae86-7a88a5efdfa7" providerId="ADAL" clId="{7E9F1DE8-4EC3-46D4-B198-3C900D637809}" dt="2022-03-03T20:35:28.930" v="995" actId="14100"/>
      <pc:docMkLst>
        <pc:docMk/>
      </pc:docMkLst>
      <pc:sldChg chg="addSp delSp modSp mod">
        <pc:chgData name="Nicholas Blenker" userId="228e909b-c64f-49db-ae86-7a88a5efdfa7" providerId="ADAL" clId="{7E9F1DE8-4EC3-46D4-B198-3C900D637809}" dt="2022-03-03T20:35:28.930" v="995" actId="14100"/>
        <pc:sldMkLst>
          <pc:docMk/>
          <pc:sldMk cId="3491762327" sldId="276"/>
        </pc:sldMkLst>
        <pc:spChg chg="mod">
          <ac:chgData name="Nicholas Blenker" userId="228e909b-c64f-49db-ae86-7a88a5efdfa7" providerId="ADAL" clId="{7E9F1DE8-4EC3-46D4-B198-3C900D637809}" dt="2022-03-03T20:25:04.611" v="848" actId="6549"/>
          <ac:spMkLst>
            <pc:docMk/>
            <pc:sldMk cId="3491762327" sldId="276"/>
            <ac:spMk id="7" creationId="{00000000-0000-0000-0000-000000000000}"/>
          </ac:spMkLst>
        </pc:spChg>
        <pc:spChg chg="add del">
          <ac:chgData name="Nicholas Blenker" userId="228e909b-c64f-49db-ae86-7a88a5efdfa7" providerId="ADAL" clId="{7E9F1DE8-4EC3-46D4-B198-3C900D637809}" dt="2022-03-03T20:32:31.347" v="940" actId="478"/>
          <ac:spMkLst>
            <pc:docMk/>
            <pc:sldMk cId="3491762327" sldId="276"/>
            <ac:spMk id="10" creationId="{786163C7-C186-4DF1-A164-2B32AF193B08}"/>
          </ac:spMkLst>
        </pc:spChg>
        <pc:spChg chg="add mod">
          <ac:chgData name="Nicholas Blenker" userId="228e909b-c64f-49db-ae86-7a88a5efdfa7" providerId="ADAL" clId="{7E9F1DE8-4EC3-46D4-B198-3C900D637809}" dt="2022-03-03T20:34:01.965" v="957" actId="14100"/>
          <ac:spMkLst>
            <pc:docMk/>
            <pc:sldMk cId="3491762327" sldId="276"/>
            <ac:spMk id="12" creationId="{B0F3E562-914D-4B82-8204-225A2AF11432}"/>
          </ac:spMkLst>
        </pc:spChg>
        <pc:spChg chg="mod">
          <ac:chgData name="Nicholas Blenker" userId="228e909b-c64f-49db-ae86-7a88a5efdfa7" providerId="ADAL" clId="{7E9F1DE8-4EC3-46D4-B198-3C900D637809}" dt="2022-02-28T22:03:49.695" v="332" actId="1076"/>
          <ac:spMkLst>
            <pc:docMk/>
            <pc:sldMk cId="3491762327" sldId="276"/>
            <ac:spMk id="18" creationId="{00000000-0000-0000-0000-000000000000}"/>
          </ac:spMkLst>
        </pc:spChg>
        <pc:spChg chg="mod">
          <ac:chgData name="Nicholas Blenker" userId="228e909b-c64f-49db-ae86-7a88a5efdfa7" providerId="ADAL" clId="{7E9F1DE8-4EC3-46D4-B198-3C900D637809}" dt="2022-03-03T20:25:33.584" v="849" actId="20577"/>
          <ac:spMkLst>
            <pc:docMk/>
            <pc:sldMk cId="3491762327" sldId="276"/>
            <ac:spMk id="20" creationId="{8FBF6C1A-6283-4CE5-BABE-AF48BAF3BB9B}"/>
          </ac:spMkLst>
        </pc:spChg>
        <pc:spChg chg="add del">
          <ac:chgData name="Nicholas Blenker" userId="228e909b-c64f-49db-ae86-7a88a5efdfa7" providerId="ADAL" clId="{7E9F1DE8-4EC3-46D4-B198-3C900D637809}" dt="2022-02-28T21:54:58.398" v="148" actId="11529"/>
          <ac:spMkLst>
            <pc:docMk/>
            <pc:sldMk cId="3491762327" sldId="276"/>
            <ac:spMk id="34" creationId="{1E0145F8-C11A-458B-AEBA-8D0C514CF9A9}"/>
          </ac:spMkLst>
        </pc:spChg>
        <pc:spChg chg="add del mod">
          <ac:chgData name="Nicholas Blenker" userId="228e909b-c64f-49db-ae86-7a88a5efdfa7" providerId="ADAL" clId="{7E9F1DE8-4EC3-46D4-B198-3C900D637809}" dt="2022-02-28T21:56:23.908" v="154" actId="11529"/>
          <ac:spMkLst>
            <pc:docMk/>
            <pc:sldMk cId="3491762327" sldId="276"/>
            <ac:spMk id="36" creationId="{9D1CBC9C-B849-4219-8AA5-71F5EA8F8E94}"/>
          </ac:spMkLst>
        </pc:spChg>
        <pc:spChg chg="add mod">
          <ac:chgData name="Nicholas Blenker" userId="228e909b-c64f-49db-ae86-7a88a5efdfa7" providerId="ADAL" clId="{7E9F1DE8-4EC3-46D4-B198-3C900D637809}" dt="2022-02-28T21:57:52.984" v="169" actId="1582"/>
          <ac:spMkLst>
            <pc:docMk/>
            <pc:sldMk cId="3491762327" sldId="276"/>
            <ac:spMk id="37" creationId="{4CE779A5-A642-491B-AF12-ECE98B9CDA60}"/>
          </ac:spMkLst>
        </pc:spChg>
        <pc:spChg chg="del mod">
          <ac:chgData name="Nicholas Blenker" userId="228e909b-c64f-49db-ae86-7a88a5efdfa7" providerId="ADAL" clId="{7E9F1DE8-4EC3-46D4-B198-3C900D637809}" dt="2022-02-28T22:03:23.830" v="211"/>
          <ac:spMkLst>
            <pc:docMk/>
            <pc:sldMk cId="3491762327" sldId="276"/>
            <ac:spMk id="40" creationId="{EA513F01-450C-4148-AEB1-E9DBE9DBA449}"/>
          </ac:spMkLst>
        </pc:spChg>
        <pc:spChg chg="mod">
          <ac:chgData name="Nicholas Blenker" userId="228e909b-c64f-49db-ae86-7a88a5efdfa7" providerId="ADAL" clId="{7E9F1DE8-4EC3-46D4-B198-3C900D637809}" dt="2022-03-03T20:31:00.839" v="937" actId="1035"/>
          <ac:spMkLst>
            <pc:docMk/>
            <pc:sldMk cId="3491762327" sldId="276"/>
            <ac:spMk id="59" creationId="{387E8842-F6E2-4D61-B8D4-83D9987A3A33}"/>
          </ac:spMkLst>
        </pc:spChg>
        <pc:spChg chg="mod">
          <ac:chgData name="Nicholas Blenker" userId="228e909b-c64f-49db-ae86-7a88a5efdfa7" providerId="ADAL" clId="{7E9F1DE8-4EC3-46D4-B198-3C900D637809}" dt="2022-02-28T21:53:51.221" v="143" actId="1035"/>
          <ac:spMkLst>
            <pc:docMk/>
            <pc:sldMk cId="3491762327" sldId="276"/>
            <ac:spMk id="97" creationId="{530D23BD-8D2F-4BE3-8141-B27492045A95}"/>
          </ac:spMkLst>
        </pc:spChg>
        <pc:spChg chg="add del mod">
          <ac:chgData name="Nicholas Blenker" userId="228e909b-c64f-49db-ae86-7a88a5efdfa7" providerId="ADAL" clId="{7E9F1DE8-4EC3-46D4-B198-3C900D637809}" dt="2022-02-28T21:50:12.721" v="4" actId="478"/>
          <ac:spMkLst>
            <pc:docMk/>
            <pc:sldMk cId="3491762327" sldId="276"/>
            <ac:spMk id="100" creationId="{ABD5C15F-4BCF-442E-B519-83D29F897CAA}"/>
          </ac:spMkLst>
        </pc:spChg>
        <pc:spChg chg="add del mod">
          <ac:chgData name="Nicholas Blenker" userId="228e909b-c64f-49db-ae86-7a88a5efdfa7" providerId="ADAL" clId="{7E9F1DE8-4EC3-46D4-B198-3C900D637809}" dt="2022-02-28T21:50:18.073" v="7" actId="478"/>
          <ac:spMkLst>
            <pc:docMk/>
            <pc:sldMk cId="3491762327" sldId="276"/>
            <ac:spMk id="102" creationId="{31F4EB64-46D6-4EB1-8BAD-6E7CEEAC1D3C}"/>
          </ac:spMkLst>
        </pc:spChg>
        <pc:spChg chg="del mod">
          <ac:chgData name="Nicholas Blenker" userId="228e909b-c64f-49db-ae86-7a88a5efdfa7" providerId="ADAL" clId="{7E9F1DE8-4EC3-46D4-B198-3C900D637809}" dt="2022-02-28T21:51:34.646" v="16"/>
          <ac:spMkLst>
            <pc:docMk/>
            <pc:sldMk cId="3491762327" sldId="276"/>
            <ac:spMk id="109" creationId="{FBE60B62-CD63-4EC2-9033-6913410469EF}"/>
          </ac:spMkLst>
        </pc:spChg>
        <pc:spChg chg="del">
          <ac:chgData name="Nicholas Blenker" userId="228e909b-c64f-49db-ae86-7a88a5efdfa7" providerId="ADAL" clId="{7E9F1DE8-4EC3-46D4-B198-3C900D637809}" dt="2022-02-28T21:22:42.006" v="0" actId="478"/>
          <ac:spMkLst>
            <pc:docMk/>
            <pc:sldMk cId="3491762327" sldId="276"/>
            <ac:spMk id="116" creationId="{95DFF861-35E1-4FE8-A9FA-1D4B4A4CB807}"/>
          </ac:spMkLst>
        </pc:spChg>
        <pc:spChg chg="mod">
          <ac:chgData name="Nicholas Blenker" userId="228e909b-c64f-49db-ae86-7a88a5efdfa7" providerId="ADAL" clId="{7E9F1DE8-4EC3-46D4-B198-3C900D637809}" dt="2022-02-28T21:52:08.257" v="25" actId="6549"/>
          <ac:spMkLst>
            <pc:docMk/>
            <pc:sldMk cId="3491762327" sldId="276"/>
            <ac:spMk id="124" creationId="{5F42EE13-D6C9-4358-9C15-CB2808B37621}"/>
          </ac:spMkLst>
        </pc:spChg>
        <pc:spChg chg="del mod">
          <ac:chgData name="Nicholas Blenker" userId="228e909b-c64f-49db-ae86-7a88a5efdfa7" providerId="ADAL" clId="{7E9F1DE8-4EC3-46D4-B198-3C900D637809}" dt="2022-02-28T22:03:23.833" v="213"/>
          <ac:spMkLst>
            <pc:docMk/>
            <pc:sldMk cId="3491762327" sldId="276"/>
            <ac:spMk id="125" creationId="{2291C358-7B5F-4D91-A752-E2E7F062F389}"/>
          </ac:spMkLst>
        </pc:spChg>
        <pc:spChg chg="del">
          <ac:chgData name="Nicholas Blenker" userId="228e909b-c64f-49db-ae86-7a88a5efdfa7" providerId="ADAL" clId="{7E9F1DE8-4EC3-46D4-B198-3C900D637809}" dt="2022-02-28T22:03:26.329" v="214" actId="478"/>
          <ac:spMkLst>
            <pc:docMk/>
            <pc:sldMk cId="3491762327" sldId="276"/>
            <ac:spMk id="126" creationId="{AB81CB01-0CFB-455D-8867-A3F288C3FF8B}"/>
          </ac:spMkLst>
        </pc:spChg>
        <pc:spChg chg="del">
          <ac:chgData name="Nicholas Blenker" userId="228e909b-c64f-49db-ae86-7a88a5efdfa7" providerId="ADAL" clId="{7E9F1DE8-4EC3-46D4-B198-3C900D637809}" dt="2022-02-28T22:03:28.195" v="215" actId="478"/>
          <ac:spMkLst>
            <pc:docMk/>
            <pc:sldMk cId="3491762327" sldId="276"/>
            <ac:spMk id="129" creationId="{42D8EB60-D817-424A-A3DE-3941065BFAE6}"/>
          </ac:spMkLst>
        </pc:spChg>
        <pc:spChg chg="del">
          <ac:chgData name="Nicholas Blenker" userId="228e909b-c64f-49db-ae86-7a88a5efdfa7" providerId="ADAL" clId="{7E9F1DE8-4EC3-46D4-B198-3C900D637809}" dt="2022-02-28T21:51:35.712" v="17" actId="478"/>
          <ac:spMkLst>
            <pc:docMk/>
            <pc:sldMk cId="3491762327" sldId="276"/>
            <ac:spMk id="130" creationId="{FD809532-8969-4F2C-A52F-65A0B6D09826}"/>
          </ac:spMkLst>
        </pc:spChg>
        <pc:spChg chg="mod ord">
          <ac:chgData name="Nicholas Blenker" userId="228e909b-c64f-49db-ae86-7a88a5efdfa7" providerId="ADAL" clId="{7E9F1DE8-4EC3-46D4-B198-3C900D637809}" dt="2022-02-28T22:45:41.507" v="510" actId="167"/>
          <ac:spMkLst>
            <pc:docMk/>
            <pc:sldMk cId="3491762327" sldId="276"/>
            <ac:spMk id="131" creationId="{A3844621-133D-4963-BA3D-1F7D8C692F15}"/>
          </ac:spMkLst>
        </pc:spChg>
        <pc:spChg chg="mod ord">
          <ac:chgData name="Nicholas Blenker" userId="228e909b-c64f-49db-ae86-7a88a5efdfa7" providerId="ADAL" clId="{7E9F1DE8-4EC3-46D4-B198-3C900D637809}" dt="2022-02-28T22:45:41.507" v="510" actId="167"/>
          <ac:spMkLst>
            <pc:docMk/>
            <pc:sldMk cId="3491762327" sldId="276"/>
            <ac:spMk id="132" creationId="{84596D74-7290-46FB-AA3F-7B76C6436B12}"/>
          </ac:spMkLst>
        </pc:spChg>
        <pc:spChg chg="add mod">
          <ac:chgData name="Nicholas Blenker" userId="228e909b-c64f-49db-ae86-7a88a5efdfa7" providerId="ADAL" clId="{7E9F1DE8-4EC3-46D4-B198-3C900D637809}" dt="2022-02-28T22:26:39.121" v="474" actId="1036"/>
          <ac:spMkLst>
            <pc:docMk/>
            <pc:sldMk cId="3491762327" sldId="276"/>
            <ac:spMk id="133" creationId="{C814D6C1-0EAA-4C78-8157-EB7D3EF8C61E}"/>
          </ac:spMkLst>
        </pc:spChg>
        <pc:spChg chg="add mod">
          <ac:chgData name="Nicholas Blenker" userId="228e909b-c64f-49db-ae86-7a88a5efdfa7" providerId="ADAL" clId="{7E9F1DE8-4EC3-46D4-B198-3C900D637809}" dt="2022-02-28T22:26:39.121" v="474" actId="1036"/>
          <ac:spMkLst>
            <pc:docMk/>
            <pc:sldMk cId="3491762327" sldId="276"/>
            <ac:spMk id="134" creationId="{93F29A3D-F69A-4B3A-AB5D-97D4824A999D}"/>
          </ac:spMkLst>
        </pc:spChg>
        <pc:spChg chg="add mod">
          <ac:chgData name="Nicholas Blenker" userId="228e909b-c64f-49db-ae86-7a88a5efdfa7" providerId="ADAL" clId="{7E9F1DE8-4EC3-46D4-B198-3C900D637809}" dt="2022-02-28T22:26:39.121" v="474" actId="1036"/>
          <ac:spMkLst>
            <pc:docMk/>
            <pc:sldMk cId="3491762327" sldId="276"/>
            <ac:spMk id="135" creationId="{F9AC6D4D-EC16-4CE4-96B4-DD146E6847AE}"/>
          </ac:spMkLst>
        </pc:spChg>
        <pc:spChg chg="add mod">
          <ac:chgData name="Nicholas Blenker" userId="228e909b-c64f-49db-ae86-7a88a5efdfa7" providerId="ADAL" clId="{7E9F1DE8-4EC3-46D4-B198-3C900D637809}" dt="2022-02-28T22:26:39.121" v="474" actId="1036"/>
          <ac:spMkLst>
            <pc:docMk/>
            <pc:sldMk cId="3491762327" sldId="276"/>
            <ac:spMk id="136" creationId="{97E21277-4208-4808-8AA5-0D3213970F64}"/>
          </ac:spMkLst>
        </pc:spChg>
        <pc:spChg chg="add del mod">
          <ac:chgData name="Nicholas Blenker" userId="228e909b-c64f-49db-ae86-7a88a5efdfa7" providerId="ADAL" clId="{7E9F1DE8-4EC3-46D4-B198-3C900D637809}" dt="2022-02-28T22:04:22.690" v="377" actId="478"/>
          <ac:spMkLst>
            <pc:docMk/>
            <pc:sldMk cId="3491762327" sldId="276"/>
            <ac:spMk id="137" creationId="{2DD18F35-F19A-4F91-93FB-D605A291E2D8}"/>
          </ac:spMkLst>
        </pc:spChg>
        <pc:spChg chg="add del mod">
          <ac:chgData name="Nicholas Blenker" userId="228e909b-c64f-49db-ae86-7a88a5efdfa7" providerId="ADAL" clId="{7E9F1DE8-4EC3-46D4-B198-3C900D637809}" dt="2022-02-28T22:04:22.690" v="377" actId="478"/>
          <ac:spMkLst>
            <pc:docMk/>
            <pc:sldMk cId="3491762327" sldId="276"/>
            <ac:spMk id="138" creationId="{6361C72C-1A26-45B4-8218-01C4E0423B61}"/>
          </ac:spMkLst>
        </pc:spChg>
        <pc:spChg chg="add mod">
          <ac:chgData name="Nicholas Blenker" userId="228e909b-c64f-49db-ae86-7a88a5efdfa7" providerId="ADAL" clId="{7E9F1DE8-4EC3-46D4-B198-3C900D637809}" dt="2022-03-03T20:26:36.521" v="927" actId="404"/>
          <ac:spMkLst>
            <pc:docMk/>
            <pc:sldMk cId="3491762327" sldId="276"/>
            <ac:spMk id="157" creationId="{70D27585-B0EB-45CE-B7C3-2969BD2941BA}"/>
          </ac:spMkLst>
        </pc:spChg>
        <pc:spChg chg="add mod">
          <ac:chgData name="Nicholas Blenker" userId="228e909b-c64f-49db-ae86-7a88a5efdfa7" providerId="ADAL" clId="{7E9F1DE8-4EC3-46D4-B198-3C900D637809}" dt="2022-03-03T20:35:28.930" v="995" actId="14100"/>
          <ac:spMkLst>
            <pc:docMk/>
            <pc:sldMk cId="3491762327" sldId="276"/>
            <ac:spMk id="161" creationId="{B388A38C-E204-4462-B270-5D11688548D3}"/>
          </ac:spMkLst>
        </pc:spChg>
        <pc:grpChg chg="add del mod">
          <ac:chgData name="Nicholas Blenker" userId="228e909b-c64f-49db-ae86-7a88a5efdfa7" providerId="ADAL" clId="{7E9F1DE8-4EC3-46D4-B198-3C900D637809}" dt="2022-03-03T20:34:34.791" v="986" actId="1076"/>
          <ac:grpSpMkLst>
            <pc:docMk/>
            <pc:sldMk cId="3491762327" sldId="276"/>
            <ac:grpSpMk id="49" creationId="{F2F61691-A750-49B7-88A2-856363D17CFC}"/>
          </ac:grpSpMkLst>
        </pc:grpChg>
        <pc:picChg chg="del">
          <ac:chgData name="Nicholas Blenker" userId="228e909b-c64f-49db-ae86-7a88a5efdfa7" providerId="ADAL" clId="{7E9F1DE8-4EC3-46D4-B198-3C900D637809}" dt="2022-02-28T22:03:17.006" v="205" actId="478"/>
          <ac:picMkLst>
            <pc:docMk/>
            <pc:sldMk cId="3491762327" sldId="276"/>
            <ac:picMk id="12" creationId="{139F565E-9413-4685-A20C-1EC743DB8D80}"/>
          </ac:picMkLst>
        </pc:picChg>
        <pc:picChg chg="add del mod">
          <ac:chgData name="Nicholas Blenker" userId="228e909b-c64f-49db-ae86-7a88a5efdfa7" providerId="ADAL" clId="{7E9F1DE8-4EC3-46D4-B198-3C900D637809}" dt="2022-02-28T22:27:02.219" v="478" actId="478"/>
          <ac:picMkLst>
            <pc:docMk/>
            <pc:sldMk cId="3491762327" sldId="276"/>
            <ac:picMk id="13" creationId="{7C9259C4-9518-4B5A-AB06-86D33ACFCDD0}"/>
          </ac:picMkLst>
        </pc:picChg>
        <pc:picChg chg="add mod ord modCrop">
          <ac:chgData name="Nicholas Blenker" userId="228e909b-c64f-49db-ae86-7a88a5efdfa7" providerId="ADAL" clId="{7E9F1DE8-4EC3-46D4-B198-3C900D637809}" dt="2022-02-28T22:46:02.283" v="516" actId="1038"/>
          <ac:picMkLst>
            <pc:docMk/>
            <pc:sldMk cId="3491762327" sldId="276"/>
            <ac:picMk id="17" creationId="{D8BE9A69-F007-41F0-AF90-080EC9AE093A}"/>
          </ac:picMkLst>
        </pc:picChg>
        <pc:picChg chg="del mod">
          <ac:chgData name="Nicholas Blenker" userId="228e909b-c64f-49db-ae86-7a88a5efdfa7" providerId="ADAL" clId="{7E9F1DE8-4EC3-46D4-B198-3C900D637809}" dt="2022-02-28T21:51:29.066" v="11" actId="478"/>
          <ac:picMkLst>
            <pc:docMk/>
            <pc:sldMk cId="3491762327" sldId="276"/>
            <ac:picMk id="35" creationId="{B7AA857C-927E-4ED2-AF88-0AE433FAC62B}"/>
          </ac:picMkLst>
        </pc:picChg>
        <pc:picChg chg="del">
          <ac:chgData name="Nicholas Blenker" userId="228e909b-c64f-49db-ae86-7a88a5efdfa7" providerId="ADAL" clId="{7E9F1DE8-4EC3-46D4-B198-3C900D637809}" dt="2022-02-28T21:51:34.642" v="14" actId="478"/>
          <ac:picMkLst>
            <pc:docMk/>
            <pc:sldMk cId="3491762327" sldId="276"/>
            <ac:picMk id="88" creationId="{BAD84A90-2520-49EA-9784-F4167D5A693F}"/>
          </ac:picMkLst>
        </pc:picChg>
        <pc:picChg chg="del">
          <ac:chgData name="Nicholas Blenker" userId="228e909b-c64f-49db-ae86-7a88a5efdfa7" providerId="ADAL" clId="{7E9F1DE8-4EC3-46D4-B198-3C900D637809}" dt="2022-02-28T22:03:18.070" v="206" actId="478"/>
          <ac:picMkLst>
            <pc:docMk/>
            <pc:sldMk cId="3491762327" sldId="276"/>
            <ac:picMk id="89" creationId="{C57EBF94-BA90-4B4F-811D-03243ECFE3A7}"/>
          </ac:picMkLst>
        </pc:picChg>
        <pc:picChg chg="del">
          <ac:chgData name="Nicholas Blenker" userId="228e909b-c64f-49db-ae86-7a88a5efdfa7" providerId="ADAL" clId="{7E9F1DE8-4EC3-46D4-B198-3C900D637809}" dt="2022-02-28T22:03:23.827" v="209" actId="478"/>
          <ac:picMkLst>
            <pc:docMk/>
            <pc:sldMk cId="3491762327" sldId="276"/>
            <ac:picMk id="90" creationId="{90D0AD35-3C58-4166-B08A-0E68DCDE7F4E}"/>
          </ac:picMkLst>
        </pc:picChg>
        <pc:picChg chg="del">
          <ac:chgData name="Nicholas Blenker" userId="228e909b-c64f-49db-ae86-7a88a5efdfa7" providerId="ADAL" clId="{7E9F1DE8-4EC3-46D4-B198-3C900D637809}" dt="2022-02-28T22:03:28.969" v="216" actId="478"/>
          <ac:picMkLst>
            <pc:docMk/>
            <pc:sldMk cId="3491762327" sldId="276"/>
            <ac:picMk id="91" creationId="{8458A32D-D932-485B-87AC-220CC9FC3D2D}"/>
          </ac:picMkLst>
        </pc:picChg>
        <pc:picChg chg="del">
          <ac:chgData name="Nicholas Blenker" userId="228e909b-c64f-49db-ae86-7a88a5efdfa7" providerId="ADAL" clId="{7E9F1DE8-4EC3-46D4-B198-3C900D637809}" dt="2022-02-28T21:51:36.916" v="18" actId="478"/>
          <ac:picMkLst>
            <pc:docMk/>
            <pc:sldMk cId="3491762327" sldId="276"/>
            <ac:picMk id="93" creationId="{5ABF951E-3398-41E6-B43C-701EA99D9954}"/>
          </ac:picMkLst>
        </pc:picChg>
        <pc:picChg chg="mod">
          <ac:chgData name="Nicholas Blenker" userId="228e909b-c64f-49db-ae86-7a88a5efdfa7" providerId="ADAL" clId="{7E9F1DE8-4EC3-46D4-B198-3C900D637809}" dt="2022-02-28T22:25:00.206" v="462" actId="207"/>
          <ac:picMkLst>
            <pc:docMk/>
            <pc:sldMk cId="3491762327" sldId="276"/>
            <ac:picMk id="93" creationId="{F367849C-940D-4D79-8D17-8729009317EF}"/>
          </ac:picMkLst>
        </pc:picChg>
        <pc:picChg chg="del">
          <ac:chgData name="Nicholas Blenker" userId="228e909b-c64f-49db-ae86-7a88a5efdfa7" providerId="ADAL" clId="{7E9F1DE8-4EC3-46D4-B198-3C900D637809}" dt="2022-02-28T21:51:31.828" v="12" actId="478"/>
          <ac:picMkLst>
            <pc:docMk/>
            <pc:sldMk cId="3491762327" sldId="276"/>
            <ac:picMk id="94" creationId="{602F9453-FC30-4C47-87C7-2BAB69A1F30D}"/>
          </ac:picMkLst>
        </pc:picChg>
        <pc:picChg chg="mod">
          <ac:chgData name="Nicholas Blenker" userId="228e909b-c64f-49db-ae86-7a88a5efdfa7" providerId="ADAL" clId="{7E9F1DE8-4EC3-46D4-B198-3C900D637809}" dt="2022-02-28T22:25:00.206" v="462" actId="207"/>
          <ac:picMkLst>
            <pc:docMk/>
            <pc:sldMk cId="3491762327" sldId="276"/>
            <ac:picMk id="94" creationId="{8E078764-EC9B-4621-8289-96825F539585}"/>
          </ac:picMkLst>
        </pc:picChg>
        <pc:picChg chg="add mod">
          <ac:chgData name="Nicholas Blenker" userId="228e909b-c64f-49db-ae86-7a88a5efdfa7" providerId="ADAL" clId="{7E9F1DE8-4EC3-46D4-B198-3C900D637809}" dt="2022-03-03T20:34:48.063" v="989" actId="1076"/>
          <ac:picMkLst>
            <pc:docMk/>
            <pc:sldMk cId="3491762327" sldId="276"/>
            <ac:picMk id="104" creationId="{F30FC236-5115-45D1-9090-C6628D7369F9}"/>
          </ac:picMkLst>
        </pc:picChg>
        <pc:picChg chg="del">
          <ac:chgData name="Nicholas Blenker" userId="228e909b-c64f-49db-ae86-7a88a5efdfa7" providerId="ADAL" clId="{7E9F1DE8-4EC3-46D4-B198-3C900D637809}" dt="2022-02-28T21:51:37.703" v="19" actId="478"/>
          <ac:picMkLst>
            <pc:docMk/>
            <pc:sldMk cId="3491762327" sldId="276"/>
            <ac:picMk id="108" creationId="{C76B1A71-A034-4B25-A596-8CAD53DDD86F}"/>
          </ac:picMkLst>
        </pc:picChg>
        <pc:picChg chg="mod">
          <ac:chgData name="Nicholas Blenker" userId="228e909b-c64f-49db-ae86-7a88a5efdfa7" providerId="ADAL" clId="{7E9F1DE8-4EC3-46D4-B198-3C900D637809}" dt="2022-02-28T22:25:00.206" v="462" actId="207"/>
          <ac:picMkLst>
            <pc:docMk/>
            <pc:sldMk cId="3491762327" sldId="276"/>
            <ac:picMk id="121" creationId="{B4F6C594-9622-4525-8272-4128C7976162}"/>
          </ac:picMkLst>
        </pc:picChg>
        <pc:picChg chg="mod">
          <ac:chgData name="Nicholas Blenker" userId="228e909b-c64f-49db-ae86-7a88a5efdfa7" providerId="ADAL" clId="{7E9F1DE8-4EC3-46D4-B198-3C900D637809}" dt="2022-02-28T22:25:00.206" v="462" actId="207"/>
          <ac:picMkLst>
            <pc:docMk/>
            <pc:sldMk cId="3491762327" sldId="276"/>
            <ac:picMk id="122" creationId="{23E4F6E0-151D-469E-AD39-A5074670FC0E}"/>
          </ac:picMkLst>
        </pc:picChg>
        <pc:picChg chg="mod">
          <ac:chgData name="Nicholas Blenker" userId="228e909b-c64f-49db-ae86-7a88a5efdfa7" providerId="ADAL" clId="{7E9F1DE8-4EC3-46D4-B198-3C900D637809}" dt="2022-02-28T22:25:00.206" v="462" actId="207"/>
          <ac:picMkLst>
            <pc:docMk/>
            <pc:sldMk cId="3491762327" sldId="276"/>
            <ac:picMk id="123" creationId="{31735329-F2F1-4510-BCD1-C68465A7897E}"/>
          </ac:picMkLst>
        </pc:picChg>
        <pc:picChg chg="add del mod ord">
          <ac:chgData name="Nicholas Blenker" userId="228e909b-c64f-49db-ae86-7a88a5efdfa7" providerId="ADAL" clId="{7E9F1DE8-4EC3-46D4-B198-3C900D637809}" dt="2022-02-28T22:42:22.829" v="501" actId="478"/>
          <ac:picMkLst>
            <pc:docMk/>
            <pc:sldMk cId="3491762327" sldId="276"/>
            <ac:picMk id="147" creationId="{1F0F6F68-87C1-41A3-A962-FAE554EA292E}"/>
          </ac:picMkLst>
        </pc:picChg>
        <pc:cxnChg chg="mod">
          <ac:chgData name="Nicholas Blenker" userId="228e909b-c64f-49db-ae86-7a88a5efdfa7" providerId="ADAL" clId="{7E9F1DE8-4EC3-46D4-B198-3C900D637809}" dt="2022-02-28T22:02:05.575" v="203" actId="14100"/>
          <ac:cxnSpMkLst>
            <pc:docMk/>
            <pc:sldMk cId="3491762327" sldId="276"/>
            <ac:cxnSpMk id="3" creationId="{4A1761F9-AE79-4CEA-B144-AF46AC061674}"/>
          </ac:cxnSpMkLst>
        </pc:cxnChg>
        <pc:cxnChg chg="mod">
          <ac:chgData name="Nicholas Blenker" userId="228e909b-c64f-49db-ae86-7a88a5efdfa7" providerId="ADAL" clId="{7E9F1DE8-4EC3-46D4-B198-3C900D637809}" dt="2022-02-28T21:58:50.753" v="174" actId="14100"/>
          <ac:cxnSpMkLst>
            <pc:docMk/>
            <pc:sldMk cId="3491762327" sldId="276"/>
            <ac:cxnSpMk id="27" creationId="{5472C2EF-7118-4B63-B9CF-A4F7753B8A6C}"/>
          </ac:cxnSpMkLst>
        </pc:cxnChg>
        <pc:cxnChg chg="mod">
          <ac:chgData name="Nicholas Blenker" userId="228e909b-c64f-49db-ae86-7a88a5efdfa7" providerId="ADAL" clId="{7E9F1DE8-4EC3-46D4-B198-3C900D637809}" dt="2022-02-28T22:00:11.154" v="185" actId="14100"/>
          <ac:cxnSpMkLst>
            <pc:docMk/>
            <pc:sldMk cId="3491762327" sldId="276"/>
            <ac:cxnSpMk id="28" creationId="{FE9DB196-6363-466A-B213-FE9C738F5672}"/>
          </ac:cxnSpMkLst>
        </pc:cxnChg>
        <pc:cxnChg chg="mod">
          <ac:chgData name="Nicholas Blenker" userId="228e909b-c64f-49db-ae86-7a88a5efdfa7" providerId="ADAL" clId="{7E9F1DE8-4EC3-46D4-B198-3C900D637809}" dt="2022-02-28T22:00:45.806" v="190" actId="14100"/>
          <ac:cxnSpMkLst>
            <pc:docMk/>
            <pc:sldMk cId="3491762327" sldId="276"/>
            <ac:cxnSpMk id="29" creationId="{65ECF55C-A11B-4A15-B619-AE931B5D93EE}"/>
          </ac:cxnSpMkLst>
        </pc:cxnChg>
        <pc:cxnChg chg="mod">
          <ac:chgData name="Nicholas Blenker" userId="228e909b-c64f-49db-ae86-7a88a5efdfa7" providerId="ADAL" clId="{7E9F1DE8-4EC3-46D4-B198-3C900D637809}" dt="2022-02-28T22:00:23.528" v="187" actId="14100"/>
          <ac:cxnSpMkLst>
            <pc:docMk/>
            <pc:sldMk cId="3491762327" sldId="276"/>
            <ac:cxnSpMk id="30" creationId="{9D0BAC25-9E6D-4818-9EA6-7567CDDFE3A3}"/>
          </ac:cxnSpMkLst>
        </pc:cxnChg>
        <pc:cxnChg chg="mod">
          <ac:chgData name="Nicholas Blenker" userId="228e909b-c64f-49db-ae86-7a88a5efdfa7" providerId="ADAL" clId="{7E9F1DE8-4EC3-46D4-B198-3C900D637809}" dt="2022-02-28T22:01:24.116" v="197" actId="1035"/>
          <ac:cxnSpMkLst>
            <pc:docMk/>
            <pc:sldMk cId="3491762327" sldId="276"/>
            <ac:cxnSpMk id="32" creationId="{BEFC86EB-A3F8-497C-AB1C-683604B86FF0}"/>
          </ac:cxnSpMkLst>
        </pc:cxnChg>
        <pc:cxnChg chg="mod">
          <ac:chgData name="Nicholas Blenker" userId="228e909b-c64f-49db-ae86-7a88a5efdfa7" providerId="ADAL" clId="{7E9F1DE8-4EC3-46D4-B198-3C900D637809}" dt="2022-02-28T22:01:17.116" v="194" actId="14100"/>
          <ac:cxnSpMkLst>
            <pc:docMk/>
            <pc:sldMk cId="3491762327" sldId="276"/>
            <ac:cxnSpMk id="51" creationId="{674C40A5-2EDC-4989-B857-E84B1F3F1CD1}"/>
          </ac:cxnSpMkLst>
        </pc:cxnChg>
        <pc:cxnChg chg="mod">
          <ac:chgData name="Nicholas Blenker" userId="228e909b-c64f-49db-ae86-7a88a5efdfa7" providerId="ADAL" clId="{7E9F1DE8-4EC3-46D4-B198-3C900D637809}" dt="2022-03-03T20:30:39.552" v="931" actId="208"/>
          <ac:cxnSpMkLst>
            <pc:docMk/>
            <pc:sldMk cId="3491762327" sldId="276"/>
            <ac:cxnSpMk id="67" creationId="{BBA40673-AE02-41FD-B159-55A35FD06F93}"/>
          </ac:cxnSpMkLst>
        </pc:cxnChg>
        <pc:cxnChg chg="mod">
          <ac:chgData name="Nicholas Blenker" userId="228e909b-c64f-49db-ae86-7a88a5efdfa7" providerId="ADAL" clId="{7E9F1DE8-4EC3-46D4-B198-3C900D637809}" dt="2022-03-03T20:34:16.382" v="981" actId="1038"/>
          <ac:cxnSpMkLst>
            <pc:docMk/>
            <pc:sldMk cId="3491762327" sldId="276"/>
            <ac:cxnSpMk id="70" creationId="{34984D0D-2EAC-4906-9E66-85B4E809F45B}"/>
          </ac:cxnSpMkLst>
        </pc:cxnChg>
        <pc:cxnChg chg="del mod">
          <ac:chgData name="Nicholas Blenker" userId="228e909b-c64f-49db-ae86-7a88a5efdfa7" providerId="ADAL" clId="{7E9F1DE8-4EC3-46D4-B198-3C900D637809}" dt="2022-03-03T20:33:32.382" v="948" actId="478"/>
          <ac:cxnSpMkLst>
            <pc:docMk/>
            <pc:sldMk cId="3491762327" sldId="276"/>
            <ac:cxnSpMk id="71" creationId="{4B064491-3C9E-468D-8A77-A249110208B3}"/>
          </ac:cxnSpMkLst>
        </pc:cxnChg>
        <pc:cxnChg chg="del">
          <ac:chgData name="Nicholas Blenker" userId="228e909b-c64f-49db-ae86-7a88a5efdfa7" providerId="ADAL" clId="{7E9F1DE8-4EC3-46D4-B198-3C900D637809}" dt="2022-03-03T20:33:45.967" v="955" actId="478"/>
          <ac:cxnSpMkLst>
            <pc:docMk/>
            <pc:sldMk cId="3491762327" sldId="276"/>
            <ac:cxnSpMk id="72" creationId="{E767F019-8A3B-4620-8EFF-7E883322743C}"/>
          </ac:cxnSpMkLst>
        </pc:cxnChg>
        <pc:cxnChg chg="del">
          <ac:chgData name="Nicholas Blenker" userId="228e909b-c64f-49db-ae86-7a88a5efdfa7" providerId="ADAL" clId="{7E9F1DE8-4EC3-46D4-B198-3C900D637809}" dt="2022-03-03T20:33:43.771" v="954" actId="478"/>
          <ac:cxnSpMkLst>
            <pc:docMk/>
            <pc:sldMk cId="3491762327" sldId="276"/>
            <ac:cxnSpMk id="73" creationId="{1E8AE9C4-4B29-44B8-B794-6D52D86D02D5}"/>
          </ac:cxnSpMkLst>
        </pc:cxnChg>
        <pc:cxnChg chg="del">
          <ac:chgData name="Nicholas Blenker" userId="228e909b-c64f-49db-ae86-7a88a5efdfa7" providerId="ADAL" clId="{7E9F1DE8-4EC3-46D4-B198-3C900D637809}" dt="2022-03-03T20:33:41.928" v="953" actId="478"/>
          <ac:cxnSpMkLst>
            <pc:docMk/>
            <pc:sldMk cId="3491762327" sldId="276"/>
            <ac:cxnSpMk id="74" creationId="{B14D9420-0812-4E75-A106-1CADAAE1A8DE}"/>
          </ac:cxnSpMkLst>
        </pc:cxnChg>
        <pc:cxnChg chg="del">
          <ac:chgData name="Nicholas Blenker" userId="228e909b-c64f-49db-ae86-7a88a5efdfa7" providerId="ADAL" clId="{7E9F1DE8-4EC3-46D4-B198-3C900D637809}" dt="2022-03-03T20:33:39.700" v="952" actId="478"/>
          <ac:cxnSpMkLst>
            <pc:docMk/>
            <pc:sldMk cId="3491762327" sldId="276"/>
            <ac:cxnSpMk id="75" creationId="{3B606479-97EF-4D60-B9F8-F3202AEA5839}"/>
          </ac:cxnSpMkLst>
        </pc:cxnChg>
        <pc:cxnChg chg="del">
          <ac:chgData name="Nicholas Blenker" userId="228e909b-c64f-49db-ae86-7a88a5efdfa7" providerId="ADAL" clId="{7E9F1DE8-4EC3-46D4-B198-3C900D637809}" dt="2022-03-03T20:33:37.653" v="951" actId="478"/>
          <ac:cxnSpMkLst>
            <pc:docMk/>
            <pc:sldMk cId="3491762327" sldId="276"/>
            <ac:cxnSpMk id="76" creationId="{8F7EB081-4A02-40BF-802F-81BFF0D3764F}"/>
          </ac:cxnSpMkLst>
        </pc:cxnChg>
        <pc:cxnChg chg="del">
          <ac:chgData name="Nicholas Blenker" userId="228e909b-c64f-49db-ae86-7a88a5efdfa7" providerId="ADAL" clId="{7E9F1DE8-4EC3-46D4-B198-3C900D637809}" dt="2022-02-28T21:57:33.465" v="161" actId="478"/>
          <ac:cxnSpMkLst>
            <pc:docMk/>
            <pc:sldMk cId="3491762327" sldId="276"/>
            <ac:cxnSpMk id="139" creationId="{29FA4074-46D6-4ABF-A340-5FDC17135F56}"/>
          </ac:cxnSpMkLst>
        </pc:cxnChg>
        <pc:cxnChg chg="del mod">
          <ac:chgData name="Nicholas Blenker" userId="228e909b-c64f-49db-ae86-7a88a5efdfa7" providerId="ADAL" clId="{7E9F1DE8-4EC3-46D4-B198-3C900D637809}" dt="2022-02-28T21:57:32.272" v="160" actId="478"/>
          <ac:cxnSpMkLst>
            <pc:docMk/>
            <pc:sldMk cId="3491762327" sldId="276"/>
            <ac:cxnSpMk id="140" creationId="{41BA235C-6F24-41B6-B296-234EB4DD8C81}"/>
          </ac:cxnSpMkLst>
        </pc:cxnChg>
        <pc:cxnChg chg="del mod">
          <ac:chgData name="Nicholas Blenker" userId="228e909b-c64f-49db-ae86-7a88a5efdfa7" providerId="ADAL" clId="{7E9F1DE8-4EC3-46D4-B198-3C900D637809}" dt="2022-02-28T21:57:40.067" v="167" actId="478"/>
          <ac:cxnSpMkLst>
            <pc:docMk/>
            <pc:sldMk cId="3491762327" sldId="276"/>
            <ac:cxnSpMk id="141" creationId="{0E351FD4-D0AB-42FB-A2F5-AE4F4E2E59EE}"/>
          </ac:cxnSpMkLst>
        </pc:cxnChg>
        <pc:cxnChg chg="del">
          <ac:chgData name="Nicholas Blenker" userId="228e909b-c64f-49db-ae86-7a88a5efdfa7" providerId="ADAL" clId="{7E9F1DE8-4EC3-46D4-B198-3C900D637809}" dt="2022-02-28T21:57:39.393" v="166" actId="478"/>
          <ac:cxnSpMkLst>
            <pc:docMk/>
            <pc:sldMk cId="3491762327" sldId="276"/>
            <ac:cxnSpMk id="142" creationId="{8FD6D90F-937D-4E4C-9E6C-09A5BB215E40}"/>
          </ac:cxnSpMkLst>
        </pc:cxnChg>
        <pc:cxnChg chg="del">
          <ac:chgData name="Nicholas Blenker" userId="228e909b-c64f-49db-ae86-7a88a5efdfa7" providerId="ADAL" clId="{7E9F1DE8-4EC3-46D4-B198-3C900D637809}" dt="2022-02-28T21:57:34.325" v="162" actId="478"/>
          <ac:cxnSpMkLst>
            <pc:docMk/>
            <pc:sldMk cId="3491762327" sldId="276"/>
            <ac:cxnSpMk id="143" creationId="{DF84FB02-8D57-4388-ACB9-E5AEC93E0B33}"/>
          </ac:cxnSpMkLst>
        </pc:cxnChg>
        <pc:cxnChg chg="del">
          <ac:chgData name="Nicholas Blenker" userId="228e909b-c64f-49db-ae86-7a88a5efdfa7" providerId="ADAL" clId="{7E9F1DE8-4EC3-46D4-B198-3C900D637809}" dt="2022-02-28T21:57:35.393" v="163" actId="478"/>
          <ac:cxnSpMkLst>
            <pc:docMk/>
            <pc:sldMk cId="3491762327" sldId="276"/>
            <ac:cxnSpMk id="144" creationId="{27E7085C-8E19-45C8-BE5F-37A707C9EB64}"/>
          </ac:cxnSpMkLst>
        </pc:cxnChg>
        <pc:cxnChg chg="del">
          <ac:chgData name="Nicholas Blenker" userId="228e909b-c64f-49db-ae86-7a88a5efdfa7" providerId="ADAL" clId="{7E9F1DE8-4EC3-46D4-B198-3C900D637809}" dt="2022-02-28T21:57:36.527" v="164" actId="478"/>
          <ac:cxnSpMkLst>
            <pc:docMk/>
            <pc:sldMk cId="3491762327" sldId="276"/>
            <ac:cxnSpMk id="145" creationId="{C55BF41A-D8CB-415B-B47A-E92A5928DD11}"/>
          </ac:cxnSpMkLst>
        </pc:cxnChg>
        <pc:cxnChg chg="del">
          <ac:chgData name="Nicholas Blenker" userId="228e909b-c64f-49db-ae86-7a88a5efdfa7" providerId="ADAL" clId="{7E9F1DE8-4EC3-46D4-B198-3C900D637809}" dt="2022-02-28T21:57:38.192" v="165" actId="478"/>
          <ac:cxnSpMkLst>
            <pc:docMk/>
            <pc:sldMk cId="3491762327" sldId="276"/>
            <ac:cxnSpMk id="146" creationId="{7FDE5D40-A5EF-4BE0-8E52-F9A9FA645AC9}"/>
          </ac:cxnSpMkLst>
        </pc:cxnChg>
      </pc:sldChg>
      <pc:sldChg chg="add del">
        <pc:chgData name="Nicholas Blenker" userId="228e909b-c64f-49db-ae86-7a88a5efdfa7" providerId="ADAL" clId="{7E9F1DE8-4EC3-46D4-B198-3C900D637809}" dt="2022-02-28T22:23:37.869" v="453" actId="47"/>
        <pc:sldMkLst>
          <pc:docMk/>
          <pc:sldMk cId="3427633064" sldId="277"/>
        </pc:sldMkLst>
      </pc:sldChg>
      <pc:sldChg chg="add del">
        <pc:chgData name="Nicholas Blenker" userId="228e909b-c64f-49db-ae86-7a88a5efdfa7" providerId="ADAL" clId="{7E9F1DE8-4EC3-46D4-B198-3C900D637809}" dt="2022-02-28T22:23:36.877" v="452" actId="47"/>
        <pc:sldMkLst>
          <pc:docMk/>
          <pc:sldMk cId="4214902719" sldId="278"/>
        </pc:sldMkLst>
      </pc:sldChg>
      <pc:sldChg chg="addSp delSp modSp new mod">
        <pc:chgData name="Nicholas Blenker" userId="228e909b-c64f-49db-ae86-7a88a5efdfa7" providerId="ADAL" clId="{7E9F1DE8-4EC3-46D4-B198-3C900D637809}" dt="2022-02-28T22:41:59.056" v="500" actId="1076"/>
        <pc:sldMkLst>
          <pc:docMk/>
          <pc:sldMk cId="3416182351" sldId="279"/>
        </pc:sldMkLst>
        <pc:spChg chg="del">
          <ac:chgData name="Nicholas Blenker" userId="228e909b-c64f-49db-ae86-7a88a5efdfa7" providerId="ADAL" clId="{7E9F1DE8-4EC3-46D4-B198-3C900D637809}" dt="2022-02-28T22:09:53.533" v="394" actId="478"/>
          <ac:spMkLst>
            <pc:docMk/>
            <pc:sldMk cId="3416182351" sldId="279"/>
            <ac:spMk id="2" creationId="{283068D5-3423-4EC3-9403-0926B5EC6E8B}"/>
          </ac:spMkLst>
        </pc:spChg>
        <pc:spChg chg="del">
          <ac:chgData name="Nicholas Blenker" userId="228e909b-c64f-49db-ae86-7a88a5efdfa7" providerId="ADAL" clId="{7E9F1DE8-4EC3-46D4-B198-3C900D637809}" dt="2022-02-28T22:09:51.435" v="393" actId="478"/>
          <ac:spMkLst>
            <pc:docMk/>
            <pc:sldMk cId="3416182351" sldId="279"/>
            <ac:spMk id="3" creationId="{A4F61AD9-4028-42FA-B24B-450D875F4BB0}"/>
          </ac:spMkLst>
        </pc:spChg>
        <pc:spChg chg="del mod">
          <ac:chgData name="Nicholas Blenker" userId="228e909b-c64f-49db-ae86-7a88a5efdfa7" providerId="ADAL" clId="{7E9F1DE8-4EC3-46D4-B198-3C900D637809}" dt="2022-02-28T22:23:47.653" v="457" actId="478"/>
          <ac:spMkLst>
            <pc:docMk/>
            <pc:sldMk cId="3416182351" sldId="279"/>
            <ac:spMk id="5" creationId="{EC757A3E-8841-4F52-A7FA-D4038EAB3AB1}"/>
          </ac:spMkLst>
        </pc:spChg>
        <pc:spChg chg="del mod">
          <ac:chgData name="Nicholas Blenker" userId="228e909b-c64f-49db-ae86-7a88a5efdfa7" providerId="ADAL" clId="{7E9F1DE8-4EC3-46D4-B198-3C900D637809}" dt="2022-02-28T22:23:43.074" v="455" actId="478"/>
          <ac:spMkLst>
            <pc:docMk/>
            <pc:sldMk cId="3416182351" sldId="279"/>
            <ac:spMk id="6" creationId="{21FA7DD1-2391-4285-BEBF-99D9DA4EA1A8}"/>
          </ac:spMkLst>
        </pc:spChg>
        <pc:spChg chg="add mod">
          <ac:chgData name="Nicholas Blenker" userId="228e909b-c64f-49db-ae86-7a88a5efdfa7" providerId="ADAL" clId="{7E9F1DE8-4EC3-46D4-B198-3C900D637809}" dt="2022-02-28T22:13:21.005" v="432" actId="164"/>
          <ac:spMkLst>
            <pc:docMk/>
            <pc:sldMk cId="3416182351" sldId="279"/>
            <ac:spMk id="8" creationId="{94BF4D39-0249-4068-896C-8789FB96AE29}"/>
          </ac:spMkLst>
        </pc:spChg>
        <pc:spChg chg="add mod">
          <ac:chgData name="Nicholas Blenker" userId="228e909b-c64f-49db-ae86-7a88a5efdfa7" providerId="ADAL" clId="{7E9F1DE8-4EC3-46D4-B198-3C900D637809}" dt="2022-02-28T22:13:21.005" v="432" actId="164"/>
          <ac:spMkLst>
            <pc:docMk/>
            <pc:sldMk cId="3416182351" sldId="279"/>
            <ac:spMk id="9" creationId="{1C368A35-9E5D-4643-908C-6BDB4CC2BEC1}"/>
          </ac:spMkLst>
        </pc:spChg>
        <pc:spChg chg="add mod">
          <ac:chgData name="Nicholas Blenker" userId="228e909b-c64f-49db-ae86-7a88a5efdfa7" providerId="ADAL" clId="{7E9F1DE8-4EC3-46D4-B198-3C900D637809}" dt="2022-02-28T22:13:05.030" v="429" actId="208"/>
          <ac:spMkLst>
            <pc:docMk/>
            <pc:sldMk cId="3416182351" sldId="279"/>
            <ac:spMk id="10" creationId="{6EC57CDA-9A79-4B83-A161-33FDE2D24A39}"/>
          </ac:spMkLst>
        </pc:spChg>
        <pc:spChg chg="add del mod">
          <ac:chgData name="Nicholas Blenker" userId="228e909b-c64f-49db-ae86-7a88a5efdfa7" providerId="ADAL" clId="{7E9F1DE8-4EC3-46D4-B198-3C900D637809}" dt="2022-02-28T22:13:06.025" v="431"/>
          <ac:spMkLst>
            <pc:docMk/>
            <pc:sldMk cId="3416182351" sldId="279"/>
            <ac:spMk id="11" creationId="{95031E62-A19A-4465-A6FB-57FDC381E030}"/>
          </ac:spMkLst>
        </pc:spChg>
        <pc:spChg chg="add mod">
          <ac:chgData name="Nicholas Blenker" userId="228e909b-c64f-49db-ae86-7a88a5efdfa7" providerId="ADAL" clId="{7E9F1DE8-4EC3-46D4-B198-3C900D637809}" dt="2022-02-28T22:13:21.005" v="432" actId="164"/>
          <ac:spMkLst>
            <pc:docMk/>
            <pc:sldMk cId="3416182351" sldId="279"/>
            <ac:spMk id="12" creationId="{F271B008-03B2-4A09-8C0E-F60A73BE9B41}"/>
          </ac:spMkLst>
        </pc:spChg>
        <pc:spChg chg="add mod">
          <ac:chgData name="Nicholas Blenker" userId="228e909b-c64f-49db-ae86-7a88a5efdfa7" providerId="ADAL" clId="{7E9F1DE8-4EC3-46D4-B198-3C900D637809}" dt="2022-02-28T22:13:21.005" v="432" actId="164"/>
          <ac:spMkLst>
            <pc:docMk/>
            <pc:sldMk cId="3416182351" sldId="279"/>
            <ac:spMk id="13" creationId="{4E9CCA3E-E17E-4F49-A092-C3DE1BF4EDE3}"/>
          </ac:spMkLst>
        </pc:spChg>
        <pc:spChg chg="add mod">
          <ac:chgData name="Nicholas Blenker" userId="228e909b-c64f-49db-ae86-7a88a5efdfa7" providerId="ADAL" clId="{7E9F1DE8-4EC3-46D4-B198-3C900D637809}" dt="2022-02-28T22:13:21.005" v="432" actId="164"/>
          <ac:spMkLst>
            <pc:docMk/>
            <pc:sldMk cId="3416182351" sldId="279"/>
            <ac:spMk id="14" creationId="{C725D254-D792-4023-B4C1-3B03ACFB225B}"/>
          </ac:spMkLst>
        </pc:spChg>
        <pc:spChg chg="add mod">
          <ac:chgData name="Nicholas Blenker" userId="228e909b-c64f-49db-ae86-7a88a5efdfa7" providerId="ADAL" clId="{7E9F1DE8-4EC3-46D4-B198-3C900D637809}" dt="2022-02-28T22:13:29.704" v="433" actId="1076"/>
          <ac:spMkLst>
            <pc:docMk/>
            <pc:sldMk cId="3416182351" sldId="279"/>
            <ac:spMk id="15" creationId="{FE75153A-40B2-45DB-A0E3-18F2ACC3E991}"/>
          </ac:spMkLst>
        </pc:spChg>
        <pc:spChg chg="add mod">
          <ac:chgData name="Nicholas Blenker" userId="228e909b-c64f-49db-ae86-7a88a5efdfa7" providerId="ADAL" clId="{7E9F1DE8-4EC3-46D4-B198-3C900D637809}" dt="2022-02-28T22:13:21.005" v="432" actId="164"/>
          <ac:spMkLst>
            <pc:docMk/>
            <pc:sldMk cId="3416182351" sldId="279"/>
            <ac:spMk id="16" creationId="{E11BD7DD-9704-4E8E-A0E2-E5E503FD66ED}"/>
          </ac:spMkLst>
        </pc:spChg>
        <pc:spChg chg="add mod">
          <ac:chgData name="Nicholas Blenker" userId="228e909b-c64f-49db-ae86-7a88a5efdfa7" providerId="ADAL" clId="{7E9F1DE8-4EC3-46D4-B198-3C900D637809}" dt="2022-02-28T22:13:21.005" v="432" actId="164"/>
          <ac:spMkLst>
            <pc:docMk/>
            <pc:sldMk cId="3416182351" sldId="279"/>
            <ac:spMk id="17" creationId="{8AEBFD54-4767-47E1-8AA6-45038223F094}"/>
          </ac:spMkLst>
        </pc:spChg>
        <pc:spChg chg="add mod">
          <ac:chgData name="Nicholas Blenker" userId="228e909b-c64f-49db-ae86-7a88a5efdfa7" providerId="ADAL" clId="{7E9F1DE8-4EC3-46D4-B198-3C900D637809}" dt="2022-02-28T22:13:41.330" v="436" actId="208"/>
          <ac:spMkLst>
            <pc:docMk/>
            <pc:sldMk cId="3416182351" sldId="279"/>
            <ac:spMk id="19" creationId="{517A1AE2-7302-4335-84EB-2454D2ABD194}"/>
          </ac:spMkLst>
        </pc:spChg>
        <pc:spChg chg="add del mod">
          <ac:chgData name="Nicholas Blenker" userId="228e909b-c64f-49db-ae86-7a88a5efdfa7" providerId="ADAL" clId="{7E9F1DE8-4EC3-46D4-B198-3C900D637809}" dt="2022-02-28T22:27:47.057" v="490" actId="478"/>
          <ac:spMkLst>
            <pc:docMk/>
            <pc:sldMk cId="3416182351" sldId="279"/>
            <ac:spMk id="21" creationId="{BE6F8982-DC4F-43F1-92D7-7E6754A5812D}"/>
          </ac:spMkLst>
        </pc:spChg>
        <pc:grpChg chg="add mod">
          <ac:chgData name="Nicholas Blenker" userId="228e909b-c64f-49db-ae86-7a88a5efdfa7" providerId="ADAL" clId="{7E9F1DE8-4EC3-46D4-B198-3C900D637809}" dt="2022-02-28T22:13:21.005" v="432" actId="164"/>
          <ac:grpSpMkLst>
            <pc:docMk/>
            <pc:sldMk cId="3416182351" sldId="279"/>
            <ac:grpSpMk id="18" creationId="{5F8B89EC-3E44-4793-A40A-1F6E5FD96058}"/>
          </ac:grpSpMkLst>
        </pc:grpChg>
        <pc:picChg chg="add del mod">
          <ac:chgData name="Nicholas Blenker" userId="228e909b-c64f-49db-ae86-7a88a5efdfa7" providerId="ADAL" clId="{7E9F1DE8-4EC3-46D4-B198-3C900D637809}" dt="2022-02-28T22:11:16.007" v="405" actId="478"/>
          <ac:picMkLst>
            <pc:docMk/>
            <pc:sldMk cId="3416182351" sldId="279"/>
            <ac:picMk id="4" creationId="{A830F19C-CBAD-42C7-9A65-C01DDED1FF0B}"/>
          </ac:picMkLst>
        </pc:picChg>
        <pc:picChg chg="add mod">
          <ac:chgData name="Nicholas Blenker" userId="228e909b-c64f-49db-ae86-7a88a5efdfa7" providerId="ADAL" clId="{7E9F1DE8-4EC3-46D4-B198-3C900D637809}" dt="2022-02-28T22:13:21.005" v="432" actId="164"/>
          <ac:picMkLst>
            <pc:docMk/>
            <pc:sldMk cId="3416182351" sldId="279"/>
            <ac:picMk id="7" creationId="{860B688B-00A5-406F-AA42-9E2E021024E9}"/>
          </ac:picMkLst>
        </pc:picChg>
        <pc:picChg chg="add mod">
          <ac:chgData name="Nicholas Blenker" userId="228e909b-c64f-49db-ae86-7a88a5efdfa7" providerId="ADAL" clId="{7E9F1DE8-4EC3-46D4-B198-3C900D637809}" dt="2022-02-28T22:41:59.056" v="500" actId="1076"/>
          <ac:picMkLst>
            <pc:docMk/>
            <pc:sldMk cId="3416182351" sldId="279"/>
            <ac:picMk id="20" creationId="{15D275ED-9BF6-4CB0-B993-C614E53D96D5}"/>
          </ac:picMkLst>
        </pc:picChg>
      </pc:sldChg>
      <pc:sldChg chg="modSp mod">
        <pc:chgData name="Nicholas Blenker" userId="228e909b-c64f-49db-ae86-7a88a5efdfa7" providerId="ADAL" clId="{7E9F1DE8-4EC3-46D4-B198-3C900D637809}" dt="2022-03-02T18:40:30.673" v="813" actId="1076"/>
        <pc:sldMkLst>
          <pc:docMk/>
          <pc:sldMk cId="496369754" sldId="281"/>
        </pc:sldMkLst>
        <pc:spChg chg="mod">
          <ac:chgData name="Nicholas Blenker" userId="228e909b-c64f-49db-ae86-7a88a5efdfa7" providerId="ADAL" clId="{7E9F1DE8-4EC3-46D4-B198-3C900D637809}" dt="2022-03-02T18:30:50.157" v="600" actId="404"/>
          <ac:spMkLst>
            <pc:docMk/>
            <pc:sldMk cId="496369754" sldId="281"/>
            <ac:spMk id="9" creationId="{F3C7DC1B-377A-4397-8AAA-63B90CFF86FA}"/>
          </ac:spMkLst>
        </pc:spChg>
        <pc:spChg chg="mod">
          <ac:chgData name="Nicholas Blenker" userId="228e909b-c64f-49db-ae86-7a88a5efdfa7" providerId="ADAL" clId="{7E9F1DE8-4EC3-46D4-B198-3C900D637809}" dt="2022-03-02T18:30:33.424" v="584" actId="1076"/>
          <ac:spMkLst>
            <pc:docMk/>
            <pc:sldMk cId="496369754" sldId="281"/>
            <ac:spMk id="86" creationId="{F21B5203-76E4-4E00-A449-B7F1286D4C00}"/>
          </ac:spMkLst>
        </pc:spChg>
        <pc:spChg chg="mod">
          <ac:chgData name="Nicholas Blenker" userId="228e909b-c64f-49db-ae86-7a88a5efdfa7" providerId="ADAL" clId="{7E9F1DE8-4EC3-46D4-B198-3C900D637809}" dt="2022-03-02T18:32:21.774" v="784" actId="14100"/>
          <ac:spMkLst>
            <pc:docMk/>
            <pc:sldMk cId="496369754" sldId="281"/>
            <ac:spMk id="89" creationId="{461F702A-80AD-4252-B700-9EE0FD439ABF}"/>
          </ac:spMkLst>
        </pc:spChg>
        <pc:spChg chg="mod">
          <ac:chgData name="Nicholas Blenker" userId="228e909b-c64f-49db-ae86-7a88a5efdfa7" providerId="ADAL" clId="{7E9F1DE8-4EC3-46D4-B198-3C900D637809}" dt="2022-03-02T18:31:25.953" v="638" actId="14100"/>
          <ac:spMkLst>
            <pc:docMk/>
            <pc:sldMk cId="496369754" sldId="281"/>
            <ac:spMk id="108" creationId="{05058192-D99C-4804-A113-FAB6E34092F9}"/>
          </ac:spMkLst>
        </pc:spChg>
        <pc:spChg chg="mod">
          <ac:chgData name="Nicholas Blenker" userId="228e909b-c64f-49db-ae86-7a88a5efdfa7" providerId="ADAL" clId="{7E9F1DE8-4EC3-46D4-B198-3C900D637809}" dt="2022-03-02T18:30:42.848" v="599" actId="1038"/>
          <ac:spMkLst>
            <pc:docMk/>
            <pc:sldMk cId="496369754" sldId="281"/>
            <ac:spMk id="133" creationId="{C814D6C1-0EAA-4C78-8157-EB7D3EF8C61E}"/>
          </ac:spMkLst>
        </pc:spChg>
        <pc:spChg chg="mod">
          <ac:chgData name="Nicholas Blenker" userId="228e909b-c64f-49db-ae86-7a88a5efdfa7" providerId="ADAL" clId="{7E9F1DE8-4EC3-46D4-B198-3C900D637809}" dt="2022-03-02T18:30:57.598" v="601" actId="1035"/>
          <ac:spMkLst>
            <pc:docMk/>
            <pc:sldMk cId="496369754" sldId="281"/>
            <ac:spMk id="134" creationId="{93F29A3D-F69A-4B3A-AB5D-97D4824A999D}"/>
          </ac:spMkLst>
        </pc:spChg>
        <pc:spChg chg="mod">
          <ac:chgData name="Nicholas Blenker" userId="228e909b-c64f-49db-ae86-7a88a5efdfa7" providerId="ADAL" clId="{7E9F1DE8-4EC3-46D4-B198-3C900D637809}" dt="2022-03-02T18:31:02.751" v="604" actId="1035"/>
          <ac:spMkLst>
            <pc:docMk/>
            <pc:sldMk cId="496369754" sldId="281"/>
            <ac:spMk id="135" creationId="{F9AC6D4D-EC16-4CE4-96B4-DD146E6847AE}"/>
          </ac:spMkLst>
        </pc:spChg>
        <pc:spChg chg="mod">
          <ac:chgData name="Nicholas Blenker" userId="228e909b-c64f-49db-ae86-7a88a5efdfa7" providerId="ADAL" clId="{7E9F1DE8-4EC3-46D4-B198-3C900D637809}" dt="2022-03-02T18:31:04.834" v="607" actId="1035"/>
          <ac:spMkLst>
            <pc:docMk/>
            <pc:sldMk cId="496369754" sldId="281"/>
            <ac:spMk id="136" creationId="{97E21277-4208-4808-8AA5-0D3213970F64}"/>
          </ac:spMkLst>
        </pc:spChg>
        <pc:spChg chg="mod">
          <ac:chgData name="Nicholas Blenker" userId="228e909b-c64f-49db-ae86-7a88a5efdfa7" providerId="ADAL" clId="{7E9F1DE8-4EC3-46D4-B198-3C900D637809}" dt="2022-03-02T18:32:14" v="782" actId="1036"/>
          <ac:spMkLst>
            <pc:docMk/>
            <pc:sldMk cId="496369754" sldId="281"/>
            <ac:spMk id="137" creationId="{D6CEDE2C-B9C7-4876-B442-59EFA6A69D33}"/>
          </ac:spMkLst>
        </pc:spChg>
        <pc:spChg chg="mod">
          <ac:chgData name="Nicholas Blenker" userId="228e909b-c64f-49db-ae86-7a88a5efdfa7" providerId="ADAL" clId="{7E9F1DE8-4EC3-46D4-B198-3C900D637809}" dt="2022-03-02T18:39:41.994" v="809" actId="20577"/>
          <ac:spMkLst>
            <pc:docMk/>
            <pc:sldMk cId="496369754" sldId="281"/>
            <ac:spMk id="138" creationId="{292D1710-2539-423E-B97B-7AC050EE9376}"/>
          </ac:spMkLst>
        </pc:spChg>
        <pc:picChg chg="mod">
          <ac:chgData name="Nicholas Blenker" userId="228e909b-c64f-49db-ae86-7a88a5efdfa7" providerId="ADAL" clId="{7E9F1DE8-4EC3-46D4-B198-3C900D637809}" dt="2022-03-02T18:39:55.523" v="810" actId="1076"/>
          <ac:picMkLst>
            <pc:docMk/>
            <pc:sldMk cId="496369754" sldId="281"/>
            <ac:picMk id="93" creationId="{F367849C-940D-4D79-8D17-8729009317EF}"/>
          </ac:picMkLst>
        </pc:picChg>
        <pc:picChg chg="mod">
          <ac:chgData name="Nicholas Blenker" userId="228e909b-c64f-49db-ae86-7a88a5efdfa7" providerId="ADAL" clId="{7E9F1DE8-4EC3-46D4-B198-3C900D637809}" dt="2022-03-02T18:40:30.673" v="813" actId="1076"/>
          <ac:picMkLst>
            <pc:docMk/>
            <pc:sldMk cId="496369754" sldId="281"/>
            <ac:picMk id="121" creationId="{B4F6C594-9622-4525-8272-4128C7976162}"/>
          </ac:picMkLst>
        </pc:picChg>
        <pc:picChg chg="mod">
          <ac:chgData name="Nicholas Blenker" userId="228e909b-c64f-49db-ae86-7a88a5efdfa7" providerId="ADAL" clId="{7E9F1DE8-4EC3-46D4-B198-3C900D637809}" dt="2022-03-02T18:40:19.683" v="812" actId="1076"/>
          <ac:picMkLst>
            <pc:docMk/>
            <pc:sldMk cId="496369754" sldId="281"/>
            <ac:picMk id="123" creationId="{31735329-F2F1-4510-BCD1-C68465A7897E}"/>
          </ac:picMkLst>
        </pc:picChg>
        <pc:cxnChg chg="mod">
          <ac:chgData name="Nicholas Blenker" userId="228e909b-c64f-49db-ae86-7a88a5efdfa7" providerId="ADAL" clId="{7E9F1DE8-4EC3-46D4-B198-3C900D637809}" dt="2022-03-02T18:30:42.848" v="599" actId="1038"/>
          <ac:cxnSpMkLst>
            <pc:docMk/>
            <pc:sldMk cId="496369754" sldId="281"/>
            <ac:cxnSpMk id="51" creationId="{674C40A5-2EDC-4989-B857-E84B1F3F1CD1}"/>
          </ac:cxnSpMkLst>
        </pc:cxnChg>
        <pc:cxnChg chg="mod">
          <ac:chgData name="Nicholas Blenker" userId="228e909b-c64f-49db-ae86-7a88a5efdfa7" providerId="ADAL" clId="{7E9F1DE8-4EC3-46D4-B198-3C900D637809}" dt="2022-03-02T18:31:52.589" v="724" actId="1038"/>
          <ac:cxnSpMkLst>
            <pc:docMk/>
            <pc:sldMk cId="496369754" sldId="281"/>
            <ac:cxnSpMk id="113" creationId="{94239318-E6F0-4D9B-9DB5-9293E5166A31}"/>
          </ac:cxnSpMkLst>
        </pc:cxnChg>
      </pc:sldChg>
    </pc:docChg>
  </pc:docChgLst>
  <pc:docChgLst>
    <pc:chgData name="Nicholas Blenker" userId="S::njb17@my.fsu.edu::228e909b-c64f-49db-ae86-7a88a5efdfa7" providerId="AD" clId="Web-{17C42042-3FFB-AB06-BBEB-6C0CE1C54683}"/>
    <pc:docChg chg="addSld modSld">
      <pc:chgData name="Nicholas Blenker" userId="S::njb17@my.fsu.edu::228e909b-c64f-49db-ae86-7a88a5efdfa7" providerId="AD" clId="Web-{17C42042-3FFB-AB06-BBEB-6C0CE1C54683}" dt="2022-03-02T18:28:31.883" v="430" actId="14100"/>
      <pc:docMkLst>
        <pc:docMk/>
      </pc:docMkLst>
      <pc:sldChg chg="delSp modSp add replId">
        <pc:chgData name="Nicholas Blenker" userId="S::njb17@my.fsu.edu::228e909b-c64f-49db-ae86-7a88a5efdfa7" providerId="AD" clId="Web-{17C42042-3FFB-AB06-BBEB-6C0CE1C54683}" dt="2022-03-02T18:28:31.883" v="430" actId="14100"/>
        <pc:sldMkLst>
          <pc:docMk/>
          <pc:sldMk cId="496369754" sldId="281"/>
        </pc:sldMkLst>
        <pc:spChg chg="mod">
          <ac:chgData name="Nicholas Blenker" userId="S::njb17@my.fsu.edu::228e909b-c64f-49db-ae86-7a88a5efdfa7" providerId="AD" clId="Web-{17C42042-3FFB-AB06-BBEB-6C0CE1C54683}" dt="2022-03-02T18:25:32.550" v="10" actId="1076"/>
          <ac:spMkLst>
            <pc:docMk/>
            <pc:sldMk cId="496369754" sldId="281"/>
            <ac:spMk id="9" creationId="{F3C7DC1B-377A-4397-8AAA-63B90CFF86FA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524" v="382" actId="14100"/>
          <ac:spMkLst>
            <pc:docMk/>
            <pc:sldMk cId="496369754" sldId="281"/>
            <ac:spMk id="18" creationId="{471FF35C-FB68-4D6F-BE75-AB2813CBD78F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461" v="380" actId="14100"/>
          <ac:spMkLst>
            <pc:docMk/>
            <pc:sldMk cId="496369754" sldId="281"/>
            <ac:spMk id="19" creationId="{43C6F8B0-B6EE-4EBF-8753-D53C1B9B59B2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586" v="384" actId="14100"/>
          <ac:spMkLst>
            <pc:docMk/>
            <pc:sldMk cId="496369754" sldId="281"/>
            <ac:spMk id="23" creationId="{1B6F4484-AE30-48E4-B938-D3C5E10AFAB9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789" v="392" actId="14100"/>
          <ac:spMkLst>
            <pc:docMk/>
            <pc:sldMk cId="496369754" sldId="281"/>
            <ac:spMk id="44" creationId="{5F77C3F3-3CB8-4793-B177-1F08FEB54AD5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821" v="393" actId="14100"/>
          <ac:spMkLst>
            <pc:docMk/>
            <pc:sldMk cId="496369754" sldId="281"/>
            <ac:spMk id="45" creationId="{EEC104AD-0CC4-4C15-AF4C-43A5766D0916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649" v="351" actId="14100"/>
          <ac:spMkLst>
            <pc:docMk/>
            <pc:sldMk cId="496369754" sldId="281"/>
            <ac:spMk id="64" creationId="{594DC1D9-A9D3-4C14-91AE-84A302580AA7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758" v="355" actId="14100"/>
          <ac:spMkLst>
            <pc:docMk/>
            <pc:sldMk cId="496369754" sldId="281"/>
            <ac:spMk id="66" creationId="{A1DD302C-7B63-4942-B8FA-F51BE70B78C6}"/>
          </ac:spMkLst>
        </pc:spChg>
        <pc:spChg chg="mod">
          <ac:chgData name="Nicholas Blenker" userId="S::njb17@my.fsu.edu::228e909b-c64f-49db-ae86-7a88a5efdfa7" providerId="AD" clId="Web-{17C42042-3FFB-AB06-BBEB-6C0CE1C54683}" dt="2022-03-02T18:25:32.519" v="9" actId="1076"/>
          <ac:spMkLst>
            <pc:docMk/>
            <pc:sldMk cId="496369754" sldId="281"/>
            <ac:spMk id="86" creationId="{F21B5203-76E4-4E00-A449-B7F1286D4C00}"/>
          </ac:spMkLst>
        </pc:spChg>
        <pc:spChg chg="mod">
          <ac:chgData name="Nicholas Blenker" userId="S::njb17@my.fsu.edu::228e909b-c64f-49db-ae86-7a88a5efdfa7" providerId="AD" clId="Web-{17C42042-3FFB-AB06-BBEB-6C0CE1C54683}" dt="2022-03-02T18:25:37.800" v="15" actId="1076"/>
          <ac:spMkLst>
            <pc:docMk/>
            <pc:sldMk cId="496369754" sldId="281"/>
            <ac:spMk id="89" creationId="{461F702A-80AD-4252-B700-9EE0FD439ABF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367" v="341" actId="14100"/>
          <ac:spMkLst>
            <pc:docMk/>
            <pc:sldMk cId="496369754" sldId="281"/>
            <ac:spMk id="97" creationId="{530D23BD-8D2F-4BE3-8141-B27492045A95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930" v="361" actId="14100"/>
          <ac:spMkLst>
            <pc:docMk/>
            <pc:sldMk cId="496369754" sldId="281"/>
            <ac:spMk id="101" creationId="{2F206EF5-5F7A-403A-8F94-DECB65914F0C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024" v="364" actId="14100"/>
          <ac:spMkLst>
            <pc:docMk/>
            <pc:sldMk cId="496369754" sldId="281"/>
            <ac:spMk id="102" creationId="{34BC40C8-A9A0-442A-91A4-87B6FA513FF4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961" v="398" actId="14100"/>
          <ac:spMkLst>
            <pc:docMk/>
            <pc:sldMk cId="496369754" sldId="281"/>
            <ac:spMk id="103" creationId="{016EFFB2-683E-414B-B306-0E4EE56BB6F0}"/>
          </ac:spMkLst>
        </pc:spChg>
        <pc:spChg chg="mod">
          <ac:chgData name="Nicholas Blenker" userId="S::njb17@my.fsu.edu::228e909b-c64f-49db-ae86-7a88a5efdfa7" providerId="AD" clId="Web-{17C42042-3FFB-AB06-BBEB-6C0CE1C54683}" dt="2022-03-02T18:25:32.487" v="8" actId="1076"/>
          <ac:spMkLst>
            <pc:docMk/>
            <pc:sldMk cId="496369754" sldId="281"/>
            <ac:spMk id="108" creationId="{05058192-D99C-4804-A113-FAB6E34092F9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977" v="399" actId="14100"/>
          <ac:spMkLst>
            <pc:docMk/>
            <pc:sldMk cId="496369754" sldId="281"/>
            <ac:spMk id="111" creationId="{9B4EDF68-6E99-4805-AF0E-41F6A66E6E6F}"/>
          </ac:spMkLst>
        </pc:spChg>
        <pc:spChg chg="mod">
          <ac:chgData name="Nicholas Blenker" userId="S::njb17@my.fsu.edu::228e909b-c64f-49db-ae86-7a88a5efdfa7" providerId="AD" clId="Web-{17C42042-3FFB-AB06-BBEB-6C0CE1C54683}" dt="2022-03-02T18:28:01.601" v="248" actId="20577"/>
          <ac:spMkLst>
            <pc:docMk/>
            <pc:sldMk cId="496369754" sldId="281"/>
            <ac:spMk id="112" creationId="{A8AD96D9-F561-4804-9B4A-5F96667E4ED6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555" v="383" actId="14100"/>
          <ac:spMkLst>
            <pc:docMk/>
            <pc:sldMk cId="496369754" sldId="281"/>
            <ac:spMk id="115" creationId="{B9A04BDC-3F18-47AB-AA69-1FA29E4299B4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664" v="352" actId="14100"/>
          <ac:spMkLst>
            <pc:docMk/>
            <pc:sldMk cId="496369754" sldId="281"/>
            <ac:spMk id="116" creationId="{26BECCD5-662A-412F-9E15-769F89A7F449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696" v="353" actId="14100"/>
          <ac:spMkLst>
            <pc:docMk/>
            <pc:sldMk cId="496369754" sldId="281"/>
            <ac:spMk id="117" creationId="{39C26C77-96D8-45A8-A28A-C6B96D54D1B8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492" v="381" actId="14100"/>
          <ac:spMkLst>
            <pc:docMk/>
            <pc:sldMk cId="496369754" sldId="281"/>
            <ac:spMk id="118" creationId="{EA710DC7-13BF-4D77-8238-26DFD47EA854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727" v="354" actId="14100"/>
          <ac:spMkLst>
            <pc:docMk/>
            <pc:sldMk cId="496369754" sldId="281"/>
            <ac:spMk id="119" creationId="{9BAC9463-0C73-4F76-9E6F-2D4AB88F4F00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789" v="356" actId="14100"/>
          <ac:spMkLst>
            <pc:docMk/>
            <pc:sldMk cId="496369754" sldId="281"/>
            <ac:spMk id="120" creationId="{0B1AFDE7-EC1B-48BB-9035-270F0770A3D7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602" v="385" actId="14100"/>
          <ac:spMkLst>
            <pc:docMk/>
            <pc:sldMk cId="496369754" sldId="281"/>
            <ac:spMk id="124" creationId="{61F9E30E-38F4-473A-ADB3-ADCA96BFBBE0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805" v="357" actId="14100"/>
          <ac:spMkLst>
            <pc:docMk/>
            <pc:sldMk cId="496369754" sldId="281"/>
            <ac:spMk id="125" creationId="{85FE9CA1-D7EF-48B6-B210-FCA9B2F06DEB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836" v="358" actId="14100"/>
          <ac:spMkLst>
            <pc:docMk/>
            <pc:sldMk cId="496369754" sldId="281"/>
            <ac:spMk id="127" creationId="{B4218BBA-7FE6-4344-9F2B-36090D022384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961" v="362" actId="14100"/>
          <ac:spMkLst>
            <pc:docMk/>
            <pc:sldMk cId="496369754" sldId="281"/>
            <ac:spMk id="129" creationId="{89FEC8EB-C838-4A53-B648-EB62F7F514DD}"/>
          </ac:spMkLst>
        </pc:spChg>
        <pc:spChg chg="mod">
          <ac:chgData name="Nicholas Blenker" userId="S::njb17@my.fsu.edu::228e909b-c64f-49db-ae86-7a88a5efdfa7" providerId="AD" clId="Web-{17C42042-3FFB-AB06-BBEB-6C0CE1C54683}" dt="2022-03-02T18:28:29.992" v="363" actId="14100"/>
          <ac:spMkLst>
            <pc:docMk/>
            <pc:sldMk cId="496369754" sldId="281"/>
            <ac:spMk id="130" creationId="{D51E1982-0107-4D71-8716-775D7D211ED4}"/>
          </ac:spMkLst>
        </pc:spChg>
        <pc:spChg chg="mod">
          <ac:chgData name="Nicholas Blenker" userId="S::njb17@my.fsu.edu::228e909b-c64f-49db-ae86-7a88a5efdfa7" providerId="AD" clId="Web-{17C42042-3FFB-AB06-BBEB-6C0CE1C54683}" dt="2022-03-02T18:25:32.581" v="11" actId="1076"/>
          <ac:spMkLst>
            <pc:docMk/>
            <pc:sldMk cId="496369754" sldId="281"/>
            <ac:spMk id="133" creationId="{C814D6C1-0EAA-4C78-8157-EB7D3EF8C61E}"/>
          </ac:spMkLst>
        </pc:spChg>
        <pc:spChg chg="mod">
          <ac:chgData name="Nicholas Blenker" userId="S::njb17@my.fsu.edu::228e909b-c64f-49db-ae86-7a88a5efdfa7" providerId="AD" clId="Web-{17C42042-3FFB-AB06-BBEB-6C0CE1C54683}" dt="2022-03-02T18:25:32.612" v="12" actId="1076"/>
          <ac:spMkLst>
            <pc:docMk/>
            <pc:sldMk cId="496369754" sldId="281"/>
            <ac:spMk id="134" creationId="{93F29A3D-F69A-4B3A-AB5D-97D4824A999D}"/>
          </ac:spMkLst>
        </pc:spChg>
        <pc:spChg chg="mod">
          <ac:chgData name="Nicholas Blenker" userId="S::njb17@my.fsu.edu::228e909b-c64f-49db-ae86-7a88a5efdfa7" providerId="AD" clId="Web-{17C42042-3FFB-AB06-BBEB-6C0CE1C54683}" dt="2022-03-02T18:25:32.628" v="13" actId="1076"/>
          <ac:spMkLst>
            <pc:docMk/>
            <pc:sldMk cId="496369754" sldId="281"/>
            <ac:spMk id="135" creationId="{F9AC6D4D-EC16-4CE4-96B4-DD146E6847AE}"/>
          </ac:spMkLst>
        </pc:spChg>
        <pc:spChg chg="mod">
          <ac:chgData name="Nicholas Blenker" userId="S::njb17@my.fsu.edu::228e909b-c64f-49db-ae86-7a88a5efdfa7" providerId="AD" clId="Web-{17C42042-3FFB-AB06-BBEB-6C0CE1C54683}" dt="2022-03-02T18:25:32.659" v="14" actId="1076"/>
          <ac:spMkLst>
            <pc:docMk/>
            <pc:sldMk cId="496369754" sldId="281"/>
            <ac:spMk id="136" creationId="{97E21277-4208-4808-8AA5-0D3213970F64}"/>
          </ac:spMkLst>
        </pc:spChg>
        <pc:spChg chg="mod">
          <ac:chgData name="Nicholas Blenker" userId="S::njb17@my.fsu.edu::228e909b-c64f-49db-ae86-7a88a5efdfa7" providerId="AD" clId="Web-{17C42042-3FFB-AB06-BBEB-6C0CE1C54683}" dt="2022-03-02T18:25:37.831" v="16" actId="1076"/>
          <ac:spMkLst>
            <pc:docMk/>
            <pc:sldMk cId="496369754" sldId="281"/>
            <ac:spMk id="137" creationId="{D6CEDE2C-B9C7-4876-B442-59EFA6A69D33}"/>
          </ac:spMkLst>
        </pc:spChg>
        <pc:spChg chg="mod">
          <ac:chgData name="Nicholas Blenker" userId="S::njb17@my.fsu.edu::228e909b-c64f-49db-ae86-7a88a5efdfa7" providerId="AD" clId="Web-{17C42042-3FFB-AB06-BBEB-6C0CE1C54683}" dt="2022-03-02T18:28:31.039" v="401" actId="14100"/>
          <ac:spMkLst>
            <pc:docMk/>
            <pc:sldMk cId="496369754" sldId="281"/>
            <ac:spMk id="145" creationId="{710DC050-1BA6-44C1-A4C6-AF8136C52D54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133" v="368" actId="14100"/>
          <ac:spMkLst>
            <pc:docMk/>
            <pc:sldMk cId="496369754" sldId="281"/>
            <ac:spMk id="146" creationId="{AA4BBCE1-52B3-462C-AFBE-5748150F4FB6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164" v="369" actId="14100"/>
          <ac:spMkLst>
            <pc:docMk/>
            <pc:sldMk cId="496369754" sldId="281"/>
            <ac:spMk id="148" creationId="{176DA649-F40E-4B5D-A427-D3AB46966C21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196" v="370" actId="14100"/>
          <ac:spMkLst>
            <pc:docMk/>
            <pc:sldMk cId="496369754" sldId="281"/>
            <ac:spMk id="149" creationId="{94EEEF23-9146-43FC-BC2E-9A42615200C2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227" v="371" actId="14100"/>
          <ac:spMkLst>
            <pc:docMk/>
            <pc:sldMk cId="496369754" sldId="281"/>
            <ac:spMk id="152" creationId="{8FFE4DAC-A439-4134-A6F6-17DF852D56BE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242" v="372" actId="14100"/>
          <ac:spMkLst>
            <pc:docMk/>
            <pc:sldMk cId="496369754" sldId="281"/>
            <ac:spMk id="153" creationId="{12A71DA7-2758-4C50-9A2C-CD4D75F34716}"/>
          </ac:spMkLst>
        </pc:spChg>
        <pc:spChg chg="mod">
          <ac:chgData name="Nicholas Blenker" userId="S::njb17@my.fsu.edu::228e909b-c64f-49db-ae86-7a88a5efdfa7" providerId="AD" clId="Web-{17C42042-3FFB-AB06-BBEB-6C0CE1C54683}" dt="2022-03-02T18:28:30.274" v="373" actId="14100"/>
          <ac:spMkLst>
            <pc:docMk/>
            <pc:sldMk cId="496369754" sldId="281"/>
            <ac:spMk id="154" creationId="{44B1B99F-A9BA-477A-8DD9-B1978F89D00B}"/>
          </ac:spMkLst>
        </pc:spChg>
        <pc:spChg chg="mod">
          <ac:chgData name="Nicholas Blenker" userId="S::njb17@my.fsu.edu::228e909b-c64f-49db-ae86-7a88a5efdfa7" providerId="AD" clId="Web-{17C42042-3FFB-AB06-BBEB-6C0CE1C54683}" dt="2022-03-02T18:28:31.008" v="400" actId="14100"/>
          <ac:spMkLst>
            <pc:docMk/>
            <pc:sldMk cId="496369754" sldId="281"/>
            <ac:spMk id="155" creationId="{B42E3E90-7812-49C7-B1BC-25C7F7163AE3}"/>
          </ac:spMkLst>
        </pc:spChg>
        <pc:spChg chg="mod">
          <ac:chgData name="Nicholas Blenker" userId="S::njb17@my.fsu.edu::228e909b-c64f-49db-ae86-7a88a5efdfa7" providerId="AD" clId="Web-{17C42042-3FFB-AB06-BBEB-6C0CE1C54683}" dt="2022-03-02T18:28:31.758" v="426" actId="14100"/>
          <ac:spMkLst>
            <pc:docMk/>
            <pc:sldMk cId="496369754" sldId="281"/>
            <ac:spMk id="202" creationId="{BC1852E1-D3FA-422D-A4BB-62727E123897}"/>
          </ac:spMkLst>
        </pc:spChg>
        <pc:spChg chg="mod">
          <ac:chgData name="Nicholas Blenker" userId="S::njb17@my.fsu.edu::228e909b-c64f-49db-ae86-7a88a5efdfa7" providerId="AD" clId="Web-{17C42042-3FFB-AB06-BBEB-6C0CE1C54683}" dt="2022-03-02T18:28:31.789" v="427" actId="14100"/>
          <ac:spMkLst>
            <pc:docMk/>
            <pc:sldMk cId="496369754" sldId="281"/>
            <ac:spMk id="203" creationId="{9F7E98FF-81AE-439D-80F8-0AB6F5719C42}"/>
          </ac:spMkLst>
        </pc:spChg>
        <pc:spChg chg="mod">
          <ac:chgData name="Nicholas Blenker" userId="S::njb17@my.fsu.edu::228e909b-c64f-49db-ae86-7a88a5efdfa7" providerId="AD" clId="Web-{17C42042-3FFB-AB06-BBEB-6C0CE1C54683}" dt="2022-03-02T18:28:31.821" v="428" actId="14100"/>
          <ac:spMkLst>
            <pc:docMk/>
            <pc:sldMk cId="496369754" sldId="281"/>
            <ac:spMk id="204" creationId="{EF4AC8C1-2B65-4EBA-8260-8924E4FA91C8}"/>
          </ac:spMkLst>
        </pc:spChg>
        <pc:spChg chg="mod">
          <ac:chgData name="Nicholas Blenker" userId="S::njb17@my.fsu.edu::228e909b-c64f-49db-ae86-7a88a5efdfa7" providerId="AD" clId="Web-{17C42042-3FFB-AB06-BBEB-6C0CE1C54683}" dt="2022-03-02T18:28:31.852" v="429" actId="14100"/>
          <ac:spMkLst>
            <pc:docMk/>
            <pc:sldMk cId="496369754" sldId="281"/>
            <ac:spMk id="205" creationId="{E5818C66-213F-4190-AABF-E8312345E3B7}"/>
          </ac:spMkLst>
        </pc:spChg>
        <pc:picChg chg="mod">
          <ac:chgData name="Nicholas Blenker" userId="S::njb17@my.fsu.edu::228e909b-c64f-49db-ae86-7a88a5efdfa7" providerId="AD" clId="Web-{17C42042-3FFB-AB06-BBEB-6C0CE1C54683}" dt="2022-03-02T18:28:30.336" v="375" actId="14100"/>
          <ac:picMkLst>
            <pc:docMk/>
            <pc:sldMk cId="496369754" sldId="281"/>
            <ac:picMk id="15" creationId="{4E40E423-2BFA-44CD-9745-BD9D1D9A824B}"/>
          </ac:picMkLst>
        </pc:picChg>
        <pc:picChg chg="mod">
          <ac:chgData name="Nicholas Blenker" userId="S::njb17@my.fsu.edu::228e909b-c64f-49db-ae86-7a88a5efdfa7" providerId="AD" clId="Web-{17C42042-3FFB-AB06-BBEB-6C0CE1C54683}" dt="2022-03-02T18:28:30.305" v="374" actId="14100"/>
          <ac:picMkLst>
            <pc:docMk/>
            <pc:sldMk cId="496369754" sldId="281"/>
            <ac:picMk id="156" creationId="{D1B80D7F-39AE-42D8-B15C-1336B2711236}"/>
          </ac:picMkLst>
        </pc:picChg>
        <pc:cxnChg chg="mod">
          <ac:chgData name="Nicholas Blenker" userId="S::njb17@my.fsu.edu::228e909b-c64f-49db-ae86-7a88a5efdfa7" providerId="AD" clId="Web-{17C42042-3FFB-AB06-BBEB-6C0CE1C54683}" dt="2022-03-02T18:28:30.352" v="376" actId="14100"/>
          <ac:cxnSpMkLst>
            <pc:docMk/>
            <pc:sldMk cId="496369754" sldId="281"/>
            <ac:cxnSpMk id="4" creationId="{C726006E-5FB2-4F76-958F-FC9303A7723E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399" v="342" actId="14100"/>
          <ac:cxnSpMkLst>
            <pc:docMk/>
            <pc:sldMk cId="496369754" sldId="281"/>
            <ac:cxnSpMk id="14" creationId="{BF5583C0-2845-4853-A4DE-1134DBCC9C52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633" v="386" actId="14100"/>
          <ac:cxnSpMkLst>
            <pc:docMk/>
            <pc:sldMk cId="496369754" sldId="281"/>
            <ac:cxnSpMk id="25" creationId="{F1EED213-916E-4027-A972-35446F5C1694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680" v="388" actId="14100"/>
          <ac:cxnSpMkLst>
            <pc:docMk/>
            <pc:sldMk cId="496369754" sldId="281"/>
            <ac:cxnSpMk id="28" creationId="{231BE508-1178-4639-8A6B-A1A5D3E8DE6D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586" v="349" actId="14100"/>
          <ac:cxnSpMkLst>
            <pc:docMk/>
            <pc:sldMk cId="496369754" sldId="281"/>
            <ac:cxnSpMk id="39" creationId="{43E7DB8C-7E95-4BB9-B71A-8BE287297A32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742" v="390" actId="14100"/>
          <ac:cxnSpMkLst>
            <pc:docMk/>
            <pc:sldMk cId="496369754" sldId="281"/>
            <ac:cxnSpMk id="41" creationId="{B0FEF9E8-4214-45E1-A8FA-E6C559AB0FF5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336" v="340" actId="14100"/>
          <ac:cxnSpMkLst>
            <pc:docMk/>
            <pc:sldMk cId="496369754" sldId="281"/>
            <ac:cxnSpMk id="51" creationId="{674C40A5-2EDC-4989-B857-E84B1F3F1CD1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430" v="343" actId="14100"/>
          <ac:cxnSpMkLst>
            <pc:docMk/>
            <pc:sldMk cId="496369754" sldId="281"/>
            <ac:cxnSpMk id="83" creationId="{D0B46F02-9CB5-4601-9332-4E8932256DFD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446" v="344" actId="14100"/>
          <ac:cxnSpMkLst>
            <pc:docMk/>
            <pc:sldMk cId="496369754" sldId="281"/>
            <ac:cxnSpMk id="84" creationId="{BD4E3D8A-0913-4D3F-9272-20BE54F16407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477" v="345" actId="14100"/>
          <ac:cxnSpMkLst>
            <pc:docMk/>
            <pc:sldMk cId="496369754" sldId="281"/>
            <ac:cxnSpMk id="85" creationId="{0F0E92AD-B2F9-45F8-8B3B-3633505FB66B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508" v="346" actId="14100"/>
          <ac:cxnSpMkLst>
            <pc:docMk/>
            <pc:sldMk cId="496369754" sldId="281"/>
            <ac:cxnSpMk id="87" creationId="{F6202697-38CA-4059-B5CB-E1513B1CB128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524" v="347" actId="14100"/>
          <ac:cxnSpMkLst>
            <pc:docMk/>
            <pc:sldMk cId="496369754" sldId="281"/>
            <ac:cxnSpMk id="88" creationId="{76CA7BA0-9555-4295-A78A-3C6ACA6D827F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852" v="394" actId="14100"/>
          <ac:cxnSpMkLst>
            <pc:docMk/>
            <pc:sldMk cId="496369754" sldId="281"/>
            <ac:cxnSpMk id="90" creationId="{51370068-9A15-4BB8-B530-4C9866ED8D01}"/>
          </ac:cxnSpMkLst>
        </pc:cxnChg>
        <pc:cxnChg chg="del mod">
          <ac:chgData name="Nicholas Blenker" userId="S::njb17@my.fsu.edu::228e909b-c64f-49db-ae86-7a88a5efdfa7" providerId="AD" clId="Web-{17C42042-3FFB-AB06-BBEB-6C0CE1C54683}" dt="2022-03-02T18:27:45.444" v="247"/>
          <ac:cxnSpMkLst>
            <pc:docMk/>
            <pc:sldMk cId="496369754" sldId="281"/>
            <ac:cxnSpMk id="92" creationId="{43977DED-6018-4CC6-92B5-1DF71D269001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555" v="348" actId="14100"/>
          <ac:cxnSpMkLst>
            <pc:docMk/>
            <pc:sldMk cId="496369754" sldId="281"/>
            <ac:cxnSpMk id="95" creationId="{71BBD895-FA10-4FE7-A669-41A2D5284EF6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899" v="396" actId="14100"/>
          <ac:cxnSpMkLst>
            <pc:docMk/>
            <pc:sldMk cId="496369754" sldId="281"/>
            <ac:cxnSpMk id="96" creationId="{C85D2719-AFD0-4184-AD29-819C15A6B664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867" v="359" actId="14100"/>
          <ac:cxnSpMkLst>
            <pc:docMk/>
            <pc:sldMk cId="496369754" sldId="281"/>
            <ac:cxnSpMk id="98" creationId="{630D9F65-66F6-4C6C-B0B9-4043266EBB84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055" v="365" actId="14100"/>
          <ac:cxnSpMkLst>
            <pc:docMk/>
            <pc:sldMk cId="496369754" sldId="281"/>
            <ac:cxnSpMk id="105" creationId="{95C35BE7-754C-4EE6-996B-A08510D6A9D1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617" v="350" actId="14100"/>
          <ac:cxnSpMkLst>
            <pc:docMk/>
            <pc:sldMk cId="496369754" sldId="281"/>
            <ac:cxnSpMk id="106" creationId="{31AB17A0-D08D-4EF3-88C3-94E795FD9650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383" v="377" actId="14100"/>
          <ac:cxnSpMkLst>
            <pc:docMk/>
            <pc:sldMk cId="496369754" sldId="281"/>
            <ac:cxnSpMk id="107" creationId="{294CAFB5-D9ED-4861-B4C0-0660CC411B5B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414" v="378" actId="14100"/>
          <ac:cxnSpMkLst>
            <pc:docMk/>
            <pc:sldMk cId="496369754" sldId="281"/>
            <ac:cxnSpMk id="109" creationId="{557B9A97-E89F-4176-B3BB-5FFF7B89A15A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430" v="379" actId="14100"/>
          <ac:cxnSpMkLst>
            <pc:docMk/>
            <pc:sldMk cId="496369754" sldId="281"/>
            <ac:cxnSpMk id="110" creationId="{B71C49B2-7C47-4E4D-B891-627BDE1A3E4C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6:18.114" v="110" actId="1076"/>
          <ac:cxnSpMkLst>
            <pc:docMk/>
            <pc:sldMk cId="496369754" sldId="281"/>
            <ac:cxnSpMk id="113" creationId="{94239318-E6F0-4D9B-9DB5-9293E5166A31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29.899" v="360" actId="14100"/>
          <ac:cxnSpMkLst>
            <pc:docMk/>
            <pc:sldMk cId="496369754" sldId="281"/>
            <ac:cxnSpMk id="128" creationId="{C10F58D2-7AF9-4B75-BC7B-1E0C38E381E4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086" v="366" actId="14100"/>
          <ac:cxnSpMkLst>
            <pc:docMk/>
            <pc:sldMk cId="496369754" sldId="281"/>
            <ac:cxnSpMk id="139" creationId="{4041D438-C9E0-43CF-9249-55043391000D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664" v="387" actId="14100"/>
          <ac:cxnSpMkLst>
            <pc:docMk/>
            <pc:sldMk cId="496369754" sldId="281"/>
            <ac:cxnSpMk id="140" creationId="{901E93BA-CD70-4E0A-9D56-566452B8F0B2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102" v="367" actId="14100"/>
          <ac:cxnSpMkLst>
            <pc:docMk/>
            <pc:sldMk cId="496369754" sldId="281"/>
            <ac:cxnSpMk id="141" creationId="{7FA02E85-FD22-48E5-8493-FFA93C069DCA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711" v="389" actId="14100"/>
          <ac:cxnSpMkLst>
            <pc:docMk/>
            <pc:sldMk cId="496369754" sldId="281"/>
            <ac:cxnSpMk id="142" creationId="{26019DB4-E607-486F-A4A4-F30DEB94588C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758" v="391" actId="14100"/>
          <ac:cxnSpMkLst>
            <pc:docMk/>
            <pc:sldMk cId="496369754" sldId="281"/>
            <ac:cxnSpMk id="144" creationId="{CBA8D031-CE97-4486-BC62-3C706BB40100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867" v="395" actId="14100"/>
          <ac:cxnSpMkLst>
            <pc:docMk/>
            <pc:sldMk cId="496369754" sldId="281"/>
            <ac:cxnSpMk id="147" creationId="{AB7D2941-84A6-4C29-A9A0-B17BFFD4B697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0.930" v="397" actId="14100"/>
          <ac:cxnSpMkLst>
            <pc:docMk/>
            <pc:sldMk cId="496369754" sldId="281"/>
            <ac:cxnSpMk id="150" creationId="{2844DE7D-A371-42AA-B6EB-8C5DC7E84262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071" v="402" actId="14100"/>
          <ac:cxnSpMkLst>
            <pc:docMk/>
            <pc:sldMk cId="496369754" sldId="281"/>
            <ac:cxnSpMk id="162" creationId="{A5870C3C-E81C-44BB-B33E-4CB703FFBB9A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086" v="403" actId="14100"/>
          <ac:cxnSpMkLst>
            <pc:docMk/>
            <pc:sldMk cId="496369754" sldId="281"/>
            <ac:cxnSpMk id="163" creationId="{1550004C-6630-47BD-9E7C-B56DBFA9FEB3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117" v="404" actId="14100"/>
          <ac:cxnSpMkLst>
            <pc:docMk/>
            <pc:sldMk cId="496369754" sldId="281"/>
            <ac:cxnSpMk id="164" creationId="{D8EA5F09-D89E-4EAB-A813-B35F83E15D5B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149" v="405" actId="14100"/>
          <ac:cxnSpMkLst>
            <pc:docMk/>
            <pc:sldMk cId="496369754" sldId="281"/>
            <ac:cxnSpMk id="165" creationId="{3D5F5E6A-97C7-4712-AA30-526D3536A48E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180" v="406" actId="14100"/>
          <ac:cxnSpMkLst>
            <pc:docMk/>
            <pc:sldMk cId="496369754" sldId="281"/>
            <ac:cxnSpMk id="166" creationId="{DBA3A8A8-543D-462A-8F26-F8BCF12D65B4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196" v="407" actId="14100"/>
          <ac:cxnSpMkLst>
            <pc:docMk/>
            <pc:sldMk cId="496369754" sldId="281"/>
            <ac:cxnSpMk id="167" creationId="{9227B144-EA91-4693-8B51-6D1EB487FAF2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227" v="408" actId="14100"/>
          <ac:cxnSpMkLst>
            <pc:docMk/>
            <pc:sldMk cId="496369754" sldId="281"/>
            <ac:cxnSpMk id="168" creationId="{5EFEAC80-767B-4C74-9BC5-37E599E81CF3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258" v="409" actId="14100"/>
          <ac:cxnSpMkLst>
            <pc:docMk/>
            <pc:sldMk cId="496369754" sldId="281"/>
            <ac:cxnSpMk id="169" creationId="{EFE2E292-EE5A-48DC-BA73-C4FDA20C09A7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289" v="410" actId="14100"/>
          <ac:cxnSpMkLst>
            <pc:docMk/>
            <pc:sldMk cId="496369754" sldId="281"/>
            <ac:cxnSpMk id="170" creationId="{AB16DD94-CBF4-4D32-8A17-E53DB3BD2A4C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321" v="411" actId="14100"/>
          <ac:cxnSpMkLst>
            <pc:docMk/>
            <pc:sldMk cId="496369754" sldId="281"/>
            <ac:cxnSpMk id="171" creationId="{DF0E767F-F17C-4744-AAE4-48C1855AD0DD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352" v="412" actId="14100"/>
          <ac:cxnSpMkLst>
            <pc:docMk/>
            <pc:sldMk cId="496369754" sldId="281"/>
            <ac:cxnSpMk id="172" creationId="{DE43B264-0073-4D2C-BA1B-CD722DFD4502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383" v="413" actId="14100"/>
          <ac:cxnSpMkLst>
            <pc:docMk/>
            <pc:sldMk cId="496369754" sldId="281"/>
            <ac:cxnSpMk id="173" creationId="{67F006E8-42CC-454D-B6A1-6D92AABBD4F7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414" v="414" actId="14100"/>
          <ac:cxnSpMkLst>
            <pc:docMk/>
            <pc:sldMk cId="496369754" sldId="281"/>
            <ac:cxnSpMk id="174" creationId="{9D995AD1-543D-4D83-A553-531CC4446EFA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446" v="415" actId="14100"/>
          <ac:cxnSpMkLst>
            <pc:docMk/>
            <pc:sldMk cId="496369754" sldId="281"/>
            <ac:cxnSpMk id="191" creationId="{3FD8A163-7A74-4D52-8D40-257B5532204A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477" v="416" actId="14100"/>
          <ac:cxnSpMkLst>
            <pc:docMk/>
            <pc:sldMk cId="496369754" sldId="281"/>
            <ac:cxnSpMk id="192" creationId="{33FE8E2D-EA9D-4C3E-B4E4-6F4F0E894D19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508" v="417" actId="14100"/>
          <ac:cxnSpMkLst>
            <pc:docMk/>
            <pc:sldMk cId="496369754" sldId="281"/>
            <ac:cxnSpMk id="193" creationId="{E50C7A3A-3D7C-4590-AD24-DEF655BAE426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539" v="418" actId="14100"/>
          <ac:cxnSpMkLst>
            <pc:docMk/>
            <pc:sldMk cId="496369754" sldId="281"/>
            <ac:cxnSpMk id="194" creationId="{73D3C385-07E8-47E5-9AD6-4BD1327D6307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571" v="419" actId="14100"/>
          <ac:cxnSpMkLst>
            <pc:docMk/>
            <pc:sldMk cId="496369754" sldId="281"/>
            <ac:cxnSpMk id="195" creationId="{067C86DB-E204-4B0F-8E20-C8FFC07B329D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586" v="420" actId="14100"/>
          <ac:cxnSpMkLst>
            <pc:docMk/>
            <pc:sldMk cId="496369754" sldId="281"/>
            <ac:cxnSpMk id="196" creationId="{63BB7A69-AD27-4679-8370-973E25693831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633" v="421" actId="14100"/>
          <ac:cxnSpMkLst>
            <pc:docMk/>
            <pc:sldMk cId="496369754" sldId="281"/>
            <ac:cxnSpMk id="197" creationId="{AD656387-DC04-43D6-8599-61B78EBE83E2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664" v="422" actId="14100"/>
          <ac:cxnSpMkLst>
            <pc:docMk/>
            <pc:sldMk cId="496369754" sldId="281"/>
            <ac:cxnSpMk id="198" creationId="{59303BCD-6C4C-45FC-B18F-9614B033F644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680" v="423" actId="14100"/>
          <ac:cxnSpMkLst>
            <pc:docMk/>
            <pc:sldMk cId="496369754" sldId="281"/>
            <ac:cxnSpMk id="199" creationId="{6B220AD1-A10E-4A5E-BA2D-1BFD5BE5B6E7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711" v="424" actId="14100"/>
          <ac:cxnSpMkLst>
            <pc:docMk/>
            <pc:sldMk cId="496369754" sldId="281"/>
            <ac:cxnSpMk id="200" creationId="{F0BB055B-44CC-4DFE-86A3-D51A3845B085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742" v="425" actId="14100"/>
          <ac:cxnSpMkLst>
            <pc:docMk/>
            <pc:sldMk cId="496369754" sldId="281"/>
            <ac:cxnSpMk id="201" creationId="{9BEE95CC-5764-478A-9459-37801E740AAB}"/>
          </ac:cxnSpMkLst>
        </pc:cxnChg>
        <pc:cxnChg chg="mod">
          <ac:chgData name="Nicholas Blenker" userId="S::njb17@my.fsu.edu::228e909b-c64f-49db-ae86-7a88a5efdfa7" providerId="AD" clId="Web-{17C42042-3FFB-AB06-BBEB-6C0CE1C54683}" dt="2022-03-02T18:28:31.883" v="430" actId="14100"/>
          <ac:cxnSpMkLst>
            <pc:docMk/>
            <pc:sldMk cId="496369754" sldId="281"/>
            <ac:cxnSpMk id="207" creationId="{8FA1B184-1D8A-43F7-A21E-540FE4EDB5B2}"/>
          </ac:cxnSpMkLst>
        </pc:cxnChg>
      </pc:sldChg>
    </pc:docChg>
  </pc:docChgLst>
  <pc:docChgLst>
    <pc:chgData name="David Wilson" userId="S::dhw18@my.fsu.edu::af7c66e2-2e2b-45e7-9ec6-c688a1c50164" providerId="AD" clId="Web-{5F927FDD-C77C-22FA-F823-FC06359E1E35}"/>
    <pc:docChg chg="modSld">
      <pc:chgData name="David Wilson" userId="S::dhw18@my.fsu.edu::af7c66e2-2e2b-45e7-9ec6-c688a1c50164" providerId="AD" clId="Web-{5F927FDD-C77C-22FA-F823-FC06359E1E35}" dt="2022-02-28T21:24:48.045" v="7" actId="1076"/>
      <pc:docMkLst>
        <pc:docMk/>
      </pc:docMkLst>
      <pc:sldChg chg="modSp">
        <pc:chgData name="David Wilson" userId="S::dhw18@my.fsu.edu::af7c66e2-2e2b-45e7-9ec6-c688a1c50164" providerId="AD" clId="Web-{5F927FDD-C77C-22FA-F823-FC06359E1E35}" dt="2022-02-28T21:24:48.045" v="7" actId="1076"/>
        <pc:sldMkLst>
          <pc:docMk/>
          <pc:sldMk cId="3491762327" sldId="276"/>
        </pc:sldMkLst>
        <pc:cxnChg chg="mod">
          <ac:chgData name="David Wilson" userId="S::dhw18@my.fsu.edu::af7c66e2-2e2b-45e7-9ec6-c688a1c50164" providerId="AD" clId="Web-{5F927FDD-C77C-22FA-F823-FC06359E1E35}" dt="2022-02-28T21:23:25.933" v="3" actId="1076"/>
          <ac:cxnSpMkLst>
            <pc:docMk/>
            <pc:sldMk cId="3491762327" sldId="276"/>
            <ac:cxnSpMk id="28" creationId="{FE9DB196-6363-466A-B213-FE9C738F5672}"/>
          </ac:cxnSpMkLst>
        </pc:cxnChg>
        <pc:cxnChg chg="mod">
          <ac:chgData name="David Wilson" userId="S::dhw18@my.fsu.edu::af7c66e2-2e2b-45e7-9ec6-c688a1c50164" providerId="AD" clId="Web-{5F927FDD-C77C-22FA-F823-FC06359E1E35}" dt="2022-02-28T21:24:39.701" v="6" actId="1076"/>
          <ac:cxnSpMkLst>
            <pc:docMk/>
            <pc:sldMk cId="3491762327" sldId="276"/>
            <ac:cxnSpMk id="30" creationId="{9D0BAC25-9E6D-4818-9EA6-7567CDDFE3A3}"/>
          </ac:cxnSpMkLst>
        </pc:cxnChg>
        <pc:cxnChg chg="mod">
          <ac:chgData name="David Wilson" userId="S::dhw18@my.fsu.edu::af7c66e2-2e2b-45e7-9ec6-c688a1c50164" providerId="AD" clId="Web-{5F927FDD-C77C-22FA-F823-FC06359E1E35}" dt="2022-02-28T21:24:48.045" v="7" actId="1076"/>
          <ac:cxnSpMkLst>
            <pc:docMk/>
            <pc:sldMk cId="3491762327" sldId="276"/>
            <ac:cxnSpMk id="31" creationId="{21819121-E1EE-43E8-B685-311B49492E48}"/>
          </ac:cxnSpMkLst>
        </pc:cxnChg>
      </pc:sldChg>
    </pc:docChg>
  </pc:docChgLst>
  <pc:docChgLst>
    <pc:chgData name="David Wilson" userId="S::dhw18@my.fsu.edu::af7c66e2-2e2b-45e7-9ec6-c688a1c50164" providerId="AD" clId="Web-{489EB62D-AF4E-F278-FDD9-F19579D72393}"/>
    <pc:docChg chg="modSld">
      <pc:chgData name="David Wilson" userId="S::dhw18@my.fsu.edu::af7c66e2-2e2b-45e7-9ec6-c688a1c50164" providerId="AD" clId="Web-{489EB62D-AF4E-F278-FDD9-F19579D72393}" dt="2022-02-28T21:22:29.382" v="1" actId="1076"/>
      <pc:docMkLst>
        <pc:docMk/>
      </pc:docMkLst>
      <pc:sldChg chg="modSp">
        <pc:chgData name="David Wilson" userId="S::dhw18@my.fsu.edu::af7c66e2-2e2b-45e7-9ec6-c688a1c50164" providerId="AD" clId="Web-{489EB62D-AF4E-F278-FDD9-F19579D72393}" dt="2022-02-28T21:22:29.382" v="1" actId="1076"/>
        <pc:sldMkLst>
          <pc:docMk/>
          <pc:sldMk cId="3491762327" sldId="276"/>
        </pc:sldMkLst>
        <pc:cxnChg chg="mod">
          <ac:chgData name="David Wilson" userId="S::dhw18@my.fsu.edu::af7c66e2-2e2b-45e7-9ec6-c688a1c50164" providerId="AD" clId="Web-{489EB62D-AF4E-F278-FDD9-F19579D72393}" dt="2022-02-28T21:22:29.382" v="1" actId="1076"/>
          <ac:cxnSpMkLst>
            <pc:docMk/>
            <pc:sldMk cId="3491762327" sldId="276"/>
            <ac:cxnSpMk id="29" creationId="{65ECF55C-A11B-4A15-B619-AE931B5D93EE}"/>
          </ac:cxnSpMkLst>
        </pc:cxnChg>
      </pc:sldChg>
    </pc:docChg>
  </pc:docChgLst>
  <pc:docChgLst>
    <pc:chgData name="Tucker Hall" userId="01fc8341-2937-4e0e-9057-affdbe07d323" providerId="ADAL" clId="{66FD74F2-3BE1-41B1-A0E8-858EB634079A}"/>
    <pc:docChg chg="undo custSel modSld">
      <pc:chgData name="Tucker Hall" userId="01fc8341-2937-4e0e-9057-affdbe07d323" providerId="ADAL" clId="{66FD74F2-3BE1-41B1-A0E8-858EB634079A}" dt="2022-03-02T16:45:52.370" v="468" actId="478"/>
      <pc:docMkLst>
        <pc:docMk/>
      </pc:docMkLst>
      <pc:sldChg chg="addSp delSp modSp mod">
        <pc:chgData name="Tucker Hall" userId="01fc8341-2937-4e0e-9057-affdbe07d323" providerId="ADAL" clId="{66FD74F2-3BE1-41B1-A0E8-858EB634079A}" dt="2022-03-02T16:45:52.370" v="468" actId="478"/>
        <pc:sldMkLst>
          <pc:docMk/>
          <pc:sldMk cId="3491762327" sldId="276"/>
        </pc:sldMkLst>
        <pc:spChg chg="add mod ord">
          <ac:chgData name="Tucker Hall" userId="01fc8341-2937-4e0e-9057-affdbe07d323" providerId="ADAL" clId="{66FD74F2-3BE1-41B1-A0E8-858EB634079A}" dt="2022-03-02T16:21:20.839" v="245" actId="1076"/>
          <ac:spMkLst>
            <pc:docMk/>
            <pc:sldMk cId="3491762327" sldId="276"/>
            <ac:spMk id="18" creationId="{471FF35C-FB68-4D6F-BE75-AB2813CBD78F}"/>
          </ac:spMkLst>
        </pc:spChg>
        <pc:spChg chg="add mod">
          <ac:chgData name="Tucker Hall" userId="01fc8341-2937-4e0e-9057-affdbe07d323" providerId="ADAL" clId="{66FD74F2-3BE1-41B1-A0E8-858EB634079A}" dt="2022-03-02T16:18:35.340" v="224" actId="13822"/>
          <ac:spMkLst>
            <pc:docMk/>
            <pc:sldMk cId="3491762327" sldId="276"/>
            <ac:spMk id="19" creationId="{43C6F8B0-B6EE-4EBF-8753-D53C1B9B59B2}"/>
          </ac:spMkLst>
        </pc:spChg>
        <pc:spChg chg="add mod">
          <ac:chgData name="Tucker Hall" userId="01fc8341-2937-4e0e-9057-affdbe07d323" providerId="ADAL" clId="{66FD74F2-3BE1-41B1-A0E8-858EB634079A}" dt="2022-03-02T16:19:34.794" v="233" actId="208"/>
          <ac:spMkLst>
            <pc:docMk/>
            <pc:sldMk cId="3491762327" sldId="276"/>
            <ac:spMk id="23" creationId="{1B6F4484-AE30-48E4-B938-D3C5E10AFAB9}"/>
          </ac:spMkLst>
        </pc:spChg>
        <pc:spChg chg="add del mod">
          <ac:chgData name="Tucker Hall" userId="01fc8341-2937-4e0e-9057-affdbe07d323" providerId="ADAL" clId="{66FD74F2-3BE1-41B1-A0E8-858EB634079A}" dt="2022-03-02T16:26:52.589" v="275" actId="478"/>
          <ac:spMkLst>
            <pc:docMk/>
            <pc:sldMk cId="3491762327" sldId="276"/>
            <ac:spMk id="30" creationId="{0C2294BA-6FBC-43BF-888C-349C47564F9D}"/>
          </ac:spMkLst>
        </pc:spChg>
        <pc:spChg chg="add del">
          <ac:chgData name="Tucker Hall" userId="01fc8341-2937-4e0e-9057-affdbe07d323" providerId="ADAL" clId="{66FD74F2-3BE1-41B1-A0E8-858EB634079A}" dt="2022-03-02T16:27:51.385" v="283" actId="478"/>
          <ac:spMkLst>
            <pc:docMk/>
            <pc:sldMk cId="3491762327" sldId="276"/>
            <ac:spMk id="36" creationId="{685FF0FC-1D97-4CBD-BB3A-96A954D5E93E}"/>
          </ac:spMkLst>
        </pc:spChg>
        <pc:spChg chg="add mod">
          <ac:chgData name="Tucker Hall" userId="01fc8341-2937-4e0e-9057-affdbe07d323" providerId="ADAL" clId="{66FD74F2-3BE1-41B1-A0E8-858EB634079A}" dt="2022-03-02T16:30:56.229" v="298" actId="1076"/>
          <ac:spMkLst>
            <pc:docMk/>
            <pc:sldMk cId="3491762327" sldId="276"/>
            <ac:spMk id="44" creationId="{5F77C3F3-3CB8-4793-B177-1F08FEB54AD5}"/>
          </ac:spMkLst>
        </pc:spChg>
        <pc:spChg chg="add mod">
          <ac:chgData name="Tucker Hall" userId="01fc8341-2937-4e0e-9057-affdbe07d323" providerId="ADAL" clId="{66FD74F2-3BE1-41B1-A0E8-858EB634079A}" dt="2022-03-02T16:30:56.229" v="298" actId="1076"/>
          <ac:spMkLst>
            <pc:docMk/>
            <pc:sldMk cId="3491762327" sldId="276"/>
            <ac:spMk id="45" creationId="{EEC104AD-0CC4-4C15-AF4C-43A5766D0916}"/>
          </ac:spMkLst>
        </pc:spChg>
        <pc:spChg chg="add mod">
          <ac:chgData name="Tucker Hall" userId="01fc8341-2937-4e0e-9057-affdbe07d323" providerId="ADAL" clId="{66FD74F2-3BE1-41B1-A0E8-858EB634079A}" dt="2022-02-28T22:15:03.310" v="50" actId="1076"/>
          <ac:spMkLst>
            <pc:docMk/>
            <pc:sldMk cId="3491762327" sldId="276"/>
            <ac:spMk id="64" creationId="{594DC1D9-A9D3-4C14-91AE-84A302580AA7}"/>
          </ac:spMkLst>
        </pc:spChg>
        <pc:spChg chg="add del">
          <ac:chgData name="Tucker Hall" userId="01fc8341-2937-4e0e-9057-affdbe07d323" providerId="ADAL" clId="{66FD74F2-3BE1-41B1-A0E8-858EB634079A}" dt="2022-02-28T22:15:48.162" v="56" actId="478"/>
          <ac:spMkLst>
            <pc:docMk/>
            <pc:sldMk cId="3491762327" sldId="276"/>
            <ac:spMk id="65" creationId="{487125B2-B8CE-476E-BD28-5348F96FD7ED}"/>
          </ac:spMkLst>
        </pc:spChg>
        <pc:spChg chg="add mod">
          <ac:chgData name="Tucker Hall" userId="01fc8341-2937-4e0e-9057-affdbe07d323" providerId="ADAL" clId="{66FD74F2-3BE1-41B1-A0E8-858EB634079A}" dt="2022-02-28T22:16:06.914" v="58" actId="13822"/>
          <ac:spMkLst>
            <pc:docMk/>
            <pc:sldMk cId="3491762327" sldId="276"/>
            <ac:spMk id="66" creationId="{A1DD302C-7B63-4942-B8FA-F51BE70B78C6}"/>
          </ac:spMkLst>
        </pc:spChg>
        <pc:spChg chg="mod">
          <ac:chgData name="Tucker Hall" userId="01fc8341-2937-4e0e-9057-affdbe07d323" providerId="ADAL" clId="{66FD74F2-3BE1-41B1-A0E8-858EB634079A}" dt="2022-03-02T16:32:59.109" v="325" actId="20577"/>
          <ac:spMkLst>
            <pc:docMk/>
            <pc:sldMk cId="3491762327" sldId="276"/>
            <ac:spMk id="97" creationId="{530D23BD-8D2F-4BE3-8141-B27492045A95}"/>
          </ac:spMkLst>
        </pc:spChg>
        <pc:spChg chg="add mod">
          <ac:chgData name="Tucker Hall" userId="01fc8341-2937-4e0e-9057-affdbe07d323" providerId="ADAL" clId="{66FD74F2-3BE1-41B1-A0E8-858EB634079A}" dt="2022-02-28T22:31:00.660" v="190" actId="1076"/>
          <ac:spMkLst>
            <pc:docMk/>
            <pc:sldMk cId="3491762327" sldId="276"/>
            <ac:spMk id="101" creationId="{2F206EF5-5F7A-403A-8F94-DECB65914F0C}"/>
          </ac:spMkLst>
        </pc:spChg>
        <pc:spChg chg="add mod">
          <ac:chgData name="Tucker Hall" userId="01fc8341-2937-4e0e-9057-affdbe07d323" providerId="ADAL" clId="{66FD74F2-3BE1-41B1-A0E8-858EB634079A}" dt="2022-02-28T22:30:30.100" v="189" actId="1582"/>
          <ac:spMkLst>
            <pc:docMk/>
            <pc:sldMk cId="3491762327" sldId="276"/>
            <ac:spMk id="102" creationId="{34BC40C8-A9A0-442A-91A4-87B6FA513FF4}"/>
          </ac:spMkLst>
        </pc:spChg>
        <pc:spChg chg="add mod">
          <ac:chgData name="Tucker Hall" userId="01fc8341-2937-4e0e-9057-affdbe07d323" providerId="ADAL" clId="{66FD74F2-3BE1-41B1-A0E8-858EB634079A}" dt="2022-03-02T16:40:19.359" v="409" actId="1076"/>
          <ac:spMkLst>
            <pc:docMk/>
            <pc:sldMk cId="3491762327" sldId="276"/>
            <ac:spMk id="103" creationId="{016EFFB2-683E-414B-B306-0E4EE56BB6F0}"/>
          </ac:spMkLst>
        </pc:spChg>
        <pc:spChg chg="add del">
          <ac:chgData name="Tucker Hall" userId="01fc8341-2937-4e0e-9057-affdbe07d323" providerId="ADAL" clId="{66FD74F2-3BE1-41B1-A0E8-858EB634079A}" dt="2022-02-28T22:25:13.721" v="145" actId="478"/>
          <ac:spMkLst>
            <pc:docMk/>
            <pc:sldMk cId="3491762327" sldId="276"/>
            <ac:spMk id="103" creationId="{D355E84F-071B-48BB-9B5D-988A19349000}"/>
          </ac:spMkLst>
        </pc:spChg>
        <pc:spChg chg="del">
          <ac:chgData name="Tucker Hall" userId="01fc8341-2937-4e0e-9057-affdbe07d323" providerId="ADAL" clId="{66FD74F2-3BE1-41B1-A0E8-858EB634079A}" dt="2022-02-28T22:23:54.561" v="137" actId="478"/>
          <ac:spMkLst>
            <pc:docMk/>
            <pc:sldMk cId="3491762327" sldId="276"/>
            <ac:spMk id="110" creationId="{605F5140-2ABA-4648-9ACB-E1C40147263A}"/>
          </ac:spMkLst>
        </pc:spChg>
        <pc:spChg chg="add mod">
          <ac:chgData name="Tucker Hall" userId="01fc8341-2937-4e0e-9057-affdbe07d323" providerId="ADAL" clId="{66FD74F2-3BE1-41B1-A0E8-858EB634079A}" dt="2022-03-02T16:34:50.834" v="339" actId="14100"/>
          <ac:spMkLst>
            <pc:docMk/>
            <pc:sldMk cId="3491762327" sldId="276"/>
            <ac:spMk id="111" creationId="{9B4EDF68-6E99-4805-AF0E-41F6A66E6E6F}"/>
          </ac:spMkLst>
        </pc:spChg>
        <pc:spChg chg="del">
          <ac:chgData name="Tucker Hall" userId="01fc8341-2937-4e0e-9057-affdbe07d323" providerId="ADAL" clId="{66FD74F2-3BE1-41B1-A0E8-858EB634079A}" dt="2022-02-28T22:23:35.915" v="131" actId="478"/>
          <ac:spMkLst>
            <pc:docMk/>
            <pc:sldMk cId="3491762327" sldId="276"/>
            <ac:spMk id="111" creationId="{A491334D-CF8B-4061-ACE4-E796E4E61CA2}"/>
          </ac:spMkLst>
        </pc:spChg>
        <pc:spChg chg="add mod ord">
          <ac:chgData name="Tucker Hall" userId="01fc8341-2937-4e0e-9057-affdbe07d323" providerId="ADAL" clId="{66FD74F2-3BE1-41B1-A0E8-858EB634079A}" dt="2022-03-02T16:21:15.519" v="244" actId="1076"/>
          <ac:spMkLst>
            <pc:docMk/>
            <pc:sldMk cId="3491762327" sldId="276"/>
            <ac:spMk id="115" creationId="{B9A04BDC-3F18-47AB-AA69-1FA29E4299B4}"/>
          </ac:spMkLst>
        </pc:spChg>
        <pc:spChg chg="add mod">
          <ac:chgData name="Tucker Hall" userId="01fc8341-2937-4e0e-9057-affdbe07d323" providerId="ADAL" clId="{66FD74F2-3BE1-41B1-A0E8-858EB634079A}" dt="2022-02-28T22:15:01.550" v="49" actId="1076"/>
          <ac:spMkLst>
            <pc:docMk/>
            <pc:sldMk cId="3491762327" sldId="276"/>
            <ac:spMk id="116" creationId="{26BECCD5-662A-412F-9E15-769F89A7F449}"/>
          </ac:spMkLst>
        </pc:spChg>
        <pc:spChg chg="add mod">
          <ac:chgData name="Tucker Hall" userId="01fc8341-2937-4e0e-9057-affdbe07d323" providerId="ADAL" clId="{66FD74F2-3BE1-41B1-A0E8-858EB634079A}" dt="2022-02-28T22:16:47.861" v="67" actId="1076"/>
          <ac:spMkLst>
            <pc:docMk/>
            <pc:sldMk cId="3491762327" sldId="276"/>
            <ac:spMk id="117" creationId="{39C26C77-96D8-45A8-A28A-C6B96D54D1B8}"/>
          </ac:spMkLst>
        </pc:spChg>
        <pc:spChg chg="del">
          <ac:chgData name="Tucker Hall" userId="01fc8341-2937-4e0e-9057-affdbe07d323" providerId="ADAL" clId="{66FD74F2-3BE1-41B1-A0E8-858EB634079A}" dt="2022-02-28T22:23:41.763" v="133" actId="478"/>
          <ac:spMkLst>
            <pc:docMk/>
            <pc:sldMk cId="3491762327" sldId="276"/>
            <ac:spMk id="118" creationId="{D3AF0F14-49FD-4198-AA6B-6AF00064B2D9}"/>
          </ac:spMkLst>
        </pc:spChg>
        <pc:spChg chg="add mod">
          <ac:chgData name="Tucker Hall" userId="01fc8341-2937-4e0e-9057-affdbe07d323" providerId="ADAL" clId="{66FD74F2-3BE1-41B1-A0E8-858EB634079A}" dt="2022-03-02T16:18:54.959" v="226" actId="1076"/>
          <ac:spMkLst>
            <pc:docMk/>
            <pc:sldMk cId="3491762327" sldId="276"/>
            <ac:spMk id="118" creationId="{EA710DC7-13BF-4D77-8238-26DFD47EA854}"/>
          </ac:spMkLst>
        </pc:spChg>
        <pc:spChg chg="add mod">
          <ac:chgData name="Tucker Hall" userId="01fc8341-2937-4e0e-9057-affdbe07d323" providerId="ADAL" clId="{66FD74F2-3BE1-41B1-A0E8-858EB634079A}" dt="2022-02-28T22:15:13.130" v="54" actId="1076"/>
          <ac:spMkLst>
            <pc:docMk/>
            <pc:sldMk cId="3491762327" sldId="276"/>
            <ac:spMk id="119" creationId="{9BAC9463-0C73-4F76-9E6F-2D4AB88F4F00}"/>
          </ac:spMkLst>
        </pc:spChg>
        <pc:spChg chg="add mod">
          <ac:chgData name="Tucker Hall" userId="01fc8341-2937-4e0e-9057-affdbe07d323" providerId="ADAL" clId="{66FD74F2-3BE1-41B1-A0E8-858EB634079A}" dt="2022-02-28T22:16:17.550" v="60" actId="1076"/>
          <ac:spMkLst>
            <pc:docMk/>
            <pc:sldMk cId="3491762327" sldId="276"/>
            <ac:spMk id="120" creationId="{0B1AFDE7-EC1B-48BB-9035-270F0770A3D7}"/>
          </ac:spMkLst>
        </pc:spChg>
        <pc:spChg chg="add mod">
          <ac:chgData name="Tucker Hall" userId="01fc8341-2937-4e0e-9057-affdbe07d323" providerId="ADAL" clId="{66FD74F2-3BE1-41B1-A0E8-858EB634079A}" dt="2022-03-02T16:19:43.670" v="235" actId="1076"/>
          <ac:spMkLst>
            <pc:docMk/>
            <pc:sldMk cId="3491762327" sldId="276"/>
            <ac:spMk id="124" creationId="{61F9E30E-38F4-473A-ADB3-ADCA96BFBBE0}"/>
          </ac:spMkLst>
        </pc:spChg>
        <pc:spChg chg="add mod">
          <ac:chgData name="Tucker Hall" userId="01fc8341-2937-4e0e-9057-affdbe07d323" providerId="ADAL" clId="{66FD74F2-3BE1-41B1-A0E8-858EB634079A}" dt="2022-02-28T22:16:42.490" v="66" actId="1076"/>
          <ac:spMkLst>
            <pc:docMk/>
            <pc:sldMk cId="3491762327" sldId="276"/>
            <ac:spMk id="125" creationId="{85FE9CA1-D7EF-48B6-B210-FCA9B2F06DEB}"/>
          </ac:spMkLst>
        </pc:spChg>
        <pc:spChg chg="add del mod">
          <ac:chgData name="Tucker Hall" userId="01fc8341-2937-4e0e-9057-affdbe07d323" providerId="ADAL" clId="{66FD74F2-3BE1-41B1-A0E8-858EB634079A}" dt="2022-02-28T22:16:34.250" v="65" actId="478"/>
          <ac:spMkLst>
            <pc:docMk/>
            <pc:sldMk cId="3491762327" sldId="276"/>
            <ac:spMk id="126" creationId="{67EBE8C2-55F8-4A18-9C8F-D689CCFA314E}"/>
          </ac:spMkLst>
        </pc:spChg>
        <pc:spChg chg="add mod">
          <ac:chgData name="Tucker Hall" userId="01fc8341-2937-4e0e-9057-affdbe07d323" providerId="ADAL" clId="{66FD74F2-3BE1-41B1-A0E8-858EB634079A}" dt="2022-02-28T22:17:02.450" v="69" actId="1076"/>
          <ac:spMkLst>
            <pc:docMk/>
            <pc:sldMk cId="3491762327" sldId="276"/>
            <ac:spMk id="127" creationId="{B4218BBA-7FE6-4344-9F2B-36090D022384}"/>
          </ac:spMkLst>
        </pc:spChg>
        <pc:spChg chg="add mod">
          <ac:chgData name="Tucker Hall" userId="01fc8341-2937-4e0e-9057-affdbe07d323" providerId="ADAL" clId="{66FD74F2-3BE1-41B1-A0E8-858EB634079A}" dt="2022-02-28T22:19:53.690" v="85" actId="1076"/>
          <ac:spMkLst>
            <pc:docMk/>
            <pc:sldMk cId="3491762327" sldId="276"/>
            <ac:spMk id="129" creationId="{89FEC8EB-C838-4A53-B648-EB62F7F514DD}"/>
          </ac:spMkLst>
        </pc:spChg>
        <pc:spChg chg="add mod">
          <ac:chgData name="Tucker Hall" userId="01fc8341-2937-4e0e-9057-affdbe07d323" providerId="ADAL" clId="{66FD74F2-3BE1-41B1-A0E8-858EB634079A}" dt="2022-02-28T22:20:07.903" v="88" actId="1076"/>
          <ac:spMkLst>
            <pc:docMk/>
            <pc:sldMk cId="3491762327" sldId="276"/>
            <ac:spMk id="130" creationId="{D51E1982-0107-4D71-8716-775D7D211ED4}"/>
          </ac:spMkLst>
        </pc:spChg>
        <pc:spChg chg="add del mod">
          <ac:chgData name="Tucker Hall" userId="01fc8341-2937-4e0e-9057-affdbe07d323" providerId="ADAL" clId="{66FD74F2-3BE1-41B1-A0E8-858EB634079A}" dt="2022-03-02T16:26:50.419" v="274" actId="478"/>
          <ac:spMkLst>
            <pc:docMk/>
            <pc:sldMk cId="3491762327" sldId="276"/>
            <ac:spMk id="143" creationId="{92C66DB8-40C7-4154-AAD3-7BAB32E66007}"/>
          </ac:spMkLst>
        </pc:spChg>
        <pc:spChg chg="add mod">
          <ac:chgData name="Tucker Hall" userId="01fc8341-2937-4e0e-9057-affdbe07d323" providerId="ADAL" clId="{66FD74F2-3BE1-41B1-A0E8-858EB634079A}" dt="2022-03-02T16:37:31.378" v="365" actId="14100"/>
          <ac:spMkLst>
            <pc:docMk/>
            <pc:sldMk cId="3491762327" sldId="276"/>
            <ac:spMk id="145" creationId="{710DC050-1BA6-44C1-A4C6-AF8136C52D54}"/>
          </ac:spMkLst>
        </pc:spChg>
        <pc:spChg chg="add mod">
          <ac:chgData name="Tucker Hall" userId="01fc8341-2937-4e0e-9057-affdbe07d323" providerId="ADAL" clId="{66FD74F2-3BE1-41B1-A0E8-858EB634079A}" dt="2022-02-28T22:27:27.560" v="165" actId="1076"/>
          <ac:spMkLst>
            <pc:docMk/>
            <pc:sldMk cId="3491762327" sldId="276"/>
            <ac:spMk id="146" creationId="{AA4BBCE1-52B3-462C-AFBE-5748150F4FB6}"/>
          </ac:spMkLst>
        </pc:spChg>
        <pc:spChg chg="add mod">
          <ac:chgData name="Tucker Hall" userId="01fc8341-2937-4e0e-9057-affdbe07d323" providerId="ADAL" clId="{66FD74F2-3BE1-41B1-A0E8-858EB634079A}" dt="2022-02-28T22:27:31.200" v="166" actId="1076"/>
          <ac:spMkLst>
            <pc:docMk/>
            <pc:sldMk cId="3491762327" sldId="276"/>
            <ac:spMk id="148" creationId="{176DA649-F40E-4B5D-A427-D3AB46966C21}"/>
          </ac:spMkLst>
        </pc:spChg>
        <pc:spChg chg="add mod">
          <ac:chgData name="Tucker Hall" userId="01fc8341-2937-4e0e-9057-affdbe07d323" providerId="ADAL" clId="{66FD74F2-3BE1-41B1-A0E8-858EB634079A}" dt="2022-02-28T22:29:27.049" v="182" actId="14100"/>
          <ac:spMkLst>
            <pc:docMk/>
            <pc:sldMk cId="3491762327" sldId="276"/>
            <ac:spMk id="149" creationId="{94EEEF23-9146-43FC-BC2E-9A42615200C2}"/>
          </ac:spMkLst>
        </pc:spChg>
        <pc:spChg chg="add mod">
          <ac:chgData name="Tucker Hall" userId="01fc8341-2937-4e0e-9057-affdbe07d323" providerId="ADAL" clId="{66FD74F2-3BE1-41B1-A0E8-858EB634079A}" dt="2022-02-28T22:30:17.940" v="188" actId="208"/>
          <ac:spMkLst>
            <pc:docMk/>
            <pc:sldMk cId="3491762327" sldId="276"/>
            <ac:spMk id="152" creationId="{8FFE4DAC-A439-4134-A6F6-17DF852D56BE}"/>
          </ac:spMkLst>
        </pc:spChg>
        <pc:spChg chg="add mod">
          <ac:chgData name="Tucker Hall" userId="01fc8341-2937-4e0e-9057-affdbe07d323" providerId="ADAL" clId="{66FD74F2-3BE1-41B1-A0E8-858EB634079A}" dt="2022-02-28T22:31:49.099" v="192" actId="1076"/>
          <ac:spMkLst>
            <pc:docMk/>
            <pc:sldMk cId="3491762327" sldId="276"/>
            <ac:spMk id="153" creationId="{12A71DA7-2758-4C50-9A2C-CD4D75F34716}"/>
          </ac:spMkLst>
        </pc:spChg>
        <pc:spChg chg="add mod">
          <ac:chgData name="Tucker Hall" userId="01fc8341-2937-4e0e-9057-affdbe07d323" providerId="ADAL" clId="{66FD74F2-3BE1-41B1-A0E8-858EB634079A}" dt="2022-02-28T22:31:59.700" v="194" actId="1076"/>
          <ac:spMkLst>
            <pc:docMk/>
            <pc:sldMk cId="3491762327" sldId="276"/>
            <ac:spMk id="154" creationId="{44B1B99F-A9BA-477A-8DD9-B1978F89D00B}"/>
          </ac:spMkLst>
        </pc:spChg>
        <pc:spChg chg="add mod">
          <ac:chgData name="Tucker Hall" userId="01fc8341-2937-4e0e-9057-affdbe07d323" providerId="ADAL" clId="{66FD74F2-3BE1-41B1-A0E8-858EB634079A}" dt="2022-03-02T16:43:54.863" v="445" actId="14100"/>
          <ac:spMkLst>
            <pc:docMk/>
            <pc:sldMk cId="3491762327" sldId="276"/>
            <ac:spMk id="155" creationId="{B42E3E90-7812-49C7-B1BC-25C7F7163AE3}"/>
          </ac:spMkLst>
        </pc:spChg>
        <pc:spChg chg="add mod">
          <ac:chgData name="Tucker Hall" userId="01fc8341-2937-4e0e-9057-affdbe07d323" providerId="ADAL" clId="{66FD74F2-3BE1-41B1-A0E8-858EB634079A}" dt="2022-03-02T16:41:58.116" v="429" actId="208"/>
          <ac:spMkLst>
            <pc:docMk/>
            <pc:sldMk cId="3491762327" sldId="276"/>
            <ac:spMk id="202" creationId="{BC1852E1-D3FA-422D-A4BB-62727E123897}"/>
          </ac:spMkLst>
        </pc:spChg>
        <pc:spChg chg="add mod">
          <ac:chgData name="Tucker Hall" userId="01fc8341-2937-4e0e-9057-affdbe07d323" providerId="ADAL" clId="{66FD74F2-3BE1-41B1-A0E8-858EB634079A}" dt="2022-03-02T16:42:29.079" v="436" actId="14100"/>
          <ac:spMkLst>
            <pc:docMk/>
            <pc:sldMk cId="3491762327" sldId="276"/>
            <ac:spMk id="203" creationId="{9F7E98FF-81AE-439D-80F8-0AB6F5719C42}"/>
          </ac:spMkLst>
        </pc:spChg>
        <pc:spChg chg="add mod">
          <ac:chgData name="Tucker Hall" userId="01fc8341-2937-4e0e-9057-affdbe07d323" providerId="ADAL" clId="{66FD74F2-3BE1-41B1-A0E8-858EB634079A}" dt="2022-03-02T16:42:44.009" v="439" actId="14100"/>
          <ac:spMkLst>
            <pc:docMk/>
            <pc:sldMk cId="3491762327" sldId="276"/>
            <ac:spMk id="204" creationId="{EF4AC8C1-2B65-4EBA-8260-8924E4FA91C8}"/>
          </ac:spMkLst>
        </pc:spChg>
        <pc:spChg chg="add mod">
          <ac:chgData name="Tucker Hall" userId="01fc8341-2937-4e0e-9057-affdbe07d323" providerId="ADAL" clId="{66FD74F2-3BE1-41B1-A0E8-858EB634079A}" dt="2022-03-02T16:43:10.828" v="442" actId="14100"/>
          <ac:spMkLst>
            <pc:docMk/>
            <pc:sldMk cId="3491762327" sldId="276"/>
            <ac:spMk id="205" creationId="{E5818C66-213F-4190-AABF-E8312345E3B7}"/>
          </ac:spMkLst>
        </pc:spChg>
        <pc:picChg chg="del">
          <ac:chgData name="Tucker Hall" userId="01fc8341-2937-4e0e-9057-affdbe07d323" providerId="ADAL" clId="{66FD74F2-3BE1-41B1-A0E8-858EB634079A}" dt="2022-02-28T22:23:54.561" v="137" actId="478"/>
          <ac:picMkLst>
            <pc:docMk/>
            <pc:sldMk cId="3491762327" sldId="276"/>
            <ac:picMk id="10" creationId="{8CFC1049-74FE-4540-810C-A06ECEFC0137}"/>
          </ac:picMkLst>
        </pc:picChg>
        <pc:picChg chg="del">
          <ac:chgData name="Tucker Hall" userId="01fc8341-2937-4e0e-9057-affdbe07d323" providerId="ADAL" clId="{66FD74F2-3BE1-41B1-A0E8-858EB634079A}" dt="2022-02-28T22:23:35.915" v="131" actId="478"/>
          <ac:picMkLst>
            <pc:docMk/>
            <pc:sldMk cId="3491762327" sldId="276"/>
            <ac:picMk id="23" creationId="{35BB2262-0D08-488C-BAAC-AFADE4B2EBDC}"/>
          </ac:picMkLst>
        </pc:picChg>
        <pc:picChg chg="del">
          <ac:chgData name="Tucker Hall" userId="01fc8341-2937-4e0e-9057-affdbe07d323" providerId="ADAL" clId="{66FD74F2-3BE1-41B1-A0E8-858EB634079A}" dt="2022-02-28T22:23:40.501" v="132" actId="478"/>
          <ac:picMkLst>
            <pc:docMk/>
            <pc:sldMk cId="3491762327" sldId="276"/>
            <ac:picMk id="33" creationId="{FDF7E114-33AF-49A2-8A30-310B4478DCCB}"/>
          </ac:picMkLst>
        </pc:picChg>
        <pc:picChg chg="add mod">
          <ac:chgData name="Tucker Hall" userId="01fc8341-2937-4e0e-9057-affdbe07d323" providerId="ADAL" clId="{66FD74F2-3BE1-41B1-A0E8-858EB634079A}" dt="2022-02-28T22:33:34.280" v="198" actId="1076"/>
          <ac:picMkLst>
            <pc:docMk/>
            <pc:sldMk cId="3491762327" sldId="276"/>
            <ac:picMk id="156" creationId="{D1B80D7F-39AE-42D8-B15C-1336B2711236}"/>
          </ac:picMkLst>
        </pc:picChg>
        <pc:cxnChg chg="add mod">
          <ac:chgData name="Tucker Hall" userId="01fc8341-2937-4e0e-9057-affdbe07d323" providerId="ADAL" clId="{66FD74F2-3BE1-41B1-A0E8-858EB634079A}" dt="2022-03-02T16:15:00.670" v="203" actId="1076"/>
          <ac:cxnSpMkLst>
            <pc:docMk/>
            <pc:sldMk cId="3491762327" sldId="276"/>
            <ac:cxnSpMk id="4" creationId="{C726006E-5FB2-4F76-958F-FC9303A7723E}"/>
          </ac:cxnSpMkLst>
        </pc:cxnChg>
        <pc:cxnChg chg="add mod">
          <ac:chgData name="Tucker Hall" userId="01fc8341-2937-4e0e-9057-affdbe07d323" providerId="ADAL" clId="{66FD74F2-3BE1-41B1-A0E8-858EB634079A}" dt="2022-02-28T22:13:46.810" v="38" actId="14100"/>
          <ac:cxnSpMkLst>
            <pc:docMk/>
            <pc:sldMk cId="3491762327" sldId="276"/>
            <ac:cxnSpMk id="14" creationId="{BF5583C0-2845-4853-A4DE-1134DBCC9C52}"/>
          </ac:cxnSpMkLst>
        </pc:cxnChg>
        <pc:cxnChg chg="add mod">
          <ac:chgData name="Tucker Hall" userId="01fc8341-2937-4e0e-9057-affdbe07d323" providerId="ADAL" clId="{66FD74F2-3BE1-41B1-A0E8-858EB634079A}" dt="2022-03-02T16:21:46.279" v="250" actId="1076"/>
          <ac:cxnSpMkLst>
            <pc:docMk/>
            <pc:sldMk cId="3491762327" sldId="276"/>
            <ac:cxnSpMk id="25" creationId="{F1EED213-916E-4027-A972-35446F5C1694}"/>
          </ac:cxnSpMkLst>
        </pc:cxnChg>
        <pc:cxnChg chg="add mod">
          <ac:chgData name="Tucker Hall" userId="01fc8341-2937-4e0e-9057-affdbe07d323" providerId="ADAL" clId="{66FD74F2-3BE1-41B1-A0E8-858EB634079A}" dt="2022-03-02T16:30:36.363" v="297" actId="1076"/>
          <ac:cxnSpMkLst>
            <pc:docMk/>
            <pc:sldMk cId="3491762327" sldId="276"/>
            <ac:cxnSpMk id="28" creationId="{231BE508-1178-4639-8A6B-A1A5D3E8DE6D}"/>
          </ac:cxnSpMkLst>
        </pc:cxnChg>
        <pc:cxnChg chg="add del mod">
          <ac:chgData name="Tucker Hall" userId="01fc8341-2937-4e0e-9057-affdbe07d323" providerId="ADAL" clId="{66FD74F2-3BE1-41B1-A0E8-858EB634079A}" dt="2022-03-02T16:27:32.649" v="281" actId="478"/>
          <ac:cxnSpMkLst>
            <pc:docMk/>
            <pc:sldMk cId="3491762327" sldId="276"/>
            <ac:cxnSpMk id="34" creationId="{817BADC9-B9C8-4595-8160-DA92BA0924C8}"/>
          </ac:cxnSpMkLst>
        </pc:cxnChg>
        <pc:cxnChg chg="add mod">
          <ac:chgData name="Tucker Hall" userId="01fc8341-2937-4e0e-9057-affdbe07d323" providerId="ADAL" clId="{66FD74F2-3BE1-41B1-A0E8-858EB634079A}" dt="2022-02-28T22:17:16.160" v="71" actId="14100"/>
          <ac:cxnSpMkLst>
            <pc:docMk/>
            <pc:sldMk cId="3491762327" sldId="276"/>
            <ac:cxnSpMk id="39" creationId="{43E7DB8C-7E95-4BB9-B71A-8BE287297A32}"/>
          </ac:cxnSpMkLst>
        </pc:cxnChg>
        <pc:cxnChg chg="add mod">
          <ac:chgData name="Tucker Hall" userId="01fc8341-2937-4e0e-9057-affdbe07d323" providerId="ADAL" clId="{66FD74F2-3BE1-41B1-A0E8-858EB634079A}" dt="2022-03-02T16:31:02.199" v="299" actId="14100"/>
          <ac:cxnSpMkLst>
            <pc:docMk/>
            <pc:sldMk cId="3491762327" sldId="276"/>
            <ac:cxnSpMk id="41" creationId="{B0FEF9E8-4214-45E1-A8FA-E6C559AB0FF5}"/>
          </ac:cxnSpMkLst>
        </pc:cxnChg>
        <pc:cxnChg chg="add del mod">
          <ac:chgData name="Tucker Hall" userId="01fc8341-2937-4e0e-9057-affdbe07d323" providerId="ADAL" clId="{66FD74F2-3BE1-41B1-A0E8-858EB634079A}" dt="2022-03-02T16:31:38.464" v="302" actId="478"/>
          <ac:cxnSpMkLst>
            <pc:docMk/>
            <pc:sldMk cId="3491762327" sldId="276"/>
            <ac:cxnSpMk id="54" creationId="{C4AE22B6-E165-469E-B460-848C2440C2FB}"/>
          </ac:cxnSpMkLst>
        </pc:cxnChg>
        <pc:cxnChg chg="add mod">
          <ac:chgData name="Tucker Hall" userId="01fc8341-2937-4e0e-9057-affdbe07d323" providerId="ADAL" clId="{66FD74F2-3BE1-41B1-A0E8-858EB634079A}" dt="2022-02-28T22:11:04.110" v="16" actId="14100"/>
          <ac:cxnSpMkLst>
            <pc:docMk/>
            <pc:sldMk cId="3491762327" sldId="276"/>
            <ac:cxnSpMk id="83" creationId="{D0B46F02-9CB5-4601-9332-4E8932256DFD}"/>
          </ac:cxnSpMkLst>
        </pc:cxnChg>
        <pc:cxnChg chg="add mod">
          <ac:chgData name="Tucker Hall" userId="01fc8341-2937-4e0e-9057-affdbe07d323" providerId="ADAL" clId="{66FD74F2-3BE1-41B1-A0E8-858EB634079A}" dt="2022-02-28T22:13:31.060" v="36" actId="14100"/>
          <ac:cxnSpMkLst>
            <pc:docMk/>
            <pc:sldMk cId="3491762327" sldId="276"/>
            <ac:cxnSpMk id="84" creationId="{BD4E3D8A-0913-4D3F-9272-20BE54F16407}"/>
          </ac:cxnSpMkLst>
        </pc:cxnChg>
        <pc:cxnChg chg="add mod">
          <ac:chgData name="Tucker Hall" userId="01fc8341-2937-4e0e-9057-affdbe07d323" providerId="ADAL" clId="{66FD74F2-3BE1-41B1-A0E8-858EB634079A}" dt="2022-02-28T22:13:37.410" v="37" actId="1076"/>
          <ac:cxnSpMkLst>
            <pc:docMk/>
            <pc:sldMk cId="3491762327" sldId="276"/>
            <ac:cxnSpMk id="85" creationId="{0F0E92AD-B2F9-45F8-8B3B-3633505FB66B}"/>
          </ac:cxnSpMkLst>
        </pc:cxnChg>
        <pc:cxnChg chg="add mod">
          <ac:chgData name="Tucker Hall" userId="01fc8341-2937-4e0e-9057-affdbe07d323" providerId="ADAL" clId="{66FD74F2-3BE1-41B1-A0E8-858EB634079A}" dt="2022-02-28T22:11:47.340" v="19" actId="1076"/>
          <ac:cxnSpMkLst>
            <pc:docMk/>
            <pc:sldMk cId="3491762327" sldId="276"/>
            <ac:cxnSpMk id="87" creationId="{F6202697-38CA-4059-B5CB-E1513B1CB128}"/>
          </ac:cxnSpMkLst>
        </pc:cxnChg>
        <pc:cxnChg chg="add mod">
          <ac:chgData name="Tucker Hall" userId="01fc8341-2937-4e0e-9057-affdbe07d323" providerId="ADAL" clId="{66FD74F2-3BE1-41B1-A0E8-858EB634079A}" dt="2022-02-28T22:12:00.442" v="22" actId="14100"/>
          <ac:cxnSpMkLst>
            <pc:docMk/>
            <pc:sldMk cId="3491762327" sldId="276"/>
            <ac:cxnSpMk id="88" creationId="{76CA7BA0-9555-4295-A78A-3C6ACA6D827F}"/>
          </ac:cxnSpMkLst>
        </pc:cxnChg>
        <pc:cxnChg chg="add mod">
          <ac:chgData name="Tucker Hall" userId="01fc8341-2937-4e0e-9057-affdbe07d323" providerId="ADAL" clId="{66FD74F2-3BE1-41B1-A0E8-858EB634079A}" dt="2022-03-02T16:32:01.099" v="305" actId="13822"/>
          <ac:cxnSpMkLst>
            <pc:docMk/>
            <pc:sldMk cId="3491762327" sldId="276"/>
            <ac:cxnSpMk id="90" creationId="{51370068-9A15-4BB8-B530-4C9866ED8D01}"/>
          </ac:cxnSpMkLst>
        </pc:cxnChg>
        <pc:cxnChg chg="add del mod">
          <ac:chgData name="Tucker Hall" userId="01fc8341-2937-4e0e-9057-affdbe07d323" providerId="ADAL" clId="{66FD74F2-3BE1-41B1-A0E8-858EB634079A}" dt="2022-02-28T22:17:46.076" v="74" actId="478"/>
          <ac:cxnSpMkLst>
            <pc:docMk/>
            <pc:sldMk cId="3491762327" sldId="276"/>
            <ac:cxnSpMk id="93" creationId="{94CE153D-7D25-433E-93D6-97161E2C9CA7}"/>
          </ac:cxnSpMkLst>
        </pc:cxnChg>
        <pc:cxnChg chg="add mod">
          <ac:chgData name="Tucker Hall" userId="01fc8341-2937-4e0e-9057-affdbe07d323" providerId="ADAL" clId="{66FD74F2-3BE1-41B1-A0E8-858EB634079A}" dt="2022-02-28T22:13:26.620" v="35" actId="14100"/>
          <ac:cxnSpMkLst>
            <pc:docMk/>
            <pc:sldMk cId="3491762327" sldId="276"/>
            <ac:cxnSpMk id="95" creationId="{71BBD895-FA10-4FE7-A669-41A2D5284EF6}"/>
          </ac:cxnSpMkLst>
        </pc:cxnChg>
        <pc:cxnChg chg="add mod">
          <ac:chgData name="Tucker Hall" userId="01fc8341-2937-4e0e-9057-affdbe07d323" providerId="ADAL" clId="{66FD74F2-3BE1-41B1-A0E8-858EB634079A}" dt="2022-03-02T16:32:24.274" v="310" actId="13822"/>
          <ac:cxnSpMkLst>
            <pc:docMk/>
            <pc:sldMk cId="3491762327" sldId="276"/>
            <ac:cxnSpMk id="96" creationId="{C85D2719-AFD0-4184-AD29-819C15A6B664}"/>
          </ac:cxnSpMkLst>
        </pc:cxnChg>
        <pc:cxnChg chg="add mod">
          <ac:chgData name="Tucker Hall" userId="01fc8341-2937-4e0e-9057-affdbe07d323" providerId="ADAL" clId="{66FD74F2-3BE1-41B1-A0E8-858EB634079A}" dt="2022-02-28T22:18:44.850" v="76" actId="13822"/>
          <ac:cxnSpMkLst>
            <pc:docMk/>
            <pc:sldMk cId="3491762327" sldId="276"/>
            <ac:cxnSpMk id="98" creationId="{630D9F65-66F6-4C6C-B0B9-4043266EBB84}"/>
          </ac:cxnSpMkLst>
        </pc:cxnChg>
        <pc:cxnChg chg="add del mod">
          <ac:chgData name="Tucker Hall" userId="01fc8341-2937-4e0e-9057-affdbe07d323" providerId="ADAL" clId="{66FD74F2-3BE1-41B1-A0E8-858EB634079A}" dt="2022-02-28T22:17:06.310" v="70" actId="478"/>
          <ac:cxnSpMkLst>
            <pc:docMk/>
            <pc:sldMk cId="3491762327" sldId="276"/>
            <ac:cxnSpMk id="100" creationId="{408B1C59-53EA-44D0-A16B-32F32352D3F4}"/>
          </ac:cxnSpMkLst>
        </pc:cxnChg>
        <pc:cxnChg chg="add mod">
          <ac:chgData name="Tucker Hall" userId="01fc8341-2937-4e0e-9057-affdbe07d323" providerId="ADAL" clId="{66FD74F2-3BE1-41B1-A0E8-858EB634079A}" dt="2022-02-28T22:26:38.100" v="160" actId="14100"/>
          <ac:cxnSpMkLst>
            <pc:docMk/>
            <pc:sldMk cId="3491762327" sldId="276"/>
            <ac:cxnSpMk id="105" creationId="{95C35BE7-754C-4EE6-996B-A08510D6A9D1}"/>
          </ac:cxnSpMkLst>
        </pc:cxnChg>
        <pc:cxnChg chg="add mod">
          <ac:chgData name="Tucker Hall" userId="01fc8341-2937-4e0e-9057-affdbe07d323" providerId="ADAL" clId="{66FD74F2-3BE1-41B1-A0E8-858EB634079A}" dt="2022-02-28T22:14:21.420" v="43" actId="14100"/>
          <ac:cxnSpMkLst>
            <pc:docMk/>
            <pc:sldMk cId="3491762327" sldId="276"/>
            <ac:cxnSpMk id="106" creationId="{31AB17A0-D08D-4EF3-88C3-94E795FD9650}"/>
          </ac:cxnSpMkLst>
        </pc:cxnChg>
        <pc:cxnChg chg="add mod">
          <ac:chgData name="Tucker Hall" userId="01fc8341-2937-4e0e-9057-affdbe07d323" providerId="ADAL" clId="{66FD74F2-3BE1-41B1-A0E8-858EB634079A}" dt="2022-03-02T16:15:11.019" v="205" actId="1076"/>
          <ac:cxnSpMkLst>
            <pc:docMk/>
            <pc:sldMk cId="3491762327" sldId="276"/>
            <ac:cxnSpMk id="107" creationId="{294CAFB5-D9ED-4861-B4C0-0660CC411B5B}"/>
          </ac:cxnSpMkLst>
        </pc:cxnChg>
        <pc:cxnChg chg="add mod">
          <ac:chgData name="Tucker Hall" userId="01fc8341-2937-4e0e-9057-affdbe07d323" providerId="ADAL" clId="{66FD74F2-3BE1-41B1-A0E8-858EB634079A}" dt="2022-03-02T16:16:19.699" v="212" actId="14100"/>
          <ac:cxnSpMkLst>
            <pc:docMk/>
            <pc:sldMk cId="3491762327" sldId="276"/>
            <ac:cxnSpMk id="109" creationId="{557B9A97-E89F-4176-B3BB-5FFF7B89A15A}"/>
          </ac:cxnSpMkLst>
        </pc:cxnChg>
        <pc:cxnChg chg="add mod">
          <ac:chgData name="Tucker Hall" userId="01fc8341-2937-4e0e-9057-affdbe07d323" providerId="ADAL" clId="{66FD74F2-3BE1-41B1-A0E8-858EB634079A}" dt="2022-03-02T16:16:06.169" v="210" actId="14100"/>
          <ac:cxnSpMkLst>
            <pc:docMk/>
            <pc:sldMk cId="3491762327" sldId="276"/>
            <ac:cxnSpMk id="110" creationId="{B71C49B2-7C47-4E4D-B891-627BDE1A3E4C}"/>
          </ac:cxnSpMkLst>
        </pc:cxnChg>
        <pc:cxnChg chg="add mod">
          <ac:chgData name="Tucker Hall" userId="01fc8341-2937-4e0e-9057-affdbe07d323" providerId="ADAL" clId="{66FD74F2-3BE1-41B1-A0E8-858EB634079A}" dt="2022-02-28T22:19:06.772" v="79" actId="14100"/>
          <ac:cxnSpMkLst>
            <pc:docMk/>
            <pc:sldMk cId="3491762327" sldId="276"/>
            <ac:cxnSpMk id="128" creationId="{C10F58D2-7AF9-4B75-BC7B-1E0C38E381E4}"/>
          </ac:cxnSpMkLst>
        </pc:cxnChg>
        <pc:cxnChg chg="add mod">
          <ac:chgData name="Tucker Hall" userId="01fc8341-2937-4e0e-9057-affdbe07d323" providerId="ADAL" clId="{66FD74F2-3BE1-41B1-A0E8-858EB634079A}" dt="2022-02-28T22:25:59.110" v="153" actId="14100"/>
          <ac:cxnSpMkLst>
            <pc:docMk/>
            <pc:sldMk cId="3491762327" sldId="276"/>
            <ac:cxnSpMk id="139" creationId="{4041D438-C9E0-43CF-9249-55043391000D}"/>
          </ac:cxnSpMkLst>
        </pc:cxnChg>
        <pc:cxnChg chg="add mod">
          <ac:chgData name="Tucker Hall" userId="01fc8341-2937-4e0e-9057-affdbe07d323" providerId="ADAL" clId="{66FD74F2-3BE1-41B1-A0E8-858EB634079A}" dt="2022-03-02T16:21:41.359" v="249" actId="1076"/>
          <ac:cxnSpMkLst>
            <pc:docMk/>
            <pc:sldMk cId="3491762327" sldId="276"/>
            <ac:cxnSpMk id="140" creationId="{901E93BA-CD70-4E0A-9D56-566452B8F0B2}"/>
          </ac:cxnSpMkLst>
        </pc:cxnChg>
        <pc:cxnChg chg="add mod">
          <ac:chgData name="Tucker Hall" userId="01fc8341-2937-4e0e-9057-affdbe07d323" providerId="ADAL" clId="{66FD74F2-3BE1-41B1-A0E8-858EB634079A}" dt="2022-02-28T22:29:40.890" v="184" actId="14100"/>
          <ac:cxnSpMkLst>
            <pc:docMk/>
            <pc:sldMk cId="3491762327" sldId="276"/>
            <ac:cxnSpMk id="141" creationId="{7FA02E85-FD22-48E5-8493-FFA93C069DCA}"/>
          </ac:cxnSpMkLst>
        </pc:cxnChg>
        <pc:cxnChg chg="add mod">
          <ac:chgData name="Tucker Hall" userId="01fc8341-2937-4e0e-9057-affdbe07d323" providerId="ADAL" clId="{66FD74F2-3BE1-41B1-A0E8-858EB634079A}" dt="2022-03-02T16:30:36.363" v="297" actId="1076"/>
          <ac:cxnSpMkLst>
            <pc:docMk/>
            <pc:sldMk cId="3491762327" sldId="276"/>
            <ac:cxnSpMk id="142" creationId="{26019DB4-E607-486F-A4A4-F30DEB94588C}"/>
          </ac:cxnSpMkLst>
        </pc:cxnChg>
        <pc:cxnChg chg="add mod">
          <ac:chgData name="Tucker Hall" userId="01fc8341-2937-4e0e-9057-affdbe07d323" providerId="ADAL" clId="{66FD74F2-3BE1-41B1-A0E8-858EB634079A}" dt="2022-03-02T16:31:09.119" v="300" actId="14100"/>
          <ac:cxnSpMkLst>
            <pc:docMk/>
            <pc:sldMk cId="3491762327" sldId="276"/>
            <ac:cxnSpMk id="144" creationId="{CBA8D031-CE97-4486-BC62-3C706BB40100}"/>
          </ac:cxnSpMkLst>
        </pc:cxnChg>
        <pc:cxnChg chg="add mod">
          <ac:chgData name="Tucker Hall" userId="01fc8341-2937-4e0e-9057-affdbe07d323" providerId="ADAL" clId="{66FD74F2-3BE1-41B1-A0E8-858EB634079A}" dt="2022-03-02T16:32:44.228" v="314" actId="14100"/>
          <ac:cxnSpMkLst>
            <pc:docMk/>
            <pc:sldMk cId="3491762327" sldId="276"/>
            <ac:cxnSpMk id="147" creationId="{AB7D2941-84A6-4C29-A9A0-B17BFFD4B697}"/>
          </ac:cxnSpMkLst>
        </pc:cxnChg>
        <pc:cxnChg chg="add mod">
          <ac:chgData name="Tucker Hall" userId="01fc8341-2937-4e0e-9057-affdbe07d323" providerId="ADAL" clId="{66FD74F2-3BE1-41B1-A0E8-858EB634079A}" dt="2022-03-02T16:32:39.311" v="313" actId="1076"/>
          <ac:cxnSpMkLst>
            <pc:docMk/>
            <pc:sldMk cId="3491762327" sldId="276"/>
            <ac:cxnSpMk id="150" creationId="{2844DE7D-A371-42AA-B6EB-8C5DC7E84262}"/>
          </ac:cxnSpMkLst>
        </pc:cxnChg>
        <pc:cxnChg chg="add del mod">
          <ac:chgData name="Tucker Hall" userId="01fc8341-2937-4e0e-9057-affdbe07d323" providerId="ADAL" clId="{66FD74F2-3BE1-41B1-A0E8-858EB634079A}" dt="2022-03-02T16:36:07.279" v="345" actId="478"/>
          <ac:cxnSpMkLst>
            <pc:docMk/>
            <pc:sldMk cId="3491762327" sldId="276"/>
            <ac:cxnSpMk id="157" creationId="{0A182B73-1677-41EE-99A0-8EE472F52FD5}"/>
          </ac:cxnSpMkLst>
        </pc:cxnChg>
        <pc:cxnChg chg="add del mod">
          <ac:chgData name="Tucker Hall" userId="01fc8341-2937-4e0e-9057-affdbe07d323" providerId="ADAL" clId="{66FD74F2-3BE1-41B1-A0E8-858EB634079A}" dt="2022-03-02T16:36:23.548" v="347" actId="478"/>
          <ac:cxnSpMkLst>
            <pc:docMk/>
            <pc:sldMk cId="3491762327" sldId="276"/>
            <ac:cxnSpMk id="160" creationId="{79072A13-EC65-4B87-AE02-B3C8ACC98DFD}"/>
          </ac:cxnSpMkLst>
        </pc:cxnChg>
        <pc:cxnChg chg="add mod">
          <ac:chgData name="Tucker Hall" userId="01fc8341-2937-4e0e-9057-affdbe07d323" providerId="ADAL" clId="{66FD74F2-3BE1-41B1-A0E8-858EB634079A}" dt="2022-03-02T16:39:30.088" v="395" actId="14100"/>
          <ac:cxnSpMkLst>
            <pc:docMk/>
            <pc:sldMk cId="3491762327" sldId="276"/>
            <ac:cxnSpMk id="162" creationId="{A5870C3C-E81C-44BB-B33E-4CB703FFBB9A}"/>
          </ac:cxnSpMkLst>
        </pc:cxnChg>
        <pc:cxnChg chg="add mod">
          <ac:chgData name="Tucker Hall" userId="01fc8341-2937-4e0e-9057-affdbe07d323" providerId="ADAL" clId="{66FD74F2-3BE1-41B1-A0E8-858EB634079A}" dt="2022-03-02T16:39:34.799" v="396" actId="14100"/>
          <ac:cxnSpMkLst>
            <pc:docMk/>
            <pc:sldMk cId="3491762327" sldId="276"/>
            <ac:cxnSpMk id="163" creationId="{1550004C-6630-47BD-9E7C-B56DBFA9FEB3}"/>
          </ac:cxnSpMkLst>
        </pc:cxnChg>
        <pc:cxnChg chg="add mod">
          <ac:chgData name="Tucker Hall" userId="01fc8341-2937-4e0e-9057-affdbe07d323" providerId="ADAL" clId="{66FD74F2-3BE1-41B1-A0E8-858EB634079A}" dt="2022-03-02T16:39:38.203" v="397" actId="14100"/>
          <ac:cxnSpMkLst>
            <pc:docMk/>
            <pc:sldMk cId="3491762327" sldId="276"/>
            <ac:cxnSpMk id="164" creationId="{D8EA5F09-D89E-4EAB-A813-B35F83E15D5B}"/>
          </ac:cxnSpMkLst>
        </pc:cxnChg>
        <pc:cxnChg chg="add mod">
          <ac:chgData name="Tucker Hall" userId="01fc8341-2937-4e0e-9057-affdbe07d323" providerId="ADAL" clId="{66FD74F2-3BE1-41B1-A0E8-858EB634079A}" dt="2022-03-02T16:39:40.749" v="398" actId="14100"/>
          <ac:cxnSpMkLst>
            <pc:docMk/>
            <pc:sldMk cId="3491762327" sldId="276"/>
            <ac:cxnSpMk id="165" creationId="{3D5F5E6A-97C7-4712-AA30-526D3536A48E}"/>
          </ac:cxnSpMkLst>
        </pc:cxnChg>
        <pc:cxnChg chg="add mod">
          <ac:chgData name="Tucker Hall" userId="01fc8341-2937-4e0e-9057-affdbe07d323" providerId="ADAL" clId="{66FD74F2-3BE1-41B1-A0E8-858EB634079A}" dt="2022-03-02T16:39:43.980" v="399" actId="14100"/>
          <ac:cxnSpMkLst>
            <pc:docMk/>
            <pc:sldMk cId="3491762327" sldId="276"/>
            <ac:cxnSpMk id="166" creationId="{DBA3A8A8-543D-462A-8F26-F8BCF12D65B4}"/>
          </ac:cxnSpMkLst>
        </pc:cxnChg>
        <pc:cxnChg chg="add mod">
          <ac:chgData name="Tucker Hall" userId="01fc8341-2937-4e0e-9057-affdbe07d323" providerId="ADAL" clId="{66FD74F2-3BE1-41B1-A0E8-858EB634079A}" dt="2022-03-02T16:39:47.848" v="400" actId="14100"/>
          <ac:cxnSpMkLst>
            <pc:docMk/>
            <pc:sldMk cId="3491762327" sldId="276"/>
            <ac:cxnSpMk id="167" creationId="{9227B144-EA91-4693-8B51-6D1EB487FAF2}"/>
          </ac:cxnSpMkLst>
        </pc:cxnChg>
        <pc:cxnChg chg="add mod">
          <ac:chgData name="Tucker Hall" userId="01fc8341-2937-4e0e-9057-affdbe07d323" providerId="ADAL" clId="{66FD74F2-3BE1-41B1-A0E8-858EB634079A}" dt="2022-03-02T16:39:22.819" v="394" actId="14100"/>
          <ac:cxnSpMkLst>
            <pc:docMk/>
            <pc:sldMk cId="3491762327" sldId="276"/>
            <ac:cxnSpMk id="168" creationId="{5EFEAC80-767B-4C74-9BC5-37E599E81CF3}"/>
          </ac:cxnSpMkLst>
        </pc:cxnChg>
        <pc:cxnChg chg="add mod">
          <ac:chgData name="Tucker Hall" userId="01fc8341-2937-4e0e-9057-affdbe07d323" providerId="ADAL" clId="{66FD74F2-3BE1-41B1-A0E8-858EB634079A}" dt="2022-03-02T16:39:15.968" v="393" actId="14100"/>
          <ac:cxnSpMkLst>
            <pc:docMk/>
            <pc:sldMk cId="3491762327" sldId="276"/>
            <ac:cxnSpMk id="169" creationId="{EFE2E292-EE5A-48DC-BA73-C4FDA20C09A7}"/>
          </ac:cxnSpMkLst>
        </pc:cxnChg>
        <pc:cxnChg chg="add mod">
          <ac:chgData name="Tucker Hall" userId="01fc8341-2937-4e0e-9057-affdbe07d323" providerId="ADAL" clId="{66FD74F2-3BE1-41B1-A0E8-858EB634079A}" dt="2022-03-02T16:39:08.899" v="392" actId="14100"/>
          <ac:cxnSpMkLst>
            <pc:docMk/>
            <pc:sldMk cId="3491762327" sldId="276"/>
            <ac:cxnSpMk id="170" creationId="{AB16DD94-CBF4-4D32-8A17-E53DB3BD2A4C}"/>
          </ac:cxnSpMkLst>
        </pc:cxnChg>
        <pc:cxnChg chg="add mod">
          <ac:chgData name="Tucker Hall" userId="01fc8341-2937-4e0e-9057-affdbe07d323" providerId="ADAL" clId="{66FD74F2-3BE1-41B1-A0E8-858EB634079A}" dt="2022-03-02T16:39:04.642" v="391" actId="14100"/>
          <ac:cxnSpMkLst>
            <pc:docMk/>
            <pc:sldMk cId="3491762327" sldId="276"/>
            <ac:cxnSpMk id="171" creationId="{DF0E767F-F17C-4744-AAE4-48C1855AD0DD}"/>
          </ac:cxnSpMkLst>
        </pc:cxnChg>
        <pc:cxnChg chg="add mod">
          <ac:chgData name="Tucker Hall" userId="01fc8341-2937-4e0e-9057-affdbe07d323" providerId="ADAL" clId="{66FD74F2-3BE1-41B1-A0E8-858EB634079A}" dt="2022-03-02T16:38:59.784" v="390" actId="14100"/>
          <ac:cxnSpMkLst>
            <pc:docMk/>
            <pc:sldMk cId="3491762327" sldId="276"/>
            <ac:cxnSpMk id="172" creationId="{DE43B264-0073-4D2C-BA1B-CD722DFD4502}"/>
          </ac:cxnSpMkLst>
        </pc:cxnChg>
        <pc:cxnChg chg="add mod">
          <ac:chgData name="Tucker Hall" userId="01fc8341-2937-4e0e-9057-affdbe07d323" providerId="ADAL" clId="{66FD74F2-3BE1-41B1-A0E8-858EB634079A}" dt="2022-03-02T16:38:54.139" v="389" actId="14100"/>
          <ac:cxnSpMkLst>
            <pc:docMk/>
            <pc:sldMk cId="3491762327" sldId="276"/>
            <ac:cxnSpMk id="173" creationId="{67F006E8-42CC-454D-B6A1-6D92AABBD4F7}"/>
          </ac:cxnSpMkLst>
        </pc:cxnChg>
        <pc:cxnChg chg="add mod">
          <ac:chgData name="Tucker Hall" userId="01fc8341-2937-4e0e-9057-affdbe07d323" providerId="ADAL" clId="{66FD74F2-3BE1-41B1-A0E8-858EB634079A}" dt="2022-03-02T16:38:44.610" v="387" actId="14100"/>
          <ac:cxnSpMkLst>
            <pc:docMk/>
            <pc:sldMk cId="3491762327" sldId="276"/>
            <ac:cxnSpMk id="174" creationId="{9D995AD1-543D-4D83-A553-531CC4446EFA}"/>
          </ac:cxnSpMkLst>
        </pc:cxnChg>
        <pc:cxnChg chg="add del mod">
          <ac:chgData name="Tucker Hall" userId="01fc8341-2937-4e0e-9057-affdbe07d323" providerId="ADAL" clId="{66FD74F2-3BE1-41B1-A0E8-858EB634079A}" dt="2022-03-02T16:38:29.888" v="384"/>
          <ac:cxnSpMkLst>
            <pc:docMk/>
            <pc:sldMk cId="3491762327" sldId="276"/>
            <ac:cxnSpMk id="175" creationId="{DAFE44A4-AC9E-4C64-B76D-A093CB6ED1DF}"/>
          </ac:cxnSpMkLst>
        </pc:cxnChg>
        <pc:cxnChg chg="add del mod">
          <ac:chgData name="Tucker Hall" userId="01fc8341-2937-4e0e-9057-affdbe07d323" providerId="ADAL" clId="{66FD74F2-3BE1-41B1-A0E8-858EB634079A}" dt="2022-03-02T16:38:29.598" v="383"/>
          <ac:cxnSpMkLst>
            <pc:docMk/>
            <pc:sldMk cId="3491762327" sldId="276"/>
            <ac:cxnSpMk id="176" creationId="{1DE1C819-D99C-4349-8B95-C510EE24B318}"/>
          </ac:cxnSpMkLst>
        </pc:cxnChg>
        <pc:cxnChg chg="add mod">
          <ac:chgData name="Tucker Hall" userId="01fc8341-2937-4e0e-9057-affdbe07d323" providerId="ADAL" clId="{66FD74F2-3BE1-41B1-A0E8-858EB634079A}" dt="2022-03-02T16:39:56.684" v="405" actId="1076"/>
          <ac:cxnSpMkLst>
            <pc:docMk/>
            <pc:sldMk cId="3491762327" sldId="276"/>
            <ac:cxnSpMk id="191" creationId="{3FD8A163-7A74-4D52-8D40-257B5532204A}"/>
          </ac:cxnSpMkLst>
        </pc:cxnChg>
        <pc:cxnChg chg="add mod">
          <ac:chgData name="Tucker Hall" userId="01fc8341-2937-4e0e-9057-affdbe07d323" providerId="ADAL" clId="{66FD74F2-3BE1-41B1-A0E8-858EB634079A}" dt="2022-03-02T16:40:21.294" v="410" actId="1076"/>
          <ac:cxnSpMkLst>
            <pc:docMk/>
            <pc:sldMk cId="3491762327" sldId="276"/>
            <ac:cxnSpMk id="192" creationId="{33FE8E2D-EA9D-4C3E-B4E4-6F4F0E894D19}"/>
          </ac:cxnSpMkLst>
        </pc:cxnChg>
        <pc:cxnChg chg="add mod">
          <ac:chgData name="Tucker Hall" userId="01fc8341-2937-4e0e-9057-affdbe07d323" providerId="ADAL" clId="{66FD74F2-3BE1-41B1-A0E8-858EB634079A}" dt="2022-03-02T16:40:12.310" v="408" actId="1076"/>
          <ac:cxnSpMkLst>
            <pc:docMk/>
            <pc:sldMk cId="3491762327" sldId="276"/>
            <ac:cxnSpMk id="193" creationId="{E50C7A3A-3D7C-4590-AD24-DEF655BAE426}"/>
          </ac:cxnSpMkLst>
        </pc:cxnChg>
        <pc:cxnChg chg="add mod">
          <ac:chgData name="Tucker Hall" userId="01fc8341-2937-4e0e-9057-affdbe07d323" providerId="ADAL" clId="{66FD74F2-3BE1-41B1-A0E8-858EB634079A}" dt="2022-03-02T16:40:29.918" v="411" actId="1076"/>
          <ac:cxnSpMkLst>
            <pc:docMk/>
            <pc:sldMk cId="3491762327" sldId="276"/>
            <ac:cxnSpMk id="194" creationId="{73D3C385-07E8-47E5-9AD6-4BD1327D6307}"/>
          </ac:cxnSpMkLst>
        </pc:cxnChg>
        <pc:cxnChg chg="add mod">
          <ac:chgData name="Tucker Hall" userId="01fc8341-2937-4e0e-9057-affdbe07d323" providerId="ADAL" clId="{66FD74F2-3BE1-41B1-A0E8-858EB634079A}" dt="2022-03-02T16:40:48.198" v="418" actId="1076"/>
          <ac:cxnSpMkLst>
            <pc:docMk/>
            <pc:sldMk cId="3491762327" sldId="276"/>
            <ac:cxnSpMk id="195" creationId="{067C86DB-E204-4B0F-8E20-C8FFC07B329D}"/>
          </ac:cxnSpMkLst>
        </pc:cxnChg>
        <pc:cxnChg chg="add mod">
          <ac:chgData name="Tucker Hall" userId="01fc8341-2937-4e0e-9057-affdbe07d323" providerId="ADAL" clId="{66FD74F2-3BE1-41B1-A0E8-858EB634079A}" dt="2022-03-02T16:40:45.499" v="417" actId="1076"/>
          <ac:cxnSpMkLst>
            <pc:docMk/>
            <pc:sldMk cId="3491762327" sldId="276"/>
            <ac:cxnSpMk id="196" creationId="{63BB7A69-AD27-4679-8370-973E25693831}"/>
          </ac:cxnSpMkLst>
        </pc:cxnChg>
        <pc:cxnChg chg="add mod">
          <ac:chgData name="Tucker Hall" userId="01fc8341-2937-4e0e-9057-affdbe07d323" providerId="ADAL" clId="{66FD74F2-3BE1-41B1-A0E8-858EB634079A}" dt="2022-03-02T16:40:53.819" v="419" actId="1076"/>
          <ac:cxnSpMkLst>
            <pc:docMk/>
            <pc:sldMk cId="3491762327" sldId="276"/>
            <ac:cxnSpMk id="197" creationId="{AD656387-DC04-43D6-8599-61B78EBE83E2}"/>
          </ac:cxnSpMkLst>
        </pc:cxnChg>
        <pc:cxnChg chg="add mod">
          <ac:chgData name="Tucker Hall" userId="01fc8341-2937-4e0e-9057-affdbe07d323" providerId="ADAL" clId="{66FD74F2-3BE1-41B1-A0E8-858EB634079A}" dt="2022-03-02T16:40:58.389" v="420" actId="1076"/>
          <ac:cxnSpMkLst>
            <pc:docMk/>
            <pc:sldMk cId="3491762327" sldId="276"/>
            <ac:cxnSpMk id="198" creationId="{59303BCD-6C4C-45FC-B18F-9614B033F644}"/>
          </ac:cxnSpMkLst>
        </pc:cxnChg>
        <pc:cxnChg chg="add mod">
          <ac:chgData name="Tucker Hall" userId="01fc8341-2937-4e0e-9057-affdbe07d323" providerId="ADAL" clId="{66FD74F2-3BE1-41B1-A0E8-858EB634079A}" dt="2022-03-02T16:41:04.665" v="423" actId="1076"/>
          <ac:cxnSpMkLst>
            <pc:docMk/>
            <pc:sldMk cId="3491762327" sldId="276"/>
            <ac:cxnSpMk id="199" creationId="{6B220AD1-A10E-4A5E-BA2D-1BFD5BE5B6E7}"/>
          </ac:cxnSpMkLst>
        </pc:cxnChg>
        <pc:cxnChg chg="add mod">
          <ac:chgData name="Tucker Hall" userId="01fc8341-2937-4e0e-9057-affdbe07d323" providerId="ADAL" clId="{66FD74F2-3BE1-41B1-A0E8-858EB634079A}" dt="2022-03-02T16:41:08.430" v="424" actId="1076"/>
          <ac:cxnSpMkLst>
            <pc:docMk/>
            <pc:sldMk cId="3491762327" sldId="276"/>
            <ac:cxnSpMk id="200" creationId="{F0BB055B-44CC-4DFE-86A3-D51A3845B085}"/>
          </ac:cxnSpMkLst>
        </pc:cxnChg>
        <pc:cxnChg chg="add mod">
          <ac:chgData name="Tucker Hall" userId="01fc8341-2937-4e0e-9057-affdbe07d323" providerId="ADAL" clId="{66FD74F2-3BE1-41B1-A0E8-858EB634079A}" dt="2022-03-02T16:41:14.728" v="426" actId="1076"/>
          <ac:cxnSpMkLst>
            <pc:docMk/>
            <pc:sldMk cId="3491762327" sldId="276"/>
            <ac:cxnSpMk id="201" creationId="{9BEE95CC-5764-478A-9459-37801E740AAB}"/>
          </ac:cxnSpMkLst>
        </pc:cxnChg>
        <pc:cxnChg chg="add mod">
          <ac:chgData name="Tucker Hall" userId="01fc8341-2937-4e0e-9057-affdbe07d323" providerId="ADAL" clId="{66FD74F2-3BE1-41B1-A0E8-858EB634079A}" dt="2022-03-02T16:43:31.172" v="444" actId="208"/>
          <ac:cxnSpMkLst>
            <pc:docMk/>
            <pc:sldMk cId="3491762327" sldId="276"/>
            <ac:cxnSpMk id="207" creationId="{8FA1B184-1D8A-43F7-A21E-540FE4EDB5B2}"/>
          </ac:cxnSpMkLst>
        </pc:cxnChg>
        <pc:cxnChg chg="add del mod">
          <ac:chgData name="Tucker Hall" userId="01fc8341-2937-4e0e-9057-affdbe07d323" providerId="ADAL" clId="{66FD74F2-3BE1-41B1-A0E8-858EB634079A}" dt="2022-03-02T16:45:47.809" v="466" actId="478"/>
          <ac:cxnSpMkLst>
            <pc:docMk/>
            <pc:sldMk cId="3491762327" sldId="276"/>
            <ac:cxnSpMk id="209" creationId="{8CA37AF3-1570-4F72-8508-6250D8F946F1}"/>
          </ac:cxnSpMkLst>
        </pc:cxnChg>
        <pc:cxnChg chg="add del mod">
          <ac:chgData name="Tucker Hall" userId="01fc8341-2937-4e0e-9057-affdbe07d323" providerId="ADAL" clId="{66FD74F2-3BE1-41B1-A0E8-858EB634079A}" dt="2022-03-02T16:45:47.809" v="466" actId="478"/>
          <ac:cxnSpMkLst>
            <pc:docMk/>
            <pc:sldMk cId="3491762327" sldId="276"/>
            <ac:cxnSpMk id="210" creationId="{362FF256-61CC-40CA-BDFD-9291D1C450A5}"/>
          </ac:cxnSpMkLst>
        </pc:cxnChg>
        <pc:cxnChg chg="add del mod">
          <ac:chgData name="Tucker Hall" userId="01fc8341-2937-4e0e-9057-affdbe07d323" providerId="ADAL" clId="{66FD74F2-3BE1-41B1-A0E8-858EB634079A}" dt="2022-03-02T16:45:47.809" v="466" actId="478"/>
          <ac:cxnSpMkLst>
            <pc:docMk/>
            <pc:sldMk cId="3491762327" sldId="276"/>
            <ac:cxnSpMk id="211" creationId="{939DF23D-94FB-4095-8212-FB1DBF32AF08}"/>
          </ac:cxnSpMkLst>
        </pc:cxnChg>
        <pc:cxnChg chg="add del mod">
          <ac:chgData name="Tucker Hall" userId="01fc8341-2937-4e0e-9057-affdbe07d323" providerId="ADAL" clId="{66FD74F2-3BE1-41B1-A0E8-858EB634079A}" dt="2022-03-02T16:45:47.809" v="466" actId="478"/>
          <ac:cxnSpMkLst>
            <pc:docMk/>
            <pc:sldMk cId="3491762327" sldId="276"/>
            <ac:cxnSpMk id="213" creationId="{EAE38D19-4818-4853-880F-03EA28B9492A}"/>
          </ac:cxnSpMkLst>
        </pc:cxnChg>
        <pc:cxnChg chg="add del mod">
          <ac:chgData name="Tucker Hall" userId="01fc8341-2937-4e0e-9057-affdbe07d323" providerId="ADAL" clId="{66FD74F2-3BE1-41B1-A0E8-858EB634079A}" dt="2022-03-02T16:45:52.370" v="468" actId="478"/>
          <ac:cxnSpMkLst>
            <pc:docMk/>
            <pc:sldMk cId="3491762327" sldId="276"/>
            <ac:cxnSpMk id="214" creationId="{BBAF9BD6-287D-4337-AE06-1BDE869BE12E}"/>
          </ac:cxnSpMkLst>
        </pc:cxnChg>
        <pc:cxnChg chg="add del mod">
          <ac:chgData name="Tucker Hall" userId="01fc8341-2937-4e0e-9057-affdbe07d323" providerId="ADAL" clId="{66FD74F2-3BE1-41B1-A0E8-858EB634079A}" dt="2022-03-02T16:45:49.769" v="467" actId="478"/>
          <ac:cxnSpMkLst>
            <pc:docMk/>
            <pc:sldMk cId="3491762327" sldId="276"/>
            <ac:cxnSpMk id="215" creationId="{2F47831F-7838-48BB-957F-66B0A70BA82A}"/>
          </ac:cxnSpMkLst>
        </pc:cxnChg>
        <pc:cxnChg chg="add del mod">
          <ac:chgData name="Tucker Hall" userId="01fc8341-2937-4e0e-9057-affdbe07d323" providerId="ADAL" clId="{66FD74F2-3BE1-41B1-A0E8-858EB634079A}" dt="2022-03-02T16:44:53.249" v="459"/>
          <ac:cxnSpMkLst>
            <pc:docMk/>
            <pc:sldMk cId="3491762327" sldId="276"/>
            <ac:cxnSpMk id="216" creationId="{16E9E15C-ECCD-428E-A51E-03F88A568514}"/>
          </ac:cxnSpMkLst>
        </pc:cxnChg>
      </pc:sldChg>
    </pc:docChg>
  </pc:docChgLst>
  <pc:docChgLst>
    <pc:chgData name="David Wilson" userId="S::dhw18@my.fsu.edu::af7c66e2-2e2b-45e7-9ec6-c688a1c50164" providerId="AD" clId="Web-{87183A02-9FE6-DB36-E45B-A314F2A91C23}"/>
    <pc:docChg chg="modSld">
      <pc:chgData name="David Wilson" userId="S::dhw18@my.fsu.edu::af7c66e2-2e2b-45e7-9ec6-c688a1c50164" providerId="AD" clId="Web-{87183A02-9FE6-DB36-E45B-A314F2A91C23}" dt="2022-03-03T20:27:15.045" v="12" actId="1076"/>
      <pc:docMkLst>
        <pc:docMk/>
      </pc:docMkLst>
      <pc:sldChg chg="modSp">
        <pc:chgData name="David Wilson" userId="S::dhw18@my.fsu.edu::af7c66e2-2e2b-45e7-9ec6-c688a1c50164" providerId="AD" clId="Web-{87183A02-9FE6-DB36-E45B-A314F2A91C23}" dt="2022-03-03T20:27:15.045" v="12" actId="1076"/>
        <pc:sldMkLst>
          <pc:docMk/>
          <pc:sldMk cId="3491762327" sldId="276"/>
        </pc:sldMkLst>
        <pc:spChg chg="mod">
          <ac:chgData name="David Wilson" userId="S::dhw18@my.fsu.edu::af7c66e2-2e2b-45e7-9ec6-c688a1c50164" providerId="AD" clId="Web-{87183A02-9FE6-DB36-E45B-A314F2A91C23}" dt="2022-03-03T20:25:11.932" v="2" actId="20577"/>
          <ac:spMkLst>
            <pc:docMk/>
            <pc:sldMk cId="3491762327" sldId="276"/>
            <ac:spMk id="7" creationId="{00000000-0000-0000-0000-000000000000}"/>
          </ac:spMkLst>
        </pc:spChg>
        <pc:spChg chg="mod">
          <ac:chgData name="David Wilson" userId="S::dhw18@my.fsu.edu::af7c66e2-2e2b-45e7-9ec6-c688a1c50164" providerId="AD" clId="Web-{87183A02-9FE6-DB36-E45B-A314F2A91C23}" dt="2022-03-03T20:27:15.045" v="12" actId="1076"/>
          <ac:spMkLst>
            <pc:docMk/>
            <pc:sldMk cId="3491762327" sldId="276"/>
            <ac:spMk id="157" creationId="{70D27585-B0EB-45CE-B7C3-2969BD2941BA}"/>
          </ac:spMkLst>
        </pc:spChg>
      </pc:sldChg>
    </pc:docChg>
  </pc:docChgLst>
  <pc:docChgLst>
    <pc:chgData name="Tucker Hall" userId="S::tdh16c@my.fsu.edu::01fc8341-2937-4e0e-9057-affdbe07d323" providerId="AD" clId="Web-{D0A94D09-80C2-31E9-E97A-F22EC16F1DAE}"/>
    <pc:docChg chg="modSld">
      <pc:chgData name="Tucker Hall" userId="S::tdh16c@my.fsu.edu::01fc8341-2937-4e0e-9057-affdbe07d323" providerId="AD" clId="Web-{D0A94D09-80C2-31E9-E97A-F22EC16F1DAE}" dt="2022-02-28T22:08:51.343" v="981"/>
      <pc:docMkLst>
        <pc:docMk/>
      </pc:docMkLst>
      <pc:sldChg chg="addSp delSp modSp">
        <pc:chgData name="Tucker Hall" userId="S::tdh16c@my.fsu.edu::01fc8341-2937-4e0e-9057-affdbe07d323" providerId="AD" clId="Web-{D0A94D09-80C2-31E9-E97A-F22EC16F1DAE}" dt="2022-02-28T22:08:51.343" v="981"/>
        <pc:sldMkLst>
          <pc:docMk/>
          <pc:sldMk cId="3491762327" sldId="276"/>
        </pc:sldMkLst>
        <pc:spChg chg="mod">
          <ac:chgData name="Tucker Hall" userId="S::tdh16c@my.fsu.edu::01fc8341-2937-4e0e-9057-affdbe07d323" providerId="AD" clId="Web-{D0A94D09-80C2-31E9-E97A-F22EC16F1DAE}" dt="2022-02-28T21:52:19.126" v="73" actId="20577"/>
          <ac:spMkLst>
            <pc:docMk/>
            <pc:sldMk cId="3491762327" sldId="276"/>
            <ac:spMk id="8" creationId="{4CE95AF8-ED8F-4F18-A72D-C6421160233A}"/>
          </ac:spMkLst>
        </pc:spChg>
        <pc:spChg chg="mod">
          <ac:chgData name="Tucker Hall" userId="S::tdh16c@my.fsu.edu::01fc8341-2937-4e0e-9057-affdbe07d323" providerId="AD" clId="Web-{D0A94D09-80C2-31E9-E97A-F22EC16F1DAE}" dt="2022-02-28T21:51:04.202" v="14" actId="20577"/>
          <ac:spMkLst>
            <pc:docMk/>
            <pc:sldMk cId="3491762327" sldId="276"/>
            <ac:spMk id="18" creationId="{00000000-0000-0000-0000-000000000000}"/>
          </ac:spMkLst>
        </pc:spChg>
        <pc:spChg chg="mod">
          <ac:chgData name="Tucker Hall" userId="S::tdh16c@my.fsu.edu::01fc8341-2937-4e0e-9057-affdbe07d323" providerId="AD" clId="Web-{D0A94D09-80C2-31E9-E97A-F22EC16F1DAE}" dt="2022-02-28T22:07:36.403" v="979" actId="1076"/>
          <ac:spMkLst>
            <pc:docMk/>
            <pc:sldMk cId="3491762327" sldId="276"/>
            <ac:spMk id="97" creationId="{530D23BD-8D2F-4BE3-8141-B27492045A95}"/>
          </ac:spMkLst>
        </pc:spChg>
        <pc:spChg chg="del">
          <ac:chgData name="Tucker Hall" userId="S::tdh16c@my.fsu.edu::01fc8341-2937-4e0e-9057-affdbe07d323" providerId="AD" clId="Web-{D0A94D09-80C2-31E9-E97A-F22EC16F1DAE}" dt="2022-02-28T22:08:51.343" v="981"/>
          <ac:spMkLst>
            <pc:docMk/>
            <pc:sldMk cId="3491762327" sldId="276"/>
            <ac:spMk id="107" creationId="{99C42B75-B121-4487-8F3F-1C909E7DC4FD}"/>
          </ac:spMkLst>
        </pc:spChg>
        <pc:spChg chg="mod">
          <ac:chgData name="Tucker Hall" userId="S::tdh16c@my.fsu.edu::01fc8341-2937-4e0e-9057-affdbe07d323" providerId="AD" clId="Web-{D0A94D09-80C2-31E9-E97A-F22EC16F1DAE}" dt="2022-02-28T21:52:36.268" v="81" actId="20577"/>
          <ac:spMkLst>
            <pc:docMk/>
            <pc:sldMk cId="3491762327" sldId="276"/>
            <ac:spMk id="112" creationId="{A8AD96D9-F561-4804-9B4A-5F96667E4ED6}"/>
          </ac:spMkLst>
        </pc:spChg>
        <pc:picChg chg="add mod">
          <ac:chgData name="Tucker Hall" userId="S::tdh16c@my.fsu.edu::01fc8341-2937-4e0e-9057-affdbe07d323" providerId="AD" clId="Web-{D0A94D09-80C2-31E9-E97A-F22EC16F1DAE}" dt="2022-02-28T21:49:47.263" v="3" actId="1076"/>
          <ac:picMkLst>
            <pc:docMk/>
            <pc:sldMk cId="3491762327" sldId="276"/>
            <ac:picMk id="13" creationId="{7C9259C4-9518-4B5A-AB06-86D33ACFCDD0}"/>
          </ac:picMkLst>
        </pc:picChg>
        <pc:picChg chg="del">
          <ac:chgData name="Tucker Hall" userId="S::tdh16c@my.fsu.edu::01fc8341-2937-4e0e-9057-affdbe07d323" providerId="AD" clId="Web-{D0A94D09-80C2-31E9-E97A-F22EC16F1DAE}" dt="2022-02-28T22:08:49.264" v="980"/>
          <ac:picMkLst>
            <pc:docMk/>
            <pc:sldMk cId="3491762327" sldId="276"/>
            <ac:picMk id="25" creationId="{3FF422FD-5E9A-48C5-B599-04B730233501}"/>
          </ac:picMkLst>
        </pc:picChg>
      </pc:sldChg>
      <pc:sldChg chg="modSp">
        <pc:chgData name="Tucker Hall" userId="S::tdh16c@my.fsu.edu::01fc8341-2937-4e0e-9057-affdbe07d323" providerId="AD" clId="Web-{D0A94D09-80C2-31E9-E97A-F22EC16F1DAE}" dt="2022-02-28T21:56:00.164" v="281" actId="20577"/>
        <pc:sldMkLst>
          <pc:docMk/>
          <pc:sldMk cId="3427633064" sldId="277"/>
        </pc:sldMkLst>
        <pc:spChg chg="mod">
          <ac:chgData name="Tucker Hall" userId="S::tdh16c@my.fsu.edu::01fc8341-2937-4e0e-9057-affdbe07d323" providerId="AD" clId="Web-{D0A94D09-80C2-31E9-E97A-F22EC16F1DAE}" dt="2022-02-28T21:56:00.164" v="281" actId="20577"/>
          <ac:spMkLst>
            <pc:docMk/>
            <pc:sldMk cId="3427633064" sldId="277"/>
            <ac:spMk id="97" creationId="{530D23BD-8D2F-4BE3-8141-B27492045A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378FD-EE51-CD42-B09E-B3023B8868F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17CA-60CD-7D46-B538-A0788B08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617CA-60CD-7D46-B538-A0788B08D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2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63" r:id="rId3"/>
    <p:sldLayoutId id="2147483692" r:id="rId4"/>
    <p:sldLayoutId id="2147483693" r:id="rId5"/>
    <p:sldLayoutId id="2147483690" r:id="rId6"/>
    <p:sldLayoutId id="2147483667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wmf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>
            <a:extLst>
              <a:ext uri="{FF2B5EF4-FFF2-40B4-BE49-F238E27FC236}">
                <a16:creationId xmlns:a16="http://schemas.microsoft.com/office/drawing/2014/main" id="{A3844621-133D-4963-BA3D-1F7D8C692F15}"/>
              </a:ext>
            </a:extLst>
          </p:cNvPr>
          <p:cNvSpPr txBox="1"/>
          <p:nvPr/>
        </p:nvSpPr>
        <p:spPr>
          <a:xfrm>
            <a:off x="10817917" y="11003577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4596D74-7290-46FB-AA3F-7B76C6436B12}"/>
              </a:ext>
            </a:extLst>
          </p:cNvPr>
          <p:cNvSpPr txBox="1"/>
          <p:nvPr/>
        </p:nvSpPr>
        <p:spPr>
          <a:xfrm>
            <a:off x="9734446" y="7007141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17" name="Picture 16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D8BE9A69-F007-41F0-AF90-080EC9AE0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6" r="16149"/>
          <a:stretch/>
        </p:blipFill>
        <p:spPr>
          <a:xfrm>
            <a:off x="9437434" y="5523173"/>
            <a:ext cx="6852174" cy="5789749"/>
          </a:xfrm>
          <a:prstGeom prst="rect">
            <a:avLst/>
          </a:prstGeom>
        </p:spPr>
      </p:pic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5058192-D99C-4804-A113-FAB6E34092F9}"/>
              </a:ext>
            </a:extLst>
          </p:cNvPr>
          <p:cNvSpPr/>
          <p:nvPr/>
        </p:nvSpPr>
        <p:spPr>
          <a:xfrm>
            <a:off x="16919058" y="4655610"/>
            <a:ext cx="8203182" cy="7460763"/>
          </a:xfrm>
          <a:prstGeom prst="roundRect">
            <a:avLst/>
          </a:prstGeom>
          <a:solidFill>
            <a:srgbClr val="FBC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 Box 2">
            <a:extLst>
              <a:ext uri="{FF2B5EF4-FFF2-40B4-BE49-F238E27FC236}">
                <a16:creationId xmlns:a16="http://schemas.microsoft.com/office/drawing/2014/main" id="{A8AD96D9-F561-4804-9B4A-5F96667E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0302" y="3994003"/>
            <a:ext cx="5907555" cy="12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eaLnBrk="0" fontAlgn="base" hangingPunct="0"/>
            <a:r>
              <a:rPr lang="en-US" sz="7000" b="1">
                <a:solidFill>
                  <a:srgbClr val="FF0000"/>
                </a:solidFill>
                <a:latin typeface="Arial"/>
                <a:ea typeface="MS PGothic"/>
                <a:cs typeface="Arial"/>
              </a:rPr>
              <a:t>Key Parts</a:t>
            </a: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ea typeface="MS PGothic" charset="-128"/>
              <a:cs typeface="Times New Roman" panose="02020603050405020304" pitchFamily="18" charset="0"/>
            </a:endParaRP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effectLst/>
              <a:latin typeface="Times New Roman" panose="02020603050405020304" pitchFamily="18" charset="0"/>
              <a:ea typeface="HelveticaNeueLT Std Lt" charset="0"/>
              <a:cs typeface="Times New Roman" panose="02020603050405020304" pitchFamily="18" charset="0"/>
            </a:endParaRP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3871E6A5-9775-42F6-ABB6-C9B6BCA975C6}"/>
              </a:ext>
            </a:extLst>
          </p:cNvPr>
          <p:cNvSpPr/>
          <p:nvPr/>
        </p:nvSpPr>
        <p:spPr>
          <a:xfrm>
            <a:off x="585542" y="14475732"/>
            <a:ext cx="7629677" cy="375059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29184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BF6C1A-6283-4CE5-BABE-AF48BAF3BB9B}"/>
              </a:ext>
            </a:extLst>
          </p:cNvPr>
          <p:cNvSpPr/>
          <p:nvPr/>
        </p:nvSpPr>
        <p:spPr>
          <a:xfrm>
            <a:off x="6384529" y="1233167"/>
            <a:ext cx="19469426" cy="10854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800">
                <a:solidFill>
                  <a:srgbClr val="0D0D0D"/>
                </a:solidFill>
                <a:latin typeface="Arial Black"/>
                <a:ea typeface="HelveticaNeueLT Std Lt" charset="0"/>
                <a:cs typeface="Arial"/>
              </a:rPr>
              <a:t>Team 503 | Nicholas Blenker | Tucker Hall | David Wilson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70422" y="259290"/>
            <a:ext cx="20297140" cy="231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7200">
                <a:solidFill>
                  <a:srgbClr val="0D0D0D"/>
                </a:solidFill>
                <a:latin typeface="Arial"/>
                <a:ea typeface="HelveticaNeueLT Std Lt" charset="0"/>
                <a:cs typeface="Arial"/>
              </a:rPr>
              <a:t>Environmental Test Chamber</a:t>
            </a:r>
            <a:endParaRPr lang="en-US" sz="7200">
              <a:solidFill>
                <a:srgbClr val="0D0D0D"/>
              </a:solidFill>
              <a:effectLst/>
              <a:latin typeface="Arial" charset="0"/>
              <a:ea typeface="HelveticaNeueLT Std Lt" charset="0"/>
              <a:cs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1480" y="277535"/>
            <a:ext cx="2880652" cy="2710817"/>
          </a:xfrm>
          <a:prstGeom prst="rect">
            <a:avLst/>
          </a:prstGeom>
        </p:spPr>
      </p:pic>
      <p:pic>
        <p:nvPicPr>
          <p:cNvPr id="21" name="Picture 13" descr="Logo&#10;&#10;Description automatically generated">
            <a:extLst>
              <a:ext uri="{FF2B5EF4-FFF2-40B4-BE49-F238E27FC236}">
                <a16:creationId xmlns:a16="http://schemas.microsoft.com/office/drawing/2014/main" id="{A32CABCB-E48A-40BE-BE7A-82DD8A4F1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3039" y="766587"/>
            <a:ext cx="4166276" cy="1732711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707B38BB-1EC7-4FFE-B0FE-09506CAA616C}"/>
              </a:ext>
            </a:extLst>
          </p:cNvPr>
          <p:cNvSpPr/>
          <p:nvPr/>
        </p:nvSpPr>
        <p:spPr>
          <a:xfrm>
            <a:off x="575119" y="5911076"/>
            <a:ext cx="6325786" cy="1084692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Initial Design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C93BA1-CBB0-4373-B0F6-DA5D9AE0C8F7}"/>
              </a:ext>
            </a:extLst>
          </p:cNvPr>
          <p:cNvSpPr txBox="1"/>
          <p:nvPr/>
        </p:nvSpPr>
        <p:spPr>
          <a:xfrm>
            <a:off x="1117390" y="14525759"/>
            <a:ext cx="66132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of  this project is to validate the existing design and deliver an assembly that regulates 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humidity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for use in a laboratory environment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222469-D3DA-4F34-8080-BCEF914212D2}"/>
              </a:ext>
            </a:extLst>
          </p:cNvPr>
          <p:cNvCxnSpPr>
            <a:cxnSpLocks/>
          </p:cNvCxnSpPr>
          <p:nvPr/>
        </p:nvCxnSpPr>
        <p:spPr>
          <a:xfrm flipH="1">
            <a:off x="7981977" y="16583637"/>
            <a:ext cx="11887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4C40A5-2EDC-4989-B857-E84B1F3F1CD1}"/>
              </a:ext>
            </a:extLst>
          </p:cNvPr>
          <p:cNvCxnSpPr>
            <a:cxnSpLocks/>
          </p:cNvCxnSpPr>
          <p:nvPr/>
        </p:nvCxnSpPr>
        <p:spPr>
          <a:xfrm flipH="1" flipV="1">
            <a:off x="18867763" y="13641572"/>
            <a:ext cx="6871527" cy="162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F61691-A750-49B7-88A2-856363D17CFC}"/>
              </a:ext>
            </a:extLst>
          </p:cNvPr>
          <p:cNvGrpSpPr/>
          <p:nvPr/>
        </p:nvGrpSpPr>
        <p:grpSpPr>
          <a:xfrm>
            <a:off x="389954" y="7804384"/>
            <a:ext cx="8653538" cy="5617396"/>
            <a:chOff x="2725008" y="4808535"/>
            <a:chExt cx="25125461" cy="12567539"/>
          </a:xfrm>
        </p:grpSpPr>
        <p:pic>
          <p:nvPicPr>
            <p:cNvPr id="52" name="Picture 9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5969CAF2-4227-44B3-B04C-94B24E6B6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9529" y="4808535"/>
              <a:ext cx="23079832" cy="12567539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988AE5-1410-4561-9F1F-6B86786ECB1C}"/>
                </a:ext>
              </a:extLst>
            </p:cNvPr>
            <p:cNvSpPr txBox="1"/>
            <p:nvPr/>
          </p:nvSpPr>
          <p:spPr>
            <a:xfrm>
              <a:off x="2827150" y="6880087"/>
              <a:ext cx="10058651" cy="15955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246888" tIns="123444" rIns="246888" bIns="12344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394D66"/>
                  </a:solidFill>
                  <a:latin typeface="Tahoma"/>
                  <a:ea typeface="Tahoma"/>
                  <a:cs typeface="Tahoma"/>
                </a:rPr>
                <a:t>DUCTWORK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806FF51-E349-4BEE-97FD-9F3884AEC67A}"/>
                </a:ext>
              </a:extLst>
            </p:cNvPr>
            <p:cNvSpPr txBox="1"/>
            <p:nvPr/>
          </p:nvSpPr>
          <p:spPr>
            <a:xfrm>
              <a:off x="2827149" y="11213763"/>
              <a:ext cx="10058651" cy="243528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246888" tIns="123444" rIns="246888" bIns="12344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ED1C24"/>
                  </a:solidFill>
                  <a:latin typeface="Tahoma"/>
                  <a:ea typeface="Tahoma"/>
                  <a:cs typeface="Tahoma"/>
                </a:rPr>
                <a:t>CONTROL</a:t>
              </a:r>
            </a:p>
            <a:p>
              <a:r>
                <a:rPr lang="en-US" sz="1800" b="1">
                  <a:solidFill>
                    <a:srgbClr val="ED1C24"/>
                  </a:solidFill>
                  <a:latin typeface="Tahoma"/>
                  <a:ea typeface="Tahoma"/>
                  <a:cs typeface="Tahoma"/>
                </a:rPr>
                <a:t>VOLUME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2EAB85E-2EA1-4279-9508-2A52DE1F117C}"/>
                </a:ext>
              </a:extLst>
            </p:cNvPr>
            <p:cNvSpPr txBox="1"/>
            <p:nvPr/>
          </p:nvSpPr>
          <p:spPr>
            <a:xfrm>
              <a:off x="17791824" y="10015304"/>
              <a:ext cx="10058645" cy="267950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246888" tIns="123444" rIns="246888" bIns="12344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1">
                  <a:solidFill>
                    <a:srgbClr val="555963"/>
                  </a:solidFill>
                  <a:latin typeface="Tahoma"/>
                  <a:ea typeface="Tahoma"/>
                  <a:cs typeface="Tahoma"/>
                </a:rPr>
                <a:t>AIR </a:t>
              </a:r>
              <a:endParaRPr lang="en-US" sz="1800">
                <a:solidFill>
                  <a:srgbClr val="555963"/>
                </a:solidFill>
                <a:latin typeface="Calibri" panose="020F0502020204030204"/>
                <a:ea typeface="Tahoma"/>
                <a:cs typeface="Calibri"/>
              </a:endParaRPr>
            </a:p>
            <a:p>
              <a:pPr algn="r"/>
              <a:r>
                <a:rPr lang="en-US" sz="1800" b="1">
                  <a:solidFill>
                    <a:srgbClr val="555963"/>
                  </a:solidFill>
                  <a:latin typeface="Tahoma"/>
                  <a:ea typeface="Tahoma"/>
                  <a:cs typeface="Tahoma"/>
                </a:rPr>
                <a:t>HANDLING</a:t>
              </a:r>
              <a:endParaRPr lang="en-US" sz="1800">
                <a:solidFill>
                  <a:srgbClr val="555963"/>
                </a:solidFill>
                <a:cs typeface="Calibri"/>
              </a:endParaRPr>
            </a:p>
            <a:p>
              <a:pPr algn="r"/>
              <a:r>
                <a:rPr lang="en-US" sz="1800" b="1">
                  <a:solidFill>
                    <a:srgbClr val="555963"/>
                  </a:solidFill>
                  <a:latin typeface="Tahoma"/>
                  <a:ea typeface="Tahoma"/>
                  <a:cs typeface="Tahoma"/>
                </a:rPr>
                <a:t>UNIT</a:t>
              </a:r>
              <a:endParaRPr lang="en-US" sz="1800">
                <a:solidFill>
                  <a:srgbClr val="555963"/>
                </a:solidFill>
                <a:cs typeface="Calibri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87E8842-F6E2-4D61-B8D4-83D9987A3A33}"/>
                </a:ext>
              </a:extLst>
            </p:cNvPr>
            <p:cNvSpPr txBox="1"/>
            <p:nvPr/>
          </p:nvSpPr>
          <p:spPr>
            <a:xfrm>
              <a:off x="16459773" y="12765546"/>
              <a:ext cx="10058645" cy="117746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246888" tIns="123444" rIns="246888" bIns="12344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1">
                  <a:solidFill>
                    <a:schemeClr val="bg2">
                      <a:lumMod val="50000"/>
                    </a:schemeClr>
                  </a:solidFill>
                  <a:latin typeface="Tahoma"/>
                  <a:ea typeface="Tahoma"/>
                  <a:cs typeface="Tahoma"/>
                </a:rPr>
                <a:t>CHAMBER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084F915-3A8F-4005-A2B8-CFD583FAFC46}"/>
                </a:ext>
              </a:extLst>
            </p:cNvPr>
            <p:cNvSpPr txBox="1"/>
            <p:nvPr/>
          </p:nvSpPr>
          <p:spPr>
            <a:xfrm>
              <a:off x="2827149" y="13285757"/>
              <a:ext cx="10058651" cy="243528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246888" tIns="123444" rIns="246888" bIns="12344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Tahoma"/>
                  <a:ea typeface="Tahoma"/>
                  <a:cs typeface="Tahoma"/>
                </a:rPr>
                <a:t>COMPRESSOR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B56DA08-6492-4720-BF7E-5F3ED85C3249}"/>
                </a:ext>
              </a:extLst>
            </p:cNvPr>
            <p:cNvCxnSpPr/>
            <p:nvPr/>
          </p:nvCxnSpPr>
          <p:spPr>
            <a:xfrm>
              <a:off x="8700540" y="13982655"/>
              <a:ext cx="3195536" cy="14591"/>
            </a:xfrm>
            <a:prstGeom prst="straightConnector1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46831FF-4A3B-4F81-81AC-FF7F07DCE38D}"/>
                </a:ext>
              </a:extLst>
            </p:cNvPr>
            <p:cNvCxnSpPr>
              <a:cxnSpLocks/>
            </p:cNvCxnSpPr>
            <p:nvPr/>
          </p:nvCxnSpPr>
          <p:spPr>
            <a:xfrm>
              <a:off x="8131471" y="7562398"/>
              <a:ext cx="3793786" cy="14591"/>
            </a:xfrm>
            <a:prstGeom prst="straightConnector1">
              <a:avLst/>
            </a:prstGeom>
            <a:ln w="28575">
              <a:solidFill>
                <a:srgbClr val="394D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D7557B1-DB9B-4CC1-A481-7C54D4600E03}"/>
                </a:ext>
              </a:extLst>
            </p:cNvPr>
            <p:cNvCxnSpPr>
              <a:cxnSpLocks/>
            </p:cNvCxnSpPr>
            <p:nvPr/>
          </p:nvCxnSpPr>
          <p:spPr>
            <a:xfrm>
              <a:off x="8773493" y="7547808"/>
              <a:ext cx="1605064" cy="890079"/>
            </a:xfrm>
            <a:prstGeom prst="straightConnector1">
              <a:avLst/>
            </a:prstGeom>
            <a:ln w="28575">
              <a:solidFill>
                <a:srgbClr val="394D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BA40673-AE02-41FD-B159-55A35FD06F93}"/>
                </a:ext>
              </a:extLst>
            </p:cNvPr>
            <p:cNvCxnSpPr>
              <a:cxnSpLocks/>
            </p:cNvCxnSpPr>
            <p:nvPr/>
          </p:nvCxnSpPr>
          <p:spPr>
            <a:xfrm>
              <a:off x="20811475" y="12961250"/>
              <a:ext cx="4946516" cy="29182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1C563F7-CF74-4850-B819-84DA7D1CB642}"/>
                </a:ext>
              </a:extLst>
            </p:cNvPr>
            <p:cNvCxnSpPr>
              <a:cxnSpLocks/>
            </p:cNvCxnSpPr>
            <p:nvPr/>
          </p:nvCxnSpPr>
          <p:spPr>
            <a:xfrm>
              <a:off x="24225881" y="10159681"/>
              <a:ext cx="3020439" cy="14591"/>
            </a:xfrm>
            <a:prstGeom prst="straightConnector1">
              <a:avLst/>
            </a:prstGeom>
            <a:ln w="28575">
              <a:solidFill>
                <a:srgbClr val="5559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B5B8AA7-829F-4A98-B3B0-78B79603B5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98056" y="8496250"/>
              <a:ext cx="1342416" cy="1648841"/>
            </a:xfrm>
            <a:prstGeom prst="straightConnector1">
              <a:avLst/>
            </a:prstGeom>
            <a:ln w="28575">
              <a:solidFill>
                <a:srgbClr val="5559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4984D0D-2EAC-4906-9E66-85B4E809F45B}"/>
                </a:ext>
              </a:extLst>
            </p:cNvPr>
            <p:cNvCxnSpPr>
              <a:cxnSpLocks/>
            </p:cNvCxnSpPr>
            <p:nvPr/>
          </p:nvCxnSpPr>
          <p:spPr>
            <a:xfrm>
              <a:off x="6895871" y="12333812"/>
              <a:ext cx="3185942" cy="14591"/>
            </a:xfrm>
            <a:prstGeom prst="straightConnector1">
              <a:avLst/>
            </a:prstGeom>
            <a:ln w="28575"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Arrow: Left 76">
              <a:extLst>
                <a:ext uri="{FF2B5EF4-FFF2-40B4-BE49-F238E27FC236}">
                  <a16:creationId xmlns:a16="http://schemas.microsoft.com/office/drawing/2014/main" id="{7D9D36B1-4A8D-4621-9E54-E487D63D478B}"/>
                </a:ext>
              </a:extLst>
            </p:cNvPr>
            <p:cNvSpPr/>
            <p:nvPr/>
          </p:nvSpPr>
          <p:spPr>
            <a:xfrm rot="4740000">
              <a:off x="9954733" y="10229797"/>
              <a:ext cx="1619654" cy="583656"/>
            </a:xfrm>
            <a:prstGeom prst="leftArrow">
              <a:avLst/>
            </a:prstGeom>
            <a:solidFill>
              <a:srgbClr val="00CF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row: Left 77">
              <a:extLst>
                <a:ext uri="{FF2B5EF4-FFF2-40B4-BE49-F238E27FC236}">
                  <a16:creationId xmlns:a16="http://schemas.microsoft.com/office/drawing/2014/main" id="{1307BE4C-8C3D-42D0-8366-EC02E5750BF1}"/>
                </a:ext>
              </a:extLst>
            </p:cNvPr>
            <p:cNvSpPr/>
            <p:nvPr/>
          </p:nvSpPr>
          <p:spPr>
            <a:xfrm rot="15600000">
              <a:off x="11317405" y="9087442"/>
              <a:ext cx="1663430" cy="569066"/>
            </a:xfrm>
            <a:prstGeom prst="leftArrow">
              <a:avLst/>
            </a:prstGeom>
            <a:solidFill>
              <a:srgbClr val="A4D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9C32678-4220-4333-A490-C283C54D4364}"/>
                </a:ext>
              </a:extLst>
            </p:cNvPr>
            <p:cNvSpPr txBox="1"/>
            <p:nvPr/>
          </p:nvSpPr>
          <p:spPr>
            <a:xfrm>
              <a:off x="2827150" y="8368421"/>
              <a:ext cx="10058651" cy="243528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246888" tIns="123444" rIns="246888" bIns="12344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4D233"/>
                  </a:solidFill>
                  <a:latin typeface="Tahoma"/>
                  <a:ea typeface="Tahoma"/>
                  <a:cs typeface="Tahoma"/>
                </a:rPr>
                <a:t>TREATED AIR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A846269-BFC6-456D-B01F-5B5DEA4ADD34}"/>
                </a:ext>
              </a:extLst>
            </p:cNvPr>
            <p:cNvSpPr txBox="1"/>
            <p:nvPr/>
          </p:nvSpPr>
          <p:spPr>
            <a:xfrm>
              <a:off x="2725008" y="9681651"/>
              <a:ext cx="10058651" cy="159553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246888" tIns="123444" rIns="246888" bIns="123444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CFB4"/>
                  </a:solidFill>
                  <a:latin typeface="Tahoma"/>
                  <a:ea typeface="Tahoma"/>
                  <a:cs typeface="Tahoma"/>
                </a:rPr>
                <a:t>RETURN AIR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7DD2AB0-01C3-4C38-9DF3-9D4E1D4EE8D5}"/>
                </a:ext>
              </a:extLst>
            </p:cNvPr>
            <p:cNvCxnSpPr>
              <a:cxnSpLocks/>
            </p:cNvCxnSpPr>
            <p:nvPr/>
          </p:nvCxnSpPr>
          <p:spPr>
            <a:xfrm>
              <a:off x="8131466" y="10320186"/>
              <a:ext cx="2611877" cy="29182"/>
            </a:xfrm>
            <a:prstGeom prst="straightConnector1">
              <a:avLst/>
            </a:prstGeom>
            <a:ln w="28575">
              <a:solidFill>
                <a:srgbClr val="00CF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8E44F4D-68CB-4DAA-B7C8-DC3A78AB1A1F}"/>
                </a:ext>
              </a:extLst>
            </p:cNvPr>
            <p:cNvCxnSpPr>
              <a:cxnSpLocks/>
            </p:cNvCxnSpPr>
            <p:nvPr/>
          </p:nvCxnSpPr>
          <p:spPr>
            <a:xfrm>
              <a:off x="8554619" y="9050727"/>
              <a:ext cx="3604098" cy="14591"/>
            </a:xfrm>
            <a:prstGeom prst="straightConnector1">
              <a:avLst/>
            </a:prstGeom>
            <a:ln w="28575">
              <a:solidFill>
                <a:srgbClr val="A4D2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4239318-E6F0-4D9B-9DB5-9293E5166A31}"/>
              </a:ext>
            </a:extLst>
          </p:cNvPr>
          <p:cNvCxnSpPr>
            <a:cxnSpLocks/>
          </p:cNvCxnSpPr>
          <p:nvPr/>
        </p:nvCxnSpPr>
        <p:spPr>
          <a:xfrm flipH="1">
            <a:off x="25717255" y="5078887"/>
            <a:ext cx="5425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Target with solid fill">
            <a:extLst>
              <a:ext uri="{FF2B5EF4-FFF2-40B4-BE49-F238E27FC236}">
                <a16:creationId xmlns:a16="http://schemas.microsoft.com/office/drawing/2014/main" id="{7759B511-D38F-4214-BA46-AA57B910F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1068" y="12148710"/>
            <a:ext cx="1834105" cy="1834105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7FE8EA3-D886-482F-8F01-4FE9839D2A77}"/>
              </a:ext>
            </a:extLst>
          </p:cNvPr>
          <p:cNvCxnSpPr>
            <a:cxnSpLocks/>
          </p:cNvCxnSpPr>
          <p:nvPr/>
        </p:nvCxnSpPr>
        <p:spPr>
          <a:xfrm flipH="1">
            <a:off x="12340389" y="13621918"/>
            <a:ext cx="39330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30D23BD-8D2F-4BE3-8141-B27492045A95}"/>
              </a:ext>
            </a:extLst>
          </p:cNvPr>
          <p:cNvSpPr txBox="1"/>
          <p:nvPr/>
        </p:nvSpPr>
        <p:spPr>
          <a:xfrm>
            <a:off x="27453179" y="5138829"/>
            <a:ext cx="4983838" cy="124957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>
                <a:latin typeface="Times New Roman"/>
                <a:cs typeface="Times New Roman"/>
              </a:rPr>
              <a:t>Air Conditioning Unit:</a:t>
            </a:r>
          </a:p>
          <a:p>
            <a:pPr marL="685800" indent="-685800">
              <a:buClr>
                <a:srgbClr val="ED1C24"/>
              </a:buClr>
              <a:buFont typeface="Wingdings,Sans-Serif"/>
              <a:buChar char="à"/>
            </a:pPr>
            <a:r>
              <a:rPr lang="en-US" sz="3400">
                <a:latin typeface="Times New Roman"/>
                <a:ea typeface="+mn-lt"/>
                <a:cs typeface="Times New Roman"/>
              </a:rPr>
              <a:t>Cools from 45° to 0° Celsius</a:t>
            </a:r>
          </a:p>
          <a:p>
            <a:pPr>
              <a:buClr>
                <a:srgbClr val="ED1C24"/>
              </a:buClr>
            </a:pPr>
            <a:endParaRPr lang="en-US" sz="340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3400" b="1">
                <a:latin typeface="Times New Roman"/>
                <a:ea typeface="+mn-lt"/>
                <a:cs typeface="Times New Roman"/>
              </a:rPr>
              <a:t>Heating Strips:</a:t>
            </a:r>
            <a:endParaRPr lang="en-US"/>
          </a:p>
          <a:p>
            <a:pPr marL="685800" indent="-685800">
              <a:buClr>
                <a:srgbClr val="ED1C24"/>
              </a:buClr>
              <a:buFont typeface="Wingdings,Sans-Serif"/>
              <a:buChar char="à"/>
            </a:pPr>
            <a:r>
              <a:rPr lang="en-US" sz="3400">
                <a:latin typeface="Times New Roman"/>
                <a:ea typeface="+mn-lt"/>
                <a:cs typeface="Times New Roman"/>
              </a:rPr>
              <a:t>Heat can reach 65° Celsius</a:t>
            </a:r>
          </a:p>
          <a:p>
            <a:pPr>
              <a:buClr>
                <a:srgbClr val="ED1C24"/>
              </a:buClr>
            </a:pPr>
            <a:endParaRPr lang="en-US" sz="3400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3400" b="1">
                <a:latin typeface="Times New Roman"/>
                <a:ea typeface="+mn-lt"/>
                <a:cs typeface="Times New Roman"/>
              </a:rPr>
              <a:t>Humidifier:</a:t>
            </a:r>
          </a:p>
          <a:p>
            <a:pPr marL="685800" indent="-685800">
              <a:buClr>
                <a:srgbClr val="ED1C24"/>
              </a:buClr>
              <a:buFont typeface="Wingdings,Sans-Serif"/>
              <a:buChar char="à"/>
            </a:pPr>
            <a:r>
              <a:rPr lang="en-US" sz="3400">
                <a:latin typeface="Times New Roman"/>
                <a:ea typeface="+mn-lt"/>
                <a:cs typeface="Times New Roman"/>
              </a:rPr>
              <a:t>Ranges from 0% to 100% relative humidity</a:t>
            </a:r>
          </a:p>
          <a:p>
            <a:pPr>
              <a:buClr>
                <a:srgbClr val="ED1C24"/>
              </a:buClr>
            </a:pPr>
            <a:endParaRPr lang="en-US" sz="3400">
              <a:latin typeface="Times New Roman"/>
              <a:ea typeface="+mn-lt"/>
              <a:cs typeface="Times New Roman"/>
            </a:endParaRPr>
          </a:p>
          <a:p>
            <a:pPr>
              <a:buClr>
                <a:srgbClr val="ED1C24"/>
              </a:buClr>
            </a:pPr>
            <a:r>
              <a:rPr lang="en-US" sz="3400" b="1">
                <a:latin typeface="Times New Roman"/>
                <a:ea typeface="+mn-lt"/>
                <a:cs typeface="Times New Roman"/>
              </a:rPr>
              <a:t>Collection System:</a:t>
            </a:r>
          </a:p>
          <a:p>
            <a:pPr marL="685800" indent="-685800">
              <a:buClr>
                <a:srgbClr val="ED1C24"/>
              </a:buClr>
              <a:buFont typeface="Wingdings,Sans-Serif"/>
              <a:buChar char="à"/>
            </a:pPr>
            <a:r>
              <a:rPr lang="en-US" sz="3400">
                <a:latin typeface="Times New Roman"/>
                <a:ea typeface="+mn-lt"/>
                <a:cs typeface="Times New Roman"/>
              </a:rPr>
              <a:t>Funnels condensation and refills the humidifier tank</a:t>
            </a:r>
          </a:p>
          <a:p>
            <a:pPr>
              <a:buClr>
                <a:srgbClr val="ED1C24"/>
              </a:buClr>
            </a:pPr>
            <a:endParaRPr lang="en-US" sz="3400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3400" b="1">
                <a:latin typeface="Times New Roman"/>
                <a:ea typeface="+mn-lt"/>
                <a:cs typeface="Times New Roman"/>
              </a:rPr>
              <a:t>Controller:</a:t>
            </a:r>
          </a:p>
          <a:p>
            <a:pPr marL="685800" indent="-685800">
              <a:buClr>
                <a:srgbClr val="ED1C24"/>
              </a:buClr>
              <a:buFont typeface="Wingdings,Sans-Serif"/>
              <a:buChar char="à"/>
            </a:pPr>
            <a:r>
              <a:rPr lang="en-US" sz="3400">
                <a:latin typeface="Times New Roman"/>
                <a:ea typeface="+mn-lt"/>
                <a:cs typeface="Times New Roman"/>
              </a:rPr>
              <a:t>Centralizes and automates system control</a:t>
            </a:r>
            <a:endParaRPr lang="en-US" sz="5150"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Graphic 120" descr="Target with solid fill">
            <a:extLst>
              <a:ext uri="{FF2B5EF4-FFF2-40B4-BE49-F238E27FC236}">
                <a16:creationId xmlns:a16="http://schemas.microsoft.com/office/drawing/2014/main" id="{B4F6C594-9622-4525-8272-4128C79761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4208" y="14176554"/>
            <a:ext cx="860646" cy="860646"/>
          </a:xfrm>
          <a:prstGeom prst="rect">
            <a:avLst/>
          </a:prstGeom>
        </p:spPr>
      </p:pic>
      <p:pic>
        <p:nvPicPr>
          <p:cNvPr id="122" name="Graphic 121" descr="Target with solid fill">
            <a:extLst>
              <a:ext uri="{FF2B5EF4-FFF2-40B4-BE49-F238E27FC236}">
                <a16:creationId xmlns:a16="http://schemas.microsoft.com/office/drawing/2014/main" id="{23E4F6E0-151D-469E-AD39-A5074670FC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9040" y="15160284"/>
            <a:ext cx="860646" cy="860646"/>
          </a:xfrm>
          <a:prstGeom prst="rect">
            <a:avLst/>
          </a:prstGeom>
        </p:spPr>
      </p:pic>
      <p:pic>
        <p:nvPicPr>
          <p:cNvPr id="123" name="Graphic 122" descr="Target with solid fill">
            <a:extLst>
              <a:ext uri="{FF2B5EF4-FFF2-40B4-BE49-F238E27FC236}">
                <a16:creationId xmlns:a16="http://schemas.microsoft.com/office/drawing/2014/main" id="{31735329-F2F1-4510-BCD1-C68465A789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4208" y="19570370"/>
            <a:ext cx="860646" cy="860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CA2A90-9E0F-45C6-A98D-9DD6D485CD59}"/>
              </a:ext>
            </a:extLst>
          </p:cNvPr>
          <p:cNvSpPr txBox="1"/>
          <p:nvPr/>
        </p:nvSpPr>
        <p:spPr>
          <a:xfrm>
            <a:off x="12210333" y="12454121"/>
            <a:ext cx="3540530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900" b="1">
                <a:solidFill>
                  <a:srgbClr val="FF0000"/>
                </a:solidFill>
                <a:latin typeface="Arial"/>
                <a:cs typeface="Arial"/>
              </a:rPr>
              <a:t>Targets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21B5203-76E4-4E00-A449-B7F1286D4C00}"/>
              </a:ext>
            </a:extLst>
          </p:cNvPr>
          <p:cNvSpPr txBox="1"/>
          <p:nvPr/>
        </p:nvSpPr>
        <p:spPr>
          <a:xfrm>
            <a:off x="17599585" y="5185534"/>
            <a:ext cx="7370896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900" b="1">
                <a:solidFill>
                  <a:srgbClr val="FF0000"/>
                </a:solidFill>
                <a:latin typeface="Arial"/>
                <a:cs typeface="Arial"/>
              </a:rPr>
              <a:t>Design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7DC1B-377A-4397-8AAA-63B90CFF86FA}"/>
              </a:ext>
            </a:extLst>
          </p:cNvPr>
          <p:cNvSpPr txBox="1"/>
          <p:nvPr/>
        </p:nvSpPr>
        <p:spPr>
          <a:xfrm>
            <a:off x="18515507" y="6624392"/>
            <a:ext cx="6482564" cy="45707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5000" b="1">
                <a:latin typeface="Times New Roman"/>
                <a:cs typeface="Times New Roman"/>
              </a:rPr>
              <a:t>Floor-Mounted AHU</a:t>
            </a:r>
          </a:p>
          <a:p>
            <a:pPr>
              <a:lnSpc>
                <a:spcPct val="150000"/>
              </a:lnSpc>
            </a:pPr>
            <a:r>
              <a:rPr lang="en-US" sz="5000" b="1">
                <a:latin typeface="Times New Roman"/>
                <a:cs typeface="Calibri"/>
              </a:rPr>
              <a:t>Detachable Side Ducts</a:t>
            </a:r>
          </a:p>
          <a:p>
            <a:pPr>
              <a:lnSpc>
                <a:spcPct val="150000"/>
              </a:lnSpc>
            </a:pPr>
            <a:r>
              <a:rPr lang="en-US" sz="5000" b="1">
                <a:latin typeface="Times New Roman"/>
                <a:cs typeface="Calibri"/>
              </a:rPr>
              <a:t>16,800 BTU A/C</a:t>
            </a:r>
          </a:p>
          <a:p>
            <a:pPr>
              <a:lnSpc>
                <a:spcPct val="150000"/>
              </a:lnSpc>
            </a:pPr>
            <a:r>
              <a:rPr lang="en-US" sz="5000" b="1">
                <a:latin typeface="Times New Roman"/>
                <a:cs typeface="Calibri"/>
              </a:rPr>
              <a:t>Industrial Humidifier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3977DED-6018-4CC6-92B5-1DF71D269001}"/>
              </a:ext>
            </a:extLst>
          </p:cNvPr>
          <p:cNvCxnSpPr>
            <a:cxnSpLocks/>
          </p:cNvCxnSpPr>
          <p:nvPr/>
        </p:nvCxnSpPr>
        <p:spPr>
          <a:xfrm flipH="1">
            <a:off x="17687729" y="6336434"/>
            <a:ext cx="6981260" cy="379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CE779A5-A642-491B-AF12-ECE98B9CDA60}"/>
              </a:ext>
            </a:extLst>
          </p:cNvPr>
          <p:cNvSpPr/>
          <p:nvPr/>
        </p:nvSpPr>
        <p:spPr>
          <a:xfrm>
            <a:off x="886076" y="14357396"/>
            <a:ext cx="7122160" cy="4978400"/>
          </a:xfrm>
          <a:custGeom>
            <a:avLst/>
            <a:gdLst>
              <a:gd name="connsiteX0" fmla="*/ 640080 w 7122160"/>
              <a:gd name="connsiteY0" fmla="*/ 0 h 4978400"/>
              <a:gd name="connsiteX1" fmla="*/ 0 w 7122160"/>
              <a:gd name="connsiteY1" fmla="*/ 1300480 h 4978400"/>
              <a:gd name="connsiteX2" fmla="*/ 10160 w 7122160"/>
              <a:gd name="connsiteY2" fmla="*/ 3688080 h 4978400"/>
              <a:gd name="connsiteX3" fmla="*/ 619760 w 7122160"/>
              <a:gd name="connsiteY3" fmla="*/ 4978400 h 4978400"/>
              <a:gd name="connsiteX4" fmla="*/ 6471920 w 7122160"/>
              <a:gd name="connsiteY4" fmla="*/ 4978400 h 4978400"/>
              <a:gd name="connsiteX5" fmla="*/ 7081520 w 7122160"/>
              <a:gd name="connsiteY5" fmla="*/ 3759200 h 4978400"/>
              <a:gd name="connsiteX6" fmla="*/ 7122160 w 7122160"/>
              <a:gd name="connsiteY6" fmla="*/ 1361440 h 4978400"/>
              <a:gd name="connsiteX7" fmla="*/ 6451600 w 7122160"/>
              <a:gd name="connsiteY7" fmla="*/ 81280 h 4978400"/>
              <a:gd name="connsiteX8" fmla="*/ 6421120 w 7122160"/>
              <a:gd name="connsiteY8" fmla="*/ 30480 h 4978400"/>
              <a:gd name="connsiteX9" fmla="*/ 640080 w 7122160"/>
              <a:gd name="connsiteY9" fmla="*/ 0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2160" h="4978400">
                <a:moveTo>
                  <a:pt x="640080" y="0"/>
                </a:moveTo>
                <a:lnTo>
                  <a:pt x="0" y="1300480"/>
                </a:lnTo>
                <a:cubicBezTo>
                  <a:pt x="3387" y="2096347"/>
                  <a:pt x="6773" y="2892213"/>
                  <a:pt x="10160" y="3688080"/>
                </a:cubicBezTo>
                <a:lnTo>
                  <a:pt x="619760" y="4978400"/>
                </a:lnTo>
                <a:lnTo>
                  <a:pt x="6471920" y="4978400"/>
                </a:lnTo>
                <a:lnTo>
                  <a:pt x="7081520" y="3759200"/>
                </a:lnTo>
                <a:lnTo>
                  <a:pt x="7122160" y="1361440"/>
                </a:lnTo>
                <a:lnTo>
                  <a:pt x="6451600" y="81280"/>
                </a:lnTo>
                <a:lnTo>
                  <a:pt x="6421120" y="30480"/>
                </a:lnTo>
                <a:lnTo>
                  <a:pt x="640080" y="0"/>
                </a:lnTo>
                <a:close/>
              </a:path>
            </a:pathLst>
          </a:custGeom>
          <a:noFill/>
          <a:ln w="762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Hexagon 132">
            <a:extLst>
              <a:ext uri="{FF2B5EF4-FFF2-40B4-BE49-F238E27FC236}">
                <a16:creationId xmlns:a16="http://schemas.microsoft.com/office/drawing/2014/main" id="{C814D6C1-0EAA-4C78-8157-EB7D3EF8C61E}"/>
              </a:ext>
            </a:extLst>
          </p:cNvPr>
          <p:cNvSpPr/>
          <p:nvPr/>
        </p:nvSpPr>
        <p:spPr>
          <a:xfrm>
            <a:off x="17390676" y="6863645"/>
            <a:ext cx="966526" cy="841480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1</a:t>
            </a:r>
          </a:p>
        </p:txBody>
      </p:sp>
      <p:sp>
        <p:nvSpPr>
          <p:cNvPr id="134" name="Hexagon 133">
            <a:extLst>
              <a:ext uri="{FF2B5EF4-FFF2-40B4-BE49-F238E27FC236}">
                <a16:creationId xmlns:a16="http://schemas.microsoft.com/office/drawing/2014/main" id="{93F29A3D-F69A-4B3A-AB5D-97D4824A999D}"/>
              </a:ext>
            </a:extLst>
          </p:cNvPr>
          <p:cNvSpPr/>
          <p:nvPr/>
        </p:nvSpPr>
        <p:spPr>
          <a:xfrm>
            <a:off x="17366692" y="8021520"/>
            <a:ext cx="966526" cy="841480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</a:t>
            </a:r>
          </a:p>
        </p:txBody>
      </p:sp>
      <p:sp>
        <p:nvSpPr>
          <p:cNvPr id="135" name="Hexagon 134">
            <a:extLst>
              <a:ext uri="{FF2B5EF4-FFF2-40B4-BE49-F238E27FC236}">
                <a16:creationId xmlns:a16="http://schemas.microsoft.com/office/drawing/2014/main" id="{F9AC6D4D-EC16-4CE4-96B4-DD146E6847AE}"/>
              </a:ext>
            </a:extLst>
          </p:cNvPr>
          <p:cNvSpPr/>
          <p:nvPr/>
        </p:nvSpPr>
        <p:spPr>
          <a:xfrm>
            <a:off x="17366692" y="9200384"/>
            <a:ext cx="966526" cy="841480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3</a:t>
            </a:r>
          </a:p>
        </p:txBody>
      </p:sp>
      <p:sp>
        <p:nvSpPr>
          <p:cNvPr id="136" name="Hexagon 135">
            <a:extLst>
              <a:ext uri="{FF2B5EF4-FFF2-40B4-BE49-F238E27FC236}">
                <a16:creationId xmlns:a16="http://schemas.microsoft.com/office/drawing/2014/main" id="{97E21277-4208-4808-8AA5-0D3213970F64}"/>
              </a:ext>
            </a:extLst>
          </p:cNvPr>
          <p:cNvSpPr/>
          <p:nvPr/>
        </p:nvSpPr>
        <p:spPr>
          <a:xfrm>
            <a:off x="17390677" y="10330175"/>
            <a:ext cx="966526" cy="841480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5583C0-2845-4853-A4DE-1134DBCC9C52}"/>
              </a:ext>
            </a:extLst>
          </p:cNvPr>
          <p:cNvCxnSpPr>
            <a:cxnSpLocks/>
          </p:cNvCxnSpPr>
          <p:nvPr/>
        </p:nvCxnSpPr>
        <p:spPr>
          <a:xfrm>
            <a:off x="26155650" y="5911666"/>
            <a:ext cx="0" cy="9633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0B46F02-9CB5-4601-9332-4E8932256DFD}"/>
              </a:ext>
            </a:extLst>
          </p:cNvPr>
          <p:cNvCxnSpPr>
            <a:cxnSpLocks/>
          </p:cNvCxnSpPr>
          <p:nvPr/>
        </p:nvCxnSpPr>
        <p:spPr>
          <a:xfrm>
            <a:off x="26155650" y="6874997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D4E3D8A-0913-4D3F-9272-20BE54F16407}"/>
              </a:ext>
            </a:extLst>
          </p:cNvPr>
          <p:cNvCxnSpPr>
            <a:cxnSpLocks/>
          </p:cNvCxnSpPr>
          <p:nvPr/>
        </p:nvCxnSpPr>
        <p:spPr>
          <a:xfrm>
            <a:off x="26761440" y="5922362"/>
            <a:ext cx="0" cy="9526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F0E92AD-B2F9-45F8-8B3B-3633505FB66B}"/>
              </a:ext>
            </a:extLst>
          </p:cNvPr>
          <p:cNvCxnSpPr>
            <a:cxnSpLocks/>
          </p:cNvCxnSpPr>
          <p:nvPr/>
        </p:nvCxnSpPr>
        <p:spPr>
          <a:xfrm>
            <a:off x="26157555" y="5911666"/>
            <a:ext cx="605790" cy="76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6202697-38CA-4059-B5CB-E1513B1CB128}"/>
              </a:ext>
            </a:extLst>
          </p:cNvPr>
          <p:cNvCxnSpPr>
            <a:cxnSpLocks/>
          </p:cNvCxnSpPr>
          <p:nvPr/>
        </p:nvCxnSpPr>
        <p:spPr>
          <a:xfrm>
            <a:off x="26978610" y="5703261"/>
            <a:ext cx="0" cy="10846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6CA7BA0-9555-4295-A78A-3C6ACA6D827F}"/>
              </a:ext>
            </a:extLst>
          </p:cNvPr>
          <p:cNvCxnSpPr>
            <a:cxnSpLocks/>
          </p:cNvCxnSpPr>
          <p:nvPr/>
        </p:nvCxnSpPr>
        <p:spPr>
          <a:xfrm flipV="1">
            <a:off x="26769060" y="6787953"/>
            <a:ext cx="209550" cy="870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61F702A-80AD-4252-B700-9EE0FD439ABF}"/>
              </a:ext>
            </a:extLst>
          </p:cNvPr>
          <p:cNvSpPr txBox="1"/>
          <p:nvPr/>
        </p:nvSpPr>
        <p:spPr>
          <a:xfrm>
            <a:off x="18707684" y="13767202"/>
            <a:ext cx="7241617" cy="70803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ct val="150000"/>
              </a:lnSpc>
              <a:buClr>
                <a:srgbClr val="ED1C24"/>
              </a:buClr>
              <a:buFont typeface="Wingdings" panose="05000000000000000000" pitchFamily="2" charset="2"/>
              <a:buChar char="v"/>
            </a:pPr>
            <a:r>
              <a:rPr lang="en-US" sz="4400">
                <a:latin typeface="Times New Roman"/>
                <a:cs typeface="Times New Roman"/>
              </a:rPr>
              <a:t>Automotive testing</a:t>
            </a:r>
          </a:p>
          <a:p>
            <a:pPr marL="571500" indent="-571500">
              <a:lnSpc>
                <a:spcPct val="150000"/>
              </a:lnSpc>
              <a:buClr>
                <a:srgbClr val="ED1C24"/>
              </a:buClr>
              <a:buFont typeface="Wingdings" panose="05000000000000000000" pitchFamily="2" charset="2"/>
              <a:buChar char="v"/>
            </a:pPr>
            <a:r>
              <a:rPr lang="en-US" sz="4400">
                <a:latin typeface="Times New Roman"/>
                <a:cs typeface="Times New Roman"/>
              </a:rPr>
              <a:t>Weapons testing</a:t>
            </a:r>
          </a:p>
          <a:p>
            <a:pPr marL="571500" indent="-571500">
              <a:lnSpc>
                <a:spcPct val="150000"/>
              </a:lnSpc>
              <a:buClr>
                <a:srgbClr val="ED1C24"/>
              </a:buClr>
              <a:buFont typeface="Wingdings" panose="05000000000000000000" pitchFamily="2" charset="2"/>
              <a:buChar char="v"/>
            </a:pPr>
            <a:r>
              <a:rPr lang="en-US" sz="4400">
                <a:latin typeface="Times New Roman"/>
                <a:cs typeface="Times New Roman"/>
              </a:rPr>
              <a:t>Electronics testing</a:t>
            </a:r>
          </a:p>
          <a:p>
            <a:pPr marL="571500" indent="-571500">
              <a:lnSpc>
                <a:spcPct val="150000"/>
              </a:lnSpc>
              <a:buClr>
                <a:srgbClr val="ED1C24"/>
              </a:buClr>
              <a:buFont typeface="Wingdings" panose="05000000000000000000" pitchFamily="2" charset="2"/>
              <a:buChar char="v"/>
            </a:pPr>
            <a:r>
              <a:rPr lang="en-US" sz="4400">
                <a:latin typeface="Times New Roman"/>
                <a:cs typeface="Times New Roman"/>
              </a:rPr>
              <a:t>Perishable food storage</a:t>
            </a:r>
          </a:p>
          <a:p>
            <a:pPr marL="571500" indent="-571500">
              <a:lnSpc>
                <a:spcPct val="150000"/>
              </a:lnSpc>
              <a:buClr>
                <a:srgbClr val="ED1C24"/>
              </a:buClr>
              <a:buFont typeface="Wingdings" panose="05000000000000000000" pitchFamily="2" charset="2"/>
              <a:buChar char="v"/>
            </a:pPr>
            <a:r>
              <a:rPr lang="en-US" sz="4400">
                <a:latin typeface="Times New Roman"/>
                <a:cs typeface="Times New Roman"/>
              </a:rPr>
              <a:t>Medical product testing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Clr>
                <a:srgbClr val="ED1C24"/>
              </a:buClr>
              <a:buFontTx/>
              <a:buChar char="-"/>
            </a:pP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Clr>
                <a:srgbClr val="ED1C24"/>
              </a:buClr>
              <a:buFontTx/>
              <a:buChar char="-"/>
            </a:pP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1BBD895-FA10-4FE7-A669-41A2D5284EF6}"/>
              </a:ext>
            </a:extLst>
          </p:cNvPr>
          <p:cNvCxnSpPr>
            <a:cxnSpLocks/>
          </p:cNvCxnSpPr>
          <p:nvPr/>
        </p:nvCxnSpPr>
        <p:spPr>
          <a:xfrm flipV="1">
            <a:off x="26814720" y="5700861"/>
            <a:ext cx="163890" cy="71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E7DB8C-7E95-4BB9-B71A-8BE287297A32}"/>
              </a:ext>
            </a:extLst>
          </p:cNvPr>
          <p:cNvCxnSpPr>
            <a:cxnSpLocks/>
          </p:cNvCxnSpPr>
          <p:nvPr/>
        </p:nvCxnSpPr>
        <p:spPr>
          <a:xfrm>
            <a:off x="26712010" y="5700861"/>
            <a:ext cx="26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1AB17A0-D08D-4EF3-88C3-94E795FD9650}"/>
              </a:ext>
            </a:extLst>
          </p:cNvPr>
          <p:cNvCxnSpPr>
            <a:cxnSpLocks/>
          </p:cNvCxnSpPr>
          <p:nvPr/>
        </p:nvCxnSpPr>
        <p:spPr>
          <a:xfrm flipV="1">
            <a:off x="26761440" y="5770574"/>
            <a:ext cx="53280" cy="1487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594DC1D9-A9D3-4C14-91AE-84A302580AA7}"/>
              </a:ext>
            </a:extLst>
          </p:cNvPr>
          <p:cNvSpPr/>
          <p:nvPr/>
        </p:nvSpPr>
        <p:spPr>
          <a:xfrm>
            <a:off x="26245114" y="5783726"/>
            <a:ext cx="217167" cy="914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6BECCD5-662A-412F-9E15-769F89A7F449}"/>
              </a:ext>
            </a:extLst>
          </p:cNvPr>
          <p:cNvSpPr/>
          <p:nvPr/>
        </p:nvSpPr>
        <p:spPr>
          <a:xfrm>
            <a:off x="26496424" y="5783726"/>
            <a:ext cx="217167" cy="914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9C26C77-96D8-45A8-A28A-C6B96D54D1B8}"/>
              </a:ext>
            </a:extLst>
          </p:cNvPr>
          <p:cNvSpPr/>
          <p:nvPr/>
        </p:nvSpPr>
        <p:spPr>
          <a:xfrm>
            <a:off x="26068368" y="5410244"/>
            <a:ext cx="217167" cy="914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BAC9463-0C73-4F76-9E6F-2D4AB88F4F00}"/>
              </a:ext>
            </a:extLst>
          </p:cNvPr>
          <p:cNvSpPr/>
          <p:nvPr/>
        </p:nvSpPr>
        <p:spPr>
          <a:xfrm>
            <a:off x="26320275" y="5397711"/>
            <a:ext cx="217167" cy="914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1DD302C-7B63-4942-B8FA-F51BE70B78C6}"/>
              </a:ext>
            </a:extLst>
          </p:cNvPr>
          <p:cNvSpPr/>
          <p:nvPr/>
        </p:nvSpPr>
        <p:spPr>
          <a:xfrm>
            <a:off x="26532840" y="5428386"/>
            <a:ext cx="179170" cy="400050"/>
          </a:xfrm>
          <a:custGeom>
            <a:avLst/>
            <a:gdLst>
              <a:gd name="connsiteX0" fmla="*/ 0 w 179170"/>
              <a:gd name="connsiteY0" fmla="*/ 0 h 400050"/>
              <a:gd name="connsiteX1" fmla="*/ 156210 w 179170"/>
              <a:gd name="connsiteY1" fmla="*/ 160020 h 400050"/>
              <a:gd name="connsiteX2" fmla="*/ 175260 w 17917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70" h="400050">
                <a:moveTo>
                  <a:pt x="0" y="0"/>
                </a:moveTo>
                <a:cubicBezTo>
                  <a:pt x="63500" y="46672"/>
                  <a:pt x="127000" y="93345"/>
                  <a:pt x="156210" y="160020"/>
                </a:cubicBezTo>
                <a:cubicBezTo>
                  <a:pt x="185420" y="226695"/>
                  <a:pt x="180340" y="365125"/>
                  <a:pt x="175260" y="40005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0B1AFDE7-EC1B-48BB-9035-270F0770A3D7}"/>
              </a:ext>
            </a:extLst>
          </p:cNvPr>
          <p:cNvSpPr/>
          <p:nvPr/>
        </p:nvSpPr>
        <p:spPr>
          <a:xfrm>
            <a:off x="26315673" y="5448148"/>
            <a:ext cx="179170" cy="400050"/>
          </a:xfrm>
          <a:custGeom>
            <a:avLst/>
            <a:gdLst>
              <a:gd name="connsiteX0" fmla="*/ 0 w 179170"/>
              <a:gd name="connsiteY0" fmla="*/ 0 h 400050"/>
              <a:gd name="connsiteX1" fmla="*/ 156210 w 179170"/>
              <a:gd name="connsiteY1" fmla="*/ 160020 h 400050"/>
              <a:gd name="connsiteX2" fmla="*/ 175260 w 17917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70" h="400050">
                <a:moveTo>
                  <a:pt x="0" y="0"/>
                </a:moveTo>
                <a:cubicBezTo>
                  <a:pt x="63500" y="46672"/>
                  <a:pt x="127000" y="93345"/>
                  <a:pt x="156210" y="160020"/>
                </a:cubicBezTo>
                <a:cubicBezTo>
                  <a:pt x="185420" y="226695"/>
                  <a:pt x="180340" y="365125"/>
                  <a:pt x="175260" y="40005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85FE9CA1-D7EF-48B6-B210-FCA9B2F06DEB}"/>
              </a:ext>
            </a:extLst>
          </p:cNvPr>
          <p:cNvSpPr/>
          <p:nvPr/>
        </p:nvSpPr>
        <p:spPr>
          <a:xfrm>
            <a:off x="26283061" y="5448148"/>
            <a:ext cx="179170" cy="400050"/>
          </a:xfrm>
          <a:custGeom>
            <a:avLst/>
            <a:gdLst>
              <a:gd name="connsiteX0" fmla="*/ 0 w 179170"/>
              <a:gd name="connsiteY0" fmla="*/ 0 h 400050"/>
              <a:gd name="connsiteX1" fmla="*/ 156210 w 179170"/>
              <a:gd name="connsiteY1" fmla="*/ 160020 h 400050"/>
              <a:gd name="connsiteX2" fmla="*/ 175260 w 17917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70" h="400050">
                <a:moveTo>
                  <a:pt x="0" y="0"/>
                </a:moveTo>
                <a:cubicBezTo>
                  <a:pt x="63500" y="46672"/>
                  <a:pt x="127000" y="93345"/>
                  <a:pt x="156210" y="160020"/>
                </a:cubicBezTo>
                <a:cubicBezTo>
                  <a:pt x="185420" y="226695"/>
                  <a:pt x="180340" y="365125"/>
                  <a:pt x="175260" y="40005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B4218BBA-7FE6-4344-9F2B-36090D022384}"/>
              </a:ext>
            </a:extLst>
          </p:cNvPr>
          <p:cNvSpPr/>
          <p:nvPr/>
        </p:nvSpPr>
        <p:spPr>
          <a:xfrm>
            <a:off x="26063639" y="5455948"/>
            <a:ext cx="179170" cy="400050"/>
          </a:xfrm>
          <a:custGeom>
            <a:avLst/>
            <a:gdLst>
              <a:gd name="connsiteX0" fmla="*/ 0 w 179170"/>
              <a:gd name="connsiteY0" fmla="*/ 0 h 400050"/>
              <a:gd name="connsiteX1" fmla="*/ 156210 w 179170"/>
              <a:gd name="connsiteY1" fmla="*/ 160020 h 400050"/>
              <a:gd name="connsiteX2" fmla="*/ 175260 w 17917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70" h="400050">
                <a:moveTo>
                  <a:pt x="0" y="0"/>
                </a:moveTo>
                <a:cubicBezTo>
                  <a:pt x="63500" y="46672"/>
                  <a:pt x="127000" y="93345"/>
                  <a:pt x="156210" y="160020"/>
                </a:cubicBezTo>
                <a:cubicBezTo>
                  <a:pt x="185420" y="226695"/>
                  <a:pt x="180340" y="365125"/>
                  <a:pt x="175260" y="40005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30D9F65-66F6-4C6C-B0B9-4043266EBB84}"/>
              </a:ext>
            </a:extLst>
          </p:cNvPr>
          <p:cNvCxnSpPr/>
          <p:nvPr/>
        </p:nvCxnSpPr>
        <p:spPr>
          <a:xfrm flipV="1">
            <a:off x="26155650" y="5770574"/>
            <a:ext cx="47625" cy="141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10F58D2-7AF9-4B75-BC7B-1E0C38E381E4}"/>
              </a:ext>
            </a:extLst>
          </p:cNvPr>
          <p:cNvCxnSpPr>
            <a:cxnSpLocks/>
          </p:cNvCxnSpPr>
          <p:nvPr/>
        </p:nvCxnSpPr>
        <p:spPr>
          <a:xfrm flipV="1">
            <a:off x="26203630" y="5735718"/>
            <a:ext cx="35493" cy="40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2F206EF5-5F7A-403A-8F94-DECB65914F0C}"/>
              </a:ext>
            </a:extLst>
          </p:cNvPr>
          <p:cNvSpPr/>
          <p:nvPr/>
        </p:nvSpPr>
        <p:spPr>
          <a:xfrm>
            <a:off x="26136226" y="6860123"/>
            <a:ext cx="162449" cy="1410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9FEC8EB-C838-4A53-B648-EB62F7F514DD}"/>
              </a:ext>
            </a:extLst>
          </p:cNvPr>
          <p:cNvSpPr/>
          <p:nvPr/>
        </p:nvSpPr>
        <p:spPr>
          <a:xfrm>
            <a:off x="26647584" y="6865898"/>
            <a:ext cx="162449" cy="1410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51E1982-0107-4D71-8716-775D7D211ED4}"/>
              </a:ext>
            </a:extLst>
          </p:cNvPr>
          <p:cNvSpPr/>
          <p:nvPr/>
        </p:nvSpPr>
        <p:spPr>
          <a:xfrm>
            <a:off x="26911715" y="6793965"/>
            <a:ext cx="119168" cy="1091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Graphic 92" descr="Target with solid fill">
            <a:extLst>
              <a:ext uri="{FF2B5EF4-FFF2-40B4-BE49-F238E27FC236}">
                <a16:creationId xmlns:a16="http://schemas.microsoft.com/office/drawing/2014/main" id="{F367849C-940D-4D79-8D17-8729009317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4208" y="17858839"/>
            <a:ext cx="860646" cy="860646"/>
          </a:xfrm>
          <a:prstGeom prst="rect">
            <a:avLst/>
          </a:prstGeom>
        </p:spPr>
      </p:pic>
      <p:pic>
        <p:nvPicPr>
          <p:cNvPr id="94" name="Graphic 93" descr="Target with solid fill">
            <a:extLst>
              <a:ext uri="{FF2B5EF4-FFF2-40B4-BE49-F238E27FC236}">
                <a16:creationId xmlns:a16="http://schemas.microsoft.com/office/drawing/2014/main" id="{8E078764-EC9B-4621-8289-96825F539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9040" y="16159601"/>
            <a:ext cx="860646" cy="860646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34BC40C8-A9A0-442A-91A4-87B6FA513FF4}"/>
              </a:ext>
            </a:extLst>
          </p:cNvPr>
          <p:cNvSpPr/>
          <p:nvPr/>
        </p:nvSpPr>
        <p:spPr>
          <a:xfrm>
            <a:off x="26218028" y="10467068"/>
            <a:ext cx="710608" cy="151442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5C35BE7-754C-4EE6-996B-A08510D6A9D1}"/>
              </a:ext>
            </a:extLst>
          </p:cNvPr>
          <p:cNvCxnSpPr>
            <a:cxnSpLocks/>
          </p:cNvCxnSpPr>
          <p:nvPr/>
        </p:nvCxnSpPr>
        <p:spPr>
          <a:xfrm flipV="1">
            <a:off x="26218028" y="10337610"/>
            <a:ext cx="92008" cy="1251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041D438-C9E0-43CF-9249-55043391000D}"/>
              </a:ext>
            </a:extLst>
          </p:cNvPr>
          <p:cNvCxnSpPr>
            <a:cxnSpLocks/>
          </p:cNvCxnSpPr>
          <p:nvPr/>
        </p:nvCxnSpPr>
        <p:spPr>
          <a:xfrm flipH="1" flipV="1">
            <a:off x="26896665" y="10335083"/>
            <a:ext cx="33669" cy="1276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FA02E85-FD22-48E5-8493-FFA93C069DCA}"/>
              </a:ext>
            </a:extLst>
          </p:cNvPr>
          <p:cNvCxnSpPr>
            <a:cxnSpLocks/>
          </p:cNvCxnSpPr>
          <p:nvPr/>
        </p:nvCxnSpPr>
        <p:spPr>
          <a:xfrm flipV="1">
            <a:off x="26304167" y="10329461"/>
            <a:ext cx="592498" cy="56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AA4BBCE1-52B3-462C-AFBE-5748150F4FB6}"/>
              </a:ext>
            </a:extLst>
          </p:cNvPr>
          <p:cNvSpPr/>
          <p:nvPr/>
        </p:nvSpPr>
        <p:spPr>
          <a:xfrm>
            <a:off x="26411090" y="9667971"/>
            <a:ext cx="91885" cy="723900"/>
          </a:xfrm>
          <a:custGeom>
            <a:avLst/>
            <a:gdLst>
              <a:gd name="connsiteX0" fmla="*/ 83820 w 91885"/>
              <a:gd name="connsiteY0" fmla="*/ 723900 h 723900"/>
              <a:gd name="connsiteX1" fmla="*/ 83820 w 91885"/>
              <a:gd name="connsiteY1" fmla="*/ 243840 h 723900"/>
              <a:gd name="connsiteX2" fmla="*/ 0 w 91885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85" h="723900">
                <a:moveTo>
                  <a:pt x="83820" y="723900"/>
                </a:moveTo>
                <a:cubicBezTo>
                  <a:pt x="90805" y="544195"/>
                  <a:pt x="97790" y="364490"/>
                  <a:pt x="83820" y="243840"/>
                </a:cubicBezTo>
                <a:cubicBezTo>
                  <a:pt x="69850" y="123190"/>
                  <a:pt x="49530" y="6731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176DA649-F40E-4B5D-A427-D3AB46966C21}"/>
              </a:ext>
            </a:extLst>
          </p:cNvPr>
          <p:cNvSpPr/>
          <p:nvPr/>
        </p:nvSpPr>
        <p:spPr>
          <a:xfrm>
            <a:off x="26592911" y="9667971"/>
            <a:ext cx="91885" cy="723900"/>
          </a:xfrm>
          <a:custGeom>
            <a:avLst/>
            <a:gdLst>
              <a:gd name="connsiteX0" fmla="*/ 83820 w 91885"/>
              <a:gd name="connsiteY0" fmla="*/ 723900 h 723900"/>
              <a:gd name="connsiteX1" fmla="*/ 83820 w 91885"/>
              <a:gd name="connsiteY1" fmla="*/ 243840 h 723900"/>
              <a:gd name="connsiteX2" fmla="*/ 0 w 91885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85" h="723900">
                <a:moveTo>
                  <a:pt x="83820" y="723900"/>
                </a:moveTo>
                <a:cubicBezTo>
                  <a:pt x="90805" y="544195"/>
                  <a:pt x="97790" y="364490"/>
                  <a:pt x="83820" y="243840"/>
                </a:cubicBezTo>
                <a:cubicBezTo>
                  <a:pt x="69850" y="123190"/>
                  <a:pt x="49530" y="6731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94EEEF23-9146-43FC-BC2E-9A42615200C2}"/>
              </a:ext>
            </a:extLst>
          </p:cNvPr>
          <p:cNvSpPr/>
          <p:nvPr/>
        </p:nvSpPr>
        <p:spPr>
          <a:xfrm rot="5400000">
            <a:off x="26559405" y="10284891"/>
            <a:ext cx="62409" cy="188372"/>
          </a:xfrm>
          <a:prstGeom prst="arc">
            <a:avLst>
              <a:gd name="adj1" fmla="val 16200000"/>
              <a:gd name="adj2" fmla="val 544102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8FFE4DAC-A439-4134-A6F6-17DF852D56BE}"/>
              </a:ext>
            </a:extLst>
          </p:cNvPr>
          <p:cNvSpPr/>
          <p:nvPr/>
        </p:nvSpPr>
        <p:spPr>
          <a:xfrm>
            <a:off x="26411089" y="9633775"/>
            <a:ext cx="181821" cy="640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12A71DA7-2758-4C50-9A2C-CD4D75F34716}"/>
              </a:ext>
            </a:extLst>
          </p:cNvPr>
          <p:cNvSpPr/>
          <p:nvPr/>
        </p:nvSpPr>
        <p:spPr>
          <a:xfrm>
            <a:off x="26182807" y="11957199"/>
            <a:ext cx="162449" cy="1410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44B1B99F-A9BA-477A-8DD9-B1978F89D00B}"/>
              </a:ext>
            </a:extLst>
          </p:cNvPr>
          <p:cNvSpPr/>
          <p:nvPr/>
        </p:nvSpPr>
        <p:spPr>
          <a:xfrm>
            <a:off x="26808850" y="11957199"/>
            <a:ext cx="162449" cy="1410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Graphic 155" descr="Water with solid fill">
            <a:extLst>
              <a:ext uri="{FF2B5EF4-FFF2-40B4-BE49-F238E27FC236}">
                <a16:creationId xmlns:a16="http://schemas.microsoft.com/office/drawing/2014/main" id="{D1B80D7F-39AE-42D8-B15C-1336B27112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358256" y="10723238"/>
            <a:ext cx="464706" cy="464706"/>
          </a:xfrm>
          <a:prstGeom prst="rect">
            <a:avLst/>
          </a:prstGeom>
        </p:spPr>
      </p:pic>
      <p:pic>
        <p:nvPicPr>
          <p:cNvPr id="15" name="Graphic 14" descr="Snowflake outline">
            <a:extLst>
              <a:ext uri="{FF2B5EF4-FFF2-40B4-BE49-F238E27FC236}">
                <a16:creationId xmlns:a16="http://schemas.microsoft.com/office/drawing/2014/main" id="{4E40E423-2BFA-44CD-9745-BD9D1D9A82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130148" y="6086138"/>
            <a:ext cx="667359" cy="667359"/>
          </a:xfrm>
          <a:prstGeom prst="rect">
            <a:avLst/>
          </a:prstGeom>
        </p:spPr>
      </p:pic>
      <p:pic>
        <p:nvPicPr>
          <p:cNvPr id="104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F30FC236-5115-45D1-9090-C6628D7369F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929" b="37509" l="55954" r="80611">
                        <a14:foregroundMark x1="58157" y1="26191" x2="58157" y2="26191"/>
                        <a14:foregroundMark x1="57824" y1="23941" x2="57843" y2="26843"/>
                        <a14:foregroundMark x1="57843" y1="26843" x2="57843" y2="26843"/>
                        <a14:foregroundMark x1="58093" y1="26135" x2="58093" y2="24163"/>
                        <a14:foregroundMark x1="58093" y1="24163" x2="58093" y2="24163"/>
                        <a14:foregroundMark x1="67509" y1="13331" x2="71444" y2="10360"/>
                        <a14:foregroundMark x1="71444" y1="10360" x2="74231" y2="11221"/>
                        <a14:foregroundMark x1="74231" y1="11221" x2="79519" y2="17470"/>
                        <a14:foregroundMark x1="79519" y1="17470" x2="80231" y2="19511"/>
                        <a14:foregroundMark x1="80231" y1="19511" x2="80009" y2="21428"/>
                        <a14:foregroundMark x1="80009" y1="21428" x2="78935" y2="22747"/>
                        <a14:foregroundMark x1="78935" y1="22747" x2="78630" y2="22900"/>
                        <a14:foregroundMark x1="67407" y1="13429" x2="69537" y2="15748"/>
                        <a14:foregroundMark x1="69537" y1="15748" x2="69537" y2="15748"/>
                        <a14:foregroundMark x1="72481" y1="7943" x2="57907" y2="20678"/>
                        <a14:foregroundMark x1="79741" y1="14262" x2="80500" y2="15151"/>
                        <a14:foregroundMark x1="80500" y1="15151" x2="80611" y2="22691"/>
                        <a14:foregroundMark x1="80611" y1="22691" x2="79019" y2="24136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rcRect l="53093" t="6434" r="26087" b="59505"/>
          <a:stretch/>
        </p:blipFill>
        <p:spPr>
          <a:xfrm>
            <a:off x="11591175" y="4765940"/>
            <a:ext cx="4698433" cy="5188357"/>
          </a:xfrm>
          <a:prstGeom prst="rect">
            <a:avLst/>
          </a:prstGeom>
        </p:spPr>
      </p:pic>
      <p:sp>
        <p:nvSpPr>
          <p:cNvPr id="126" name="Hexagon 125">
            <a:extLst>
              <a:ext uri="{FF2B5EF4-FFF2-40B4-BE49-F238E27FC236}">
                <a16:creationId xmlns:a16="http://schemas.microsoft.com/office/drawing/2014/main" id="{CFAEA783-8D1A-4AD7-BF67-D9AFD250161E}"/>
              </a:ext>
            </a:extLst>
          </p:cNvPr>
          <p:cNvSpPr/>
          <p:nvPr/>
        </p:nvSpPr>
        <p:spPr>
          <a:xfrm>
            <a:off x="9838526" y="4711575"/>
            <a:ext cx="5929036" cy="1084692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Final Design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6BD2BE4-BFE1-43E0-ADBB-8A8D1F6B312A}"/>
              </a:ext>
            </a:extLst>
          </p:cNvPr>
          <p:cNvSpPr/>
          <p:nvPr/>
        </p:nvSpPr>
        <p:spPr>
          <a:xfrm>
            <a:off x="6448926" y="4074695"/>
            <a:ext cx="25763621" cy="16844210"/>
          </a:xfrm>
          <a:custGeom>
            <a:avLst/>
            <a:gdLst>
              <a:gd name="connsiteX0" fmla="*/ 0 w 25763621"/>
              <a:gd name="connsiteY0" fmla="*/ 1892968 h 16844210"/>
              <a:gd name="connsiteX1" fmla="*/ 2695074 w 25763621"/>
              <a:gd name="connsiteY1" fmla="*/ 1860884 h 16844210"/>
              <a:gd name="connsiteX2" fmla="*/ 2695074 w 25763621"/>
              <a:gd name="connsiteY2" fmla="*/ 16844210 h 16844210"/>
              <a:gd name="connsiteX3" fmla="*/ 9865895 w 25763621"/>
              <a:gd name="connsiteY3" fmla="*/ 16844210 h 16844210"/>
              <a:gd name="connsiteX4" fmla="*/ 9849853 w 25763621"/>
              <a:gd name="connsiteY4" fmla="*/ 0 h 16844210"/>
              <a:gd name="connsiteX5" fmla="*/ 19298653 w 25763621"/>
              <a:gd name="connsiteY5" fmla="*/ 0 h 16844210"/>
              <a:gd name="connsiteX6" fmla="*/ 19298653 w 25763621"/>
              <a:gd name="connsiteY6" fmla="*/ 14181221 h 16844210"/>
              <a:gd name="connsiteX7" fmla="*/ 25763621 w 25763621"/>
              <a:gd name="connsiteY7" fmla="*/ 14181221 h 1684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63621" h="16844210">
                <a:moveTo>
                  <a:pt x="0" y="1892968"/>
                </a:moveTo>
                <a:lnTo>
                  <a:pt x="2695074" y="1860884"/>
                </a:lnTo>
                <a:lnTo>
                  <a:pt x="2695074" y="16844210"/>
                </a:lnTo>
                <a:lnTo>
                  <a:pt x="9865895" y="16844210"/>
                </a:lnTo>
                <a:cubicBezTo>
                  <a:pt x="9860548" y="11229473"/>
                  <a:pt x="9855200" y="5614737"/>
                  <a:pt x="9849853" y="0"/>
                </a:cubicBezTo>
                <a:lnTo>
                  <a:pt x="19298653" y="0"/>
                </a:lnTo>
                <a:lnTo>
                  <a:pt x="19298653" y="14181221"/>
                </a:lnTo>
                <a:lnTo>
                  <a:pt x="25763621" y="14181221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F0203BB-669E-46EA-A9E4-8FC5EFB67F2A}"/>
              </a:ext>
            </a:extLst>
          </p:cNvPr>
          <p:cNvCxnSpPr>
            <a:cxnSpLocks/>
          </p:cNvCxnSpPr>
          <p:nvPr/>
        </p:nvCxnSpPr>
        <p:spPr>
          <a:xfrm flipH="1">
            <a:off x="10147225" y="4752304"/>
            <a:ext cx="618484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6CEDE2C-B9C7-4876-B442-59EFA6A69D33}"/>
              </a:ext>
            </a:extLst>
          </p:cNvPr>
          <p:cNvSpPr txBox="1"/>
          <p:nvPr/>
        </p:nvSpPr>
        <p:spPr>
          <a:xfrm>
            <a:off x="18796191" y="12503001"/>
            <a:ext cx="5659770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900" b="1">
                <a:solidFill>
                  <a:srgbClr val="FF0000"/>
                </a:solidFill>
                <a:latin typeface="Arial"/>
                <a:cs typeface="Arial"/>
              </a:rPr>
              <a:t>Applications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92D1710-2539-423E-B97B-7AC050EE9376}"/>
              </a:ext>
            </a:extLst>
          </p:cNvPr>
          <p:cNvSpPr txBox="1"/>
          <p:nvPr/>
        </p:nvSpPr>
        <p:spPr>
          <a:xfrm>
            <a:off x="10770262" y="14144922"/>
            <a:ext cx="5745631" cy="640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D1C24"/>
              </a:buClr>
            </a:pPr>
            <a:r>
              <a:rPr lang="en-US" sz="4400">
                <a:latin typeface="Times New Roman"/>
                <a:cs typeface="Times New Roman"/>
              </a:rPr>
              <a:t>10°C ≤ T ≤ 50°C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ED1C24"/>
              </a:buClr>
            </a:pPr>
            <a:r>
              <a:rPr lang="en-US" sz="4400">
                <a:latin typeface="Times New Roman"/>
                <a:cs typeface="Times New Roman"/>
              </a:rPr>
              <a:t>0% ≤ RH ≤ 95%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ED1C24"/>
              </a:buClr>
            </a:pPr>
            <a:r>
              <a:rPr lang="en-US" sz="4400">
                <a:latin typeface="Times New Roman"/>
                <a:cs typeface="Times New Roman"/>
              </a:rPr>
              <a:t>Within 1% of desired</a:t>
            </a:r>
          </a:p>
          <a:p>
            <a:pPr>
              <a:buClr>
                <a:srgbClr val="ED1C24"/>
              </a:buClr>
            </a:pPr>
            <a:r>
              <a:rPr lang="en-US" sz="4400">
                <a:latin typeface="Times New Roman"/>
                <a:cs typeface="Times New Roman"/>
              </a:rPr>
              <a:t>values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ED1C24"/>
              </a:buClr>
            </a:pPr>
            <a:r>
              <a:rPr lang="en-US" sz="4400">
                <a:latin typeface="Times New Roman"/>
                <a:cs typeface="Times New Roman"/>
              </a:rPr>
              <a:t>Compressor exchange</a:t>
            </a:r>
          </a:p>
          <a:p>
            <a:pPr>
              <a:buClr>
                <a:srgbClr val="ED1C24"/>
              </a:buClr>
            </a:pPr>
            <a:r>
              <a:rPr lang="en-US" sz="4400">
                <a:latin typeface="Times New Roman"/>
                <a:cs typeface="Times New Roman"/>
              </a:rPr>
              <a:t>within 15 minutes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ED1C24"/>
              </a:buClr>
            </a:pPr>
            <a:r>
              <a:rPr lang="en-US" sz="4400">
                <a:latin typeface="Times New Roman"/>
                <a:cs typeface="Times New Roman"/>
              </a:rPr>
              <a:t>No human interaction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26006E-5FB2-4F76-958F-FC9303A7723E}"/>
              </a:ext>
            </a:extLst>
          </p:cNvPr>
          <p:cNvCxnSpPr>
            <a:cxnSpLocks/>
          </p:cNvCxnSpPr>
          <p:nvPr/>
        </p:nvCxnSpPr>
        <p:spPr>
          <a:xfrm>
            <a:off x="25989306" y="8312548"/>
            <a:ext cx="1031051" cy="46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94CAFB5-D9ED-4861-B4C0-0660CC411B5B}"/>
              </a:ext>
            </a:extLst>
          </p:cNvPr>
          <p:cNvCxnSpPr>
            <a:cxnSpLocks/>
          </p:cNvCxnSpPr>
          <p:nvPr/>
        </p:nvCxnSpPr>
        <p:spPr>
          <a:xfrm>
            <a:off x="26273736" y="8125829"/>
            <a:ext cx="1031051" cy="46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57B9A97-E89F-4176-B3BB-5FFF7B89A15A}"/>
              </a:ext>
            </a:extLst>
          </p:cNvPr>
          <p:cNvCxnSpPr>
            <a:cxnSpLocks/>
          </p:cNvCxnSpPr>
          <p:nvPr/>
        </p:nvCxnSpPr>
        <p:spPr>
          <a:xfrm flipV="1">
            <a:off x="25982509" y="8131604"/>
            <a:ext cx="300552" cy="180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71C49B2-7C47-4E4D-B891-627BDE1A3E4C}"/>
              </a:ext>
            </a:extLst>
          </p:cNvPr>
          <p:cNvCxnSpPr>
            <a:cxnSpLocks/>
          </p:cNvCxnSpPr>
          <p:nvPr/>
        </p:nvCxnSpPr>
        <p:spPr>
          <a:xfrm flipV="1">
            <a:off x="27020357" y="8590829"/>
            <a:ext cx="300792" cy="1867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C6F8B0-B6EE-4EBF-8753-D53C1B9B59B2}"/>
              </a:ext>
            </a:extLst>
          </p:cNvPr>
          <p:cNvSpPr/>
          <p:nvPr/>
        </p:nvSpPr>
        <p:spPr>
          <a:xfrm>
            <a:off x="25975056" y="8296656"/>
            <a:ext cx="1037251" cy="475488"/>
          </a:xfrm>
          <a:custGeom>
            <a:avLst/>
            <a:gdLst>
              <a:gd name="connsiteX0" fmla="*/ 0 w 1037251"/>
              <a:gd name="connsiteY0" fmla="*/ 0 h 475488"/>
              <a:gd name="connsiteX1" fmla="*/ 566928 w 1037251"/>
              <a:gd name="connsiteY1" fmla="*/ 225552 h 475488"/>
              <a:gd name="connsiteX2" fmla="*/ 1036320 w 1037251"/>
              <a:gd name="connsiteY2" fmla="*/ 475488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251" h="475488">
                <a:moveTo>
                  <a:pt x="0" y="0"/>
                </a:moveTo>
                <a:cubicBezTo>
                  <a:pt x="197104" y="73152"/>
                  <a:pt x="394208" y="146304"/>
                  <a:pt x="566928" y="225552"/>
                </a:cubicBezTo>
                <a:cubicBezTo>
                  <a:pt x="739648" y="304800"/>
                  <a:pt x="1056640" y="440944"/>
                  <a:pt x="1036320" y="4754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EA710DC7-13BF-4D77-8238-26DFD47EA854}"/>
              </a:ext>
            </a:extLst>
          </p:cNvPr>
          <p:cNvSpPr/>
          <p:nvPr/>
        </p:nvSpPr>
        <p:spPr>
          <a:xfrm>
            <a:off x="26272072" y="8120054"/>
            <a:ext cx="1037251" cy="475488"/>
          </a:xfrm>
          <a:custGeom>
            <a:avLst/>
            <a:gdLst>
              <a:gd name="connsiteX0" fmla="*/ 0 w 1037251"/>
              <a:gd name="connsiteY0" fmla="*/ 0 h 475488"/>
              <a:gd name="connsiteX1" fmla="*/ 566928 w 1037251"/>
              <a:gd name="connsiteY1" fmla="*/ 225552 h 475488"/>
              <a:gd name="connsiteX2" fmla="*/ 1036320 w 1037251"/>
              <a:gd name="connsiteY2" fmla="*/ 475488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251" h="475488">
                <a:moveTo>
                  <a:pt x="0" y="0"/>
                </a:moveTo>
                <a:cubicBezTo>
                  <a:pt x="197104" y="73152"/>
                  <a:pt x="394208" y="146304"/>
                  <a:pt x="566928" y="225552"/>
                </a:cubicBezTo>
                <a:cubicBezTo>
                  <a:pt x="739648" y="304800"/>
                  <a:pt x="1056640" y="440944"/>
                  <a:pt x="1036320" y="4754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471FF35C-FB68-4D6F-BE75-AB2813CBD78F}"/>
              </a:ext>
            </a:extLst>
          </p:cNvPr>
          <p:cNvSpPr/>
          <p:nvPr/>
        </p:nvSpPr>
        <p:spPr>
          <a:xfrm rot="1458982">
            <a:off x="26830854" y="8348919"/>
            <a:ext cx="199828" cy="146646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Magnetic Disk 114">
            <a:extLst>
              <a:ext uri="{FF2B5EF4-FFF2-40B4-BE49-F238E27FC236}">
                <a16:creationId xmlns:a16="http://schemas.microsoft.com/office/drawing/2014/main" id="{B9A04BDC-3F18-47AB-AA69-1FA29E4299B4}"/>
              </a:ext>
            </a:extLst>
          </p:cNvPr>
          <p:cNvSpPr/>
          <p:nvPr/>
        </p:nvSpPr>
        <p:spPr>
          <a:xfrm rot="1458982">
            <a:off x="26729481" y="8448285"/>
            <a:ext cx="199828" cy="146646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6F4484-AE30-48E4-B938-D3C5E10AFAB9}"/>
              </a:ext>
            </a:extLst>
          </p:cNvPr>
          <p:cNvSpPr/>
          <p:nvPr/>
        </p:nvSpPr>
        <p:spPr>
          <a:xfrm rot="961662">
            <a:off x="26196878" y="8244055"/>
            <a:ext cx="154981" cy="6179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1F9E30E-38F4-473A-ADB3-ADCA96BFBBE0}"/>
              </a:ext>
            </a:extLst>
          </p:cNvPr>
          <p:cNvSpPr/>
          <p:nvPr/>
        </p:nvSpPr>
        <p:spPr>
          <a:xfrm rot="961662">
            <a:off x="26984129" y="8586200"/>
            <a:ext cx="154981" cy="6179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EED213-916E-4027-A972-35446F5C1694}"/>
              </a:ext>
            </a:extLst>
          </p:cNvPr>
          <p:cNvCxnSpPr>
            <a:cxnSpLocks/>
          </p:cNvCxnSpPr>
          <p:nvPr/>
        </p:nvCxnSpPr>
        <p:spPr>
          <a:xfrm flipV="1">
            <a:off x="26856150" y="8178235"/>
            <a:ext cx="136909" cy="3028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01E93BA-CD70-4E0A-9D56-566452B8F0B2}"/>
              </a:ext>
            </a:extLst>
          </p:cNvPr>
          <p:cNvCxnSpPr>
            <a:cxnSpLocks/>
          </p:cNvCxnSpPr>
          <p:nvPr/>
        </p:nvCxnSpPr>
        <p:spPr>
          <a:xfrm flipV="1">
            <a:off x="26963705" y="8080018"/>
            <a:ext cx="136909" cy="3028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1BE508-1178-4639-8A6B-A1A5D3E8DE6D}"/>
              </a:ext>
            </a:extLst>
          </p:cNvPr>
          <p:cNvCxnSpPr>
            <a:cxnSpLocks/>
          </p:cNvCxnSpPr>
          <p:nvPr/>
        </p:nvCxnSpPr>
        <p:spPr>
          <a:xfrm>
            <a:off x="26828731" y="12878171"/>
            <a:ext cx="211336" cy="1937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6019DB4-E607-486F-A4A4-F30DEB94588C}"/>
              </a:ext>
            </a:extLst>
          </p:cNvPr>
          <p:cNvCxnSpPr>
            <a:cxnSpLocks/>
          </p:cNvCxnSpPr>
          <p:nvPr/>
        </p:nvCxnSpPr>
        <p:spPr>
          <a:xfrm flipH="1">
            <a:off x="27198031" y="12878171"/>
            <a:ext cx="190910" cy="1937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FEF9E8-4214-45E1-A8FA-E6C559AB0FF5}"/>
              </a:ext>
            </a:extLst>
          </p:cNvPr>
          <p:cNvCxnSpPr>
            <a:cxnSpLocks/>
          </p:cNvCxnSpPr>
          <p:nvPr/>
        </p:nvCxnSpPr>
        <p:spPr>
          <a:xfrm>
            <a:off x="27040067" y="13071887"/>
            <a:ext cx="11205" cy="4715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CBA8D031-CE97-4486-BC62-3C706BB40100}"/>
              </a:ext>
            </a:extLst>
          </p:cNvPr>
          <p:cNvCxnSpPr>
            <a:cxnSpLocks/>
          </p:cNvCxnSpPr>
          <p:nvPr/>
        </p:nvCxnSpPr>
        <p:spPr>
          <a:xfrm flipH="1">
            <a:off x="27191293" y="13071887"/>
            <a:ext cx="6738" cy="4715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F77C3F3-3CB8-4793-B177-1F08FEB54AD5}"/>
              </a:ext>
            </a:extLst>
          </p:cNvPr>
          <p:cNvSpPr/>
          <p:nvPr/>
        </p:nvSpPr>
        <p:spPr>
          <a:xfrm>
            <a:off x="26153205" y="13543390"/>
            <a:ext cx="1054785" cy="288757"/>
          </a:xfrm>
          <a:custGeom>
            <a:avLst/>
            <a:gdLst>
              <a:gd name="connsiteX0" fmla="*/ 1042416 w 1054785"/>
              <a:gd name="connsiteY0" fmla="*/ 0 h 288757"/>
              <a:gd name="connsiteX1" fmla="*/ 987552 w 1054785"/>
              <a:gd name="connsiteY1" fmla="*/ 249936 h 288757"/>
              <a:gd name="connsiteX2" fmla="*/ 524256 w 1054785"/>
              <a:gd name="connsiteY2" fmla="*/ 268224 h 288757"/>
              <a:gd name="connsiteX3" fmla="*/ 365760 w 1054785"/>
              <a:gd name="connsiteY3" fmla="*/ 54864 h 288757"/>
              <a:gd name="connsiteX4" fmla="*/ 0 w 1054785"/>
              <a:gd name="connsiteY4" fmla="*/ 30480 h 2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785" h="288757">
                <a:moveTo>
                  <a:pt x="1042416" y="0"/>
                </a:moveTo>
                <a:cubicBezTo>
                  <a:pt x="1058164" y="102616"/>
                  <a:pt x="1073912" y="205232"/>
                  <a:pt x="987552" y="249936"/>
                </a:cubicBezTo>
                <a:cubicBezTo>
                  <a:pt x="901192" y="294640"/>
                  <a:pt x="627888" y="300736"/>
                  <a:pt x="524256" y="268224"/>
                </a:cubicBezTo>
                <a:cubicBezTo>
                  <a:pt x="420624" y="235712"/>
                  <a:pt x="453136" y="94488"/>
                  <a:pt x="365760" y="54864"/>
                </a:cubicBezTo>
                <a:cubicBezTo>
                  <a:pt x="278384" y="15240"/>
                  <a:pt x="139192" y="22860"/>
                  <a:pt x="0" y="3048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EC104AD-0CC4-4C15-AF4C-43A5766D0916}"/>
              </a:ext>
            </a:extLst>
          </p:cNvPr>
          <p:cNvSpPr/>
          <p:nvPr/>
        </p:nvSpPr>
        <p:spPr>
          <a:xfrm>
            <a:off x="26169725" y="13441598"/>
            <a:ext cx="881547" cy="267278"/>
          </a:xfrm>
          <a:custGeom>
            <a:avLst/>
            <a:gdLst>
              <a:gd name="connsiteX0" fmla="*/ 871728 w 881547"/>
              <a:gd name="connsiteY0" fmla="*/ 78762 h 267278"/>
              <a:gd name="connsiteX1" fmla="*/ 847344 w 881547"/>
              <a:gd name="connsiteY1" fmla="*/ 249450 h 267278"/>
              <a:gd name="connsiteX2" fmla="*/ 591312 w 881547"/>
              <a:gd name="connsiteY2" fmla="*/ 237258 h 267278"/>
              <a:gd name="connsiteX3" fmla="*/ 451104 w 881547"/>
              <a:gd name="connsiteY3" fmla="*/ 29994 h 267278"/>
              <a:gd name="connsiteX4" fmla="*/ 0 w 881547"/>
              <a:gd name="connsiteY4" fmla="*/ 5610 h 26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547" h="267278">
                <a:moveTo>
                  <a:pt x="871728" y="78762"/>
                </a:moveTo>
                <a:cubicBezTo>
                  <a:pt x="882904" y="150898"/>
                  <a:pt x="894080" y="223034"/>
                  <a:pt x="847344" y="249450"/>
                </a:cubicBezTo>
                <a:cubicBezTo>
                  <a:pt x="800608" y="275866"/>
                  <a:pt x="657352" y="273834"/>
                  <a:pt x="591312" y="237258"/>
                </a:cubicBezTo>
                <a:cubicBezTo>
                  <a:pt x="525272" y="200682"/>
                  <a:pt x="549656" y="68602"/>
                  <a:pt x="451104" y="29994"/>
                </a:cubicBezTo>
                <a:cubicBezTo>
                  <a:pt x="352552" y="-8614"/>
                  <a:pt x="176276" y="-1502"/>
                  <a:pt x="0" y="561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1370068-9A15-4BB8-B530-4C9866ED8D01}"/>
              </a:ext>
            </a:extLst>
          </p:cNvPr>
          <p:cNvCxnSpPr>
            <a:cxnSpLocks/>
          </p:cNvCxnSpPr>
          <p:nvPr/>
        </p:nvCxnSpPr>
        <p:spPr>
          <a:xfrm flipH="1" flipV="1">
            <a:off x="26168819" y="13264896"/>
            <a:ext cx="906" cy="18231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B7D2941-84A6-4C29-A9A0-B17BFFD4B697}"/>
              </a:ext>
            </a:extLst>
          </p:cNvPr>
          <p:cNvCxnSpPr>
            <a:cxnSpLocks/>
          </p:cNvCxnSpPr>
          <p:nvPr/>
        </p:nvCxnSpPr>
        <p:spPr>
          <a:xfrm flipV="1">
            <a:off x="26161012" y="13575237"/>
            <a:ext cx="0" cy="40217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85D2719-AFD0-4184-AD29-819C15A6B664}"/>
              </a:ext>
            </a:extLst>
          </p:cNvPr>
          <p:cNvCxnSpPr>
            <a:cxnSpLocks/>
          </p:cNvCxnSpPr>
          <p:nvPr/>
        </p:nvCxnSpPr>
        <p:spPr>
          <a:xfrm flipH="1">
            <a:off x="25961999" y="13264896"/>
            <a:ext cx="2068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844DE7D-A371-42AA-B6EB-8C5DC7E84262}"/>
              </a:ext>
            </a:extLst>
          </p:cNvPr>
          <p:cNvCxnSpPr>
            <a:cxnSpLocks/>
          </p:cNvCxnSpPr>
          <p:nvPr/>
        </p:nvCxnSpPr>
        <p:spPr>
          <a:xfrm flipH="1">
            <a:off x="25950534" y="13982815"/>
            <a:ext cx="2068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16EFFB2-683E-414B-B306-0E4EE56BB6F0}"/>
              </a:ext>
            </a:extLst>
          </p:cNvPr>
          <p:cNvSpPr/>
          <p:nvPr/>
        </p:nvSpPr>
        <p:spPr>
          <a:xfrm>
            <a:off x="25989306" y="15348004"/>
            <a:ext cx="1313729" cy="8606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4EDF68-6E99-4805-AF0E-41F6A66E6E6F}"/>
              </a:ext>
            </a:extLst>
          </p:cNvPr>
          <p:cNvSpPr/>
          <p:nvPr/>
        </p:nvSpPr>
        <p:spPr>
          <a:xfrm>
            <a:off x="25890235" y="15431618"/>
            <a:ext cx="275933" cy="1976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42E3E90-7812-49C7-B1BC-25C7F7163AE3}"/>
              </a:ext>
            </a:extLst>
          </p:cNvPr>
          <p:cNvSpPr/>
          <p:nvPr/>
        </p:nvSpPr>
        <p:spPr>
          <a:xfrm>
            <a:off x="25930860" y="15967945"/>
            <a:ext cx="248253" cy="1341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10DC050-1BA6-44C1-A4C6-AF8136C52D54}"/>
              </a:ext>
            </a:extLst>
          </p:cNvPr>
          <p:cNvSpPr/>
          <p:nvPr/>
        </p:nvSpPr>
        <p:spPr>
          <a:xfrm>
            <a:off x="26684795" y="15629314"/>
            <a:ext cx="284925" cy="256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5870C3C-E81C-44BB-B33E-4CB703FFBB9A}"/>
              </a:ext>
            </a:extLst>
          </p:cNvPr>
          <p:cNvCxnSpPr>
            <a:cxnSpLocks/>
          </p:cNvCxnSpPr>
          <p:nvPr/>
        </p:nvCxnSpPr>
        <p:spPr>
          <a:xfrm>
            <a:off x="26704722" y="15579022"/>
            <a:ext cx="0" cy="502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550004C-6630-47BD-9E7C-B56DBFA9FEB3}"/>
              </a:ext>
            </a:extLst>
          </p:cNvPr>
          <p:cNvCxnSpPr>
            <a:cxnSpLocks/>
          </p:cNvCxnSpPr>
          <p:nvPr/>
        </p:nvCxnSpPr>
        <p:spPr>
          <a:xfrm>
            <a:off x="26761440" y="15579022"/>
            <a:ext cx="0" cy="502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8EA5F09-D89E-4EAB-A813-B35F83E15D5B}"/>
              </a:ext>
            </a:extLst>
          </p:cNvPr>
          <p:cNvCxnSpPr>
            <a:cxnSpLocks/>
          </p:cNvCxnSpPr>
          <p:nvPr/>
        </p:nvCxnSpPr>
        <p:spPr>
          <a:xfrm>
            <a:off x="26808850" y="15579022"/>
            <a:ext cx="0" cy="502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D5F5E6A-97C7-4712-AA30-526D3536A48E}"/>
              </a:ext>
            </a:extLst>
          </p:cNvPr>
          <p:cNvCxnSpPr>
            <a:cxnSpLocks/>
          </p:cNvCxnSpPr>
          <p:nvPr/>
        </p:nvCxnSpPr>
        <p:spPr>
          <a:xfrm>
            <a:off x="26856150" y="15579022"/>
            <a:ext cx="730" cy="502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BA3A8A8-543D-462A-8F26-F8BCF12D65B4}"/>
              </a:ext>
            </a:extLst>
          </p:cNvPr>
          <p:cNvCxnSpPr>
            <a:cxnSpLocks/>
          </p:cNvCxnSpPr>
          <p:nvPr/>
        </p:nvCxnSpPr>
        <p:spPr>
          <a:xfrm>
            <a:off x="26903003" y="15579022"/>
            <a:ext cx="0" cy="502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227B144-EA91-4693-8B51-6D1EB487FAF2}"/>
              </a:ext>
            </a:extLst>
          </p:cNvPr>
          <p:cNvCxnSpPr>
            <a:cxnSpLocks/>
          </p:cNvCxnSpPr>
          <p:nvPr/>
        </p:nvCxnSpPr>
        <p:spPr>
          <a:xfrm>
            <a:off x="26946816" y="15579022"/>
            <a:ext cx="0" cy="502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EFEAC80-767B-4C74-9BC5-37E599E81CF3}"/>
              </a:ext>
            </a:extLst>
          </p:cNvPr>
          <p:cNvCxnSpPr>
            <a:cxnSpLocks/>
          </p:cNvCxnSpPr>
          <p:nvPr/>
        </p:nvCxnSpPr>
        <p:spPr>
          <a:xfrm>
            <a:off x="26704722" y="15888697"/>
            <a:ext cx="0" cy="45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EFE2E292-EE5A-48DC-BA73-C4FDA20C09A7}"/>
              </a:ext>
            </a:extLst>
          </p:cNvPr>
          <p:cNvCxnSpPr>
            <a:cxnSpLocks/>
          </p:cNvCxnSpPr>
          <p:nvPr/>
        </p:nvCxnSpPr>
        <p:spPr>
          <a:xfrm>
            <a:off x="26761440" y="15888697"/>
            <a:ext cx="0" cy="45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AB16DD94-CBF4-4D32-8A17-E53DB3BD2A4C}"/>
              </a:ext>
            </a:extLst>
          </p:cNvPr>
          <p:cNvCxnSpPr>
            <a:cxnSpLocks/>
          </p:cNvCxnSpPr>
          <p:nvPr/>
        </p:nvCxnSpPr>
        <p:spPr>
          <a:xfrm flipH="1">
            <a:off x="26808850" y="15885346"/>
            <a:ext cx="1702" cy="492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DF0E767F-F17C-4744-AAE4-48C1855AD0DD}"/>
              </a:ext>
            </a:extLst>
          </p:cNvPr>
          <p:cNvCxnSpPr>
            <a:cxnSpLocks/>
          </p:cNvCxnSpPr>
          <p:nvPr/>
        </p:nvCxnSpPr>
        <p:spPr>
          <a:xfrm>
            <a:off x="26860392" y="15885346"/>
            <a:ext cx="0" cy="492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E43B264-0073-4D2C-BA1B-CD722DFD4502}"/>
              </a:ext>
            </a:extLst>
          </p:cNvPr>
          <p:cNvCxnSpPr>
            <a:cxnSpLocks/>
          </p:cNvCxnSpPr>
          <p:nvPr/>
        </p:nvCxnSpPr>
        <p:spPr>
          <a:xfrm>
            <a:off x="26905797" y="15885346"/>
            <a:ext cx="0" cy="492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7F006E8-42CC-454D-B6A1-6D92AABBD4F7}"/>
              </a:ext>
            </a:extLst>
          </p:cNvPr>
          <p:cNvCxnSpPr>
            <a:cxnSpLocks/>
          </p:cNvCxnSpPr>
          <p:nvPr/>
        </p:nvCxnSpPr>
        <p:spPr>
          <a:xfrm>
            <a:off x="26946816" y="15885346"/>
            <a:ext cx="0" cy="492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9D995AD1-543D-4D83-A553-531CC4446EFA}"/>
              </a:ext>
            </a:extLst>
          </p:cNvPr>
          <p:cNvCxnSpPr>
            <a:cxnSpLocks/>
          </p:cNvCxnSpPr>
          <p:nvPr/>
        </p:nvCxnSpPr>
        <p:spPr>
          <a:xfrm>
            <a:off x="26969720" y="15852375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3FD8A163-7A74-4D52-8D40-257B5532204A}"/>
              </a:ext>
            </a:extLst>
          </p:cNvPr>
          <p:cNvCxnSpPr>
            <a:cxnSpLocks/>
          </p:cNvCxnSpPr>
          <p:nvPr/>
        </p:nvCxnSpPr>
        <p:spPr>
          <a:xfrm>
            <a:off x="26969720" y="15814275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3FE8E2D-EA9D-4C3E-B4E4-6F4F0E894D19}"/>
              </a:ext>
            </a:extLst>
          </p:cNvPr>
          <p:cNvCxnSpPr>
            <a:cxnSpLocks/>
          </p:cNvCxnSpPr>
          <p:nvPr/>
        </p:nvCxnSpPr>
        <p:spPr>
          <a:xfrm>
            <a:off x="26969720" y="15727915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50C7A3A-3D7C-4590-AD24-DEF655BAE426}"/>
              </a:ext>
            </a:extLst>
          </p:cNvPr>
          <p:cNvCxnSpPr>
            <a:cxnSpLocks/>
          </p:cNvCxnSpPr>
          <p:nvPr/>
        </p:nvCxnSpPr>
        <p:spPr>
          <a:xfrm>
            <a:off x="26971765" y="15772039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3D3C385-07E8-47E5-9AD6-4BD1327D6307}"/>
              </a:ext>
            </a:extLst>
          </p:cNvPr>
          <p:cNvCxnSpPr>
            <a:cxnSpLocks/>
          </p:cNvCxnSpPr>
          <p:nvPr/>
        </p:nvCxnSpPr>
        <p:spPr>
          <a:xfrm>
            <a:off x="26969720" y="15694895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67C86DB-E204-4B0F-8E20-C8FFC07B329D}"/>
              </a:ext>
            </a:extLst>
          </p:cNvPr>
          <p:cNvCxnSpPr>
            <a:cxnSpLocks/>
          </p:cNvCxnSpPr>
          <p:nvPr/>
        </p:nvCxnSpPr>
        <p:spPr>
          <a:xfrm>
            <a:off x="26969720" y="15659335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3BB7A69-AD27-4679-8370-973E25693831}"/>
              </a:ext>
            </a:extLst>
          </p:cNvPr>
          <p:cNvCxnSpPr>
            <a:cxnSpLocks/>
          </p:cNvCxnSpPr>
          <p:nvPr/>
        </p:nvCxnSpPr>
        <p:spPr>
          <a:xfrm>
            <a:off x="26646170" y="15852375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AD656387-DC04-43D6-8599-61B78EBE83E2}"/>
              </a:ext>
            </a:extLst>
          </p:cNvPr>
          <p:cNvCxnSpPr>
            <a:cxnSpLocks/>
          </p:cNvCxnSpPr>
          <p:nvPr/>
        </p:nvCxnSpPr>
        <p:spPr>
          <a:xfrm>
            <a:off x="26646170" y="15814275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59303BCD-6C4C-45FC-B18F-9614B033F644}"/>
              </a:ext>
            </a:extLst>
          </p:cNvPr>
          <p:cNvCxnSpPr>
            <a:cxnSpLocks/>
          </p:cNvCxnSpPr>
          <p:nvPr/>
        </p:nvCxnSpPr>
        <p:spPr>
          <a:xfrm>
            <a:off x="26644155" y="15772039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B220AD1-A10E-4A5E-BA2D-1BFD5BE5B6E7}"/>
              </a:ext>
            </a:extLst>
          </p:cNvPr>
          <p:cNvCxnSpPr>
            <a:cxnSpLocks/>
          </p:cNvCxnSpPr>
          <p:nvPr/>
        </p:nvCxnSpPr>
        <p:spPr>
          <a:xfrm>
            <a:off x="26642208" y="15737108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0BB055B-44CC-4DFE-86A3-D51A3845B085}"/>
              </a:ext>
            </a:extLst>
          </p:cNvPr>
          <p:cNvCxnSpPr>
            <a:cxnSpLocks/>
          </p:cNvCxnSpPr>
          <p:nvPr/>
        </p:nvCxnSpPr>
        <p:spPr>
          <a:xfrm>
            <a:off x="26646170" y="15694895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9BEE95CC-5764-478A-9459-37801E740AAB}"/>
              </a:ext>
            </a:extLst>
          </p:cNvPr>
          <p:cNvCxnSpPr>
            <a:cxnSpLocks/>
          </p:cNvCxnSpPr>
          <p:nvPr/>
        </p:nvCxnSpPr>
        <p:spPr>
          <a:xfrm>
            <a:off x="26642207" y="15659335"/>
            <a:ext cx="42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BC1852E1-D3FA-422D-A4BB-62727E123897}"/>
              </a:ext>
            </a:extLst>
          </p:cNvPr>
          <p:cNvSpPr/>
          <p:nvPr/>
        </p:nvSpPr>
        <p:spPr>
          <a:xfrm>
            <a:off x="27229907" y="15380902"/>
            <a:ext cx="45719" cy="7848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9F7E98FF-81AE-439D-80F8-0AB6F5719C42}"/>
              </a:ext>
            </a:extLst>
          </p:cNvPr>
          <p:cNvSpPr/>
          <p:nvPr/>
        </p:nvSpPr>
        <p:spPr>
          <a:xfrm>
            <a:off x="26928636" y="15372266"/>
            <a:ext cx="27386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F4AC8C1-2B65-4EBA-8260-8924E4FA91C8}"/>
              </a:ext>
            </a:extLst>
          </p:cNvPr>
          <p:cNvSpPr/>
          <p:nvPr/>
        </p:nvSpPr>
        <p:spPr>
          <a:xfrm>
            <a:off x="26215985" y="15372266"/>
            <a:ext cx="633171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5818C66-213F-4190-AABF-E8312345E3B7}"/>
              </a:ext>
            </a:extLst>
          </p:cNvPr>
          <p:cNvSpPr/>
          <p:nvPr/>
        </p:nvSpPr>
        <p:spPr>
          <a:xfrm>
            <a:off x="26283062" y="16136124"/>
            <a:ext cx="915132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FA1B184-1D8A-43F7-A21E-540FE4EDB5B2}"/>
              </a:ext>
            </a:extLst>
          </p:cNvPr>
          <p:cNvCxnSpPr>
            <a:cxnSpLocks/>
          </p:cNvCxnSpPr>
          <p:nvPr/>
        </p:nvCxnSpPr>
        <p:spPr>
          <a:xfrm>
            <a:off x="26928636" y="15395126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0D27585-B0EB-45CE-B7C3-2969BD2941BA}"/>
              </a:ext>
            </a:extLst>
          </p:cNvPr>
          <p:cNvSpPr/>
          <p:nvPr/>
        </p:nvSpPr>
        <p:spPr>
          <a:xfrm>
            <a:off x="6449207" y="2070815"/>
            <a:ext cx="19469426" cy="919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srgbClr val="0D0D0D"/>
                </a:solidFill>
                <a:latin typeface="Arial Black"/>
                <a:ea typeface="HelveticaNeueLT Std Lt" charset="0"/>
                <a:cs typeface="Arial"/>
              </a:rPr>
              <a:t>Sponsor: William </a:t>
            </a:r>
            <a:r>
              <a:rPr lang="en-US" sz="4000" b="1" err="1">
                <a:solidFill>
                  <a:srgbClr val="0D0D0D"/>
                </a:solidFill>
                <a:latin typeface="Arial Black"/>
                <a:ea typeface="HelveticaNeueLT Std Lt" charset="0"/>
                <a:cs typeface="Arial"/>
              </a:rPr>
              <a:t>Bilbow</a:t>
            </a:r>
            <a:r>
              <a:rPr lang="en-US" sz="4000" b="1">
                <a:solidFill>
                  <a:srgbClr val="0D0D0D"/>
                </a:solidFill>
                <a:latin typeface="Arial Black"/>
                <a:ea typeface="HelveticaNeueLT Std Lt" charset="0"/>
                <a:cs typeface="Arial"/>
              </a:rPr>
              <a:t> | Advisor: Keith Larson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F3E562-914D-4B82-8204-225A2AF11432}"/>
              </a:ext>
            </a:extLst>
          </p:cNvPr>
          <p:cNvSpPr/>
          <p:nvPr/>
        </p:nvSpPr>
        <p:spPr>
          <a:xfrm>
            <a:off x="2925469" y="10580411"/>
            <a:ext cx="1228262" cy="1775485"/>
          </a:xfrm>
          <a:custGeom>
            <a:avLst/>
            <a:gdLst>
              <a:gd name="connsiteX0" fmla="*/ 762000 w 1291590"/>
              <a:gd name="connsiteY0" fmla="*/ 0 h 1847850"/>
              <a:gd name="connsiteX1" fmla="*/ 0 w 1291590"/>
              <a:gd name="connsiteY1" fmla="*/ 453390 h 1847850"/>
              <a:gd name="connsiteX2" fmla="*/ 11430 w 1291590"/>
              <a:gd name="connsiteY2" fmla="*/ 1516380 h 1847850"/>
              <a:gd name="connsiteX3" fmla="*/ 533400 w 1291590"/>
              <a:gd name="connsiteY3" fmla="*/ 1847850 h 1847850"/>
              <a:gd name="connsiteX4" fmla="*/ 1291590 w 1291590"/>
              <a:gd name="connsiteY4" fmla="*/ 1383030 h 1847850"/>
              <a:gd name="connsiteX5" fmla="*/ 1287780 w 1291590"/>
              <a:gd name="connsiteY5" fmla="*/ 308610 h 1847850"/>
              <a:gd name="connsiteX6" fmla="*/ 762000 w 1291590"/>
              <a:gd name="connsiteY6" fmla="*/ 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590" h="1847850">
                <a:moveTo>
                  <a:pt x="762000" y="0"/>
                </a:moveTo>
                <a:lnTo>
                  <a:pt x="0" y="453390"/>
                </a:lnTo>
                <a:lnTo>
                  <a:pt x="11430" y="1516380"/>
                </a:lnTo>
                <a:lnTo>
                  <a:pt x="533400" y="1847850"/>
                </a:lnTo>
                <a:lnTo>
                  <a:pt x="1291590" y="1383030"/>
                </a:lnTo>
                <a:lnTo>
                  <a:pt x="1287780" y="308610"/>
                </a:lnTo>
                <a:lnTo>
                  <a:pt x="762000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B388A38C-E204-4462-B270-5D11688548D3}"/>
              </a:ext>
            </a:extLst>
          </p:cNvPr>
          <p:cNvSpPr/>
          <p:nvPr/>
        </p:nvSpPr>
        <p:spPr>
          <a:xfrm>
            <a:off x="13053060" y="7244745"/>
            <a:ext cx="1535059" cy="2097375"/>
          </a:xfrm>
          <a:custGeom>
            <a:avLst/>
            <a:gdLst>
              <a:gd name="connsiteX0" fmla="*/ 762000 w 1291590"/>
              <a:gd name="connsiteY0" fmla="*/ 0 h 1847850"/>
              <a:gd name="connsiteX1" fmla="*/ 0 w 1291590"/>
              <a:gd name="connsiteY1" fmla="*/ 453390 h 1847850"/>
              <a:gd name="connsiteX2" fmla="*/ 11430 w 1291590"/>
              <a:gd name="connsiteY2" fmla="*/ 1516380 h 1847850"/>
              <a:gd name="connsiteX3" fmla="*/ 533400 w 1291590"/>
              <a:gd name="connsiteY3" fmla="*/ 1847850 h 1847850"/>
              <a:gd name="connsiteX4" fmla="*/ 1291590 w 1291590"/>
              <a:gd name="connsiteY4" fmla="*/ 1383030 h 1847850"/>
              <a:gd name="connsiteX5" fmla="*/ 1287780 w 1291590"/>
              <a:gd name="connsiteY5" fmla="*/ 308610 h 1847850"/>
              <a:gd name="connsiteX6" fmla="*/ 762000 w 1291590"/>
              <a:gd name="connsiteY6" fmla="*/ 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590" h="1847850">
                <a:moveTo>
                  <a:pt x="762000" y="0"/>
                </a:moveTo>
                <a:lnTo>
                  <a:pt x="0" y="453390"/>
                </a:lnTo>
                <a:lnTo>
                  <a:pt x="11430" y="1516380"/>
                </a:lnTo>
                <a:lnTo>
                  <a:pt x="533400" y="1847850"/>
                </a:lnTo>
                <a:lnTo>
                  <a:pt x="1291590" y="1383030"/>
                </a:lnTo>
                <a:lnTo>
                  <a:pt x="1287780" y="308610"/>
                </a:lnTo>
                <a:lnTo>
                  <a:pt x="76200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09E64729AE846AE12808FA2DC7909" ma:contentTypeVersion="13" ma:contentTypeDescription="Create a new document." ma:contentTypeScope="" ma:versionID="9de59a75b96173035f15b81229570a58">
  <xsd:schema xmlns:xsd="http://www.w3.org/2001/XMLSchema" xmlns:xs="http://www.w3.org/2001/XMLSchema" xmlns:p="http://schemas.microsoft.com/office/2006/metadata/properties" xmlns:ns3="a75d7afc-0f0c-4539-8c2c-6c5947b3e104" xmlns:ns4="7e2b4302-b65d-48c7-99bb-c7106d6c888a" targetNamespace="http://schemas.microsoft.com/office/2006/metadata/properties" ma:root="true" ma:fieldsID="9feb6ac392a59b82b9412833a389b51f" ns3:_="" ns4:_="">
    <xsd:import namespace="a75d7afc-0f0c-4539-8c2c-6c5947b3e104"/>
    <xsd:import namespace="7e2b4302-b65d-48c7-99bb-c7106d6c88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d7afc-0f0c-4539-8c2c-6c5947b3e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b4302-b65d-48c7-99bb-c7106d6c88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FDFC6-08BC-4D06-A19B-96613C2D5BCD}">
  <ds:schemaRefs>
    <ds:schemaRef ds:uri="7e2b4302-b65d-48c7-99bb-c7106d6c888a"/>
    <ds:schemaRef ds:uri="a75d7afc-0f0c-4539-8c2c-6c5947b3e1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A8558B-8DC7-45F5-BEC7-D773F32FCFB0}">
  <ds:schemaRefs>
    <ds:schemaRef ds:uri="7e2b4302-b65d-48c7-99bb-c7106d6c888a"/>
    <ds:schemaRef ds:uri="a75d7afc-0f0c-4539-8c2c-6c5947b3e1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4AE7D2-11BC-4273-9652-D969C958F5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revision>1</cp:revision>
  <dcterms:created xsi:type="dcterms:W3CDTF">2017-10-10T11:56:34Z</dcterms:created>
  <dcterms:modified xsi:type="dcterms:W3CDTF">2022-03-03T20:35:36Z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0x010100CB409E64729AE846AE12808FA2DC7909</vt:lpwstr>
  </property>
</Properties>
</file>