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7" r:id="rId2"/>
    <p:sldId id="256" r:id="rId3"/>
    <p:sldId id="261" r:id="rId4"/>
    <p:sldId id="260" r:id="rId5"/>
    <p:sldId id="258" r:id="rId6"/>
    <p:sldId id="259" r:id="rId7"/>
  </p:sldIdLst>
  <p:sldSz cx="32918400" cy="219456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7F68"/>
    <a:srgbClr val="DADAD2"/>
    <a:srgbClr val="D5DBD1"/>
    <a:srgbClr val="B6B098"/>
    <a:srgbClr val="CECABA"/>
    <a:srgbClr val="C0C0C0"/>
    <a:srgbClr val="BFBFBF"/>
    <a:srgbClr val="004B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C312D9-C55A-46B0-BA4E-DABCC52D3103}" v="2967" dt="2022-01-24T23:40:07.695"/>
    <p1510:client id="{D5281F29-FCAE-4400-952F-AE97ED580961}" v="2" dt="2022-01-25T03:26:19.1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a Veith" userId="15bdf0d5-432d-4157-83ae-63e3a7e1dc2c" providerId="ADAL" clId="{19C312D9-C55A-46B0-BA4E-DABCC52D3103}"/>
    <pc:docChg chg="undo custSel addSld modSld sldOrd">
      <pc:chgData name="Amelia Veith" userId="15bdf0d5-432d-4157-83ae-63e3a7e1dc2c" providerId="ADAL" clId="{19C312D9-C55A-46B0-BA4E-DABCC52D3103}" dt="2022-01-24T23:40:07.692" v="2969" actId="165"/>
      <pc:docMkLst>
        <pc:docMk/>
      </pc:docMkLst>
      <pc:sldChg chg="addSp delSp modSp mod modAnim">
        <pc:chgData name="Amelia Veith" userId="15bdf0d5-432d-4157-83ae-63e3a7e1dc2c" providerId="ADAL" clId="{19C312D9-C55A-46B0-BA4E-DABCC52D3103}" dt="2021-11-30T21:45:08.238" v="266" actId="1076"/>
        <pc:sldMkLst>
          <pc:docMk/>
          <pc:sldMk cId="541853025" sldId="256"/>
        </pc:sldMkLst>
        <pc:spChg chg="mod">
          <ac:chgData name="Amelia Veith" userId="15bdf0d5-432d-4157-83ae-63e3a7e1dc2c" providerId="ADAL" clId="{19C312D9-C55A-46B0-BA4E-DABCC52D3103}" dt="2021-11-30T21:36:47.397" v="87" actId="1037"/>
          <ac:spMkLst>
            <pc:docMk/>
            <pc:sldMk cId="541853025" sldId="256"/>
            <ac:spMk id="9" creationId="{00000000-0000-0000-0000-000000000000}"/>
          </ac:spMkLst>
        </pc:spChg>
        <pc:spChg chg="add del mod">
          <ac:chgData name="Amelia Veith" userId="15bdf0d5-432d-4157-83ae-63e3a7e1dc2c" providerId="ADAL" clId="{19C312D9-C55A-46B0-BA4E-DABCC52D3103}" dt="2021-11-30T21:39:06.821" v="96" actId="478"/>
          <ac:spMkLst>
            <pc:docMk/>
            <pc:sldMk cId="541853025" sldId="256"/>
            <ac:spMk id="14" creationId="{46846F4B-622C-4E76-B6E5-D2063D1D79A5}"/>
          </ac:spMkLst>
        </pc:spChg>
        <pc:spChg chg="del mod">
          <ac:chgData name="Amelia Veith" userId="15bdf0d5-432d-4157-83ae-63e3a7e1dc2c" providerId="ADAL" clId="{19C312D9-C55A-46B0-BA4E-DABCC52D3103}" dt="2021-11-30T21:39:10.975" v="97" actId="478"/>
          <ac:spMkLst>
            <pc:docMk/>
            <pc:sldMk cId="541853025" sldId="256"/>
            <ac:spMk id="16" creationId="{DFE8FC07-302E-4E24-931C-6374E43E22D6}"/>
          </ac:spMkLst>
        </pc:spChg>
        <pc:spChg chg="mod">
          <ac:chgData name="Amelia Veith" userId="15bdf0d5-432d-4157-83ae-63e3a7e1dc2c" providerId="ADAL" clId="{19C312D9-C55A-46B0-BA4E-DABCC52D3103}" dt="2021-11-30T21:34:49.765" v="75" actId="1076"/>
          <ac:spMkLst>
            <pc:docMk/>
            <pc:sldMk cId="541853025" sldId="256"/>
            <ac:spMk id="19" creationId="{00000000-0000-0000-0000-000000000000}"/>
          </ac:spMkLst>
        </pc:spChg>
        <pc:spChg chg="mod">
          <ac:chgData name="Amelia Veith" userId="15bdf0d5-432d-4157-83ae-63e3a7e1dc2c" providerId="ADAL" clId="{19C312D9-C55A-46B0-BA4E-DABCC52D3103}" dt="2021-11-30T21:38:46.385" v="89"/>
          <ac:spMkLst>
            <pc:docMk/>
            <pc:sldMk cId="541853025" sldId="256"/>
            <ac:spMk id="21" creationId="{9A1F4B7D-466D-4CE4-A8C5-0BA56A5FC453}"/>
          </ac:spMkLst>
        </pc:spChg>
        <pc:spChg chg="add del mod">
          <ac:chgData name="Amelia Veith" userId="15bdf0d5-432d-4157-83ae-63e3a7e1dc2c" providerId="ADAL" clId="{19C312D9-C55A-46B0-BA4E-DABCC52D3103}" dt="2021-11-30T21:35:45.311" v="78" actId="478"/>
          <ac:spMkLst>
            <pc:docMk/>
            <pc:sldMk cId="541853025" sldId="256"/>
            <ac:spMk id="21" creationId="{E40FBCB7-93F2-4188-A66E-DA19A04BC3EE}"/>
          </ac:spMkLst>
        </pc:spChg>
        <pc:spChg chg="add mod">
          <ac:chgData name="Amelia Veith" userId="15bdf0d5-432d-4157-83ae-63e3a7e1dc2c" providerId="ADAL" clId="{19C312D9-C55A-46B0-BA4E-DABCC52D3103}" dt="2021-11-30T21:38:38.994" v="88"/>
          <ac:spMkLst>
            <pc:docMk/>
            <pc:sldMk cId="541853025" sldId="256"/>
            <ac:spMk id="25" creationId="{A8B5EEFA-7A3C-4036-AD33-39289478A292}"/>
          </ac:spMkLst>
        </pc:spChg>
        <pc:spChg chg="mod">
          <ac:chgData name="Amelia Veith" userId="15bdf0d5-432d-4157-83ae-63e3a7e1dc2c" providerId="ADAL" clId="{19C312D9-C55A-46B0-BA4E-DABCC52D3103}" dt="2021-11-30T21:42:49.473" v="148" actId="1036"/>
          <ac:spMkLst>
            <pc:docMk/>
            <pc:sldMk cId="541853025" sldId="256"/>
            <ac:spMk id="26" creationId="{6B14C237-2615-461B-BB18-668B73D71E96}"/>
          </ac:spMkLst>
        </pc:spChg>
        <pc:spChg chg="mod">
          <ac:chgData name="Amelia Veith" userId="15bdf0d5-432d-4157-83ae-63e3a7e1dc2c" providerId="ADAL" clId="{19C312D9-C55A-46B0-BA4E-DABCC52D3103}" dt="2021-11-30T21:38:38.994" v="88"/>
          <ac:spMkLst>
            <pc:docMk/>
            <pc:sldMk cId="541853025" sldId="256"/>
            <ac:spMk id="27" creationId="{CB446045-73D4-4CC8-BBA0-D9731AECC8C2}"/>
          </ac:spMkLst>
        </pc:spChg>
        <pc:spChg chg="mod">
          <ac:chgData name="Amelia Veith" userId="15bdf0d5-432d-4157-83ae-63e3a7e1dc2c" providerId="ADAL" clId="{19C312D9-C55A-46B0-BA4E-DABCC52D3103}" dt="2021-11-30T21:38:46.385" v="89"/>
          <ac:spMkLst>
            <pc:docMk/>
            <pc:sldMk cId="541853025" sldId="256"/>
            <ac:spMk id="28" creationId="{F7754962-7A25-43AC-9B60-6090678BB628}"/>
          </ac:spMkLst>
        </pc:spChg>
        <pc:spChg chg="mod">
          <ac:chgData name="Amelia Veith" userId="15bdf0d5-432d-4157-83ae-63e3a7e1dc2c" providerId="ADAL" clId="{19C312D9-C55A-46B0-BA4E-DABCC52D3103}" dt="2021-11-30T21:38:46.385" v="89"/>
          <ac:spMkLst>
            <pc:docMk/>
            <pc:sldMk cId="541853025" sldId="256"/>
            <ac:spMk id="29" creationId="{727A94AA-E060-4927-A8F5-653D814DC00B}"/>
          </ac:spMkLst>
        </pc:spChg>
        <pc:spChg chg="mod">
          <ac:chgData name="Amelia Veith" userId="15bdf0d5-432d-4157-83ae-63e3a7e1dc2c" providerId="ADAL" clId="{19C312D9-C55A-46B0-BA4E-DABCC52D3103}" dt="2021-11-30T21:38:38.994" v="88"/>
          <ac:spMkLst>
            <pc:docMk/>
            <pc:sldMk cId="541853025" sldId="256"/>
            <ac:spMk id="29" creationId="{9B6E81F5-759C-4192-9274-B104037EF2B4}"/>
          </ac:spMkLst>
        </pc:spChg>
        <pc:spChg chg="mod">
          <ac:chgData name="Amelia Veith" userId="15bdf0d5-432d-4157-83ae-63e3a7e1dc2c" providerId="ADAL" clId="{19C312D9-C55A-46B0-BA4E-DABCC52D3103}" dt="2021-11-30T21:38:46.385" v="89"/>
          <ac:spMkLst>
            <pc:docMk/>
            <pc:sldMk cId="541853025" sldId="256"/>
            <ac:spMk id="30" creationId="{9CB379BF-5290-4FC3-A745-C28FEA84F250}"/>
          </ac:spMkLst>
        </pc:spChg>
        <pc:spChg chg="mod">
          <ac:chgData name="Amelia Veith" userId="15bdf0d5-432d-4157-83ae-63e3a7e1dc2c" providerId="ADAL" clId="{19C312D9-C55A-46B0-BA4E-DABCC52D3103}" dt="2021-11-30T21:38:38.994" v="88"/>
          <ac:spMkLst>
            <pc:docMk/>
            <pc:sldMk cId="541853025" sldId="256"/>
            <ac:spMk id="31" creationId="{26E930F7-676B-4B8A-BFFE-964511545686}"/>
          </ac:spMkLst>
        </pc:spChg>
        <pc:spChg chg="mod">
          <ac:chgData name="Amelia Veith" userId="15bdf0d5-432d-4157-83ae-63e3a7e1dc2c" providerId="ADAL" clId="{19C312D9-C55A-46B0-BA4E-DABCC52D3103}" dt="2021-11-30T21:38:46.385" v="89"/>
          <ac:spMkLst>
            <pc:docMk/>
            <pc:sldMk cId="541853025" sldId="256"/>
            <ac:spMk id="31" creationId="{5AB50B4B-8DB3-439F-AC63-0BC7CB9306BC}"/>
          </ac:spMkLst>
        </pc:spChg>
        <pc:spChg chg="mod ord">
          <ac:chgData name="Amelia Veith" userId="15bdf0d5-432d-4157-83ae-63e3a7e1dc2c" providerId="ADAL" clId="{19C312D9-C55A-46B0-BA4E-DABCC52D3103}" dt="2021-11-30T21:42:18.756" v="122" actId="171"/>
          <ac:spMkLst>
            <pc:docMk/>
            <pc:sldMk cId="541853025" sldId="256"/>
            <ac:spMk id="32" creationId="{CFA96A6B-CEB1-484A-9032-FA6BD14F8033}"/>
          </ac:spMkLst>
        </pc:spChg>
        <pc:spChg chg="mod">
          <ac:chgData name="Amelia Veith" userId="15bdf0d5-432d-4157-83ae-63e3a7e1dc2c" providerId="ADAL" clId="{19C312D9-C55A-46B0-BA4E-DABCC52D3103}" dt="2021-11-30T21:42:30.144" v="124" actId="2085"/>
          <ac:spMkLst>
            <pc:docMk/>
            <pc:sldMk cId="541853025" sldId="256"/>
            <ac:spMk id="33" creationId="{9B33974B-5CC2-4410-9CE1-9C43B4B24253}"/>
          </ac:spMkLst>
        </pc:spChg>
        <pc:spChg chg="mod">
          <ac:chgData name="Amelia Veith" userId="15bdf0d5-432d-4157-83ae-63e3a7e1dc2c" providerId="ADAL" clId="{19C312D9-C55A-46B0-BA4E-DABCC52D3103}" dt="2021-11-30T21:38:38.994" v="88"/>
          <ac:spMkLst>
            <pc:docMk/>
            <pc:sldMk cId="541853025" sldId="256"/>
            <ac:spMk id="33" creationId="{E545C67B-E19C-4E58-87F4-4EFBF7547377}"/>
          </ac:spMkLst>
        </pc:spChg>
        <pc:spChg chg="mod">
          <ac:chgData name="Amelia Veith" userId="15bdf0d5-432d-4157-83ae-63e3a7e1dc2c" providerId="ADAL" clId="{19C312D9-C55A-46B0-BA4E-DABCC52D3103}" dt="2021-11-30T21:38:38.994" v="88"/>
          <ac:spMkLst>
            <pc:docMk/>
            <pc:sldMk cId="541853025" sldId="256"/>
            <ac:spMk id="34" creationId="{8405B8A2-EA15-4A46-881C-6BB7833DDAC4}"/>
          </ac:spMkLst>
        </pc:spChg>
        <pc:spChg chg="mod">
          <ac:chgData name="Amelia Veith" userId="15bdf0d5-432d-4157-83ae-63e3a7e1dc2c" providerId="ADAL" clId="{19C312D9-C55A-46B0-BA4E-DABCC52D3103}" dt="2021-11-30T21:42:04.964" v="107" actId="208"/>
          <ac:spMkLst>
            <pc:docMk/>
            <pc:sldMk cId="541853025" sldId="256"/>
            <ac:spMk id="34" creationId="{E6A1E511-EDBB-48B9-A7E1-258FD53C2238}"/>
          </ac:spMkLst>
        </pc:spChg>
        <pc:spChg chg="mod">
          <ac:chgData name="Amelia Veith" userId="15bdf0d5-432d-4157-83ae-63e3a7e1dc2c" providerId="ADAL" clId="{19C312D9-C55A-46B0-BA4E-DABCC52D3103}" dt="2021-11-30T21:38:38.994" v="88"/>
          <ac:spMkLst>
            <pc:docMk/>
            <pc:sldMk cId="541853025" sldId="256"/>
            <ac:spMk id="35" creationId="{FCCEBBB7-6A02-42C1-9552-1D742D5A3C27}"/>
          </ac:spMkLst>
        </pc:spChg>
        <pc:spChg chg="mod">
          <ac:chgData name="Amelia Veith" userId="15bdf0d5-432d-4157-83ae-63e3a7e1dc2c" providerId="ADAL" clId="{19C312D9-C55A-46B0-BA4E-DABCC52D3103}" dt="2021-11-30T21:38:38.994" v="88"/>
          <ac:spMkLst>
            <pc:docMk/>
            <pc:sldMk cId="541853025" sldId="256"/>
            <ac:spMk id="36" creationId="{A8EA82EE-3695-40B9-9480-9D3CED0E9753}"/>
          </ac:spMkLst>
        </pc:spChg>
        <pc:spChg chg="mod">
          <ac:chgData name="Amelia Veith" userId="15bdf0d5-432d-4157-83ae-63e3a7e1dc2c" providerId="ADAL" clId="{19C312D9-C55A-46B0-BA4E-DABCC52D3103}" dt="2021-11-30T21:38:38.994" v="88"/>
          <ac:spMkLst>
            <pc:docMk/>
            <pc:sldMk cId="541853025" sldId="256"/>
            <ac:spMk id="37" creationId="{EB67A142-081F-4F01-84A6-63114400B1FF}"/>
          </ac:spMkLst>
        </pc:spChg>
        <pc:spChg chg="mod">
          <ac:chgData name="Amelia Veith" userId="15bdf0d5-432d-4157-83ae-63e3a7e1dc2c" providerId="ADAL" clId="{19C312D9-C55A-46B0-BA4E-DABCC52D3103}" dt="2021-11-30T21:38:38.994" v="88"/>
          <ac:spMkLst>
            <pc:docMk/>
            <pc:sldMk cId="541853025" sldId="256"/>
            <ac:spMk id="38" creationId="{3178DA52-72B1-4D33-8136-16CF5977E1AA}"/>
          </ac:spMkLst>
        </pc:spChg>
        <pc:spChg chg="mod">
          <ac:chgData name="Amelia Veith" userId="15bdf0d5-432d-4157-83ae-63e3a7e1dc2c" providerId="ADAL" clId="{19C312D9-C55A-46B0-BA4E-DABCC52D3103}" dt="2021-11-30T21:38:38.994" v="88"/>
          <ac:spMkLst>
            <pc:docMk/>
            <pc:sldMk cId="541853025" sldId="256"/>
            <ac:spMk id="39" creationId="{C4A06F1E-B6FF-480B-B3FA-6DD8F55BB124}"/>
          </ac:spMkLst>
        </pc:spChg>
        <pc:spChg chg="mod">
          <ac:chgData name="Amelia Veith" userId="15bdf0d5-432d-4157-83ae-63e3a7e1dc2c" providerId="ADAL" clId="{19C312D9-C55A-46B0-BA4E-DABCC52D3103}" dt="2021-11-30T21:45:01.949" v="265" actId="1076"/>
          <ac:spMkLst>
            <pc:docMk/>
            <pc:sldMk cId="541853025" sldId="256"/>
            <ac:spMk id="65" creationId="{3D17360A-E20F-4462-BCB8-145DD5320516}"/>
          </ac:spMkLst>
        </pc:spChg>
        <pc:grpChg chg="add mod">
          <ac:chgData name="Amelia Veith" userId="15bdf0d5-432d-4157-83ae-63e3a7e1dc2c" providerId="ADAL" clId="{19C312D9-C55A-46B0-BA4E-DABCC52D3103}" dt="2021-11-30T21:45:08.238" v="266" actId="1076"/>
          <ac:grpSpMkLst>
            <pc:docMk/>
            <pc:sldMk cId="541853025" sldId="256"/>
            <ac:grpSpMk id="2" creationId="{82CF8D88-2515-4BF5-A1D3-0F198192D986}"/>
          </ac:grpSpMkLst>
        </pc:grpChg>
        <pc:grpChg chg="add mod">
          <ac:chgData name="Amelia Veith" userId="15bdf0d5-432d-4157-83ae-63e3a7e1dc2c" providerId="ADAL" clId="{19C312D9-C55A-46B0-BA4E-DABCC52D3103}" dt="2021-11-30T21:44:19.750" v="260" actId="1076"/>
          <ac:grpSpMkLst>
            <pc:docMk/>
            <pc:sldMk cId="541853025" sldId="256"/>
            <ac:grpSpMk id="10" creationId="{1F90E266-237C-493B-9A3E-9A6A03A5D75A}"/>
          </ac:grpSpMkLst>
        </pc:grpChg>
        <pc:grpChg chg="add del mod">
          <ac:chgData name="Amelia Veith" userId="15bdf0d5-432d-4157-83ae-63e3a7e1dc2c" providerId="ADAL" clId="{19C312D9-C55A-46B0-BA4E-DABCC52D3103}" dt="2021-11-30T21:39:10.975" v="97" actId="478"/>
          <ac:grpSpMkLst>
            <pc:docMk/>
            <pc:sldMk cId="541853025" sldId="256"/>
            <ac:grpSpMk id="15" creationId="{24FE42AD-F0C4-4DC9-B74F-DE55FD77443C}"/>
          </ac:grpSpMkLst>
        </pc:grpChg>
        <pc:grpChg chg="mod">
          <ac:chgData name="Amelia Veith" userId="15bdf0d5-432d-4157-83ae-63e3a7e1dc2c" providerId="ADAL" clId="{19C312D9-C55A-46B0-BA4E-DABCC52D3103}" dt="2021-11-30T21:38:46.385" v="89"/>
          <ac:grpSpMkLst>
            <pc:docMk/>
            <pc:sldMk cId="541853025" sldId="256"/>
            <ac:grpSpMk id="20" creationId="{FE847D91-242F-42B9-9660-78042C61F13F}"/>
          </ac:grpSpMkLst>
        </pc:grpChg>
        <pc:grpChg chg="mod">
          <ac:chgData name="Amelia Veith" userId="15bdf0d5-432d-4157-83ae-63e3a7e1dc2c" providerId="ADAL" clId="{19C312D9-C55A-46B0-BA4E-DABCC52D3103}" dt="2021-11-30T21:38:46.385" v="89"/>
          <ac:grpSpMkLst>
            <pc:docMk/>
            <pc:sldMk cId="541853025" sldId="256"/>
            <ac:grpSpMk id="25" creationId="{5FC3C00E-41C2-40F0-931E-E99A5FAB93CB}"/>
          </ac:grpSpMkLst>
        </pc:grpChg>
        <pc:grpChg chg="add mod">
          <ac:chgData name="Amelia Veith" userId="15bdf0d5-432d-4157-83ae-63e3a7e1dc2c" providerId="ADAL" clId="{19C312D9-C55A-46B0-BA4E-DABCC52D3103}" dt="2021-11-30T21:38:38.994" v="88"/>
          <ac:grpSpMkLst>
            <pc:docMk/>
            <pc:sldMk cId="541853025" sldId="256"/>
            <ac:grpSpMk id="26" creationId="{70F77999-A641-46A5-AF80-6034C072BD58}"/>
          </ac:grpSpMkLst>
        </pc:grpChg>
        <pc:grpChg chg="mod">
          <ac:chgData name="Amelia Veith" userId="15bdf0d5-432d-4157-83ae-63e3a7e1dc2c" providerId="ADAL" clId="{19C312D9-C55A-46B0-BA4E-DABCC52D3103}" dt="2021-11-30T21:38:46.385" v="89"/>
          <ac:grpSpMkLst>
            <pc:docMk/>
            <pc:sldMk cId="541853025" sldId="256"/>
            <ac:grpSpMk id="27" creationId="{ABF44E77-25C6-4D68-BC3B-100C6DF886C9}"/>
          </ac:grpSpMkLst>
        </pc:grpChg>
        <pc:grpChg chg="mod">
          <ac:chgData name="Amelia Veith" userId="15bdf0d5-432d-4157-83ae-63e3a7e1dc2c" providerId="ADAL" clId="{19C312D9-C55A-46B0-BA4E-DABCC52D3103}" dt="2021-11-30T21:38:38.994" v="88"/>
          <ac:grpSpMkLst>
            <pc:docMk/>
            <pc:sldMk cId="541853025" sldId="256"/>
            <ac:grpSpMk id="28" creationId="{FD6E3D26-5E8E-4A67-A4CB-F7DF3BF94363}"/>
          </ac:grpSpMkLst>
        </pc:grpChg>
        <pc:grpChg chg="mod">
          <ac:chgData name="Amelia Veith" userId="15bdf0d5-432d-4157-83ae-63e3a7e1dc2c" providerId="ADAL" clId="{19C312D9-C55A-46B0-BA4E-DABCC52D3103}" dt="2021-11-30T21:38:38.994" v="88"/>
          <ac:grpSpMkLst>
            <pc:docMk/>
            <pc:sldMk cId="541853025" sldId="256"/>
            <ac:grpSpMk id="30" creationId="{B348BC42-5417-433A-9D0D-B3BCFB0E0C57}"/>
          </ac:grpSpMkLst>
        </pc:grpChg>
        <pc:grpChg chg="mod">
          <ac:chgData name="Amelia Veith" userId="15bdf0d5-432d-4157-83ae-63e3a7e1dc2c" providerId="ADAL" clId="{19C312D9-C55A-46B0-BA4E-DABCC52D3103}" dt="2021-11-30T21:38:38.994" v="88"/>
          <ac:grpSpMkLst>
            <pc:docMk/>
            <pc:sldMk cId="541853025" sldId="256"/>
            <ac:grpSpMk id="32" creationId="{7B352F53-B119-4EF0-B003-26B589B131C1}"/>
          </ac:grpSpMkLst>
        </pc:grpChg>
        <pc:grpChg chg="add mod">
          <ac:chgData name="Amelia Veith" userId="15bdf0d5-432d-4157-83ae-63e3a7e1dc2c" providerId="ADAL" clId="{19C312D9-C55A-46B0-BA4E-DABCC52D3103}" dt="2021-11-30T21:38:52.358" v="90" actId="164"/>
          <ac:grpSpMkLst>
            <pc:docMk/>
            <pc:sldMk cId="541853025" sldId="256"/>
            <ac:grpSpMk id="52" creationId="{3CAB3CCA-1B3B-4A09-92D1-DED83259F901}"/>
          </ac:grpSpMkLst>
        </pc:grpChg>
        <pc:grpChg chg="add mod">
          <ac:chgData name="Amelia Veith" userId="15bdf0d5-432d-4157-83ae-63e3a7e1dc2c" providerId="ADAL" clId="{19C312D9-C55A-46B0-BA4E-DABCC52D3103}" dt="2021-11-30T21:38:52.358" v="90" actId="164"/>
          <ac:grpSpMkLst>
            <pc:docMk/>
            <pc:sldMk cId="541853025" sldId="256"/>
            <ac:grpSpMk id="56" creationId="{C6EF77D5-D0E6-4061-A67A-5F20BB79D32F}"/>
          </ac:grpSpMkLst>
        </pc:grpChg>
        <pc:grpChg chg="add mod">
          <ac:chgData name="Amelia Veith" userId="15bdf0d5-432d-4157-83ae-63e3a7e1dc2c" providerId="ADAL" clId="{19C312D9-C55A-46B0-BA4E-DABCC52D3103}" dt="2021-11-30T21:38:38.994" v="88"/>
          <ac:grpSpMkLst>
            <pc:docMk/>
            <pc:sldMk cId="541853025" sldId="256"/>
            <ac:grpSpMk id="57" creationId="{8C342498-D763-4822-BD0B-24C1B0939942}"/>
          </ac:grpSpMkLst>
        </pc:grpChg>
        <pc:grpChg chg="add mod">
          <ac:chgData name="Amelia Veith" userId="15bdf0d5-432d-4157-83ae-63e3a7e1dc2c" providerId="ADAL" clId="{19C312D9-C55A-46B0-BA4E-DABCC52D3103}" dt="2021-11-30T21:38:52.358" v="90" actId="164"/>
          <ac:grpSpMkLst>
            <pc:docMk/>
            <pc:sldMk cId="541853025" sldId="256"/>
            <ac:grpSpMk id="60" creationId="{4976E5D0-93FB-415A-B1B7-E1A6015255BC}"/>
          </ac:grpSpMkLst>
        </pc:grpChg>
        <pc:grpChg chg="add mod">
          <ac:chgData name="Amelia Veith" userId="15bdf0d5-432d-4157-83ae-63e3a7e1dc2c" providerId="ADAL" clId="{19C312D9-C55A-46B0-BA4E-DABCC52D3103}" dt="2021-11-30T21:38:38.994" v="88"/>
          <ac:grpSpMkLst>
            <pc:docMk/>
            <pc:sldMk cId="541853025" sldId="256"/>
            <ac:grpSpMk id="61" creationId="{ACE8D552-F186-4BC6-8B82-6BF2B3922A0E}"/>
          </ac:grpSpMkLst>
        </pc:grpChg>
        <pc:grpChg chg="add mod">
          <ac:chgData name="Amelia Veith" userId="15bdf0d5-432d-4157-83ae-63e3a7e1dc2c" providerId="ADAL" clId="{19C312D9-C55A-46B0-BA4E-DABCC52D3103}" dt="2021-11-30T21:38:38.994" v="88"/>
          <ac:grpSpMkLst>
            <pc:docMk/>
            <pc:sldMk cId="541853025" sldId="256"/>
            <ac:grpSpMk id="65" creationId="{9416AD9C-C7C3-4103-B166-E9675EA1C758}"/>
          </ac:grpSpMkLst>
        </pc:grpChg>
        <pc:cxnChg chg="mod">
          <ac:chgData name="Amelia Veith" userId="15bdf0d5-432d-4157-83ae-63e3a7e1dc2c" providerId="ADAL" clId="{19C312D9-C55A-46B0-BA4E-DABCC52D3103}" dt="2021-11-30T21:38:46.385" v="89"/>
          <ac:cxnSpMkLst>
            <pc:docMk/>
            <pc:sldMk cId="541853025" sldId="256"/>
            <ac:cxnSpMk id="35" creationId="{C423CE50-9D49-46BE-B9A6-6E2DF5E30469}"/>
          </ac:cxnSpMkLst>
        </pc:cxnChg>
        <pc:cxnChg chg="mod">
          <ac:chgData name="Amelia Veith" userId="15bdf0d5-432d-4157-83ae-63e3a7e1dc2c" providerId="ADAL" clId="{19C312D9-C55A-46B0-BA4E-DABCC52D3103}" dt="2021-11-30T21:38:46.385" v="89"/>
          <ac:cxnSpMkLst>
            <pc:docMk/>
            <pc:sldMk cId="541853025" sldId="256"/>
            <ac:cxnSpMk id="36" creationId="{E3D162F2-84D7-4E92-8ADF-E3B5F6EE7B7A}"/>
          </ac:cxnSpMkLst>
        </pc:cxnChg>
        <pc:cxnChg chg="mod">
          <ac:chgData name="Amelia Veith" userId="15bdf0d5-432d-4157-83ae-63e3a7e1dc2c" providerId="ADAL" clId="{19C312D9-C55A-46B0-BA4E-DABCC52D3103}" dt="2021-11-30T21:38:46.385" v="89"/>
          <ac:cxnSpMkLst>
            <pc:docMk/>
            <pc:sldMk cId="541853025" sldId="256"/>
            <ac:cxnSpMk id="37" creationId="{11184893-C629-412B-8817-4713A49C5386}"/>
          </ac:cxnSpMkLst>
        </pc:cxnChg>
        <pc:cxnChg chg="mod">
          <ac:chgData name="Amelia Veith" userId="15bdf0d5-432d-4157-83ae-63e3a7e1dc2c" providerId="ADAL" clId="{19C312D9-C55A-46B0-BA4E-DABCC52D3103}" dt="2021-11-30T21:38:46.385" v="89"/>
          <ac:cxnSpMkLst>
            <pc:docMk/>
            <pc:sldMk cId="541853025" sldId="256"/>
            <ac:cxnSpMk id="38" creationId="{C00ED07D-6243-491E-8137-2B8EDE3C6879}"/>
          </ac:cxnSpMkLst>
        </pc:cxnChg>
        <pc:cxnChg chg="mod">
          <ac:chgData name="Amelia Veith" userId="15bdf0d5-432d-4157-83ae-63e3a7e1dc2c" providerId="ADAL" clId="{19C312D9-C55A-46B0-BA4E-DABCC52D3103}" dt="2021-11-30T21:38:46.385" v="89"/>
          <ac:cxnSpMkLst>
            <pc:docMk/>
            <pc:sldMk cId="541853025" sldId="256"/>
            <ac:cxnSpMk id="39" creationId="{906A98BC-5611-4B32-84D2-7F1450329BD3}"/>
          </ac:cxnSpMkLst>
        </pc:cxnChg>
        <pc:cxnChg chg="mod">
          <ac:chgData name="Amelia Veith" userId="15bdf0d5-432d-4157-83ae-63e3a7e1dc2c" providerId="ADAL" clId="{19C312D9-C55A-46B0-BA4E-DABCC52D3103}" dt="2021-11-30T21:38:38.994" v="88"/>
          <ac:cxnSpMkLst>
            <pc:docMk/>
            <pc:sldMk cId="541853025" sldId="256"/>
            <ac:cxnSpMk id="40" creationId="{7317810B-7EFC-4C5F-90BA-5AF7FB686D90}"/>
          </ac:cxnSpMkLst>
        </pc:cxnChg>
        <pc:cxnChg chg="mod">
          <ac:chgData name="Amelia Veith" userId="15bdf0d5-432d-4157-83ae-63e3a7e1dc2c" providerId="ADAL" clId="{19C312D9-C55A-46B0-BA4E-DABCC52D3103}" dt="2021-11-30T21:38:46.385" v="89"/>
          <ac:cxnSpMkLst>
            <pc:docMk/>
            <pc:sldMk cId="541853025" sldId="256"/>
            <ac:cxnSpMk id="40" creationId="{CF34A635-9141-4FBE-81B5-C4CF61B09DFE}"/>
          </ac:cxnSpMkLst>
        </pc:cxnChg>
        <pc:cxnChg chg="mod">
          <ac:chgData name="Amelia Veith" userId="15bdf0d5-432d-4157-83ae-63e3a7e1dc2c" providerId="ADAL" clId="{19C312D9-C55A-46B0-BA4E-DABCC52D3103}" dt="2021-11-30T21:38:46.385" v="89"/>
          <ac:cxnSpMkLst>
            <pc:docMk/>
            <pc:sldMk cId="541853025" sldId="256"/>
            <ac:cxnSpMk id="41" creationId="{32F97463-A36A-42C3-97B6-CC23404514DA}"/>
          </ac:cxnSpMkLst>
        </pc:cxnChg>
        <pc:cxnChg chg="mod">
          <ac:chgData name="Amelia Veith" userId="15bdf0d5-432d-4157-83ae-63e3a7e1dc2c" providerId="ADAL" clId="{19C312D9-C55A-46B0-BA4E-DABCC52D3103}" dt="2021-11-30T21:38:38.994" v="88"/>
          <ac:cxnSpMkLst>
            <pc:docMk/>
            <pc:sldMk cId="541853025" sldId="256"/>
            <ac:cxnSpMk id="41" creationId="{3CC45818-2FB0-408F-85D8-31FE6A125446}"/>
          </ac:cxnSpMkLst>
        </pc:cxnChg>
        <pc:cxnChg chg="mod">
          <ac:chgData name="Amelia Veith" userId="15bdf0d5-432d-4157-83ae-63e3a7e1dc2c" providerId="ADAL" clId="{19C312D9-C55A-46B0-BA4E-DABCC52D3103}" dt="2021-11-30T21:38:46.385" v="89"/>
          <ac:cxnSpMkLst>
            <pc:docMk/>
            <pc:sldMk cId="541853025" sldId="256"/>
            <ac:cxnSpMk id="42" creationId="{32FC0229-FDC1-4E73-80F7-7D97D3263D7D}"/>
          </ac:cxnSpMkLst>
        </pc:cxnChg>
        <pc:cxnChg chg="mod">
          <ac:chgData name="Amelia Veith" userId="15bdf0d5-432d-4157-83ae-63e3a7e1dc2c" providerId="ADAL" clId="{19C312D9-C55A-46B0-BA4E-DABCC52D3103}" dt="2021-11-30T21:38:38.994" v="88"/>
          <ac:cxnSpMkLst>
            <pc:docMk/>
            <pc:sldMk cId="541853025" sldId="256"/>
            <ac:cxnSpMk id="42" creationId="{8C2F51DA-0AB7-4412-B3B7-5E26BFACD134}"/>
          </ac:cxnSpMkLst>
        </pc:cxnChg>
        <pc:cxnChg chg="mod">
          <ac:chgData name="Amelia Veith" userId="15bdf0d5-432d-4157-83ae-63e3a7e1dc2c" providerId="ADAL" clId="{19C312D9-C55A-46B0-BA4E-DABCC52D3103}" dt="2021-11-30T21:38:46.385" v="89"/>
          <ac:cxnSpMkLst>
            <pc:docMk/>
            <pc:sldMk cId="541853025" sldId="256"/>
            <ac:cxnSpMk id="43" creationId="{2F08A45D-3301-467E-9F6D-F96FAF522CBD}"/>
          </ac:cxnSpMkLst>
        </pc:cxnChg>
        <pc:cxnChg chg="mod">
          <ac:chgData name="Amelia Veith" userId="15bdf0d5-432d-4157-83ae-63e3a7e1dc2c" providerId="ADAL" clId="{19C312D9-C55A-46B0-BA4E-DABCC52D3103}" dt="2021-11-30T21:38:38.994" v="88"/>
          <ac:cxnSpMkLst>
            <pc:docMk/>
            <pc:sldMk cId="541853025" sldId="256"/>
            <ac:cxnSpMk id="43" creationId="{ACEBD50E-410C-42E2-837C-65E9E24349D8}"/>
          </ac:cxnSpMkLst>
        </pc:cxnChg>
        <pc:cxnChg chg="mod">
          <ac:chgData name="Amelia Veith" userId="15bdf0d5-432d-4157-83ae-63e3a7e1dc2c" providerId="ADAL" clId="{19C312D9-C55A-46B0-BA4E-DABCC52D3103}" dt="2021-11-30T21:38:46.385" v="89"/>
          <ac:cxnSpMkLst>
            <pc:docMk/>
            <pc:sldMk cId="541853025" sldId="256"/>
            <ac:cxnSpMk id="44" creationId="{72B57990-5C14-4D3D-87EA-FBE40B517EA1}"/>
          </ac:cxnSpMkLst>
        </pc:cxnChg>
        <pc:cxnChg chg="mod">
          <ac:chgData name="Amelia Veith" userId="15bdf0d5-432d-4157-83ae-63e3a7e1dc2c" providerId="ADAL" clId="{19C312D9-C55A-46B0-BA4E-DABCC52D3103}" dt="2021-11-30T21:38:38.994" v="88"/>
          <ac:cxnSpMkLst>
            <pc:docMk/>
            <pc:sldMk cId="541853025" sldId="256"/>
            <ac:cxnSpMk id="44" creationId="{8D58DDD7-E842-4CE1-AF56-FEA92FFF9DE0}"/>
          </ac:cxnSpMkLst>
        </pc:cxnChg>
        <pc:cxnChg chg="mod">
          <ac:chgData name="Amelia Veith" userId="15bdf0d5-432d-4157-83ae-63e3a7e1dc2c" providerId="ADAL" clId="{19C312D9-C55A-46B0-BA4E-DABCC52D3103}" dt="2021-11-30T21:38:46.385" v="89"/>
          <ac:cxnSpMkLst>
            <pc:docMk/>
            <pc:sldMk cId="541853025" sldId="256"/>
            <ac:cxnSpMk id="45" creationId="{D8BB372B-DC0D-431B-8C86-FAB749E7161E}"/>
          </ac:cxnSpMkLst>
        </pc:cxnChg>
        <pc:cxnChg chg="mod">
          <ac:chgData name="Amelia Veith" userId="15bdf0d5-432d-4157-83ae-63e3a7e1dc2c" providerId="ADAL" clId="{19C312D9-C55A-46B0-BA4E-DABCC52D3103}" dt="2021-11-30T21:38:38.994" v="88"/>
          <ac:cxnSpMkLst>
            <pc:docMk/>
            <pc:sldMk cId="541853025" sldId="256"/>
            <ac:cxnSpMk id="45" creationId="{F7D47DDD-2834-4DDE-B0AE-2B89B2FA74C6}"/>
          </ac:cxnSpMkLst>
        </pc:cxnChg>
        <pc:cxnChg chg="mod">
          <ac:chgData name="Amelia Veith" userId="15bdf0d5-432d-4157-83ae-63e3a7e1dc2c" providerId="ADAL" clId="{19C312D9-C55A-46B0-BA4E-DABCC52D3103}" dt="2021-11-30T21:38:46.385" v="89"/>
          <ac:cxnSpMkLst>
            <pc:docMk/>
            <pc:sldMk cId="541853025" sldId="256"/>
            <ac:cxnSpMk id="46" creationId="{2AFB0D61-1287-4040-90D2-4A9CEC0F5C63}"/>
          </ac:cxnSpMkLst>
        </pc:cxnChg>
        <pc:cxnChg chg="mod">
          <ac:chgData name="Amelia Veith" userId="15bdf0d5-432d-4157-83ae-63e3a7e1dc2c" providerId="ADAL" clId="{19C312D9-C55A-46B0-BA4E-DABCC52D3103}" dt="2021-11-30T21:38:38.994" v="88"/>
          <ac:cxnSpMkLst>
            <pc:docMk/>
            <pc:sldMk cId="541853025" sldId="256"/>
            <ac:cxnSpMk id="46" creationId="{8392E7F3-9C57-4E74-B243-FC82A5E92CDB}"/>
          </ac:cxnSpMkLst>
        </pc:cxnChg>
        <pc:cxnChg chg="mod">
          <ac:chgData name="Amelia Veith" userId="15bdf0d5-432d-4157-83ae-63e3a7e1dc2c" providerId="ADAL" clId="{19C312D9-C55A-46B0-BA4E-DABCC52D3103}" dt="2021-11-30T21:38:38.994" v="88"/>
          <ac:cxnSpMkLst>
            <pc:docMk/>
            <pc:sldMk cId="541853025" sldId="256"/>
            <ac:cxnSpMk id="47" creationId="{551548B2-D9AF-4969-B315-B8D2D3DE5699}"/>
          </ac:cxnSpMkLst>
        </pc:cxnChg>
        <pc:cxnChg chg="mod">
          <ac:chgData name="Amelia Veith" userId="15bdf0d5-432d-4157-83ae-63e3a7e1dc2c" providerId="ADAL" clId="{19C312D9-C55A-46B0-BA4E-DABCC52D3103}" dt="2021-11-30T21:38:46.385" v="89"/>
          <ac:cxnSpMkLst>
            <pc:docMk/>
            <pc:sldMk cId="541853025" sldId="256"/>
            <ac:cxnSpMk id="47" creationId="{7327CF1A-A894-426F-AA27-53F719AABE4C}"/>
          </ac:cxnSpMkLst>
        </pc:cxnChg>
        <pc:cxnChg chg="mod">
          <ac:chgData name="Amelia Veith" userId="15bdf0d5-432d-4157-83ae-63e3a7e1dc2c" providerId="ADAL" clId="{19C312D9-C55A-46B0-BA4E-DABCC52D3103}" dt="2021-11-30T21:38:38.994" v="88"/>
          <ac:cxnSpMkLst>
            <pc:docMk/>
            <pc:sldMk cId="541853025" sldId="256"/>
            <ac:cxnSpMk id="48" creationId="{5784668C-1863-4877-8B41-26EF4547B22B}"/>
          </ac:cxnSpMkLst>
        </pc:cxnChg>
        <pc:cxnChg chg="mod">
          <ac:chgData name="Amelia Veith" userId="15bdf0d5-432d-4157-83ae-63e3a7e1dc2c" providerId="ADAL" clId="{19C312D9-C55A-46B0-BA4E-DABCC52D3103}" dt="2021-11-30T21:38:46.385" v="89"/>
          <ac:cxnSpMkLst>
            <pc:docMk/>
            <pc:sldMk cId="541853025" sldId="256"/>
            <ac:cxnSpMk id="48" creationId="{AC3041B8-6FAE-4656-B5CC-C4860FA7DDB8}"/>
          </ac:cxnSpMkLst>
        </pc:cxnChg>
        <pc:cxnChg chg="mod">
          <ac:chgData name="Amelia Veith" userId="15bdf0d5-432d-4157-83ae-63e3a7e1dc2c" providerId="ADAL" clId="{19C312D9-C55A-46B0-BA4E-DABCC52D3103}" dt="2021-11-30T21:38:46.385" v="89"/>
          <ac:cxnSpMkLst>
            <pc:docMk/>
            <pc:sldMk cId="541853025" sldId="256"/>
            <ac:cxnSpMk id="49" creationId="{C462F075-47EB-4EEC-8496-C31A96806DE3}"/>
          </ac:cxnSpMkLst>
        </pc:cxnChg>
        <pc:cxnChg chg="mod">
          <ac:chgData name="Amelia Veith" userId="15bdf0d5-432d-4157-83ae-63e3a7e1dc2c" providerId="ADAL" clId="{19C312D9-C55A-46B0-BA4E-DABCC52D3103}" dt="2021-11-30T21:38:38.994" v="88"/>
          <ac:cxnSpMkLst>
            <pc:docMk/>
            <pc:sldMk cId="541853025" sldId="256"/>
            <ac:cxnSpMk id="49" creationId="{DA42C059-9EA2-4454-8ECC-6832519949C3}"/>
          </ac:cxnSpMkLst>
        </pc:cxnChg>
        <pc:cxnChg chg="mod">
          <ac:chgData name="Amelia Veith" userId="15bdf0d5-432d-4157-83ae-63e3a7e1dc2c" providerId="ADAL" clId="{19C312D9-C55A-46B0-BA4E-DABCC52D3103}" dt="2021-11-30T21:38:46.385" v="89"/>
          <ac:cxnSpMkLst>
            <pc:docMk/>
            <pc:sldMk cId="541853025" sldId="256"/>
            <ac:cxnSpMk id="50" creationId="{2031B5BC-D5B3-487E-A53B-21F452289440}"/>
          </ac:cxnSpMkLst>
        </pc:cxnChg>
        <pc:cxnChg chg="mod">
          <ac:chgData name="Amelia Veith" userId="15bdf0d5-432d-4157-83ae-63e3a7e1dc2c" providerId="ADAL" clId="{19C312D9-C55A-46B0-BA4E-DABCC52D3103}" dt="2021-11-30T21:38:38.994" v="88"/>
          <ac:cxnSpMkLst>
            <pc:docMk/>
            <pc:sldMk cId="541853025" sldId="256"/>
            <ac:cxnSpMk id="50" creationId="{316A815A-EDDD-41CF-BBCF-59DB61D6726E}"/>
          </ac:cxnSpMkLst>
        </pc:cxnChg>
        <pc:cxnChg chg="mod">
          <ac:chgData name="Amelia Veith" userId="15bdf0d5-432d-4157-83ae-63e3a7e1dc2c" providerId="ADAL" clId="{19C312D9-C55A-46B0-BA4E-DABCC52D3103}" dt="2021-11-30T21:38:38.994" v="88"/>
          <ac:cxnSpMkLst>
            <pc:docMk/>
            <pc:sldMk cId="541853025" sldId="256"/>
            <ac:cxnSpMk id="51" creationId="{1F7AF6A3-6BD3-46E5-A9F6-378E9BFD9B83}"/>
          </ac:cxnSpMkLst>
        </pc:cxnChg>
        <pc:cxnChg chg="mod">
          <ac:chgData name="Amelia Veith" userId="15bdf0d5-432d-4157-83ae-63e3a7e1dc2c" providerId="ADAL" clId="{19C312D9-C55A-46B0-BA4E-DABCC52D3103}" dt="2021-11-30T21:38:46.385" v="89"/>
          <ac:cxnSpMkLst>
            <pc:docMk/>
            <pc:sldMk cId="541853025" sldId="256"/>
            <ac:cxnSpMk id="51" creationId="{EBB2DB01-27AE-4423-BA38-B728A664F25E}"/>
          </ac:cxnSpMkLst>
        </pc:cxnChg>
        <pc:cxnChg chg="mod">
          <ac:chgData name="Amelia Veith" userId="15bdf0d5-432d-4157-83ae-63e3a7e1dc2c" providerId="ADAL" clId="{19C312D9-C55A-46B0-BA4E-DABCC52D3103}" dt="2021-11-30T21:38:38.994" v="88"/>
          <ac:cxnSpMkLst>
            <pc:docMk/>
            <pc:sldMk cId="541853025" sldId="256"/>
            <ac:cxnSpMk id="52" creationId="{EE70988D-CC59-45BF-9B46-A5F76E53ACE2}"/>
          </ac:cxnSpMkLst>
        </pc:cxnChg>
        <pc:cxnChg chg="mod">
          <ac:chgData name="Amelia Veith" userId="15bdf0d5-432d-4157-83ae-63e3a7e1dc2c" providerId="ADAL" clId="{19C312D9-C55A-46B0-BA4E-DABCC52D3103}" dt="2021-11-30T21:43:18.176" v="156" actId="208"/>
          <ac:cxnSpMkLst>
            <pc:docMk/>
            <pc:sldMk cId="541853025" sldId="256"/>
            <ac:cxnSpMk id="53" creationId="{DBF06942-B6E2-4FE7-A6B6-B8F351E95F5C}"/>
          </ac:cxnSpMkLst>
        </pc:cxnChg>
        <pc:cxnChg chg="mod">
          <ac:chgData name="Amelia Veith" userId="15bdf0d5-432d-4157-83ae-63e3a7e1dc2c" providerId="ADAL" clId="{19C312D9-C55A-46B0-BA4E-DABCC52D3103}" dt="2021-11-30T21:38:38.994" v="88"/>
          <ac:cxnSpMkLst>
            <pc:docMk/>
            <pc:sldMk cId="541853025" sldId="256"/>
            <ac:cxnSpMk id="53" creationId="{E52E6D58-AF69-4DCF-B08B-09B7B45754CE}"/>
          </ac:cxnSpMkLst>
        </pc:cxnChg>
        <pc:cxnChg chg="mod">
          <ac:chgData name="Amelia Veith" userId="15bdf0d5-432d-4157-83ae-63e3a7e1dc2c" providerId="ADAL" clId="{19C312D9-C55A-46B0-BA4E-DABCC52D3103}" dt="2021-11-30T21:43:18.176" v="156" actId="208"/>
          <ac:cxnSpMkLst>
            <pc:docMk/>
            <pc:sldMk cId="541853025" sldId="256"/>
            <ac:cxnSpMk id="54" creationId="{726C8709-46E9-466D-BA40-E022D8ACC2AD}"/>
          </ac:cxnSpMkLst>
        </pc:cxnChg>
        <pc:cxnChg chg="mod">
          <ac:chgData name="Amelia Veith" userId="15bdf0d5-432d-4157-83ae-63e3a7e1dc2c" providerId="ADAL" clId="{19C312D9-C55A-46B0-BA4E-DABCC52D3103}" dt="2021-11-30T21:38:38.994" v="88"/>
          <ac:cxnSpMkLst>
            <pc:docMk/>
            <pc:sldMk cId="541853025" sldId="256"/>
            <ac:cxnSpMk id="54" creationId="{7F26EBD8-7224-4BEF-81CE-F07A07384040}"/>
          </ac:cxnSpMkLst>
        </pc:cxnChg>
        <pc:cxnChg chg="mod">
          <ac:chgData name="Amelia Veith" userId="15bdf0d5-432d-4157-83ae-63e3a7e1dc2c" providerId="ADAL" clId="{19C312D9-C55A-46B0-BA4E-DABCC52D3103}" dt="2021-11-30T21:43:18.176" v="156" actId="208"/>
          <ac:cxnSpMkLst>
            <pc:docMk/>
            <pc:sldMk cId="541853025" sldId="256"/>
            <ac:cxnSpMk id="55" creationId="{1102947A-52CF-4556-8FB0-8BDD3C66065B}"/>
          </ac:cxnSpMkLst>
        </pc:cxnChg>
        <pc:cxnChg chg="mod">
          <ac:chgData name="Amelia Veith" userId="15bdf0d5-432d-4157-83ae-63e3a7e1dc2c" providerId="ADAL" clId="{19C312D9-C55A-46B0-BA4E-DABCC52D3103}" dt="2021-11-30T21:38:38.994" v="88"/>
          <ac:cxnSpMkLst>
            <pc:docMk/>
            <pc:sldMk cId="541853025" sldId="256"/>
            <ac:cxnSpMk id="55" creationId="{CA5443AC-FABC-43C5-B0FF-0D66DE981AB1}"/>
          </ac:cxnSpMkLst>
        </pc:cxnChg>
        <pc:cxnChg chg="mod">
          <ac:chgData name="Amelia Veith" userId="15bdf0d5-432d-4157-83ae-63e3a7e1dc2c" providerId="ADAL" clId="{19C312D9-C55A-46B0-BA4E-DABCC52D3103}" dt="2021-11-30T21:38:38.994" v="88"/>
          <ac:cxnSpMkLst>
            <pc:docMk/>
            <pc:sldMk cId="541853025" sldId="256"/>
            <ac:cxnSpMk id="56" creationId="{AB8F846D-7040-418E-8605-CEA5A4735E33}"/>
          </ac:cxnSpMkLst>
        </pc:cxnChg>
        <pc:cxnChg chg="mod">
          <ac:chgData name="Amelia Veith" userId="15bdf0d5-432d-4157-83ae-63e3a7e1dc2c" providerId="ADAL" clId="{19C312D9-C55A-46B0-BA4E-DABCC52D3103}" dt="2021-11-30T21:43:56.120" v="219" actId="1035"/>
          <ac:cxnSpMkLst>
            <pc:docMk/>
            <pc:sldMk cId="541853025" sldId="256"/>
            <ac:cxnSpMk id="57" creationId="{22C9C511-9B68-4B64-8159-3ECA721B6B3A}"/>
          </ac:cxnSpMkLst>
        </pc:cxnChg>
        <pc:cxnChg chg="mod">
          <ac:chgData name="Amelia Veith" userId="15bdf0d5-432d-4157-83ae-63e3a7e1dc2c" providerId="ADAL" clId="{19C312D9-C55A-46B0-BA4E-DABCC52D3103}" dt="2021-11-30T21:43:56.120" v="219" actId="1035"/>
          <ac:cxnSpMkLst>
            <pc:docMk/>
            <pc:sldMk cId="541853025" sldId="256"/>
            <ac:cxnSpMk id="58" creationId="{7A2F54D7-DBE4-44D8-B05A-F24B51498418}"/>
          </ac:cxnSpMkLst>
        </pc:cxnChg>
        <pc:cxnChg chg="mod">
          <ac:chgData name="Amelia Veith" userId="15bdf0d5-432d-4157-83ae-63e3a7e1dc2c" providerId="ADAL" clId="{19C312D9-C55A-46B0-BA4E-DABCC52D3103}" dt="2021-11-30T21:38:38.994" v="88"/>
          <ac:cxnSpMkLst>
            <pc:docMk/>
            <pc:sldMk cId="541853025" sldId="256"/>
            <ac:cxnSpMk id="58" creationId="{E4BFAAA3-82C2-4727-A855-942BD99C6E05}"/>
          </ac:cxnSpMkLst>
        </pc:cxnChg>
        <pc:cxnChg chg="mod">
          <ac:chgData name="Amelia Veith" userId="15bdf0d5-432d-4157-83ae-63e3a7e1dc2c" providerId="ADAL" clId="{19C312D9-C55A-46B0-BA4E-DABCC52D3103}" dt="2021-11-30T21:43:56.120" v="219" actId="1035"/>
          <ac:cxnSpMkLst>
            <pc:docMk/>
            <pc:sldMk cId="541853025" sldId="256"/>
            <ac:cxnSpMk id="59" creationId="{8426382F-90C1-4342-8CB5-5663FE810BBA}"/>
          </ac:cxnSpMkLst>
        </pc:cxnChg>
        <pc:cxnChg chg="mod">
          <ac:chgData name="Amelia Veith" userId="15bdf0d5-432d-4157-83ae-63e3a7e1dc2c" providerId="ADAL" clId="{19C312D9-C55A-46B0-BA4E-DABCC52D3103}" dt="2021-11-30T21:38:38.994" v="88"/>
          <ac:cxnSpMkLst>
            <pc:docMk/>
            <pc:sldMk cId="541853025" sldId="256"/>
            <ac:cxnSpMk id="59" creationId="{A9935A6D-86A8-44E8-A194-F6C99BBE120C}"/>
          </ac:cxnSpMkLst>
        </pc:cxnChg>
        <pc:cxnChg chg="mod">
          <ac:chgData name="Amelia Veith" userId="15bdf0d5-432d-4157-83ae-63e3a7e1dc2c" providerId="ADAL" clId="{19C312D9-C55A-46B0-BA4E-DABCC52D3103}" dt="2021-11-30T21:38:38.994" v="88"/>
          <ac:cxnSpMkLst>
            <pc:docMk/>
            <pc:sldMk cId="541853025" sldId="256"/>
            <ac:cxnSpMk id="60" creationId="{FEE11847-ED51-4826-8B29-644ABD4FD6AC}"/>
          </ac:cxnSpMkLst>
        </pc:cxnChg>
        <pc:cxnChg chg="mod">
          <ac:chgData name="Amelia Veith" userId="15bdf0d5-432d-4157-83ae-63e3a7e1dc2c" providerId="ADAL" clId="{19C312D9-C55A-46B0-BA4E-DABCC52D3103}" dt="2021-11-30T21:44:01.899" v="255" actId="1035"/>
          <ac:cxnSpMkLst>
            <pc:docMk/>
            <pc:sldMk cId="541853025" sldId="256"/>
            <ac:cxnSpMk id="61" creationId="{F2D4AC71-A225-4E2F-A09B-9FEAF6B5ED64}"/>
          </ac:cxnSpMkLst>
        </pc:cxnChg>
        <pc:cxnChg chg="mod">
          <ac:chgData name="Amelia Veith" userId="15bdf0d5-432d-4157-83ae-63e3a7e1dc2c" providerId="ADAL" clId="{19C312D9-C55A-46B0-BA4E-DABCC52D3103}" dt="2021-11-30T21:44:01.899" v="255" actId="1035"/>
          <ac:cxnSpMkLst>
            <pc:docMk/>
            <pc:sldMk cId="541853025" sldId="256"/>
            <ac:cxnSpMk id="62" creationId="{6054C0C0-41DF-4D79-BE09-7904DBADA11F}"/>
          </ac:cxnSpMkLst>
        </pc:cxnChg>
        <pc:cxnChg chg="mod">
          <ac:chgData name="Amelia Veith" userId="15bdf0d5-432d-4157-83ae-63e3a7e1dc2c" providerId="ADAL" clId="{19C312D9-C55A-46B0-BA4E-DABCC52D3103}" dt="2021-11-30T21:38:38.994" v="88"/>
          <ac:cxnSpMkLst>
            <pc:docMk/>
            <pc:sldMk cId="541853025" sldId="256"/>
            <ac:cxnSpMk id="62" creationId="{DAA19FA8-0AD2-4B1E-82E1-EA36C91849BF}"/>
          </ac:cxnSpMkLst>
        </pc:cxnChg>
        <pc:cxnChg chg="mod">
          <ac:chgData name="Amelia Veith" userId="15bdf0d5-432d-4157-83ae-63e3a7e1dc2c" providerId="ADAL" clId="{19C312D9-C55A-46B0-BA4E-DABCC52D3103}" dt="2021-11-30T21:44:01.899" v="255" actId="1035"/>
          <ac:cxnSpMkLst>
            <pc:docMk/>
            <pc:sldMk cId="541853025" sldId="256"/>
            <ac:cxnSpMk id="63" creationId="{3D942FD0-CD70-4F71-B747-E3112DE8E248}"/>
          </ac:cxnSpMkLst>
        </pc:cxnChg>
        <pc:cxnChg chg="mod">
          <ac:chgData name="Amelia Veith" userId="15bdf0d5-432d-4157-83ae-63e3a7e1dc2c" providerId="ADAL" clId="{19C312D9-C55A-46B0-BA4E-DABCC52D3103}" dt="2021-11-30T21:38:38.994" v="88"/>
          <ac:cxnSpMkLst>
            <pc:docMk/>
            <pc:sldMk cId="541853025" sldId="256"/>
            <ac:cxnSpMk id="63" creationId="{825681C9-F8BA-48F8-8FA0-7BC6129FAFE9}"/>
          </ac:cxnSpMkLst>
        </pc:cxnChg>
        <pc:cxnChg chg="mod">
          <ac:chgData name="Amelia Veith" userId="15bdf0d5-432d-4157-83ae-63e3a7e1dc2c" providerId="ADAL" clId="{19C312D9-C55A-46B0-BA4E-DABCC52D3103}" dt="2021-11-30T21:38:38.994" v="88"/>
          <ac:cxnSpMkLst>
            <pc:docMk/>
            <pc:sldMk cId="541853025" sldId="256"/>
            <ac:cxnSpMk id="64" creationId="{E9AB97A1-7C1C-4BD7-8F0C-E55E5410C6D9}"/>
          </ac:cxnSpMkLst>
        </pc:cxnChg>
        <pc:cxnChg chg="mod">
          <ac:chgData name="Amelia Veith" userId="15bdf0d5-432d-4157-83ae-63e3a7e1dc2c" providerId="ADAL" clId="{19C312D9-C55A-46B0-BA4E-DABCC52D3103}" dt="2021-11-30T21:38:38.994" v="88"/>
          <ac:cxnSpMkLst>
            <pc:docMk/>
            <pc:sldMk cId="541853025" sldId="256"/>
            <ac:cxnSpMk id="66" creationId="{2E02BB60-6F86-47DA-BE5B-BDF370AE42FD}"/>
          </ac:cxnSpMkLst>
        </pc:cxnChg>
        <pc:cxnChg chg="add mod">
          <ac:chgData name="Amelia Veith" userId="15bdf0d5-432d-4157-83ae-63e3a7e1dc2c" providerId="ADAL" clId="{19C312D9-C55A-46B0-BA4E-DABCC52D3103}" dt="2021-11-30T21:44:14.448" v="258" actId="164"/>
          <ac:cxnSpMkLst>
            <pc:docMk/>
            <pc:sldMk cId="541853025" sldId="256"/>
            <ac:cxnSpMk id="67" creationId="{5642F863-9C49-4279-A962-94F1C644EEC6}"/>
          </ac:cxnSpMkLst>
        </pc:cxnChg>
        <pc:cxnChg chg="mod">
          <ac:chgData name="Amelia Veith" userId="15bdf0d5-432d-4157-83ae-63e3a7e1dc2c" providerId="ADAL" clId="{19C312D9-C55A-46B0-BA4E-DABCC52D3103}" dt="2021-11-30T21:38:38.994" v="88"/>
          <ac:cxnSpMkLst>
            <pc:docMk/>
            <pc:sldMk cId="541853025" sldId="256"/>
            <ac:cxnSpMk id="67" creationId="{C59C19E8-01DE-4A18-A9B4-795A2A3112D6}"/>
          </ac:cxnSpMkLst>
        </pc:cxnChg>
        <pc:cxnChg chg="mod">
          <ac:chgData name="Amelia Veith" userId="15bdf0d5-432d-4157-83ae-63e3a7e1dc2c" providerId="ADAL" clId="{19C312D9-C55A-46B0-BA4E-DABCC52D3103}" dt="2021-11-30T21:38:38.994" v="88"/>
          <ac:cxnSpMkLst>
            <pc:docMk/>
            <pc:sldMk cId="541853025" sldId="256"/>
            <ac:cxnSpMk id="68" creationId="{5AA85D58-C7B0-4B22-9F58-5175FE03EC6A}"/>
          </ac:cxnSpMkLst>
        </pc:cxnChg>
        <pc:cxnChg chg="add mod">
          <ac:chgData name="Amelia Veith" userId="15bdf0d5-432d-4157-83ae-63e3a7e1dc2c" providerId="ADAL" clId="{19C312D9-C55A-46B0-BA4E-DABCC52D3103}" dt="2021-11-30T21:44:14.448" v="258" actId="164"/>
          <ac:cxnSpMkLst>
            <pc:docMk/>
            <pc:sldMk cId="541853025" sldId="256"/>
            <ac:cxnSpMk id="68" creationId="{7E8A07CF-E052-45B4-81C2-82A0D1376BA9}"/>
          </ac:cxnSpMkLst>
        </pc:cxnChg>
        <pc:cxnChg chg="add mod">
          <ac:chgData name="Amelia Veith" userId="15bdf0d5-432d-4157-83ae-63e3a7e1dc2c" providerId="ADAL" clId="{19C312D9-C55A-46B0-BA4E-DABCC52D3103}" dt="2021-11-30T21:44:14.448" v="258" actId="164"/>
          <ac:cxnSpMkLst>
            <pc:docMk/>
            <pc:sldMk cId="541853025" sldId="256"/>
            <ac:cxnSpMk id="69" creationId="{EF3FEC3F-7A37-40CB-BC36-AC58A72653AC}"/>
          </ac:cxnSpMkLst>
        </pc:cxnChg>
      </pc:sldChg>
      <pc:sldChg chg="addSp delSp modSp add mod ord addAnim delAnim modAnim">
        <pc:chgData name="Amelia Veith" userId="15bdf0d5-432d-4157-83ae-63e3a7e1dc2c" providerId="ADAL" clId="{19C312D9-C55A-46B0-BA4E-DABCC52D3103}" dt="2022-01-24T23:40:07.692" v="2969" actId="165"/>
        <pc:sldMkLst>
          <pc:docMk/>
          <pc:sldMk cId="4129753806" sldId="257"/>
        </pc:sldMkLst>
        <pc:spChg chg="add mod ord topLvl">
          <ac:chgData name="Amelia Veith" userId="15bdf0d5-432d-4157-83ae-63e3a7e1dc2c" providerId="ADAL" clId="{19C312D9-C55A-46B0-BA4E-DABCC52D3103}" dt="2022-01-24T23:40:07.692" v="2969" actId="165"/>
          <ac:spMkLst>
            <pc:docMk/>
            <pc:sldMk cId="4129753806" sldId="257"/>
            <ac:spMk id="2" creationId="{C5690A62-3BF6-4234-AC0D-7F3A56169B2A}"/>
          </ac:spMkLst>
        </pc:spChg>
        <pc:spChg chg="add mod topLvl">
          <ac:chgData name="Amelia Veith" userId="15bdf0d5-432d-4157-83ae-63e3a7e1dc2c" providerId="ADAL" clId="{19C312D9-C55A-46B0-BA4E-DABCC52D3103}" dt="2022-01-24T23:40:07.692" v="2969" actId="165"/>
          <ac:spMkLst>
            <pc:docMk/>
            <pc:sldMk cId="4129753806" sldId="257"/>
            <ac:spMk id="4" creationId="{7EC09EA8-D78A-4EAB-8488-328E0A9AD099}"/>
          </ac:spMkLst>
        </pc:spChg>
        <pc:spChg chg="add del mod">
          <ac:chgData name="Amelia Veith" userId="15bdf0d5-432d-4157-83ae-63e3a7e1dc2c" providerId="ADAL" clId="{19C312D9-C55A-46B0-BA4E-DABCC52D3103}" dt="2021-11-30T21:57:41.578" v="405" actId="478"/>
          <ac:spMkLst>
            <pc:docMk/>
            <pc:sldMk cId="4129753806" sldId="257"/>
            <ac:spMk id="4" creationId="{9AD6FEA1-A628-4825-BF64-7FA971923F08}"/>
          </ac:spMkLst>
        </pc:spChg>
        <pc:spChg chg="mod">
          <ac:chgData name="Amelia Veith" userId="15bdf0d5-432d-4157-83ae-63e3a7e1dc2c" providerId="ADAL" clId="{19C312D9-C55A-46B0-BA4E-DABCC52D3103}" dt="2021-12-02T21:53:01.114" v="1790" actId="403"/>
          <ac:spMkLst>
            <pc:docMk/>
            <pc:sldMk cId="4129753806" sldId="257"/>
            <ac:spMk id="6" creationId="{C4451FF1-1273-47AE-8718-9ED085DBCD95}"/>
          </ac:spMkLst>
        </pc:spChg>
        <pc:spChg chg="add del mod">
          <ac:chgData name="Amelia Veith" userId="15bdf0d5-432d-4157-83ae-63e3a7e1dc2c" providerId="ADAL" clId="{19C312D9-C55A-46B0-BA4E-DABCC52D3103}" dt="2021-12-02T21:54:36.872" v="1842" actId="478"/>
          <ac:spMkLst>
            <pc:docMk/>
            <pc:sldMk cId="4129753806" sldId="257"/>
            <ac:spMk id="8" creationId="{9B6DFC06-F2B7-4544-8D92-2BE529CB6BCE}"/>
          </ac:spMkLst>
        </pc:spChg>
        <pc:spChg chg="add del mod">
          <ac:chgData name="Amelia Veith" userId="15bdf0d5-432d-4157-83ae-63e3a7e1dc2c" providerId="ADAL" clId="{19C312D9-C55A-46B0-BA4E-DABCC52D3103}" dt="2021-12-02T22:24:32.241" v="2209" actId="478"/>
          <ac:spMkLst>
            <pc:docMk/>
            <pc:sldMk cId="4129753806" sldId="257"/>
            <ac:spMk id="8" creationId="{BB8FD499-C699-4B28-A990-F61B1DD25C88}"/>
          </ac:spMkLst>
        </pc:spChg>
        <pc:spChg chg="add mod topLvl">
          <ac:chgData name="Amelia Veith" userId="15bdf0d5-432d-4157-83ae-63e3a7e1dc2c" providerId="ADAL" clId="{19C312D9-C55A-46B0-BA4E-DABCC52D3103}" dt="2022-01-24T23:40:07.692" v="2969" actId="165"/>
          <ac:spMkLst>
            <pc:docMk/>
            <pc:sldMk cId="4129753806" sldId="257"/>
            <ac:spMk id="11" creationId="{6451E0BF-4FEE-4C87-9BB7-736AAB6A7042}"/>
          </ac:spMkLst>
        </pc:spChg>
        <pc:spChg chg="add mod topLvl">
          <ac:chgData name="Amelia Veith" userId="15bdf0d5-432d-4157-83ae-63e3a7e1dc2c" providerId="ADAL" clId="{19C312D9-C55A-46B0-BA4E-DABCC52D3103}" dt="2022-01-24T23:40:07.692" v="2969" actId="165"/>
          <ac:spMkLst>
            <pc:docMk/>
            <pc:sldMk cId="4129753806" sldId="257"/>
            <ac:spMk id="12" creationId="{C8645C65-B630-4B04-AE94-AF2F1DF5B856}"/>
          </ac:spMkLst>
        </pc:spChg>
        <pc:spChg chg="add del mod">
          <ac:chgData name="Amelia Veith" userId="15bdf0d5-432d-4157-83ae-63e3a7e1dc2c" providerId="ADAL" clId="{19C312D9-C55A-46B0-BA4E-DABCC52D3103}" dt="2021-12-01T02:13:38.496" v="665" actId="478"/>
          <ac:spMkLst>
            <pc:docMk/>
            <pc:sldMk cId="4129753806" sldId="257"/>
            <ac:spMk id="16" creationId="{A7A217C6-0B9C-400E-BB33-1E3186631161}"/>
          </ac:spMkLst>
        </pc:spChg>
        <pc:spChg chg="mod topLvl">
          <ac:chgData name="Amelia Veith" userId="15bdf0d5-432d-4157-83ae-63e3a7e1dc2c" providerId="ADAL" clId="{19C312D9-C55A-46B0-BA4E-DABCC52D3103}" dt="2022-01-24T23:40:07.692" v="2969" actId="165"/>
          <ac:spMkLst>
            <pc:docMk/>
            <pc:sldMk cId="4129753806" sldId="257"/>
            <ac:spMk id="19" creationId="{00000000-0000-0000-0000-000000000000}"/>
          </ac:spMkLst>
        </pc:spChg>
        <pc:spChg chg="del">
          <ac:chgData name="Amelia Veith" userId="15bdf0d5-432d-4157-83ae-63e3a7e1dc2c" providerId="ADAL" clId="{19C312D9-C55A-46B0-BA4E-DABCC52D3103}" dt="2021-11-30T22:01:06.715" v="451" actId="478"/>
          <ac:spMkLst>
            <pc:docMk/>
            <pc:sldMk cId="4129753806" sldId="257"/>
            <ac:spMk id="21" creationId="{9A1F4B7D-466D-4CE4-A8C5-0BA56A5FC453}"/>
          </ac:spMkLst>
        </pc:spChg>
        <pc:spChg chg="del mod">
          <ac:chgData name="Amelia Veith" userId="15bdf0d5-432d-4157-83ae-63e3a7e1dc2c" providerId="ADAL" clId="{19C312D9-C55A-46B0-BA4E-DABCC52D3103}" dt="2021-12-02T21:11:50.487" v="948" actId="478"/>
          <ac:spMkLst>
            <pc:docMk/>
            <pc:sldMk cId="4129753806" sldId="257"/>
            <ac:spMk id="23" creationId="{CFFC1ED7-F32D-44F3-B5BD-6FCFD3969933}"/>
          </ac:spMkLst>
        </pc:spChg>
        <pc:spChg chg="del mod">
          <ac:chgData name="Amelia Veith" userId="15bdf0d5-432d-4157-83ae-63e3a7e1dc2c" providerId="ADAL" clId="{19C312D9-C55A-46B0-BA4E-DABCC52D3103}" dt="2021-12-02T21:17:13.253" v="1067" actId="478"/>
          <ac:spMkLst>
            <pc:docMk/>
            <pc:sldMk cId="4129753806" sldId="257"/>
            <ac:spMk id="24" creationId="{29944A95-199F-4E57-847F-E07E7E053FCD}"/>
          </ac:spMkLst>
        </pc:spChg>
        <pc:spChg chg="del">
          <ac:chgData name="Amelia Veith" userId="15bdf0d5-432d-4157-83ae-63e3a7e1dc2c" providerId="ADAL" clId="{19C312D9-C55A-46B0-BA4E-DABCC52D3103}" dt="2021-11-30T22:00:24.265" v="434" actId="478"/>
          <ac:spMkLst>
            <pc:docMk/>
            <pc:sldMk cId="4129753806" sldId="257"/>
            <ac:spMk id="26" creationId="{6B14C237-2615-461B-BB18-668B73D71E96}"/>
          </ac:spMkLst>
        </pc:spChg>
        <pc:spChg chg="del">
          <ac:chgData name="Amelia Veith" userId="15bdf0d5-432d-4157-83ae-63e3a7e1dc2c" providerId="ADAL" clId="{19C312D9-C55A-46B0-BA4E-DABCC52D3103}" dt="2021-12-02T22:23:55.648" v="2204" actId="478"/>
          <ac:spMkLst>
            <pc:docMk/>
            <pc:sldMk cId="4129753806" sldId="257"/>
            <ac:spMk id="26" creationId="{A809B526-1895-4882-AA1A-44DEF31213C9}"/>
          </ac:spMkLst>
        </pc:spChg>
        <pc:spChg chg="del mod">
          <ac:chgData name="Amelia Veith" userId="15bdf0d5-432d-4157-83ae-63e3a7e1dc2c" providerId="ADAL" clId="{19C312D9-C55A-46B0-BA4E-DABCC52D3103}" dt="2021-11-30T22:01:04.882" v="450" actId="478"/>
          <ac:spMkLst>
            <pc:docMk/>
            <pc:sldMk cId="4129753806" sldId="257"/>
            <ac:spMk id="28" creationId="{F7754962-7A25-43AC-9B60-6090678BB628}"/>
          </ac:spMkLst>
        </pc:spChg>
        <pc:spChg chg="del">
          <ac:chgData name="Amelia Veith" userId="15bdf0d5-432d-4157-83ae-63e3a7e1dc2c" providerId="ADAL" clId="{19C312D9-C55A-46B0-BA4E-DABCC52D3103}" dt="2021-11-30T22:01:08.690" v="452" actId="478"/>
          <ac:spMkLst>
            <pc:docMk/>
            <pc:sldMk cId="4129753806" sldId="257"/>
            <ac:spMk id="29" creationId="{727A94AA-E060-4927-A8F5-653D814DC00B}"/>
          </ac:spMkLst>
        </pc:spChg>
        <pc:spChg chg="add del mod">
          <ac:chgData name="Amelia Veith" userId="15bdf0d5-432d-4157-83ae-63e3a7e1dc2c" providerId="ADAL" clId="{19C312D9-C55A-46B0-BA4E-DABCC52D3103}" dt="2021-11-30T22:01:30.658" v="466" actId="478"/>
          <ac:spMkLst>
            <pc:docMk/>
            <pc:sldMk cId="4129753806" sldId="257"/>
            <ac:spMk id="30" creationId="{9CB379BF-5290-4FC3-A745-C28FEA84F250}"/>
          </ac:spMkLst>
        </pc:spChg>
        <pc:spChg chg="del">
          <ac:chgData name="Amelia Veith" userId="15bdf0d5-432d-4157-83ae-63e3a7e1dc2c" providerId="ADAL" clId="{19C312D9-C55A-46B0-BA4E-DABCC52D3103}" dt="2021-11-30T22:01:11.019" v="453" actId="478"/>
          <ac:spMkLst>
            <pc:docMk/>
            <pc:sldMk cId="4129753806" sldId="257"/>
            <ac:spMk id="31" creationId="{5AB50B4B-8DB3-439F-AC63-0BC7CB9306BC}"/>
          </ac:spMkLst>
        </pc:spChg>
        <pc:spChg chg="mod">
          <ac:chgData name="Amelia Veith" userId="15bdf0d5-432d-4157-83ae-63e3a7e1dc2c" providerId="ADAL" clId="{19C312D9-C55A-46B0-BA4E-DABCC52D3103}" dt="2021-11-30T22:01:50.917" v="467" actId="165"/>
          <ac:spMkLst>
            <pc:docMk/>
            <pc:sldMk cId="4129753806" sldId="257"/>
            <ac:spMk id="32" creationId="{CFA96A6B-CEB1-484A-9032-FA6BD14F8033}"/>
          </ac:spMkLst>
        </pc:spChg>
        <pc:spChg chg="mod">
          <ac:chgData name="Amelia Veith" userId="15bdf0d5-432d-4157-83ae-63e3a7e1dc2c" providerId="ADAL" clId="{19C312D9-C55A-46B0-BA4E-DABCC52D3103}" dt="2021-11-30T22:01:50.917" v="467" actId="165"/>
          <ac:spMkLst>
            <pc:docMk/>
            <pc:sldMk cId="4129753806" sldId="257"/>
            <ac:spMk id="33" creationId="{9B33974B-5CC2-4410-9CE1-9C43B4B24253}"/>
          </ac:spMkLst>
        </pc:spChg>
        <pc:spChg chg="mod">
          <ac:chgData name="Amelia Veith" userId="15bdf0d5-432d-4157-83ae-63e3a7e1dc2c" providerId="ADAL" clId="{19C312D9-C55A-46B0-BA4E-DABCC52D3103}" dt="2021-11-30T22:01:50.917" v="467" actId="165"/>
          <ac:spMkLst>
            <pc:docMk/>
            <pc:sldMk cId="4129753806" sldId="257"/>
            <ac:spMk id="34" creationId="{E6A1E511-EDBB-48B9-A7E1-258FD53C2238}"/>
          </ac:spMkLst>
        </pc:spChg>
        <pc:spChg chg="add del">
          <ac:chgData name="Amelia Veith" userId="15bdf0d5-432d-4157-83ae-63e3a7e1dc2c" providerId="ADAL" clId="{19C312D9-C55A-46B0-BA4E-DABCC52D3103}" dt="2021-12-02T22:11:14.787" v="2148" actId="478"/>
          <ac:spMkLst>
            <pc:docMk/>
            <pc:sldMk cId="4129753806" sldId="257"/>
            <ac:spMk id="48" creationId="{B08B7E6E-4548-4BDB-AD5D-30BE4F7BC16A}"/>
          </ac:spMkLst>
        </pc:spChg>
        <pc:spChg chg="del">
          <ac:chgData name="Amelia Veith" userId="15bdf0d5-432d-4157-83ae-63e3a7e1dc2c" providerId="ADAL" clId="{19C312D9-C55A-46B0-BA4E-DABCC52D3103}" dt="2021-12-02T22:13:02.588" v="2201" actId="478"/>
          <ac:spMkLst>
            <pc:docMk/>
            <pc:sldMk cId="4129753806" sldId="257"/>
            <ac:spMk id="49" creationId="{B0E0FACE-FD47-446C-827F-5A9BEE67CEA8}"/>
          </ac:spMkLst>
        </pc:spChg>
        <pc:spChg chg="del">
          <ac:chgData name="Amelia Veith" userId="15bdf0d5-432d-4157-83ae-63e3a7e1dc2c" providerId="ADAL" clId="{19C312D9-C55A-46B0-BA4E-DABCC52D3103}" dt="2021-12-02T22:12:59.647" v="2200" actId="478"/>
          <ac:spMkLst>
            <pc:docMk/>
            <pc:sldMk cId="4129753806" sldId="257"/>
            <ac:spMk id="51" creationId="{780BCF2F-0E9C-4FA4-86AE-A87A21A975E2}"/>
          </ac:spMkLst>
        </pc:spChg>
        <pc:spChg chg="del">
          <ac:chgData name="Amelia Veith" userId="15bdf0d5-432d-4157-83ae-63e3a7e1dc2c" providerId="ADAL" clId="{19C312D9-C55A-46B0-BA4E-DABCC52D3103}" dt="2021-12-02T22:23:57.382" v="2205" actId="478"/>
          <ac:spMkLst>
            <pc:docMk/>
            <pc:sldMk cId="4129753806" sldId="257"/>
            <ac:spMk id="52" creationId="{4C0F71B3-6DE9-4736-B7A3-4CB69C910639}"/>
          </ac:spMkLst>
        </pc:spChg>
        <pc:spChg chg="del">
          <ac:chgData name="Amelia Veith" userId="15bdf0d5-432d-4157-83ae-63e3a7e1dc2c" providerId="ADAL" clId="{19C312D9-C55A-46B0-BA4E-DABCC52D3103}" dt="2021-12-02T22:12:57.296" v="2199" actId="478"/>
          <ac:spMkLst>
            <pc:docMk/>
            <pc:sldMk cId="4129753806" sldId="257"/>
            <ac:spMk id="53" creationId="{4A3BA4DA-6140-4A9E-9BDE-02D631FE3DA0}"/>
          </ac:spMkLst>
        </pc:spChg>
        <pc:spChg chg="del">
          <ac:chgData name="Amelia Veith" userId="15bdf0d5-432d-4157-83ae-63e3a7e1dc2c" providerId="ADAL" clId="{19C312D9-C55A-46B0-BA4E-DABCC52D3103}" dt="2021-12-02T22:12:55.409" v="2198" actId="478"/>
          <ac:spMkLst>
            <pc:docMk/>
            <pc:sldMk cId="4129753806" sldId="257"/>
            <ac:spMk id="54" creationId="{41CF098A-2483-40D1-98A9-0360742209E2}"/>
          </ac:spMkLst>
        </pc:spChg>
        <pc:spChg chg="mod topLvl">
          <ac:chgData name="Amelia Veith" userId="15bdf0d5-432d-4157-83ae-63e3a7e1dc2c" providerId="ADAL" clId="{19C312D9-C55A-46B0-BA4E-DABCC52D3103}" dt="2022-01-24T23:40:07.692" v="2969" actId="165"/>
          <ac:spMkLst>
            <pc:docMk/>
            <pc:sldMk cId="4129753806" sldId="257"/>
            <ac:spMk id="64" creationId="{5276AD14-116A-4635-AEA3-D95D57982C7C}"/>
          </ac:spMkLst>
        </pc:spChg>
        <pc:spChg chg="add del mod topLvl">
          <ac:chgData name="Amelia Veith" userId="15bdf0d5-432d-4157-83ae-63e3a7e1dc2c" providerId="ADAL" clId="{19C312D9-C55A-46B0-BA4E-DABCC52D3103}" dt="2022-01-24T23:40:07.692" v="2969" actId="165"/>
          <ac:spMkLst>
            <pc:docMk/>
            <pc:sldMk cId="4129753806" sldId="257"/>
            <ac:spMk id="65" creationId="{3D17360A-E20F-4462-BCB8-145DD5320516}"/>
          </ac:spMkLst>
        </pc:spChg>
        <pc:spChg chg="del mod">
          <ac:chgData name="Amelia Veith" userId="15bdf0d5-432d-4157-83ae-63e3a7e1dc2c" providerId="ADAL" clId="{19C312D9-C55A-46B0-BA4E-DABCC52D3103}" dt="2021-11-30T22:14:06.853" v="630" actId="478"/>
          <ac:spMkLst>
            <pc:docMk/>
            <pc:sldMk cId="4129753806" sldId="257"/>
            <ac:spMk id="66" creationId="{B878585C-626D-4CB5-9C3B-7905657803EF}"/>
          </ac:spMkLst>
        </pc:spChg>
        <pc:spChg chg="add del mod">
          <ac:chgData name="Amelia Veith" userId="15bdf0d5-432d-4157-83ae-63e3a7e1dc2c" providerId="ADAL" clId="{19C312D9-C55A-46B0-BA4E-DABCC52D3103}" dt="2021-11-30T22:16:13.634" v="637" actId="478"/>
          <ac:spMkLst>
            <pc:docMk/>
            <pc:sldMk cId="4129753806" sldId="257"/>
            <ac:spMk id="70" creationId="{2CA319BD-5182-4EFA-9D08-468DFE40B03F}"/>
          </ac:spMkLst>
        </pc:spChg>
        <pc:spChg chg="add del mod">
          <ac:chgData name="Amelia Veith" userId="15bdf0d5-432d-4157-83ae-63e3a7e1dc2c" providerId="ADAL" clId="{19C312D9-C55A-46B0-BA4E-DABCC52D3103}" dt="2021-11-30T21:57:40.559" v="404" actId="478"/>
          <ac:spMkLst>
            <pc:docMk/>
            <pc:sldMk cId="4129753806" sldId="257"/>
            <ac:spMk id="71" creationId="{4C7DEE48-9761-49B5-84E7-E783A5744E76}"/>
          </ac:spMkLst>
        </pc:spChg>
        <pc:spChg chg="add del mod">
          <ac:chgData name="Amelia Veith" userId="15bdf0d5-432d-4157-83ae-63e3a7e1dc2c" providerId="ADAL" clId="{19C312D9-C55A-46B0-BA4E-DABCC52D3103}" dt="2021-11-30T21:57:38.724" v="403" actId="478"/>
          <ac:spMkLst>
            <pc:docMk/>
            <pc:sldMk cId="4129753806" sldId="257"/>
            <ac:spMk id="72" creationId="{A6ED846F-36FD-4484-AC7F-B57D023A57E3}"/>
          </ac:spMkLst>
        </pc:spChg>
        <pc:spChg chg="add del mod">
          <ac:chgData name="Amelia Veith" userId="15bdf0d5-432d-4157-83ae-63e3a7e1dc2c" providerId="ADAL" clId="{19C312D9-C55A-46B0-BA4E-DABCC52D3103}" dt="2021-11-30T22:13:16.771" v="618" actId="478"/>
          <ac:spMkLst>
            <pc:docMk/>
            <pc:sldMk cId="4129753806" sldId="257"/>
            <ac:spMk id="73" creationId="{593FAC98-4D49-41FE-884C-2D873D3A2292}"/>
          </ac:spMkLst>
        </pc:spChg>
        <pc:spChg chg="add del mod">
          <ac:chgData name="Amelia Veith" userId="15bdf0d5-432d-4157-83ae-63e3a7e1dc2c" providerId="ADAL" clId="{19C312D9-C55A-46B0-BA4E-DABCC52D3103}" dt="2021-11-30T21:56:57.594" v="360" actId="478"/>
          <ac:spMkLst>
            <pc:docMk/>
            <pc:sldMk cId="4129753806" sldId="257"/>
            <ac:spMk id="74" creationId="{D69BE8E3-8DC0-4B83-BFDE-3D9DC4BBF483}"/>
          </ac:spMkLst>
        </pc:spChg>
        <pc:spChg chg="add del mod">
          <ac:chgData name="Amelia Veith" userId="15bdf0d5-432d-4157-83ae-63e3a7e1dc2c" providerId="ADAL" clId="{19C312D9-C55A-46B0-BA4E-DABCC52D3103}" dt="2021-11-30T21:56:56.580" v="359" actId="478"/>
          <ac:spMkLst>
            <pc:docMk/>
            <pc:sldMk cId="4129753806" sldId="257"/>
            <ac:spMk id="75" creationId="{3BFFCCF6-32DB-4F9E-B320-5A1514F5ED3C}"/>
          </ac:spMkLst>
        </pc:spChg>
        <pc:spChg chg="add del mod">
          <ac:chgData name="Amelia Veith" userId="15bdf0d5-432d-4157-83ae-63e3a7e1dc2c" providerId="ADAL" clId="{19C312D9-C55A-46B0-BA4E-DABCC52D3103}" dt="2021-12-01T02:13:16.294" v="660" actId="478"/>
          <ac:spMkLst>
            <pc:docMk/>
            <pc:sldMk cId="4129753806" sldId="257"/>
            <ac:spMk id="76" creationId="{7922A03C-BD45-4CC1-85F5-3390BB5E5B24}"/>
          </ac:spMkLst>
        </pc:spChg>
        <pc:spChg chg="add del mod">
          <ac:chgData name="Amelia Veith" userId="15bdf0d5-432d-4157-83ae-63e3a7e1dc2c" providerId="ADAL" clId="{19C312D9-C55A-46B0-BA4E-DABCC52D3103}" dt="2021-11-30T22:13:25.290" v="621" actId="478"/>
          <ac:spMkLst>
            <pc:docMk/>
            <pc:sldMk cId="4129753806" sldId="257"/>
            <ac:spMk id="77" creationId="{908BF906-0AB6-4D45-9E39-D53D123734A9}"/>
          </ac:spMkLst>
        </pc:spChg>
        <pc:spChg chg="add del mod">
          <ac:chgData name="Amelia Veith" userId="15bdf0d5-432d-4157-83ae-63e3a7e1dc2c" providerId="ADAL" clId="{19C312D9-C55A-46B0-BA4E-DABCC52D3103}" dt="2021-11-30T22:13:26.146" v="622" actId="478"/>
          <ac:spMkLst>
            <pc:docMk/>
            <pc:sldMk cId="4129753806" sldId="257"/>
            <ac:spMk id="78" creationId="{53E3693C-C00E-4801-967B-02C0898853B4}"/>
          </ac:spMkLst>
        </pc:spChg>
        <pc:spChg chg="mod">
          <ac:chgData name="Amelia Veith" userId="15bdf0d5-432d-4157-83ae-63e3a7e1dc2c" providerId="ADAL" clId="{19C312D9-C55A-46B0-BA4E-DABCC52D3103}" dt="2022-01-24T23:40:07.692" v="2969" actId="165"/>
          <ac:spMkLst>
            <pc:docMk/>
            <pc:sldMk cId="4129753806" sldId="257"/>
            <ac:spMk id="87" creationId="{B0C92D10-987E-4FAE-A197-B775E90F7245}"/>
          </ac:spMkLst>
        </pc:spChg>
        <pc:spChg chg="mod">
          <ac:chgData name="Amelia Veith" userId="15bdf0d5-432d-4157-83ae-63e3a7e1dc2c" providerId="ADAL" clId="{19C312D9-C55A-46B0-BA4E-DABCC52D3103}" dt="2022-01-24T23:40:07.692" v="2969" actId="165"/>
          <ac:spMkLst>
            <pc:docMk/>
            <pc:sldMk cId="4129753806" sldId="257"/>
            <ac:spMk id="88" creationId="{E13D0732-4FFB-4B5E-B729-31111247E336}"/>
          </ac:spMkLst>
        </pc:spChg>
        <pc:spChg chg="mod">
          <ac:chgData name="Amelia Veith" userId="15bdf0d5-432d-4157-83ae-63e3a7e1dc2c" providerId="ADAL" clId="{19C312D9-C55A-46B0-BA4E-DABCC52D3103}" dt="2022-01-24T23:40:07.692" v="2969" actId="165"/>
          <ac:spMkLst>
            <pc:docMk/>
            <pc:sldMk cId="4129753806" sldId="257"/>
            <ac:spMk id="90" creationId="{F11F45BA-BDAE-4A73-B4F5-7D6B42B01CCC}"/>
          </ac:spMkLst>
        </pc:spChg>
        <pc:spChg chg="mod">
          <ac:chgData name="Amelia Veith" userId="15bdf0d5-432d-4157-83ae-63e3a7e1dc2c" providerId="ADAL" clId="{19C312D9-C55A-46B0-BA4E-DABCC52D3103}" dt="2022-01-24T23:40:07.692" v="2969" actId="165"/>
          <ac:spMkLst>
            <pc:docMk/>
            <pc:sldMk cId="4129753806" sldId="257"/>
            <ac:spMk id="91" creationId="{5E48773F-AE4B-44A0-B96D-8DFE9C06CC73}"/>
          </ac:spMkLst>
        </pc:spChg>
        <pc:spChg chg="mod">
          <ac:chgData name="Amelia Veith" userId="15bdf0d5-432d-4157-83ae-63e3a7e1dc2c" providerId="ADAL" clId="{19C312D9-C55A-46B0-BA4E-DABCC52D3103}" dt="2021-11-30T22:03:56.491" v="550" actId="571"/>
          <ac:spMkLst>
            <pc:docMk/>
            <pc:sldMk cId="4129753806" sldId="257"/>
            <ac:spMk id="92" creationId="{B33EAEF8-DAA3-4968-9787-FE20B2000394}"/>
          </ac:spMkLst>
        </pc:spChg>
        <pc:spChg chg="mod">
          <ac:chgData name="Amelia Veith" userId="15bdf0d5-432d-4157-83ae-63e3a7e1dc2c" providerId="ADAL" clId="{19C312D9-C55A-46B0-BA4E-DABCC52D3103}" dt="2021-11-30T22:03:56.491" v="550" actId="571"/>
          <ac:spMkLst>
            <pc:docMk/>
            <pc:sldMk cId="4129753806" sldId="257"/>
            <ac:spMk id="93" creationId="{23CC2E7E-4EAB-498D-A712-C152AF1F18A8}"/>
          </ac:spMkLst>
        </pc:spChg>
        <pc:spChg chg="mod">
          <ac:chgData name="Amelia Veith" userId="15bdf0d5-432d-4157-83ae-63e3a7e1dc2c" providerId="ADAL" clId="{19C312D9-C55A-46B0-BA4E-DABCC52D3103}" dt="2022-01-24T23:40:07.692" v="2969" actId="165"/>
          <ac:spMkLst>
            <pc:docMk/>
            <pc:sldMk cId="4129753806" sldId="257"/>
            <ac:spMk id="93" creationId="{E468FE20-FA51-48F9-8935-4A0C37A206C1}"/>
          </ac:spMkLst>
        </pc:spChg>
        <pc:spChg chg="mod">
          <ac:chgData name="Amelia Veith" userId="15bdf0d5-432d-4157-83ae-63e3a7e1dc2c" providerId="ADAL" clId="{19C312D9-C55A-46B0-BA4E-DABCC52D3103}" dt="2022-01-24T23:40:07.692" v="2969" actId="165"/>
          <ac:spMkLst>
            <pc:docMk/>
            <pc:sldMk cId="4129753806" sldId="257"/>
            <ac:spMk id="94" creationId="{28375D3B-C7CE-4AA0-A533-1E9FBADA41E1}"/>
          </ac:spMkLst>
        </pc:spChg>
        <pc:spChg chg="mod">
          <ac:chgData name="Amelia Veith" userId="15bdf0d5-432d-4157-83ae-63e3a7e1dc2c" providerId="ADAL" clId="{19C312D9-C55A-46B0-BA4E-DABCC52D3103}" dt="2021-11-30T22:03:56.491" v="550" actId="571"/>
          <ac:spMkLst>
            <pc:docMk/>
            <pc:sldMk cId="4129753806" sldId="257"/>
            <ac:spMk id="94" creationId="{7409EA0C-C3F1-42C2-B2EC-77BAB5D9546F}"/>
          </ac:spMkLst>
        </pc:spChg>
        <pc:spChg chg="add mod topLvl">
          <ac:chgData name="Amelia Veith" userId="15bdf0d5-432d-4157-83ae-63e3a7e1dc2c" providerId="ADAL" clId="{19C312D9-C55A-46B0-BA4E-DABCC52D3103}" dt="2022-01-24T23:40:07.692" v="2969" actId="165"/>
          <ac:spMkLst>
            <pc:docMk/>
            <pc:sldMk cId="4129753806" sldId="257"/>
            <ac:spMk id="95" creationId="{D821B75B-EB1C-43F7-B785-CE9A42ECB0EE}"/>
          </ac:spMkLst>
        </pc:spChg>
        <pc:spChg chg="add mod topLvl">
          <ac:chgData name="Amelia Veith" userId="15bdf0d5-432d-4157-83ae-63e3a7e1dc2c" providerId="ADAL" clId="{19C312D9-C55A-46B0-BA4E-DABCC52D3103}" dt="2022-01-24T23:40:07.692" v="2969" actId="165"/>
          <ac:spMkLst>
            <pc:docMk/>
            <pc:sldMk cId="4129753806" sldId="257"/>
            <ac:spMk id="96" creationId="{DBEA9D03-A32F-4B5F-9281-DE1E35A7893D}"/>
          </ac:spMkLst>
        </pc:spChg>
        <pc:spChg chg="mod">
          <ac:chgData name="Amelia Veith" userId="15bdf0d5-432d-4157-83ae-63e3a7e1dc2c" providerId="ADAL" clId="{19C312D9-C55A-46B0-BA4E-DABCC52D3103}" dt="2021-12-02T21:20:11.385" v="1149"/>
          <ac:spMkLst>
            <pc:docMk/>
            <pc:sldMk cId="4129753806" sldId="257"/>
            <ac:spMk id="98" creationId="{469EB389-91E2-4684-B418-1C3056F5533D}"/>
          </ac:spMkLst>
        </pc:spChg>
        <pc:spChg chg="mod">
          <ac:chgData name="Amelia Veith" userId="15bdf0d5-432d-4157-83ae-63e3a7e1dc2c" providerId="ADAL" clId="{19C312D9-C55A-46B0-BA4E-DABCC52D3103}" dt="2021-12-02T21:20:11.385" v="1149"/>
          <ac:spMkLst>
            <pc:docMk/>
            <pc:sldMk cId="4129753806" sldId="257"/>
            <ac:spMk id="99" creationId="{C9F21B91-2357-4E36-AB16-0AF73A288A55}"/>
          </ac:spMkLst>
        </pc:spChg>
        <pc:spChg chg="mod">
          <ac:chgData name="Amelia Veith" userId="15bdf0d5-432d-4157-83ae-63e3a7e1dc2c" providerId="ADAL" clId="{19C312D9-C55A-46B0-BA4E-DABCC52D3103}" dt="2021-12-02T21:20:19.563" v="1157"/>
          <ac:spMkLst>
            <pc:docMk/>
            <pc:sldMk cId="4129753806" sldId="257"/>
            <ac:spMk id="101" creationId="{B2096431-5C8E-4B60-A94C-AD213EE650BC}"/>
          </ac:spMkLst>
        </pc:spChg>
        <pc:spChg chg="mod">
          <ac:chgData name="Amelia Veith" userId="15bdf0d5-432d-4157-83ae-63e3a7e1dc2c" providerId="ADAL" clId="{19C312D9-C55A-46B0-BA4E-DABCC52D3103}" dt="2021-12-02T21:20:19.563" v="1157"/>
          <ac:spMkLst>
            <pc:docMk/>
            <pc:sldMk cId="4129753806" sldId="257"/>
            <ac:spMk id="102" creationId="{C49DB738-D697-4AD5-8F5C-AC69AAE9E311}"/>
          </ac:spMkLst>
        </pc:spChg>
        <pc:spChg chg="mod">
          <ac:chgData name="Amelia Veith" userId="15bdf0d5-432d-4157-83ae-63e3a7e1dc2c" providerId="ADAL" clId="{19C312D9-C55A-46B0-BA4E-DABCC52D3103}" dt="2021-12-02T21:21:58.270" v="1206"/>
          <ac:spMkLst>
            <pc:docMk/>
            <pc:sldMk cId="4129753806" sldId="257"/>
            <ac:spMk id="104" creationId="{81EA1F61-73AE-4A56-9C02-B7BC46874A42}"/>
          </ac:spMkLst>
        </pc:spChg>
        <pc:spChg chg="mod">
          <ac:chgData name="Amelia Veith" userId="15bdf0d5-432d-4157-83ae-63e3a7e1dc2c" providerId="ADAL" clId="{19C312D9-C55A-46B0-BA4E-DABCC52D3103}" dt="2021-12-02T21:21:58.270" v="1206"/>
          <ac:spMkLst>
            <pc:docMk/>
            <pc:sldMk cId="4129753806" sldId="257"/>
            <ac:spMk id="105" creationId="{4279190F-B2D3-4768-97D6-F55EDBE62290}"/>
          </ac:spMkLst>
        </pc:spChg>
        <pc:spChg chg="mod">
          <ac:chgData name="Amelia Veith" userId="15bdf0d5-432d-4157-83ae-63e3a7e1dc2c" providerId="ADAL" clId="{19C312D9-C55A-46B0-BA4E-DABCC52D3103}" dt="2021-12-02T21:22:06.438" v="1208"/>
          <ac:spMkLst>
            <pc:docMk/>
            <pc:sldMk cId="4129753806" sldId="257"/>
            <ac:spMk id="107" creationId="{59F8C76B-2091-4149-A129-3188273189B2}"/>
          </ac:spMkLst>
        </pc:spChg>
        <pc:spChg chg="mod">
          <ac:chgData name="Amelia Veith" userId="15bdf0d5-432d-4157-83ae-63e3a7e1dc2c" providerId="ADAL" clId="{19C312D9-C55A-46B0-BA4E-DABCC52D3103}" dt="2021-12-02T21:22:06.438" v="1208"/>
          <ac:spMkLst>
            <pc:docMk/>
            <pc:sldMk cId="4129753806" sldId="257"/>
            <ac:spMk id="108" creationId="{A30D4BE3-58A3-4DFA-BE93-ABD42FB777A1}"/>
          </ac:spMkLst>
        </pc:spChg>
        <pc:spChg chg="mod">
          <ac:chgData name="Amelia Veith" userId="15bdf0d5-432d-4157-83ae-63e3a7e1dc2c" providerId="ADAL" clId="{19C312D9-C55A-46B0-BA4E-DABCC52D3103}" dt="2021-12-02T21:22:17.049" v="1217"/>
          <ac:spMkLst>
            <pc:docMk/>
            <pc:sldMk cId="4129753806" sldId="257"/>
            <ac:spMk id="110" creationId="{B392C606-091B-478A-A827-0CB090761D09}"/>
          </ac:spMkLst>
        </pc:spChg>
        <pc:spChg chg="mod">
          <ac:chgData name="Amelia Veith" userId="15bdf0d5-432d-4157-83ae-63e3a7e1dc2c" providerId="ADAL" clId="{19C312D9-C55A-46B0-BA4E-DABCC52D3103}" dt="2021-12-02T21:22:17.049" v="1217"/>
          <ac:spMkLst>
            <pc:docMk/>
            <pc:sldMk cId="4129753806" sldId="257"/>
            <ac:spMk id="111" creationId="{376EAE16-3738-4498-8D44-3EC1A65E2BF1}"/>
          </ac:spMkLst>
        </pc:spChg>
        <pc:spChg chg="mod">
          <ac:chgData name="Amelia Veith" userId="15bdf0d5-432d-4157-83ae-63e3a7e1dc2c" providerId="ADAL" clId="{19C312D9-C55A-46B0-BA4E-DABCC52D3103}" dt="2022-01-24T23:40:07.692" v="2969" actId="165"/>
          <ac:spMkLst>
            <pc:docMk/>
            <pc:sldMk cId="4129753806" sldId="257"/>
            <ac:spMk id="114" creationId="{83065156-CF8F-43BD-BE1E-523FDCF619BC}"/>
          </ac:spMkLst>
        </pc:spChg>
        <pc:spChg chg="del mod">
          <ac:chgData name="Amelia Veith" userId="15bdf0d5-432d-4157-83ae-63e3a7e1dc2c" providerId="ADAL" clId="{19C312D9-C55A-46B0-BA4E-DABCC52D3103}" dt="2021-12-02T21:27:53.499" v="1315" actId="478"/>
          <ac:spMkLst>
            <pc:docMk/>
            <pc:sldMk cId="4129753806" sldId="257"/>
            <ac:spMk id="116" creationId="{3309EB60-7020-4B42-875A-5D7D17C2382F}"/>
          </ac:spMkLst>
        </pc:spChg>
        <pc:spChg chg="mod">
          <ac:chgData name="Amelia Veith" userId="15bdf0d5-432d-4157-83ae-63e3a7e1dc2c" providerId="ADAL" clId="{19C312D9-C55A-46B0-BA4E-DABCC52D3103}" dt="2022-01-24T23:40:07.692" v="2969" actId="165"/>
          <ac:spMkLst>
            <pc:docMk/>
            <pc:sldMk cId="4129753806" sldId="257"/>
            <ac:spMk id="117" creationId="{34AC3210-6A86-48E4-8398-EE474979A067}"/>
          </ac:spMkLst>
        </pc:spChg>
        <pc:spChg chg="del mod">
          <ac:chgData name="Amelia Veith" userId="15bdf0d5-432d-4157-83ae-63e3a7e1dc2c" providerId="ADAL" clId="{19C312D9-C55A-46B0-BA4E-DABCC52D3103}" dt="2021-12-02T21:27:32.027" v="1308" actId="478"/>
          <ac:spMkLst>
            <pc:docMk/>
            <pc:sldMk cId="4129753806" sldId="257"/>
            <ac:spMk id="120" creationId="{62915C02-9FDF-43EC-B383-58FE4730137C}"/>
          </ac:spMkLst>
        </pc:spChg>
        <pc:spChg chg="del mod">
          <ac:chgData name="Amelia Veith" userId="15bdf0d5-432d-4157-83ae-63e3a7e1dc2c" providerId="ADAL" clId="{19C312D9-C55A-46B0-BA4E-DABCC52D3103}" dt="2021-12-02T21:27:02.164" v="1299" actId="478"/>
          <ac:spMkLst>
            <pc:docMk/>
            <pc:sldMk cId="4129753806" sldId="257"/>
            <ac:spMk id="121" creationId="{CED90ABF-FC75-4213-B77A-ABCE3BC766F7}"/>
          </ac:spMkLst>
        </pc:spChg>
        <pc:spChg chg="del mod">
          <ac:chgData name="Amelia Veith" userId="15bdf0d5-432d-4157-83ae-63e3a7e1dc2c" providerId="ADAL" clId="{19C312D9-C55A-46B0-BA4E-DABCC52D3103}" dt="2021-12-02T21:26:54.572" v="1297" actId="478"/>
          <ac:spMkLst>
            <pc:docMk/>
            <pc:sldMk cId="4129753806" sldId="257"/>
            <ac:spMk id="123" creationId="{EC73555F-3702-491A-B76E-F426A861F988}"/>
          </ac:spMkLst>
        </pc:spChg>
        <pc:spChg chg="mod">
          <ac:chgData name="Amelia Veith" userId="15bdf0d5-432d-4157-83ae-63e3a7e1dc2c" providerId="ADAL" clId="{19C312D9-C55A-46B0-BA4E-DABCC52D3103}" dt="2021-11-30T22:03:56.688" v="551"/>
          <ac:spMkLst>
            <pc:docMk/>
            <pc:sldMk cId="4129753806" sldId="257"/>
            <ac:spMk id="124" creationId="{0D6FAAAF-B91B-430C-A38F-F0EBCDFD90FD}"/>
          </ac:spMkLst>
        </pc:spChg>
        <pc:spChg chg="del mod">
          <ac:chgData name="Amelia Veith" userId="15bdf0d5-432d-4157-83ae-63e3a7e1dc2c" providerId="ADAL" clId="{19C312D9-C55A-46B0-BA4E-DABCC52D3103}" dt="2021-12-02T21:26:17.036" v="1266" actId="478"/>
          <ac:spMkLst>
            <pc:docMk/>
            <pc:sldMk cId="4129753806" sldId="257"/>
            <ac:spMk id="125" creationId="{4FBAFE9C-D1DB-4425-BF09-9C57600B75A9}"/>
          </ac:spMkLst>
        </pc:spChg>
        <pc:spChg chg="mod">
          <ac:chgData name="Amelia Veith" userId="15bdf0d5-432d-4157-83ae-63e3a7e1dc2c" providerId="ADAL" clId="{19C312D9-C55A-46B0-BA4E-DABCC52D3103}" dt="2021-11-30T22:03:56.688" v="551"/>
          <ac:spMkLst>
            <pc:docMk/>
            <pc:sldMk cId="4129753806" sldId="257"/>
            <ac:spMk id="125" creationId="{79F57CE8-AF5B-420C-BE3B-231EA8A7F8C2}"/>
          </ac:spMkLst>
        </pc:spChg>
        <pc:spChg chg="mod">
          <ac:chgData name="Amelia Veith" userId="15bdf0d5-432d-4157-83ae-63e3a7e1dc2c" providerId="ADAL" clId="{19C312D9-C55A-46B0-BA4E-DABCC52D3103}" dt="2022-01-24T23:40:07.692" v="2969" actId="165"/>
          <ac:spMkLst>
            <pc:docMk/>
            <pc:sldMk cId="4129753806" sldId="257"/>
            <ac:spMk id="126" creationId="{422CF7B8-2553-4BAF-A316-C4C47C1A8C2A}"/>
          </ac:spMkLst>
        </pc:spChg>
        <pc:spChg chg="mod">
          <ac:chgData name="Amelia Veith" userId="15bdf0d5-432d-4157-83ae-63e3a7e1dc2c" providerId="ADAL" clId="{19C312D9-C55A-46B0-BA4E-DABCC52D3103}" dt="2021-11-30T22:03:56.688" v="551"/>
          <ac:spMkLst>
            <pc:docMk/>
            <pc:sldMk cId="4129753806" sldId="257"/>
            <ac:spMk id="126" creationId="{50A2D4CD-15A7-49E6-8C7E-65EBC2D51DE9}"/>
          </ac:spMkLst>
        </pc:spChg>
        <pc:spChg chg="del mod">
          <ac:chgData name="Amelia Veith" userId="15bdf0d5-432d-4157-83ae-63e3a7e1dc2c" providerId="ADAL" clId="{19C312D9-C55A-46B0-BA4E-DABCC52D3103}" dt="2021-12-02T21:27:27.190" v="1306" actId="478"/>
          <ac:spMkLst>
            <pc:docMk/>
            <pc:sldMk cId="4129753806" sldId="257"/>
            <ac:spMk id="127" creationId="{C71FFB5C-104C-4A9C-BF12-2C82C139C498}"/>
          </ac:spMkLst>
        </pc:spChg>
        <pc:spChg chg="mod">
          <ac:chgData name="Amelia Veith" userId="15bdf0d5-432d-4157-83ae-63e3a7e1dc2c" providerId="ADAL" clId="{19C312D9-C55A-46B0-BA4E-DABCC52D3103}" dt="2022-01-24T23:40:07.692" v="2969" actId="165"/>
          <ac:spMkLst>
            <pc:docMk/>
            <pc:sldMk cId="4129753806" sldId="257"/>
            <ac:spMk id="128" creationId="{A665FF05-89C5-460B-B9EF-2EB2EA6A9BFF}"/>
          </ac:spMkLst>
        </pc:spChg>
        <pc:spChg chg="del mod">
          <ac:chgData name="Amelia Veith" userId="15bdf0d5-432d-4157-83ae-63e3a7e1dc2c" providerId="ADAL" clId="{19C312D9-C55A-46B0-BA4E-DABCC52D3103}" dt="2021-12-02T21:25:57.480" v="1257" actId="478"/>
          <ac:spMkLst>
            <pc:docMk/>
            <pc:sldMk cId="4129753806" sldId="257"/>
            <ac:spMk id="129" creationId="{28B2248E-2B13-48C6-8989-D93CE94C1BAD}"/>
          </ac:spMkLst>
        </pc:spChg>
        <pc:spChg chg="mod">
          <ac:chgData name="Amelia Veith" userId="15bdf0d5-432d-4157-83ae-63e3a7e1dc2c" providerId="ADAL" clId="{19C312D9-C55A-46B0-BA4E-DABCC52D3103}" dt="2022-01-24T23:40:07.692" v="2969" actId="165"/>
          <ac:spMkLst>
            <pc:docMk/>
            <pc:sldMk cId="4129753806" sldId="257"/>
            <ac:spMk id="130" creationId="{2051414A-5CE0-4DF1-8242-45C6E44B8F08}"/>
          </ac:spMkLst>
        </pc:spChg>
        <pc:spChg chg="del mod">
          <ac:chgData name="Amelia Veith" userId="15bdf0d5-432d-4157-83ae-63e3a7e1dc2c" providerId="ADAL" clId="{19C312D9-C55A-46B0-BA4E-DABCC52D3103}" dt="2021-12-02T21:25:49.193" v="1254" actId="478"/>
          <ac:spMkLst>
            <pc:docMk/>
            <pc:sldMk cId="4129753806" sldId="257"/>
            <ac:spMk id="131" creationId="{10EC56A3-E969-413A-A4B7-A046C53C1161}"/>
          </ac:spMkLst>
        </pc:spChg>
        <pc:spChg chg="mod">
          <ac:chgData name="Amelia Veith" userId="15bdf0d5-432d-4157-83ae-63e3a7e1dc2c" providerId="ADAL" clId="{19C312D9-C55A-46B0-BA4E-DABCC52D3103}" dt="2022-01-24T23:40:07.692" v="2969" actId="165"/>
          <ac:spMkLst>
            <pc:docMk/>
            <pc:sldMk cId="4129753806" sldId="257"/>
            <ac:spMk id="132" creationId="{52346E4A-04AE-4921-8C53-BB1E8FB85085}"/>
          </ac:spMkLst>
        </pc:spChg>
        <pc:spChg chg="add del mod">
          <ac:chgData name="Amelia Veith" userId="15bdf0d5-432d-4157-83ae-63e3a7e1dc2c" providerId="ADAL" clId="{19C312D9-C55A-46B0-BA4E-DABCC52D3103}" dt="2021-12-02T21:31:20.173" v="1430" actId="478"/>
          <ac:spMkLst>
            <pc:docMk/>
            <pc:sldMk cId="4129753806" sldId="257"/>
            <ac:spMk id="140" creationId="{A9DA1768-7FCB-43A3-B061-D35D90C51879}"/>
          </ac:spMkLst>
        </pc:spChg>
        <pc:spChg chg="add del mod">
          <ac:chgData name="Amelia Veith" userId="15bdf0d5-432d-4157-83ae-63e3a7e1dc2c" providerId="ADAL" clId="{19C312D9-C55A-46B0-BA4E-DABCC52D3103}" dt="2021-12-02T21:31:15.763" v="1428" actId="478"/>
          <ac:spMkLst>
            <pc:docMk/>
            <pc:sldMk cId="4129753806" sldId="257"/>
            <ac:spMk id="141" creationId="{AE1D8FAF-2BBC-4AAD-B7ED-137DE1F0424F}"/>
          </ac:spMkLst>
        </pc:spChg>
        <pc:spChg chg="add del mod">
          <ac:chgData name="Amelia Veith" userId="15bdf0d5-432d-4157-83ae-63e3a7e1dc2c" providerId="ADAL" clId="{19C312D9-C55A-46B0-BA4E-DABCC52D3103}" dt="2021-12-02T22:09:00.486" v="2103" actId="478"/>
          <ac:spMkLst>
            <pc:docMk/>
            <pc:sldMk cId="4129753806" sldId="257"/>
            <ac:spMk id="142" creationId="{F9DFB7B6-ED56-48C9-B183-C2C2F08A4D06}"/>
          </ac:spMkLst>
        </pc:spChg>
        <pc:spChg chg="add del mod">
          <ac:chgData name="Amelia Veith" userId="15bdf0d5-432d-4157-83ae-63e3a7e1dc2c" providerId="ADAL" clId="{19C312D9-C55A-46B0-BA4E-DABCC52D3103}" dt="2021-12-02T22:09:04.079" v="2105" actId="478"/>
          <ac:spMkLst>
            <pc:docMk/>
            <pc:sldMk cId="4129753806" sldId="257"/>
            <ac:spMk id="143" creationId="{BEAC280B-5E51-4D79-B1DA-1B1BC6706ABF}"/>
          </ac:spMkLst>
        </pc:spChg>
        <pc:spChg chg="add mod topLvl">
          <ac:chgData name="Amelia Veith" userId="15bdf0d5-432d-4157-83ae-63e3a7e1dc2c" providerId="ADAL" clId="{19C312D9-C55A-46B0-BA4E-DABCC52D3103}" dt="2022-01-24T23:40:07.692" v="2969" actId="165"/>
          <ac:spMkLst>
            <pc:docMk/>
            <pc:sldMk cId="4129753806" sldId="257"/>
            <ac:spMk id="145" creationId="{670BE519-2C3D-45A5-884D-6B534E38AEDB}"/>
          </ac:spMkLst>
        </pc:spChg>
        <pc:spChg chg="mod">
          <ac:chgData name="Amelia Veith" userId="15bdf0d5-432d-4157-83ae-63e3a7e1dc2c" providerId="ADAL" clId="{19C312D9-C55A-46B0-BA4E-DABCC52D3103}" dt="2021-11-30T22:04:01.955" v="554"/>
          <ac:spMkLst>
            <pc:docMk/>
            <pc:sldMk cId="4129753806" sldId="257"/>
            <ac:spMk id="156" creationId="{BF3AD13A-6C0D-46FD-8E4D-47FDFA0724F4}"/>
          </ac:spMkLst>
        </pc:spChg>
        <pc:spChg chg="mod">
          <ac:chgData name="Amelia Veith" userId="15bdf0d5-432d-4157-83ae-63e3a7e1dc2c" providerId="ADAL" clId="{19C312D9-C55A-46B0-BA4E-DABCC52D3103}" dt="2021-11-30T22:04:01.955" v="554"/>
          <ac:spMkLst>
            <pc:docMk/>
            <pc:sldMk cId="4129753806" sldId="257"/>
            <ac:spMk id="157" creationId="{174B4820-7E17-4420-BDF8-6902149B8177}"/>
          </ac:spMkLst>
        </pc:spChg>
        <pc:spChg chg="mod">
          <ac:chgData name="Amelia Veith" userId="15bdf0d5-432d-4157-83ae-63e3a7e1dc2c" providerId="ADAL" clId="{19C312D9-C55A-46B0-BA4E-DABCC52D3103}" dt="2021-11-30T22:04:01.955" v="554"/>
          <ac:spMkLst>
            <pc:docMk/>
            <pc:sldMk cId="4129753806" sldId="257"/>
            <ac:spMk id="158" creationId="{774A81BA-A6EE-46BD-BCCA-8D0A6E8FF9AC}"/>
          </ac:spMkLst>
        </pc:spChg>
        <pc:spChg chg="add mod topLvl">
          <ac:chgData name="Amelia Veith" userId="15bdf0d5-432d-4157-83ae-63e3a7e1dc2c" providerId="ADAL" clId="{19C312D9-C55A-46B0-BA4E-DABCC52D3103}" dt="2022-01-24T23:40:07.692" v="2969" actId="165"/>
          <ac:spMkLst>
            <pc:docMk/>
            <pc:sldMk cId="4129753806" sldId="257"/>
            <ac:spMk id="185" creationId="{12CCDD7B-0214-4EB9-9148-2B2791B893C4}"/>
          </ac:spMkLst>
        </pc:spChg>
        <pc:spChg chg="mod">
          <ac:chgData name="Amelia Veith" userId="15bdf0d5-432d-4157-83ae-63e3a7e1dc2c" providerId="ADAL" clId="{19C312D9-C55A-46B0-BA4E-DABCC52D3103}" dt="2022-01-24T23:40:07.692" v="2969" actId="165"/>
          <ac:spMkLst>
            <pc:docMk/>
            <pc:sldMk cId="4129753806" sldId="257"/>
            <ac:spMk id="187" creationId="{95E56631-726B-467C-A257-E5F0754FA626}"/>
          </ac:spMkLst>
        </pc:spChg>
        <pc:spChg chg="mod">
          <ac:chgData name="Amelia Veith" userId="15bdf0d5-432d-4157-83ae-63e3a7e1dc2c" providerId="ADAL" clId="{19C312D9-C55A-46B0-BA4E-DABCC52D3103}" dt="2022-01-24T23:40:07.692" v="2969" actId="165"/>
          <ac:spMkLst>
            <pc:docMk/>
            <pc:sldMk cId="4129753806" sldId="257"/>
            <ac:spMk id="188" creationId="{44382BE3-B9A5-4F7F-AC4F-4C68D87BBF80}"/>
          </ac:spMkLst>
        </pc:spChg>
        <pc:spChg chg="mod">
          <ac:chgData name="Amelia Veith" userId="15bdf0d5-432d-4157-83ae-63e3a7e1dc2c" providerId="ADAL" clId="{19C312D9-C55A-46B0-BA4E-DABCC52D3103}" dt="2022-01-24T23:40:07.692" v="2969" actId="165"/>
          <ac:spMkLst>
            <pc:docMk/>
            <pc:sldMk cId="4129753806" sldId="257"/>
            <ac:spMk id="189" creationId="{06AE1974-8781-4F22-A880-CB96251FC22D}"/>
          </ac:spMkLst>
        </pc:spChg>
        <pc:spChg chg="mod">
          <ac:chgData name="Amelia Veith" userId="15bdf0d5-432d-4157-83ae-63e3a7e1dc2c" providerId="ADAL" clId="{19C312D9-C55A-46B0-BA4E-DABCC52D3103}" dt="2022-01-24T23:40:07.692" v="2969" actId="165"/>
          <ac:spMkLst>
            <pc:docMk/>
            <pc:sldMk cId="4129753806" sldId="257"/>
            <ac:spMk id="190" creationId="{86EA7EA7-58B4-42FD-8BA4-C056B4EBB1FC}"/>
          </ac:spMkLst>
        </pc:spChg>
        <pc:spChg chg="mod">
          <ac:chgData name="Amelia Veith" userId="15bdf0d5-432d-4157-83ae-63e3a7e1dc2c" providerId="ADAL" clId="{19C312D9-C55A-46B0-BA4E-DABCC52D3103}" dt="2022-01-24T23:40:07.692" v="2969" actId="165"/>
          <ac:spMkLst>
            <pc:docMk/>
            <pc:sldMk cId="4129753806" sldId="257"/>
            <ac:spMk id="191" creationId="{8C7BF25D-B8A0-4E5A-9CC9-3D0658BB0DF8}"/>
          </ac:spMkLst>
        </pc:spChg>
        <pc:spChg chg="mod topLvl">
          <ac:chgData name="Amelia Veith" userId="15bdf0d5-432d-4157-83ae-63e3a7e1dc2c" providerId="ADAL" clId="{19C312D9-C55A-46B0-BA4E-DABCC52D3103}" dt="2022-01-24T23:40:07.692" v="2969" actId="165"/>
          <ac:spMkLst>
            <pc:docMk/>
            <pc:sldMk cId="4129753806" sldId="257"/>
            <ac:spMk id="209" creationId="{1C39CC0F-2BAB-4C65-81FC-A7B7783FACFE}"/>
          </ac:spMkLst>
        </pc:spChg>
        <pc:spChg chg="add del mod">
          <ac:chgData name="Amelia Veith" userId="15bdf0d5-432d-4157-83ae-63e3a7e1dc2c" providerId="ADAL" clId="{19C312D9-C55A-46B0-BA4E-DABCC52D3103}" dt="2021-11-30T22:14:23.042" v="636" actId="478"/>
          <ac:spMkLst>
            <pc:docMk/>
            <pc:sldMk cId="4129753806" sldId="257"/>
            <ac:spMk id="209" creationId="{40AC4212-E4F4-4C9A-B125-8F77C2816F2E}"/>
          </ac:spMkLst>
        </pc:spChg>
        <pc:spChg chg="mod">
          <ac:chgData name="Amelia Veith" userId="15bdf0d5-432d-4157-83ae-63e3a7e1dc2c" providerId="ADAL" clId="{19C312D9-C55A-46B0-BA4E-DABCC52D3103}" dt="2022-01-24T23:40:07.692" v="2969" actId="165"/>
          <ac:spMkLst>
            <pc:docMk/>
            <pc:sldMk cId="4129753806" sldId="257"/>
            <ac:spMk id="222" creationId="{44C3548F-2BDF-46CB-A63C-69CBC2695413}"/>
          </ac:spMkLst>
        </pc:spChg>
        <pc:spChg chg="mod">
          <ac:chgData name="Amelia Veith" userId="15bdf0d5-432d-4157-83ae-63e3a7e1dc2c" providerId="ADAL" clId="{19C312D9-C55A-46B0-BA4E-DABCC52D3103}" dt="2022-01-24T23:40:07.692" v="2969" actId="165"/>
          <ac:spMkLst>
            <pc:docMk/>
            <pc:sldMk cId="4129753806" sldId="257"/>
            <ac:spMk id="223" creationId="{EC885B6D-62BF-4620-AF1C-F2C1634F1FA3}"/>
          </ac:spMkLst>
        </pc:spChg>
        <pc:spChg chg="mod">
          <ac:chgData name="Amelia Veith" userId="15bdf0d5-432d-4157-83ae-63e3a7e1dc2c" providerId="ADAL" clId="{19C312D9-C55A-46B0-BA4E-DABCC52D3103}" dt="2022-01-24T23:40:07.692" v="2969" actId="165"/>
          <ac:spMkLst>
            <pc:docMk/>
            <pc:sldMk cId="4129753806" sldId="257"/>
            <ac:spMk id="224" creationId="{2318605E-A728-44AD-84B6-D8B0E04E09C6}"/>
          </ac:spMkLst>
        </pc:spChg>
        <pc:spChg chg="mod topLvl">
          <ac:chgData name="Amelia Veith" userId="15bdf0d5-432d-4157-83ae-63e3a7e1dc2c" providerId="ADAL" clId="{19C312D9-C55A-46B0-BA4E-DABCC52D3103}" dt="2022-01-24T23:40:07.692" v="2969" actId="165"/>
          <ac:spMkLst>
            <pc:docMk/>
            <pc:sldMk cId="4129753806" sldId="257"/>
            <ac:spMk id="242" creationId="{26A4F7EB-0342-4327-88AB-A8DA519FC033}"/>
          </ac:spMkLst>
        </pc:spChg>
        <pc:spChg chg="add del mod">
          <ac:chgData name="Amelia Veith" userId="15bdf0d5-432d-4157-83ae-63e3a7e1dc2c" providerId="ADAL" clId="{19C312D9-C55A-46B0-BA4E-DABCC52D3103}" dt="2021-11-30T22:17:18.755" v="641"/>
          <ac:spMkLst>
            <pc:docMk/>
            <pc:sldMk cId="4129753806" sldId="257"/>
            <ac:spMk id="242" creationId="{A20CEDF0-21B9-4DB4-964B-30904ACD4A1B}"/>
          </ac:spMkLst>
        </pc:spChg>
        <pc:spChg chg="mod topLvl">
          <ac:chgData name="Amelia Veith" userId="15bdf0d5-432d-4157-83ae-63e3a7e1dc2c" providerId="ADAL" clId="{19C312D9-C55A-46B0-BA4E-DABCC52D3103}" dt="2022-01-24T23:40:07.692" v="2969" actId="165"/>
          <ac:spMkLst>
            <pc:docMk/>
            <pc:sldMk cId="4129753806" sldId="257"/>
            <ac:spMk id="243" creationId="{2977434D-6B16-430B-8A6A-B36092A7A83A}"/>
          </ac:spMkLst>
        </pc:spChg>
        <pc:spChg chg="add del mod">
          <ac:chgData name="Amelia Veith" userId="15bdf0d5-432d-4157-83ae-63e3a7e1dc2c" providerId="ADAL" clId="{19C312D9-C55A-46B0-BA4E-DABCC52D3103}" dt="2021-11-30T22:17:18.755" v="641"/>
          <ac:spMkLst>
            <pc:docMk/>
            <pc:sldMk cId="4129753806" sldId="257"/>
            <ac:spMk id="243" creationId="{5A3A5AEB-BD2F-453D-BD20-C0B00CFCCD67}"/>
          </ac:spMkLst>
        </pc:spChg>
        <pc:spChg chg="mod topLvl">
          <ac:chgData name="Amelia Veith" userId="15bdf0d5-432d-4157-83ae-63e3a7e1dc2c" providerId="ADAL" clId="{19C312D9-C55A-46B0-BA4E-DABCC52D3103}" dt="2022-01-24T23:40:07.692" v="2969" actId="165"/>
          <ac:spMkLst>
            <pc:docMk/>
            <pc:sldMk cId="4129753806" sldId="257"/>
            <ac:spMk id="244" creationId="{135BA77A-84C7-40FA-847A-E390DB7FA25A}"/>
          </ac:spMkLst>
        </pc:spChg>
        <pc:spChg chg="mod">
          <ac:chgData name="Amelia Veith" userId="15bdf0d5-432d-4157-83ae-63e3a7e1dc2c" providerId="ADAL" clId="{19C312D9-C55A-46B0-BA4E-DABCC52D3103}" dt="2021-11-30T22:17:13.152" v="638"/>
          <ac:spMkLst>
            <pc:docMk/>
            <pc:sldMk cId="4129753806" sldId="257"/>
            <ac:spMk id="245" creationId="{D61374A4-8425-4564-A04C-EC8604580D1F}"/>
          </ac:spMkLst>
        </pc:spChg>
        <pc:spChg chg="mod">
          <ac:chgData name="Amelia Veith" userId="15bdf0d5-432d-4157-83ae-63e3a7e1dc2c" providerId="ADAL" clId="{19C312D9-C55A-46B0-BA4E-DABCC52D3103}" dt="2021-11-30T22:17:13.152" v="638"/>
          <ac:spMkLst>
            <pc:docMk/>
            <pc:sldMk cId="4129753806" sldId="257"/>
            <ac:spMk id="247" creationId="{50507FC2-723A-4145-B131-7F957A1892CB}"/>
          </ac:spMkLst>
        </pc:spChg>
        <pc:spChg chg="mod">
          <ac:chgData name="Amelia Veith" userId="15bdf0d5-432d-4157-83ae-63e3a7e1dc2c" providerId="ADAL" clId="{19C312D9-C55A-46B0-BA4E-DABCC52D3103}" dt="2021-11-30T22:17:13.152" v="638"/>
          <ac:spMkLst>
            <pc:docMk/>
            <pc:sldMk cId="4129753806" sldId="257"/>
            <ac:spMk id="249" creationId="{53C6706B-4B3D-41CF-9D90-1058EA705761}"/>
          </ac:spMkLst>
        </pc:spChg>
        <pc:spChg chg="mod">
          <ac:chgData name="Amelia Veith" userId="15bdf0d5-432d-4157-83ae-63e3a7e1dc2c" providerId="ADAL" clId="{19C312D9-C55A-46B0-BA4E-DABCC52D3103}" dt="2021-11-30T22:17:13.152" v="638"/>
          <ac:spMkLst>
            <pc:docMk/>
            <pc:sldMk cId="4129753806" sldId="257"/>
            <ac:spMk id="250" creationId="{737A9553-FA4B-4ED5-B3CE-16439B8C2129}"/>
          </ac:spMkLst>
        </pc:spChg>
        <pc:spChg chg="mod">
          <ac:chgData name="Amelia Veith" userId="15bdf0d5-432d-4157-83ae-63e3a7e1dc2c" providerId="ADAL" clId="{19C312D9-C55A-46B0-BA4E-DABCC52D3103}" dt="2021-11-30T22:17:13.152" v="638"/>
          <ac:spMkLst>
            <pc:docMk/>
            <pc:sldMk cId="4129753806" sldId="257"/>
            <ac:spMk id="251" creationId="{25FC105F-CDE5-4B51-AAB3-6E977C776CD8}"/>
          </ac:spMkLst>
        </pc:spChg>
        <pc:spChg chg="mod">
          <ac:chgData name="Amelia Veith" userId="15bdf0d5-432d-4157-83ae-63e3a7e1dc2c" providerId="ADAL" clId="{19C312D9-C55A-46B0-BA4E-DABCC52D3103}" dt="2021-11-30T22:17:13.152" v="638"/>
          <ac:spMkLst>
            <pc:docMk/>
            <pc:sldMk cId="4129753806" sldId="257"/>
            <ac:spMk id="252" creationId="{D00698AE-EB16-494F-BB87-166A99803434}"/>
          </ac:spMkLst>
        </pc:spChg>
        <pc:spChg chg="mod">
          <ac:chgData name="Amelia Veith" userId="15bdf0d5-432d-4157-83ae-63e3a7e1dc2c" providerId="ADAL" clId="{19C312D9-C55A-46B0-BA4E-DABCC52D3103}" dt="2021-11-30T22:17:13.152" v="638"/>
          <ac:spMkLst>
            <pc:docMk/>
            <pc:sldMk cId="4129753806" sldId="257"/>
            <ac:spMk id="253" creationId="{3CCE6D18-BC3B-4436-A0A4-D1B5156312F0}"/>
          </ac:spMkLst>
        </pc:spChg>
        <pc:spChg chg="mod">
          <ac:chgData name="Amelia Veith" userId="15bdf0d5-432d-4157-83ae-63e3a7e1dc2c" providerId="ADAL" clId="{19C312D9-C55A-46B0-BA4E-DABCC52D3103}" dt="2021-11-30T22:17:13.152" v="638"/>
          <ac:spMkLst>
            <pc:docMk/>
            <pc:sldMk cId="4129753806" sldId="257"/>
            <ac:spMk id="254" creationId="{F702D4DB-B392-49EB-8B6E-177E82992CF3}"/>
          </ac:spMkLst>
        </pc:spChg>
        <pc:spChg chg="mod">
          <ac:chgData name="Amelia Veith" userId="15bdf0d5-432d-4157-83ae-63e3a7e1dc2c" providerId="ADAL" clId="{19C312D9-C55A-46B0-BA4E-DABCC52D3103}" dt="2021-11-30T22:17:13.152" v="638"/>
          <ac:spMkLst>
            <pc:docMk/>
            <pc:sldMk cId="4129753806" sldId="257"/>
            <ac:spMk id="255" creationId="{A82769F8-2C41-4F16-BACF-D041BFF38B91}"/>
          </ac:spMkLst>
        </pc:spChg>
        <pc:spChg chg="mod topLvl">
          <ac:chgData name="Amelia Veith" userId="15bdf0d5-432d-4157-83ae-63e3a7e1dc2c" providerId="ADAL" clId="{19C312D9-C55A-46B0-BA4E-DABCC52D3103}" dt="2022-01-24T23:40:07.692" v="2969" actId="165"/>
          <ac:spMkLst>
            <pc:docMk/>
            <pc:sldMk cId="4129753806" sldId="257"/>
            <ac:spMk id="262" creationId="{DE28380C-8906-4465-AE22-81CFC7B2EE3C}"/>
          </ac:spMkLst>
        </pc:spChg>
        <pc:spChg chg="mod topLvl">
          <ac:chgData name="Amelia Veith" userId="15bdf0d5-432d-4157-83ae-63e3a7e1dc2c" providerId="ADAL" clId="{19C312D9-C55A-46B0-BA4E-DABCC52D3103}" dt="2022-01-24T23:40:07.692" v="2969" actId="165"/>
          <ac:spMkLst>
            <pc:docMk/>
            <pc:sldMk cId="4129753806" sldId="257"/>
            <ac:spMk id="264" creationId="{837AC2DA-C1B5-4A20-9600-87FE5AF9984F}"/>
          </ac:spMkLst>
        </pc:spChg>
        <pc:spChg chg="mod topLvl">
          <ac:chgData name="Amelia Veith" userId="15bdf0d5-432d-4157-83ae-63e3a7e1dc2c" providerId="ADAL" clId="{19C312D9-C55A-46B0-BA4E-DABCC52D3103}" dt="2022-01-24T23:40:07.692" v="2969" actId="165"/>
          <ac:spMkLst>
            <pc:docMk/>
            <pc:sldMk cId="4129753806" sldId="257"/>
            <ac:spMk id="266" creationId="{657DF248-B25F-477A-AA30-E9374D67F83F}"/>
          </ac:spMkLst>
        </pc:spChg>
        <pc:spChg chg="mod topLvl">
          <ac:chgData name="Amelia Veith" userId="15bdf0d5-432d-4157-83ae-63e3a7e1dc2c" providerId="ADAL" clId="{19C312D9-C55A-46B0-BA4E-DABCC52D3103}" dt="2022-01-24T23:40:07.692" v="2969" actId="165"/>
          <ac:spMkLst>
            <pc:docMk/>
            <pc:sldMk cId="4129753806" sldId="257"/>
            <ac:spMk id="268" creationId="{2DD4EEE5-5E9A-4300-A756-EE09A55EE7D6}"/>
          </ac:spMkLst>
        </pc:spChg>
        <pc:spChg chg="mod topLvl">
          <ac:chgData name="Amelia Veith" userId="15bdf0d5-432d-4157-83ae-63e3a7e1dc2c" providerId="ADAL" clId="{19C312D9-C55A-46B0-BA4E-DABCC52D3103}" dt="2022-01-24T23:40:07.692" v="2969" actId="165"/>
          <ac:spMkLst>
            <pc:docMk/>
            <pc:sldMk cId="4129753806" sldId="257"/>
            <ac:spMk id="269" creationId="{31D4E118-C801-45BE-9EAE-E7F355AFAF52}"/>
          </ac:spMkLst>
        </pc:spChg>
        <pc:spChg chg="mod">
          <ac:chgData name="Amelia Veith" userId="15bdf0d5-432d-4157-83ae-63e3a7e1dc2c" providerId="ADAL" clId="{19C312D9-C55A-46B0-BA4E-DABCC52D3103}" dt="2022-01-24T23:40:07.692" v="2969" actId="165"/>
          <ac:spMkLst>
            <pc:docMk/>
            <pc:sldMk cId="4129753806" sldId="257"/>
            <ac:spMk id="270" creationId="{09C148C2-36AD-4AED-A223-BB9DAF352F11}"/>
          </ac:spMkLst>
        </pc:spChg>
        <pc:spChg chg="mod">
          <ac:chgData name="Amelia Veith" userId="15bdf0d5-432d-4157-83ae-63e3a7e1dc2c" providerId="ADAL" clId="{19C312D9-C55A-46B0-BA4E-DABCC52D3103}" dt="2022-01-24T23:40:07.692" v="2969" actId="165"/>
          <ac:spMkLst>
            <pc:docMk/>
            <pc:sldMk cId="4129753806" sldId="257"/>
            <ac:spMk id="271" creationId="{A83917CC-D0B4-45BA-B323-260903BDBCE6}"/>
          </ac:spMkLst>
        </pc:spChg>
        <pc:spChg chg="mod">
          <ac:chgData name="Amelia Veith" userId="15bdf0d5-432d-4157-83ae-63e3a7e1dc2c" providerId="ADAL" clId="{19C312D9-C55A-46B0-BA4E-DABCC52D3103}" dt="2021-11-30T22:17:13.152" v="638"/>
          <ac:spMkLst>
            <pc:docMk/>
            <pc:sldMk cId="4129753806" sldId="257"/>
            <ac:spMk id="277" creationId="{CDB0221F-0610-4E97-A19A-C7AC70F3E6B1}"/>
          </ac:spMkLst>
        </pc:spChg>
        <pc:spChg chg="add del mod">
          <ac:chgData name="Amelia Veith" userId="15bdf0d5-432d-4157-83ae-63e3a7e1dc2c" providerId="ADAL" clId="{19C312D9-C55A-46B0-BA4E-DABCC52D3103}" dt="2021-11-30T22:17:18.755" v="641"/>
          <ac:spMkLst>
            <pc:docMk/>
            <pc:sldMk cId="4129753806" sldId="257"/>
            <ac:spMk id="278" creationId="{47929065-87D7-4AA0-B5E1-2621D751E052}"/>
          </ac:spMkLst>
        </pc:spChg>
        <pc:spChg chg="mod topLvl">
          <ac:chgData name="Amelia Veith" userId="15bdf0d5-432d-4157-83ae-63e3a7e1dc2c" providerId="ADAL" clId="{19C312D9-C55A-46B0-BA4E-DABCC52D3103}" dt="2022-01-24T23:40:07.692" v="2969" actId="165"/>
          <ac:spMkLst>
            <pc:docMk/>
            <pc:sldMk cId="4129753806" sldId="257"/>
            <ac:spMk id="278" creationId="{4DE8543B-4BB1-4C49-A278-C7717C5D0498}"/>
          </ac:spMkLst>
        </pc:spChg>
        <pc:spChg chg="mod">
          <ac:chgData name="Amelia Veith" userId="15bdf0d5-432d-4157-83ae-63e3a7e1dc2c" providerId="ADAL" clId="{19C312D9-C55A-46B0-BA4E-DABCC52D3103}" dt="2022-01-24T23:40:07.692" v="2969" actId="165"/>
          <ac:spMkLst>
            <pc:docMk/>
            <pc:sldMk cId="4129753806" sldId="257"/>
            <ac:spMk id="280" creationId="{2A6EB216-7F23-42C7-A127-30159D4CB2AE}"/>
          </ac:spMkLst>
        </pc:spChg>
        <pc:spChg chg="mod">
          <ac:chgData name="Amelia Veith" userId="15bdf0d5-432d-4157-83ae-63e3a7e1dc2c" providerId="ADAL" clId="{19C312D9-C55A-46B0-BA4E-DABCC52D3103}" dt="2022-01-24T23:40:07.692" v="2969" actId="165"/>
          <ac:spMkLst>
            <pc:docMk/>
            <pc:sldMk cId="4129753806" sldId="257"/>
            <ac:spMk id="281" creationId="{833801BB-1D55-4959-BA1D-5940D875A30E}"/>
          </ac:spMkLst>
        </pc:spChg>
        <pc:spChg chg="mod">
          <ac:chgData name="Amelia Veith" userId="15bdf0d5-432d-4157-83ae-63e3a7e1dc2c" providerId="ADAL" clId="{19C312D9-C55A-46B0-BA4E-DABCC52D3103}" dt="2022-01-24T23:40:07.692" v="2969" actId="165"/>
          <ac:spMkLst>
            <pc:docMk/>
            <pc:sldMk cId="4129753806" sldId="257"/>
            <ac:spMk id="283" creationId="{DCFE1789-761F-4591-87FD-7DA5EC25172F}"/>
          </ac:spMkLst>
        </pc:spChg>
        <pc:spChg chg="mod">
          <ac:chgData name="Amelia Veith" userId="15bdf0d5-432d-4157-83ae-63e3a7e1dc2c" providerId="ADAL" clId="{19C312D9-C55A-46B0-BA4E-DABCC52D3103}" dt="2021-11-30T22:17:13.152" v="638"/>
          <ac:spMkLst>
            <pc:docMk/>
            <pc:sldMk cId="4129753806" sldId="257"/>
            <ac:spMk id="284" creationId="{275DE369-84BD-4DEE-839F-BDA16953C613}"/>
          </ac:spMkLst>
        </pc:spChg>
        <pc:spChg chg="mod">
          <ac:chgData name="Amelia Veith" userId="15bdf0d5-432d-4157-83ae-63e3a7e1dc2c" providerId="ADAL" clId="{19C312D9-C55A-46B0-BA4E-DABCC52D3103}" dt="2022-01-24T23:40:07.692" v="2969" actId="165"/>
          <ac:spMkLst>
            <pc:docMk/>
            <pc:sldMk cId="4129753806" sldId="257"/>
            <ac:spMk id="284" creationId="{8476AFB0-E8F5-4D96-B6BE-C657B4A6172A}"/>
          </ac:spMkLst>
        </pc:spChg>
        <pc:spChg chg="add mod">
          <ac:chgData name="Amelia Veith" userId="15bdf0d5-432d-4157-83ae-63e3a7e1dc2c" providerId="ADAL" clId="{19C312D9-C55A-46B0-BA4E-DABCC52D3103}" dt="2021-11-30T22:17:46.258" v="645" actId="164"/>
          <ac:spMkLst>
            <pc:docMk/>
            <pc:sldMk cId="4129753806" sldId="257"/>
            <ac:spMk id="285" creationId="{53F5B803-DEC9-4271-B6C1-B2EA4331E484}"/>
          </ac:spMkLst>
        </pc:spChg>
        <pc:spChg chg="mod">
          <ac:chgData name="Amelia Veith" userId="15bdf0d5-432d-4157-83ae-63e3a7e1dc2c" providerId="ADAL" clId="{19C312D9-C55A-46B0-BA4E-DABCC52D3103}" dt="2022-01-24T23:40:07.692" v="2969" actId="165"/>
          <ac:spMkLst>
            <pc:docMk/>
            <pc:sldMk cId="4129753806" sldId="257"/>
            <ac:spMk id="286" creationId="{5BE60C4A-A6F7-437F-A6AE-8395F396384C}"/>
          </ac:spMkLst>
        </pc:spChg>
        <pc:spChg chg="add mod">
          <ac:chgData name="Amelia Veith" userId="15bdf0d5-432d-4157-83ae-63e3a7e1dc2c" providerId="ADAL" clId="{19C312D9-C55A-46B0-BA4E-DABCC52D3103}" dt="2021-11-30T22:17:46.258" v="645" actId="164"/>
          <ac:spMkLst>
            <pc:docMk/>
            <pc:sldMk cId="4129753806" sldId="257"/>
            <ac:spMk id="286" creationId="{DFDEEA4B-54AE-479F-8BFB-3F118516EB8B}"/>
          </ac:spMkLst>
        </pc:spChg>
        <pc:spChg chg="mod">
          <ac:chgData name="Amelia Veith" userId="15bdf0d5-432d-4157-83ae-63e3a7e1dc2c" providerId="ADAL" clId="{19C312D9-C55A-46B0-BA4E-DABCC52D3103}" dt="2022-01-24T23:40:07.692" v="2969" actId="165"/>
          <ac:spMkLst>
            <pc:docMk/>
            <pc:sldMk cId="4129753806" sldId="257"/>
            <ac:spMk id="287" creationId="{55912872-C872-446D-9117-F60F610DB736}"/>
          </ac:spMkLst>
        </pc:spChg>
        <pc:spChg chg="mod">
          <ac:chgData name="Amelia Veith" userId="15bdf0d5-432d-4157-83ae-63e3a7e1dc2c" providerId="ADAL" clId="{19C312D9-C55A-46B0-BA4E-DABCC52D3103}" dt="2021-11-30T22:17:42.826" v="644"/>
          <ac:spMkLst>
            <pc:docMk/>
            <pc:sldMk cId="4129753806" sldId="257"/>
            <ac:spMk id="288" creationId="{255039A6-C1B6-4561-BE08-6DBFCAC4FE4B}"/>
          </ac:spMkLst>
        </pc:spChg>
        <pc:spChg chg="mod">
          <ac:chgData name="Amelia Veith" userId="15bdf0d5-432d-4157-83ae-63e3a7e1dc2c" providerId="ADAL" clId="{19C312D9-C55A-46B0-BA4E-DABCC52D3103}" dt="2021-12-02T21:49:57.493" v="1723"/>
          <ac:spMkLst>
            <pc:docMk/>
            <pc:sldMk cId="4129753806" sldId="257"/>
            <ac:spMk id="289" creationId="{61D67D5F-A359-4ED2-8814-7D2A2EA0683D}"/>
          </ac:spMkLst>
        </pc:spChg>
        <pc:spChg chg="mod">
          <ac:chgData name="Amelia Veith" userId="15bdf0d5-432d-4157-83ae-63e3a7e1dc2c" providerId="ADAL" clId="{19C312D9-C55A-46B0-BA4E-DABCC52D3103}" dt="2021-12-02T21:49:57.493" v="1723"/>
          <ac:spMkLst>
            <pc:docMk/>
            <pc:sldMk cId="4129753806" sldId="257"/>
            <ac:spMk id="290" creationId="{58FA4E33-8320-4C42-9611-9D8ADB7C3F3C}"/>
          </ac:spMkLst>
        </pc:spChg>
        <pc:spChg chg="mod">
          <ac:chgData name="Amelia Veith" userId="15bdf0d5-432d-4157-83ae-63e3a7e1dc2c" providerId="ADAL" clId="{19C312D9-C55A-46B0-BA4E-DABCC52D3103}" dt="2021-11-30T22:17:42.826" v="644"/>
          <ac:spMkLst>
            <pc:docMk/>
            <pc:sldMk cId="4129753806" sldId="257"/>
            <ac:spMk id="290" creationId="{ED60E047-2CDB-4BA4-882A-FAD8B6E63BD8}"/>
          </ac:spMkLst>
        </pc:spChg>
        <pc:spChg chg="mod">
          <ac:chgData name="Amelia Veith" userId="15bdf0d5-432d-4157-83ae-63e3a7e1dc2c" providerId="ADAL" clId="{19C312D9-C55A-46B0-BA4E-DABCC52D3103}" dt="2022-01-24T23:40:07.692" v="2969" actId="165"/>
          <ac:spMkLst>
            <pc:docMk/>
            <pc:sldMk cId="4129753806" sldId="257"/>
            <ac:spMk id="292" creationId="{739D8A78-918F-47DA-BBBE-9783DF1F88BA}"/>
          </ac:spMkLst>
        </pc:spChg>
        <pc:spChg chg="mod">
          <ac:chgData name="Amelia Veith" userId="15bdf0d5-432d-4157-83ae-63e3a7e1dc2c" providerId="ADAL" clId="{19C312D9-C55A-46B0-BA4E-DABCC52D3103}" dt="2021-11-30T22:17:42.826" v="644"/>
          <ac:spMkLst>
            <pc:docMk/>
            <pc:sldMk cId="4129753806" sldId="257"/>
            <ac:spMk id="292" creationId="{86065C8E-7D41-4501-B1E0-96E9476994A2}"/>
          </ac:spMkLst>
        </pc:spChg>
        <pc:spChg chg="mod">
          <ac:chgData name="Amelia Veith" userId="15bdf0d5-432d-4157-83ae-63e3a7e1dc2c" providerId="ADAL" clId="{19C312D9-C55A-46B0-BA4E-DABCC52D3103}" dt="2022-01-24T23:40:07.692" v="2969" actId="165"/>
          <ac:spMkLst>
            <pc:docMk/>
            <pc:sldMk cId="4129753806" sldId="257"/>
            <ac:spMk id="293" creationId="{82D4F0AE-08E8-4044-B739-B1387DA2A673}"/>
          </ac:spMkLst>
        </pc:spChg>
        <pc:spChg chg="mod">
          <ac:chgData name="Amelia Veith" userId="15bdf0d5-432d-4157-83ae-63e3a7e1dc2c" providerId="ADAL" clId="{19C312D9-C55A-46B0-BA4E-DABCC52D3103}" dt="2021-11-30T22:17:42.826" v="644"/>
          <ac:spMkLst>
            <pc:docMk/>
            <pc:sldMk cId="4129753806" sldId="257"/>
            <ac:spMk id="293" creationId="{FB97B9F2-800D-4A20-AAFE-D561160E790F}"/>
          </ac:spMkLst>
        </pc:spChg>
        <pc:spChg chg="mod">
          <ac:chgData name="Amelia Veith" userId="15bdf0d5-432d-4157-83ae-63e3a7e1dc2c" providerId="ADAL" clId="{19C312D9-C55A-46B0-BA4E-DABCC52D3103}" dt="2021-11-30T22:17:42.826" v="644"/>
          <ac:spMkLst>
            <pc:docMk/>
            <pc:sldMk cId="4129753806" sldId="257"/>
            <ac:spMk id="294" creationId="{BBE78B45-107D-4CFC-B259-C4AA6718810E}"/>
          </ac:spMkLst>
        </pc:spChg>
        <pc:spChg chg="mod">
          <ac:chgData name="Amelia Veith" userId="15bdf0d5-432d-4157-83ae-63e3a7e1dc2c" providerId="ADAL" clId="{19C312D9-C55A-46B0-BA4E-DABCC52D3103}" dt="2022-01-24T23:40:07.692" v="2969" actId="165"/>
          <ac:spMkLst>
            <pc:docMk/>
            <pc:sldMk cId="4129753806" sldId="257"/>
            <ac:spMk id="295" creationId="{600D13AF-41B4-4A39-9CB9-311FFD02A45D}"/>
          </ac:spMkLst>
        </pc:spChg>
        <pc:spChg chg="mod">
          <ac:chgData name="Amelia Veith" userId="15bdf0d5-432d-4157-83ae-63e3a7e1dc2c" providerId="ADAL" clId="{19C312D9-C55A-46B0-BA4E-DABCC52D3103}" dt="2021-11-30T22:17:42.826" v="644"/>
          <ac:spMkLst>
            <pc:docMk/>
            <pc:sldMk cId="4129753806" sldId="257"/>
            <ac:spMk id="295" creationId="{7DBE3EA0-8AAF-46CA-B101-0BAC7674A941}"/>
          </ac:spMkLst>
        </pc:spChg>
        <pc:spChg chg="mod">
          <ac:chgData name="Amelia Veith" userId="15bdf0d5-432d-4157-83ae-63e3a7e1dc2c" providerId="ADAL" clId="{19C312D9-C55A-46B0-BA4E-DABCC52D3103}" dt="2021-11-30T22:17:42.826" v="644"/>
          <ac:spMkLst>
            <pc:docMk/>
            <pc:sldMk cId="4129753806" sldId="257"/>
            <ac:spMk id="296" creationId="{5275BC9F-31A1-42EE-B49B-14C9B703EF85}"/>
          </ac:spMkLst>
        </pc:spChg>
        <pc:spChg chg="mod">
          <ac:chgData name="Amelia Veith" userId="15bdf0d5-432d-4157-83ae-63e3a7e1dc2c" providerId="ADAL" clId="{19C312D9-C55A-46B0-BA4E-DABCC52D3103}" dt="2022-01-24T23:40:07.692" v="2969" actId="165"/>
          <ac:spMkLst>
            <pc:docMk/>
            <pc:sldMk cId="4129753806" sldId="257"/>
            <ac:spMk id="296" creationId="{A2775930-FD29-4D1C-B85A-8D9CA676F1DB}"/>
          </ac:spMkLst>
        </pc:spChg>
        <pc:spChg chg="mod">
          <ac:chgData name="Amelia Veith" userId="15bdf0d5-432d-4157-83ae-63e3a7e1dc2c" providerId="ADAL" clId="{19C312D9-C55A-46B0-BA4E-DABCC52D3103}" dt="2021-11-30T22:17:42.826" v="644"/>
          <ac:spMkLst>
            <pc:docMk/>
            <pc:sldMk cId="4129753806" sldId="257"/>
            <ac:spMk id="297" creationId="{BB073BBA-6C4C-4673-A13D-0C2D220B5020}"/>
          </ac:spMkLst>
        </pc:spChg>
        <pc:spChg chg="mod">
          <ac:chgData name="Amelia Veith" userId="15bdf0d5-432d-4157-83ae-63e3a7e1dc2c" providerId="ADAL" clId="{19C312D9-C55A-46B0-BA4E-DABCC52D3103}" dt="2022-01-24T23:40:07.692" v="2969" actId="165"/>
          <ac:spMkLst>
            <pc:docMk/>
            <pc:sldMk cId="4129753806" sldId="257"/>
            <ac:spMk id="297" creationId="{F231DC37-D801-409E-8AE7-54CDA34A6C4C}"/>
          </ac:spMkLst>
        </pc:spChg>
        <pc:spChg chg="mod">
          <ac:chgData name="Amelia Veith" userId="15bdf0d5-432d-4157-83ae-63e3a7e1dc2c" providerId="ADAL" clId="{19C312D9-C55A-46B0-BA4E-DABCC52D3103}" dt="2021-11-30T22:17:42.826" v="644"/>
          <ac:spMkLst>
            <pc:docMk/>
            <pc:sldMk cId="4129753806" sldId="257"/>
            <ac:spMk id="298" creationId="{0E0AD870-CEF3-40A3-ADD7-09B7D49528C4}"/>
          </ac:spMkLst>
        </pc:spChg>
        <pc:spChg chg="mod">
          <ac:chgData name="Amelia Veith" userId="15bdf0d5-432d-4157-83ae-63e3a7e1dc2c" providerId="ADAL" clId="{19C312D9-C55A-46B0-BA4E-DABCC52D3103}" dt="2022-01-24T23:40:07.692" v="2969" actId="165"/>
          <ac:spMkLst>
            <pc:docMk/>
            <pc:sldMk cId="4129753806" sldId="257"/>
            <ac:spMk id="298" creationId="{19842D2E-4E3C-4EEB-AC1D-8221964E70B0}"/>
          </ac:spMkLst>
        </pc:spChg>
        <pc:spChg chg="mod">
          <ac:chgData name="Amelia Veith" userId="15bdf0d5-432d-4157-83ae-63e3a7e1dc2c" providerId="ADAL" clId="{19C312D9-C55A-46B0-BA4E-DABCC52D3103}" dt="2022-01-24T23:40:07.692" v="2969" actId="165"/>
          <ac:spMkLst>
            <pc:docMk/>
            <pc:sldMk cId="4129753806" sldId="257"/>
            <ac:spMk id="299" creationId="{A4A5CB18-8670-4CFD-8670-D2DD614018FF}"/>
          </ac:spMkLst>
        </pc:spChg>
        <pc:spChg chg="mod">
          <ac:chgData name="Amelia Veith" userId="15bdf0d5-432d-4157-83ae-63e3a7e1dc2c" providerId="ADAL" clId="{19C312D9-C55A-46B0-BA4E-DABCC52D3103}" dt="2022-01-24T23:40:07.692" v="2969" actId="165"/>
          <ac:spMkLst>
            <pc:docMk/>
            <pc:sldMk cId="4129753806" sldId="257"/>
            <ac:spMk id="300" creationId="{080BBCB4-D7A8-4262-9894-C34C104ED806}"/>
          </ac:spMkLst>
        </pc:spChg>
        <pc:spChg chg="mod">
          <ac:chgData name="Amelia Veith" userId="15bdf0d5-432d-4157-83ae-63e3a7e1dc2c" providerId="ADAL" clId="{19C312D9-C55A-46B0-BA4E-DABCC52D3103}" dt="2022-01-24T23:40:07.692" v="2969" actId="165"/>
          <ac:spMkLst>
            <pc:docMk/>
            <pc:sldMk cId="4129753806" sldId="257"/>
            <ac:spMk id="302" creationId="{213041DD-6601-4479-93A6-16CCD4EE276C}"/>
          </ac:spMkLst>
        </pc:spChg>
        <pc:spChg chg="mod">
          <ac:chgData name="Amelia Veith" userId="15bdf0d5-432d-4157-83ae-63e3a7e1dc2c" providerId="ADAL" clId="{19C312D9-C55A-46B0-BA4E-DABCC52D3103}" dt="2022-01-24T23:40:07.692" v="2969" actId="165"/>
          <ac:spMkLst>
            <pc:docMk/>
            <pc:sldMk cId="4129753806" sldId="257"/>
            <ac:spMk id="303" creationId="{618EAF28-A3FE-4CDB-AB03-F30A7C7F626F}"/>
          </ac:spMkLst>
        </pc:spChg>
        <pc:spChg chg="mod">
          <ac:chgData name="Amelia Veith" userId="15bdf0d5-432d-4157-83ae-63e3a7e1dc2c" providerId="ADAL" clId="{19C312D9-C55A-46B0-BA4E-DABCC52D3103}" dt="2022-01-24T23:40:07.692" v="2969" actId="165"/>
          <ac:spMkLst>
            <pc:docMk/>
            <pc:sldMk cId="4129753806" sldId="257"/>
            <ac:spMk id="304" creationId="{BB235423-BF8C-41CF-A276-351984C49148}"/>
          </ac:spMkLst>
        </pc:spChg>
        <pc:spChg chg="mod">
          <ac:chgData name="Amelia Veith" userId="15bdf0d5-432d-4157-83ae-63e3a7e1dc2c" providerId="ADAL" clId="{19C312D9-C55A-46B0-BA4E-DABCC52D3103}" dt="2021-12-02T21:51:12.675" v="1751"/>
          <ac:spMkLst>
            <pc:docMk/>
            <pc:sldMk cId="4129753806" sldId="257"/>
            <ac:spMk id="306" creationId="{D2E3D70D-FAD7-4766-A43A-603A400A0006}"/>
          </ac:spMkLst>
        </pc:spChg>
        <pc:spChg chg="mod">
          <ac:chgData name="Amelia Veith" userId="15bdf0d5-432d-4157-83ae-63e3a7e1dc2c" providerId="ADAL" clId="{19C312D9-C55A-46B0-BA4E-DABCC52D3103}" dt="2021-12-02T21:52:52.829" v="1785" actId="1038"/>
          <ac:spMkLst>
            <pc:docMk/>
            <pc:sldMk cId="4129753806" sldId="257"/>
            <ac:spMk id="307" creationId="{B596A848-3559-425C-BBE0-A31DE07294C6}"/>
          </ac:spMkLst>
        </pc:spChg>
        <pc:spChg chg="mod">
          <ac:chgData name="Amelia Veith" userId="15bdf0d5-432d-4157-83ae-63e3a7e1dc2c" providerId="ADAL" clId="{19C312D9-C55A-46B0-BA4E-DABCC52D3103}" dt="2021-12-02T21:51:12.675" v="1751"/>
          <ac:spMkLst>
            <pc:docMk/>
            <pc:sldMk cId="4129753806" sldId="257"/>
            <ac:spMk id="308" creationId="{96766A51-4D68-44A8-9E6C-AC4D9E6BBAED}"/>
          </ac:spMkLst>
        </pc:spChg>
        <pc:spChg chg="mod">
          <ac:chgData name="Amelia Veith" userId="15bdf0d5-432d-4157-83ae-63e3a7e1dc2c" providerId="ADAL" clId="{19C312D9-C55A-46B0-BA4E-DABCC52D3103}" dt="2022-01-24T23:40:07.692" v="2969" actId="165"/>
          <ac:spMkLst>
            <pc:docMk/>
            <pc:sldMk cId="4129753806" sldId="257"/>
            <ac:spMk id="309" creationId="{15E6715A-7A72-4891-99D9-EF832449729D}"/>
          </ac:spMkLst>
        </pc:spChg>
        <pc:spChg chg="mod">
          <ac:chgData name="Amelia Veith" userId="15bdf0d5-432d-4157-83ae-63e3a7e1dc2c" providerId="ADAL" clId="{19C312D9-C55A-46B0-BA4E-DABCC52D3103}" dt="2022-01-24T23:40:07.692" v="2969" actId="165"/>
          <ac:spMkLst>
            <pc:docMk/>
            <pc:sldMk cId="4129753806" sldId="257"/>
            <ac:spMk id="310" creationId="{C5EFD385-24B0-4C60-AB60-4DE2A4211F93}"/>
          </ac:spMkLst>
        </pc:spChg>
        <pc:spChg chg="mod">
          <ac:chgData name="Amelia Veith" userId="15bdf0d5-432d-4157-83ae-63e3a7e1dc2c" providerId="ADAL" clId="{19C312D9-C55A-46B0-BA4E-DABCC52D3103}" dt="2022-01-24T23:40:07.692" v="2969" actId="165"/>
          <ac:spMkLst>
            <pc:docMk/>
            <pc:sldMk cId="4129753806" sldId="257"/>
            <ac:spMk id="311" creationId="{FFA18866-2CDE-4C68-88E8-977CE37BDFA1}"/>
          </ac:spMkLst>
        </pc:spChg>
        <pc:spChg chg="mod">
          <ac:chgData name="Amelia Veith" userId="15bdf0d5-432d-4157-83ae-63e3a7e1dc2c" providerId="ADAL" clId="{19C312D9-C55A-46B0-BA4E-DABCC52D3103}" dt="2021-11-30T22:17:42.826" v="644"/>
          <ac:spMkLst>
            <pc:docMk/>
            <pc:sldMk cId="4129753806" sldId="257"/>
            <ac:spMk id="320" creationId="{637E7AA2-1557-4F3F-85FC-3FC8C21820FC}"/>
          </ac:spMkLst>
        </pc:spChg>
        <pc:spChg chg="add mod">
          <ac:chgData name="Amelia Veith" userId="15bdf0d5-432d-4157-83ae-63e3a7e1dc2c" providerId="ADAL" clId="{19C312D9-C55A-46B0-BA4E-DABCC52D3103}" dt="2021-11-30T22:17:46.258" v="645" actId="164"/>
          <ac:spMkLst>
            <pc:docMk/>
            <pc:sldMk cId="4129753806" sldId="257"/>
            <ac:spMk id="321" creationId="{2EA8C329-F039-46CD-BA35-D6371E0D3612}"/>
          </ac:spMkLst>
        </pc:spChg>
        <pc:spChg chg="add del mod">
          <ac:chgData name="Amelia Veith" userId="15bdf0d5-432d-4157-83ae-63e3a7e1dc2c" providerId="ADAL" clId="{19C312D9-C55A-46B0-BA4E-DABCC52D3103}" dt="2021-12-02T21:53:18.487" v="1798" actId="478"/>
          <ac:spMkLst>
            <pc:docMk/>
            <pc:sldMk cId="4129753806" sldId="257"/>
            <ac:spMk id="326" creationId="{553C1B9A-EEB7-4DF7-BA9E-52F35073937C}"/>
          </ac:spMkLst>
        </pc:spChg>
        <pc:spChg chg="mod">
          <ac:chgData name="Amelia Veith" userId="15bdf0d5-432d-4157-83ae-63e3a7e1dc2c" providerId="ADAL" clId="{19C312D9-C55A-46B0-BA4E-DABCC52D3103}" dt="2021-11-30T22:17:42.826" v="644"/>
          <ac:spMkLst>
            <pc:docMk/>
            <pc:sldMk cId="4129753806" sldId="257"/>
            <ac:spMk id="327" creationId="{93E21C82-D886-497D-94CB-47D2D9B47A8B}"/>
          </ac:spMkLst>
        </pc:spChg>
        <pc:spChg chg="add mod topLvl">
          <ac:chgData name="Amelia Veith" userId="15bdf0d5-432d-4157-83ae-63e3a7e1dc2c" providerId="ADAL" clId="{19C312D9-C55A-46B0-BA4E-DABCC52D3103}" dt="2022-01-24T23:40:07.692" v="2969" actId="165"/>
          <ac:spMkLst>
            <pc:docMk/>
            <pc:sldMk cId="4129753806" sldId="257"/>
            <ac:spMk id="328" creationId="{D159DB65-8275-424B-B3D8-F2C5A0F92477}"/>
          </ac:spMkLst>
        </pc:spChg>
        <pc:spChg chg="mod topLvl">
          <ac:chgData name="Amelia Veith" userId="15bdf0d5-432d-4157-83ae-63e3a7e1dc2c" providerId="ADAL" clId="{19C312D9-C55A-46B0-BA4E-DABCC52D3103}" dt="2022-01-24T23:40:07.692" v="2969" actId="165"/>
          <ac:spMkLst>
            <pc:docMk/>
            <pc:sldMk cId="4129753806" sldId="257"/>
            <ac:spMk id="329" creationId="{AEF2CE85-27C1-4750-ACC7-0427716E9431}"/>
          </ac:spMkLst>
        </pc:spChg>
        <pc:spChg chg="add del mod">
          <ac:chgData name="Amelia Veith" userId="15bdf0d5-432d-4157-83ae-63e3a7e1dc2c" providerId="ADAL" clId="{19C312D9-C55A-46B0-BA4E-DABCC52D3103}" dt="2021-12-01T02:18:25.731" v="730" actId="478"/>
          <ac:spMkLst>
            <pc:docMk/>
            <pc:sldMk cId="4129753806" sldId="257"/>
            <ac:spMk id="329" creationId="{BABF33DB-1C52-4459-8BD3-321776EC8D14}"/>
          </ac:spMkLst>
        </pc:spChg>
        <pc:spChg chg="add del mod">
          <ac:chgData name="Amelia Veith" userId="15bdf0d5-432d-4157-83ae-63e3a7e1dc2c" providerId="ADAL" clId="{19C312D9-C55A-46B0-BA4E-DABCC52D3103}" dt="2021-12-02T21:17:13.253" v="1067" actId="478"/>
          <ac:spMkLst>
            <pc:docMk/>
            <pc:sldMk cId="4129753806" sldId="257"/>
            <ac:spMk id="330" creationId="{DE4ABF62-C1A5-4B8D-BAA0-3B3D0B85A45D}"/>
          </ac:spMkLst>
        </pc:spChg>
        <pc:spChg chg="add mod">
          <ac:chgData name="Amelia Veith" userId="15bdf0d5-432d-4157-83ae-63e3a7e1dc2c" providerId="ADAL" clId="{19C312D9-C55A-46B0-BA4E-DABCC52D3103}" dt="2021-12-01T02:22:06.603" v="809" actId="207"/>
          <ac:spMkLst>
            <pc:docMk/>
            <pc:sldMk cId="4129753806" sldId="257"/>
            <ac:spMk id="334" creationId="{A42B5550-C9C9-4654-8862-8B9D4B04E77D}"/>
          </ac:spMkLst>
        </pc:spChg>
        <pc:spChg chg="add mod">
          <ac:chgData name="Amelia Veith" userId="15bdf0d5-432d-4157-83ae-63e3a7e1dc2c" providerId="ADAL" clId="{19C312D9-C55A-46B0-BA4E-DABCC52D3103}" dt="2021-12-01T02:22:06.603" v="809" actId="207"/>
          <ac:spMkLst>
            <pc:docMk/>
            <pc:sldMk cId="4129753806" sldId="257"/>
            <ac:spMk id="335" creationId="{06E1EE69-FD50-4E30-9256-D651B0796B2D}"/>
          </ac:spMkLst>
        </pc:spChg>
        <pc:spChg chg="add mod">
          <ac:chgData name="Amelia Veith" userId="15bdf0d5-432d-4157-83ae-63e3a7e1dc2c" providerId="ADAL" clId="{19C312D9-C55A-46B0-BA4E-DABCC52D3103}" dt="2021-12-01T02:21:56.282" v="807" actId="207"/>
          <ac:spMkLst>
            <pc:docMk/>
            <pc:sldMk cId="4129753806" sldId="257"/>
            <ac:spMk id="336" creationId="{13D38B23-6520-4149-885B-D5049C188772}"/>
          </ac:spMkLst>
        </pc:spChg>
        <pc:spChg chg="add mod">
          <ac:chgData name="Amelia Veith" userId="15bdf0d5-432d-4157-83ae-63e3a7e1dc2c" providerId="ADAL" clId="{19C312D9-C55A-46B0-BA4E-DABCC52D3103}" dt="2021-12-01T02:21:56.282" v="807" actId="207"/>
          <ac:spMkLst>
            <pc:docMk/>
            <pc:sldMk cId="4129753806" sldId="257"/>
            <ac:spMk id="337" creationId="{9C7BBBC9-CCCF-43B7-8F7E-A663BA3FB062}"/>
          </ac:spMkLst>
        </pc:spChg>
        <pc:spChg chg="add mod">
          <ac:chgData name="Amelia Veith" userId="15bdf0d5-432d-4157-83ae-63e3a7e1dc2c" providerId="ADAL" clId="{19C312D9-C55A-46B0-BA4E-DABCC52D3103}" dt="2022-01-24T23:40:07.692" v="2969" actId="165"/>
          <ac:spMkLst>
            <pc:docMk/>
            <pc:sldMk cId="4129753806" sldId="257"/>
            <ac:spMk id="338" creationId="{CA77D063-218C-4D86-BA5B-C02C7436C8BF}"/>
          </ac:spMkLst>
        </pc:spChg>
        <pc:spChg chg="add mod">
          <ac:chgData name="Amelia Veith" userId="15bdf0d5-432d-4157-83ae-63e3a7e1dc2c" providerId="ADAL" clId="{19C312D9-C55A-46B0-BA4E-DABCC52D3103}" dt="2022-01-24T23:40:07.692" v="2969" actId="165"/>
          <ac:spMkLst>
            <pc:docMk/>
            <pc:sldMk cId="4129753806" sldId="257"/>
            <ac:spMk id="339" creationId="{9DC2AE19-7871-43CB-AEFB-40D477646395}"/>
          </ac:spMkLst>
        </pc:spChg>
        <pc:spChg chg="mod">
          <ac:chgData name="Amelia Veith" userId="15bdf0d5-432d-4157-83ae-63e3a7e1dc2c" providerId="ADAL" clId="{19C312D9-C55A-46B0-BA4E-DABCC52D3103}" dt="2022-01-24T23:40:07.692" v="2969" actId="165"/>
          <ac:spMkLst>
            <pc:docMk/>
            <pc:sldMk cId="4129753806" sldId="257"/>
            <ac:spMk id="343" creationId="{565531BD-3778-4E9D-8057-CDBA1F034324}"/>
          </ac:spMkLst>
        </pc:spChg>
        <pc:spChg chg="mod">
          <ac:chgData name="Amelia Veith" userId="15bdf0d5-432d-4157-83ae-63e3a7e1dc2c" providerId="ADAL" clId="{19C312D9-C55A-46B0-BA4E-DABCC52D3103}" dt="2022-01-24T23:40:07.692" v="2969" actId="165"/>
          <ac:spMkLst>
            <pc:docMk/>
            <pc:sldMk cId="4129753806" sldId="257"/>
            <ac:spMk id="344" creationId="{7D969152-11B7-41EC-BD42-44EC9C235EAF}"/>
          </ac:spMkLst>
        </pc:spChg>
        <pc:spChg chg="mod">
          <ac:chgData name="Amelia Veith" userId="15bdf0d5-432d-4157-83ae-63e3a7e1dc2c" providerId="ADAL" clId="{19C312D9-C55A-46B0-BA4E-DABCC52D3103}" dt="2022-01-24T23:40:07.692" v="2969" actId="165"/>
          <ac:spMkLst>
            <pc:docMk/>
            <pc:sldMk cId="4129753806" sldId="257"/>
            <ac:spMk id="345" creationId="{EF813C60-04B9-4C8F-975F-222C3738E4CC}"/>
          </ac:spMkLst>
        </pc:spChg>
        <pc:spChg chg="mod">
          <ac:chgData name="Amelia Veith" userId="15bdf0d5-432d-4157-83ae-63e3a7e1dc2c" providerId="ADAL" clId="{19C312D9-C55A-46B0-BA4E-DABCC52D3103}" dt="2022-01-24T23:40:07.692" v="2969" actId="165"/>
          <ac:spMkLst>
            <pc:docMk/>
            <pc:sldMk cId="4129753806" sldId="257"/>
            <ac:spMk id="351" creationId="{AAF5F33D-37B9-406F-BE45-87BAFE24AD38}"/>
          </ac:spMkLst>
        </pc:spChg>
        <pc:spChg chg="mod">
          <ac:chgData name="Amelia Veith" userId="15bdf0d5-432d-4157-83ae-63e3a7e1dc2c" providerId="ADAL" clId="{19C312D9-C55A-46B0-BA4E-DABCC52D3103}" dt="2022-01-24T23:40:07.692" v="2969" actId="165"/>
          <ac:spMkLst>
            <pc:docMk/>
            <pc:sldMk cId="4129753806" sldId="257"/>
            <ac:spMk id="352" creationId="{CF6E47BE-42BD-456F-9FE9-24BB0BCEB15C}"/>
          </ac:spMkLst>
        </pc:spChg>
        <pc:spChg chg="mod">
          <ac:chgData name="Amelia Veith" userId="15bdf0d5-432d-4157-83ae-63e3a7e1dc2c" providerId="ADAL" clId="{19C312D9-C55A-46B0-BA4E-DABCC52D3103}" dt="2022-01-24T23:40:07.692" v="2969" actId="165"/>
          <ac:spMkLst>
            <pc:docMk/>
            <pc:sldMk cId="4129753806" sldId="257"/>
            <ac:spMk id="353" creationId="{09F8E265-2389-41FD-8ED0-285B31D88FF0}"/>
          </ac:spMkLst>
        </pc:spChg>
        <pc:spChg chg="mod">
          <ac:chgData name="Amelia Veith" userId="15bdf0d5-432d-4157-83ae-63e3a7e1dc2c" providerId="ADAL" clId="{19C312D9-C55A-46B0-BA4E-DABCC52D3103}" dt="2022-01-24T23:40:07.692" v="2969" actId="165"/>
          <ac:spMkLst>
            <pc:docMk/>
            <pc:sldMk cId="4129753806" sldId="257"/>
            <ac:spMk id="385" creationId="{075E1199-8C16-4B34-89C6-CCA1218802AF}"/>
          </ac:spMkLst>
        </pc:spChg>
        <pc:spChg chg="mod">
          <ac:chgData name="Amelia Veith" userId="15bdf0d5-432d-4157-83ae-63e3a7e1dc2c" providerId="ADAL" clId="{19C312D9-C55A-46B0-BA4E-DABCC52D3103}" dt="2022-01-24T23:40:07.692" v="2969" actId="165"/>
          <ac:spMkLst>
            <pc:docMk/>
            <pc:sldMk cId="4129753806" sldId="257"/>
            <ac:spMk id="387" creationId="{B5B60C9C-A038-4613-8E21-449C8FF18349}"/>
          </ac:spMkLst>
        </pc:spChg>
        <pc:spChg chg="mod">
          <ac:chgData name="Amelia Veith" userId="15bdf0d5-432d-4157-83ae-63e3a7e1dc2c" providerId="ADAL" clId="{19C312D9-C55A-46B0-BA4E-DABCC52D3103}" dt="2022-01-24T23:40:07.692" v="2969" actId="165"/>
          <ac:spMkLst>
            <pc:docMk/>
            <pc:sldMk cId="4129753806" sldId="257"/>
            <ac:spMk id="389" creationId="{2098A687-2ADE-4C68-B8EC-F4F572CFC6C9}"/>
          </ac:spMkLst>
        </pc:spChg>
        <pc:spChg chg="mod">
          <ac:chgData name="Amelia Veith" userId="15bdf0d5-432d-4157-83ae-63e3a7e1dc2c" providerId="ADAL" clId="{19C312D9-C55A-46B0-BA4E-DABCC52D3103}" dt="2022-01-24T23:40:07.692" v="2969" actId="165"/>
          <ac:spMkLst>
            <pc:docMk/>
            <pc:sldMk cId="4129753806" sldId="257"/>
            <ac:spMk id="390" creationId="{E6AA45EE-7C65-4AA2-B076-17B7285D84E9}"/>
          </ac:spMkLst>
        </pc:spChg>
        <pc:spChg chg="mod">
          <ac:chgData name="Amelia Veith" userId="15bdf0d5-432d-4157-83ae-63e3a7e1dc2c" providerId="ADAL" clId="{19C312D9-C55A-46B0-BA4E-DABCC52D3103}" dt="2022-01-24T23:40:07.692" v="2969" actId="165"/>
          <ac:spMkLst>
            <pc:docMk/>
            <pc:sldMk cId="4129753806" sldId="257"/>
            <ac:spMk id="391" creationId="{37B9B3F4-6DEC-44B7-9EE4-D90BA09EBCE8}"/>
          </ac:spMkLst>
        </pc:spChg>
        <pc:spChg chg="mod">
          <ac:chgData name="Amelia Veith" userId="15bdf0d5-432d-4157-83ae-63e3a7e1dc2c" providerId="ADAL" clId="{19C312D9-C55A-46B0-BA4E-DABCC52D3103}" dt="2022-01-24T23:40:07.692" v="2969" actId="165"/>
          <ac:spMkLst>
            <pc:docMk/>
            <pc:sldMk cId="4129753806" sldId="257"/>
            <ac:spMk id="392" creationId="{538F6E07-09B5-4FF2-90C4-C6FBABD7C0B2}"/>
          </ac:spMkLst>
        </pc:spChg>
        <pc:spChg chg="mod">
          <ac:chgData name="Amelia Veith" userId="15bdf0d5-432d-4157-83ae-63e3a7e1dc2c" providerId="ADAL" clId="{19C312D9-C55A-46B0-BA4E-DABCC52D3103}" dt="2022-01-24T23:40:07.692" v="2969" actId="165"/>
          <ac:spMkLst>
            <pc:docMk/>
            <pc:sldMk cId="4129753806" sldId="257"/>
            <ac:spMk id="393" creationId="{E12F714D-2CEB-4A62-80FA-0E3A07CCCC15}"/>
          </ac:spMkLst>
        </pc:spChg>
        <pc:spChg chg="mod">
          <ac:chgData name="Amelia Veith" userId="15bdf0d5-432d-4157-83ae-63e3a7e1dc2c" providerId="ADAL" clId="{19C312D9-C55A-46B0-BA4E-DABCC52D3103}" dt="2022-01-24T23:40:07.692" v="2969" actId="165"/>
          <ac:spMkLst>
            <pc:docMk/>
            <pc:sldMk cId="4129753806" sldId="257"/>
            <ac:spMk id="394" creationId="{DE0796DA-F6A1-4C08-9A3C-A19DCC2DD9F1}"/>
          </ac:spMkLst>
        </pc:spChg>
        <pc:spChg chg="mod">
          <ac:chgData name="Amelia Veith" userId="15bdf0d5-432d-4157-83ae-63e3a7e1dc2c" providerId="ADAL" clId="{19C312D9-C55A-46B0-BA4E-DABCC52D3103}" dt="2022-01-24T23:40:07.692" v="2969" actId="165"/>
          <ac:spMkLst>
            <pc:docMk/>
            <pc:sldMk cId="4129753806" sldId="257"/>
            <ac:spMk id="395" creationId="{281F7030-3110-41F6-B85C-C9BEAE15777C}"/>
          </ac:spMkLst>
        </pc:spChg>
        <pc:spChg chg="add del mod topLvl">
          <ac:chgData name="Amelia Veith" userId="15bdf0d5-432d-4157-83ae-63e3a7e1dc2c" providerId="ADAL" clId="{19C312D9-C55A-46B0-BA4E-DABCC52D3103}" dt="2022-01-24T23:40:07.692" v="2969" actId="165"/>
          <ac:spMkLst>
            <pc:docMk/>
            <pc:sldMk cId="4129753806" sldId="257"/>
            <ac:spMk id="413" creationId="{767EF99A-1F54-4768-81CB-CE72780A7647}"/>
          </ac:spMkLst>
        </pc:spChg>
        <pc:spChg chg="add del mod">
          <ac:chgData name="Amelia Veith" userId="15bdf0d5-432d-4157-83ae-63e3a7e1dc2c" providerId="ADAL" clId="{19C312D9-C55A-46B0-BA4E-DABCC52D3103}" dt="2021-12-02T22:09:47.973" v="2115" actId="478"/>
          <ac:spMkLst>
            <pc:docMk/>
            <pc:sldMk cId="4129753806" sldId="257"/>
            <ac:spMk id="413" creationId="{BDF80BD2-2C86-469C-A8BC-7FEFD42B5BAC}"/>
          </ac:spMkLst>
        </pc:spChg>
        <pc:spChg chg="mod">
          <ac:chgData name="Amelia Veith" userId="15bdf0d5-432d-4157-83ae-63e3a7e1dc2c" providerId="ADAL" clId="{19C312D9-C55A-46B0-BA4E-DABCC52D3103}" dt="2022-01-24T23:40:07.692" v="2969" actId="165"/>
          <ac:spMkLst>
            <pc:docMk/>
            <pc:sldMk cId="4129753806" sldId="257"/>
            <ac:spMk id="418" creationId="{26AB5936-5766-4897-A187-F3ECF59A150F}"/>
          </ac:spMkLst>
        </pc:spChg>
        <pc:spChg chg="mod">
          <ac:chgData name="Amelia Veith" userId="15bdf0d5-432d-4157-83ae-63e3a7e1dc2c" providerId="ADAL" clId="{19C312D9-C55A-46B0-BA4E-DABCC52D3103}" dt="2022-01-24T23:40:07.692" v="2969" actId="165"/>
          <ac:spMkLst>
            <pc:docMk/>
            <pc:sldMk cId="4129753806" sldId="257"/>
            <ac:spMk id="424" creationId="{F5FF305F-D69B-421B-8E20-D630BB1D0CFC}"/>
          </ac:spMkLst>
        </pc:spChg>
        <pc:spChg chg="mod">
          <ac:chgData name="Amelia Veith" userId="15bdf0d5-432d-4157-83ae-63e3a7e1dc2c" providerId="ADAL" clId="{19C312D9-C55A-46B0-BA4E-DABCC52D3103}" dt="2022-01-24T23:40:07.692" v="2969" actId="165"/>
          <ac:spMkLst>
            <pc:docMk/>
            <pc:sldMk cId="4129753806" sldId="257"/>
            <ac:spMk id="426" creationId="{C4E99046-0D95-44D4-A3D2-223A80F559F1}"/>
          </ac:spMkLst>
        </pc:spChg>
        <pc:spChg chg="mod">
          <ac:chgData name="Amelia Veith" userId="15bdf0d5-432d-4157-83ae-63e3a7e1dc2c" providerId="ADAL" clId="{19C312D9-C55A-46B0-BA4E-DABCC52D3103}" dt="2022-01-24T23:40:07.692" v="2969" actId="165"/>
          <ac:spMkLst>
            <pc:docMk/>
            <pc:sldMk cId="4129753806" sldId="257"/>
            <ac:spMk id="427" creationId="{9F1E96CE-91C1-4415-BD1E-581A77A1B7F8}"/>
          </ac:spMkLst>
        </pc:spChg>
        <pc:spChg chg="mod">
          <ac:chgData name="Amelia Veith" userId="15bdf0d5-432d-4157-83ae-63e3a7e1dc2c" providerId="ADAL" clId="{19C312D9-C55A-46B0-BA4E-DABCC52D3103}" dt="2022-01-24T23:40:07.692" v="2969" actId="165"/>
          <ac:spMkLst>
            <pc:docMk/>
            <pc:sldMk cId="4129753806" sldId="257"/>
            <ac:spMk id="428" creationId="{3FD109A0-8DF7-410C-90B8-4EE8539F164F}"/>
          </ac:spMkLst>
        </pc:spChg>
        <pc:spChg chg="mod">
          <ac:chgData name="Amelia Veith" userId="15bdf0d5-432d-4157-83ae-63e3a7e1dc2c" providerId="ADAL" clId="{19C312D9-C55A-46B0-BA4E-DABCC52D3103}" dt="2022-01-24T23:40:07.692" v="2969" actId="165"/>
          <ac:spMkLst>
            <pc:docMk/>
            <pc:sldMk cId="4129753806" sldId="257"/>
            <ac:spMk id="450" creationId="{C77260A4-C9A2-4377-B5D3-F6951837C20A}"/>
          </ac:spMkLst>
        </pc:spChg>
        <pc:spChg chg="mod">
          <ac:chgData name="Amelia Veith" userId="15bdf0d5-432d-4157-83ae-63e3a7e1dc2c" providerId="ADAL" clId="{19C312D9-C55A-46B0-BA4E-DABCC52D3103}" dt="2022-01-24T23:40:07.692" v="2969" actId="165"/>
          <ac:spMkLst>
            <pc:docMk/>
            <pc:sldMk cId="4129753806" sldId="257"/>
            <ac:spMk id="451" creationId="{0C0069B7-CD10-4ECB-9A5D-CFE071351CD1}"/>
          </ac:spMkLst>
        </pc:spChg>
        <pc:spChg chg="mod">
          <ac:chgData name="Amelia Veith" userId="15bdf0d5-432d-4157-83ae-63e3a7e1dc2c" providerId="ADAL" clId="{19C312D9-C55A-46B0-BA4E-DABCC52D3103}" dt="2022-01-24T23:40:07.692" v="2969" actId="165"/>
          <ac:spMkLst>
            <pc:docMk/>
            <pc:sldMk cId="4129753806" sldId="257"/>
            <ac:spMk id="452" creationId="{CDD70A4A-1543-44C8-9ED0-DC506C62F5CE}"/>
          </ac:spMkLst>
        </pc:spChg>
        <pc:spChg chg="add del mod">
          <ac:chgData name="Amelia Veith" userId="15bdf0d5-432d-4157-83ae-63e3a7e1dc2c" providerId="ADAL" clId="{19C312D9-C55A-46B0-BA4E-DABCC52D3103}" dt="2021-12-02T22:09:48.797" v="2116" actId="478"/>
          <ac:spMkLst>
            <pc:docMk/>
            <pc:sldMk cId="4129753806" sldId="257"/>
            <ac:spMk id="470" creationId="{21FA3E3F-ABDA-4512-9899-80886F7025A7}"/>
          </ac:spMkLst>
        </pc:spChg>
        <pc:spChg chg="add mod topLvl">
          <ac:chgData name="Amelia Veith" userId="15bdf0d5-432d-4157-83ae-63e3a7e1dc2c" providerId="ADAL" clId="{19C312D9-C55A-46B0-BA4E-DABCC52D3103}" dt="2022-01-24T23:40:07.692" v="2969" actId="165"/>
          <ac:spMkLst>
            <pc:docMk/>
            <pc:sldMk cId="4129753806" sldId="257"/>
            <ac:spMk id="470" creationId="{629580D8-4158-4848-B1FE-F6EF6B6958AE}"/>
          </ac:spMkLst>
        </pc:spChg>
        <pc:spChg chg="add mod">
          <ac:chgData name="Amelia Veith" userId="15bdf0d5-432d-4157-83ae-63e3a7e1dc2c" providerId="ADAL" clId="{19C312D9-C55A-46B0-BA4E-DABCC52D3103}" dt="2021-12-02T22:06:00.281" v="2057" actId="571"/>
          <ac:spMkLst>
            <pc:docMk/>
            <pc:sldMk cId="4129753806" sldId="257"/>
            <ac:spMk id="470" creationId="{B6F82EA1-2E92-463A-A0C5-BC5C838AA565}"/>
          </ac:spMkLst>
        </pc:spChg>
        <pc:spChg chg="add mod topLvl">
          <ac:chgData name="Amelia Veith" userId="15bdf0d5-432d-4157-83ae-63e3a7e1dc2c" providerId="ADAL" clId="{19C312D9-C55A-46B0-BA4E-DABCC52D3103}" dt="2022-01-24T23:40:07.692" v="2969" actId="165"/>
          <ac:spMkLst>
            <pc:docMk/>
            <pc:sldMk cId="4129753806" sldId="257"/>
            <ac:spMk id="471" creationId="{49360321-BCF0-4A47-8575-3093EDEA0238}"/>
          </ac:spMkLst>
        </pc:spChg>
        <pc:spChg chg="add mod topLvl">
          <ac:chgData name="Amelia Veith" userId="15bdf0d5-432d-4157-83ae-63e3a7e1dc2c" providerId="ADAL" clId="{19C312D9-C55A-46B0-BA4E-DABCC52D3103}" dt="2022-01-24T23:40:07.692" v="2969" actId="165"/>
          <ac:spMkLst>
            <pc:docMk/>
            <pc:sldMk cId="4129753806" sldId="257"/>
            <ac:spMk id="472" creationId="{81938760-DA12-4076-B0DD-8E6D0EFD6936}"/>
          </ac:spMkLst>
        </pc:spChg>
        <pc:spChg chg="mod">
          <ac:chgData name="Amelia Veith" userId="15bdf0d5-432d-4157-83ae-63e3a7e1dc2c" providerId="ADAL" clId="{19C312D9-C55A-46B0-BA4E-DABCC52D3103}" dt="2022-01-24T23:40:07.692" v="2969" actId="165"/>
          <ac:spMkLst>
            <pc:docMk/>
            <pc:sldMk cId="4129753806" sldId="257"/>
            <ac:spMk id="478" creationId="{A078C61C-C83B-44EA-AF14-06DA15770D18}"/>
          </ac:spMkLst>
        </pc:spChg>
        <pc:spChg chg="mod">
          <ac:chgData name="Amelia Veith" userId="15bdf0d5-432d-4157-83ae-63e3a7e1dc2c" providerId="ADAL" clId="{19C312D9-C55A-46B0-BA4E-DABCC52D3103}" dt="2022-01-24T23:40:07.692" v="2969" actId="165"/>
          <ac:spMkLst>
            <pc:docMk/>
            <pc:sldMk cId="4129753806" sldId="257"/>
            <ac:spMk id="479" creationId="{0B902690-2BFB-4978-9B67-A026C8395C21}"/>
          </ac:spMkLst>
        </pc:spChg>
        <pc:spChg chg="mod">
          <ac:chgData name="Amelia Veith" userId="15bdf0d5-432d-4157-83ae-63e3a7e1dc2c" providerId="ADAL" clId="{19C312D9-C55A-46B0-BA4E-DABCC52D3103}" dt="2022-01-24T23:40:07.692" v="2969" actId="165"/>
          <ac:spMkLst>
            <pc:docMk/>
            <pc:sldMk cId="4129753806" sldId="257"/>
            <ac:spMk id="480" creationId="{4E65B555-3112-4877-8003-53477F6FF872}"/>
          </ac:spMkLst>
        </pc:spChg>
        <pc:spChg chg="mod">
          <ac:chgData name="Amelia Veith" userId="15bdf0d5-432d-4157-83ae-63e3a7e1dc2c" providerId="ADAL" clId="{19C312D9-C55A-46B0-BA4E-DABCC52D3103}" dt="2022-01-24T23:40:07.692" v="2969" actId="165"/>
          <ac:spMkLst>
            <pc:docMk/>
            <pc:sldMk cId="4129753806" sldId="257"/>
            <ac:spMk id="487" creationId="{B21CB28F-1BCB-4178-912A-93BD35994821}"/>
          </ac:spMkLst>
        </pc:spChg>
        <pc:spChg chg="mod">
          <ac:chgData name="Amelia Veith" userId="15bdf0d5-432d-4157-83ae-63e3a7e1dc2c" providerId="ADAL" clId="{19C312D9-C55A-46B0-BA4E-DABCC52D3103}" dt="2022-01-24T23:40:07.692" v="2969" actId="165"/>
          <ac:spMkLst>
            <pc:docMk/>
            <pc:sldMk cId="4129753806" sldId="257"/>
            <ac:spMk id="488" creationId="{1A26F5C6-3107-4962-9F60-3FC2BE39F6C0}"/>
          </ac:spMkLst>
        </pc:spChg>
        <pc:spChg chg="mod">
          <ac:chgData name="Amelia Veith" userId="15bdf0d5-432d-4157-83ae-63e3a7e1dc2c" providerId="ADAL" clId="{19C312D9-C55A-46B0-BA4E-DABCC52D3103}" dt="2022-01-24T23:40:07.692" v="2969" actId="165"/>
          <ac:spMkLst>
            <pc:docMk/>
            <pc:sldMk cId="4129753806" sldId="257"/>
            <ac:spMk id="489" creationId="{B2B99881-92A6-46CF-B282-47EA6018CB0B}"/>
          </ac:spMkLst>
        </pc:spChg>
        <pc:spChg chg="mod topLvl">
          <ac:chgData name="Amelia Veith" userId="15bdf0d5-432d-4157-83ae-63e3a7e1dc2c" providerId="ADAL" clId="{19C312D9-C55A-46B0-BA4E-DABCC52D3103}" dt="2022-01-24T23:40:07.692" v="2969" actId="165"/>
          <ac:spMkLst>
            <pc:docMk/>
            <pc:sldMk cId="4129753806" sldId="257"/>
            <ac:spMk id="507" creationId="{17DF17A5-D3F9-4C06-B717-0F20FBB86DF5}"/>
          </ac:spMkLst>
        </pc:spChg>
        <pc:spChg chg="mod">
          <ac:chgData name="Amelia Veith" userId="15bdf0d5-432d-4157-83ae-63e3a7e1dc2c" providerId="ADAL" clId="{19C312D9-C55A-46B0-BA4E-DABCC52D3103}" dt="2021-12-02T22:27:41.263" v="2265"/>
          <ac:spMkLst>
            <pc:docMk/>
            <pc:sldMk cId="4129753806" sldId="257"/>
            <ac:spMk id="508" creationId="{4D09EB33-A018-497A-B292-4E60B2BD48BA}"/>
          </ac:spMkLst>
        </pc:spChg>
        <pc:spChg chg="mod">
          <ac:chgData name="Amelia Veith" userId="15bdf0d5-432d-4157-83ae-63e3a7e1dc2c" providerId="ADAL" clId="{19C312D9-C55A-46B0-BA4E-DABCC52D3103}" dt="2021-12-02T22:27:41.263" v="2265"/>
          <ac:spMkLst>
            <pc:docMk/>
            <pc:sldMk cId="4129753806" sldId="257"/>
            <ac:spMk id="509" creationId="{95E098D0-064B-4579-AA24-080D1B6942F3}"/>
          </ac:spMkLst>
        </pc:spChg>
        <pc:spChg chg="mod">
          <ac:chgData name="Amelia Veith" userId="15bdf0d5-432d-4157-83ae-63e3a7e1dc2c" providerId="ADAL" clId="{19C312D9-C55A-46B0-BA4E-DABCC52D3103}" dt="2021-12-02T22:27:41.263" v="2265"/>
          <ac:spMkLst>
            <pc:docMk/>
            <pc:sldMk cId="4129753806" sldId="257"/>
            <ac:spMk id="510" creationId="{E94374F4-22BC-428E-BE8D-7F00407C307F}"/>
          </ac:spMkLst>
        </pc:spChg>
        <pc:spChg chg="mod topLvl">
          <ac:chgData name="Amelia Veith" userId="15bdf0d5-432d-4157-83ae-63e3a7e1dc2c" providerId="ADAL" clId="{19C312D9-C55A-46B0-BA4E-DABCC52D3103}" dt="2022-01-24T23:40:07.692" v="2969" actId="165"/>
          <ac:spMkLst>
            <pc:docMk/>
            <pc:sldMk cId="4129753806" sldId="257"/>
            <ac:spMk id="518" creationId="{E0083398-B2A8-48DE-B805-8835A5BEB74D}"/>
          </ac:spMkLst>
        </pc:spChg>
        <pc:spChg chg="add del mod">
          <ac:chgData name="Amelia Veith" userId="15bdf0d5-432d-4157-83ae-63e3a7e1dc2c" providerId="ADAL" clId="{19C312D9-C55A-46B0-BA4E-DABCC52D3103}" dt="2021-12-02T22:30:14.494" v="2311" actId="478"/>
          <ac:spMkLst>
            <pc:docMk/>
            <pc:sldMk cId="4129753806" sldId="257"/>
            <ac:spMk id="519" creationId="{3027EEC7-07DC-49AA-B7CA-9886C30F69A7}"/>
          </ac:spMkLst>
        </pc:spChg>
        <pc:spChg chg="del mod">
          <ac:chgData name="Amelia Veith" userId="15bdf0d5-432d-4157-83ae-63e3a7e1dc2c" providerId="ADAL" clId="{19C312D9-C55A-46B0-BA4E-DABCC52D3103}" dt="2021-12-02T22:30:01.526" v="2306" actId="478"/>
          <ac:spMkLst>
            <pc:docMk/>
            <pc:sldMk cId="4129753806" sldId="257"/>
            <ac:spMk id="520" creationId="{50F81C9E-E6A4-4FA8-B024-DADB73EDCF12}"/>
          </ac:spMkLst>
        </pc:spChg>
        <pc:spChg chg="mod">
          <ac:chgData name="Amelia Veith" userId="15bdf0d5-432d-4157-83ae-63e3a7e1dc2c" providerId="ADAL" clId="{19C312D9-C55A-46B0-BA4E-DABCC52D3103}" dt="2021-12-02T22:27:41.263" v="2265"/>
          <ac:spMkLst>
            <pc:docMk/>
            <pc:sldMk cId="4129753806" sldId="257"/>
            <ac:spMk id="521" creationId="{7BC3F72B-BC18-48CB-A45B-B848190C4338}"/>
          </ac:spMkLst>
        </pc:spChg>
        <pc:spChg chg="mod topLvl">
          <ac:chgData name="Amelia Veith" userId="15bdf0d5-432d-4157-83ae-63e3a7e1dc2c" providerId="ADAL" clId="{19C312D9-C55A-46B0-BA4E-DABCC52D3103}" dt="2022-01-24T23:40:07.692" v="2969" actId="165"/>
          <ac:spMkLst>
            <pc:docMk/>
            <pc:sldMk cId="4129753806" sldId="257"/>
            <ac:spMk id="530" creationId="{81A22CCA-B6C0-4026-B7B2-8A6900BE50E6}"/>
          </ac:spMkLst>
        </pc:spChg>
        <pc:spChg chg="mod topLvl">
          <ac:chgData name="Amelia Veith" userId="15bdf0d5-432d-4157-83ae-63e3a7e1dc2c" providerId="ADAL" clId="{19C312D9-C55A-46B0-BA4E-DABCC52D3103}" dt="2022-01-24T23:40:07.692" v="2969" actId="165"/>
          <ac:spMkLst>
            <pc:docMk/>
            <pc:sldMk cId="4129753806" sldId="257"/>
            <ac:spMk id="531" creationId="{E42F77C1-1712-4C38-8C36-EF977212344D}"/>
          </ac:spMkLst>
        </pc:spChg>
        <pc:spChg chg="mod">
          <ac:chgData name="Amelia Veith" userId="15bdf0d5-432d-4157-83ae-63e3a7e1dc2c" providerId="ADAL" clId="{19C312D9-C55A-46B0-BA4E-DABCC52D3103}" dt="2022-01-24T23:40:07.692" v="2969" actId="165"/>
          <ac:spMkLst>
            <pc:docMk/>
            <pc:sldMk cId="4129753806" sldId="257"/>
            <ac:spMk id="533" creationId="{BD01A81F-BA3E-4BF3-8F4B-B1C48F4D5621}"/>
          </ac:spMkLst>
        </pc:spChg>
        <pc:spChg chg="mod">
          <ac:chgData name="Amelia Veith" userId="15bdf0d5-432d-4157-83ae-63e3a7e1dc2c" providerId="ADAL" clId="{19C312D9-C55A-46B0-BA4E-DABCC52D3103}" dt="2022-01-24T23:40:07.692" v="2969" actId="165"/>
          <ac:spMkLst>
            <pc:docMk/>
            <pc:sldMk cId="4129753806" sldId="257"/>
            <ac:spMk id="534" creationId="{9FD72189-F76A-448D-B5B5-05FEBDBCB5DF}"/>
          </ac:spMkLst>
        </pc:spChg>
        <pc:spChg chg="mod">
          <ac:chgData name="Amelia Veith" userId="15bdf0d5-432d-4157-83ae-63e3a7e1dc2c" providerId="ADAL" clId="{19C312D9-C55A-46B0-BA4E-DABCC52D3103}" dt="2022-01-24T23:40:07.692" v="2969" actId="165"/>
          <ac:spMkLst>
            <pc:docMk/>
            <pc:sldMk cId="4129753806" sldId="257"/>
            <ac:spMk id="535" creationId="{922F1C7D-6C39-49CD-B2B7-DCCAB8838FFB}"/>
          </ac:spMkLst>
        </pc:spChg>
        <pc:spChg chg="mod">
          <ac:chgData name="Amelia Veith" userId="15bdf0d5-432d-4157-83ae-63e3a7e1dc2c" providerId="ADAL" clId="{19C312D9-C55A-46B0-BA4E-DABCC52D3103}" dt="2022-01-24T23:40:07.692" v="2969" actId="165"/>
          <ac:spMkLst>
            <pc:docMk/>
            <pc:sldMk cId="4129753806" sldId="257"/>
            <ac:spMk id="554" creationId="{D8D1EBEF-CC9A-41FF-9C24-AB8E860F55D5}"/>
          </ac:spMkLst>
        </pc:spChg>
        <pc:spChg chg="mod">
          <ac:chgData name="Amelia Veith" userId="15bdf0d5-432d-4157-83ae-63e3a7e1dc2c" providerId="ADAL" clId="{19C312D9-C55A-46B0-BA4E-DABCC52D3103}" dt="2022-01-24T23:40:07.692" v="2969" actId="165"/>
          <ac:spMkLst>
            <pc:docMk/>
            <pc:sldMk cId="4129753806" sldId="257"/>
            <ac:spMk id="555" creationId="{2E4A4417-03FB-425C-9C78-3541DADE6BEA}"/>
          </ac:spMkLst>
        </pc:spChg>
        <pc:spChg chg="mod topLvl">
          <ac:chgData name="Amelia Veith" userId="15bdf0d5-432d-4157-83ae-63e3a7e1dc2c" providerId="ADAL" clId="{19C312D9-C55A-46B0-BA4E-DABCC52D3103}" dt="2022-01-24T23:40:07.692" v="2969" actId="165"/>
          <ac:spMkLst>
            <pc:docMk/>
            <pc:sldMk cId="4129753806" sldId="257"/>
            <ac:spMk id="556" creationId="{97BF7B39-C750-4590-8B4C-FDFD6ED30FE0}"/>
          </ac:spMkLst>
        </pc:spChg>
        <pc:spChg chg="mod">
          <ac:chgData name="Amelia Veith" userId="15bdf0d5-432d-4157-83ae-63e3a7e1dc2c" providerId="ADAL" clId="{19C312D9-C55A-46B0-BA4E-DABCC52D3103}" dt="2022-01-24T23:40:07.692" v="2969" actId="165"/>
          <ac:spMkLst>
            <pc:docMk/>
            <pc:sldMk cId="4129753806" sldId="257"/>
            <ac:spMk id="558" creationId="{C633F7F4-E4AE-4817-A15F-AD6A801FDB66}"/>
          </ac:spMkLst>
        </pc:spChg>
        <pc:spChg chg="mod">
          <ac:chgData name="Amelia Veith" userId="15bdf0d5-432d-4157-83ae-63e3a7e1dc2c" providerId="ADAL" clId="{19C312D9-C55A-46B0-BA4E-DABCC52D3103}" dt="2022-01-24T23:40:07.692" v="2969" actId="165"/>
          <ac:spMkLst>
            <pc:docMk/>
            <pc:sldMk cId="4129753806" sldId="257"/>
            <ac:spMk id="559" creationId="{5E2A4571-5F3A-45F8-9521-244E855F0F72}"/>
          </ac:spMkLst>
        </pc:spChg>
        <pc:spChg chg="mod">
          <ac:chgData name="Amelia Veith" userId="15bdf0d5-432d-4157-83ae-63e3a7e1dc2c" providerId="ADAL" clId="{19C312D9-C55A-46B0-BA4E-DABCC52D3103}" dt="2022-01-24T23:40:07.692" v="2969" actId="165"/>
          <ac:spMkLst>
            <pc:docMk/>
            <pc:sldMk cId="4129753806" sldId="257"/>
            <ac:spMk id="560" creationId="{DFA30A3E-F313-4154-8146-6463A4B0D32F}"/>
          </ac:spMkLst>
        </pc:spChg>
        <pc:spChg chg="mod">
          <ac:chgData name="Amelia Veith" userId="15bdf0d5-432d-4157-83ae-63e3a7e1dc2c" providerId="ADAL" clId="{19C312D9-C55A-46B0-BA4E-DABCC52D3103}" dt="2022-01-24T23:40:07.692" v="2969" actId="165"/>
          <ac:spMkLst>
            <pc:docMk/>
            <pc:sldMk cId="4129753806" sldId="257"/>
            <ac:spMk id="578" creationId="{894A67FC-FDB6-4512-9B69-B62CE6674BB2}"/>
          </ac:spMkLst>
        </pc:spChg>
        <pc:spChg chg="mod">
          <ac:chgData name="Amelia Veith" userId="15bdf0d5-432d-4157-83ae-63e3a7e1dc2c" providerId="ADAL" clId="{19C312D9-C55A-46B0-BA4E-DABCC52D3103}" dt="2022-01-24T23:40:07.692" v="2969" actId="165"/>
          <ac:spMkLst>
            <pc:docMk/>
            <pc:sldMk cId="4129753806" sldId="257"/>
            <ac:spMk id="579" creationId="{A1ABCD24-8773-4A02-BCE6-0B84C20A2E0E}"/>
          </ac:spMkLst>
        </pc:spChg>
        <pc:spChg chg="mod">
          <ac:chgData name="Amelia Veith" userId="15bdf0d5-432d-4157-83ae-63e3a7e1dc2c" providerId="ADAL" clId="{19C312D9-C55A-46B0-BA4E-DABCC52D3103}" dt="2022-01-24T23:40:07.692" v="2969" actId="165"/>
          <ac:spMkLst>
            <pc:docMk/>
            <pc:sldMk cId="4129753806" sldId="257"/>
            <ac:spMk id="581" creationId="{D5C4688B-2664-4B61-8E7F-46B511991736}"/>
          </ac:spMkLst>
        </pc:spChg>
        <pc:spChg chg="mod">
          <ac:chgData name="Amelia Veith" userId="15bdf0d5-432d-4157-83ae-63e3a7e1dc2c" providerId="ADAL" clId="{19C312D9-C55A-46B0-BA4E-DABCC52D3103}" dt="2022-01-24T23:40:07.692" v="2969" actId="165"/>
          <ac:spMkLst>
            <pc:docMk/>
            <pc:sldMk cId="4129753806" sldId="257"/>
            <ac:spMk id="582" creationId="{E3E9EEB9-E732-4C27-B701-DD978D4CD2BB}"/>
          </ac:spMkLst>
        </pc:spChg>
        <pc:spChg chg="mod">
          <ac:chgData name="Amelia Veith" userId="15bdf0d5-432d-4157-83ae-63e3a7e1dc2c" providerId="ADAL" clId="{19C312D9-C55A-46B0-BA4E-DABCC52D3103}" dt="2022-01-24T23:40:07.692" v="2969" actId="165"/>
          <ac:spMkLst>
            <pc:docMk/>
            <pc:sldMk cId="4129753806" sldId="257"/>
            <ac:spMk id="583" creationId="{B31F25B6-045B-41A9-8063-44BB21A99853}"/>
          </ac:spMkLst>
        </pc:spChg>
        <pc:spChg chg="mod">
          <ac:chgData name="Amelia Veith" userId="15bdf0d5-432d-4157-83ae-63e3a7e1dc2c" providerId="ADAL" clId="{19C312D9-C55A-46B0-BA4E-DABCC52D3103}" dt="2022-01-24T23:40:07.692" v="2969" actId="165"/>
          <ac:spMkLst>
            <pc:docMk/>
            <pc:sldMk cId="4129753806" sldId="257"/>
            <ac:spMk id="602" creationId="{6F2C799A-CA36-46AC-8B12-E20F75E1AF7E}"/>
          </ac:spMkLst>
        </pc:spChg>
        <pc:spChg chg="mod">
          <ac:chgData name="Amelia Veith" userId="15bdf0d5-432d-4157-83ae-63e3a7e1dc2c" providerId="ADAL" clId="{19C312D9-C55A-46B0-BA4E-DABCC52D3103}" dt="2022-01-24T23:40:07.692" v="2969" actId="165"/>
          <ac:spMkLst>
            <pc:docMk/>
            <pc:sldMk cId="4129753806" sldId="257"/>
            <ac:spMk id="603" creationId="{EAF5DD62-BD1B-4168-855D-02293E586F1E}"/>
          </ac:spMkLst>
        </pc:spChg>
        <pc:spChg chg="mod">
          <ac:chgData name="Amelia Veith" userId="15bdf0d5-432d-4157-83ae-63e3a7e1dc2c" providerId="ADAL" clId="{19C312D9-C55A-46B0-BA4E-DABCC52D3103}" dt="2022-01-24T23:40:07.692" v="2969" actId="165"/>
          <ac:spMkLst>
            <pc:docMk/>
            <pc:sldMk cId="4129753806" sldId="257"/>
            <ac:spMk id="604" creationId="{EE08F13C-7ED2-4B8D-A0DB-BEDBB95889C6}"/>
          </ac:spMkLst>
        </pc:spChg>
        <pc:spChg chg="mod">
          <ac:chgData name="Amelia Veith" userId="15bdf0d5-432d-4157-83ae-63e3a7e1dc2c" providerId="ADAL" clId="{19C312D9-C55A-46B0-BA4E-DABCC52D3103}" dt="2022-01-24T23:40:07.692" v="2969" actId="165"/>
          <ac:spMkLst>
            <pc:docMk/>
            <pc:sldMk cId="4129753806" sldId="257"/>
            <ac:spMk id="626" creationId="{98293719-DD09-4CC2-BCA3-FFBFFC4F1AB3}"/>
          </ac:spMkLst>
        </pc:spChg>
        <pc:spChg chg="mod">
          <ac:chgData name="Amelia Veith" userId="15bdf0d5-432d-4157-83ae-63e3a7e1dc2c" providerId="ADAL" clId="{19C312D9-C55A-46B0-BA4E-DABCC52D3103}" dt="2022-01-24T23:40:07.692" v="2969" actId="165"/>
          <ac:spMkLst>
            <pc:docMk/>
            <pc:sldMk cId="4129753806" sldId="257"/>
            <ac:spMk id="627" creationId="{7F815FB6-656A-442D-AA00-45BD03A5BEF5}"/>
          </ac:spMkLst>
        </pc:spChg>
        <pc:spChg chg="mod">
          <ac:chgData name="Amelia Veith" userId="15bdf0d5-432d-4157-83ae-63e3a7e1dc2c" providerId="ADAL" clId="{19C312D9-C55A-46B0-BA4E-DABCC52D3103}" dt="2022-01-24T23:40:07.692" v="2969" actId="165"/>
          <ac:spMkLst>
            <pc:docMk/>
            <pc:sldMk cId="4129753806" sldId="257"/>
            <ac:spMk id="628" creationId="{70AF8277-E985-430A-B411-BF5BCF60CACB}"/>
          </ac:spMkLst>
        </pc:spChg>
        <pc:spChg chg="mod">
          <ac:chgData name="Amelia Veith" userId="15bdf0d5-432d-4157-83ae-63e3a7e1dc2c" providerId="ADAL" clId="{19C312D9-C55A-46B0-BA4E-DABCC52D3103}" dt="2021-12-02T22:27:41.263" v="2265"/>
          <ac:spMkLst>
            <pc:docMk/>
            <pc:sldMk cId="4129753806" sldId="257"/>
            <ac:spMk id="654" creationId="{ED09376A-33EC-4CCC-BA32-668EED1C62D5}"/>
          </ac:spMkLst>
        </pc:spChg>
        <pc:spChg chg="mod">
          <ac:chgData name="Amelia Veith" userId="15bdf0d5-432d-4157-83ae-63e3a7e1dc2c" providerId="ADAL" clId="{19C312D9-C55A-46B0-BA4E-DABCC52D3103}" dt="2021-12-02T22:27:41.263" v="2265"/>
          <ac:spMkLst>
            <pc:docMk/>
            <pc:sldMk cId="4129753806" sldId="257"/>
            <ac:spMk id="655" creationId="{92AA4D3F-4196-4318-9CEA-2D5DB79A8C99}"/>
          </ac:spMkLst>
        </pc:spChg>
        <pc:spChg chg="mod">
          <ac:chgData name="Amelia Veith" userId="15bdf0d5-432d-4157-83ae-63e3a7e1dc2c" providerId="ADAL" clId="{19C312D9-C55A-46B0-BA4E-DABCC52D3103}" dt="2021-12-02T22:27:41.263" v="2265"/>
          <ac:spMkLst>
            <pc:docMk/>
            <pc:sldMk cId="4129753806" sldId="257"/>
            <ac:spMk id="656" creationId="{97346C11-C011-47D7-AE93-C0176C13B551}"/>
          </ac:spMkLst>
        </pc:spChg>
        <pc:spChg chg="mod">
          <ac:chgData name="Amelia Veith" userId="15bdf0d5-432d-4157-83ae-63e3a7e1dc2c" providerId="ADAL" clId="{19C312D9-C55A-46B0-BA4E-DABCC52D3103}" dt="2021-12-02T22:31:13.985" v="2318"/>
          <ac:spMkLst>
            <pc:docMk/>
            <pc:sldMk cId="4129753806" sldId="257"/>
            <ac:spMk id="663" creationId="{E6239985-C8F5-4D1F-9249-8BBB42AFEA4D}"/>
          </ac:spMkLst>
        </pc:spChg>
        <pc:spChg chg="mod">
          <ac:chgData name="Amelia Veith" userId="15bdf0d5-432d-4157-83ae-63e3a7e1dc2c" providerId="ADAL" clId="{19C312D9-C55A-46B0-BA4E-DABCC52D3103}" dt="2021-12-02T22:31:13.985" v="2318"/>
          <ac:spMkLst>
            <pc:docMk/>
            <pc:sldMk cId="4129753806" sldId="257"/>
            <ac:spMk id="664" creationId="{649EAA81-833C-4B9A-AC05-6E285F95B846}"/>
          </ac:spMkLst>
        </pc:spChg>
        <pc:spChg chg="mod">
          <ac:chgData name="Amelia Veith" userId="15bdf0d5-432d-4157-83ae-63e3a7e1dc2c" providerId="ADAL" clId="{19C312D9-C55A-46B0-BA4E-DABCC52D3103}" dt="2021-12-02T22:31:13.985" v="2318"/>
          <ac:spMkLst>
            <pc:docMk/>
            <pc:sldMk cId="4129753806" sldId="257"/>
            <ac:spMk id="665" creationId="{CC6411BF-F9D2-4EFD-B50B-10C9393F9F7E}"/>
          </ac:spMkLst>
        </pc:spChg>
        <pc:spChg chg="mod">
          <ac:chgData name="Amelia Veith" userId="15bdf0d5-432d-4157-83ae-63e3a7e1dc2c" providerId="ADAL" clId="{19C312D9-C55A-46B0-BA4E-DABCC52D3103}" dt="2021-12-02T22:31:13.985" v="2318"/>
          <ac:spMkLst>
            <pc:docMk/>
            <pc:sldMk cId="4129753806" sldId="257"/>
            <ac:spMk id="683" creationId="{B197E28F-F82D-43DE-9F74-F1B04CAA8624}"/>
          </ac:spMkLst>
        </pc:spChg>
        <pc:spChg chg="mod">
          <ac:chgData name="Amelia Veith" userId="15bdf0d5-432d-4157-83ae-63e3a7e1dc2c" providerId="ADAL" clId="{19C312D9-C55A-46B0-BA4E-DABCC52D3103}" dt="2021-12-02T22:31:13.985" v="2318"/>
          <ac:spMkLst>
            <pc:docMk/>
            <pc:sldMk cId="4129753806" sldId="257"/>
            <ac:spMk id="684" creationId="{F69F8603-0075-4DB2-BFAD-C798FDBF231E}"/>
          </ac:spMkLst>
        </pc:spChg>
        <pc:spChg chg="mod">
          <ac:chgData name="Amelia Veith" userId="15bdf0d5-432d-4157-83ae-63e3a7e1dc2c" providerId="ADAL" clId="{19C312D9-C55A-46B0-BA4E-DABCC52D3103}" dt="2021-12-02T22:31:13.985" v="2318"/>
          <ac:spMkLst>
            <pc:docMk/>
            <pc:sldMk cId="4129753806" sldId="257"/>
            <ac:spMk id="685" creationId="{2ADB77BE-6DAF-4109-B545-688944D6CA3B}"/>
          </ac:spMkLst>
        </pc:spChg>
        <pc:spChg chg="add mod topLvl">
          <ac:chgData name="Amelia Veith" userId="15bdf0d5-432d-4157-83ae-63e3a7e1dc2c" providerId="ADAL" clId="{19C312D9-C55A-46B0-BA4E-DABCC52D3103}" dt="2022-01-24T23:40:07.692" v="2969" actId="165"/>
          <ac:spMkLst>
            <pc:docMk/>
            <pc:sldMk cId="4129753806" sldId="257"/>
            <ac:spMk id="686" creationId="{D8066F75-F46A-42FD-A9F1-DC14863ABBEE}"/>
          </ac:spMkLst>
        </pc:spChg>
        <pc:spChg chg="add del mod">
          <ac:chgData name="Amelia Veith" userId="15bdf0d5-432d-4157-83ae-63e3a7e1dc2c" providerId="ADAL" clId="{19C312D9-C55A-46B0-BA4E-DABCC52D3103}" dt="2021-12-02T22:35:37.400" v="2368" actId="478"/>
          <ac:spMkLst>
            <pc:docMk/>
            <pc:sldMk cId="4129753806" sldId="257"/>
            <ac:spMk id="687" creationId="{FC99C068-7B16-4D68-BBD7-2A17D21CB82A}"/>
          </ac:spMkLst>
        </pc:spChg>
        <pc:spChg chg="mod">
          <ac:chgData name="Amelia Veith" userId="15bdf0d5-432d-4157-83ae-63e3a7e1dc2c" providerId="ADAL" clId="{19C312D9-C55A-46B0-BA4E-DABCC52D3103}" dt="2022-01-24T23:40:07.692" v="2969" actId="165"/>
          <ac:spMkLst>
            <pc:docMk/>
            <pc:sldMk cId="4129753806" sldId="257"/>
            <ac:spMk id="689" creationId="{65A96492-D237-4107-BA5A-D205DFF9B907}"/>
          </ac:spMkLst>
        </pc:spChg>
        <pc:spChg chg="mod">
          <ac:chgData name="Amelia Veith" userId="15bdf0d5-432d-4157-83ae-63e3a7e1dc2c" providerId="ADAL" clId="{19C312D9-C55A-46B0-BA4E-DABCC52D3103}" dt="2022-01-24T23:40:07.692" v="2969" actId="165"/>
          <ac:spMkLst>
            <pc:docMk/>
            <pc:sldMk cId="4129753806" sldId="257"/>
            <ac:spMk id="690" creationId="{8B024B6C-A34C-4CBD-B4D3-3EA39758488C}"/>
          </ac:spMkLst>
        </pc:spChg>
        <pc:spChg chg="mod">
          <ac:chgData name="Amelia Veith" userId="15bdf0d5-432d-4157-83ae-63e3a7e1dc2c" providerId="ADAL" clId="{19C312D9-C55A-46B0-BA4E-DABCC52D3103}" dt="2022-01-24T23:40:07.692" v="2969" actId="165"/>
          <ac:spMkLst>
            <pc:docMk/>
            <pc:sldMk cId="4129753806" sldId="257"/>
            <ac:spMk id="691" creationId="{5F0BB274-3505-4691-9A61-7353BF1ABB17}"/>
          </ac:spMkLst>
        </pc:spChg>
        <pc:spChg chg="mod">
          <ac:chgData name="Amelia Veith" userId="15bdf0d5-432d-4157-83ae-63e3a7e1dc2c" providerId="ADAL" clId="{19C312D9-C55A-46B0-BA4E-DABCC52D3103}" dt="2022-01-24T23:40:07.692" v="2969" actId="165"/>
          <ac:spMkLst>
            <pc:docMk/>
            <pc:sldMk cId="4129753806" sldId="257"/>
            <ac:spMk id="692" creationId="{06101A29-CA67-4A12-A572-8AB68D0182C5}"/>
          </ac:spMkLst>
        </pc:spChg>
        <pc:spChg chg="mod">
          <ac:chgData name="Amelia Veith" userId="15bdf0d5-432d-4157-83ae-63e3a7e1dc2c" providerId="ADAL" clId="{19C312D9-C55A-46B0-BA4E-DABCC52D3103}" dt="2022-01-24T23:40:07.692" v="2969" actId="165"/>
          <ac:spMkLst>
            <pc:docMk/>
            <pc:sldMk cId="4129753806" sldId="257"/>
            <ac:spMk id="693" creationId="{5E8CEC12-63F1-4D48-ACC5-0CF03EA6B59D}"/>
          </ac:spMkLst>
        </pc:spChg>
        <pc:spChg chg="add mod topLvl">
          <ac:chgData name="Amelia Veith" userId="15bdf0d5-432d-4157-83ae-63e3a7e1dc2c" providerId="ADAL" clId="{19C312D9-C55A-46B0-BA4E-DABCC52D3103}" dt="2022-01-24T23:40:07.692" v="2969" actId="165"/>
          <ac:spMkLst>
            <pc:docMk/>
            <pc:sldMk cId="4129753806" sldId="257"/>
            <ac:spMk id="694" creationId="{CD4C239A-1FC4-4860-8071-6D049E04C2C8}"/>
          </ac:spMkLst>
        </pc:spChg>
        <pc:spChg chg="add mod topLvl">
          <ac:chgData name="Amelia Veith" userId="15bdf0d5-432d-4157-83ae-63e3a7e1dc2c" providerId="ADAL" clId="{19C312D9-C55A-46B0-BA4E-DABCC52D3103}" dt="2022-01-24T23:40:07.692" v="2969" actId="165"/>
          <ac:spMkLst>
            <pc:docMk/>
            <pc:sldMk cId="4129753806" sldId="257"/>
            <ac:spMk id="695" creationId="{AB37318E-8D61-4B18-8934-6AF45FF3AC47}"/>
          </ac:spMkLst>
        </pc:spChg>
        <pc:spChg chg="add mod topLvl">
          <ac:chgData name="Amelia Veith" userId="15bdf0d5-432d-4157-83ae-63e3a7e1dc2c" providerId="ADAL" clId="{19C312D9-C55A-46B0-BA4E-DABCC52D3103}" dt="2022-01-24T23:40:07.692" v="2969" actId="165"/>
          <ac:spMkLst>
            <pc:docMk/>
            <pc:sldMk cId="4129753806" sldId="257"/>
            <ac:spMk id="696" creationId="{B9A5ACEC-732D-47F8-9E2B-84A1D7ECFA90}"/>
          </ac:spMkLst>
        </pc:spChg>
        <pc:spChg chg="add mod topLvl">
          <ac:chgData name="Amelia Veith" userId="15bdf0d5-432d-4157-83ae-63e3a7e1dc2c" providerId="ADAL" clId="{19C312D9-C55A-46B0-BA4E-DABCC52D3103}" dt="2022-01-24T23:40:07.692" v="2969" actId="165"/>
          <ac:spMkLst>
            <pc:docMk/>
            <pc:sldMk cId="4129753806" sldId="257"/>
            <ac:spMk id="697" creationId="{4B09C0FD-E5F6-49C8-8C06-582215755600}"/>
          </ac:spMkLst>
        </pc:spChg>
        <pc:spChg chg="add mod topLvl">
          <ac:chgData name="Amelia Veith" userId="15bdf0d5-432d-4157-83ae-63e3a7e1dc2c" providerId="ADAL" clId="{19C312D9-C55A-46B0-BA4E-DABCC52D3103}" dt="2022-01-24T23:40:07.692" v="2969" actId="165"/>
          <ac:spMkLst>
            <pc:docMk/>
            <pc:sldMk cId="4129753806" sldId="257"/>
            <ac:spMk id="698" creationId="{CFFF924F-29AB-4271-8418-9E473B6FD493}"/>
          </ac:spMkLst>
        </pc:spChg>
        <pc:spChg chg="mod">
          <ac:chgData name="Amelia Veith" userId="15bdf0d5-432d-4157-83ae-63e3a7e1dc2c" providerId="ADAL" clId="{19C312D9-C55A-46B0-BA4E-DABCC52D3103}" dt="2022-01-24T23:40:07.692" v="2969" actId="165"/>
          <ac:spMkLst>
            <pc:docMk/>
            <pc:sldMk cId="4129753806" sldId="257"/>
            <ac:spMk id="701" creationId="{464575CA-B36F-4AB4-ACCC-8C52C2E0A014}"/>
          </ac:spMkLst>
        </pc:spChg>
        <pc:spChg chg="mod">
          <ac:chgData name="Amelia Veith" userId="15bdf0d5-432d-4157-83ae-63e3a7e1dc2c" providerId="ADAL" clId="{19C312D9-C55A-46B0-BA4E-DABCC52D3103}" dt="2022-01-24T23:40:07.692" v="2969" actId="165"/>
          <ac:spMkLst>
            <pc:docMk/>
            <pc:sldMk cId="4129753806" sldId="257"/>
            <ac:spMk id="702" creationId="{4E7A0027-AA01-40B6-B333-EFC5CE8E6DB7}"/>
          </ac:spMkLst>
        </pc:spChg>
        <pc:spChg chg="mod">
          <ac:chgData name="Amelia Veith" userId="15bdf0d5-432d-4157-83ae-63e3a7e1dc2c" providerId="ADAL" clId="{19C312D9-C55A-46B0-BA4E-DABCC52D3103}" dt="2022-01-24T23:40:07.692" v="2969" actId="165"/>
          <ac:spMkLst>
            <pc:docMk/>
            <pc:sldMk cId="4129753806" sldId="257"/>
            <ac:spMk id="706" creationId="{DD234C6B-A614-49DE-953A-6785C7D0198F}"/>
          </ac:spMkLst>
        </pc:spChg>
        <pc:spChg chg="mod">
          <ac:chgData name="Amelia Veith" userId="15bdf0d5-432d-4157-83ae-63e3a7e1dc2c" providerId="ADAL" clId="{19C312D9-C55A-46B0-BA4E-DABCC52D3103}" dt="2022-01-24T23:40:07.692" v="2969" actId="165"/>
          <ac:spMkLst>
            <pc:docMk/>
            <pc:sldMk cId="4129753806" sldId="257"/>
            <ac:spMk id="707" creationId="{CA9A7EE5-74F7-457F-ABE2-7FA7EE199FC1}"/>
          </ac:spMkLst>
        </pc:spChg>
        <pc:spChg chg="mod">
          <ac:chgData name="Amelia Veith" userId="15bdf0d5-432d-4157-83ae-63e3a7e1dc2c" providerId="ADAL" clId="{19C312D9-C55A-46B0-BA4E-DABCC52D3103}" dt="2022-01-24T23:40:07.692" v="2969" actId="165"/>
          <ac:spMkLst>
            <pc:docMk/>
            <pc:sldMk cId="4129753806" sldId="257"/>
            <ac:spMk id="708" creationId="{FB9C1141-5EB5-4859-A75E-89F31C2DE13A}"/>
          </ac:spMkLst>
        </pc:spChg>
        <pc:spChg chg="mod">
          <ac:chgData name="Amelia Veith" userId="15bdf0d5-432d-4157-83ae-63e3a7e1dc2c" providerId="ADAL" clId="{19C312D9-C55A-46B0-BA4E-DABCC52D3103}" dt="2022-01-24T23:40:07.692" v="2969" actId="165"/>
          <ac:spMkLst>
            <pc:docMk/>
            <pc:sldMk cId="4129753806" sldId="257"/>
            <ac:spMk id="709" creationId="{F56F01EC-94C9-46D7-888F-1860A1E7D5EC}"/>
          </ac:spMkLst>
        </pc:spChg>
        <pc:spChg chg="mod">
          <ac:chgData name="Amelia Veith" userId="15bdf0d5-432d-4157-83ae-63e3a7e1dc2c" providerId="ADAL" clId="{19C312D9-C55A-46B0-BA4E-DABCC52D3103}" dt="2022-01-24T23:40:07.692" v="2969" actId="165"/>
          <ac:spMkLst>
            <pc:docMk/>
            <pc:sldMk cId="4129753806" sldId="257"/>
            <ac:spMk id="710" creationId="{1729749F-B40B-40E4-A533-98D67EC14C27}"/>
          </ac:spMkLst>
        </pc:spChg>
        <pc:spChg chg="mod">
          <ac:chgData name="Amelia Veith" userId="15bdf0d5-432d-4157-83ae-63e3a7e1dc2c" providerId="ADAL" clId="{19C312D9-C55A-46B0-BA4E-DABCC52D3103}" dt="2022-01-24T23:40:07.692" v="2969" actId="165"/>
          <ac:spMkLst>
            <pc:docMk/>
            <pc:sldMk cId="4129753806" sldId="257"/>
            <ac:spMk id="711" creationId="{659530D2-6CE6-4B32-B759-CAE8F2840146}"/>
          </ac:spMkLst>
        </pc:spChg>
        <pc:spChg chg="mod">
          <ac:chgData name="Amelia Veith" userId="15bdf0d5-432d-4157-83ae-63e3a7e1dc2c" providerId="ADAL" clId="{19C312D9-C55A-46B0-BA4E-DABCC52D3103}" dt="2022-01-24T23:40:07.692" v="2969" actId="165"/>
          <ac:spMkLst>
            <pc:docMk/>
            <pc:sldMk cId="4129753806" sldId="257"/>
            <ac:spMk id="712" creationId="{F4F13039-664B-47BC-B4A0-ACA993D5385F}"/>
          </ac:spMkLst>
        </pc:spChg>
        <pc:spChg chg="mod">
          <ac:chgData name="Amelia Veith" userId="15bdf0d5-432d-4157-83ae-63e3a7e1dc2c" providerId="ADAL" clId="{19C312D9-C55A-46B0-BA4E-DABCC52D3103}" dt="2022-01-24T23:40:07.692" v="2969" actId="165"/>
          <ac:spMkLst>
            <pc:docMk/>
            <pc:sldMk cId="4129753806" sldId="257"/>
            <ac:spMk id="713" creationId="{4F49A5C9-5E89-4ED3-BF12-3BE5130CD2A9}"/>
          </ac:spMkLst>
        </pc:spChg>
        <pc:spChg chg="mod">
          <ac:chgData name="Amelia Veith" userId="15bdf0d5-432d-4157-83ae-63e3a7e1dc2c" providerId="ADAL" clId="{19C312D9-C55A-46B0-BA4E-DABCC52D3103}" dt="2022-01-24T23:40:07.692" v="2969" actId="165"/>
          <ac:spMkLst>
            <pc:docMk/>
            <pc:sldMk cId="4129753806" sldId="257"/>
            <ac:spMk id="714" creationId="{DBD95DFB-16EB-409C-8558-50E7A91D2AF8}"/>
          </ac:spMkLst>
        </pc:spChg>
        <pc:spChg chg="mod">
          <ac:chgData name="Amelia Veith" userId="15bdf0d5-432d-4157-83ae-63e3a7e1dc2c" providerId="ADAL" clId="{19C312D9-C55A-46B0-BA4E-DABCC52D3103}" dt="2022-01-24T23:40:07.692" v="2969" actId="165"/>
          <ac:spMkLst>
            <pc:docMk/>
            <pc:sldMk cId="4129753806" sldId="257"/>
            <ac:spMk id="715" creationId="{40A8B9DD-0ACA-4996-9A4B-97AEF3B1B73E}"/>
          </ac:spMkLst>
        </pc:spChg>
        <pc:spChg chg="mod">
          <ac:chgData name="Amelia Veith" userId="15bdf0d5-432d-4157-83ae-63e3a7e1dc2c" providerId="ADAL" clId="{19C312D9-C55A-46B0-BA4E-DABCC52D3103}" dt="2022-01-24T23:40:07.692" v="2969" actId="165"/>
          <ac:spMkLst>
            <pc:docMk/>
            <pc:sldMk cId="4129753806" sldId="257"/>
            <ac:spMk id="716" creationId="{E573D825-A302-45F1-BC79-0C094D358269}"/>
          </ac:spMkLst>
        </pc:spChg>
        <pc:spChg chg="mod">
          <ac:chgData name="Amelia Veith" userId="15bdf0d5-432d-4157-83ae-63e3a7e1dc2c" providerId="ADAL" clId="{19C312D9-C55A-46B0-BA4E-DABCC52D3103}" dt="2022-01-24T23:40:07.692" v="2969" actId="165"/>
          <ac:spMkLst>
            <pc:docMk/>
            <pc:sldMk cId="4129753806" sldId="257"/>
            <ac:spMk id="717" creationId="{248BBC17-FB42-4C8A-BD92-3139E5F8A71B}"/>
          </ac:spMkLst>
        </pc:spChg>
        <pc:spChg chg="mod">
          <ac:chgData name="Amelia Veith" userId="15bdf0d5-432d-4157-83ae-63e3a7e1dc2c" providerId="ADAL" clId="{19C312D9-C55A-46B0-BA4E-DABCC52D3103}" dt="2022-01-24T23:40:07.692" v="2969" actId="165"/>
          <ac:spMkLst>
            <pc:docMk/>
            <pc:sldMk cId="4129753806" sldId="257"/>
            <ac:spMk id="718" creationId="{84AC80F5-B804-4AFF-B8EB-686F9CBC8285}"/>
          </ac:spMkLst>
        </pc:spChg>
        <pc:spChg chg="mod">
          <ac:chgData name="Amelia Veith" userId="15bdf0d5-432d-4157-83ae-63e3a7e1dc2c" providerId="ADAL" clId="{19C312D9-C55A-46B0-BA4E-DABCC52D3103}" dt="2022-01-24T23:40:07.692" v="2969" actId="165"/>
          <ac:spMkLst>
            <pc:docMk/>
            <pc:sldMk cId="4129753806" sldId="257"/>
            <ac:spMk id="720" creationId="{AD21C887-A427-4E72-8E8D-FE62014673E5}"/>
          </ac:spMkLst>
        </pc:spChg>
        <pc:spChg chg="mod">
          <ac:chgData name="Amelia Veith" userId="15bdf0d5-432d-4157-83ae-63e3a7e1dc2c" providerId="ADAL" clId="{19C312D9-C55A-46B0-BA4E-DABCC52D3103}" dt="2022-01-24T23:40:07.692" v="2969" actId="165"/>
          <ac:spMkLst>
            <pc:docMk/>
            <pc:sldMk cId="4129753806" sldId="257"/>
            <ac:spMk id="721" creationId="{487FF93B-D0BB-4ACA-975D-104881DE9CE4}"/>
          </ac:spMkLst>
        </pc:spChg>
        <pc:spChg chg="mod">
          <ac:chgData name="Amelia Veith" userId="15bdf0d5-432d-4157-83ae-63e3a7e1dc2c" providerId="ADAL" clId="{19C312D9-C55A-46B0-BA4E-DABCC52D3103}" dt="2022-01-24T23:40:07.692" v="2969" actId="165"/>
          <ac:spMkLst>
            <pc:docMk/>
            <pc:sldMk cId="4129753806" sldId="257"/>
            <ac:spMk id="722" creationId="{D0DD4A20-BA83-48AC-84B8-12394AEE9B73}"/>
          </ac:spMkLst>
        </pc:spChg>
        <pc:spChg chg="mod">
          <ac:chgData name="Amelia Veith" userId="15bdf0d5-432d-4157-83ae-63e3a7e1dc2c" providerId="ADAL" clId="{19C312D9-C55A-46B0-BA4E-DABCC52D3103}" dt="2022-01-24T23:40:07.692" v="2969" actId="165"/>
          <ac:spMkLst>
            <pc:docMk/>
            <pc:sldMk cId="4129753806" sldId="257"/>
            <ac:spMk id="723" creationId="{78A9A508-009C-4C48-BAC4-49E0208FCEED}"/>
          </ac:spMkLst>
        </pc:spChg>
        <pc:spChg chg="mod">
          <ac:chgData name="Amelia Veith" userId="15bdf0d5-432d-4157-83ae-63e3a7e1dc2c" providerId="ADAL" clId="{19C312D9-C55A-46B0-BA4E-DABCC52D3103}" dt="2022-01-24T23:40:07.692" v="2969" actId="165"/>
          <ac:spMkLst>
            <pc:docMk/>
            <pc:sldMk cId="4129753806" sldId="257"/>
            <ac:spMk id="724" creationId="{F81E82AE-79BB-4587-8439-85A04C7B0366}"/>
          </ac:spMkLst>
        </pc:spChg>
        <pc:spChg chg="mod">
          <ac:chgData name="Amelia Veith" userId="15bdf0d5-432d-4157-83ae-63e3a7e1dc2c" providerId="ADAL" clId="{19C312D9-C55A-46B0-BA4E-DABCC52D3103}" dt="2022-01-24T23:40:07.692" v="2969" actId="165"/>
          <ac:spMkLst>
            <pc:docMk/>
            <pc:sldMk cId="4129753806" sldId="257"/>
            <ac:spMk id="725" creationId="{619F9D33-25B5-43EF-BF30-30641008ADAC}"/>
          </ac:spMkLst>
        </pc:spChg>
        <pc:spChg chg="mod">
          <ac:chgData name="Amelia Veith" userId="15bdf0d5-432d-4157-83ae-63e3a7e1dc2c" providerId="ADAL" clId="{19C312D9-C55A-46B0-BA4E-DABCC52D3103}" dt="2022-01-24T23:40:07.692" v="2969" actId="165"/>
          <ac:spMkLst>
            <pc:docMk/>
            <pc:sldMk cId="4129753806" sldId="257"/>
            <ac:spMk id="726" creationId="{6C820DAF-9605-4123-90BE-BB9DEDD24169}"/>
          </ac:spMkLst>
        </pc:spChg>
        <pc:spChg chg="mod">
          <ac:chgData name="Amelia Veith" userId="15bdf0d5-432d-4157-83ae-63e3a7e1dc2c" providerId="ADAL" clId="{19C312D9-C55A-46B0-BA4E-DABCC52D3103}" dt="2022-01-24T23:40:07.692" v="2969" actId="165"/>
          <ac:spMkLst>
            <pc:docMk/>
            <pc:sldMk cId="4129753806" sldId="257"/>
            <ac:spMk id="727" creationId="{B23D21DB-4101-45A8-B2D0-D13B2C2F4A5B}"/>
          </ac:spMkLst>
        </pc:spChg>
        <pc:spChg chg="mod">
          <ac:chgData name="Amelia Veith" userId="15bdf0d5-432d-4157-83ae-63e3a7e1dc2c" providerId="ADAL" clId="{19C312D9-C55A-46B0-BA4E-DABCC52D3103}" dt="2022-01-24T23:40:07.692" v="2969" actId="165"/>
          <ac:spMkLst>
            <pc:docMk/>
            <pc:sldMk cId="4129753806" sldId="257"/>
            <ac:spMk id="728" creationId="{80CBBB6D-0735-4249-ABFA-D4B24A5CF06F}"/>
          </ac:spMkLst>
        </pc:spChg>
        <pc:spChg chg="mod">
          <ac:chgData name="Amelia Veith" userId="15bdf0d5-432d-4157-83ae-63e3a7e1dc2c" providerId="ADAL" clId="{19C312D9-C55A-46B0-BA4E-DABCC52D3103}" dt="2022-01-24T23:40:07.692" v="2969" actId="165"/>
          <ac:spMkLst>
            <pc:docMk/>
            <pc:sldMk cId="4129753806" sldId="257"/>
            <ac:spMk id="729" creationId="{E2F4B2D3-FDAE-4D5D-A30F-35099A0FD9CB}"/>
          </ac:spMkLst>
        </pc:spChg>
        <pc:spChg chg="mod">
          <ac:chgData name="Amelia Veith" userId="15bdf0d5-432d-4157-83ae-63e3a7e1dc2c" providerId="ADAL" clId="{19C312D9-C55A-46B0-BA4E-DABCC52D3103}" dt="2022-01-24T23:40:07.692" v="2969" actId="165"/>
          <ac:spMkLst>
            <pc:docMk/>
            <pc:sldMk cId="4129753806" sldId="257"/>
            <ac:spMk id="731" creationId="{F2560E2F-B16D-4A51-BA29-1D71995380BB}"/>
          </ac:spMkLst>
        </pc:spChg>
        <pc:spChg chg="mod">
          <ac:chgData name="Amelia Veith" userId="15bdf0d5-432d-4157-83ae-63e3a7e1dc2c" providerId="ADAL" clId="{19C312D9-C55A-46B0-BA4E-DABCC52D3103}" dt="2022-01-24T23:40:07.692" v="2969" actId="165"/>
          <ac:spMkLst>
            <pc:docMk/>
            <pc:sldMk cId="4129753806" sldId="257"/>
            <ac:spMk id="732" creationId="{031B43B1-5318-4866-8A06-26846A563ED6}"/>
          </ac:spMkLst>
        </pc:spChg>
        <pc:spChg chg="mod">
          <ac:chgData name="Amelia Veith" userId="15bdf0d5-432d-4157-83ae-63e3a7e1dc2c" providerId="ADAL" clId="{19C312D9-C55A-46B0-BA4E-DABCC52D3103}" dt="2022-01-24T23:40:07.692" v="2969" actId="165"/>
          <ac:spMkLst>
            <pc:docMk/>
            <pc:sldMk cId="4129753806" sldId="257"/>
            <ac:spMk id="733" creationId="{E0371099-74C4-487D-AC3D-B2D6831C0C7C}"/>
          </ac:spMkLst>
        </pc:spChg>
        <pc:spChg chg="mod">
          <ac:chgData name="Amelia Veith" userId="15bdf0d5-432d-4157-83ae-63e3a7e1dc2c" providerId="ADAL" clId="{19C312D9-C55A-46B0-BA4E-DABCC52D3103}" dt="2022-01-24T23:40:07.692" v="2969" actId="165"/>
          <ac:spMkLst>
            <pc:docMk/>
            <pc:sldMk cId="4129753806" sldId="257"/>
            <ac:spMk id="735" creationId="{3D340D53-B355-4D47-9679-B98FBD589EF2}"/>
          </ac:spMkLst>
        </pc:spChg>
        <pc:spChg chg="mod">
          <ac:chgData name="Amelia Veith" userId="15bdf0d5-432d-4157-83ae-63e3a7e1dc2c" providerId="ADAL" clId="{19C312D9-C55A-46B0-BA4E-DABCC52D3103}" dt="2022-01-24T23:40:07.692" v="2969" actId="165"/>
          <ac:spMkLst>
            <pc:docMk/>
            <pc:sldMk cId="4129753806" sldId="257"/>
            <ac:spMk id="736" creationId="{6A3F8E26-D895-4343-BCFC-3CC17FF245EE}"/>
          </ac:spMkLst>
        </pc:spChg>
        <pc:spChg chg="mod">
          <ac:chgData name="Amelia Veith" userId="15bdf0d5-432d-4157-83ae-63e3a7e1dc2c" providerId="ADAL" clId="{19C312D9-C55A-46B0-BA4E-DABCC52D3103}" dt="2022-01-24T23:40:07.692" v="2969" actId="165"/>
          <ac:spMkLst>
            <pc:docMk/>
            <pc:sldMk cId="4129753806" sldId="257"/>
            <ac:spMk id="737" creationId="{3DDF31B1-FE56-4B0B-A98E-2C6FAF13ACFF}"/>
          </ac:spMkLst>
        </pc:spChg>
        <pc:spChg chg="mod">
          <ac:chgData name="Amelia Veith" userId="15bdf0d5-432d-4157-83ae-63e3a7e1dc2c" providerId="ADAL" clId="{19C312D9-C55A-46B0-BA4E-DABCC52D3103}" dt="2022-01-24T23:40:07.692" v="2969" actId="165"/>
          <ac:spMkLst>
            <pc:docMk/>
            <pc:sldMk cId="4129753806" sldId="257"/>
            <ac:spMk id="741" creationId="{D881DEF3-4384-4DD3-9D1F-88ED5C936831}"/>
          </ac:spMkLst>
        </pc:spChg>
        <pc:spChg chg="mod">
          <ac:chgData name="Amelia Veith" userId="15bdf0d5-432d-4157-83ae-63e3a7e1dc2c" providerId="ADAL" clId="{19C312D9-C55A-46B0-BA4E-DABCC52D3103}" dt="2022-01-24T23:40:07.692" v="2969" actId="165"/>
          <ac:spMkLst>
            <pc:docMk/>
            <pc:sldMk cId="4129753806" sldId="257"/>
            <ac:spMk id="743" creationId="{6BB1C363-A0CC-498A-808F-9DDE0BAF105F}"/>
          </ac:spMkLst>
        </pc:spChg>
        <pc:spChg chg="mod">
          <ac:chgData name="Amelia Veith" userId="15bdf0d5-432d-4157-83ae-63e3a7e1dc2c" providerId="ADAL" clId="{19C312D9-C55A-46B0-BA4E-DABCC52D3103}" dt="2022-01-24T23:40:07.692" v="2969" actId="165"/>
          <ac:spMkLst>
            <pc:docMk/>
            <pc:sldMk cId="4129753806" sldId="257"/>
            <ac:spMk id="748" creationId="{B145E5DF-C369-4B45-9869-06D55959B1CF}"/>
          </ac:spMkLst>
        </pc:spChg>
        <pc:spChg chg="mod">
          <ac:chgData name="Amelia Veith" userId="15bdf0d5-432d-4157-83ae-63e3a7e1dc2c" providerId="ADAL" clId="{19C312D9-C55A-46B0-BA4E-DABCC52D3103}" dt="2022-01-24T23:40:07.692" v="2969" actId="165"/>
          <ac:spMkLst>
            <pc:docMk/>
            <pc:sldMk cId="4129753806" sldId="257"/>
            <ac:spMk id="749" creationId="{1F1F5008-7DFE-402B-85D3-4325E92D94A3}"/>
          </ac:spMkLst>
        </pc:spChg>
        <pc:spChg chg="mod">
          <ac:chgData name="Amelia Veith" userId="15bdf0d5-432d-4157-83ae-63e3a7e1dc2c" providerId="ADAL" clId="{19C312D9-C55A-46B0-BA4E-DABCC52D3103}" dt="2022-01-24T23:40:07.692" v="2969" actId="165"/>
          <ac:spMkLst>
            <pc:docMk/>
            <pc:sldMk cId="4129753806" sldId="257"/>
            <ac:spMk id="750" creationId="{CAF829C6-AAEE-4C6C-B49B-00BDDB9EF99A}"/>
          </ac:spMkLst>
        </pc:spChg>
        <pc:spChg chg="mod">
          <ac:chgData name="Amelia Veith" userId="15bdf0d5-432d-4157-83ae-63e3a7e1dc2c" providerId="ADAL" clId="{19C312D9-C55A-46B0-BA4E-DABCC52D3103}" dt="2022-01-24T23:40:07.692" v="2969" actId="165"/>
          <ac:spMkLst>
            <pc:docMk/>
            <pc:sldMk cId="4129753806" sldId="257"/>
            <ac:spMk id="751" creationId="{053EBB25-88E1-486F-B81E-C6B90551B4EC}"/>
          </ac:spMkLst>
        </pc:spChg>
        <pc:spChg chg="mod">
          <ac:chgData name="Amelia Veith" userId="15bdf0d5-432d-4157-83ae-63e3a7e1dc2c" providerId="ADAL" clId="{19C312D9-C55A-46B0-BA4E-DABCC52D3103}" dt="2022-01-24T23:40:07.692" v="2969" actId="165"/>
          <ac:spMkLst>
            <pc:docMk/>
            <pc:sldMk cId="4129753806" sldId="257"/>
            <ac:spMk id="755" creationId="{AC1D8B51-7957-464F-910D-7E18D91C9812}"/>
          </ac:spMkLst>
        </pc:spChg>
        <pc:spChg chg="mod">
          <ac:chgData name="Amelia Veith" userId="15bdf0d5-432d-4157-83ae-63e3a7e1dc2c" providerId="ADAL" clId="{19C312D9-C55A-46B0-BA4E-DABCC52D3103}" dt="2022-01-24T23:40:07.692" v="2969" actId="165"/>
          <ac:spMkLst>
            <pc:docMk/>
            <pc:sldMk cId="4129753806" sldId="257"/>
            <ac:spMk id="758" creationId="{6BA2EFD3-D494-4643-8F8A-850ADBB8033C}"/>
          </ac:spMkLst>
        </pc:spChg>
        <pc:spChg chg="mod">
          <ac:chgData name="Amelia Veith" userId="15bdf0d5-432d-4157-83ae-63e3a7e1dc2c" providerId="ADAL" clId="{19C312D9-C55A-46B0-BA4E-DABCC52D3103}" dt="2022-01-24T23:40:07.692" v="2969" actId="165"/>
          <ac:spMkLst>
            <pc:docMk/>
            <pc:sldMk cId="4129753806" sldId="257"/>
            <ac:spMk id="759" creationId="{098068CA-14C0-443D-B374-976115DC092A}"/>
          </ac:spMkLst>
        </pc:spChg>
        <pc:spChg chg="mod">
          <ac:chgData name="Amelia Veith" userId="15bdf0d5-432d-4157-83ae-63e3a7e1dc2c" providerId="ADAL" clId="{19C312D9-C55A-46B0-BA4E-DABCC52D3103}" dt="2022-01-24T23:40:07.692" v="2969" actId="165"/>
          <ac:spMkLst>
            <pc:docMk/>
            <pc:sldMk cId="4129753806" sldId="257"/>
            <ac:spMk id="760" creationId="{94194E11-B8F6-4409-9DED-C8EB11A2C4BE}"/>
          </ac:spMkLst>
        </pc:spChg>
        <pc:spChg chg="mod">
          <ac:chgData name="Amelia Veith" userId="15bdf0d5-432d-4157-83ae-63e3a7e1dc2c" providerId="ADAL" clId="{19C312D9-C55A-46B0-BA4E-DABCC52D3103}" dt="2022-01-24T23:40:07.692" v="2969" actId="165"/>
          <ac:spMkLst>
            <pc:docMk/>
            <pc:sldMk cId="4129753806" sldId="257"/>
            <ac:spMk id="763" creationId="{034289F2-1B5A-40CB-99C9-E7E56D6D7CCB}"/>
          </ac:spMkLst>
        </pc:spChg>
        <pc:spChg chg="mod">
          <ac:chgData name="Amelia Veith" userId="15bdf0d5-432d-4157-83ae-63e3a7e1dc2c" providerId="ADAL" clId="{19C312D9-C55A-46B0-BA4E-DABCC52D3103}" dt="2022-01-24T23:40:07.692" v="2969" actId="165"/>
          <ac:spMkLst>
            <pc:docMk/>
            <pc:sldMk cId="4129753806" sldId="257"/>
            <ac:spMk id="764" creationId="{AA86D78E-1E72-48C8-8B6B-8E47933C88AB}"/>
          </ac:spMkLst>
        </pc:spChg>
        <pc:spChg chg="mod">
          <ac:chgData name="Amelia Veith" userId="15bdf0d5-432d-4157-83ae-63e3a7e1dc2c" providerId="ADAL" clId="{19C312D9-C55A-46B0-BA4E-DABCC52D3103}" dt="2022-01-24T23:40:07.692" v="2969" actId="165"/>
          <ac:spMkLst>
            <pc:docMk/>
            <pc:sldMk cId="4129753806" sldId="257"/>
            <ac:spMk id="765" creationId="{E19ADE84-BC02-41CB-AEEC-3878881810E3}"/>
          </ac:spMkLst>
        </pc:spChg>
        <pc:spChg chg="mod">
          <ac:chgData name="Amelia Veith" userId="15bdf0d5-432d-4157-83ae-63e3a7e1dc2c" providerId="ADAL" clId="{19C312D9-C55A-46B0-BA4E-DABCC52D3103}" dt="2022-01-24T23:40:07.692" v="2969" actId="165"/>
          <ac:spMkLst>
            <pc:docMk/>
            <pc:sldMk cId="4129753806" sldId="257"/>
            <ac:spMk id="768" creationId="{D3B3CF5D-7EFA-4A8A-BC0D-3AE00596ADD4}"/>
          </ac:spMkLst>
        </pc:spChg>
        <pc:spChg chg="mod">
          <ac:chgData name="Amelia Veith" userId="15bdf0d5-432d-4157-83ae-63e3a7e1dc2c" providerId="ADAL" clId="{19C312D9-C55A-46B0-BA4E-DABCC52D3103}" dt="2022-01-24T23:40:07.692" v="2969" actId="165"/>
          <ac:spMkLst>
            <pc:docMk/>
            <pc:sldMk cId="4129753806" sldId="257"/>
            <ac:spMk id="769" creationId="{63DD9123-2A8B-4186-AD05-0D279B4C941D}"/>
          </ac:spMkLst>
        </pc:spChg>
        <pc:spChg chg="mod">
          <ac:chgData name="Amelia Veith" userId="15bdf0d5-432d-4157-83ae-63e3a7e1dc2c" providerId="ADAL" clId="{19C312D9-C55A-46B0-BA4E-DABCC52D3103}" dt="2022-01-24T23:40:07.692" v="2969" actId="165"/>
          <ac:spMkLst>
            <pc:docMk/>
            <pc:sldMk cId="4129753806" sldId="257"/>
            <ac:spMk id="770" creationId="{A3FF4D8B-F3B4-46A6-9D8F-D3007E1FFF51}"/>
          </ac:spMkLst>
        </pc:spChg>
        <pc:spChg chg="mod">
          <ac:chgData name="Amelia Veith" userId="15bdf0d5-432d-4157-83ae-63e3a7e1dc2c" providerId="ADAL" clId="{19C312D9-C55A-46B0-BA4E-DABCC52D3103}" dt="2022-01-24T23:40:07.692" v="2969" actId="165"/>
          <ac:spMkLst>
            <pc:docMk/>
            <pc:sldMk cId="4129753806" sldId="257"/>
            <ac:spMk id="773" creationId="{1F17B0F9-C30D-49FD-B54F-69FC5DF19EBF}"/>
          </ac:spMkLst>
        </pc:spChg>
        <pc:spChg chg="mod">
          <ac:chgData name="Amelia Veith" userId="15bdf0d5-432d-4157-83ae-63e3a7e1dc2c" providerId="ADAL" clId="{19C312D9-C55A-46B0-BA4E-DABCC52D3103}" dt="2022-01-24T23:40:07.692" v="2969" actId="165"/>
          <ac:spMkLst>
            <pc:docMk/>
            <pc:sldMk cId="4129753806" sldId="257"/>
            <ac:spMk id="774" creationId="{2129524E-2214-4F8B-82C6-D993DD082BE4}"/>
          </ac:spMkLst>
        </pc:spChg>
        <pc:spChg chg="mod">
          <ac:chgData name="Amelia Veith" userId="15bdf0d5-432d-4157-83ae-63e3a7e1dc2c" providerId="ADAL" clId="{19C312D9-C55A-46B0-BA4E-DABCC52D3103}" dt="2022-01-24T23:40:07.692" v="2969" actId="165"/>
          <ac:spMkLst>
            <pc:docMk/>
            <pc:sldMk cId="4129753806" sldId="257"/>
            <ac:spMk id="776" creationId="{D37D3DB1-B698-48B2-B1C8-E338B389D49D}"/>
          </ac:spMkLst>
        </pc:spChg>
        <pc:spChg chg="mod">
          <ac:chgData name="Amelia Veith" userId="15bdf0d5-432d-4157-83ae-63e3a7e1dc2c" providerId="ADAL" clId="{19C312D9-C55A-46B0-BA4E-DABCC52D3103}" dt="2022-01-24T23:40:07.692" v="2969" actId="165"/>
          <ac:spMkLst>
            <pc:docMk/>
            <pc:sldMk cId="4129753806" sldId="257"/>
            <ac:spMk id="781" creationId="{982C1866-4C3E-4A4C-9431-4FBF49F08345}"/>
          </ac:spMkLst>
        </pc:spChg>
        <pc:spChg chg="mod">
          <ac:chgData name="Amelia Veith" userId="15bdf0d5-432d-4157-83ae-63e3a7e1dc2c" providerId="ADAL" clId="{19C312D9-C55A-46B0-BA4E-DABCC52D3103}" dt="2022-01-24T23:40:07.692" v="2969" actId="165"/>
          <ac:spMkLst>
            <pc:docMk/>
            <pc:sldMk cId="4129753806" sldId="257"/>
            <ac:spMk id="782" creationId="{88AC8374-97CE-429C-9431-5D9C8F4DB93C}"/>
          </ac:spMkLst>
        </pc:spChg>
        <pc:spChg chg="mod">
          <ac:chgData name="Amelia Veith" userId="15bdf0d5-432d-4157-83ae-63e3a7e1dc2c" providerId="ADAL" clId="{19C312D9-C55A-46B0-BA4E-DABCC52D3103}" dt="2022-01-24T23:40:07.692" v="2969" actId="165"/>
          <ac:spMkLst>
            <pc:docMk/>
            <pc:sldMk cId="4129753806" sldId="257"/>
            <ac:spMk id="783" creationId="{ECE95010-AA18-48F8-AB71-8FAEEECA65D5}"/>
          </ac:spMkLst>
        </pc:spChg>
        <pc:spChg chg="mod">
          <ac:chgData name="Amelia Veith" userId="15bdf0d5-432d-4157-83ae-63e3a7e1dc2c" providerId="ADAL" clId="{19C312D9-C55A-46B0-BA4E-DABCC52D3103}" dt="2022-01-24T23:40:07.692" v="2969" actId="165"/>
          <ac:spMkLst>
            <pc:docMk/>
            <pc:sldMk cId="4129753806" sldId="257"/>
            <ac:spMk id="784" creationId="{EE5FE5F8-1D6A-4927-9ACC-C89BC5FC01FC}"/>
          </ac:spMkLst>
        </pc:spChg>
        <pc:spChg chg="mod">
          <ac:chgData name="Amelia Veith" userId="15bdf0d5-432d-4157-83ae-63e3a7e1dc2c" providerId="ADAL" clId="{19C312D9-C55A-46B0-BA4E-DABCC52D3103}" dt="2022-01-24T23:40:07.692" v="2969" actId="165"/>
          <ac:spMkLst>
            <pc:docMk/>
            <pc:sldMk cId="4129753806" sldId="257"/>
            <ac:spMk id="785" creationId="{8343B9A3-F693-4E66-BAA5-23740BFF907A}"/>
          </ac:spMkLst>
        </pc:spChg>
        <pc:spChg chg="mod">
          <ac:chgData name="Amelia Veith" userId="15bdf0d5-432d-4157-83ae-63e3a7e1dc2c" providerId="ADAL" clId="{19C312D9-C55A-46B0-BA4E-DABCC52D3103}" dt="2022-01-24T23:40:07.692" v="2969" actId="165"/>
          <ac:spMkLst>
            <pc:docMk/>
            <pc:sldMk cId="4129753806" sldId="257"/>
            <ac:spMk id="789" creationId="{60515102-D0E9-4683-AB66-8823361F73B6}"/>
          </ac:spMkLst>
        </pc:spChg>
        <pc:spChg chg="mod">
          <ac:chgData name="Amelia Veith" userId="15bdf0d5-432d-4157-83ae-63e3a7e1dc2c" providerId="ADAL" clId="{19C312D9-C55A-46B0-BA4E-DABCC52D3103}" dt="2022-01-24T23:40:07.692" v="2969" actId="165"/>
          <ac:spMkLst>
            <pc:docMk/>
            <pc:sldMk cId="4129753806" sldId="257"/>
            <ac:spMk id="792" creationId="{5160C86D-A600-43CB-BD16-AEACB325DFB8}"/>
          </ac:spMkLst>
        </pc:spChg>
        <pc:spChg chg="mod">
          <ac:chgData name="Amelia Veith" userId="15bdf0d5-432d-4157-83ae-63e3a7e1dc2c" providerId="ADAL" clId="{19C312D9-C55A-46B0-BA4E-DABCC52D3103}" dt="2022-01-24T23:40:07.692" v="2969" actId="165"/>
          <ac:spMkLst>
            <pc:docMk/>
            <pc:sldMk cId="4129753806" sldId="257"/>
            <ac:spMk id="793" creationId="{1A5F7A8A-F873-454E-B497-03565D52F956}"/>
          </ac:spMkLst>
        </pc:spChg>
        <pc:spChg chg="mod">
          <ac:chgData name="Amelia Veith" userId="15bdf0d5-432d-4157-83ae-63e3a7e1dc2c" providerId="ADAL" clId="{19C312D9-C55A-46B0-BA4E-DABCC52D3103}" dt="2022-01-24T23:40:07.692" v="2969" actId="165"/>
          <ac:spMkLst>
            <pc:docMk/>
            <pc:sldMk cId="4129753806" sldId="257"/>
            <ac:spMk id="794" creationId="{9FB99109-5B68-4D4F-825E-6E9E6D98927D}"/>
          </ac:spMkLst>
        </pc:spChg>
        <pc:spChg chg="mod">
          <ac:chgData name="Amelia Veith" userId="15bdf0d5-432d-4157-83ae-63e3a7e1dc2c" providerId="ADAL" clId="{19C312D9-C55A-46B0-BA4E-DABCC52D3103}" dt="2022-01-24T23:40:07.692" v="2969" actId="165"/>
          <ac:spMkLst>
            <pc:docMk/>
            <pc:sldMk cId="4129753806" sldId="257"/>
            <ac:spMk id="797" creationId="{53C24CA6-655C-4FAD-A236-3A934FD4B9F2}"/>
          </ac:spMkLst>
        </pc:spChg>
        <pc:spChg chg="mod">
          <ac:chgData name="Amelia Veith" userId="15bdf0d5-432d-4157-83ae-63e3a7e1dc2c" providerId="ADAL" clId="{19C312D9-C55A-46B0-BA4E-DABCC52D3103}" dt="2022-01-24T23:40:07.692" v="2969" actId="165"/>
          <ac:spMkLst>
            <pc:docMk/>
            <pc:sldMk cId="4129753806" sldId="257"/>
            <ac:spMk id="798" creationId="{138EDDA1-57D6-4A12-9DFF-B287B2728DEE}"/>
          </ac:spMkLst>
        </pc:spChg>
        <pc:spChg chg="mod">
          <ac:chgData name="Amelia Veith" userId="15bdf0d5-432d-4157-83ae-63e3a7e1dc2c" providerId="ADAL" clId="{19C312D9-C55A-46B0-BA4E-DABCC52D3103}" dt="2022-01-24T23:40:07.692" v="2969" actId="165"/>
          <ac:spMkLst>
            <pc:docMk/>
            <pc:sldMk cId="4129753806" sldId="257"/>
            <ac:spMk id="799" creationId="{4BBC0D58-50D4-47DA-9F2B-2CF139A80A12}"/>
          </ac:spMkLst>
        </pc:spChg>
        <pc:spChg chg="mod">
          <ac:chgData name="Amelia Veith" userId="15bdf0d5-432d-4157-83ae-63e3a7e1dc2c" providerId="ADAL" clId="{19C312D9-C55A-46B0-BA4E-DABCC52D3103}" dt="2022-01-24T23:40:07.692" v="2969" actId="165"/>
          <ac:spMkLst>
            <pc:docMk/>
            <pc:sldMk cId="4129753806" sldId="257"/>
            <ac:spMk id="802" creationId="{20CD4581-EEE2-495D-8F22-E1687EC5B648}"/>
          </ac:spMkLst>
        </pc:spChg>
        <pc:spChg chg="mod">
          <ac:chgData name="Amelia Veith" userId="15bdf0d5-432d-4157-83ae-63e3a7e1dc2c" providerId="ADAL" clId="{19C312D9-C55A-46B0-BA4E-DABCC52D3103}" dt="2022-01-24T23:40:07.692" v="2969" actId="165"/>
          <ac:spMkLst>
            <pc:docMk/>
            <pc:sldMk cId="4129753806" sldId="257"/>
            <ac:spMk id="803" creationId="{637ECA6E-418B-46DE-9E3E-5AF3B7FED7BD}"/>
          </ac:spMkLst>
        </pc:spChg>
        <pc:spChg chg="mod">
          <ac:chgData name="Amelia Veith" userId="15bdf0d5-432d-4157-83ae-63e3a7e1dc2c" providerId="ADAL" clId="{19C312D9-C55A-46B0-BA4E-DABCC52D3103}" dt="2022-01-24T23:40:07.692" v="2969" actId="165"/>
          <ac:spMkLst>
            <pc:docMk/>
            <pc:sldMk cId="4129753806" sldId="257"/>
            <ac:spMk id="804" creationId="{9C37F35D-A3B7-49A4-8C63-D69F8D1E3761}"/>
          </ac:spMkLst>
        </pc:spChg>
        <pc:spChg chg="mod">
          <ac:chgData name="Amelia Veith" userId="15bdf0d5-432d-4157-83ae-63e3a7e1dc2c" providerId="ADAL" clId="{19C312D9-C55A-46B0-BA4E-DABCC52D3103}" dt="2022-01-24T23:40:07.692" v="2969" actId="165"/>
          <ac:spMkLst>
            <pc:docMk/>
            <pc:sldMk cId="4129753806" sldId="257"/>
            <ac:spMk id="807" creationId="{3496F74E-866D-4215-9461-4EAAFA4A5B7C}"/>
          </ac:spMkLst>
        </pc:spChg>
        <pc:spChg chg="mod">
          <ac:chgData name="Amelia Veith" userId="15bdf0d5-432d-4157-83ae-63e3a7e1dc2c" providerId="ADAL" clId="{19C312D9-C55A-46B0-BA4E-DABCC52D3103}" dt="2022-01-24T23:40:07.692" v="2969" actId="165"/>
          <ac:spMkLst>
            <pc:docMk/>
            <pc:sldMk cId="4129753806" sldId="257"/>
            <ac:spMk id="808" creationId="{0484654F-7C94-434A-99B1-FA1B8516B068}"/>
          </ac:spMkLst>
        </pc:spChg>
        <pc:spChg chg="mod">
          <ac:chgData name="Amelia Veith" userId="15bdf0d5-432d-4157-83ae-63e3a7e1dc2c" providerId="ADAL" clId="{19C312D9-C55A-46B0-BA4E-DABCC52D3103}" dt="2022-01-24T23:40:07.692" v="2969" actId="165"/>
          <ac:spMkLst>
            <pc:docMk/>
            <pc:sldMk cId="4129753806" sldId="257"/>
            <ac:spMk id="809" creationId="{6FF1E2A1-B936-4B02-9CE1-017ECF356B52}"/>
          </ac:spMkLst>
        </pc:spChg>
        <pc:spChg chg="mod">
          <ac:chgData name="Amelia Veith" userId="15bdf0d5-432d-4157-83ae-63e3a7e1dc2c" providerId="ADAL" clId="{19C312D9-C55A-46B0-BA4E-DABCC52D3103}" dt="2022-01-24T23:40:07.692" v="2969" actId="165"/>
          <ac:spMkLst>
            <pc:docMk/>
            <pc:sldMk cId="4129753806" sldId="257"/>
            <ac:spMk id="810" creationId="{A5709E66-1C89-48D8-AA06-579460437975}"/>
          </ac:spMkLst>
        </pc:spChg>
        <pc:spChg chg="mod">
          <ac:chgData name="Amelia Veith" userId="15bdf0d5-432d-4157-83ae-63e3a7e1dc2c" providerId="ADAL" clId="{19C312D9-C55A-46B0-BA4E-DABCC52D3103}" dt="2022-01-24T23:40:07.692" v="2969" actId="165"/>
          <ac:spMkLst>
            <pc:docMk/>
            <pc:sldMk cId="4129753806" sldId="257"/>
            <ac:spMk id="811" creationId="{418C1DC3-0552-40A2-8FE7-D549FFBE6AC1}"/>
          </ac:spMkLst>
        </pc:spChg>
        <pc:spChg chg="mod">
          <ac:chgData name="Amelia Veith" userId="15bdf0d5-432d-4157-83ae-63e3a7e1dc2c" providerId="ADAL" clId="{19C312D9-C55A-46B0-BA4E-DABCC52D3103}" dt="2021-12-02T22:55:40.852" v="2643"/>
          <ac:spMkLst>
            <pc:docMk/>
            <pc:sldMk cId="4129753806" sldId="257"/>
            <ac:spMk id="816" creationId="{00AC785E-F289-41C6-96A9-0F7827B182D0}"/>
          </ac:spMkLst>
        </pc:spChg>
        <pc:spChg chg="mod">
          <ac:chgData name="Amelia Veith" userId="15bdf0d5-432d-4157-83ae-63e3a7e1dc2c" providerId="ADAL" clId="{19C312D9-C55A-46B0-BA4E-DABCC52D3103}" dt="2021-12-02T22:55:40.852" v="2643"/>
          <ac:spMkLst>
            <pc:docMk/>
            <pc:sldMk cId="4129753806" sldId="257"/>
            <ac:spMk id="817" creationId="{B223E9B6-638F-456C-A254-4374A53ADE4C}"/>
          </ac:spMkLst>
        </pc:spChg>
        <pc:spChg chg="mod">
          <ac:chgData name="Amelia Veith" userId="15bdf0d5-432d-4157-83ae-63e3a7e1dc2c" providerId="ADAL" clId="{19C312D9-C55A-46B0-BA4E-DABCC52D3103}" dt="2021-12-02T22:55:40.852" v="2643"/>
          <ac:spMkLst>
            <pc:docMk/>
            <pc:sldMk cId="4129753806" sldId="257"/>
            <ac:spMk id="818" creationId="{26D13DDE-D526-49DD-945F-353F56CB60FF}"/>
          </ac:spMkLst>
        </pc:spChg>
        <pc:spChg chg="mod">
          <ac:chgData name="Amelia Veith" userId="15bdf0d5-432d-4157-83ae-63e3a7e1dc2c" providerId="ADAL" clId="{19C312D9-C55A-46B0-BA4E-DABCC52D3103}" dt="2021-12-02T22:55:40.852" v="2643"/>
          <ac:spMkLst>
            <pc:docMk/>
            <pc:sldMk cId="4129753806" sldId="257"/>
            <ac:spMk id="819" creationId="{69FE0B41-1F7A-4B8A-8CE0-E41BED840FBC}"/>
          </ac:spMkLst>
        </pc:spChg>
        <pc:spChg chg="mod">
          <ac:chgData name="Amelia Veith" userId="15bdf0d5-432d-4157-83ae-63e3a7e1dc2c" providerId="ADAL" clId="{19C312D9-C55A-46B0-BA4E-DABCC52D3103}" dt="2021-12-02T22:55:40.852" v="2643"/>
          <ac:spMkLst>
            <pc:docMk/>
            <pc:sldMk cId="4129753806" sldId="257"/>
            <ac:spMk id="820" creationId="{2D58A7B3-72BC-410C-AB05-AC6E99D50D07}"/>
          </ac:spMkLst>
        </pc:spChg>
        <pc:spChg chg="mod">
          <ac:chgData name="Amelia Veith" userId="15bdf0d5-432d-4157-83ae-63e3a7e1dc2c" providerId="ADAL" clId="{19C312D9-C55A-46B0-BA4E-DABCC52D3103}" dt="2021-12-02T22:55:40.852" v="2643"/>
          <ac:spMkLst>
            <pc:docMk/>
            <pc:sldMk cId="4129753806" sldId="257"/>
            <ac:spMk id="821" creationId="{DA4F3BF3-AEE6-438D-9B5E-F0619AB43CA1}"/>
          </ac:spMkLst>
        </pc:spChg>
        <pc:spChg chg="mod">
          <ac:chgData name="Amelia Veith" userId="15bdf0d5-432d-4157-83ae-63e3a7e1dc2c" providerId="ADAL" clId="{19C312D9-C55A-46B0-BA4E-DABCC52D3103}" dt="2021-12-02T22:55:40.852" v="2643"/>
          <ac:spMkLst>
            <pc:docMk/>
            <pc:sldMk cId="4129753806" sldId="257"/>
            <ac:spMk id="822" creationId="{1AFF86B5-19EE-4CBE-B6B4-13070A449079}"/>
          </ac:spMkLst>
        </pc:spChg>
        <pc:spChg chg="mod">
          <ac:chgData name="Amelia Veith" userId="15bdf0d5-432d-4157-83ae-63e3a7e1dc2c" providerId="ADAL" clId="{19C312D9-C55A-46B0-BA4E-DABCC52D3103}" dt="2021-12-02T22:55:40.852" v="2643"/>
          <ac:spMkLst>
            <pc:docMk/>
            <pc:sldMk cId="4129753806" sldId="257"/>
            <ac:spMk id="823" creationId="{1C19631B-AC1D-47A5-A108-A4E69F4BD2AE}"/>
          </ac:spMkLst>
        </pc:spChg>
        <pc:spChg chg="mod">
          <ac:chgData name="Amelia Veith" userId="15bdf0d5-432d-4157-83ae-63e3a7e1dc2c" providerId="ADAL" clId="{19C312D9-C55A-46B0-BA4E-DABCC52D3103}" dt="2021-12-02T22:55:40.852" v="2643"/>
          <ac:spMkLst>
            <pc:docMk/>
            <pc:sldMk cId="4129753806" sldId="257"/>
            <ac:spMk id="824" creationId="{D4CFEE60-B06D-4673-9C97-AC41408BC501}"/>
          </ac:spMkLst>
        </pc:spChg>
        <pc:spChg chg="mod">
          <ac:chgData name="Amelia Veith" userId="15bdf0d5-432d-4157-83ae-63e3a7e1dc2c" providerId="ADAL" clId="{19C312D9-C55A-46B0-BA4E-DABCC52D3103}" dt="2021-12-02T22:55:40.852" v="2643"/>
          <ac:spMkLst>
            <pc:docMk/>
            <pc:sldMk cId="4129753806" sldId="257"/>
            <ac:spMk id="825" creationId="{048DADD5-8A9B-43B6-A182-2EE2A7145268}"/>
          </ac:spMkLst>
        </pc:spChg>
        <pc:spChg chg="mod">
          <ac:chgData name="Amelia Veith" userId="15bdf0d5-432d-4157-83ae-63e3a7e1dc2c" providerId="ADAL" clId="{19C312D9-C55A-46B0-BA4E-DABCC52D3103}" dt="2021-12-02T22:55:40.852" v="2643"/>
          <ac:spMkLst>
            <pc:docMk/>
            <pc:sldMk cId="4129753806" sldId="257"/>
            <ac:spMk id="826" creationId="{D6739CA8-FA7E-4DE7-A9CB-89338A8BBF2D}"/>
          </ac:spMkLst>
        </pc:spChg>
        <pc:spChg chg="mod">
          <ac:chgData name="Amelia Veith" userId="15bdf0d5-432d-4157-83ae-63e3a7e1dc2c" providerId="ADAL" clId="{19C312D9-C55A-46B0-BA4E-DABCC52D3103}" dt="2021-12-02T22:55:40.852" v="2643"/>
          <ac:spMkLst>
            <pc:docMk/>
            <pc:sldMk cId="4129753806" sldId="257"/>
            <ac:spMk id="827" creationId="{D52DBF40-2100-4496-91BB-567D1A86886F}"/>
          </ac:spMkLst>
        </pc:spChg>
        <pc:spChg chg="mod">
          <ac:chgData name="Amelia Veith" userId="15bdf0d5-432d-4157-83ae-63e3a7e1dc2c" providerId="ADAL" clId="{19C312D9-C55A-46B0-BA4E-DABCC52D3103}" dt="2021-12-02T22:55:40.852" v="2643"/>
          <ac:spMkLst>
            <pc:docMk/>
            <pc:sldMk cId="4129753806" sldId="257"/>
            <ac:spMk id="828" creationId="{226D8398-0D28-439B-8056-290A9312655D}"/>
          </ac:spMkLst>
        </pc:spChg>
        <pc:spChg chg="mod">
          <ac:chgData name="Amelia Veith" userId="15bdf0d5-432d-4157-83ae-63e3a7e1dc2c" providerId="ADAL" clId="{19C312D9-C55A-46B0-BA4E-DABCC52D3103}" dt="2021-12-02T22:55:40.852" v="2643"/>
          <ac:spMkLst>
            <pc:docMk/>
            <pc:sldMk cId="4129753806" sldId="257"/>
            <ac:spMk id="829" creationId="{9C73A5FB-E9B7-4DBB-A2FD-AC9171313AE3}"/>
          </ac:spMkLst>
        </pc:spChg>
        <pc:spChg chg="mod">
          <ac:chgData name="Amelia Veith" userId="15bdf0d5-432d-4157-83ae-63e3a7e1dc2c" providerId="ADAL" clId="{19C312D9-C55A-46B0-BA4E-DABCC52D3103}" dt="2021-12-02T22:55:40.852" v="2643"/>
          <ac:spMkLst>
            <pc:docMk/>
            <pc:sldMk cId="4129753806" sldId="257"/>
            <ac:spMk id="847" creationId="{7F5CDF59-0BCB-48AB-9485-8EF64F01D0F9}"/>
          </ac:spMkLst>
        </pc:spChg>
        <pc:spChg chg="mod">
          <ac:chgData name="Amelia Veith" userId="15bdf0d5-432d-4157-83ae-63e3a7e1dc2c" providerId="ADAL" clId="{19C312D9-C55A-46B0-BA4E-DABCC52D3103}" dt="2021-12-02T22:55:40.852" v="2643"/>
          <ac:spMkLst>
            <pc:docMk/>
            <pc:sldMk cId="4129753806" sldId="257"/>
            <ac:spMk id="848" creationId="{A8C89B4D-DE7B-4282-A8FA-4000EF75EE6D}"/>
          </ac:spMkLst>
        </pc:spChg>
        <pc:spChg chg="mod">
          <ac:chgData name="Amelia Veith" userId="15bdf0d5-432d-4157-83ae-63e3a7e1dc2c" providerId="ADAL" clId="{19C312D9-C55A-46B0-BA4E-DABCC52D3103}" dt="2021-12-02T22:55:40.852" v="2643"/>
          <ac:spMkLst>
            <pc:docMk/>
            <pc:sldMk cId="4129753806" sldId="257"/>
            <ac:spMk id="849" creationId="{554CE7DF-9E4B-4681-A53C-3DCAB134508A}"/>
          </ac:spMkLst>
        </pc:spChg>
        <pc:spChg chg="mod">
          <ac:chgData name="Amelia Veith" userId="15bdf0d5-432d-4157-83ae-63e3a7e1dc2c" providerId="ADAL" clId="{19C312D9-C55A-46B0-BA4E-DABCC52D3103}" dt="2021-12-02T22:55:40.852" v="2643"/>
          <ac:spMkLst>
            <pc:docMk/>
            <pc:sldMk cId="4129753806" sldId="257"/>
            <ac:spMk id="867" creationId="{FCDA2C0E-14AF-4AA0-973F-19B3AADA3D26}"/>
          </ac:spMkLst>
        </pc:spChg>
        <pc:spChg chg="mod">
          <ac:chgData name="Amelia Veith" userId="15bdf0d5-432d-4157-83ae-63e3a7e1dc2c" providerId="ADAL" clId="{19C312D9-C55A-46B0-BA4E-DABCC52D3103}" dt="2021-12-02T22:55:40.852" v="2643"/>
          <ac:spMkLst>
            <pc:docMk/>
            <pc:sldMk cId="4129753806" sldId="257"/>
            <ac:spMk id="868" creationId="{212F3072-AA6C-4391-8108-9503BDDE3917}"/>
          </ac:spMkLst>
        </pc:spChg>
        <pc:spChg chg="mod">
          <ac:chgData name="Amelia Veith" userId="15bdf0d5-432d-4157-83ae-63e3a7e1dc2c" providerId="ADAL" clId="{19C312D9-C55A-46B0-BA4E-DABCC52D3103}" dt="2021-12-02T22:55:40.852" v="2643"/>
          <ac:spMkLst>
            <pc:docMk/>
            <pc:sldMk cId="4129753806" sldId="257"/>
            <ac:spMk id="869" creationId="{19BA4821-D5F8-4BEC-9139-4C48281F7F6D}"/>
          </ac:spMkLst>
        </pc:spChg>
        <pc:spChg chg="mod">
          <ac:chgData name="Amelia Veith" userId="15bdf0d5-432d-4157-83ae-63e3a7e1dc2c" providerId="ADAL" clId="{19C312D9-C55A-46B0-BA4E-DABCC52D3103}" dt="2021-12-02T23:00:43.135" v="2802"/>
          <ac:spMkLst>
            <pc:docMk/>
            <pc:sldMk cId="4129753806" sldId="257"/>
            <ac:spMk id="891" creationId="{C2E83700-A927-4A86-857E-3FC0758DB8F9}"/>
          </ac:spMkLst>
        </pc:spChg>
        <pc:spChg chg="mod">
          <ac:chgData name="Amelia Veith" userId="15bdf0d5-432d-4157-83ae-63e3a7e1dc2c" providerId="ADAL" clId="{19C312D9-C55A-46B0-BA4E-DABCC52D3103}" dt="2021-12-02T23:00:43.135" v="2802"/>
          <ac:spMkLst>
            <pc:docMk/>
            <pc:sldMk cId="4129753806" sldId="257"/>
            <ac:spMk id="892" creationId="{A53E58CF-46FC-4EEF-B675-FE5A44352F94}"/>
          </ac:spMkLst>
        </pc:spChg>
        <pc:spChg chg="mod">
          <ac:chgData name="Amelia Veith" userId="15bdf0d5-432d-4157-83ae-63e3a7e1dc2c" providerId="ADAL" clId="{19C312D9-C55A-46B0-BA4E-DABCC52D3103}" dt="2021-12-02T23:00:43.135" v="2802"/>
          <ac:spMkLst>
            <pc:docMk/>
            <pc:sldMk cId="4129753806" sldId="257"/>
            <ac:spMk id="893" creationId="{A1713FBE-78C0-4791-98F2-C0438EF1F6C8}"/>
          </ac:spMkLst>
        </pc:spChg>
        <pc:spChg chg="mod">
          <ac:chgData name="Amelia Veith" userId="15bdf0d5-432d-4157-83ae-63e3a7e1dc2c" providerId="ADAL" clId="{19C312D9-C55A-46B0-BA4E-DABCC52D3103}" dt="2021-12-02T23:00:43.135" v="2802"/>
          <ac:spMkLst>
            <pc:docMk/>
            <pc:sldMk cId="4129753806" sldId="257"/>
            <ac:spMk id="894" creationId="{F34165E2-C6F2-4678-8C88-10101BD3A682}"/>
          </ac:spMkLst>
        </pc:spChg>
        <pc:spChg chg="mod">
          <ac:chgData name="Amelia Veith" userId="15bdf0d5-432d-4157-83ae-63e3a7e1dc2c" providerId="ADAL" clId="{19C312D9-C55A-46B0-BA4E-DABCC52D3103}" dt="2021-12-02T23:00:43.135" v="2802"/>
          <ac:spMkLst>
            <pc:docMk/>
            <pc:sldMk cId="4129753806" sldId="257"/>
            <ac:spMk id="895" creationId="{BE62942D-E98B-4675-9458-DB6DC9200B53}"/>
          </ac:spMkLst>
        </pc:spChg>
        <pc:spChg chg="mod">
          <ac:chgData name="Amelia Veith" userId="15bdf0d5-432d-4157-83ae-63e3a7e1dc2c" providerId="ADAL" clId="{19C312D9-C55A-46B0-BA4E-DABCC52D3103}" dt="2021-12-02T23:00:43.135" v="2802"/>
          <ac:spMkLst>
            <pc:docMk/>
            <pc:sldMk cId="4129753806" sldId="257"/>
            <ac:spMk id="896" creationId="{30655FB0-9FF7-4941-AC2B-E4F5881E86EC}"/>
          </ac:spMkLst>
        </pc:spChg>
        <pc:spChg chg="mod">
          <ac:chgData name="Amelia Veith" userId="15bdf0d5-432d-4157-83ae-63e3a7e1dc2c" providerId="ADAL" clId="{19C312D9-C55A-46B0-BA4E-DABCC52D3103}" dt="2021-12-02T23:00:43.135" v="2802"/>
          <ac:spMkLst>
            <pc:docMk/>
            <pc:sldMk cId="4129753806" sldId="257"/>
            <ac:spMk id="897" creationId="{46524A4A-F317-4229-A093-0F2AAF14A09A}"/>
          </ac:spMkLst>
        </pc:spChg>
        <pc:spChg chg="mod">
          <ac:chgData name="Amelia Veith" userId="15bdf0d5-432d-4157-83ae-63e3a7e1dc2c" providerId="ADAL" clId="{19C312D9-C55A-46B0-BA4E-DABCC52D3103}" dt="2021-12-02T23:00:43.135" v="2802"/>
          <ac:spMkLst>
            <pc:docMk/>
            <pc:sldMk cId="4129753806" sldId="257"/>
            <ac:spMk id="898" creationId="{A7849419-17E2-478D-9130-58E977940EB3}"/>
          </ac:spMkLst>
        </pc:spChg>
        <pc:spChg chg="mod">
          <ac:chgData name="Amelia Veith" userId="15bdf0d5-432d-4157-83ae-63e3a7e1dc2c" providerId="ADAL" clId="{19C312D9-C55A-46B0-BA4E-DABCC52D3103}" dt="2021-12-02T23:00:43.135" v="2802"/>
          <ac:spMkLst>
            <pc:docMk/>
            <pc:sldMk cId="4129753806" sldId="257"/>
            <ac:spMk id="899" creationId="{5546F963-8D23-48D8-893B-E144A7C7714B}"/>
          </ac:spMkLst>
        </pc:spChg>
        <pc:spChg chg="mod">
          <ac:chgData name="Amelia Veith" userId="15bdf0d5-432d-4157-83ae-63e3a7e1dc2c" providerId="ADAL" clId="{19C312D9-C55A-46B0-BA4E-DABCC52D3103}" dt="2021-12-02T23:00:43.135" v="2802"/>
          <ac:spMkLst>
            <pc:docMk/>
            <pc:sldMk cId="4129753806" sldId="257"/>
            <ac:spMk id="900" creationId="{C764733B-21B1-40EF-99BB-29C590BFFE03}"/>
          </ac:spMkLst>
        </pc:spChg>
        <pc:spChg chg="mod">
          <ac:chgData name="Amelia Veith" userId="15bdf0d5-432d-4157-83ae-63e3a7e1dc2c" providerId="ADAL" clId="{19C312D9-C55A-46B0-BA4E-DABCC52D3103}" dt="2021-12-02T23:00:43.135" v="2802"/>
          <ac:spMkLst>
            <pc:docMk/>
            <pc:sldMk cId="4129753806" sldId="257"/>
            <ac:spMk id="901" creationId="{55F9D889-3377-4A55-AD29-09489E690490}"/>
          </ac:spMkLst>
        </pc:spChg>
        <pc:spChg chg="mod">
          <ac:chgData name="Amelia Veith" userId="15bdf0d5-432d-4157-83ae-63e3a7e1dc2c" providerId="ADAL" clId="{19C312D9-C55A-46B0-BA4E-DABCC52D3103}" dt="2021-12-02T23:00:43.135" v="2802"/>
          <ac:spMkLst>
            <pc:docMk/>
            <pc:sldMk cId="4129753806" sldId="257"/>
            <ac:spMk id="902" creationId="{601C28AD-AD4A-4035-AEFD-763D63B6EA56}"/>
          </ac:spMkLst>
        </pc:spChg>
        <pc:spChg chg="mod">
          <ac:chgData name="Amelia Veith" userId="15bdf0d5-432d-4157-83ae-63e3a7e1dc2c" providerId="ADAL" clId="{19C312D9-C55A-46B0-BA4E-DABCC52D3103}" dt="2021-12-02T23:00:43.135" v="2802"/>
          <ac:spMkLst>
            <pc:docMk/>
            <pc:sldMk cId="4129753806" sldId="257"/>
            <ac:spMk id="903" creationId="{33436FFA-8097-437A-A2D1-1B823F8B89D0}"/>
          </ac:spMkLst>
        </pc:spChg>
        <pc:spChg chg="mod">
          <ac:chgData name="Amelia Veith" userId="15bdf0d5-432d-4157-83ae-63e3a7e1dc2c" providerId="ADAL" clId="{19C312D9-C55A-46B0-BA4E-DABCC52D3103}" dt="2021-12-02T23:00:43.135" v="2802"/>
          <ac:spMkLst>
            <pc:docMk/>
            <pc:sldMk cId="4129753806" sldId="257"/>
            <ac:spMk id="904" creationId="{8322FB13-70AF-4E94-B5A0-B33D2A19A1BE}"/>
          </ac:spMkLst>
        </pc:spChg>
        <pc:spChg chg="mod">
          <ac:chgData name="Amelia Veith" userId="15bdf0d5-432d-4157-83ae-63e3a7e1dc2c" providerId="ADAL" clId="{19C312D9-C55A-46B0-BA4E-DABCC52D3103}" dt="2022-01-24T23:40:07.692" v="2969" actId="165"/>
          <ac:spMkLst>
            <pc:docMk/>
            <pc:sldMk cId="4129753806" sldId="257"/>
            <ac:spMk id="907" creationId="{DB48F273-3CAE-4C27-91E8-A9DB829EA23F}"/>
          </ac:spMkLst>
        </pc:spChg>
        <pc:spChg chg="mod">
          <ac:chgData name="Amelia Veith" userId="15bdf0d5-432d-4157-83ae-63e3a7e1dc2c" providerId="ADAL" clId="{19C312D9-C55A-46B0-BA4E-DABCC52D3103}" dt="2022-01-24T23:40:07.692" v="2969" actId="165"/>
          <ac:spMkLst>
            <pc:docMk/>
            <pc:sldMk cId="4129753806" sldId="257"/>
            <ac:spMk id="908" creationId="{C3732966-EE98-4045-BF65-144199572B72}"/>
          </ac:spMkLst>
        </pc:spChg>
        <pc:spChg chg="mod">
          <ac:chgData name="Amelia Veith" userId="15bdf0d5-432d-4157-83ae-63e3a7e1dc2c" providerId="ADAL" clId="{19C312D9-C55A-46B0-BA4E-DABCC52D3103}" dt="2022-01-24T23:40:07.692" v="2969" actId="165"/>
          <ac:spMkLst>
            <pc:docMk/>
            <pc:sldMk cId="4129753806" sldId="257"/>
            <ac:spMk id="909" creationId="{00D7AFBC-8E70-4147-B64B-3A2856C4A6AF}"/>
          </ac:spMkLst>
        </pc:spChg>
        <pc:spChg chg="mod">
          <ac:chgData name="Amelia Veith" userId="15bdf0d5-432d-4157-83ae-63e3a7e1dc2c" providerId="ADAL" clId="{19C312D9-C55A-46B0-BA4E-DABCC52D3103}" dt="2022-01-24T23:40:07.692" v="2969" actId="165"/>
          <ac:spMkLst>
            <pc:docMk/>
            <pc:sldMk cId="4129753806" sldId="257"/>
            <ac:spMk id="910" creationId="{2FE19AE3-BC25-434C-A0E6-0CF85E49EA92}"/>
          </ac:spMkLst>
        </pc:spChg>
        <pc:spChg chg="mod">
          <ac:chgData name="Amelia Veith" userId="15bdf0d5-432d-4157-83ae-63e3a7e1dc2c" providerId="ADAL" clId="{19C312D9-C55A-46B0-BA4E-DABCC52D3103}" dt="2021-12-02T23:00:43.135" v="2802"/>
          <ac:spMkLst>
            <pc:docMk/>
            <pc:sldMk cId="4129753806" sldId="257"/>
            <ac:spMk id="922" creationId="{D1D01F67-6A8C-4AC7-ABD5-4F43781B0A42}"/>
          </ac:spMkLst>
        </pc:spChg>
        <pc:spChg chg="mod">
          <ac:chgData name="Amelia Veith" userId="15bdf0d5-432d-4157-83ae-63e3a7e1dc2c" providerId="ADAL" clId="{19C312D9-C55A-46B0-BA4E-DABCC52D3103}" dt="2021-12-02T23:00:43.135" v="2802"/>
          <ac:spMkLst>
            <pc:docMk/>
            <pc:sldMk cId="4129753806" sldId="257"/>
            <ac:spMk id="923" creationId="{B5FF70E7-6F93-442C-8B51-E938BC6B5D5C}"/>
          </ac:spMkLst>
        </pc:spChg>
        <pc:spChg chg="mod">
          <ac:chgData name="Amelia Veith" userId="15bdf0d5-432d-4157-83ae-63e3a7e1dc2c" providerId="ADAL" clId="{19C312D9-C55A-46B0-BA4E-DABCC52D3103}" dt="2021-12-02T23:00:43.135" v="2802"/>
          <ac:spMkLst>
            <pc:docMk/>
            <pc:sldMk cId="4129753806" sldId="257"/>
            <ac:spMk id="924" creationId="{D9D5036C-1BD4-4AC9-8429-210323DB824F}"/>
          </ac:spMkLst>
        </pc:spChg>
        <pc:spChg chg="mod">
          <ac:chgData name="Amelia Veith" userId="15bdf0d5-432d-4157-83ae-63e3a7e1dc2c" providerId="ADAL" clId="{19C312D9-C55A-46B0-BA4E-DABCC52D3103}" dt="2021-12-02T23:00:43.135" v="2802"/>
          <ac:spMkLst>
            <pc:docMk/>
            <pc:sldMk cId="4129753806" sldId="257"/>
            <ac:spMk id="942" creationId="{3D272943-A28B-4781-9DE5-2955F8B529F7}"/>
          </ac:spMkLst>
        </pc:spChg>
        <pc:spChg chg="mod">
          <ac:chgData name="Amelia Veith" userId="15bdf0d5-432d-4157-83ae-63e3a7e1dc2c" providerId="ADAL" clId="{19C312D9-C55A-46B0-BA4E-DABCC52D3103}" dt="2021-12-02T23:00:43.135" v="2802"/>
          <ac:spMkLst>
            <pc:docMk/>
            <pc:sldMk cId="4129753806" sldId="257"/>
            <ac:spMk id="943" creationId="{1DDA731C-24CD-42FC-BE42-067F008DD784}"/>
          </ac:spMkLst>
        </pc:spChg>
        <pc:spChg chg="mod">
          <ac:chgData name="Amelia Veith" userId="15bdf0d5-432d-4157-83ae-63e3a7e1dc2c" providerId="ADAL" clId="{19C312D9-C55A-46B0-BA4E-DABCC52D3103}" dt="2021-12-02T23:00:43.135" v="2802"/>
          <ac:spMkLst>
            <pc:docMk/>
            <pc:sldMk cId="4129753806" sldId="257"/>
            <ac:spMk id="944" creationId="{DDE7F835-ADD7-48AD-A04A-D2DF7F0FBCC1}"/>
          </ac:spMkLst>
        </pc:spChg>
        <pc:spChg chg="mod">
          <ac:chgData name="Amelia Veith" userId="15bdf0d5-432d-4157-83ae-63e3a7e1dc2c" providerId="ADAL" clId="{19C312D9-C55A-46B0-BA4E-DABCC52D3103}" dt="2022-01-24T23:40:07.692" v="2969" actId="165"/>
          <ac:spMkLst>
            <pc:docMk/>
            <pc:sldMk cId="4129753806" sldId="257"/>
            <ac:spMk id="963" creationId="{1CDA8215-FFCD-42F4-AD9C-73EC120DEDC0}"/>
          </ac:spMkLst>
        </pc:spChg>
        <pc:spChg chg="mod">
          <ac:chgData name="Amelia Veith" userId="15bdf0d5-432d-4157-83ae-63e3a7e1dc2c" providerId="ADAL" clId="{19C312D9-C55A-46B0-BA4E-DABCC52D3103}" dt="2022-01-24T23:40:07.692" v="2969" actId="165"/>
          <ac:spMkLst>
            <pc:docMk/>
            <pc:sldMk cId="4129753806" sldId="257"/>
            <ac:spMk id="965" creationId="{50AD9301-FC84-437F-8FCC-5AE7EDCDE7A6}"/>
          </ac:spMkLst>
        </pc:spChg>
        <pc:spChg chg="mod">
          <ac:chgData name="Amelia Veith" userId="15bdf0d5-432d-4157-83ae-63e3a7e1dc2c" providerId="ADAL" clId="{19C312D9-C55A-46B0-BA4E-DABCC52D3103}" dt="2022-01-24T23:40:07.692" v="2969" actId="165"/>
          <ac:spMkLst>
            <pc:docMk/>
            <pc:sldMk cId="4129753806" sldId="257"/>
            <ac:spMk id="966" creationId="{7AD363E0-2A9A-4FC8-896C-D6362D3DA38A}"/>
          </ac:spMkLst>
        </pc:spChg>
        <pc:spChg chg="mod">
          <ac:chgData name="Amelia Veith" userId="15bdf0d5-432d-4157-83ae-63e3a7e1dc2c" providerId="ADAL" clId="{19C312D9-C55A-46B0-BA4E-DABCC52D3103}" dt="2022-01-24T23:40:07.692" v="2969" actId="165"/>
          <ac:spMkLst>
            <pc:docMk/>
            <pc:sldMk cId="4129753806" sldId="257"/>
            <ac:spMk id="967" creationId="{1EABB26B-F463-4AF6-BDB7-B0261ED7E1BA}"/>
          </ac:spMkLst>
        </pc:spChg>
        <pc:spChg chg="mod">
          <ac:chgData name="Amelia Veith" userId="15bdf0d5-432d-4157-83ae-63e3a7e1dc2c" providerId="ADAL" clId="{19C312D9-C55A-46B0-BA4E-DABCC52D3103}" dt="2022-01-24T23:40:07.692" v="2969" actId="165"/>
          <ac:spMkLst>
            <pc:docMk/>
            <pc:sldMk cId="4129753806" sldId="257"/>
            <ac:spMk id="968" creationId="{3361AE38-2CF3-4541-AB3E-C4C3D96B1CAF}"/>
          </ac:spMkLst>
        </pc:spChg>
        <pc:spChg chg="mod">
          <ac:chgData name="Amelia Veith" userId="15bdf0d5-432d-4157-83ae-63e3a7e1dc2c" providerId="ADAL" clId="{19C312D9-C55A-46B0-BA4E-DABCC52D3103}" dt="2022-01-24T23:40:07.692" v="2969" actId="165"/>
          <ac:spMkLst>
            <pc:docMk/>
            <pc:sldMk cId="4129753806" sldId="257"/>
            <ac:spMk id="969" creationId="{F2ECF7CC-BC49-4BAC-BDD5-C402127D1345}"/>
          </ac:spMkLst>
        </pc:spChg>
        <pc:spChg chg="mod">
          <ac:chgData name="Amelia Veith" userId="15bdf0d5-432d-4157-83ae-63e3a7e1dc2c" providerId="ADAL" clId="{19C312D9-C55A-46B0-BA4E-DABCC52D3103}" dt="2022-01-24T23:40:07.692" v="2969" actId="165"/>
          <ac:spMkLst>
            <pc:docMk/>
            <pc:sldMk cId="4129753806" sldId="257"/>
            <ac:spMk id="970" creationId="{48A26B7B-226C-4944-8AD3-9A8D80F2C05C}"/>
          </ac:spMkLst>
        </pc:spChg>
        <pc:spChg chg="mod">
          <ac:chgData name="Amelia Veith" userId="15bdf0d5-432d-4157-83ae-63e3a7e1dc2c" providerId="ADAL" clId="{19C312D9-C55A-46B0-BA4E-DABCC52D3103}" dt="2022-01-24T23:40:07.692" v="2969" actId="165"/>
          <ac:spMkLst>
            <pc:docMk/>
            <pc:sldMk cId="4129753806" sldId="257"/>
            <ac:spMk id="972" creationId="{741D0166-9A39-496C-9775-2F516998E49F}"/>
          </ac:spMkLst>
        </pc:spChg>
        <pc:spChg chg="mod">
          <ac:chgData name="Amelia Veith" userId="15bdf0d5-432d-4157-83ae-63e3a7e1dc2c" providerId="ADAL" clId="{19C312D9-C55A-46B0-BA4E-DABCC52D3103}" dt="2022-01-24T23:40:07.692" v="2969" actId="165"/>
          <ac:spMkLst>
            <pc:docMk/>
            <pc:sldMk cId="4129753806" sldId="257"/>
            <ac:spMk id="973" creationId="{0583D0E0-9BE6-48DE-AD08-A1BDA13CB80C}"/>
          </ac:spMkLst>
        </pc:spChg>
        <pc:spChg chg="mod">
          <ac:chgData name="Amelia Veith" userId="15bdf0d5-432d-4157-83ae-63e3a7e1dc2c" providerId="ADAL" clId="{19C312D9-C55A-46B0-BA4E-DABCC52D3103}" dt="2022-01-24T23:40:07.692" v="2969" actId="165"/>
          <ac:spMkLst>
            <pc:docMk/>
            <pc:sldMk cId="4129753806" sldId="257"/>
            <ac:spMk id="974" creationId="{7D3A3F79-64AD-41AD-A2DB-B174EF341CEF}"/>
          </ac:spMkLst>
        </pc:spChg>
        <pc:spChg chg="add mod">
          <ac:chgData name="Amelia Veith" userId="15bdf0d5-432d-4157-83ae-63e3a7e1dc2c" providerId="ADAL" clId="{19C312D9-C55A-46B0-BA4E-DABCC52D3103}" dt="2022-01-24T23:40:07.692" v="2969" actId="165"/>
          <ac:spMkLst>
            <pc:docMk/>
            <pc:sldMk cId="4129753806" sldId="257"/>
            <ac:spMk id="975" creationId="{35C0D78C-1A59-4C68-BEC9-468920A19B39}"/>
          </ac:spMkLst>
        </pc:spChg>
        <pc:spChg chg="mod">
          <ac:chgData name="Amelia Veith" userId="15bdf0d5-432d-4157-83ae-63e3a7e1dc2c" providerId="ADAL" clId="{19C312D9-C55A-46B0-BA4E-DABCC52D3103}" dt="2022-01-24T23:40:07.692" v="2969" actId="165"/>
          <ac:spMkLst>
            <pc:docMk/>
            <pc:sldMk cId="4129753806" sldId="257"/>
            <ac:spMk id="977" creationId="{84BA5313-C210-4CA6-8A4E-51953E2C3DC0}"/>
          </ac:spMkLst>
        </pc:spChg>
        <pc:spChg chg="mod">
          <ac:chgData name="Amelia Veith" userId="15bdf0d5-432d-4157-83ae-63e3a7e1dc2c" providerId="ADAL" clId="{19C312D9-C55A-46B0-BA4E-DABCC52D3103}" dt="2022-01-24T23:40:07.692" v="2969" actId="165"/>
          <ac:spMkLst>
            <pc:docMk/>
            <pc:sldMk cId="4129753806" sldId="257"/>
            <ac:spMk id="978" creationId="{F581028F-F5A3-4F02-94A2-6D9CA32E0225}"/>
          </ac:spMkLst>
        </pc:spChg>
        <pc:spChg chg="mod">
          <ac:chgData name="Amelia Veith" userId="15bdf0d5-432d-4157-83ae-63e3a7e1dc2c" providerId="ADAL" clId="{19C312D9-C55A-46B0-BA4E-DABCC52D3103}" dt="2022-01-24T23:40:07.692" v="2969" actId="165"/>
          <ac:spMkLst>
            <pc:docMk/>
            <pc:sldMk cId="4129753806" sldId="257"/>
            <ac:spMk id="979" creationId="{6E5642EA-B211-4488-AE85-D6A0B5AB8F27}"/>
          </ac:spMkLst>
        </pc:spChg>
        <pc:spChg chg="mod">
          <ac:chgData name="Amelia Veith" userId="15bdf0d5-432d-4157-83ae-63e3a7e1dc2c" providerId="ADAL" clId="{19C312D9-C55A-46B0-BA4E-DABCC52D3103}" dt="2022-01-24T23:40:07.692" v="2969" actId="165"/>
          <ac:spMkLst>
            <pc:docMk/>
            <pc:sldMk cId="4129753806" sldId="257"/>
            <ac:spMk id="980" creationId="{0C52BACB-8D39-4D78-925D-FCA78D81DA6B}"/>
          </ac:spMkLst>
        </pc:spChg>
        <pc:grpChg chg="del mod ord">
          <ac:chgData name="Amelia Veith" userId="15bdf0d5-432d-4157-83ae-63e3a7e1dc2c" providerId="ADAL" clId="{19C312D9-C55A-46B0-BA4E-DABCC52D3103}" dt="2021-11-30T22:01:50.917" v="467" actId="165"/>
          <ac:grpSpMkLst>
            <pc:docMk/>
            <pc:sldMk cId="4129753806" sldId="257"/>
            <ac:grpSpMk id="2" creationId="{82CF8D88-2515-4BF5-A1D3-0F198192D986}"/>
          </ac:grpSpMkLst>
        </pc:grpChg>
        <pc:grpChg chg="add del mod">
          <ac:chgData name="Amelia Veith" userId="15bdf0d5-432d-4157-83ae-63e3a7e1dc2c" providerId="ADAL" clId="{19C312D9-C55A-46B0-BA4E-DABCC52D3103}" dt="2022-01-24T23:40:07.692" v="2969" actId="165"/>
          <ac:grpSpMkLst>
            <pc:docMk/>
            <pc:sldMk cId="4129753806" sldId="257"/>
            <ac:grpSpMk id="6" creationId="{9E530637-5B80-4FC5-8957-324A6C43EE11}"/>
          </ac:grpSpMkLst>
        </pc:grpChg>
        <pc:grpChg chg="add mod">
          <ac:chgData name="Amelia Veith" userId="15bdf0d5-432d-4157-83ae-63e3a7e1dc2c" providerId="ADAL" clId="{19C312D9-C55A-46B0-BA4E-DABCC52D3103}" dt="2021-11-30T22:03:30.254" v="543" actId="164"/>
          <ac:grpSpMkLst>
            <pc:docMk/>
            <pc:sldMk cId="4129753806" sldId="257"/>
            <ac:grpSpMk id="8" creationId="{FDEE9C24-2B72-4C2E-A24A-E738E95F554B}"/>
          </ac:grpSpMkLst>
        </pc:grpChg>
        <pc:grpChg chg="add del mod">
          <ac:chgData name="Amelia Veith" userId="15bdf0d5-432d-4157-83ae-63e3a7e1dc2c" providerId="ADAL" clId="{19C312D9-C55A-46B0-BA4E-DABCC52D3103}" dt="2021-11-30T22:14:01.133" v="627" actId="21"/>
          <ac:grpSpMkLst>
            <pc:docMk/>
            <pc:sldMk cId="4129753806" sldId="257"/>
            <ac:grpSpMk id="11" creationId="{853CCAE6-5F04-4460-98D2-AC70C11C7DD3}"/>
          </ac:grpSpMkLst>
        </pc:grpChg>
        <pc:grpChg chg="add del mod">
          <ac:chgData name="Amelia Veith" userId="15bdf0d5-432d-4157-83ae-63e3a7e1dc2c" providerId="ADAL" clId="{19C312D9-C55A-46B0-BA4E-DABCC52D3103}" dt="2021-11-30T22:19:37.482" v="649" actId="478"/>
          <ac:grpSpMkLst>
            <pc:docMk/>
            <pc:sldMk cId="4129753806" sldId="257"/>
            <ac:grpSpMk id="15" creationId="{95EDF44D-2850-4D31-90B1-B51DBB2FC793}"/>
          </ac:grpSpMkLst>
        </pc:grpChg>
        <pc:grpChg chg="add del">
          <ac:chgData name="Amelia Veith" userId="15bdf0d5-432d-4157-83ae-63e3a7e1dc2c" providerId="ADAL" clId="{19C312D9-C55A-46B0-BA4E-DABCC52D3103}" dt="2021-11-30T22:01:30.658" v="466" actId="478"/>
          <ac:grpSpMkLst>
            <pc:docMk/>
            <pc:sldMk cId="4129753806" sldId="257"/>
            <ac:grpSpMk id="20" creationId="{FE847D91-242F-42B9-9660-78042C61F13F}"/>
          </ac:grpSpMkLst>
        </pc:grpChg>
        <pc:grpChg chg="mod topLvl">
          <ac:chgData name="Amelia Veith" userId="15bdf0d5-432d-4157-83ae-63e3a7e1dc2c" providerId="ADAL" clId="{19C312D9-C55A-46B0-BA4E-DABCC52D3103}" dt="2021-11-30T22:03:18.166" v="540" actId="164"/>
          <ac:grpSpMkLst>
            <pc:docMk/>
            <pc:sldMk cId="4129753806" sldId="257"/>
            <ac:grpSpMk id="25" creationId="{5FC3C00E-41C2-40F0-931E-E99A5FAB93CB}"/>
          </ac:grpSpMkLst>
        </pc:grpChg>
        <pc:grpChg chg="del">
          <ac:chgData name="Amelia Veith" userId="15bdf0d5-432d-4157-83ae-63e3a7e1dc2c" providerId="ADAL" clId="{19C312D9-C55A-46B0-BA4E-DABCC52D3103}" dt="2021-11-30T22:01:11.019" v="453" actId="478"/>
          <ac:grpSpMkLst>
            <pc:docMk/>
            <pc:sldMk cId="4129753806" sldId="257"/>
            <ac:grpSpMk id="27" creationId="{ABF44E77-25C6-4D68-BC3B-100C6DF886C9}"/>
          </ac:grpSpMkLst>
        </pc:grpChg>
        <pc:grpChg chg="add mod topLvl">
          <ac:chgData name="Amelia Veith" userId="15bdf0d5-432d-4157-83ae-63e3a7e1dc2c" providerId="ADAL" clId="{19C312D9-C55A-46B0-BA4E-DABCC52D3103}" dt="2022-01-24T23:40:07.692" v="2969" actId="165"/>
          <ac:grpSpMkLst>
            <pc:docMk/>
            <pc:sldMk cId="4129753806" sldId="257"/>
            <ac:grpSpMk id="43" creationId="{61491055-C207-4401-AF7E-0AF0A57478E7}"/>
          </ac:grpSpMkLst>
        </pc:grpChg>
        <pc:grpChg chg="mod topLvl">
          <ac:chgData name="Amelia Veith" userId="15bdf0d5-432d-4157-83ae-63e3a7e1dc2c" providerId="ADAL" clId="{19C312D9-C55A-46B0-BA4E-DABCC52D3103}" dt="2022-01-24T23:40:07.692" v="2969" actId="165"/>
          <ac:grpSpMkLst>
            <pc:docMk/>
            <pc:sldMk cId="4129753806" sldId="257"/>
            <ac:grpSpMk id="45" creationId="{C53F49D7-162B-4ABD-8683-AF1690773F3C}"/>
          </ac:grpSpMkLst>
        </pc:grpChg>
        <pc:grpChg chg="add del mod topLvl">
          <ac:chgData name="Amelia Veith" userId="15bdf0d5-432d-4157-83ae-63e3a7e1dc2c" providerId="ADAL" clId="{19C312D9-C55A-46B0-BA4E-DABCC52D3103}" dt="2021-11-30T22:03:18.166" v="540" actId="164"/>
          <ac:grpSpMkLst>
            <pc:docMk/>
            <pc:sldMk cId="4129753806" sldId="257"/>
            <ac:grpSpMk id="52" creationId="{3CAB3CCA-1B3B-4A09-92D1-DED83259F901}"/>
          </ac:grpSpMkLst>
        </pc:grpChg>
        <pc:grpChg chg="del">
          <ac:chgData name="Amelia Veith" userId="15bdf0d5-432d-4157-83ae-63e3a7e1dc2c" providerId="ADAL" clId="{19C312D9-C55A-46B0-BA4E-DABCC52D3103}" dt="2021-11-30T22:00:51.707" v="447" actId="478"/>
          <ac:grpSpMkLst>
            <pc:docMk/>
            <pc:sldMk cId="4129753806" sldId="257"/>
            <ac:grpSpMk id="56" creationId="{C6EF77D5-D0E6-4061-A67A-5F20BB79D32F}"/>
          </ac:grpSpMkLst>
        </pc:grpChg>
        <pc:grpChg chg="mod topLvl">
          <ac:chgData name="Amelia Veith" userId="15bdf0d5-432d-4157-83ae-63e3a7e1dc2c" providerId="ADAL" clId="{19C312D9-C55A-46B0-BA4E-DABCC52D3103}" dt="2021-11-30T22:03:18.166" v="540" actId="164"/>
          <ac:grpSpMkLst>
            <pc:docMk/>
            <pc:sldMk cId="4129753806" sldId="257"/>
            <ac:grpSpMk id="60" creationId="{4976E5D0-93FB-415A-B1B7-E1A6015255BC}"/>
          </ac:grpSpMkLst>
        </pc:grpChg>
        <pc:grpChg chg="add del mod">
          <ac:chgData name="Amelia Veith" userId="15bdf0d5-432d-4157-83ae-63e3a7e1dc2c" providerId="ADAL" clId="{19C312D9-C55A-46B0-BA4E-DABCC52D3103}" dt="2021-11-30T22:04:10.914" v="559" actId="478"/>
          <ac:grpSpMkLst>
            <pc:docMk/>
            <pc:sldMk cId="4129753806" sldId="257"/>
            <ac:grpSpMk id="80" creationId="{FCF876B7-7A61-4497-ACBD-CBF8A52CE189}"/>
          </ac:grpSpMkLst>
        </pc:grpChg>
        <pc:grpChg chg="mod">
          <ac:chgData name="Amelia Veith" userId="15bdf0d5-432d-4157-83ae-63e3a7e1dc2c" providerId="ADAL" clId="{19C312D9-C55A-46B0-BA4E-DABCC52D3103}" dt="2021-11-30T22:03:56.491" v="550" actId="571"/>
          <ac:grpSpMkLst>
            <pc:docMk/>
            <pc:sldMk cId="4129753806" sldId="257"/>
            <ac:grpSpMk id="81" creationId="{9ACCEB56-8C7F-4599-9FB3-AE262DFF1243}"/>
          </ac:grpSpMkLst>
        </pc:grpChg>
        <pc:grpChg chg="mod">
          <ac:chgData name="Amelia Veith" userId="15bdf0d5-432d-4157-83ae-63e3a7e1dc2c" providerId="ADAL" clId="{19C312D9-C55A-46B0-BA4E-DABCC52D3103}" dt="2021-11-30T22:03:56.491" v="550" actId="571"/>
          <ac:grpSpMkLst>
            <pc:docMk/>
            <pc:sldMk cId="4129753806" sldId="257"/>
            <ac:grpSpMk id="83" creationId="{BC773AF9-AEB0-4EF6-8E9F-06633C75EE74}"/>
          </ac:grpSpMkLst>
        </pc:grpChg>
        <pc:grpChg chg="mod">
          <ac:chgData name="Amelia Veith" userId="15bdf0d5-432d-4157-83ae-63e3a7e1dc2c" providerId="ADAL" clId="{19C312D9-C55A-46B0-BA4E-DABCC52D3103}" dt="2021-11-30T22:03:56.491" v="550" actId="571"/>
          <ac:grpSpMkLst>
            <pc:docMk/>
            <pc:sldMk cId="4129753806" sldId="257"/>
            <ac:grpSpMk id="84" creationId="{14F5728A-DBAB-47A8-896F-CB4AADD9D22C}"/>
          </ac:grpSpMkLst>
        </pc:grpChg>
        <pc:grpChg chg="mod">
          <ac:chgData name="Amelia Veith" userId="15bdf0d5-432d-4157-83ae-63e3a7e1dc2c" providerId="ADAL" clId="{19C312D9-C55A-46B0-BA4E-DABCC52D3103}" dt="2021-11-30T22:03:56.491" v="550" actId="571"/>
          <ac:grpSpMkLst>
            <pc:docMk/>
            <pc:sldMk cId="4129753806" sldId="257"/>
            <ac:grpSpMk id="85" creationId="{908BDBFA-14EC-49B6-9B13-27C7D65DC649}"/>
          </ac:grpSpMkLst>
        </pc:grpChg>
        <pc:grpChg chg="add mod topLvl">
          <ac:chgData name="Amelia Veith" userId="15bdf0d5-432d-4157-83ae-63e3a7e1dc2c" providerId="ADAL" clId="{19C312D9-C55A-46B0-BA4E-DABCC52D3103}" dt="2022-01-24T23:40:07.692" v="2969" actId="165"/>
          <ac:grpSpMkLst>
            <pc:docMk/>
            <pc:sldMk cId="4129753806" sldId="257"/>
            <ac:grpSpMk id="86" creationId="{7663B5C6-37D5-46E2-BEB3-3E32151FD5C1}"/>
          </ac:grpSpMkLst>
        </pc:grpChg>
        <pc:grpChg chg="add mod topLvl">
          <ac:chgData name="Amelia Veith" userId="15bdf0d5-432d-4157-83ae-63e3a7e1dc2c" providerId="ADAL" clId="{19C312D9-C55A-46B0-BA4E-DABCC52D3103}" dt="2022-01-24T23:40:07.692" v="2969" actId="165"/>
          <ac:grpSpMkLst>
            <pc:docMk/>
            <pc:sldMk cId="4129753806" sldId="257"/>
            <ac:grpSpMk id="89" creationId="{08FE6D2B-DA9B-4B7F-BDDC-9163012C1BAD}"/>
          </ac:grpSpMkLst>
        </pc:grpChg>
        <pc:grpChg chg="add mod topLvl">
          <ac:chgData name="Amelia Veith" userId="15bdf0d5-432d-4157-83ae-63e3a7e1dc2c" providerId="ADAL" clId="{19C312D9-C55A-46B0-BA4E-DABCC52D3103}" dt="2022-01-24T23:40:07.692" v="2969" actId="165"/>
          <ac:grpSpMkLst>
            <pc:docMk/>
            <pc:sldMk cId="4129753806" sldId="257"/>
            <ac:grpSpMk id="92" creationId="{1927002F-6DB2-4615-82C1-3CD4C721219C}"/>
          </ac:grpSpMkLst>
        </pc:grpChg>
        <pc:grpChg chg="add del mod">
          <ac:chgData name="Amelia Veith" userId="15bdf0d5-432d-4157-83ae-63e3a7e1dc2c" providerId="ADAL" clId="{19C312D9-C55A-46B0-BA4E-DABCC52D3103}" dt="2021-12-02T21:21:51.527" v="1203" actId="478"/>
          <ac:grpSpMkLst>
            <pc:docMk/>
            <pc:sldMk cId="4129753806" sldId="257"/>
            <ac:grpSpMk id="97" creationId="{34261B6F-3CAB-475C-9176-5E1FA846B6C3}"/>
          </ac:grpSpMkLst>
        </pc:grpChg>
        <pc:grpChg chg="add del mod">
          <ac:chgData name="Amelia Veith" userId="15bdf0d5-432d-4157-83ae-63e3a7e1dc2c" providerId="ADAL" clId="{19C312D9-C55A-46B0-BA4E-DABCC52D3103}" dt="2021-12-02T21:21:52.129" v="1205" actId="478"/>
          <ac:grpSpMkLst>
            <pc:docMk/>
            <pc:sldMk cId="4129753806" sldId="257"/>
            <ac:grpSpMk id="100" creationId="{AF0744C2-66E6-45E6-B6FE-A9719029E9F7}"/>
          </ac:grpSpMkLst>
        </pc:grpChg>
        <pc:grpChg chg="add del mod">
          <ac:chgData name="Amelia Veith" userId="15bdf0d5-432d-4157-83ae-63e3a7e1dc2c" providerId="ADAL" clId="{19C312D9-C55A-46B0-BA4E-DABCC52D3103}" dt="2021-12-02T21:48:27.486" v="1626" actId="478"/>
          <ac:grpSpMkLst>
            <pc:docMk/>
            <pc:sldMk cId="4129753806" sldId="257"/>
            <ac:grpSpMk id="103" creationId="{F6BD1AC3-409C-48BF-94CF-40BF8E0C0F33}"/>
          </ac:grpSpMkLst>
        </pc:grpChg>
        <pc:grpChg chg="add del mod">
          <ac:chgData name="Amelia Veith" userId="15bdf0d5-432d-4157-83ae-63e3a7e1dc2c" providerId="ADAL" clId="{19C312D9-C55A-46B0-BA4E-DABCC52D3103}" dt="2021-12-02T21:48:28.169" v="1627" actId="478"/>
          <ac:grpSpMkLst>
            <pc:docMk/>
            <pc:sldMk cId="4129753806" sldId="257"/>
            <ac:grpSpMk id="106" creationId="{B2EA78AC-429E-4839-897C-912861664F18}"/>
          </ac:grpSpMkLst>
        </pc:grpChg>
        <pc:grpChg chg="add del mod">
          <ac:chgData name="Amelia Veith" userId="15bdf0d5-432d-4157-83ae-63e3a7e1dc2c" providerId="ADAL" clId="{19C312D9-C55A-46B0-BA4E-DABCC52D3103}" dt="2021-12-02T21:48:28.627" v="1628" actId="478"/>
          <ac:grpSpMkLst>
            <pc:docMk/>
            <pc:sldMk cId="4129753806" sldId="257"/>
            <ac:grpSpMk id="109" creationId="{099F1BBA-DE79-41CA-B741-6DB76AC90BA2}"/>
          </ac:grpSpMkLst>
        </pc:grpChg>
        <pc:grpChg chg="add del mod">
          <ac:chgData name="Amelia Veith" userId="15bdf0d5-432d-4157-83ae-63e3a7e1dc2c" providerId="ADAL" clId="{19C312D9-C55A-46B0-BA4E-DABCC52D3103}" dt="2021-11-30T22:04:08.853" v="557" actId="478"/>
          <ac:grpSpMkLst>
            <pc:docMk/>
            <pc:sldMk cId="4129753806" sldId="257"/>
            <ac:grpSpMk id="112" creationId="{6058C71F-0E0E-4BDA-ADA8-59F646F2C70E}"/>
          </ac:grpSpMkLst>
        </pc:grpChg>
        <pc:grpChg chg="add mod topLvl">
          <ac:chgData name="Amelia Veith" userId="15bdf0d5-432d-4157-83ae-63e3a7e1dc2c" providerId="ADAL" clId="{19C312D9-C55A-46B0-BA4E-DABCC52D3103}" dt="2022-01-24T23:40:07.692" v="2969" actId="165"/>
          <ac:grpSpMkLst>
            <pc:docMk/>
            <pc:sldMk cId="4129753806" sldId="257"/>
            <ac:grpSpMk id="112" creationId="{FC1FF40B-24B1-40EB-B8A7-D0E9CE0AFF21}"/>
          </ac:grpSpMkLst>
        </pc:grpChg>
        <pc:grpChg chg="mod">
          <ac:chgData name="Amelia Veith" userId="15bdf0d5-432d-4157-83ae-63e3a7e1dc2c" providerId="ADAL" clId="{19C312D9-C55A-46B0-BA4E-DABCC52D3103}" dt="2021-11-30T22:03:56.688" v="551"/>
          <ac:grpSpMkLst>
            <pc:docMk/>
            <pc:sldMk cId="4129753806" sldId="257"/>
            <ac:grpSpMk id="113" creationId="{5FA0D344-C6A3-42B2-8BED-8A480B9B52A8}"/>
          </ac:grpSpMkLst>
        </pc:grpChg>
        <pc:grpChg chg="mod">
          <ac:chgData name="Amelia Veith" userId="15bdf0d5-432d-4157-83ae-63e3a7e1dc2c" providerId="ADAL" clId="{19C312D9-C55A-46B0-BA4E-DABCC52D3103}" dt="2022-01-24T23:40:07.692" v="2969" actId="165"/>
          <ac:grpSpMkLst>
            <pc:docMk/>
            <pc:sldMk cId="4129753806" sldId="257"/>
            <ac:grpSpMk id="113" creationId="{B7E7276E-A85B-449A-BE45-82170E7AFCF9}"/>
          </ac:grpSpMkLst>
        </pc:grpChg>
        <pc:grpChg chg="mod">
          <ac:chgData name="Amelia Veith" userId="15bdf0d5-432d-4157-83ae-63e3a7e1dc2c" providerId="ADAL" clId="{19C312D9-C55A-46B0-BA4E-DABCC52D3103}" dt="2021-11-30T22:03:56.688" v="551"/>
          <ac:grpSpMkLst>
            <pc:docMk/>
            <pc:sldMk cId="4129753806" sldId="257"/>
            <ac:grpSpMk id="115" creationId="{B7D8EE26-87BE-4085-97B3-687167D98E7C}"/>
          </ac:grpSpMkLst>
        </pc:grpChg>
        <pc:grpChg chg="mod">
          <ac:chgData name="Amelia Veith" userId="15bdf0d5-432d-4157-83ae-63e3a7e1dc2c" providerId="ADAL" clId="{19C312D9-C55A-46B0-BA4E-DABCC52D3103}" dt="2022-01-24T23:40:07.692" v="2969" actId="165"/>
          <ac:grpSpMkLst>
            <pc:docMk/>
            <pc:sldMk cId="4129753806" sldId="257"/>
            <ac:grpSpMk id="115" creationId="{E14CB652-C579-401F-AAD1-6782B219D4C0}"/>
          </ac:grpSpMkLst>
        </pc:grpChg>
        <pc:grpChg chg="mod">
          <ac:chgData name="Amelia Veith" userId="15bdf0d5-432d-4157-83ae-63e3a7e1dc2c" providerId="ADAL" clId="{19C312D9-C55A-46B0-BA4E-DABCC52D3103}" dt="2021-11-30T22:03:56.688" v="551"/>
          <ac:grpSpMkLst>
            <pc:docMk/>
            <pc:sldMk cId="4129753806" sldId="257"/>
            <ac:grpSpMk id="116" creationId="{FDB63A15-1100-4A5E-A5C3-524ECE91DD83}"/>
          </ac:grpSpMkLst>
        </pc:grpChg>
        <pc:grpChg chg="mod">
          <ac:chgData name="Amelia Veith" userId="15bdf0d5-432d-4157-83ae-63e3a7e1dc2c" providerId="ADAL" clId="{19C312D9-C55A-46B0-BA4E-DABCC52D3103}" dt="2021-11-30T22:03:56.688" v="551"/>
          <ac:grpSpMkLst>
            <pc:docMk/>
            <pc:sldMk cId="4129753806" sldId="257"/>
            <ac:grpSpMk id="117" creationId="{46E1D388-0B83-4B06-B5EB-6B9C55DD20B6}"/>
          </ac:grpSpMkLst>
        </pc:grpChg>
        <pc:grpChg chg="mod">
          <ac:chgData name="Amelia Veith" userId="15bdf0d5-432d-4157-83ae-63e3a7e1dc2c" providerId="ADAL" clId="{19C312D9-C55A-46B0-BA4E-DABCC52D3103}" dt="2022-01-24T23:40:07.692" v="2969" actId="165"/>
          <ac:grpSpMkLst>
            <pc:docMk/>
            <pc:sldMk cId="4129753806" sldId="257"/>
            <ac:grpSpMk id="118" creationId="{CAAB8192-18D1-4600-A488-FA32D85518CD}"/>
          </ac:grpSpMkLst>
        </pc:grpChg>
        <pc:grpChg chg="del mod">
          <ac:chgData name="Amelia Veith" userId="15bdf0d5-432d-4157-83ae-63e3a7e1dc2c" providerId="ADAL" clId="{19C312D9-C55A-46B0-BA4E-DABCC52D3103}" dt="2021-12-02T21:25:49.193" v="1254" actId="478"/>
          <ac:grpSpMkLst>
            <pc:docMk/>
            <pc:sldMk cId="4129753806" sldId="257"/>
            <ac:grpSpMk id="119" creationId="{72E11233-F3B9-4B60-B7E9-0E1B6B93CADF}"/>
          </ac:grpSpMkLst>
        </pc:grpChg>
        <pc:grpChg chg="del mod">
          <ac:chgData name="Amelia Veith" userId="15bdf0d5-432d-4157-83ae-63e3a7e1dc2c" providerId="ADAL" clId="{19C312D9-C55A-46B0-BA4E-DABCC52D3103}" dt="2021-12-02T21:25:57.480" v="1257" actId="478"/>
          <ac:grpSpMkLst>
            <pc:docMk/>
            <pc:sldMk cId="4129753806" sldId="257"/>
            <ac:grpSpMk id="122" creationId="{3D184CCD-0F72-4F75-A204-3453E42812C9}"/>
          </ac:grpSpMkLst>
        </pc:grpChg>
        <pc:grpChg chg="del mod">
          <ac:chgData name="Amelia Veith" userId="15bdf0d5-432d-4157-83ae-63e3a7e1dc2c" providerId="ADAL" clId="{19C312D9-C55A-46B0-BA4E-DABCC52D3103}" dt="2021-12-02T21:27:27.190" v="1306" actId="478"/>
          <ac:grpSpMkLst>
            <pc:docMk/>
            <pc:sldMk cId="4129753806" sldId="257"/>
            <ac:grpSpMk id="124" creationId="{9EF88112-4002-43EF-93F4-ADC125B2497B}"/>
          </ac:grpSpMkLst>
        </pc:grpChg>
        <pc:grpChg chg="add del mod">
          <ac:chgData name="Amelia Veith" userId="15bdf0d5-432d-4157-83ae-63e3a7e1dc2c" providerId="ADAL" clId="{19C312D9-C55A-46B0-BA4E-DABCC52D3103}" dt="2021-11-30T22:04:10.012" v="558" actId="478"/>
          <ac:grpSpMkLst>
            <pc:docMk/>
            <pc:sldMk cId="4129753806" sldId="257"/>
            <ac:grpSpMk id="144" creationId="{59BFC69F-425B-4B90-A351-71DA9329F7EB}"/>
          </ac:grpSpMkLst>
        </pc:grpChg>
        <pc:grpChg chg="mod">
          <ac:chgData name="Amelia Veith" userId="15bdf0d5-432d-4157-83ae-63e3a7e1dc2c" providerId="ADAL" clId="{19C312D9-C55A-46B0-BA4E-DABCC52D3103}" dt="2021-11-30T22:04:01.955" v="554"/>
          <ac:grpSpMkLst>
            <pc:docMk/>
            <pc:sldMk cId="4129753806" sldId="257"/>
            <ac:grpSpMk id="145" creationId="{38217740-F0F8-4F7D-9C00-EC94253EC03A}"/>
          </ac:grpSpMkLst>
        </pc:grpChg>
        <pc:grpChg chg="mod">
          <ac:chgData name="Amelia Veith" userId="15bdf0d5-432d-4157-83ae-63e3a7e1dc2c" providerId="ADAL" clId="{19C312D9-C55A-46B0-BA4E-DABCC52D3103}" dt="2021-11-30T22:04:01.955" v="554"/>
          <ac:grpSpMkLst>
            <pc:docMk/>
            <pc:sldMk cId="4129753806" sldId="257"/>
            <ac:grpSpMk id="147" creationId="{28626CA9-2CDD-4742-B163-B789574B8FE4}"/>
          </ac:grpSpMkLst>
        </pc:grpChg>
        <pc:grpChg chg="mod">
          <ac:chgData name="Amelia Veith" userId="15bdf0d5-432d-4157-83ae-63e3a7e1dc2c" providerId="ADAL" clId="{19C312D9-C55A-46B0-BA4E-DABCC52D3103}" dt="2021-11-30T22:04:01.955" v="554"/>
          <ac:grpSpMkLst>
            <pc:docMk/>
            <pc:sldMk cId="4129753806" sldId="257"/>
            <ac:grpSpMk id="148" creationId="{B62A8495-2C62-47FA-9295-3932126DEB90}"/>
          </ac:grpSpMkLst>
        </pc:grpChg>
        <pc:grpChg chg="mod">
          <ac:chgData name="Amelia Veith" userId="15bdf0d5-432d-4157-83ae-63e3a7e1dc2c" providerId="ADAL" clId="{19C312D9-C55A-46B0-BA4E-DABCC52D3103}" dt="2021-11-30T22:04:01.955" v="554"/>
          <ac:grpSpMkLst>
            <pc:docMk/>
            <pc:sldMk cId="4129753806" sldId="257"/>
            <ac:grpSpMk id="149" creationId="{C6FA56CF-DEAA-4FBB-838F-7859167BCDC4}"/>
          </ac:grpSpMkLst>
        </pc:grpChg>
        <pc:grpChg chg="add del mod">
          <ac:chgData name="Amelia Veith" userId="15bdf0d5-432d-4157-83ae-63e3a7e1dc2c" providerId="ADAL" clId="{19C312D9-C55A-46B0-BA4E-DABCC52D3103}" dt="2021-11-30T22:04:45.603" v="563" actId="478"/>
          <ac:grpSpMkLst>
            <pc:docMk/>
            <pc:sldMk cId="4129753806" sldId="257"/>
            <ac:grpSpMk id="177" creationId="{52887849-1CC1-47FB-BB5A-E55471CA30A8}"/>
          </ac:grpSpMkLst>
        </pc:grpChg>
        <pc:grpChg chg="del mod">
          <ac:chgData name="Amelia Veith" userId="15bdf0d5-432d-4157-83ae-63e3a7e1dc2c" providerId="ADAL" clId="{19C312D9-C55A-46B0-BA4E-DABCC52D3103}" dt="2021-11-30T22:04:40.341" v="562" actId="478"/>
          <ac:grpSpMkLst>
            <pc:docMk/>
            <pc:sldMk cId="4129753806" sldId="257"/>
            <ac:grpSpMk id="178" creationId="{75D57E96-1F69-48D1-972A-014351E2F542}"/>
          </ac:grpSpMkLst>
        </pc:grpChg>
        <pc:grpChg chg="mod ord topLvl">
          <ac:chgData name="Amelia Veith" userId="15bdf0d5-432d-4157-83ae-63e3a7e1dc2c" providerId="ADAL" clId="{19C312D9-C55A-46B0-BA4E-DABCC52D3103}" dt="2022-01-24T23:40:07.692" v="2969" actId="165"/>
          <ac:grpSpMkLst>
            <pc:docMk/>
            <pc:sldMk cId="4129753806" sldId="257"/>
            <ac:grpSpMk id="180" creationId="{B5C767EC-3F8D-4C80-92F2-C5DED0E5DC00}"/>
          </ac:grpSpMkLst>
        </pc:grpChg>
        <pc:grpChg chg="del mod">
          <ac:chgData name="Amelia Veith" userId="15bdf0d5-432d-4157-83ae-63e3a7e1dc2c" providerId="ADAL" clId="{19C312D9-C55A-46B0-BA4E-DABCC52D3103}" dt="2021-11-30T22:04:40.341" v="562" actId="478"/>
          <ac:grpSpMkLst>
            <pc:docMk/>
            <pc:sldMk cId="4129753806" sldId="257"/>
            <ac:grpSpMk id="181" creationId="{A7D2D44D-5317-4753-85A7-51C314CB8B28}"/>
          </ac:grpSpMkLst>
        </pc:grpChg>
        <pc:grpChg chg="del mod">
          <ac:chgData name="Amelia Veith" userId="15bdf0d5-432d-4157-83ae-63e3a7e1dc2c" providerId="ADAL" clId="{19C312D9-C55A-46B0-BA4E-DABCC52D3103}" dt="2021-11-30T22:04:40.341" v="562" actId="478"/>
          <ac:grpSpMkLst>
            <pc:docMk/>
            <pc:sldMk cId="4129753806" sldId="257"/>
            <ac:grpSpMk id="182" creationId="{E6C76841-2928-46D9-83A7-6E3076825C1B}"/>
          </ac:grpSpMkLst>
        </pc:grpChg>
        <pc:grpChg chg="add mod topLvl">
          <ac:chgData name="Amelia Veith" userId="15bdf0d5-432d-4157-83ae-63e3a7e1dc2c" providerId="ADAL" clId="{19C312D9-C55A-46B0-BA4E-DABCC52D3103}" dt="2022-01-24T23:40:07.692" v="2969" actId="165"/>
          <ac:grpSpMkLst>
            <pc:docMk/>
            <pc:sldMk cId="4129753806" sldId="257"/>
            <ac:grpSpMk id="186" creationId="{4513982D-03EE-41DE-AF72-813E69DAEB05}"/>
          </ac:grpSpMkLst>
        </pc:grpChg>
        <pc:grpChg chg="add mod ord topLvl">
          <ac:chgData name="Amelia Veith" userId="15bdf0d5-432d-4157-83ae-63e3a7e1dc2c" providerId="ADAL" clId="{19C312D9-C55A-46B0-BA4E-DABCC52D3103}" dt="2022-01-24T23:40:07.692" v="2969" actId="165"/>
          <ac:grpSpMkLst>
            <pc:docMk/>
            <pc:sldMk cId="4129753806" sldId="257"/>
            <ac:grpSpMk id="210" creationId="{D162F9D2-8C37-4C2C-8E19-595EF938677F}"/>
          </ac:grpSpMkLst>
        </pc:grpChg>
        <pc:grpChg chg="mod">
          <ac:chgData name="Amelia Veith" userId="15bdf0d5-432d-4157-83ae-63e3a7e1dc2c" providerId="ADAL" clId="{19C312D9-C55A-46B0-BA4E-DABCC52D3103}" dt="2022-01-24T23:40:07.692" v="2969" actId="165"/>
          <ac:grpSpMkLst>
            <pc:docMk/>
            <pc:sldMk cId="4129753806" sldId="257"/>
            <ac:grpSpMk id="211" creationId="{7D2C0D45-3F07-4A39-8A31-C62D09F57133}"/>
          </ac:grpSpMkLst>
        </pc:grpChg>
        <pc:grpChg chg="mod">
          <ac:chgData name="Amelia Veith" userId="15bdf0d5-432d-4157-83ae-63e3a7e1dc2c" providerId="ADAL" clId="{19C312D9-C55A-46B0-BA4E-DABCC52D3103}" dt="2022-01-24T23:40:07.692" v="2969" actId="165"/>
          <ac:grpSpMkLst>
            <pc:docMk/>
            <pc:sldMk cId="4129753806" sldId="257"/>
            <ac:grpSpMk id="213" creationId="{45030B0D-9D42-4E5D-AD58-6D1AFC8ADE1F}"/>
          </ac:grpSpMkLst>
        </pc:grpChg>
        <pc:grpChg chg="mod">
          <ac:chgData name="Amelia Veith" userId="15bdf0d5-432d-4157-83ae-63e3a7e1dc2c" providerId="ADAL" clId="{19C312D9-C55A-46B0-BA4E-DABCC52D3103}" dt="2022-01-24T23:40:07.692" v="2969" actId="165"/>
          <ac:grpSpMkLst>
            <pc:docMk/>
            <pc:sldMk cId="4129753806" sldId="257"/>
            <ac:grpSpMk id="214" creationId="{5179D164-CDFB-4818-852A-48AE91B13335}"/>
          </ac:grpSpMkLst>
        </pc:grpChg>
        <pc:grpChg chg="mod">
          <ac:chgData name="Amelia Veith" userId="15bdf0d5-432d-4157-83ae-63e3a7e1dc2c" providerId="ADAL" clId="{19C312D9-C55A-46B0-BA4E-DABCC52D3103}" dt="2022-01-24T23:40:07.692" v="2969" actId="165"/>
          <ac:grpSpMkLst>
            <pc:docMk/>
            <pc:sldMk cId="4129753806" sldId="257"/>
            <ac:grpSpMk id="215" creationId="{A351E65B-C8BD-4BD6-8D46-CC2434D738B6}"/>
          </ac:grpSpMkLst>
        </pc:grpChg>
        <pc:grpChg chg="add del mod">
          <ac:chgData name="Amelia Veith" userId="15bdf0d5-432d-4157-83ae-63e3a7e1dc2c" providerId="ADAL" clId="{19C312D9-C55A-46B0-BA4E-DABCC52D3103}" dt="2021-11-30T22:17:18.755" v="641"/>
          <ac:grpSpMkLst>
            <pc:docMk/>
            <pc:sldMk cId="4129753806" sldId="257"/>
            <ac:grpSpMk id="244" creationId="{33CBAB2F-D9FA-4190-9622-68171CB7E7B0}"/>
          </ac:grpSpMkLst>
        </pc:grpChg>
        <pc:grpChg chg="mod">
          <ac:chgData name="Amelia Veith" userId="15bdf0d5-432d-4157-83ae-63e3a7e1dc2c" providerId="ADAL" clId="{19C312D9-C55A-46B0-BA4E-DABCC52D3103}" dt="2021-11-30T22:17:13.152" v="638"/>
          <ac:grpSpMkLst>
            <pc:docMk/>
            <pc:sldMk cId="4129753806" sldId="257"/>
            <ac:grpSpMk id="246" creationId="{CE1AC8BD-4275-4E94-85F3-2F8D83F702A3}"/>
          </ac:grpSpMkLst>
        </pc:grpChg>
        <pc:grpChg chg="mod">
          <ac:chgData name="Amelia Veith" userId="15bdf0d5-432d-4157-83ae-63e3a7e1dc2c" providerId="ADAL" clId="{19C312D9-C55A-46B0-BA4E-DABCC52D3103}" dt="2021-11-30T22:17:13.152" v="638"/>
          <ac:grpSpMkLst>
            <pc:docMk/>
            <pc:sldMk cId="4129753806" sldId="257"/>
            <ac:grpSpMk id="248" creationId="{2A02CB02-90B0-4238-A454-CB3D54F6A829}"/>
          </ac:grpSpMkLst>
        </pc:grpChg>
        <pc:grpChg chg="mod topLvl">
          <ac:chgData name="Amelia Veith" userId="15bdf0d5-432d-4157-83ae-63e3a7e1dc2c" providerId="ADAL" clId="{19C312D9-C55A-46B0-BA4E-DABCC52D3103}" dt="2022-01-24T23:40:07.692" v="2969" actId="165"/>
          <ac:grpSpMkLst>
            <pc:docMk/>
            <pc:sldMk cId="4129753806" sldId="257"/>
            <ac:grpSpMk id="267" creationId="{D012B49D-2BDF-460A-8FEE-52825C12B409}"/>
          </ac:grpSpMkLst>
        </pc:grpChg>
        <pc:grpChg chg="add del mod">
          <ac:chgData name="Amelia Veith" userId="15bdf0d5-432d-4157-83ae-63e3a7e1dc2c" providerId="ADAL" clId="{19C312D9-C55A-46B0-BA4E-DABCC52D3103}" dt="2021-11-30T22:17:18.755" v="641"/>
          <ac:grpSpMkLst>
            <pc:docMk/>
            <pc:sldMk cId="4129753806" sldId="257"/>
            <ac:grpSpMk id="273" creationId="{19E0D79D-A79B-474F-AEB2-CB3413630632}"/>
          </ac:grpSpMkLst>
        </pc:grpChg>
        <pc:grpChg chg="add mod topLvl">
          <ac:chgData name="Amelia Veith" userId="15bdf0d5-432d-4157-83ae-63e3a7e1dc2c" providerId="ADAL" clId="{19C312D9-C55A-46B0-BA4E-DABCC52D3103}" dt="2022-01-24T23:40:07.692" v="2969" actId="165"/>
          <ac:grpSpMkLst>
            <pc:docMk/>
            <pc:sldMk cId="4129753806" sldId="257"/>
            <ac:grpSpMk id="279" creationId="{4FBD6CA7-8DB0-42D7-A224-03762710D748}"/>
          </ac:grpSpMkLst>
        </pc:grpChg>
        <pc:grpChg chg="add del mod">
          <ac:chgData name="Amelia Veith" userId="15bdf0d5-432d-4157-83ae-63e3a7e1dc2c" providerId="ADAL" clId="{19C312D9-C55A-46B0-BA4E-DABCC52D3103}" dt="2021-11-30T22:17:18.755" v="641"/>
          <ac:grpSpMkLst>
            <pc:docMk/>
            <pc:sldMk cId="4129753806" sldId="257"/>
            <ac:grpSpMk id="279" creationId="{BEF63D4F-C69F-43BA-AF41-1AC1173939AD}"/>
          </ac:grpSpMkLst>
        </pc:grpChg>
        <pc:grpChg chg="add mod topLvl">
          <ac:chgData name="Amelia Veith" userId="15bdf0d5-432d-4157-83ae-63e3a7e1dc2c" providerId="ADAL" clId="{19C312D9-C55A-46B0-BA4E-DABCC52D3103}" dt="2022-01-24T23:40:07.692" v="2969" actId="165"/>
          <ac:grpSpMkLst>
            <pc:docMk/>
            <pc:sldMk cId="4129753806" sldId="257"/>
            <ac:grpSpMk id="282" creationId="{3E0526D0-FE09-47EC-B0F2-E0A25D4C31DC}"/>
          </ac:grpSpMkLst>
        </pc:grpChg>
        <pc:grpChg chg="mod">
          <ac:chgData name="Amelia Veith" userId="15bdf0d5-432d-4157-83ae-63e3a7e1dc2c" providerId="ADAL" clId="{19C312D9-C55A-46B0-BA4E-DABCC52D3103}" dt="2021-11-30T22:17:13.152" v="638"/>
          <ac:grpSpMkLst>
            <pc:docMk/>
            <pc:sldMk cId="4129753806" sldId="257"/>
            <ac:grpSpMk id="282" creationId="{C429ED5F-907D-49F4-814A-369916807112}"/>
          </ac:grpSpMkLst>
        </pc:grpChg>
        <pc:grpChg chg="add mod topLvl">
          <ac:chgData name="Amelia Veith" userId="15bdf0d5-432d-4157-83ae-63e3a7e1dc2c" providerId="ADAL" clId="{19C312D9-C55A-46B0-BA4E-DABCC52D3103}" dt="2022-01-24T23:40:07.692" v="2969" actId="165"/>
          <ac:grpSpMkLst>
            <pc:docMk/>
            <pc:sldMk cId="4129753806" sldId="257"/>
            <ac:grpSpMk id="285" creationId="{2947C178-FC7D-4AD3-A984-FD9207E85B81}"/>
          </ac:grpSpMkLst>
        </pc:grpChg>
        <pc:grpChg chg="add mod">
          <ac:chgData name="Amelia Veith" userId="15bdf0d5-432d-4157-83ae-63e3a7e1dc2c" providerId="ADAL" clId="{19C312D9-C55A-46B0-BA4E-DABCC52D3103}" dt="2021-11-30T22:17:46.258" v="645" actId="164"/>
          <ac:grpSpMkLst>
            <pc:docMk/>
            <pc:sldMk cId="4129753806" sldId="257"/>
            <ac:grpSpMk id="287" creationId="{93CDCD35-7022-421A-8E8B-663D74C4FDD1}"/>
          </ac:grpSpMkLst>
        </pc:grpChg>
        <pc:grpChg chg="add del mod">
          <ac:chgData name="Amelia Veith" userId="15bdf0d5-432d-4157-83ae-63e3a7e1dc2c" providerId="ADAL" clId="{19C312D9-C55A-46B0-BA4E-DABCC52D3103}" dt="2021-12-02T21:50:02.923" v="1725" actId="478"/>
          <ac:grpSpMkLst>
            <pc:docMk/>
            <pc:sldMk cId="4129753806" sldId="257"/>
            <ac:grpSpMk id="288" creationId="{8454448F-09D6-4376-8AE6-36EFEDFA6B5B}"/>
          </ac:grpSpMkLst>
        </pc:grpChg>
        <pc:grpChg chg="mod">
          <ac:chgData name="Amelia Veith" userId="15bdf0d5-432d-4157-83ae-63e3a7e1dc2c" providerId="ADAL" clId="{19C312D9-C55A-46B0-BA4E-DABCC52D3103}" dt="2021-11-30T22:17:42.826" v="644"/>
          <ac:grpSpMkLst>
            <pc:docMk/>
            <pc:sldMk cId="4129753806" sldId="257"/>
            <ac:grpSpMk id="289" creationId="{542D1A00-E6A2-445A-94B3-7A7CFE79A45F}"/>
          </ac:grpSpMkLst>
        </pc:grpChg>
        <pc:grpChg chg="add mod topLvl">
          <ac:chgData name="Amelia Veith" userId="15bdf0d5-432d-4157-83ae-63e3a7e1dc2c" providerId="ADAL" clId="{19C312D9-C55A-46B0-BA4E-DABCC52D3103}" dt="2022-01-24T23:40:07.692" v="2969" actId="165"/>
          <ac:grpSpMkLst>
            <pc:docMk/>
            <pc:sldMk cId="4129753806" sldId="257"/>
            <ac:grpSpMk id="291" creationId="{048723DE-2F8A-4E8D-8644-5D079C71B78E}"/>
          </ac:grpSpMkLst>
        </pc:grpChg>
        <pc:grpChg chg="mod">
          <ac:chgData name="Amelia Veith" userId="15bdf0d5-432d-4157-83ae-63e3a7e1dc2c" providerId="ADAL" clId="{19C312D9-C55A-46B0-BA4E-DABCC52D3103}" dt="2021-11-30T22:17:42.826" v="644"/>
          <ac:grpSpMkLst>
            <pc:docMk/>
            <pc:sldMk cId="4129753806" sldId="257"/>
            <ac:grpSpMk id="291" creationId="{A9315463-7A0D-489B-90F5-2E300F5ACCDA}"/>
          </ac:grpSpMkLst>
        </pc:grpChg>
        <pc:grpChg chg="add del mod">
          <ac:chgData name="Amelia Veith" userId="15bdf0d5-432d-4157-83ae-63e3a7e1dc2c" providerId="ADAL" clId="{19C312D9-C55A-46B0-BA4E-DABCC52D3103}" dt="2021-12-02T21:53:19.575" v="1799" actId="478"/>
          <ac:grpSpMkLst>
            <pc:docMk/>
            <pc:sldMk cId="4129753806" sldId="257"/>
            <ac:grpSpMk id="294" creationId="{90907B0D-350F-4BFF-8200-CCDC89F64016}"/>
          </ac:grpSpMkLst>
        </pc:grpChg>
        <pc:grpChg chg="add mod topLvl">
          <ac:chgData name="Amelia Veith" userId="15bdf0d5-432d-4157-83ae-63e3a7e1dc2c" providerId="ADAL" clId="{19C312D9-C55A-46B0-BA4E-DABCC52D3103}" dt="2022-01-24T23:40:07.692" v="2969" actId="165"/>
          <ac:grpSpMkLst>
            <pc:docMk/>
            <pc:sldMk cId="4129753806" sldId="257"/>
            <ac:grpSpMk id="294" creationId="{F87A9C9A-09B6-4665-9C91-6FDCB89E2503}"/>
          </ac:grpSpMkLst>
        </pc:grpChg>
        <pc:grpChg chg="add del mod topLvl">
          <ac:chgData name="Amelia Veith" userId="15bdf0d5-432d-4157-83ae-63e3a7e1dc2c" providerId="ADAL" clId="{19C312D9-C55A-46B0-BA4E-DABCC52D3103}" dt="2021-12-02T21:53:03.949" v="1794" actId="478"/>
          <ac:grpSpMkLst>
            <pc:docMk/>
            <pc:sldMk cId="4129753806" sldId="257"/>
            <ac:grpSpMk id="295" creationId="{AC7DD9BD-7897-4FEA-9E5E-C9A9BA8522BC}"/>
          </ac:grpSpMkLst>
        </pc:grpChg>
        <pc:grpChg chg="mod topLvl">
          <ac:chgData name="Amelia Veith" userId="15bdf0d5-432d-4157-83ae-63e3a7e1dc2c" providerId="ADAL" clId="{19C312D9-C55A-46B0-BA4E-DABCC52D3103}" dt="2021-12-02T21:53:01.780" v="1791" actId="478"/>
          <ac:grpSpMkLst>
            <pc:docMk/>
            <pc:sldMk cId="4129753806" sldId="257"/>
            <ac:grpSpMk id="297" creationId="{8F6EA011-3D3F-42CE-974F-A6A9197C30C0}"/>
          </ac:grpSpMkLst>
        </pc:grpChg>
        <pc:grpChg chg="add del mod">
          <ac:chgData name="Amelia Veith" userId="15bdf0d5-432d-4157-83ae-63e3a7e1dc2c" providerId="ADAL" clId="{19C312D9-C55A-46B0-BA4E-DABCC52D3103}" dt="2021-12-02T21:53:04.530" v="1795" actId="478"/>
          <ac:grpSpMkLst>
            <pc:docMk/>
            <pc:sldMk cId="4129753806" sldId="257"/>
            <ac:grpSpMk id="298" creationId="{1BE56A39-6D5F-4608-800D-B2F33E59104D}"/>
          </ac:grpSpMkLst>
        </pc:grpChg>
        <pc:grpChg chg="add del mod">
          <ac:chgData name="Amelia Veith" userId="15bdf0d5-432d-4157-83ae-63e3a7e1dc2c" providerId="ADAL" clId="{19C312D9-C55A-46B0-BA4E-DABCC52D3103}" dt="2021-12-02T21:53:02.656" v="1792" actId="478"/>
          <ac:grpSpMkLst>
            <pc:docMk/>
            <pc:sldMk cId="4129753806" sldId="257"/>
            <ac:grpSpMk id="299" creationId="{0898CEED-9A89-4B12-AC07-CBDBD2C92A44}"/>
          </ac:grpSpMkLst>
        </pc:grpChg>
        <pc:grpChg chg="mod">
          <ac:chgData name="Amelia Veith" userId="15bdf0d5-432d-4157-83ae-63e3a7e1dc2c" providerId="ADAL" clId="{19C312D9-C55A-46B0-BA4E-DABCC52D3103}" dt="2022-01-24T23:40:07.692" v="2969" actId="165"/>
          <ac:grpSpMkLst>
            <pc:docMk/>
            <pc:sldMk cId="4129753806" sldId="257"/>
            <ac:grpSpMk id="306" creationId="{3E7BC6DB-6BC9-496A-883C-BD9EB4709565}"/>
          </ac:grpSpMkLst>
        </pc:grpChg>
        <pc:grpChg chg="mod">
          <ac:chgData name="Amelia Veith" userId="15bdf0d5-432d-4157-83ae-63e3a7e1dc2c" providerId="ADAL" clId="{19C312D9-C55A-46B0-BA4E-DABCC52D3103}" dt="2022-01-24T23:40:07.692" v="2969" actId="165"/>
          <ac:grpSpMkLst>
            <pc:docMk/>
            <pc:sldMk cId="4129753806" sldId="257"/>
            <ac:grpSpMk id="307" creationId="{3302FB72-9A4B-4282-91B5-C5A848A177C7}"/>
          </ac:grpSpMkLst>
        </pc:grpChg>
        <pc:grpChg chg="mod">
          <ac:chgData name="Amelia Veith" userId="15bdf0d5-432d-4157-83ae-63e3a7e1dc2c" providerId="ADAL" clId="{19C312D9-C55A-46B0-BA4E-DABCC52D3103}" dt="2022-01-24T23:40:07.692" v="2969" actId="165"/>
          <ac:grpSpMkLst>
            <pc:docMk/>
            <pc:sldMk cId="4129753806" sldId="257"/>
            <ac:grpSpMk id="308" creationId="{0BA3B2B8-D8FC-4E2D-902C-D4774552B204}"/>
          </ac:grpSpMkLst>
        </pc:grpChg>
        <pc:grpChg chg="add mod">
          <ac:chgData name="Amelia Veith" userId="15bdf0d5-432d-4157-83ae-63e3a7e1dc2c" providerId="ADAL" clId="{19C312D9-C55A-46B0-BA4E-DABCC52D3103}" dt="2021-11-30T22:17:46.258" v="645" actId="164"/>
          <ac:grpSpMkLst>
            <pc:docMk/>
            <pc:sldMk cId="4129753806" sldId="257"/>
            <ac:grpSpMk id="316" creationId="{52D620B8-19E6-413F-B972-CEC4E52F1262}"/>
          </ac:grpSpMkLst>
        </pc:grpChg>
        <pc:grpChg chg="add mod">
          <ac:chgData name="Amelia Veith" userId="15bdf0d5-432d-4157-83ae-63e3a7e1dc2c" providerId="ADAL" clId="{19C312D9-C55A-46B0-BA4E-DABCC52D3103}" dt="2021-11-30T22:17:46.258" v="645" actId="164"/>
          <ac:grpSpMkLst>
            <pc:docMk/>
            <pc:sldMk cId="4129753806" sldId="257"/>
            <ac:grpSpMk id="322" creationId="{5C29E458-4740-48E0-AF5C-06E06313B8F2}"/>
          </ac:grpSpMkLst>
        </pc:grpChg>
        <pc:grpChg chg="mod">
          <ac:chgData name="Amelia Veith" userId="15bdf0d5-432d-4157-83ae-63e3a7e1dc2c" providerId="ADAL" clId="{19C312D9-C55A-46B0-BA4E-DABCC52D3103}" dt="2021-11-30T22:17:42.826" v="644"/>
          <ac:grpSpMkLst>
            <pc:docMk/>
            <pc:sldMk cId="4129753806" sldId="257"/>
            <ac:grpSpMk id="325" creationId="{53B7A005-F4EA-424D-A037-0C1DDCFA24A9}"/>
          </ac:grpSpMkLst>
        </pc:grpChg>
        <pc:grpChg chg="add del mod">
          <ac:chgData name="Amelia Veith" userId="15bdf0d5-432d-4157-83ae-63e3a7e1dc2c" providerId="ADAL" clId="{19C312D9-C55A-46B0-BA4E-DABCC52D3103}" dt="2021-12-02T21:53:56.169" v="1826" actId="478"/>
          <ac:grpSpMkLst>
            <pc:docMk/>
            <pc:sldMk cId="4129753806" sldId="257"/>
            <ac:grpSpMk id="327" creationId="{FAB5CFD0-9407-4163-8CA6-62126B93BB7E}"/>
          </ac:grpSpMkLst>
        </pc:grpChg>
        <pc:grpChg chg="add mod topLvl">
          <ac:chgData name="Amelia Veith" userId="15bdf0d5-432d-4157-83ae-63e3a7e1dc2c" providerId="ADAL" clId="{19C312D9-C55A-46B0-BA4E-DABCC52D3103}" dt="2022-01-24T23:40:07.692" v="2969" actId="165"/>
          <ac:grpSpMkLst>
            <pc:docMk/>
            <pc:sldMk cId="4129753806" sldId="257"/>
            <ac:grpSpMk id="331" creationId="{1C57366B-5199-4DC1-8026-F0657F60FB92}"/>
          </ac:grpSpMkLst>
        </pc:grpChg>
        <pc:grpChg chg="add del mod">
          <ac:chgData name="Amelia Veith" userId="15bdf0d5-432d-4157-83ae-63e3a7e1dc2c" providerId="ADAL" clId="{19C312D9-C55A-46B0-BA4E-DABCC52D3103}" dt="2021-12-02T21:21:50.268" v="1200" actId="478"/>
          <ac:grpSpMkLst>
            <pc:docMk/>
            <pc:sldMk cId="4129753806" sldId="257"/>
            <ac:grpSpMk id="332" creationId="{1C57366B-5199-4DC1-8026-F0657F60FB92}"/>
          </ac:grpSpMkLst>
        </pc:grpChg>
        <pc:grpChg chg="add del mod">
          <ac:chgData name="Amelia Veith" userId="15bdf0d5-432d-4157-83ae-63e3a7e1dc2c" providerId="ADAL" clId="{19C312D9-C55A-46B0-BA4E-DABCC52D3103}" dt="2021-12-02T21:21:50.840" v="1201" actId="478"/>
          <ac:grpSpMkLst>
            <pc:docMk/>
            <pc:sldMk cId="4129753806" sldId="257"/>
            <ac:grpSpMk id="333" creationId="{1C57366B-5199-4DC1-8026-F0657F60FB92}"/>
          </ac:grpSpMkLst>
        </pc:grpChg>
        <pc:grpChg chg="del mod topLvl">
          <ac:chgData name="Amelia Veith" userId="15bdf0d5-432d-4157-83ae-63e3a7e1dc2c" providerId="ADAL" clId="{19C312D9-C55A-46B0-BA4E-DABCC52D3103}" dt="2021-12-02T21:54:08.215" v="1829" actId="478"/>
          <ac:grpSpMkLst>
            <pc:docMk/>
            <pc:sldMk cId="4129753806" sldId="257"/>
            <ac:grpSpMk id="340" creationId="{5EB9F329-2EFC-494A-B4F5-A5039D42467C}"/>
          </ac:grpSpMkLst>
        </pc:grpChg>
        <pc:grpChg chg="mod topLvl">
          <ac:chgData name="Amelia Veith" userId="15bdf0d5-432d-4157-83ae-63e3a7e1dc2c" providerId="ADAL" clId="{19C312D9-C55A-46B0-BA4E-DABCC52D3103}" dt="2022-01-24T23:40:07.692" v="2969" actId="165"/>
          <ac:grpSpMkLst>
            <pc:docMk/>
            <pc:sldMk cId="4129753806" sldId="257"/>
            <ac:grpSpMk id="342" creationId="{E1CE6F13-AA0B-46ED-BB6C-A722CD044197}"/>
          </ac:grpSpMkLst>
        </pc:grpChg>
        <pc:grpChg chg="del mod">
          <ac:chgData name="Amelia Veith" userId="15bdf0d5-432d-4157-83ae-63e3a7e1dc2c" providerId="ADAL" clId="{19C312D9-C55A-46B0-BA4E-DABCC52D3103}" dt="2021-12-02T21:54:03.663" v="1828" actId="478"/>
          <ac:grpSpMkLst>
            <pc:docMk/>
            <pc:sldMk cId="4129753806" sldId="257"/>
            <ac:grpSpMk id="343" creationId="{DCF09DBB-2F65-4751-B879-5EF0115D8DFA}"/>
          </ac:grpSpMkLst>
        </pc:grpChg>
        <pc:grpChg chg="del mod">
          <ac:chgData name="Amelia Veith" userId="15bdf0d5-432d-4157-83ae-63e3a7e1dc2c" providerId="ADAL" clId="{19C312D9-C55A-46B0-BA4E-DABCC52D3103}" dt="2021-12-02T21:53:48.770" v="1824" actId="478"/>
          <ac:grpSpMkLst>
            <pc:docMk/>
            <pc:sldMk cId="4129753806" sldId="257"/>
            <ac:grpSpMk id="344" creationId="{787D2A3F-D392-4817-AAED-4F6C371F2F6D}"/>
          </ac:grpSpMkLst>
        </pc:grpChg>
        <pc:grpChg chg="add mod">
          <ac:chgData name="Amelia Veith" userId="15bdf0d5-432d-4157-83ae-63e3a7e1dc2c" providerId="ADAL" clId="{19C312D9-C55A-46B0-BA4E-DABCC52D3103}" dt="2021-12-02T21:56:26.087" v="1860" actId="1076"/>
          <ac:grpSpMkLst>
            <pc:docMk/>
            <pc:sldMk cId="4129753806" sldId="257"/>
            <ac:grpSpMk id="371" creationId="{8082E599-8820-4B38-AB7F-F2206646E66D}"/>
          </ac:grpSpMkLst>
        </pc:grpChg>
        <pc:grpChg chg="mod topLvl">
          <ac:chgData name="Amelia Veith" userId="15bdf0d5-432d-4157-83ae-63e3a7e1dc2c" providerId="ADAL" clId="{19C312D9-C55A-46B0-BA4E-DABCC52D3103}" dt="2022-01-24T23:40:07.692" v="2969" actId="165"/>
          <ac:grpSpMkLst>
            <pc:docMk/>
            <pc:sldMk cId="4129753806" sldId="257"/>
            <ac:grpSpMk id="372" creationId="{4C2316D6-E338-4D4A-9DC0-1B580D96A5CA}"/>
          </ac:grpSpMkLst>
        </pc:grpChg>
        <pc:grpChg chg="del mod">
          <ac:chgData name="Amelia Veith" userId="15bdf0d5-432d-4157-83ae-63e3a7e1dc2c" providerId="ADAL" clId="{19C312D9-C55A-46B0-BA4E-DABCC52D3103}" dt="2021-12-02T21:57:11.208" v="1872" actId="478"/>
          <ac:grpSpMkLst>
            <pc:docMk/>
            <pc:sldMk cId="4129753806" sldId="257"/>
            <ac:grpSpMk id="373" creationId="{DD90F054-4AF2-4508-AAE8-27E7D3159851}"/>
          </ac:grpSpMkLst>
        </pc:grpChg>
        <pc:grpChg chg="mod">
          <ac:chgData name="Amelia Veith" userId="15bdf0d5-432d-4157-83ae-63e3a7e1dc2c" providerId="ADAL" clId="{19C312D9-C55A-46B0-BA4E-DABCC52D3103}" dt="2021-12-02T21:56:07.592" v="1852"/>
          <ac:grpSpMkLst>
            <pc:docMk/>
            <pc:sldMk cId="4129753806" sldId="257"/>
            <ac:grpSpMk id="374" creationId="{BB7E8F04-03D7-456F-8AC4-5B228D94C9B5}"/>
          </ac:grpSpMkLst>
        </pc:grpChg>
        <pc:grpChg chg="del mod">
          <ac:chgData name="Amelia Veith" userId="15bdf0d5-432d-4157-83ae-63e3a7e1dc2c" providerId="ADAL" clId="{19C312D9-C55A-46B0-BA4E-DABCC52D3103}" dt="2021-12-02T21:57:25.452" v="1875" actId="478"/>
          <ac:grpSpMkLst>
            <pc:docMk/>
            <pc:sldMk cId="4129753806" sldId="257"/>
            <ac:grpSpMk id="375" creationId="{F0903041-87F5-4D7D-93C5-98C03B137EB4}"/>
          </ac:grpSpMkLst>
        </pc:grpChg>
        <pc:grpChg chg="mod">
          <ac:chgData name="Amelia Veith" userId="15bdf0d5-432d-4157-83ae-63e3a7e1dc2c" providerId="ADAL" clId="{19C312D9-C55A-46B0-BA4E-DABCC52D3103}" dt="2022-01-24T23:40:07.692" v="2969" actId="165"/>
          <ac:grpSpMkLst>
            <pc:docMk/>
            <pc:sldMk cId="4129753806" sldId="257"/>
            <ac:grpSpMk id="386" creationId="{AEE2AB07-38C1-465A-8DA5-9E371797C205}"/>
          </ac:grpSpMkLst>
        </pc:grpChg>
        <pc:grpChg chg="mod">
          <ac:chgData name="Amelia Veith" userId="15bdf0d5-432d-4157-83ae-63e3a7e1dc2c" providerId="ADAL" clId="{19C312D9-C55A-46B0-BA4E-DABCC52D3103}" dt="2022-01-24T23:40:07.692" v="2969" actId="165"/>
          <ac:grpSpMkLst>
            <pc:docMk/>
            <pc:sldMk cId="4129753806" sldId="257"/>
            <ac:grpSpMk id="388" creationId="{2E2213ED-1A1A-4832-A812-D7668D9D62E9}"/>
          </ac:grpSpMkLst>
        </pc:grpChg>
        <pc:grpChg chg="mod topLvl">
          <ac:chgData name="Amelia Veith" userId="15bdf0d5-432d-4157-83ae-63e3a7e1dc2c" providerId="ADAL" clId="{19C312D9-C55A-46B0-BA4E-DABCC52D3103}" dt="2022-01-24T23:40:07.692" v="2969" actId="165"/>
          <ac:grpSpMkLst>
            <pc:docMk/>
            <pc:sldMk cId="4129753806" sldId="257"/>
            <ac:grpSpMk id="414" creationId="{DDE6C956-97A5-4951-B909-0D9990D17D46}"/>
          </ac:grpSpMkLst>
        </pc:grpChg>
        <pc:grpChg chg="mod topLvl">
          <ac:chgData name="Amelia Veith" userId="15bdf0d5-432d-4157-83ae-63e3a7e1dc2c" providerId="ADAL" clId="{19C312D9-C55A-46B0-BA4E-DABCC52D3103}" dt="2022-01-24T23:40:07.692" v="2969" actId="165"/>
          <ac:grpSpMkLst>
            <pc:docMk/>
            <pc:sldMk cId="4129753806" sldId="257"/>
            <ac:grpSpMk id="419" creationId="{07BDEE8D-888D-4206-B819-F2E77C3CBC26}"/>
          </ac:grpSpMkLst>
        </pc:grpChg>
        <pc:grpChg chg="mod">
          <ac:chgData name="Amelia Veith" userId="15bdf0d5-432d-4157-83ae-63e3a7e1dc2c" providerId="ADAL" clId="{19C312D9-C55A-46B0-BA4E-DABCC52D3103}" dt="2022-01-24T23:40:07.692" v="2969" actId="165"/>
          <ac:grpSpMkLst>
            <pc:docMk/>
            <pc:sldMk cId="4129753806" sldId="257"/>
            <ac:grpSpMk id="422" creationId="{06136D2A-EAD4-4D24-86F3-750753137AA4}"/>
          </ac:grpSpMkLst>
        </pc:grpChg>
        <pc:grpChg chg="mod topLvl">
          <ac:chgData name="Amelia Veith" userId="15bdf0d5-432d-4157-83ae-63e3a7e1dc2c" providerId="ADAL" clId="{19C312D9-C55A-46B0-BA4E-DABCC52D3103}" dt="2022-01-24T23:40:07.692" v="2969" actId="165"/>
          <ac:grpSpMkLst>
            <pc:docMk/>
            <pc:sldMk cId="4129753806" sldId="257"/>
            <ac:grpSpMk id="425" creationId="{2A4039F1-B1DD-4B89-AACD-BAC8EAFB6D89}"/>
          </ac:grpSpMkLst>
        </pc:grpChg>
        <pc:grpChg chg="add del mod">
          <ac:chgData name="Amelia Veith" userId="15bdf0d5-432d-4157-83ae-63e3a7e1dc2c" providerId="ADAL" clId="{19C312D9-C55A-46B0-BA4E-DABCC52D3103}" dt="2021-12-02T22:33:09.074" v="2336" actId="478"/>
          <ac:grpSpMkLst>
            <pc:docMk/>
            <pc:sldMk cId="4129753806" sldId="257"/>
            <ac:grpSpMk id="475" creationId="{06862CD6-B000-4AF2-8F73-FBA0B47169B1}"/>
          </ac:grpSpMkLst>
        </pc:grpChg>
        <pc:grpChg chg="mod topLvl">
          <ac:chgData name="Amelia Veith" userId="15bdf0d5-432d-4157-83ae-63e3a7e1dc2c" providerId="ADAL" clId="{19C312D9-C55A-46B0-BA4E-DABCC52D3103}" dt="2022-01-24T23:40:07.692" v="2969" actId="165"/>
          <ac:grpSpMkLst>
            <pc:docMk/>
            <pc:sldMk cId="4129753806" sldId="257"/>
            <ac:grpSpMk id="476" creationId="{7A6538FE-A833-4755-9192-FAA970E811BE}"/>
          </ac:grpSpMkLst>
        </pc:grpChg>
        <pc:grpChg chg="mod">
          <ac:chgData name="Amelia Veith" userId="15bdf0d5-432d-4157-83ae-63e3a7e1dc2c" providerId="ADAL" clId="{19C312D9-C55A-46B0-BA4E-DABCC52D3103}" dt="2022-01-24T23:40:07.692" v="2969" actId="165"/>
          <ac:grpSpMkLst>
            <pc:docMk/>
            <pc:sldMk cId="4129753806" sldId="257"/>
            <ac:grpSpMk id="481" creationId="{A38F8C5B-D76A-4C86-84B3-743C1B6CA947}"/>
          </ac:grpSpMkLst>
        </pc:grpChg>
        <pc:grpChg chg="mod">
          <ac:chgData name="Amelia Veith" userId="15bdf0d5-432d-4157-83ae-63e3a7e1dc2c" providerId="ADAL" clId="{19C312D9-C55A-46B0-BA4E-DABCC52D3103}" dt="2022-01-24T23:40:07.692" v="2969" actId="165"/>
          <ac:grpSpMkLst>
            <pc:docMk/>
            <pc:sldMk cId="4129753806" sldId="257"/>
            <ac:grpSpMk id="482" creationId="{28F4E3FF-25F3-4245-A59B-E05B7A90E06E}"/>
          </ac:grpSpMkLst>
        </pc:grpChg>
        <pc:grpChg chg="add del mod">
          <ac:chgData name="Amelia Veith" userId="15bdf0d5-432d-4157-83ae-63e3a7e1dc2c" providerId="ADAL" clId="{19C312D9-C55A-46B0-BA4E-DABCC52D3103}" dt="2021-12-02T22:35:33.782" v="2367" actId="478"/>
          <ac:grpSpMkLst>
            <pc:docMk/>
            <pc:sldMk cId="4129753806" sldId="257"/>
            <ac:grpSpMk id="507" creationId="{EF4EE0E0-9B8C-4811-BC20-1EF282A3BF2D}"/>
          </ac:grpSpMkLst>
        </pc:grpChg>
        <pc:grpChg chg="add del mod">
          <ac:chgData name="Amelia Veith" userId="15bdf0d5-432d-4157-83ae-63e3a7e1dc2c" providerId="ADAL" clId="{19C312D9-C55A-46B0-BA4E-DABCC52D3103}" dt="2021-12-02T22:30:28.111" v="2317" actId="478"/>
          <ac:grpSpMkLst>
            <pc:docMk/>
            <pc:sldMk cId="4129753806" sldId="257"/>
            <ac:grpSpMk id="513" creationId="{AAB0C70C-8491-4B84-9A4A-50A38EE08A15}"/>
          </ac:grpSpMkLst>
        </pc:grpChg>
        <pc:grpChg chg="mod">
          <ac:chgData name="Amelia Veith" userId="15bdf0d5-432d-4157-83ae-63e3a7e1dc2c" providerId="ADAL" clId="{19C312D9-C55A-46B0-BA4E-DABCC52D3103}" dt="2021-12-02T22:27:41.263" v="2265"/>
          <ac:grpSpMkLst>
            <pc:docMk/>
            <pc:sldMk cId="4129753806" sldId="257"/>
            <ac:grpSpMk id="514" creationId="{527803C2-49F2-4AF8-AA1D-4D17D1DC4A2A}"/>
          </ac:grpSpMkLst>
        </pc:grpChg>
        <pc:grpChg chg="mod">
          <ac:chgData name="Amelia Veith" userId="15bdf0d5-432d-4157-83ae-63e3a7e1dc2c" providerId="ADAL" clId="{19C312D9-C55A-46B0-BA4E-DABCC52D3103}" dt="2021-12-02T22:27:41.263" v="2265"/>
          <ac:grpSpMkLst>
            <pc:docMk/>
            <pc:sldMk cId="4129753806" sldId="257"/>
            <ac:grpSpMk id="516" creationId="{D5161805-C178-4D1C-A8B1-8B1B5E0B334B}"/>
          </ac:grpSpMkLst>
        </pc:grpChg>
        <pc:grpChg chg="mod">
          <ac:chgData name="Amelia Veith" userId="15bdf0d5-432d-4157-83ae-63e3a7e1dc2c" providerId="ADAL" clId="{19C312D9-C55A-46B0-BA4E-DABCC52D3103}" dt="2021-12-02T22:27:41.263" v="2265"/>
          <ac:grpSpMkLst>
            <pc:docMk/>
            <pc:sldMk cId="4129753806" sldId="257"/>
            <ac:grpSpMk id="517" creationId="{479BABB4-13A1-47C5-BEE8-949B73468F69}"/>
          </ac:grpSpMkLst>
        </pc:grpChg>
        <pc:grpChg chg="mod topLvl">
          <ac:chgData name="Amelia Veith" userId="15bdf0d5-432d-4157-83ae-63e3a7e1dc2c" providerId="ADAL" clId="{19C312D9-C55A-46B0-BA4E-DABCC52D3103}" dt="2022-01-24T23:40:07.692" v="2969" actId="165"/>
          <ac:grpSpMkLst>
            <pc:docMk/>
            <pc:sldMk cId="4129753806" sldId="257"/>
            <ac:grpSpMk id="532" creationId="{878FA4C1-0E6F-45E3-9085-F74D97D32212}"/>
          </ac:grpSpMkLst>
        </pc:grpChg>
        <pc:grpChg chg="mod topLvl">
          <ac:chgData name="Amelia Veith" userId="15bdf0d5-432d-4157-83ae-63e3a7e1dc2c" providerId="ADAL" clId="{19C312D9-C55A-46B0-BA4E-DABCC52D3103}" dt="2022-01-24T23:40:07.692" v="2969" actId="165"/>
          <ac:grpSpMkLst>
            <pc:docMk/>
            <pc:sldMk cId="4129753806" sldId="257"/>
            <ac:grpSpMk id="553" creationId="{4060A5F2-B26C-4639-B227-ECAD94B652F3}"/>
          </ac:grpSpMkLst>
        </pc:grpChg>
        <pc:grpChg chg="mod topLvl">
          <ac:chgData name="Amelia Veith" userId="15bdf0d5-432d-4157-83ae-63e3a7e1dc2c" providerId="ADAL" clId="{19C312D9-C55A-46B0-BA4E-DABCC52D3103}" dt="2022-01-24T23:40:07.692" v="2969" actId="165"/>
          <ac:grpSpMkLst>
            <pc:docMk/>
            <pc:sldMk cId="4129753806" sldId="257"/>
            <ac:grpSpMk id="557" creationId="{398786B1-0091-4C19-AE2F-DC2A714ECB52}"/>
          </ac:grpSpMkLst>
        </pc:grpChg>
        <pc:grpChg chg="mod topLvl">
          <ac:chgData name="Amelia Veith" userId="15bdf0d5-432d-4157-83ae-63e3a7e1dc2c" providerId="ADAL" clId="{19C312D9-C55A-46B0-BA4E-DABCC52D3103}" dt="2022-01-24T23:40:07.692" v="2969" actId="165"/>
          <ac:grpSpMkLst>
            <pc:docMk/>
            <pc:sldMk cId="4129753806" sldId="257"/>
            <ac:grpSpMk id="580" creationId="{316EF41D-8D22-4B67-A403-C9F974BFEAF7}"/>
          </ac:grpSpMkLst>
        </pc:grpChg>
        <pc:grpChg chg="mod topLvl">
          <ac:chgData name="Amelia Veith" userId="15bdf0d5-432d-4157-83ae-63e3a7e1dc2c" providerId="ADAL" clId="{19C312D9-C55A-46B0-BA4E-DABCC52D3103}" dt="2022-01-24T23:40:07.692" v="2969" actId="165"/>
          <ac:grpSpMkLst>
            <pc:docMk/>
            <pc:sldMk cId="4129753806" sldId="257"/>
            <ac:grpSpMk id="601" creationId="{0D1E8083-D1ED-4DA7-BDD7-B9341BF8E2C8}"/>
          </ac:grpSpMkLst>
        </pc:grpChg>
        <pc:grpChg chg="mod topLvl">
          <ac:chgData name="Amelia Veith" userId="15bdf0d5-432d-4157-83ae-63e3a7e1dc2c" providerId="ADAL" clId="{19C312D9-C55A-46B0-BA4E-DABCC52D3103}" dt="2022-01-24T23:40:07.692" v="2969" actId="165"/>
          <ac:grpSpMkLst>
            <pc:docMk/>
            <pc:sldMk cId="4129753806" sldId="257"/>
            <ac:grpSpMk id="625" creationId="{ADB08629-6B7D-45FD-9253-2C267860BE64}"/>
          </ac:grpSpMkLst>
        </pc:grpChg>
        <pc:grpChg chg="add del mod">
          <ac:chgData name="Amelia Veith" userId="15bdf0d5-432d-4157-83ae-63e3a7e1dc2c" providerId="ADAL" clId="{19C312D9-C55A-46B0-BA4E-DABCC52D3103}" dt="2021-12-02T22:31:18.683" v="2320" actId="478"/>
          <ac:grpSpMkLst>
            <pc:docMk/>
            <pc:sldMk cId="4129753806" sldId="257"/>
            <ac:grpSpMk id="657" creationId="{917CA323-F879-46A1-BB16-0EFB96EC5EB2}"/>
          </ac:grpSpMkLst>
        </pc:grpChg>
        <pc:grpChg chg="mod">
          <ac:chgData name="Amelia Veith" userId="15bdf0d5-432d-4157-83ae-63e3a7e1dc2c" providerId="ADAL" clId="{19C312D9-C55A-46B0-BA4E-DABCC52D3103}" dt="2021-12-02T22:31:13.985" v="2318"/>
          <ac:grpSpMkLst>
            <pc:docMk/>
            <pc:sldMk cId="4129753806" sldId="257"/>
            <ac:grpSpMk id="658" creationId="{7CA8305F-A569-4634-8F35-963627609FC4}"/>
          </ac:grpSpMkLst>
        </pc:grpChg>
        <pc:grpChg chg="mod">
          <ac:chgData name="Amelia Veith" userId="15bdf0d5-432d-4157-83ae-63e3a7e1dc2c" providerId="ADAL" clId="{19C312D9-C55A-46B0-BA4E-DABCC52D3103}" dt="2021-12-02T22:31:13.985" v="2318"/>
          <ac:grpSpMkLst>
            <pc:docMk/>
            <pc:sldMk cId="4129753806" sldId="257"/>
            <ac:grpSpMk id="660" creationId="{8D336008-8F13-4DB4-81ED-814712C5F54C}"/>
          </ac:grpSpMkLst>
        </pc:grpChg>
        <pc:grpChg chg="mod">
          <ac:chgData name="Amelia Veith" userId="15bdf0d5-432d-4157-83ae-63e3a7e1dc2c" providerId="ADAL" clId="{19C312D9-C55A-46B0-BA4E-DABCC52D3103}" dt="2021-12-02T22:31:13.985" v="2318"/>
          <ac:grpSpMkLst>
            <pc:docMk/>
            <pc:sldMk cId="4129753806" sldId="257"/>
            <ac:grpSpMk id="661" creationId="{319AEE91-6238-4E34-8060-5BEDDFB862F1}"/>
          </ac:grpSpMkLst>
        </pc:grpChg>
        <pc:grpChg chg="add mod topLvl">
          <ac:chgData name="Amelia Veith" userId="15bdf0d5-432d-4157-83ae-63e3a7e1dc2c" providerId="ADAL" clId="{19C312D9-C55A-46B0-BA4E-DABCC52D3103}" dt="2022-01-24T23:40:07.692" v="2969" actId="165"/>
          <ac:grpSpMkLst>
            <pc:docMk/>
            <pc:sldMk cId="4129753806" sldId="257"/>
            <ac:grpSpMk id="688" creationId="{289DF48C-09A3-4AE8-B932-DFC6D3C54A98}"/>
          </ac:grpSpMkLst>
        </pc:grpChg>
        <pc:grpChg chg="add mod topLvl">
          <ac:chgData name="Amelia Veith" userId="15bdf0d5-432d-4157-83ae-63e3a7e1dc2c" providerId="ADAL" clId="{19C312D9-C55A-46B0-BA4E-DABCC52D3103}" dt="2022-01-24T23:40:07.692" v="2969" actId="165"/>
          <ac:grpSpMkLst>
            <pc:docMk/>
            <pc:sldMk cId="4129753806" sldId="257"/>
            <ac:grpSpMk id="699" creationId="{846F5606-ADAA-49C0-917C-3A445FE14461}"/>
          </ac:grpSpMkLst>
        </pc:grpChg>
        <pc:grpChg chg="mod">
          <ac:chgData name="Amelia Veith" userId="15bdf0d5-432d-4157-83ae-63e3a7e1dc2c" providerId="ADAL" clId="{19C312D9-C55A-46B0-BA4E-DABCC52D3103}" dt="2022-01-24T23:40:07.692" v="2969" actId="165"/>
          <ac:grpSpMkLst>
            <pc:docMk/>
            <pc:sldMk cId="4129753806" sldId="257"/>
            <ac:grpSpMk id="700" creationId="{36710849-EBFF-4C25-A5A8-F7E4C357900E}"/>
          </ac:grpSpMkLst>
        </pc:grpChg>
        <pc:grpChg chg="mod">
          <ac:chgData name="Amelia Veith" userId="15bdf0d5-432d-4157-83ae-63e3a7e1dc2c" providerId="ADAL" clId="{19C312D9-C55A-46B0-BA4E-DABCC52D3103}" dt="2022-01-24T23:40:07.692" v="2969" actId="165"/>
          <ac:grpSpMkLst>
            <pc:docMk/>
            <pc:sldMk cId="4129753806" sldId="257"/>
            <ac:grpSpMk id="703" creationId="{61E17A04-F181-451A-8577-3C464384F47A}"/>
          </ac:grpSpMkLst>
        </pc:grpChg>
        <pc:grpChg chg="mod">
          <ac:chgData name="Amelia Veith" userId="15bdf0d5-432d-4157-83ae-63e3a7e1dc2c" providerId="ADAL" clId="{19C312D9-C55A-46B0-BA4E-DABCC52D3103}" dt="2022-01-24T23:40:07.692" v="2969" actId="165"/>
          <ac:grpSpMkLst>
            <pc:docMk/>
            <pc:sldMk cId="4129753806" sldId="257"/>
            <ac:grpSpMk id="704" creationId="{68D08F80-220C-457A-9F2D-9E25BEB4FD2D}"/>
          </ac:grpSpMkLst>
        </pc:grpChg>
        <pc:grpChg chg="mod">
          <ac:chgData name="Amelia Veith" userId="15bdf0d5-432d-4157-83ae-63e3a7e1dc2c" providerId="ADAL" clId="{19C312D9-C55A-46B0-BA4E-DABCC52D3103}" dt="2022-01-24T23:40:07.692" v="2969" actId="165"/>
          <ac:grpSpMkLst>
            <pc:docMk/>
            <pc:sldMk cId="4129753806" sldId="257"/>
            <ac:grpSpMk id="705" creationId="{EE6C6132-2077-4B73-86BC-F526438BB36D}"/>
          </ac:grpSpMkLst>
        </pc:grpChg>
        <pc:grpChg chg="add mod topLvl">
          <ac:chgData name="Amelia Veith" userId="15bdf0d5-432d-4157-83ae-63e3a7e1dc2c" providerId="ADAL" clId="{19C312D9-C55A-46B0-BA4E-DABCC52D3103}" dt="2022-01-24T23:40:07.692" v="2969" actId="165"/>
          <ac:grpSpMkLst>
            <pc:docMk/>
            <pc:sldMk cId="4129753806" sldId="257"/>
            <ac:grpSpMk id="734" creationId="{AFE60A6D-DD28-44C8-BA32-6B6AA9EBC957}"/>
          </ac:grpSpMkLst>
        </pc:grpChg>
        <pc:grpChg chg="mod">
          <ac:chgData name="Amelia Veith" userId="15bdf0d5-432d-4157-83ae-63e3a7e1dc2c" providerId="ADAL" clId="{19C312D9-C55A-46B0-BA4E-DABCC52D3103}" dt="2022-01-24T23:40:07.692" v="2969" actId="165"/>
          <ac:grpSpMkLst>
            <pc:docMk/>
            <pc:sldMk cId="4129753806" sldId="257"/>
            <ac:grpSpMk id="738" creationId="{FAB7E9AB-195C-480A-A136-D1CA5F6B7699}"/>
          </ac:grpSpMkLst>
        </pc:grpChg>
        <pc:grpChg chg="mod">
          <ac:chgData name="Amelia Veith" userId="15bdf0d5-432d-4157-83ae-63e3a7e1dc2c" providerId="ADAL" clId="{19C312D9-C55A-46B0-BA4E-DABCC52D3103}" dt="2022-01-24T23:40:07.692" v="2969" actId="165"/>
          <ac:grpSpMkLst>
            <pc:docMk/>
            <pc:sldMk cId="4129753806" sldId="257"/>
            <ac:grpSpMk id="739" creationId="{523FAACA-DCB2-4802-9525-9359F6654FA4}"/>
          </ac:grpSpMkLst>
        </pc:grpChg>
        <pc:grpChg chg="mod">
          <ac:chgData name="Amelia Veith" userId="15bdf0d5-432d-4157-83ae-63e3a7e1dc2c" providerId="ADAL" clId="{19C312D9-C55A-46B0-BA4E-DABCC52D3103}" dt="2022-01-24T23:40:07.692" v="2969" actId="165"/>
          <ac:grpSpMkLst>
            <pc:docMk/>
            <pc:sldMk cId="4129753806" sldId="257"/>
            <ac:grpSpMk id="740" creationId="{335E64C3-4119-4026-8163-E5336A32C6B2}"/>
          </ac:grpSpMkLst>
        </pc:grpChg>
        <pc:grpChg chg="mod">
          <ac:chgData name="Amelia Veith" userId="15bdf0d5-432d-4157-83ae-63e3a7e1dc2c" providerId="ADAL" clId="{19C312D9-C55A-46B0-BA4E-DABCC52D3103}" dt="2022-01-24T23:40:07.692" v="2969" actId="165"/>
          <ac:grpSpMkLst>
            <pc:docMk/>
            <pc:sldMk cId="4129753806" sldId="257"/>
            <ac:grpSpMk id="742" creationId="{DC140FD6-8F7D-45CA-8385-A80C4B0214C4}"/>
          </ac:grpSpMkLst>
        </pc:grpChg>
        <pc:grpChg chg="mod">
          <ac:chgData name="Amelia Veith" userId="15bdf0d5-432d-4157-83ae-63e3a7e1dc2c" providerId="ADAL" clId="{19C312D9-C55A-46B0-BA4E-DABCC52D3103}" dt="2022-01-24T23:40:07.692" v="2969" actId="165"/>
          <ac:grpSpMkLst>
            <pc:docMk/>
            <pc:sldMk cId="4129753806" sldId="257"/>
            <ac:grpSpMk id="752" creationId="{5FFD4C8C-CEBA-45B7-96BD-63B9CB210145}"/>
          </ac:grpSpMkLst>
        </pc:grpChg>
        <pc:grpChg chg="mod">
          <ac:chgData name="Amelia Veith" userId="15bdf0d5-432d-4157-83ae-63e3a7e1dc2c" providerId="ADAL" clId="{19C312D9-C55A-46B0-BA4E-DABCC52D3103}" dt="2022-01-24T23:40:07.692" v="2969" actId="165"/>
          <ac:grpSpMkLst>
            <pc:docMk/>
            <pc:sldMk cId="4129753806" sldId="257"/>
            <ac:grpSpMk id="753" creationId="{EC5C004B-78E8-446D-BB1E-97A3A48AE3E6}"/>
          </ac:grpSpMkLst>
        </pc:grpChg>
        <pc:grpChg chg="mod">
          <ac:chgData name="Amelia Veith" userId="15bdf0d5-432d-4157-83ae-63e3a7e1dc2c" providerId="ADAL" clId="{19C312D9-C55A-46B0-BA4E-DABCC52D3103}" dt="2022-01-24T23:40:07.692" v="2969" actId="165"/>
          <ac:grpSpMkLst>
            <pc:docMk/>
            <pc:sldMk cId="4129753806" sldId="257"/>
            <ac:grpSpMk id="754" creationId="{3A6D74F4-3D26-4743-AD07-942C4B7006E5}"/>
          </ac:grpSpMkLst>
        </pc:grpChg>
        <pc:grpChg chg="mod">
          <ac:chgData name="Amelia Veith" userId="15bdf0d5-432d-4157-83ae-63e3a7e1dc2c" providerId="ADAL" clId="{19C312D9-C55A-46B0-BA4E-DABCC52D3103}" dt="2022-01-24T23:40:07.692" v="2969" actId="165"/>
          <ac:grpSpMkLst>
            <pc:docMk/>
            <pc:sldMk cId="4129753806" sldId="257"/>
            <ac:grpSpMk id="775" creationId="{E967F1EE-6356-4288-A575-58C98DA7E45A}"/>
          </ac:grpSpMkLst>
        </pc:grpChg>
        <pc:grpChg chg="mod">
          <ac:chgData name="Amelia Veith" userId="15bdf0d5-432d-4157-83ae-63e3a7e1dc2c" providerId="ADAL" clId="{19C312D9-C55A-46B0-BA4E-DABCC52D3103}" dt="2022-01-24T23:40:07.692" v="2969" actId="165"/>
          <ac:grpSpMkLst>
            <pc:docMk/>
            <pc:sldMk cId="4129753806" sldId="257"/>
            <ac:grpSpMk id="786" creationId="{28AEB303-6767-45B4-AB59-9133C9BAFA6F}"/>
          </ac:grpSpMkLst>
        </pc:grpChg>
        <pc:grpChg chg="mod">
          <ac:chgData name="Amelia Veith" userId="15bdf0d5-432d-4157-83ae-63e3a7e1dc2c" providerId="ADAL" clId="{19C312D9-C55A-46B0-BA4E-DABCC52D3103}" dt="2022-01-24T23:40:07.692" v="2969" actId="165"/>
          <ac:grpSpMkLst>
            <pc:docMk/>
            <pc:sldMk cId="4129753806" sldId="257"/>
            <ac:grpSpMk id="787" creationId="{8E99FA4C-5560-4FAD-88F0-74BC06CDADE6}"/>
          </ac:grpSpMkLst>
        </pc:grpChg>
        <pc:grpChg chg="mod">
          <ac:chgData name="Amelia Veith" userId="15bdf0d5-432d-4157-83ae-63e3a7e1dc2c" providerId="ADAL" clId="{19C312D9-C55A-46B0-BA4E-DABCC52D3103}" dt="2022-01-24T23:40:07.692" v="2969" actId="165"/>
          <ac:grpSpMkLst>
            <pc:docMk/>
            <pc:sldMk cId="4129753806" sldId="257"/>
            <ac:grpSpMk id="788" creationId="{6E43A3ED-B1CA-4245-B919-7A9C93C8D9F3}"/>
          </ac:grpSpMkLst>
        </pc:grpChg>
        <pc:grpChg chg="add del mod">
          <ac:chgData name="Amelia Veith" userId="15bdf0d5-432d-4157-83ae-63e3a7e1dc2c" providerId="ADAL" clId="{19C312D9-C55A-46B0-BA4E-DABCC52D3103}" dt="2021-12-02T22:56:27.960" v="2657" actId="478"/>
          <ac:grpSpMkLst>
            <pc:docMk/>
            <pc:sldMk cId="4129753806" sldId="257"/>
            <ac:grpSpMk id="812" creationId="{762B8832-7202-4C55-A884-F86785A02182}"/>
          </ac:grpSpMkLst>
        </pc:grpChg>
        <pc:grpChg chg="mod">
          <ac:chgData name="Amelia Veith" userId="15bdf0d5-432d-4157-83ae-63e3a7e1dc2c" providerId="ADAL" clId="{19C312D9-C55A-46B0-BA4E-DABCC52D3103}" dt="2021-12-02T22:55:40.852" v="2643"/>
          <ac:grpSpMkLst>
            <pc:docMk/>
            <pc:sldMk cId="4129753806" sldId="257"/>
            <ac:grpSpMk id="813" creationId="{0A81A700-C2CD-4786-BEC6-398631E122A0}"/>
          </ac:grpSpMkLst>
        </pc:grpChg>
        <pc:grpChg chg="mod">
          <ac:chgData name="Amelia Veith" userId="15bdf0d5-432d-4157-83ae-63e3a7e1dc2c" providerId="ADAL" clId="{19C312D9-C55A-46B0-BA4E-DABCC52D3103}" dt="2021-12-02T22:55:40.852" v="2643"/>
          <ac:grpSpMkLst>
            <pc:docMk/>
            <pc:sldMk cId="4129753806" sldId="257"/>
            <ac:grpSpMk id="814" creationId="{80ECB956-A447-4512-97B4-D7BEAE096EB1}"/>
          </ac:grpSpMkLst>
        </pc:grpChg>
        <pc:grpChg chg="mod">
          <ac:chgData name="Amelia Veith" userId="15bdf0d5-432d-4157-83ae-63e3a7e1dc2c" providerId="ADAL" clId="{19C312D9-C55A-46B0-BA4E-DABCC52D3103}" dt="2021-12-02T22:55:40.852" v="2643"/>
          <ac:grpSpMkLst>
            <pc:docMk/>
            <pc:sldMk cId="4129753806" sldId="257"/>
            <ac:grpSpMk id="815" creationId="{4AF7F4A0-F959-412C-8DDA-36619BD2432C}"/>
          </ac:grpSpMkLst>
        </pc:grpChg>
        <pc:grpChg chg="add del mod">
          <ac:chgData name="Amelia Veith" userId="15bdf0d5-432d-4157-83ae-63e3a7e1dc2c" providerId="ADAL" clId="{19C312D9-C55A-46B0-BA4E-DABCC52D3103}" dt="2021-12-02T23:00:45.300" v="2803"/>
          <ac:grpSpMkLst>
            <pc:docMk/>
            <pc:sldMk cId="4129753806" sldId="257"/>
            <ac:grpSpMk id="887" creationId="{122B99EA-FF89-4D4A-B876-7E80692659B0}"/>
          </ac:grpSpMkLst>
        </pc:grpChg>
        <pc:grpChg chg="mod">
          <ac:chgData name="Amelia Veith" userId="15bdf0d5-432d-4157-83ae-63e3a7e1dc2c" providerId="ADAL" clId="{19C312D9-C55A-46B0-BA4E-DABCC52D3103}" dt="2021-12-02T23:00:43.135" v="2802"/>
          <ac:grpSpMkLst>
            <pc:docMk/>
            <pc:sldMk cId="4129753806" sldId="257"/>
            <ac:grpSpMk id="888" creationId="{ADA7EC09-DA12-44E9-B9B0-5CAD63DFE7BB}"/>
          </ac:grpSpMkLst>
        </pc:grpChg>
        <pc:grpChg chg="mod">
          <ac:chgData name="Amelia Veith" userId="15bdf0d5-432d-4157-83ae-63e3a7e1dc2c" providerId="ADAL" clId="{19C312D9-C55A-46B0-BA4E-DABCC52D3103}" dt="2021-12-02T23:00:43.135" v="2802"/>
          <ac:grpSpMkLst>
            <pc:docMk/>
            <pc:sldMk cId="4129753806" sldId="257"/>
            <ac:grpSpMk id="889" creationId="{BA473FB0-0166-4D81-93B5-11FEF48B9C8A}"/>
          </ac:grpSpMkLst>
        </pc:grpChg>
        <pc:grpChg chg="mod">
          <ac:chgData name="Amelia Veith" userId="15bdf0d5-432d-4157-83ae-63e3a7e1dc2c" providerId="ADAL" clId="{19C312D9-C55A-46B0-BA4E-DABCC52D3103}" dt="2021-12-02T23:00:43.135" v="2802"/>
          <ac:grpSpMkLst>
            <pc:docMk/>
            <pc:sldMk cId="4129753806" sldId="257"/>
            <ac:grpSpMk id="890" creationId="{F52FA889-CDE0-4628-B3A5-1625B1BC5007}"/>
          </ac:grpSpMkLst>
        </pc:grpChg>
        <pc:grpChg chg="mod topLvl">
          <ac:chgData name="Amelia Veith" userId="15bdf0d5-432d-4157-83ae-63e3a7e1dc2c" providerId="ADAL" clId="{19C312D9-C55A-46B0-BA4E-DABCC52D3103}" dt="2022-01-24T23:40:07.692" v="2969" actId="165"/>
          <ac:grpSpMkLst>
            <pc:docMk/>
            <pc:sldMk cId="4129753806" sldId="257"/>
            <ac:grpSpMk id="906" creationId="{BF20626E-CA49-4C4C-9F9A-C33CFE5A3725}"/>
          </ac:grpSpMkLst>
        </pc:grpChg>
        <pc:grpChg chg="add mod topLvl">
          <ac:chgData name="Amelia Veith" userId="15bdf0d5-432d-4157-83ae-63e3a7e1dc2c" providerId="ADAL" clId="{19C312D9-C55A-46B0-BA4E-DABCC52D3103}" dt="2022-01-24T23:40:07.692" v="2969" actId="165"/>
          <ac:grpSpMkLst>
            <pc:docMk/>
            <pc:sldMk cId="4129753806" sldId="257"/>
            <ac:grpSpMk id="962" creationId="{8DD997F5-8000-44B6-A773-5A20F6E09277}"/>
          </ac:grpSpMkLst>
        </pc:grpChg>
        <pc:grpChg chg="mod">
          <ac:chgData name="Amelia Veith" userId="15bdf0d5-432d-4157-83ae-63e3a7e1dc2c" providerId="ADAL" clId="{19C312D9-C55A-46B0-BA4E-DABCC52D3103}" dt="2022-01-24T23:40:07.692" v="2969" actId="165"/>
          <ac:grpSpMkLst>
            <pc:docMk/>
            <pc:sldMk cId="4129753806" sldId="257"/>
            <ac:grpSpMk id="964" creationId="{2E375744-A2DC-470F-A8F8-43AB552FAA70}"/>
          </ac:grpSpMkLst>
        </pc:grpChg>
        <pc:grpChg chg="add mod topLvl">
          <ac:chgData name="Amelia Veith" userId="15bdf0d5-432d-4157-83ae-63e3a7e1dc2c" providerId="ADAL" clId="{19C312D9-C55A-46B0-BA4E-DABCC52D3103}" dt="2022-01-24T23:40:07.692" v="2969" actId="165"/>
          <ac:grpSpMkLst>
            <pc:docMk/>
            <pc:sldMk cId="4129753806" sldId="257"/>
            <ac:grpSpMk id="971" creationId="{987DAE87-D14E-4DEE-867B-BB7B06583189}"/>
          </ac:grpSpMkLst>
        </pc:grpChg>
        <pc:grpChg chg="add mod">
          <ac:chgData name="Amelia Veith" userId="15bdf0d5-432d-4157-83ae-63e3a7e1dc2c" providerId="ADAL" clId="{19C312D9-C55A-46B0-BA4E-DABCC52D3103}" dt="2022-01-24T23:40:07.692" v="2969" actId="165"/>
          <ac:grpSpMkLst>
            <pc:docMk/>
            <pc:sldMk cId="4129753806" sldId="257"/>
            <ac:grpSpMk id="976" creationId="{7DCF29F5-EA79-40F1-8F4E-90A9FD758C63}"/>
          </ac:grpSpMkLst>
        </pc:grpChg>
        <pc:picChg chg="add del">
          <ac:chgData name="Amelia Veith" userId="15bdf0d5-432d-4157-83ae-63e3a7e1dc2c" providerId="ADAL" clId="{19C312D9-C55A-46B0-BA4E-DABCC52D3103}" dt="2021-11-30T22:17:37.394" v="643"/>
          <ac:picMkLst>
            <pc:docMk/>
            <pc:sldMk cId="4129753806" sldId="257"/>
            <ac:picMk id="14" creationId="{06C6EA02-CA8E-47A3-92B1-28474357EEC0}"/>
          </ac:picMkLst>
        </pc:picChg>
        <pc:picChg chg="add mod topLvl">
          <ac:chgData name="Amelia Veith" userId="15bdf0d5-432d-4157-83ae-63e3a7e1dc2c" providerId="ADAL" clId="{19C312D9-C55A-46B0-BA4E-DABCC52D3103}" dt="2022-01-24T23:40:07.692" v="2969" actId="165"/>
          <ac:picMkLst>
            <pc:docMk/>
            <pc:sldMk cId="4129753806" sldId="257"/>
            <ac:picMk id="24" creationId="{BC2EFC33-3F04-4761-8FCF-3DD9BC19F0DC}"/>
          </ac:picMkLst>
        </pc:picChg>
        <pc:picChg chg="add mod topLvl">
          <ac:chgData name="Amelia Veith" userId="15bdf0d5-432d-4157-83ae-63e3a7e1dc2c" providerId="ADAL" clId="{19C312D9-C55A-46B0-BA4E-DABCC52D3103}" dt="2022-01-24T23:40:07.692" v="2969" actId="165"/>
          <ac:picMkLst>
            <pc:docMk/>
            <pc:sldMk cId="4129753806" sldId="257"/>
            <ac:picMk id="42" creationId="{3CE7F289-83BC-48F7-9F10-AD69D9ECC4C3}"/>
          </ac:picMkLst>
        </pc:picChg>
        <pc:picChg chg="mod topLvl">
          <ac:chgData name="Amelia Veith" userId="15bdf0d5-432d-4157-83ae-63e3a7e1dc2c" providerId="ADAL" clId="{19C312D9-C55A-46B0-BA4E-DABCC52D3103}" dt="2022-01-24T23:40:07.692" v="2969" actId="165"/>
          <ac:picMkLst>
            <pc:docMk/>
            <pc:sldMk cId="4129753806" sldId="257"/>
            <ac:picMk id="46" creationId="{CCC515BC-2BDC-481D-90B7-A8EFD040E505}"/>
          </ac:picMkLst>
        </pc:picChg>
        <pc:picChg chg="mod topLvl">
          <ac:chgData name="Amelia Veith" userId="15bdf0d5-432d-4157-83ae-63e3a7e1dc2c" providerId="ADAL" clId="{19C312D9-C55A-46B0-BA4E-DABCC52D3103}" dt="2022-01-24T23:40:07.692" v="2969" actId="165"/>
          <ac:picMkLst>
            <pc:docMk/>
            <pc:sldMk cId="4129753806" sldId="257"/>
            <ac:picMk id="48" creationId="{FC1EFEC2-8957-45EB-948F-397B3A0B1A65}"/>
          </ac:picMkLst>
        </pc:picChg>
        <pc:picChg chg="mod topLvl">
          <ac:chgData name="Amelia Veith" userId="15bdf0d5-432d-4157-83ae-63e3a7e1dc2c" providerId="ADAL" clId="{19C312D9-C55A-46B0-BA4E-DABCC52D3103}" dt="2022-01-24T23:40:07.692" v="2969" actId="165"/>
          <ac:picMkLst>
            <pc:docMk/>
            <pc:sldMk cId="4129753806" sldId="257"/>
            <ac:picMk id="56" creationId="{F32A2FF4-FC47-423F-841D-C091AD5B8428}"/>
          </ac:picMkLst>
        </pc:picChg>
        <pc:picChg chg="mod topLvl">
          <ac:chgData name="Amelia Veith" userId="15bdf0d5-432d-4157-83ae-63e3a7e1dc2c" providerId="ADAL" clId="{19C312D9-C55A-46B0-BA4E-DABCC52D3103}" dt="2022-01-24T23:40:07.692" v="2969" actId="165"/>
          <ac:picMkLst>
            <pc:docMk/>
            <pc:sldMk cId="4129753806" sldId="257"/>
            <ac:picMk id="176" creationId="{2201FA89-65E7-4C94-8BFB-D88359CFBCF2}"/>
          </ac:picMkLst>
        </pc:picChg>
        <pc:picChg chg="del mod topLvl">
          <ac:chgData name="Amelia Veith" userId="15bdf0d5-432d-4157-83ae-63e3a7e1dc2c" providerId="ADAL" clId="{19C312D9-C55A-46B0-BA4E-DABCC52D3103}" dt="2021-12-02T22:33:09.074" v="2336" actId="478"/>
          <ac:picMkLst>
            <pc:docMk/>
            <pc:sldMk cId="4129753806" sldId="257"/>
            <ac:picMk id="477" creationId="{9A43D193-7800-47B4-9FBA-C988965FC687}"/>
          </ac:picMkLst>
        </pc:picChg>
        <pc:picChg chg="mod">
          <ac:chgData name="Amelia Veith" userId="15bdf0d5-432d-4157-83ae-63e3a7e1dc2c" providerId="ADAL" clId="{19C312D9-C55A-46B0-BA4E-DABCC52D3103}" dt="2021-12-02T22:27:41.263" v="2265"/>
          <ac:picMkLst>
            <pc:docMk/>
            <pc:sldMk cId="4129753806" sldId="257"/>
            <ac:picMk id="511" creationId="{ADA3AF33-C86A-436B-B4EA-97B0D1BA303C}"/>
          </ac:picMkLst>
        </pc:picChg>
        <pc:picChg chg="mod">
          <ac:chgData name="Amelia Veith" userId="15bdf0d5-432d-4157-83ae-63e3a7e1dc2c" providerId="ADAL" clId="{19C312D9-C55A-46B0-BA4E-DABCC52D3103}" dt="2021-12-02T22:27:41.263" v="2265"/>
          <ac:picMkLst>
            <pc:docMk/>
            <pc:sldMk cId="4129753806" sldId="257"/>
            <ac:picMk id="512" creationId="{D667645D-F606-4B1D-AE94-ADE92F2F42F3}"/>
          </ac:picMkLst>
        </pc:picChg>
        <pc:picChg chg="mod">
          <ac:chgData name="Amelia Veith" userId="15bdf0d5-432d-4157-83ae-63e3a7e1dc2c" providerId="ADAL" clId="{19C312D9-C55A-46B0-BA4E-DABCC52D3103}" dt="2021-12-02T22:27:41.263" v="2265"/>
          <ac:picMkLst>
            <pc:docMk/>
            <pc:sldMk cId="4129753806" sldId="257"/>
            <ac:picMk id="515" creationId="{D43AA800-7130-47ED-9426-3FFA32740A9E}"/>
          </ac:picMkLst>
        </pc:picChg>
        <pc:picChg chg="mod">
          <ac:chgData name="Amelia Veith" userId="15bdf0d5-432d-4157-83ae-63e3a7e1dc2c" providerId="ADAL" clId="{19C312D9-C55A-46B0-BA4E-DABCC52D3103}" dt="2021-12-02T22:30:15.258" v="2312" actId="1076"/>
          <ac:picMkLst>
            <pc:docMk/>
            <pc:sldMk cId="4129753806" sldId="257"/>
            <ac:picMk id="518" creationId="{5C4AE2ED-AC28-4587-8B2D-C535CED93590}"/>
          </ac:picMkLst>
        </pc:picChg>
        <pc:picChg chg="mod topLvl">
          <ac:chgData name="Amelia Veith" userId="15bdf0d5-432d-4157-83ae-63e3a7e1dc2c" providerId="ADAL" clId="{19C312D9-C55A-46B0-BA4E-DABCC52D3103}" dt="2022-01-24T23:40:07.692" v="2969" actId="165"/>
          <ac:picMkLst>
            <pc:docMk/>
            <pc:sldMk cId="4129753806" sldId="257"/>
            <ac:picMk id="623" creationId="{FF618A51-F500-4A3E-9B63-CB2240F2F713}"/>
          </ac:picMkLst>
        </pc:picChg>
        <pc:picChg chg="mod">
          <ac:chgData name="Amelia Veith" userId="15bdf0d5-432d-4157-83ae-63e3a7e1dc2c" providerId="ADAL" clId="{19C312D9-C55A-46B0-BA4E-DABCC52D3103}" dt="2021-12-02T22:31:13.985" v="2318"/>
          <ac:picMkLst>
            <pc:docMk/>
            <pc:sldMk cId="4129753806" sldId="257"/>
            <ac:picMk id="659" creationId="{B55E69D7-DD98-4F49-9693-6301A2248429}"/>
          </ac:picMkLst>
        </pc:picChg>
        <pc:picChg chg="mod">
          <ac:chgData name="Amelia Veith" userId="15bdf0d5-432d-4157-83ae-63e3a7e1dc2c" providerId="ADAL" clId="{19C312D9-C55A-46B0-BA4E-DABCC52D3103}" dt="2021-12-02T22:31:13.985" v="2318"/>
          <ac:picMkLst>
            <pc:docMk/>
            <pc:sldMk cId="4129753806" sldId="257"/>
            <ac:picMk id="662" creationId="{08033239-844B-4BA4-B468-9E6E6D3E0083}"/>
          </ac:picMkLst>
        </pc:picChg>
        <pc:picChg chg="mod topLvl">
          <ac:chgData name="Amelia Veith" userId="15bdf0d5-432d-4157-83ae-63e3a7e1dc2c" providerId="ADAL" clId="{19C312D9-C55A-46B0-BA4E-DABCC52D3103}" dt="2022-01-24T23:40:07.692" v="2969" actId="165"/>
          <ac:picMkLst>
            <pc:docMk/>
            <pc:sldMk cId="4129753806" sldId="257"/>
            <ac:picMk id="682" creationId="{611BB839-2463-4E09-8D62-69E73FFA5697}"/>
          </ac:picMkLst>
        </pc:picChg>
        <pc:picChg chg="mod">
          <ac:chgData name="Amelia Veith" userId="15bdf0d5-432d-4157-83ae-63e3a7e1dc2c" providerId="ADAL" clId="{19C312D9-C55A-46B0-BA4E-DABCC52D3103}" dt="2022-01-24T23:40:07.692" v="2969" actId="165"/>
          <ac:picMkLst>
            <pc:docMk/>
            <pc:sldMk cId="4129753806" sldId="257"/>
            <ac:picMk id="719" creationId="{4E57F448-0381-46A0-A6A5-3A68E118C7AA}"/>
          </ac:picMkLst>
        </pc:picChg>
        <pc:picChg chg="mod">
          <ac:chgData name="Amelia Veith" userId="15bdf0d5-432d-4157-83ae-63e3a7e1dc2c" providerId="ADAL" clId="{19C312D9-C55A-46B0-BA4E-DABCC52D3103}" dt="2022-01-24T23:40:07.692" v="2969" actId="165"/>
          <ac:picMkLst>
            <pc:docMk/>
            <pc:sldMk cId="4129753806" sldId="257"/>
            <ac:picMk id="730" creationId="{EBF4D661-C4C5-4EB0-BDE7-704460AA5FC8}"/>
          </ac:picMkLst>
        </pc:picChg>
        <pc:picChg chg="mod topLvl">
          <ac:chgData name="Amelia Veith" userId="15bdf0d5-432d-4157-83ae-63e3a7e1dc2c" providerId="ADAL" clId="{19C312D9-C55A-46B0-BA4E-DABCC52D3103}" dt="2022-01-24T23:40:07.692" v="2969" actId="165"/>
          <ac:picMkLst>
            <pc:docMk/>
            <pc:sldMk cId="4129753806" sldId="257"/>
            <ac:picMk id="887" creationId="{153367E5-FF36-45DD-A5B8-97E3A021C97F}"/>
          </ac:picMkLst>
        </pc:picChg>
        <pc:cxnChg chg="mod">
          <ac:chgData name="Amelia Veith" userId="15bdf0d5-432d-4157-83ae-63e3a7e1dc2c" providerId="ADAL" clId="{19C312D9-C55A-46B0-BA4E-DABCC52D3103}" dt="2021-11-30T22:14:01.133" v="627" actId="21"/>
          <ac:cxnSpMkLst>
            <pc:docMk/>
            <pc:sldMk cId="4129753806" sldId="257"/>
            <ac:cxnSpMk id="35" creationId="{C423CE50-9D49-46BE-B9A6-6E2DF5E30469}"/>
          </ac:cxnSpMkLst>
        </pc:cxnChg>
        <pc:cxnChg chg="mod">
          <ac:chgData name="Amelia Veith" userId="15bdf0d5-432d-4157-83ae-63e3a7e1dc2c" providerId="ADAL" clId="{19C312D9-C55A-46B0-BA4E-DABCC52D3103}" dt="2021-11-30T22:01:50.917" v="467" actId="165"/>
          <ac:cxnSpMkLst>
            <pc:docMk/>
            <pc:sldMk cId="4129753806" sldId="257"/>
            <ac:cxnSpMk id="36" creationId="{E3D162F2-84D7-4E92-8ADF-E3B5F6EE7B7A}"/>
          </ac:cxnSpMkLst>
        </pc:cxnChg>
        <pc:cxnChg chg="mod">
          <ac:chgData name="Amelia Veith" userId="15bdf0d5-432d-4157-83ae-63e3a7e1dc2c" providerId="ADAL" clId="{19C312D9-C55A-46B0-BA4E-DABCC52D3103}" dt="2021-11-30T22:01:50.917" v="467" actId="165"/>
          <ac:cxnSpMkLst>
            <pc:docMk/>
            <pc:sldMk cId="4129753806" sldId="257"/>
            <ac:cxnSpMk id="37" creationId="{11184893-C629-412B-8817-4713A49C5386}"/>
          </ac:cxnSpMkLst>
        </pc:cxnChg>
        <pc:cxnChg chg="mod">
          <ac:chgData name="Amelia Veith" userId="15bdf0d5-432d-4157-83ae-63e3a7e1dc2c" providerId="ADAL" clId="{19C312D9-C55A-46B0-BA4E-DABCC52D3103}" dt="2021-11-30T22:14:01.133" v="627" actId="21"/>
          <ac:cxnSpMkLst>
            <pc:docMk/>
            <pc:sldMk cId="4129753806" sldId="257"/>
            <ac:cxnSpMk id="38" creationId="{C00ED07D-6243-491E-8137-2B8EDE3C6879}"/>
          </ac:cxnSpMkLst>
        </pc:cxnChg>
        <pc:cxnChg chg="mod">
          <ac:chgData name="Amelia Veith" userId="15bdf0d5-432d-4157-83ae-63e3a7e1dc2c" providerId="ADAL" clId="{19C312D9-C55A-46B0-BA4E-DABCC52D3103}" dt="2021-11-30T22:14:01.133" v="627" actId="21"/>
          <ac:cxnSpMkLst>
            <pc:docMk/>
            <pc:sldMk cId="4129753806" sldId="257"/>
            <ac:cxnSpMk id="39" creationId="{906A98BC-5611-4B32-84D2-7F1450329BD3}"/>
          </ac:cxnSpMkLst>
        </pc:cxnChg>
        <pc:cxnChg chg="mod">
          <ac:chgData name="Amelia Veith" userId="15bdf0d5-432d-4157-83ae-63e3a7e1dc2c" providerId="ADAL" clId="{19C312D9-C55A-46B0-BA4E-DABCC52D3103}" dt="2021-11-30T22:14:01.133" v="627" actId="21"/>
          <ac:cxnSpMkLst>
            <pc:docMk/>
            <pc:sldMk cId="4129753806" sldId="257"/>
            <ac:cxnSpMk id="40" creationId="{CF34A635-9141-4FBE-81B5-C4CF61B09DFE}"/>
          </ac:cxnSpMkLst>
        </pc:cxnChg>
        <pc:cxnChg chg="mod">
          <ac:chgData name="Amelia Veith" userId="15bdf0d5-432d-4157-83ae-63e3a7e1dc2c" providerId="ADAL" clId="{19C312D9-C55A-46B0-BA4E-DABCC52D3103}" dt="2021-11-30T22:01:50.917" v="467" actId="165"/>
          <ac:cxnSpMkLst>
            <pc:docMk/>
            <pc:sldMk cId="4129753806" sldId="257"/>
            <ac:cxnSpMk id="41" creationId="{32F97463-A36A-42C3-97B6-CC23404514DA}"/>
          </ac:cxnSpMkLst>
        </pc:cxnChg>
        <pc:cxnChg chg="mod">
          <ac:chgData name="Amelia Veith" userId="15bdf0d5-432d-4157-83ae-63e3a7e1dc2c" providerId="ADAL" clId="{19C312D9-C55A-46B0-BA4E-DABCC52D3103}" dt="2021-11-30T22:01:50.917" v="467" actId="165"/>
          <ac:cxnSpMkLst>
            <pc:docMk/>
            <pc:sldMk cId="4129753806" sldId="257"/>
            <ac:cxnSpMk id="42" creationId="{32FC0229-FDC1-4E73-80F7-7D97D3263D7D}"/>
          </ac:cxnSpMkLst>
        </pc:cxnChg>
        <pc:cxnChg chg="mod">
          <ac:chgData name="Amelia Veith" userId="15bdf0d5-432d-4157-83ae-63e3a7e1dc2c" providerId="ADAL" clId="{19C312D9-C55A-46B0-BA4E-DABCC52D3103}" dt="2021-11-30T22:01:50.917" v="467" actId="165"/>
          <ac:cxnSpMkLst>
            <pc:docMk/>
            <pc:sldMk cId="4129753806" sldId="257"/>
            <ac:cxnSpMk id="43" creationId="{2F08A45D-3301-467E-9F6D-F96FAF522CBD}"/>
          </ac:cxnSpMkLst>
        </pc:cxnChg>
        <pc:cxnChg chg="mod">
          <ac:chgData name="Amelia Veith" userId="15bdf0d5-432d-4157-83ae-63e3a7e1dc2c" providerId="ADAL" clId="{19C312D9-C55A-46B0-BA4E-DABCC52D3103}" dt="2021-11-30T22:01:50.917" v="467" actId="165"/>
          <ac:cxnSpMkLst>
            <pc:docMk/>
            <pc:sldMk cId="4129753806" sldId="257"/>
            <ac:cxnSpMk id="44" creationId="{72B57990-5C14-4D3D-87EA-FBE40B517EA1}"/>
          </ac:cxnSpMkLst>
        </pc:cxnChg>
        <pc:cxnChg chg="mod">
          <ac:chgData name="Amelia Veith" userId="15bdf0d5-432d-4157-83ae-63e3a7e1dc2c" providerId="ADAL" clId="{19C312D9-C55A-46B0-BA4E-DABCC52D3103}" dt="2021-11-30T22:01:50.917" v="467" actId="165"/>
          <ac:cxnSpMkLst>
            <pc:docMk/>
            <pc:sldMk cId="4129753806" sldId="257"/>
            <ac:cxnSpMk id="45" creationId="{D8BB372B-DC0D-431B-8C86-FAB749E7161E}"/>
          </ac:cxnSpMkLst>
        </pc:cxnChg>
        <pc:cxnChg chg="mod">
          <ac:chgData name="Amelia Veith" userId="15bdf0d5-432d-4157-83ae-63e3a7e1dc2c" providerId="ADAL" clId="{19C312D9-C55A-46B0-BA4E-DABCC52D3103}" dt="2021-11-30T22:01:50.917" v="467" actId="165"/>
          <ac:cxnSpMkLst>
            <pc:docMk/>
            <pc:sldMk cId="4129753806" sldId="257"/>
            <ac:cxnSpMk id="46" creationId="{2AFB0D61-1287-4040-90D2-4A9CEC0F5C63}"/>
          </ac:cxnSpMkLst>
        </pc:cxnChg>
        <pc:cxnChg chg="mod">
          <ac:chgData name="Amelia Veith" userId="15bdf0d5-432d-4157-83ae-63e3a7e1dc2c" providerId="ADAL" clId="{19C312D9-C55A-46B0-BA4E-DABCC52D3103}" dt="2021-11-30T22:01:50.917" v="467" actId="165"/>
          <ac:cxnSpMkLst>
            <pc:docMk/>
            <pc:sldMk cId="4129753806" sldId="257"/>
            <ac:cxnSpMk id="47" creationId="{7327CF1A-A894-426F-AA27-53F719AABE4C}"/>
          </ac:cxnSpMkLst>
        </pc:cxnChg>
        <pc:cxnChg chg="mod">
          <ac:chgData name="Amelia Veith" userId="15bdf0d5-432d-4157-83ae-63e3a7e1dc2c" providerId="ADAL" clId="{19C312D9-C55A-46B0-BA4E-DABCC52D3103}" dt="2021-11-30T22:01:50.917" v="467" actId="165"/>
          <ac:cxnSpMkLst>
            <pc:docMk/>
            <pc:sldMk cId="4129753806" sldId="257"/>
            <ac:cxnSpMk id="48" creationId="{AC3041B8-6FAE-4656-B5CC-C4860FA7DDB8}"/>
          </ac:cxnSpMkLst>
        </pc:cxnChg>
        <pc:cxnChg chg="mod">
          <ac:chgData name="Amelia Veith" userId="15bdf0d5-432d-4157-83ae-63e3a7e1dc2c" providerId="ADAL" clId="{19C312D9-C55A-46B0-BA4E-DABCC52D3103}" dt="2021-11-30T22:14:01.133" v="627" actId="21"/>
          <ac:cxnSpMkLst>
            <pc:docMk/>
            <pc:sldMk cId="4129753806" sldId="257"/>
            <ac:cxnSpMk id="49" creationId="{C462F075-47EB-4EEC-8496-C31A96806DE3}"/>
          </ac:cxnSpMkLst>
        </pc:cxnChg>
        <pc:cxnChg chg="mod">
          <ac:chgData name="Amelia Veith" userId="15bdf0d5-432d-4157-83ae-63e3a7e1dc2c" providerId="ADAL" clId="{19C312D9-C55A-46B0-BA4E-DABCC52D3103}" dt="2021-11-30T22:01:50.917" v="467" actId="165"/>
          <ac:cxnSpMkLst>
            <pc:docMk/>
            <pc:sldMk cId="4129753806" sldId="257"/>
            <ac:cxnSpMk id="50" creationId="{2031B5BC-D5B3-487E-A53B-21F452289440}"/>
          </ac:cxnSpMkLst>
        </pc:cxnChg>
        <pc:cxnChg chg="add mod ord topLvl">
          <ac:chgData name="Amelia Veith" userId="15bdf0d5-432d-4157-83ae-63e3a7e1dc2c" providerId="ADAL" clId="{19C312D9-C55A-46B0-BA4E-DABCC52D3103}" dt="2022-01-24T23:40:07.692" v="2969" actId="165"/>
          <ac:cxnSpMkLst>
            <pc:docMk/>
            <pc:sldMk cId="4129753806" sldId="257"/>
            <ac:cxnSpMk id="50" creationId="{31841448-AC41-4AD8-8EFF-412F9D69C077}"/>
          </ac:cxnSpMkLst>
        </pc:cxnChg>
        <pc:cxnChg chg="mod">
          <ac:chgData name="Amelia Veith" userId="15bdf0d5-432d-4157-83ae-63e3a7e1dc2c" providerId="ADAL" clId="{19C312D9-C55A-46B0-BA4E-DABCC52D3103}" dt="2021-11-30T22:01:50.917" v="467" actId="165"/>
          <ac:cxnSpMkLst>
            <pc:docMk/>
            <pc:sldMk cId="4129753806" sldId="257"/>
            <ac:cxnSpMk id="51" creationId="{EBB2DB01-27AE-4423-BA38-B728A664F25E}"/>
          </ac:cxnSpMkLst>
        </pc:cxnChg>
        <pc:cxnChg chg="add del mod">
          <ac:chgData name="Amelia Veith" userId="15bdf0d5-432d-4157-83ae-63e3a7e1dc2c" providerId="ADAL" clId="{19C312D9-C55A-46B0-BA4E-DABCC52D3103}" dt="2021-11-30T22:01:50.917" v="467" actId="165"/>
          <ac:cxnSpMkLst>
            <pc:docMk/>
            <pc:sldMk cId="4129753806" sldId="257"/>
            <ac:cxnSpMk id="53" creationId="{DBF06942-B6E2-4FE7-A6B6-B8F351E95F5C}"/>
          </ac:cxnSpMkLst>
        </pc:cxnChg>
        <pc:cxnChg chg="add del mod">
          <ac:chgData name="Amelia Veith" userId="15bdf0d5-432d-4157-83ae-63e3a7e1dc2c" providerId="ADAL" clId="{19C312D9-C55A-46B0-BA4E-DABCC52D3103}" dt="2021-11-30T22:02:02.122" v="471" actId="1038"/>
          <ac:cxnSpMkLst>
            <pc:docMk/>
            <pc:sldMk cId="4129753806" sldId="257"/>
            <ac:cxnSpMk id="54" creationId="{726C8709-46E9-466D-BA40-E022D8ACC2AD}"/>
          </ac:cxnSpMkLst>
        </pc:cxnChg>
        <pc:cxnChg chg="add del mod">
          <ac:chgData name="Amelia Veith" userId="15bdf0d5-432d-4157-83ae-63e3a7e1dc2c" providerId="ADAL" clId="{19C312D9-C55A-46B0-BA4E-DABCC52D3103}" dt="2021-11-30T22:01:50.917" v="467" actId="165"/>
          <ac:cxnSpMkLst>
            <pc:docMk/>
            <pc:sldMk cId="4129753806" sldId="257"/>
            <ac:cxnSpMk id="55" creationId="{1102947A-52CF-4556-8FB0-8BDD3C66065B}"/>
          </ac:cxnSpMkLst>
        </pc:cxnChg>
        <pc:cxnChg chg="del">
          <ac:chgData name="Amelia Veith" userId="15bdf0d5-432d-4157-83ae-63e3a7e1dc2c" providerId="ADAL" clId="{19C312D9-C55A-46B0-BA4E-DABCC52D3103}" dt="2021-11-30T22:00:51.707" v="447" actId="478"/>
          <ac:cxnSpMkLst>
            <pc:docMk/>
            <pc:sldMk cId="4129753806" sldId="257"/>
            <ac:cxnSpMk id="57" creationId="{22C9C511-9B68-4B64-8159-3ECA721B6B3A}"/>
          </ac:cxnSpMkLst>
        </pc:cxnChg>
        <pc:cxnChg chg="del">
          <ac:chgData name="Amelia Veith" userId="15bdf0d5-432d-4157-83ae-63e3a7e1dc2c" providerId="ADAL" clId="{19C312D9-C55A-46B0-BA4E-DABCC52D3103}" dt="2021-11-30T22:01:01.246" v="448" actId="478"/>
          <ac:cxnSpMkLst>
            <pc:docMk/>
            <pc:sldMk cId="4129753806" sldId="257"/>
            <ac:cxnSpMk id="58" creationId="{7A2F54D7-DBE4-44D8-B05A-F24B51498418}"/>
          </ac:cxnSpMkLst>
        </pc:cxnChg>
        <pc:cxnChg chg="del">
          <ac:chgData name="Amelia Veith" userId="15bdf0d5-432d-4157-83ae-63e3a7e1dc2c" providerId="ADAL" clId="{19C312D9-C55A-46B0-BA4E-DABCC52D3103}" dt="2021-11-30T22:00:49.603" v="446" actId="478"/>
          <ac:cxnSpMkLst>
            <pc:docMk/>
            <pc:sldMk cId="4129753806" sldId="257"/>
            <ac:cxnSpMk id="59" creationId="{8426382F-90C1-4342-8CB5-5663FE810BBA}"/>
          </ac:cxnSpMkLst>
        </pc:cxnChg>
        <pc:cxnChg chg="mod">
          <ac:chgData name="Amelia Veith" userId="15bdf0d5-432d-4157-83ae-63e3a7e1dc2c" providerId="ADAL" clId="{19C312D9-C55A-46B0-BA4E-DABCC52D3103}" dt="2021-11-30T22:01:50.917" v="467" actId="165"/>
          <ac:cxnSpMkLst>
            <pc:docMk/>
            <pc:sldMk cId="4129753806" sldId="257"/>
            <ac:cxnSpMk id="61" creationId="{F2D4AC71-A225-4E2F-A09B-9FEAF6B5ED64}"/>
          </ac:cxnSpMkLst>
        </pc:cxnChg>
        <pc:cxnChg chg="add del mod">
          <ac:chgData name="Amelia Veith" userId="15bdf0d5-432d-4157-83ae-63e3a7e1dc2c" providerId="ADAL" clId="{19C312D9-C55A-46B0-BA4E-DABCC52D3103}" dt="2021-11-30T22:02:54.527" v="539" actId="1037"/>
          <ac:cxnSpMkLst>
            <pc:docMk/>
            <pc:sldMk cId="4129753806" sldId="257"/>
            <ac:cxnSpMk id="62" creationId="{6054C0C0-41DF-4D79-BE09-7904DBADA11F}"/>
          </ac:cxnSpMkLst>
        </pc:cxnChg>
        <pc:cxnChg chg="mod">
          <ac:chgData name="Amelia Veith" userId="15bdf0d5-432d-4157-83ae-63e3a7e1dc2c" providerId="ADAL" clId="{19C312D9-C55A-46B0-BA4E-DABCC52D3103}" dt="2021-11-30T22:01:50.917" v="467" actId="165"/>
          <ac:cxnSpMkLst>
            <pc:docMk/>
            <pc:sldMk cId="4129753806" sldId="257"/>
            <ac:cxnSpMk id="63" creationId="{3D942FD0-CD70-4F71-B747-E3112DE8E248}"/>
          </ac:cxnSpMkLst>
        </pc:cxnChg>
        <pc:cxnChg chg="add mod">
          <ac:chgData name="Amelia Veith" userId="15bdf0d5-432d-4157-83ae-63e3a7e1dc2c" providerId="ADAL" clId="{19C312D9-C55A-46B0-BA4E-DABCC52D3103}" dt="2021-11-30T22:03:30.254" v="543" actId="164"/>
          <ac:cxnSpMkLst>
            <pc:docMk/>
            <pc:sldMk cId="4129753806" sldId="257"/>
            <ac:cxnSpMk id="79" creationId="{FED28AB7-E9AB-4DAF-9D1E-9985DBD036FA}"/>
          </ac:cxnSpMkLst>
        </pc:cxnChg>
        <pc:cxnChg chg="mod">
          <ac:chgData name="Amelia Veith" userId="15bdf0d5-432d-4157-83ae-63e3a7e1dc2c" providerId="ADAL" clId="{19C312D9-C55A-46B0-BA4E-DABCC52D3103}" dt="2021-11-30T22:03:56.491" v="550" actId="571"/>
          <ac:cxnSpMkLst>
            <pc:docMk/>
            <pc:sldMk cId="4129753806" sldId="257"/>
            <ac:cxnSpMk id="82" creationId="{FDFA77F7-06EF-4A68-B80A-42B2B99F6436}"/>
          </ac:cxnSpMkLst>
        </pc:cxnChg>
        <pc:cxnChg chg="mod">
          <ac:chgData name="Amelia Veith" userId="15bdf0d5-432d-4157-83ae-63e3a7e1dc2c" providerId="ADAL" clId="{19C312D9-C55A-46B0-BA4E-DABCC52D3103}" dt="2021-11-30T22:03:56.491" v="550" actId="571"/>
          <ac:cxnSpMkLst>
            <pc:docMk/>
            <pc:sldMk cId="4129753806" sldId="257"/>
            <ac:cxnSpMk id="86" creationId="{0E9C08C6-4D67-46FE-ACB9-CB1CE97744E1}"/>
          </ac:cxnSpMkLst>
        </pc:cxnChg>
        <pc:cxnChg chg="mod">
          <ac:chgData name="Amelia Veith" userId="15bdf0d5-432d-4157-83ae-63e3a7e1dc2c" providerId="ADAL" clId="{19C312D9-C55A-46B0-BA4E-DABCC52D3103}" dt="2021-11-30T22:03:56.491" v="550" actId="571"/>
          <ac:cxnSpMkLst>
            <pc:docMk/>
            <pc:sldMk cId="4129753806" sldId="257"/>
            <ac:cxnSpMk id="87" creationId="{8560B0EE-37E9-4790-B384-AED0D125C395}"/>
          </ac:cxnSpMkLst>
        </pc:cxnChg>
        <pc:cxnChg chg="mod">
          <ac:chgData name="Amelia Veith" userId="15bdf0d5-432d-4157-83ae-63e3a7e1dc2c" providerId="ADAL" clId="{19C312D9-C55A-46B0-BA4E-DABCC52D3103}" dt="2021-11-30T22:03:56.491" v="550" actId="571"/>
          <ac:cxnSpMkLst>
            <pc:docMk/>
            <pc:sldMk cId="4129753806" sldId="257"/>
            <ac:cxnSpMk id="88" creationId="{60BDA72B-85A0-406E-ACDA-B597926D60F1}"/>
          </ac:cxnSpMkLst>
        </pc:cxnChg>
        <pc:cxnChg chg="mod">
          <ac:chgData name="Amelia Veith" userId="15bdf0d5-432d-4157-83ae-63e3a7e1dc2c" providerId="ADAL" clId="{19C312D9-C55A-46B0-BA4E-DABCC52D3103}" dt="2021-11-30T22:03:56.491" v="550" actId="571"/>
          <ac:cxnSpMkLst>
            <pc:docMk/>
            <pc:sldMk cId="4129753806" sldId="257"/>
            <ac:cxnSpMk id="89" creationId="{6EC79F7E-87FA-427C-A469-04B474EAE8F8}"/>
          </ac:cxnSpMkLst>
        </pc:cxnChg>
        <pc:cxnChg chg="mod">
          <ac:chgData name="Amelia Veith" userId="15bdf0d5-432d-4157-83ae-63e3a7e1dc2c" providerId="ADAL" clId="{19C312D9-C55A-46B0-BA4E-DABCC52D3103}" dt="2021-11-30T22:03:56.491" v="550" actId="571"/>
          <ac:cxnSpMkLst>
            <pc:docMk/>
            <pc:sldMk cId="4129753806" sldId="257"/>
            <ac:cxnSpMk id="90" creationId="{B9F380FC-D228-4422-83B6-4F457BDE4A77}"/>
          </ac:cxnSpMkLst>
        </pc:cxnChg>
        <pc:cxnChg chg="mod">
          <ac:chgData name="Amelia Veith" userId="15bdf0d5-432d-4157-83ae-63e3a7e1dc2c" providerId="ADAL" clId="{19C312D9-C55A-46B0-BA4E-DABCC52D3103}" dt="2021-11-30T22:03:56.491" v="550" actId="571"/>
          <ac:cxnSpMkLst>
            <pc:docMk/>
            <pc:sldMk cId="4129753806" sldId="257"/>
            <ac:cxnSpMk id="91" creationId="{27015BC9-73F5-430D-81A5-14B6CDECB71B}"/>
          </ac:cxnSpMkLst>
        </pc:cxnChg>
        <pc:cxnChg chg="mod">
          <ac:chgData name="Amelia Veith" userId="15bdf0d5-432d-4157-83ae-63e3a7e1dc2c" providerId="ADAL" clId="{19C312D9-C55A-46B0-BA4E-DABCC52D3103}" dt="2021-11-30T22:04:10.914" v="559" actId="478"/>
          <ac:cxnSpMkLst>
            <pc:docMk/>
            <pc:sldMk cId="4129753806" sldId="257"/>
            <ac:cxnSpMk id="95" creationId="{A8B38E13-1849-4093-AD52-E1C3D4DF8636}"/>
          </ac:cxnSpMkLst>
        </pc:cxnChg>
        <pc:cxnChg chg="mod">
          <ac:chgData name="Amelia Veith" userId="15bdf0d5-432d-4157-83ae-63e3a7e1dc2c" providerId="ADAL" clId="{19C312D9-C55A-46B0-BA4E-DABCC52D3103}" dt="2021-11-30T22:03:56.491" v="550" actId="571"/>
          <ac:cxnSpMkLst>
            <pc:docMk/>
            <pc:sldMk cId="4129753806" sldId="257"/>
            <ac:cxnSpMk id="96" creationId="{9C8ABC1D-7640-435E-BD55-B835427F29BB}"/>
          </ac:cxnSpMkLst>
        </pc:cxnChg>
        <pc:cxnChg chg="mod">
          <ac:chgData name="Amelia Veith" userId="15bdf0d5-432d-4157-83ae-63e3a7e1dc2c" providerId="ADAL" clId="{19C312D9-C55A-46B0-BA4E-DABCC52D3103}" dt="2021-11-30T22:03:56.491" v="550" actId="571"/>
          <ac:cxnSpMkLst>
            <pc:docMk/>
            <pc:sldMk cId="4129753806" sldId="257"/>
            <ac:cxnSpMk id="97" creationId="{14586CA5-A1E1-41D7-A06C-A620A1D62AFF}"/>
          </ac:cxnSpMkLst>
        </pc:cxnChg>
        <pc:cxnChg chg="mod">
          <ac:chgData name="Amelia Veith" userId="15bdf0d5-432d-4157-83ae-63e3a7e1dc2c" providerId="ADAL" clId="{19C312D9-C55A-46B0-BA4E-DABCC52D3103}" dt="2021-11-30T22:04:10.914" v="559" actId="478"/>
          <ac:cxnSpMkLst>
            <pc:docMk/>
            <pc:sldMk cId="4129753806" sldId="257"/>
            <ac:cxnSpMk id="98" creationId="{F449DD43-CD72-4F44-A4EE-126428D3E07F}"/>
          </ac:cxnSpMkLst>
        </pc:cxnChg>
        <pc:cxnChg chg="mod">
          <ac:chgData name="Amelia Veith" userId="15bdf0d5-432d-4157-83ae-63e3a7e1dc2c" providerId="ADAL" clId="{19C312D9-C55A-46B0-BA4E-DABCC52D3103}" dt="2021-11-30T22:04:10.914" v="559" actId="478"/>
          <ac:cxnSpMkLst>
            <pc:docMk/>
            <pc:sldMk cId="4129753806" sldId="257"/>
            <ac:cxnSpMk id="99" creationId="{C0F72009-0843-43D1-8131-CF1DC14E3DF2}"/>
          </ac:cxnSpMkLst>
        </pc:cxnChg>
        <pc:cxnChg chg="mod">
          <ac:chgData name="Amelia Veith" userId="15bdf0d5-432d-4157-83ae-63e3a7e1dc2c" providerId="ADAL" clId="{19C312D9-C55A-46B0-BA4E-DABCC52D3103}" dt="2021-11-30T22:04:10.914" v="559" actId="478"/>
          <ac:cxnSpMkLst>
            <pc:docMk/>
            <pc:sldMk cId="4129753806" sldId="257"/>
            <ac:cxnSpMk id="100" creationId="{145E8880-8865-4F78-AB05-F9A4BF3DA1B6}"/>
          </ac:cxnSpMkLst>
        </pc:cxnChg>
        <pc:cxnChg chg="mod">
          <ac:chgData name="Amelia Veith" userId="15bdf0d5-432d-4157-83ae-63e3a7e1dc2c" providerId="ADAL" clId="{19C312D9-C55A-46B0-BA4E-DABCC52D3103}" dt="2021-11-30T22:03:56.491" v="550" actId="571"/>
          <ac:cxnSpMkLst>
            <pc:docMk/>
            <pc:sldMk cId="4129753806" sldId="257"/>
            <ac:cxnSpMk id="101" creationId="{62938FD0-E8C9-43F2-9480-61F30D8EDB4C}"/>
          </ac:cxnSpMkLst>
        </pc:cxnChg>
        <pc:cxnChg chg="mod">
          <ac:chgData name="Amelia Veith" userId="15bdf0d5-432d-4157-83ae-63e3a7e1dc2c" providerId="ADAL" clId="{19C312D9-C55A-46B0-BA4E-DABCC52D3103}" dt="2021-11-30T22:03:56.491" v="550" actId="571"/>
          <ac:cxnSpMkLst>
            <pc:docMk/>
            <pc:sldMk cId="4129753806" sldId="257"/>
            <ac:cxnSpMk id="102" creationId="{3525F7CD-91FA-461E-9A46-A0D51FDDACB4}"/>
          </ac:cxnSpMkLst>
        </pc:cxnChg>
        <pc:cxnChg chg="mod">
          <ac:chgData name="Amelia Veith" userId="15bdf0d5-432d-4157-83ae-63e3a7e1dc2c" providerId="ADAL" clId="{19C312D9-C55A-46B0-BA4E-DABCC52D3103}" dt="2021-11-30T22:03:56.491" v="550" actId="571"/>
          <ac:cxnSpMkLst>
            <pc:docMk/>
            <pc:sldMk cId="4129753806" sldId="257"/>
            <ac:cxnSpMk id="103" creationId="{9C2B1A96-349D-4D8A-87FA-E95DD2C4D0BF}"/>
          </ac:cxnSpMkLst>
        </pc:cxnChg>
        <pc:cxnChg chg="mod">
          <ac:chgData name="Amelia Veith" userId="15bdf0d5-432d-4157-83ae-63e3a7e1dc2c" providerId="ADAL" clId="{19C312D9-C55A-46B0-BA4E-DABCC52D3103}" dt="2021-11-30T22:03:56.491" v="550" actId="571"/>
          <ac:cxnSpMkLst>
            <pc:docMk/>
            <pc:sldMk cId="4129753806" sldId="257"/>
            <ac:cxnSpMk id="104" creationId="{9EFDFD89-5714-4882-9F05-1121E3C397BE}"/>
          </ac:cxnSpMkLst>
        </pc:cxnChg>
        <pc:cxnChg chg="mod">
          <ac:chgData name="Amelia Veith" userId="15bdf0d5-432d-4157-83ae-63e3a7e1dc2c" providerId="ADAL" clId="{19C312D9-C55A-46B0-BA4E-DABCC52D3103}" dt="2021-11-30T22:03:56.491" v="550" actId="571"/>
          <ac:cxnSpMkLst>
            <pc:docMk/>
            <pc:sldMk cId="4129753806" sldId="257"/>
            <ac:cxnSpMk id="105" creationId="{5E54D176-7D06-48FA-B3F6-67515885D040}"/>
          </ac:cxnSpMkLst>
        </pc:cxnChg>
        <pc:cxnChg chg="mod">
          <ac:chgData name="Amelia Veith" userId="15bdf0d5-432d-4157-83ae-63e3a7e1dc2c" providerId="ADAL" clId="{19C312D9-C55A-46B0-BA4E-DABCC52D3103}" dt="2021-11-30T22:03:56.491" v="550" actId="571"/>
          <ac:cxnSpMkLst>
            <pc:docMk/>
            <pc:sldMk cId="4129753806" sldId="257"/>
            <ac:cxnSpMk id="106" creationId="{0BEDDD4F-0E64-4D9B-96D0-73C420E13D06}"/>
          </ac:cxnSpMkLst>
        </pc:cxnChg>
        <pc:cxnChg chg="mod">
          <ac:chgData name="Amelia Veith" userId="15bdf0d5-432d-4157-83ae-63e3a7e1dc2c" providerId="ADAL" clId="{19C312D9-C55A-46B0-BA4E-DABCC52D3103}" dt="2021-11-30T22:03:56.491" v="550" actId="571"/>
          <ac:cxnSpMkLst>
            <pc:docMk/>
            <pc:sldMk cId="4129753806" sldId="257"/>
            <ac:cxnSpMk id="107" creationId="{01025FA3-B870-4ED5-986F-1D1240FED084}"/>
          </ac:cxnSpMkLst>
        </pc:cxnChg>
        <pc:cxnChg chg="mod">
          <ac:chgData name="Amelia Veith" userId="15bdf0d5-432d-4157-83ae-63e3a7e1dc2c" providerId="ADAL" clId="{19C312D9-C55A-46B0-BA4E-DABCC52D3103}" dt="2021-11-30T22:03:56.491" v="550" actId="571"/>
          <ac:cxnSpMkLst>
            <pc:docMk/>
            <pc:sldMk cId="4129753806" sldId="257"/>
            <ac:cxnSpMk id="108" creationId="{C2299D5E-11CD-4B1C-A482-19AE3153A6AE}"/>
          </ac:cxnSpMkLst>
        </pc:cxnChg>
        <pc:cxnChg chg="mod">
          <ac:chgData name="Amelia Veith" userId="15bdf0d5-432d-4157-83ae-63e3a7e1dc2c" providerId="ADAL" clId="{19C312D9-C55A-46B0-BA4E-DABCC52D3103}" dt="2021-11-30T22:04:10.914" v="559" actId="478"/>
          <ac:cxnSpMkLst>
            <pc:docMk/>
            <pc:sldMk cId="4129753806" sldId="257"/>
            <ac:cxnSpMk id="109" creationId="{59870171-E659-4567-A68E-02B874BCA360}"/>
          </ac:cxnSpMkLst>
        </pc:cxnChg>
        <pc:cxnChg chg="mod">
          <ac:chgData name="Amelia Veith" userId="15bdf0d5-432d-4157-83ae-63e3a7e1dc2c" providerId="ADAL" clId="{19C312D9-C55A-46B0-BA4E-DABCC52D3103}" dt="2021-11-30T22:03:56.491" v="550" actId="571"/>
          <ac:cxnSpMkLst>
            <pc:docMk/>
            <pc:sldMk cId="4129753806" sldId="257"/>
            <ac:cxnSpMk id="110" creationId="{8D55D946-36AD-4DE6-85B4-0BAEC499C6DA}"/>
          </ac:cxnSpMkLst>
        </pc:cxnChg>
        <pc:cxnChg chg="mod">
          <ac:chgData name="Amelia Veith" userId="15bdf0d5-432d-4157-83ae-63e3a7e1dc2c" providerId="ADAL" clId="{19C312D9-C55A-46B0-BA4E-DABCC52D3103}" dt="2021-11-30T22:03:56.491" v="550" actId="571"/>
          <ac:cxnSpMkLst>
            <pc:docMk/>
            <pc:sldMk cId="4129753806" sldId="257"/>
            <ac:cxnSpMk id="111" creationId="{16BF10B5-EB6A-49F0-B53D-17C4F28CE541}"/>
          </ac:cxnSpMkLst>
        </pc:cxnChg>
        <pc:cxnChg chg="mod">
          <ac:chgData name="Amelia Veith" userId="15bdf0d5-432d-4157-83ae-63e3a7e1dc2c" providerId="ADAL" clId="{19C312D9-C55A-46B0-BA4E-DABCC52D3103}" dt="2021-11-30T22:03:56.688" v="551"/>
          <ac:cxnSpMkLst>
            <pc:docMk/>
            <pc:sldMk cId="4129753806" sldId="257"/>
            <ac:cxnSpMk id="114" creationId="{A4B1B432-FD22-4411-8A30-BEDF69BF4390}"/>
          </ac:cxnSpMkLst>
        </pc:cxnChg>
        <pc:cxnChg chg="mod">
          <ac:chgData name="Amelia Veith" userId="15bdf0d5-432d-4157-83ae-63e3a7e1dc2c" providerId="ADAL" clId="{19C312D9-C55A-46B0-BA4E-DABCC52D3103}" dt="2021-11-30T22:03:56.688" v="551"/>
          <ac:cxnSpMkLst>
            <pc:docMk/>
            <pc:sldMk cId="4129753806" sldId="257"/>
            <ac:cxnSpMk id="118" creationId="{FBAE9B42-7346-4CDB-9CB9-6A4D8F331D63}"/>
          </ac:cxnSpMkLst>
        </pc:cxnChg>
        <pc:cxnChg chg="mod">
          <ac:chgData name="Amelia Veith" userId="15bdf0d5-432d-4157-83ae-63e3a7e1dc2c" providerId="ADAL" clId="{19C312D9-C55A-46B0-BA4E-DABCC52D3103}" dt="2021-11-30T22:03:56.688" v="551"/>
          <ac:cxnSpMkLst>
            <pc:docMk/>
            <pc:sldMk cId="4129753806" sldId="257"/>
            <ac:cxnSpMk id="119" creationId="{195D242B-09D9-4874-AE7D-2F61347443D1}"/>
          </ac:cxnSpMkLst>
        </pc:cxnChg>
        <pc:cxnChg chg="mod">
          <ac:chgData name="Amelia Veith" userId="15bdf0d5-432d-4157-83ae-63e3a7e1dc2c" providerId="ADAL" clId="{19C312D9-C55A-46B0-BA4E-DABCC52D3103}" dt="2021-11-30T22:03:56.688" v="551"/>
          <ac:cxnSpMkLst>
            <pc:docMk/>
            <pc:sldMk cId="4129753806" sldId="257"/>
            <ac:cxnSpMk id="120" creationId="{BD3B5621-5DF7-471C-8E6D-E22A9B75847F}"/>
          </ac:cxnSpMkLst>
        </pc:cxnChg>
        <pc:cxnChg chg="mod">
          <ac:chgData name="Amelia Veith" userId="15bdf0d5-432d-4157-83ae-63e3a7e1dc2c" providerId="ADAL" clId="{19C312D9-C55A-46B0-BA4E-DABCC52D3103}" dt="2021-11-30T22:03:56.688" v="551"/>
          <ac:cxnSpMkLst>
            <pc:docMk/>
            <pc:sldMk cId="4129753806" sldId="257"/>
            <ac:cxnSpMk id="121" creationId="{A084B2D3-2D41-4342-9AE7-C57FC27B9AD0}"/>
          </ac:cxnSpMkLst>
        </pc:cxnChg>
        <pc:cxnChg chg="mod">
          <ac:chgData name="Amelia Veith" userId="15bdf0d5-432d-4157-83ae-63e3a7e1dc2c" providerId="ADAL" clId="{19C312D9-C55A-46B0-BA4E-DABCC52D3103}" dt="2021-11-30T22:03:56.688" v="551"/>
          <ac:cxnSpMkLst>
            <pc:docMk/>
            <pc:sldMk cId="4129753806" sldId="257"/>
            <ac:cxnSpMk id="122" creationId="{4FD890EB-3C03-4A34-AA3F-411BF6AA863B}"/>
          </ac:cxnSpMkLst>
        </pc:cxnChg>
        <pc:cxnChg chg="mod">
          <ac:chgData name="Amelia Veith" userId="15bdf0d5-432d-4157-83ae-63e3a7e1dc2c" providerId="ADAL" clId="{19C312D9-C55A-46B0-BA4E-DABCC52D3103}" dt="2021-11-30T22:03:56.688" v="551"/>
          <ac:cxnSpMkLst>
            <pc:docMk/>
            <pc:sldMk cId="4129753806" sldId="257"/>
            <ac:cxnSpMk id="123" creationId="{D563CEC6-824A-4CF0-ABEE-3517CBF3C57C}"/>
          </ac:cxnSpMkLst>
        </pc:cxnChg>
        <pc:cxnChg chg="mod">
          <ac:chgData name="Amelia Veith" userId="15bdf0d5-432d-4157-83ae-63e3a7e1dc2c" providerId="ADAL" clId="{19C312D9-C55A-46B0-BA4E-DABCC52D3103}" dt="2021-11-30T22:04:08.853" v="557" actId="478"/>
          <ac:cxnSpMkLst>
            <pc:docMk/>
            <pc:sldMk cId="4129753806" sldId="257"/>
            <ac:cxnSpMk id="127" creationId="{011E48E0-05EA-4158-8C4A-37710626349D}"/>
          </ac:cxnSpMkLst>
        </pc:cxnChg>
        <pc:cxnChg chg="mod">
          <ac:chgData name="Amelia Veith" userId="15bdf0d5-432d-4157-83ae-63e3a7e1dc2c" providerId="ADAL" clId="{19C312D9-C55A-46B0-BA4E-DABCC52D3103}" dt="2021-11-30T22:03:56.688" v="551"/>
          <ac:cxnSpMkLst>
            <pc:docMk/>
            <pc:sldMk cId="4129753806" sldId="257"/>
            <ac:cxnSpMk id="128" creationId="{07382F98-34F8-4ADB-9952-E77A9EF54C4F}"/>
          </ac:cxnSpMkLst>
        </pc:cxnChg>
        <pc:cxnChg chg="mod">
          <ac:chgData name="Amelia Veith" userId="15bdf0d5-432d-4157-83ae-63e3a7e1dc2c" providerId="ADAL" clId="{19C312D9-C55A-46B0-BA4E-DABCC52D3103}" dt="2021-11-30T22:03:56.688" v="551"/>
          <ac:cxnSpMkLst>
            <pc:docMk/>
            <pc:sldMk cId="4129753806" sldId="257"/>
            <ac:cxnSpMk id="129" creationId="{E23E2382-CE3E-4C6D-AFB8-D4E17A4AD1E8}"/>
          </ac:cxnSpMkLst>
        </pc:cxnChg>
        <pc:cxnChg chg="mod">
          <ac:chgData name="Amelia Veith" userId="15bdf0d5-432d-4157-83ae-63e3a7e1dc2c" providerId="ADAL" clId="{19C312D9-C55A-46B0-BA4E-DABCC52D3103}" dt="2021-11-30T22:04:08.853" v="557" actId="478"/>
          <ac:cxnSpMkLst>
            <pc:docMk/>
            <pc:sldMk cId="4129753806" sldId="257"/>
            <ac:cxnSpMk id="130" creationId="{C415A9CB-0758-40D6-8918-77E0A530A873}"/>
          </ac:cxnSpMkLst>
        </pc:cxnChg>
        <pc:cxnChg chg="mod">
          <ac:chgData name="Amelia Veith" userId="15bdf0d5-432d-4157-83ae-63e3a7e1dc2c" providerId="ADAL" clId="{19C312D9-C55A-46B0-BA4E-DABCC52D3103}" dt="2021-11-30T22:04:08.853" v="557" actId="478"/>
          <ac:cxnSpMkLst>
            <pc:docMk/>
            <pc:sldMk cId="4129753806" sldId="257"/>
            <ac:cxnSpMk id="131" creationId="{5D373D2F-C71B-453C-90F9-414860763ED8}"/>
          </ac:cxnSpMkLst>
        </pc:cxnChg>
        <pc:cxnChg chg="mod">
          <ac:chgData name="Amelia Veith" userId="15bdf0d5-432d-4157-83ae-63e3a7e1dc2c" providerId="ADAL" clId="{19C312D9-C55A-46B0-BA4E-DABCC52D3103}" dt="2021-11-30T22:04:08.853" v="557" actId="478"/>
          <ac:cxnSpMkLst>
            <pc:docMk/>
            <pc:sldMk cId="4129753806" sldId="257"/>
            <ac:cxnSpMk id="132" creationId="{EA9B8E97-DB93-44E0-804D-73376147880C}"/>
          </ac:cxnSpMkLst>
        </pc:cxnChg>
        <pc:cxnChg chg="mod">
          <ac:chgData name="Amelia Veith" userId="15bdf0d5-432d-4157-83ae-63e3a7e1dc2c" providerId="ADAL" clId="{19C312D9-C55A-46B0-BA4E-DABCC52D3103}" dt="2021-11-30T22:03:56.688" v="551"/>
          <ac:cxnSpMkLst>
            <pc:docMk/>
            <pc:sldMk cId="4129753806" sldId="257"/>
            <ac:cxnSpMk id="133" creationId="{33625891-CD88-4E29-9FEB-4CC9A8FA3F4F}"/>
          </ac:cxnSpMkLst>
        </pc:cxnChg>
        <pc:cxnChg chg="mod">
          <ac:chgData name="Amelia Veith" userId="15bdf0d5-432d-4157-83ae-63e3a7e1dc2c" providerId="ADAL" clId="{19C312D9-C55A-46B0-BA4E-DABCC52D3103}" dt="2022-01-24T23:40:07.692" v="2969" actId="165"/>
          <ac:cxnSpMkLst>
            <pc:docMk/>
            <pc:sldMk cId="4129753806" sldId="257"/>
            <ac:cxnSpMk id="133" creationId="{6AEEF914-6F64-42A5-AFA0-993FA774A30E}"/>
          </ac:cxnSpMkLst>
        </pc:cxnChg>
        <pc:cxnChg chg="mod">
          <ac:chgData name="Amelia Veith" userId="15bdf0d5-432d-4157-83ae-63e3a7e1dc2c" providerId="ADAL" clId="{19C312D9-C55A-46B0-BA4E-DABCC52D3103}" dt="2022-01-24T23:40:07.692" v="2969" actId="165"/>
          <ac:cxnSpMkLst>
            <pc:docMk/>
            <pc:sldMk cId="4129753806" sldId="257"/>
            <ac:cxnSpMk id="134" creationId="{01753928-DB64-40A1-B3E8-A7E6E39D3559}"/>
          </ac:cxnSpMkLst>
        </pc:cxnChg>
        <pc:cxnChg chg="mod">
          <ac:chgData name="Amelia Veith" userId="15bdf0d5-432d-4157-83ae-63e3a7e1dc2c" providerId="ADAL" clId="{19C312D9-C55A-46B0-BA4E-DABCC52D3103}" dt="2021-11-30T22:03:56.688" v="551"/>
          <ac:cxnSpMkLst>
            <pc:docMk/>
            <pc:sldMk cId="4129753806" sldId="257"/>
            <ac:cxnSpMk id="134" creationId="{0D344655-66F3-41B1-B2EC-E9458690699D}"/>
          </ac:cxnSpMkLst>
        </pc:cxnChg>
        <pc:cxnChg chg="mod">
          <ac:chgData name="Amelia Veith" userId="15bdf0d5-432d-4157-83ae-63e3a7e1dc2c" providerId="ADAL" clId="{19C312D9-C55A-46B0-BA4E-DABCC52D3103}" dt="2022-01-24T23:40:07.692" v="2969" actId="165"/>
          <ac:cxnSpMkLst>
            <pc:docMk/>
            <pc:sldMk cId="4129753806" sldId="257"/>
            <ac:cxnSpMk id="135" creationId="{1D1BA52C-10D3-4CFB-838C-7C3735806A2B}"/>
          </ac:cxnSpMkLst>
        </pc:cxnChg>
        <pc:cxnChg chg="mod">
          <ac:chgData name="Amelia Veith" userId="15bdf0d5-432d-4157-83ae-63e3a7e1dc2c" providerId="ADAL" clId="{19C312D9-C55A-46B0-BA4E-DABCC52D3103}" dt="2021-11-30T22:03:56.688" v="551"/>
          <ac:cxnSpMkLst>
            <pc:docMk/>
            <pc:sldMk cId="4129753806" sldId="257"/>
            <ac:cxnSpMk id="135" creationId="{AFAAE11C-3C39-4003-BC25-4A40D5866093}"/>
          </ac:cxnSpMkLst>
        </pc:cxnChg>
        <pc:cxnChg chg="mod">
          <ac:chgData name="Amelia Veith" userId="15bdf0d5-432d-4157-83ae-63e3a7e1dc2c" providerId="ADAL" clId="{19C312D9-C55A-46B0-BA4E-DABCC52D3103}" dt="2021-11-30T22:03:56.688" v="551"/>
          <ac:cxnSpMkLst>
            <pc:docMk/>
            <pc:sldMk cId="4129753806" sldId="257"/>
            <ac:cxnSpMk id="136" creationId="{5FACD803-CD14-4770-8517-6F776929FB81}"/>
          </ac:cxnSpMkLst>
        </pc:cxnChg>
        <pc:cxnChg chg="mod">
          <ac:chgData name="Amelia Veith" userId="15bdf0d5-432d-4157-83ae-63e3a7e1dc2c" providerId="ADAL" clId="{19C312D9-C55A-46B0-BA4E-DABCC52D3103}" dt="2022-01-24T23:40:07.692" v="2969" actId="165"/>
          <ac:cxnSpMkLst>
            <pc:docMk/>
            <pc:sldMk cId="4129753806" sldId="257"/>
            <ac:cxnSpMk id="136" creationId="{9B49498D-F362-450B-8DF3-56D9A6C10DAF}"/>
          </ac:cxnSpMkLst>
        </pc:cxnChg>
        <pc:cxnChg chg="mod">
          <ac:chgData name="Amelia Veith" userId="15bdf0d5-432d-4157-83ae-63e3a7e1dc2c" providerId="ADAL" clId="{19C312D9-C55A-46B0-BA4E-DABCC52D3103}" dt="2022-01-24T23:40:07.692" v="2969" actId="165"/>
          <ac:cxnSpMkLst>
            <pc:docMk/>
            <pc:sldMk cId="4129753806" sldId="257"/>
            <ac:cxnSpMk id="137" creationId="{4B7B8B7C-CA01-48B1-9640-13FC71DC831A}"/>
          </ac:cxnSpMkLst>
        </pc:cxnChg>
        <pc:cxnChg chg="mod">
          <ac:chgData name="Amelia Veith" userId="15bdf0d5-432d-4157-83ae-63e3a7e1dc2c" providerId="ADAL" clId="{19C312D9-C55A-46B0-BA4E-DABCC52D3103}" dt="2021-11-30T22:03:56.688" v="551"/>
          <ac:cxnSpMkLst>
            <pc:docMk/>
            <pc:sldMk cId="4129753806" sldId="257"/>
            <ac:cxnSpMk id="137" creationId="{B5841514-91DA-4357-B9D3-6534156052FF}"/>
          </ac:cxnSpMkLst>
        </pc:cxnChg>
        <pc:cxnChg chg="mod">
          <ac:chgData name="Amelia Veith" userId="15bdf0d5-432d-4157-83ae-63e3a7e1dc2c" providerId="ADAL" clId="{19C312D9-C55A-46B0-BA4E-DABCC52D3103}" dt="2022-01-24T23:40:07.692" v="2969" actId="165"/>
          <ac:cxnSpMkLst>
            <pc:docMk/>
            <pc:sldMk cId="4129753806" sldId="257"/>
            <ac:cxnSpMk id="138" creationId="{3EA33DDA-CE2D-4EDF-B1FC-418522340C67}"/>
          </ac:cxnSpMkLst>
        </pc:cxnChg>
        <pc:cxnChg chg="mod">
          <ac:chgData name="Amelia Veith" userId="15bdf0d5-432d-4157-83ae-63e3a7e1dc2c" providerId="ADAL" clId="{19C312D9-C55A-46B0-BA4E-DABCC52D3103}" dt="2021-11-30T22:03:56.688" v="551"/>
          <ac:cxnSpMkLst>
            <pc:docMk/>
            <pc:sldMk cId="4129753806" sldId="257"/>
            <ac:cxnSpMk id="138" creationId="{8E0BC0A4-C9B5-4B4B-BB38-43728BF97214}"/>
          </ac:cxnSpMkLst>
        </pc:cxnChg>
        <pc:cxnChg chg="mod">
          <ac:chgData name="Amelia Veith" userId="15bdf0d5-432d-4157-83ae-63e3a7e1dc2c" providerId="ADAL" clId="{19C312D9-C55A-46B0-BA4E-DABCC52D3103}" dt="2021-11-30T22:03:56.688" v="551"/>
          <ac:cxnSpMkLst>
            <pc:docMk/>
            <pc:sldMk cId="4129753806" sldId="257"/>
            <ac:cxnSpMk id="139" creationId="{7171E9E0-0CA1-4D33-8992-EB5732BE70B9}"/>
          </ac:cxnSpMkLst>
        </pc:cxnChg>
        <pc:cxnChg chg="add mod topLvl">
          <ac:chgData name="Amelia Veith" userId="15bdf0d5-432d-4157-83ae-63e3a7e1dc2c" providerId="ADAL" clId="{19C312D9-C55A-46B0-BA4E-DABCC52D3103}" dt="2022-01-24T23:40:07.692" v="2969" actId="165"/>
          <ac:cxnSpMkLst>
            <pc:docMk/>
            <pc:sldMk cId="4129753806" sldId="257"/>
            <ac:cxnSpMk id="139" creationId="{BFF88CB7-75F2-4831-9E5D-9A7C343A8D14}"/>
          </ac:cxnSpMkLst>
        </pc:cxnChg>
        <pc:cxnChg chg="mod">
          <ac:chgData name="Amelia Veith" userId="15bdf0d5-432d-4157-83ae-63e3a7e1dc2c" providerId="ADAL" clId="{19C312D9-C55A-46B0-BA4E-DABCC52D3103}" dt="2021-11-30T22:03:56.688" v="551"/>
          <ac:cxnSpMkLst>
            <pc:docMk/>
            <pc:sldMk cId="4129753806" sldId="257"/>
            <ac:cxnSpMk id="140" creationId="{0083DE99-0D6E-4B2D-BBAA-B9F6A95842AC}"/>
          </ac:cxnSpMkLst>
        </pc:cxnChg>
        <pc:cxnChg chg="mod">
          <ac:chgData name="Amelia Veith" userId="15bdf0d5-432d-4157-83ae-63e3a7e1dc2c" providerId="ADAL" clId="{19C312D9-C55A-46B0-BA4E-DABCC52D3103}" dt="2021-11-30T22:04:08.853" v="557" actId="478"/>
          <ac:cxnSpMkLst>
            <pc:docMk/>
            <pc:sldMk cId="4129753806" sldId="257"/>
            <ac:cxnSpMk id="141" creationId="{80A37500-AD8E-431F-9E91-8DBF71E3CA1A}"/>
          </ac:cxnSpMkLst>
        </pc:cxnChg>
        <pc:cxnChg chg="mod">
          <ac:chgData name="Amelia Veith" userId="15bdf0d5-432d-4157-83ae-63e3a7e1dc2c" providerId="ADAL" clId="{19C312D9-C55A-46B0-BA4E-DABCC52D3103}" dt="2021-11-30T22:03:56.688" v="551"/>
          <ac:cxnSpMkLst>
            <pc:docMk/>
            <pc:sldMk cId="4129753806" sldId="257"/>
            <ac:cxnSpMk id="142" creationId="{6A97C403-FBC4-4D7B-9455-0BD569E56EAA}"/>
          </ac:cxnSpMkLst>
        </pc:cxnChg>
        <pc:cxnChg chg="mod">
          <ac:chgData name="Amelia Veith" userId="15bdf0d5-432d-4157-83ae-63e3a7e1dc2c" providerId="ADAL" clId="{19C312D9-C55A-46B0-BA4E-DABCC52D3103}" dt="2021-11-30T22:03:56.688" v="551"/>
          <ac:cxnSpMkLst>
            <pc:docMk/>
            <pc:sldMk cId="4129753806" sldId="257"/>
            <ac:cxnSpMk id="143" creationId="{37A7DF29-BB1D-440D-B057-CD32D7323C35}"/>
          </ac:cxnSpMkLst>
        </pc:cxnChg>
        <pc:cxnChg chg="mod">
          <ac:chgData name="Amelia Veith" userId="15bdf0d5-432d-4157-83ae-63e3a7e1dc2c" providerId="ADAL" clId="{19C312D9-C55A-46B0-BA4E-DABCC52D3103}" dt="2021-11-30T22:04:01.955" v="554"/>
          <ac:cxnSpMkLst>
            <pc:docMk/>
            <pc:sldMk cId="4129753806" sldId="257"/>
            <ac:cxnSpMk id="146" creationId="{EBE57E05-B08F-40BB-A2C9-36479699EB24}"/>
          </ac:cxnSpMkLst>
        </pc:cxnChg>
        <pc:cxnChg chg="mod">
          <ac:chgData name="Amelia Veith" userId="15bdf0d5-432d-4157-83ae-63e3a7e1dc2c" providerId="ADAL" clId="{19C312D9-C55A-46B0-BA4E-DABCC52D3103}" dt="2021-11-30T22:04:01.955" v="554"/>
          <ac:cxnSpMkLst>
            <pc:docMk/>
            <pc:sldMk cId="4129753806" sldId="257"/>
            <ac:cxnSpMk id="150" creationId="{807C6C43-8A10-42E7-887F-F87B81E6C1B2}"/>
          </ac:cxnSpMkLst>
        </pc:cxnChg>
        <pc:cxnChg chg="mod">
          <ac:chgData name="Amelia Veith" userId="15bdf0d5-432d-4157-83ae-63e3a7e1dc2c" providerId="ADAL" clId="{19C312D9-C55A-46B0-BA4E-DABCC52D3103}" dt="2021-11-30T22:04:01.955" v="554"/>
          <ac:cxnSpMkLst>
            <pc:docMk/>
            <pc:sldMk cId="4129753806" sldId="257"/>
            <ac:cxnSpMk id="151" creationId="{72555558-E473-4022-8D42-9215EC8B76BA}"/>
          </ac:cxnSpMkLst>
        </pc:cxnChg>
        <pc:cxnChg chg="mod">
          <ac:chgData name="Amelia Veith" userId="15bdf0d5-432d-4157-83ae-63e3a7e1dc2c" providerId="ADAL" clId="{19C312D9-C55A-46B0-BA4E-DABCC52D3103}" dt="2021-11-30T22:04:01.955" v="554"/>
          <ac:cxnSpMkLst>
            <pc:docMk/>
            <pc:sldMk cId="4129753806" sldId="257"/>
            <ac:cxnSpMk id="152" creationId="{BB8FEA76-DAB4-4D40-A856-3994B75CA1E4}"/>
          </ac:cxnSpMkLst>
        </pc:cxnChg>
        <pc:cxnChg chg="mod">
          <ac:chgData name="Amelia Veith" userId="15bdf0d5-432d-4157-83ae-63e3a7e1dc2c" providerId="ADAL" clId="{19C312D9-C55A-46B0-BA4E-DABCC52D3103}" dt="2021-11-30T22:04:01.955" v="554"/>
          <ac:cxnSpMkLst>
            <pc:docMk/>
            <pc:sldMk cId="4129753806" sldId="257"/>
            <ac:cxnSpMk id="153" creationId="{463CD078-6432-4047-9D19-F18EA88234E4}"/>
          </ac:cxnSpMkLst>
        </pc:cxnChg>
        <pc:cxnChg chg="mod">
          <ac:chgData name="Amelia Veith" userId="15bdf0d5-432d-4157-83ae-63e3a7e1dc2c" providerId="ADAL" clId="{19C312D9-C55A-46B0-BA4E-DABCC52D3103}" dt="2021-11-30T22:04:01.955" v="554"/>
          <ac:cxnSpMkLst>
            <pc:docMk/>
            <pc:sldMk cId="4129753806" sldId="257"/>
            <ac:cxnSpMk id="154" creationId="{39BE8270-73BB-4B3D-9133-61B3D732E3D3}"/>
          </ac:cxnSpMkLst>
        </pc:cxnChg>
        <pc:cxnChg chg="mod">
          <ac:chgData name="Amelia Veith" userId="15bdf0d5-432d-4157-83ae-63e3a7e1dc2c" providerId="ADAL" clId="{19C312D9-C55A-46B0-BA4E-DABCC52D3103}" dt="2021-11-30T22:04:01.955" v="554"/>
          <ac:cxnSpMkLst>
            <pc:docMk/>
            <pc:sldMk cId="4129753806" sldId="257"/>
            <ac:cxnSpMk id="155" creationId="{82F84A59-A80B-4E1B-9757-72D09C1BD521}"/>
          </ac:cxnSpMkLst>
        </pc:cxnChg>
        <pc:cxnChg chg="mod">
          <ac:chgData name="Amelia Veith" userId="15bdf0d5-432d-4157-83ae-63e3a7e1dc2c" providerId="ADAL" clId="{19C312D9-C55A-46B0-BA4E-DABCC52D3103}" dt="2021-11-30T22:04:10.012" v="558" actId="478"/>
          <ac:cxnSpMkLst>
            <pc:docMk/>
            <pc:sldMk cId="4129753806" sldId="257"/>
            <ac:cxnSpMk id="159" creationId="{02F76AE3-7474-4C7A-93EF-501B028576C0}"/>
          </ac:cxnSpMkLst>
        </pc:cxnChg>
        <pc:cxnChg chg="mod">
          <ac:chgData name="Amelia Veith" userId="15bdf0d5-432d-4157-83ae-63e3a7e1dc2c" providerId="ADAL" clId="{19C312D9-C55A-46B0-BA4E-DABCC52D3103}" dt="2021-11-30T22:04:01.955" v="554"/>
          <ac:cxnSpMkLst>
            <pc:docMk/>
            <pc:sldMk cId="4129753806" sldId="257"/>
            <ac:cxnSpMk id="160" creationId="{5FAC0589-D6BE-4B4B-83C3-3DE3D3BF1EB2}"/>
          </ac:cxnSpMkLst>
        </pc:cxnChg>
        <pc:cxnChg chg="mod">
          <ac:chgData name="Amelia Veith" userId="15bdf0d5-432d-4157-83ae-63e3a7e1dc2c" providerId="ADAL" clId="{19C312D9-C55A-46B0-BA4E-DABCC52D3103}" dt="2021-11-30T22:04:01.955" v="554"/>
          <ac:cxnSpMkLst>
            <pc:docMk/>
            <pc:sldMk cId="4129753806" sldId="257"/>
            <ac:cxnSpMk id="161" creationId="{BD8D0290-0E91-481E-A4E6-BDD13CAAD467}"/>
          </ac:cxnSpMkLst>
        </pc:cxnChg>
        <pc:cxnChg chg="mod">
          <ac:chgData name="Amelia Veith" userId="15bdf0d5-432d-4157-83ae-63e3a7e1dc2c" providerId="ADAL" clId="{19C312D9-C55A-46B0-BA4E-DABCC52D3103}" dt="2021-11-30T22:04:10.012" v="558" actId="478"/>
          <ac:cxnSpMkLst>
            <pc:docMk/>
            <pc:sldMk cId="4129753806" sldId="257"/>
            <ac:cxnSpMk id="162" creationId="{FB6E271D-03FE-400D-868E-48FD1EC7A8CF}"/>
          </ac:cxnSpMkLst>
        </pc:cxnChg>
        <pc:cxnChg chg="mod">
          <ac:chgData name="Amelia Veith" userId="15bdf0d5-432d-4157-83ae-63e3a7e1dc2c" providerId="ADAL" clId="{19C312D9-C55A-46B0-BA4E-DABCC52D3103}" dt="2021-11-30T22:04:10.012" v="558" actId="478"/>
          <ac:cxnSpMkLst>
            <pc:docMk/>
            <pc:sldMk cId="4129753806" sldId="257"/>
            <ac:cxnSpMk id="163" creationId="{942D3B3D-759C-40E7-AC32-B1FD26658206}"/>
          </ac:cxnSpMkLst>
        </pc:cxnChg>
        <pc:cxnChg chg="mod">
          <ac:chgData name="Amelia Veith" userId="15bdf0d5-432d-4157-83ae-63e3a7e1dc2c" providerId="ADAL" clId="{19C312D9-C55A-46B0-BA4E-DABCC52D3103}" dt="2021-11-30T22:04:10.012" v="558" actId="478"/>
          <ac:cxnSpMkLst>
            <pc:docMk/>
            <pc:sldMk cId="4129753806" sldId="257"/>
            <ac:cxnSpMk id="164" creationId="{904B3AFF-7296-46DA-8665-41A8A29A8D17}"/>
          </ac:cxnSpMkLst>
        </pc:cxnChg>
        <pc:cxnChg chg="mod">
          <ac:chgData name="Amelia Veith" userId="15bdf0d5-432d-4157-83ae-63e3a7e1dc2c" providerId="ADAL" clId="{19C312D9-C55A-46B0-BA4E-DABCC52D3103}" dt="2021-11-30T22:04:01.955" v="554"/>
          <ac:cxnSpMkLst>
            <pc:docMk/>
            <pc:sldMk cId="4129753806" sldId="257"/>
            <ac:cxnSpMk id="165" creationId="{77B2886C-DDC3-47EF-A536-0B088E5B0F1E}"/>
          </ac:cxnSpMkLst>
        </pc:cxnChg>
        <pc:cxnChg chg="mod">
          <ac:chgData name="Amelia Veith" userId="15bdf0d5-432d-4157-83ae-63e3a7e1dc2c" providerId="ADAL" clId="{19C312D9-C55A-46B0-BA4E-DABCC52D3103}" dt="2021-11-30T22:04:01.955" v="554"/>
          <ac:cxnSpMkLst>
            <pc:docMk/>
            <pc:sldMk cId="4129753806" sldId="257"/>
            <ac:cxnSpMk id="166" creationId="{BFE614A7-B2D5-45F2-9E8F-6FE8A4111014}"/>
          </ac:cxnSpMkLst>
        </pc:cxnChg>
        <pc:cxnChg chg="mod">
          <ac:chgData name="Amelia Veith" userId="15bdf0d5-432d-4157-83ae-63e3a7e1dc2c" providerId="ADAL" clId="{19C312D9-C55A-46B0-BA4E-DABCC52D3103}" dt="2021-11-30T22:04:01.955" v="554"/>
          <ac:cxnSpMkLst>
            <pc:docMk/>
            <pc:sldMk cId="4129753806" sldId="257"/>
            <ac:cxnSpMk id="167" creationId="{74ADF5D2-77F4-4604-84AD-5D48EFBFC222}"/>
          </ac:cxnSpMkLst>
        </pc:cxnChg>
        <pc:cxnChg chg="mod">
          <ac:chgData name="Amelia Veith" userId="15bdf0d5-432d-4157-83ae-63e3a7e1dc2c" providerId="ADAL" clId="{19C312D9-C55A-46B0-BA4E-DABCC52D3103}" dt="2021-11-30T22:04:01.955" v="554"/>
          <ac:cxnSpMkLst>
            <pc:docMk/>
            <pc:sldMk cId="4129753806" sldId="257"/>
            <ac:cxnSpMk id="168" creationId="{1E210F92-D352-4DEB-B7E7-6E6032900119}"/>
          </ac:cxnSpMkLst>
        </pc:cxnChg>
        <pc:cxnChg chg="mod">
          <ac:chgData name="Amelia Veith" userId="15bdf0d5-432d-4157-83ae-63e3a7e1dc2c" providerId="ADAL" clId="{19C312D9-C55A-46B0-BA4E-DABCC52D3103}" dt="2021-11-30T22:04:01.955" v="554"/>
          <ac:cxnSpMkLst>
            <pc:docMk/>
            <pc:sldMk cId="4129753806" sldId="257"/>
            <ac:cxnSpMk id="169" creationId="{F7DD6975-4253-459A-8258-967161909CF5}"/>
          </ac:cxnSpMkLst>
        </pc:cxnChg>
        <pc:cxnChg chg="mod">
          <ac:chgData name="Amelia Veith" userId="15bdf0d5-432d-4157-83ae-63e3a7e1dc2c" providerId="ADAL" clId="{19C312D9-C55A-46B0-BA4E-DABCC52D3103}" dt="2021-11-30T22:04:01.955" v="554"/>
          <ac:cxnSpMkLst>
            <pc:docMk/>
            <pc:sldMk cId="4129753806" sldId="257"/>
            <ac:cxnSpMk id="170" creationId="{122B408F-6837-4B56-B334-C75FE053C0BA}"/>
          </ac:cxnSpMkLst>
        </pc:cxnChg>
        <pc:cxnChg chg="mod">
          <ac:chgData name="Amelia Veith" userId="15bdf0d5-432d-4157-83ae-63e3a7e1dc2c" providerId="ADAL" clId="{19C312D9-C55A-46B0-BA4E-DABCC52D3103}" dt="2021-11-30T22:04:01.955" v="554"/>
          <ac:cxnSpMkLst>
            <pc:docMk/>
            <pc:sldMk cId="4129753806" sldId="257"/>
            <ac:cxnSpMk id="171" creationId="{D56BC9D7-CDBF-436F-9BFD-0196162DAF69}"/>
          </ac:cxnSpMkLst>
        </pc:cxnChg>
        <pc:cxnChg chg="mod">
          <ac:chgData name="Amelia Veith" userId="15bdf0d5-432d-4157-83ae-63e3a7e1dc2c" providerId="ADAL" clId="{19C312D9-C55A-46B0-BA4E-DABCC52D3103}" dt="2021-11-30T22:04:01.955" v="554"/>
          <ac:cxnSpMkLst>
            <pc:docMk/>
            <pc:sldMk cId="4129753806" sldId="257"/>
            <ac:cxnSpMk id="172" creationId="{98BFE9A7-AD9B-4FF4-98DC-AA203CF7369D}"/>
          </ac:cxnSpMkLst>
        </pc:cxnChg>
        <pc:cxnChg chg="mod">
          <ac:chgData name="Amelia Veith" userId="15bdf0d5-432d-4157-83ae-63e3a7e1dc2c" providerId="ADAL" clId="{19C312D9-C55A-46B0-BA4E-DABCC52D3103}" dt="2021-11-30T22:04:10.012" v="558" actId="478"/>
          <ac:cxnSpMkLst>
            <pc:docMk/>
            <pc:sldMk cId="4129753806" sldId="257"/>
            <ac:cxnSpMk id="173" creationId="{FBDC7BFC-1085-4327-B9E4-849AA9E0F3ED}"/>
          </ac:cxnSpMkLst>
        </pc:cxnChg>
        <pc:cxnChg chg="mod">
          <ac:chgData name="Amelia Veith" userId="15bdf0d5-432d-4157-83ae-63e3a7e1dc2c" providerId="ADAL" clId="{19C312D9-C55A-46B0-BA4E-DABCC52D3103}" dt="2021-11-30T22:04:01.955" v="554"/>
          <ac:cxnSpMkLst>
            <pc:docMk/>
            <pc:sldMk cId="4129753806" sldId="257"/>
            <ac:cxnSpMk id="174" creationId="{B8F915CE-0E75-4848-B97A-8A5ED2FC9B70}"/>
          </ac:cxnSpMkLst>
        </pc:cxnChg>
        <pc:cxnChg chg="mod">
          <ac:chgData name="Amelia Veith" userId="15bdf0d5-432d-4157-83ae-63e3a7e1dc2c" providerId="ADAL" clId="{19C312D9-C55A-46B0-BA4E-DABCC52D3103}" dt="2021-11-30T22:04:01.955" v="554"/>
          <ac:cxnSpMkLst>
            <pc:docMk/>
            <pc:sldMk cId="4129753806" sldId="257"/>
            <ac:cxnSpMk id="175" creationId="{800A382E-B728-4862-ADF4-890CC1E92113}"/>
          </ac:cxnSpMkLst>
        </pc:cxnChg>
        <pc:cxnChg chg="del mod topLvl">
          <ac:chgData name="Amelia Veith" userId="15bdf0d5-432d-4157-83ae-63e3a7e1dc2c" providerId="ADAL" clId="{19C312D9-C55A-46B0-BA4E-DABCC52D3103}" dt="2021-11-30T22:04:45.603" v="563" actId="478"/>
          <ac:cxnSpMkLst>
            <pc:docMk/>
            <pc:sldMk cId="4129753806" sldId="257"/>
            <ac:cxnSpMk id="179" creationId="{69774662-6390-4003-AABE-56DF529A5C5B}"/>
          </ac:cxnSpMkLst>
        </pc:cxnChg>
        <pc:cxnChg chg="del mod">
          <ac:chgData name="Amelia Veith" userId="15bdf0d5-432d-4157-83ae-63e3a7e1dc2c" providerId="ADAL" clId="{19C312D9-C55A-46B0-BA4E-DABCC52D3103}" dt="2021-11-30T22:04:40.341" v="562" actId="478"/>
          <ac:cxnSpMkLst>
            <pc:docMk/>
            <pc:sldMk cId="4129753806" sldId="257"/>
            <ac:cxnSpMk id="183" creationId="{45985878-5AA9-45ED-9EEE-EF4D98CA40C0}"/>
          </ac:cxnSpMkLst>
        </pc:cxnChg>
        <pc:cxnChg chg="del mod">
          <ac:chgData name="Amelia Veith" userId="15bdf0d5-432d-4157-83ae-63e3a7e1dc2c" providerId="ADAL" clId="{19C312D9-C55A-46B0-BA4E-DABCC52D3103}" dt="2021-11-30T22:04:40.341" v="562" actId="478"/>
          <ac:cxnSpMkLst>
            <pc:docMk/>
            <pc:sldMk cId="4129753806" sldId="257"/>
            <ac:cxnSpMk id="184" creationId="{A2069CA2-D054-4304-B547-88F5D91EAB0C}"/>
          </ac:cxnSpMkLst>
        </pc:cxnChg>
        <pc:cxnChg chg="del mod">
          <ac:chgData name="Amelia Veith" userId="15bdf0d5-432d-4157-83ae-63e3a7e1dc2c" providerId="ADAL" clId="{19C312D9-C55A-46B0-BA4E-DABCC52D3103}" dt="2021-11-30T22:04:40.341" v="562" actId="478"/>
          <ac:cxnSpMkLst>
            <pc:docMk/>
            <pc:sldMk cId="4129753806" sldId="257"/>
            <ac:cxnSpMk id="185" creationId="{84A1744F-1753-4390-B40D-80690B139BEE}"/>
          </ac:cxnSpMkLst>
        </pc:cxnChg>
        <pc:cxnChg chg="del mod">
          <ac:chgData name="Amelia Veith" userId="15bdf0d5-432d-4157-83ae-63e3a7e1dc2c" providerId="ADAL" clId="{19C312D9-C55A-46B0-BA4E-DABCC52D3103}" dt="2021-11-30T22:04:40.341" v="562" actId="478"/>
          <ac:cxnSpMkLst>
            <pc:docMk/>
            <pc:sldMk cId="4129753806" sldId="257"/>
            <ac:cxnSpMk id="186" creationId="{9D601444-F1CB-49E4-A8BF-9EC1B477898B}"/>
          </ac:cxnSpMkLst>
        </pc:cxnChg>
        <pc:cxnChg chg="del mod">
          <ac:chgData name="Amelia Veith" userId="15bdf0d5-432d-4157-83ae-63e3a7e1dc2c" providerId="ADAL" clId="{19C312D9-C55A-46B0-BA4E-DABCC52D3103}" dt="2021-11-30T22:04:40.341" v="562" actId="478"/>
          <ac:cxnSpMkLst>
            <pc:docMk/>
            <pc:sldMk cId="4129753806" sldId="257"/>
            <ac:cxnSpMk id="187" creationId="{5F0F45F5-C401-43C7-B1A1-8A93CCDDEAF7}"/>
          </ac:cxnSpMkLst>
        </pc:cxnChg>
        <pc:cxnChg chg="del mod">
          <ac:chgData name="Amelia Veith" userId="15bdf0d5-432d-4157-83ae-63e3a7e1dc2c" providerId="ADAL" clId="{19C312D9-C55A-46B0-BA4E-DABCC52D3103}" dt="2021-11-30T22:04:40.341" v="562" actId="478"/>
          <ac:cxnSpMkLst>
            <pc:docMk/>
            <pc:sldMk cId="4129753806" sldId="257"/>
            <ac:cxnSpMk id="188" creationId="{78BEDB10-5DDF-4C92-86ED-4C274EDADBD8}"/>
          </ac:cxnSpMkLst>
        </pc:cxnChg>
        <pc:cxnChg chg="mod">
          <ac:chgData name="Amelia Veith" userId="15bdf0d5-432d-4157-83ae-63e3a7e1dc2c" providerId="ADAL" clId="{19C312D9-C55A-46B0-BA4E-DABCC52D3103}" dt="2022-01-24T23:40:07.692" v="2969" actId="165"/>
          <ac:cxnSpMkLst>
            <pc:docMk/>
            <pc:sldMk cId="4129753806" sldId="257"/>
            <ac:cxnSpMk id="192" creationId="{0A746D45-7C76-4C38-BB32-DE81538FC99B}"/>
          </ac:cxnSpMkLst>
        </pc:cxnChg>
        <pc:cxnChg chg="mod">
          <ac:chgData name="Amelia Veith" userId="15bdf0d5-432d-4157-83ae-63e3a7e1dc2c" providerId="ADAL" clId="{19C312D9-C55A-46B0-BA4E-DABCC52D3103}" dt="2022-01-24T23:40:07.692" v="2969" actId="165"/>
          <ac:cxnSpMkLst>
            <pc:docMk/>
            <pc:sldMk cId="4129753806" sldId="257"/>
            <ac:cxnSpMk id="193" creationId="{6978B1AD-F6AB-4CE5-8788-6D00F51747F5}"/>
          </ac:cxnSpMkLst>
        </pc:cxnChg>
        <pc:cxnChg chg="mod">
          <ac:chgData name="Amelia Veith" userId="15bdf0d5-432d-4157-83ae-63e3a7e1dc2c" providerId="ADAL" clId="{19C312D9-C55A-46B0-BA4E-DABCC52D3103}" dt="2022-01-24T23:40:07.692" v="2969" actId="165"/>
          <ac:cxnSpMkLst>
            <pc:docMk/>
            <pc:sldMk cId="4129753806" sldId="257"/>
            <ac:cxnSpMk id="194" creationId="{463106F1-5DE5-4B90-BED2-23339552699E}"/>
          </ac:cxnSpMkLst>
        </pc:cxnChg>
        <pc:cxnChg chg="mod">
          <ac:chgData name="Amelia Veith" userId="15bdf0d5-432d-4157-83ae-63e3a7e1dc2c" providerId="ADAL" clId="{19C312D9-C55A-46B0-BA4E-DABCC52D3103}" dt="2022-01-24T23:40:07.692" v="2969" actId="165"/>
          <ac:cxnSpMkLst>
            <pc:docMk/>
            <pc:sldMk cId="4129753806" sldId="257"/>
            <ac:cxnSpMk id="195" creationId="{9F03B249-1C60-42DC-953B-678952AFED6C}"/>
          </ac:cxnSpMkLst>
        </pc:cxnChg>
        <pc:cxnChg chg="mod">
          <ac:chgData name="Amelia Veith" userId="15bdf0d5-432d-4157-83ae-63e3a7e1dc2c" providerId="ADAL" clId="{19C312D9-C55A-46B0-BA4E-DABCC52D3103}" dt="2022-01-24T23:40:07.692" v="2969" actId="165"/>
          <ac:cxnSpMkLst>
            <pc:docMk/>
            <pc:sldMk cId="4129753806" sldId="257"/>
            <ac:cxnSpMk id="196" creationId="{618EC34C-E33A-48F0-93C7-39A782EAD19B}"/>
          </ac:cxnSpMkLst>
        </pc:cxnChg>
        <pc:cxnChg chg="mod">
          <ac:chgData name="Amelia Veith" userId="15bdf0d5-432d-4157-83ae-63e3a7e1dc2c" providerId="ADAL" clId="{19C312D9-C55A-46B0-BA4E-DABCC52D3103}" dt="2022-01-24T23:40:07.692" v="2969" actId="165"/>
          <ac:cxnSpMkLst>
            <pc:docMk/>
            <pc:sldMk cId="4129753806" sldId="257"/>
            <ac:cxnSpMk id="197" creationId="{E34C12A2-36A9-454A-A639-F4A10F58D954}"/>
          </ac:cxnSpMkLst>
        </pc:cxnChg>
        <pc:cxnChg chg="mod">
          <ac:chgData name="Amelia Veith" userId="15bdf0d5-432d-4157-83ae-63e3a7e1dc2c" providerId="ADAL" clId="{19C312D9-C55A-46B0-BA4E-DABCC52D3103}" dt="2022-01-24T23:40:07.692" v="2969" actId="165"/>
          <ac:cxnSpMkLst>
            <pc:docMk/>
            <pc:sldMk cId="4129753806" sldId="257"/>
            <ac:cxnSpMk id="198" creationId="{35C6D851-6B07-4AEB-9ECB-5FC2263AE298}"/>
          </ac:cxnSpMkLst>
        </pc:cxnChg>
        <pc:cxnChg chg="mod">
          <ac:chgData name="Amelia Veith" userId="15bdf0d5-432d-4157-83ae-63e3a7e1dc2c" providerId="ADAL" clId="{19C312D9-C55A-46B0-BA4E-DABCC52D3103}" dt="2022-01-24T23:40:07.692" v="2969" actId="165"/>
          <ac:cxnSpMkLst>
            <pc:docMk/>
            <pc:sldMk cId="4129753806" sldId="257"/>
            <ac:cxnSpMk id="199" creationId="{9BE916C2-EBEC-48E7-8B77-4CCC6CF2665F}"/>
          </ac:cxnSpMkLst>
        </pc:cxnChg>
        <pc:cxnChg chg="mod">
          <ac:chgData name="Amelia Veith" userId="15bdf0d5-432d-4157-83ae-63e3a7e1dc2c" providerId="ADAL" clId="{19C312D9-C55A-46B0-BA4E-DABCC52D3103}" dt="2022-01-24T23:40:07.692" v="2969" actId="165"/>
          <ac:cxnSpMkLst>
            <pc:docMk/>
            <pc:sldMk cId="4129753806" sldId="257"/>
            <ac:cxnSpMk id="200" creationId="{D146A69D-E291-45AB-9811-A1E4E2D1C0D1}"/>
          </ac:cxnSpMkLst>
        </pc:cxnChg>
        <pc:cxnChg chg="mod">
          <ac:chgData name="Amelia Veith" userId="15bdf0d5-432d-4157-83ae-63e3a7e1dc2c" providerId="ADAL" clId="{19C312D9-C55A-46B0-BA4E-DABCC52D3103}" dt="2022-01-24T23:40:07.692" v="2969" actId="165"/>
          <ac:cxnSpMkLst>
            <pc:docMk/>
            <pc:sldMk cId="4129753806" sldId="257"/>
            <ac:cxnSpMk id="201" creationId="{56D9608F-65F5-4AEF-8C55-A8C7D10129A3}"/>
          </ac:cxnSpMkLst>
        </pc:cxnChg>
        <pc:cxnChg chg="mod">
          <ac:chgData name="Amelia Veith" userId="15bdf0d5-432d-4157-83ae-63e3a7e1dc2c" providerId="ADAL" clId="{19C312D9-C55A-46B0-BA4E-DABCC52D3103}" dt="2022-01-24T23:40:07.692" v="2969" actId="165"/>
          <ac:cxnSpMkLst>
            <pc:docMk/>
            <pc:sldMk cId="4129753806" sldId="257"/>
            <ac:cxnSpMk id="202" creationId="{12CDB611-B18F-4EE0-A5B1-235AD9A62572}"/>
          </ac:cxnSpMkLst>
        </pc:cxnChg>
        <pc:cxnChg chg="mod">
          <ac:chgData name="Amelia Veith" userId="15bdf0d5-432d-4157-83ae-63e3a7e1dc2c" providerId="ADAL" clId="{19C312D9-C55A-46B0-BA4E-DABCC52D3103}" dt="2022-01-24T23:40:07.692" v="2969" actId="165"/>
          <ac:cxnSpMkLst>
            <pc:docMk/>
            <pc:sldMk cId="4129753806" sldId="257"/>
            <ac:cxnSpMk id="203" creationId="{41A9DD3D-D058-43B5-98C2-A38780639F21}"/>
          </ac:cxnSpMkLst>
        </pc:cxnChg>
        <pc:cxnChg chg="mod">
          <ac:chgData name="Amelia Veith" userId="15bdf0d5-432d-4157-83ae-63e3a7e1dc2c" providerId="ADAL" clId="{19C312D9-C55A-46B0-BA4E-DABCC52D3103}" dt="2022-01-24T23:40:07.692" v="2969" actId="165"/>
          <ac:cxnSpMkLst>
            <pc:docMk/>
            <pc:sldMk cId="4129753806" sldId="257"/>
            <ac:cxnSpMk id="204" creationId="{750EA164-2E1C-44AF-B431-C5FCD5913A01}"/>
          </ac:cxnSpMkLst>
        </pc:cxnChg>
        <pc:cxnChg chg="mod">
          <ac:chgData name="Amelia Veith" userId="15bdf0d5-432d-4157-83ae-63e3a7e1dc2c" providerId="ADAL" clId="{19C312D9-C55A-46B0-BA4E-DABCC52D3103}" dt="2022-01-24T23:40:07.692" v="2969" actId="165"/>
          <ac:cxnSpMkLst>
            <pc:docMk/>
            <pc:sldMk cId="4129753806" sldId="257"/>
            <ac:cxnSpMk id="205" creationId="{988CA8B7-8269-4502-9883-CE8519F08DEA}"/>
          </ac:cxnSpMkLst>
        </pc:cxnChg>
        <pc:cxnChg chg="mod">
          <ac:chgData name="Amelia Veith" userId="15bdf0d5-432d-4157-83ae-63e3a7e1dc2c" providerId="ADAL" clId="{19C312D9-C55A-46B0-BA4E-DABCC52D3103}" dt="2022-01-24T23:40:07.692" v="2969" actId="165"/>
          <ac:cxnSpMkLst>
            <pc:docMk/>
            <pc:sldMk cId="4129753806" sldId="257"/>
            <ac:cxnSpMk id="206" creationId="{280E0253-DE6C-423C-987C-0CC72DDFA05D}"/>
          </ac:cxnSpMkLst>
        </pc:cxnChg>
        <pc:cxnChg chg="mod">
          <ac:chgData name="Amelia Veith" userId="15bdf0d5-432d-4157-83ae-63e3a7e1dc2c" providerId="ADAL" clId="{19C312D9-C55A-46B0-BA4E-DABCC52D3103}" dt="2022-01-24T23:40:07.692" v="2969" actId="165"/>
          <ac:cxnSpMkLst>
            <pc:docMk/>
            <pc:sldMk cId="4129753806" sldId="257"/>
            <ac:cxnSpMk id="207" creationId="{7DE68AAF-E13A-47AF-ACE0-A9844BB00EF1}"/>
          </ac:cxnSpMkLst>
        </pc:cxnChg>
        <pc:cxnChg chg="mod">
          <ac:chgData name="Amelia Veith" userId="15bdf0d5-432d-4157-83ae-63e3a7e1dc2c" providerId="ADAL" clId="{19C312D9-C55A-46B0-BA4E-DABCC52D3103}" dt="2022-01-24T23:40:07.692" v="2969" actId="165"/>
          <ac:cxnSpMkLst>
            <pc:docMk/>
            <pc:sldMk cId="4129753806" sldId="257"/>
            <ac:cxnSpMk id="208" creationId="{DF91F9E3-AC5E-4187-9D21-AAA8D88ED33D}"/>
          </ac:cxnSpMkLst>
        </pc:cxnChg>
        <pc:cxnChg chg="mod">
          <ac:chgData name="Amelia Veith" userId="15bdf0d5-432d-4157-83ae-63e3a7e1dc2c" providerId="ADAL" clId="{19C312D9-C55A-46B0-BA4E-DABCC52D3103}" dt="2022-01-24T23:40:07.692" v="2969" actId="165"/>
          <ac:cxnSpMkLst>
            <pc:docMk/>
            <pc:sldMk cId="4129753806" sldId="257"/>
            <ac:cxnSpMk id="212" creationId="{44027DBF-3D3F-47AA-9824-936958974593}"/>
          </ac:cxnSpMkLst>
        </pc:cxnChg>
        <pc:cxnChg chg="mod">
          <ac:chgData name="Amelia Veith" userId="15bdf0d5-432d-4157-83ae-63e3a7e1dc2c" providerId="ADAL" clId="{19C312D9-C55A-46B0-BA4E-DABCC52D3103}" dt="2022-01-24T23:40:07.692" v="2969" actId="165"/>
          <ac:cxnSpMkLst>
            <pc:docMk/>
            <pc:sldMk cId="4129753806" sldId="257"/>
            <ac:cxnSpMk id="216" creationId="{59FBAF75-CC7D-4AF7-89E8-12A92E3146E7}"/>
          </ac:cxnSpMkLst>
        </pc:cxnChg>
        <pc:cxnChg chg="mod">
          <ac:chgData name="Amelia Veith" userId="15bdf0d5-432d-4157-83ae-63e3a7e1dc2c" providerId="ADAL" clId="{19C312D9-C55A-46B0-BA4E-DABCC52D3103}" dt="2022-01-24T23:40:07.692" v="2969" actId="165"/>
          <ac:cxnSpMkLst>
            <pc:docMk/>
            <pc:sldMk cId="4129753806" sldId="257"/>
            <ac:cxnSpMk id="217" creationId="{88D80AA2-CC72-439A-91AF-4A73B3C073CB}"/>
          </ac:cxnSpMkLst>
        </pc:cxnChg>
        <pc:cxnChg chg="mod">
          <ac:chgData name="Amelia Veith" userId="15bdf0d5-432d-4157-83ae-63e3a7e1dc2c" providerId="ADAL" clId="{19C312D9-C55A-46B0-BA4E-DABCC52D3103}" dt="2022-01-24T23:40:07.692" v="2969" actId="165"/>
          <ac:cxnSpMkLst>
            <pc:docMk/>
            <pc:sldMk cId="4129753806" sldId="257"/>
            <ac:cxnSpMk id="218" creationId="{C0F94140-966A-4F63-A56F-2E79BB2B5DC0}"/>
          </ac:cxnSpMkLst>
        </pc:cxnChg>
        <pc:cxnChg chg="mod">
          <ac:chgData name="Amelia Veith" userId="15bdf0d5-432d-4157-83ae-63e3a7e1dc2c" providerId="ADAL" clId="{19C312D9-C55A-46B0-BA4E-DABCC52D3103}" dt="2022-01-24T23:40:07.692" v="2969" actId="165"/>
          <ac:cxnSpMkLst>
            <pc:docMk/>
            <pc:sldMk cId="4129753806" sldId="257"/>
            <ac:cxnSpMk id="219" creationId="{8457E279-A8D4-467F-A15F-F62AC0E7BBA2}"/>
          </ac:cxnSpMkLst>
        </pc:cxnChg>
        <pc:cxnChg chg="mod">
          <ac:chgData name="Amelia Veith" userId="15bdf0d5-432d-4157-83ae-63e3a7e1dc2c" providerId="ADAL" clId="{19C312D9-C55A-46B0-BA4E-DABCC52D3103}" dt="2022-01-24T23:40:07.692" v="2969" actId="165"/>
          <ac:cxnSpMkLst>
            <pc:docMk/>
            <pc:sldMk cId="4129753806" sldId="257"/>
            <ac:cxnSpMk id="220" creationId="{777139EB-F4B4-4F60-9A06-4F36031762EF}"/>
          </ac:cxnSpMkLst>
        </pc:cxnChg>
        <pc:cxnChg chg="mod">
          <ac:chgData name="Amelia Veith" userId="15bdf0d5-432d-4157-83ae-63e3a7e1dc2c" providerId="ADAL" clId="{19C312D9-C55A-46B0-BA4E-DABCC52D3103}" dt="2022-01-24T23:40:07.692" v="2969" actId="165"/>
          <ac:cxnSpMkLst>
            <pc:docMk/>
            <pc:sldMk cId="4129753806" sldId="257"/>
            <ac:cxnSpMk id="221" creationId="{4F52FF07-5C0D-489D-AED6-5F0A491FB78A}"/>
          </ac:cxnSpMkLst>
        </pc:cxnChg>
        <pc:cxnChg chg="mod">
          <ac:chgData name="Amelia Veith" userId="15bdf0d5-432d-4157-83ae-63e3a7e1dc2c" providerId="ADAL" clId="{19C312D9-C55A-46B0-BA4E-DABCC52D3103}" dt="2022-01-24T23:40:07.692" v="2969" actId="165"/>
          <ac:cxnSpMkLst>
            <pc:docMk/>
            <pc:sldMk cId="4129753806" sldId="257"/>
            <ac:cxnSpMk id="225" creationId="{3D79C1C2-1282-4922-B508-FEFFD88CEFF7}"/>
          </ac:cxnSpMkLst>
        </pc:cxnChg>
        <pc:cxnChg chg="mod">
          <ac:chgData name="Amelia Veith" userId="15bdf0d5-432d-4157-83ae-63e3a7e1dc2c" providerId="ADAL" clId="{19C312D9-C55A-46B0-BA4E-DABCC52D3103}" dt="2022-01-24T23:40:07.692" v="2969" actId="165"/>
          <ac:cxnSpMkLst>
            <pc:docMk/>
            <pc:sldMk cId="4129753806" sldId="257"/>
            <ac:cxnSpMk id="226" creationId="{961A67B5-2CD3-4AB0-9022-D36DD467A55C}"/>
          </ac:cxnSpMkLst>
        </pc:cxnChg>
        <pc:cxnChg chg="mod">
          <ac:chgData name="Amelia Veith" userId="15bdf0d5-432d-4157-83ae-63e3a7e1dc2c" providerId="ADAL" clId="{19C312D9-C55A-46B0-BA4E-DABCC52D3103}" dt="2022-01-24T23:40:07.692" v="2969" actId="165"/>
          <ac:cxnSpMkLst>
            <pc:docMk/>
            <pc:sldMk cId="4129753806" sldId="257"/>
            <ac:cxnSpMk id="227" creationId="{8FB974C3-FAF5-452C-8383-797FCF9A5C0D}"/>
          </ac:cxnSpMkLst>
        </pc:cxnChg>
        <pc:cxnChg chg="mod">
          <ac:chgData name="Amelia Veith" userId="15bdf0d5-432d-4157-83ae-63e3a7e1dc2c" providerId="ADAL" clId="{19C312D9-C55A-46B0-BA4E-DABCC52D3103}" dt="2022-01-24T23:40:07.692" v="2969" actId="165"/>
          <ac:cxnSpMkLst>
            <pc:docMk/>
            <pc:sldMk cId="4129753806" sldId="257"/>
            <ac:cxnSpMk id="228" creationId="{D60990CD-8E78-4C04-B33E-29E9C08DF749}"/>
          </ac:cxnSpMkLst>
        </pc:cxnChg>
        <pc:cxnChg chg="mod">
          <ac:chgData name="Amelia Veith" userId="15bdf0d5-432d-4157-83ae-63e3a7e1dc2c" providerId="ADAL" clId="{19C312D9-C55A-46B0-BA4E-DABCC52D3103}" dt="2022-01-24T23:40:07.692" v="2969" actId="165"/>
          <ac:cxnSpMkLst>
            <pc:docMk/>
            <pc:sldMk cId="4129753806" sldId="257"/>
            <ac:cxnSpMk id="229" creationId="{D1DEF347-6086-42F8-8A3D-1F6C03E859DC}"/>
          </ac:cxnSpMkLst>
        </pc:cxnChg>
        <pc:cxnChg chg="mod">
          <ac:chgData name="Amelia Veith" userId="15bdf0d5-432d-4157-83ae-63e3a7e1dc2c" providerId="ADAL" clId="{19C312D9-C55A-46B0-BA4E-DABCC52D3103}" dt="2022-01-24T23:40:07.692" v="2969" actId="165"/>
          <ac:cxnSpMkLst>
            <pc:docMk/>
            <pc:sldMk cId="4129753806" sldId="257"/>
            <ac:cxnSpMk id="230" creationId="{362FF0EB-29B5-4B4E-8CFC-F87E90420BA2}"/>
          </ac:cxnSpMkLst>
        </pc:cxnChg>
        <pc:cxnChg chg="mod">
          <ac:chgData name="Amelia Veith" userId="15bdf0d5-432d-4157-83ae-63e3a7e1dc2c" providerId="ADAL" clId="{19C312D9-C55A-46B0-BA4E-DABCC52D3103}" dt="2022-01-24T23:40:07.692" v="2969" actId="165"/>
          <ac:cxnSpMkLst>
            <pc:docMk/>
            <pc:sldMk cId="4129753806" sldId="257"/>
            <ac:cxnSpMk id="231" creationId="{E215D14D-F210-49F3-9C58-18E160A3C03E}"/>
          </ac:cxnSpMkLst>
        </pc:cxnChg>
        <pc:cxnChg chg="mod">
          <ac:chgData name="Amelia Veith" userId="15bdf0d5-432d-4157-83ae-63e3a7e1dc2c" providerId="ADAL" clId="{19C312D9-C55A-46B0-BA4E-DABCC52D3103}" dt="2022-01-24T23:40:07.692" v="2969" actId="165"/>
          <ac:cxnSpMkLst>
            <pc:docMk/>
            <pc:sldMk cId="4129753806" sldId="257"/>
            <ac:cxnSpMk id="232" creationId="{FDBC4A0D-123B-4B9C-A068-60F9B174E564}"/>
          </ac:cxnSpMkLst>
        </pc:cxnChg>
        <pc:cxnChg chg="mod">
          <ac:chgData name="Amelia Veith" userId="15bdf0d5-432d-4157-83ae-63e3a7e1dc2c" providerId="ADAL" clId="{19C312D9-C55A-46B0-BA4E-DABCC52D3103}" dt="2022-01-24T23:40:07.692" v="2969" actId="165"/>
          <ac:cxnSpMkLst>
            <pc:docMk/>
            <pc:sldMk cId="4129753806" sldId="257"/>
            <ac:cxnSpMk id="233" creationId="{27F0DF05-8E39-4995-89F1-075A4DE9D803}"/>
          </ac:cxnSpMkLst>
        </pc:cxnChg>
        <pc:cxnChg chg="mod">
          <ac:chgData name="Amelia Veith" userId="15bdf0d5-432d-4157-83ae-63e3a7e1dc2c" providerId="ADAL" clId="{19C312D9-C55A-46B0-BA4E-DABCC52D3103}" dt="2022-01-24T23:40:07.692" v="2969" actId="165"/>
          <ac:cxnSpMkLst>
            <pc:docMk/>
            <pc:sldMk cId="4129753806" sldId="257"/>
            <ac:cxnSpMk id="234" creationId="{868F05AF-9377-4EB7-AD5C-6866751FA730}"/>
          </ac:cxnSpMkLst>
        </pc:cxnChg>
        <pc:cxnChg chg="mod">
          <ac:chgData name="Amelia Veith" userId="15bdf0d5-432d-4157-83ae-63e3a7e1dc2c" providerId="ADAL" clId="{19C312D9-C55A-46B0-BA4E-DABCC52D3103}" dt="2022-01-24T23:40:07.692" v="2969" actId="165"/>
          <ac:cxnSpMkLst>
            <pc:docMk/>
            <pc:sldMk cId="4129753806" sldId="257"/>
            <ac:cxnSpMk id="235" creationId="{BF2B535A-B739-46DF-B6F3-D67FF8ECCD6F}"/>
          </ac:cxnSpMkLst>
        </pc:cxnChg>
        <pc:cxnChg chg="mod">
          <ac:chgData name="Amelia Veith" userId="15bdf0d5-432d-4157-83ae-63e3a7e1dc2c" providerId="ADAL" clId="{19C312D9-C55A-46B0-BA4E-DABCC52D3103}" dt="2022-01-24T23:40:07.692" v="2969" actId="165"/>
          <ac:cxnSpMkLst>
            <pc:docMk/>
            <pc:sldMk cId="4129753806" sldId="257"/>
            <ac:cxnSpMk id="236" creationId="{D1512D50-9B63-4C29-A551-AF157FA0A105}"/>
          </ac:cxnSpMkLst>
        </pc:cxnChg>
        <pc:cxnChg chg="mod">
          <ac:chgData name="Amelia Veith" userId="15bdf0d5-432d-4157-83ae-63e3a7e1dc2c" providerId="ADAL" clId="{19C312D9-C55A-46B0-BA4E-DABCC52D3103}" dt="2022-01-24T23:40:07.692" v="2969" actId="165"/>
          <ac:cxnSpMkLst>
            <pc:docMk/>
            <pc:sldMk cId="4129753806" sldId="257"/>
            <ac:cxnSpMk id="237" creationId="{70DC2481-EAC8-4AD0-84AB-13F592E58E02}"/>
          </ac:cxnSpMkLst>
        </pc:cxnChg>
        <pc:cxnChg chg="mod">
          <ac:chgData name="Amelia Veith" userId="15bdf0d5-432d-4157-83ae-63e3a7e1dc2c" providerId="ADAL" clId="{19C312D9-C55A-46B0-BA4E-DABCC52D3103}" dt="2022-01-24T23:40:07.692" v="2969" actId="165"/>
          <ac:cxnSpMkLst>
            <pc:docMk/>
            <pc:sldMk cId="4129753806" sldId="257"/>
            <ac:cxnSpMk id="238" creationId="{E2111926-F7FF-4E9E-BC65-662FE5BEDCA9}"/>
          </ac:cxnSpMkLst>
        </pc:cxnChg>
        <pc:cxnChg chg="mod">
          <ac:chgData name="Amelia Veith" userId="15bdf0d5-432d-4157-83ae-63e3a7e1dc2c" providerId="ADAL" clId="{19C312D9-C55A-46B0-BA4E-DABCC52D3103}" dt="2022-01-24T23:40:07.692" v="2969" actId="165"/>
          <ac:cxnSpMkLst>
            <pc:docMk/>
            <pc:sldMk cId="4129753806" sldId="257"/>
            <ac:cxnSpMk id="239" creationId="{229BCB62-ADB9-4EDD-9CF2-216B3C22BBD4}"/>
          </ac:cxnSpMkLst>
        </pc:cxnChg>
        <pc:cxnChg chg="mod">
          <ac:chgData name="Amelia Veith" userId="15bdf0d5-432d-4157-83ae-63e3a7e1dc2c" providerId="ADAL" clId="{19C312D9-C55A-46B0-BA4E-DABCC52D3103}" dt="2022-01-24T23:40:07.692" v="2969" actId="165"/>
          <ac:cxnSpMkLst>
            <pc:docMk/>
            <pc:sldMk cId="4129753806" sldId="257"/>
            <ac:cxnSpMk id="240" creationId="{2C2BD453-5DD5-4CD7-8F62-FFE4D7E627C8}"/>
          </ac:cxnSpMkLst>
        </pc:cxnChg>
        <pc:cxnChg chg="mod">
          <ac:chgData name="Amelia Veith" userId="15bdf0d5-432d-4157-83ae-63e3a7e1dc2c" providerId="ADAL" clId="{19C312D9-C55A-46B0-BA4E-DABCC52D3103}" dt="2022-01-24T23:40:07.692" v="2969" actId="165"/>
          <ac:cxnSpMkLst>
            <pc:docMk/>
            <pc:sldMk cId="4129753806" sldId="257"/>
            <ac:cxnSpMk id="241" creationId="{44FA7565-5C4F-42EA-A184-8AC0A101BAD5}"/>
          </ac:cxnSpMkLst>
        </pc:cxnChg>
        <pc:cxnChg chg="mod">
          <ac:chgData name="Amelia Veith" userId="15bdf0d5-432d-4157-83ae-63e3a7e1dc2c" providerId="ADAL" clId="{19C312D9-C55A-46B0-BA4E-DABCC52D3103}" dt="2021-11-30T22:17:13.152" v="638"/>
          <ac:cxnSpMkLst>
            <pc:docMk/>
            <pc:sldMk cId="4129753806" sldId="257"/>
            <ac:cxnSpMk id="256" creationId="{C4C97747-4152-4414-9343-DD6D38C1579C}"/>
          </ac:cxnSpMkLst>
        </pc:cxnChg>
        <pc:cxnChg chg="mod">
          <ac:chgData name="Amelia Veith" userId="15bdf0d5-432d-4157-83ae-63e3a7e1dc2c" providerId="ADAL" clId="{19C312D9-C55A-46B0-BA4E-DABCC52D3103}" dt="2021-11-30T22:17:13.152" v="638"/>
          <ac:cxnSpMkLst>
            <pc:docMk/>
            <pc:sldMk cId="4129753806" sldId="257"/>
            <ac:cxnSpMk id="257" creationId="{C1A67AF3-6703-435D-88FF-28EA6BC168E0}"/>
          </ac:cxnSpMkLst>
        </pc:cxnChg>
        <pc:cxnChg chg="mod">
          <ac:chgData name="Amelia Veith" userId="15bdf0d5-432d-4157-83ae-63e3a7e1dc2c" providerId="ADAL" clId="{19C312D9-C55A-46B0-BA4E-DABCC52D3103}" dt="2021-11-30T22:17:13.152" v="638"/>
          <ac:cxnSpMkLst>
            <pc:docMk/>
            <pc:sldMk cId="4129753806" sldId="257"/>
            <ac:cxnSpMk id="258" creationId="{D3DB08C0-101C-480B-96D4-E8E11FAD98BC}"/>
          </ac:cxnSpMkLst>
        </pc:cxnChg>
        <pc:cxnChg chg="mod">
          <ac:chgData name="Amelia Veith" userId="15bdf0d5-432d-4157-83ae-63e3a7e1dc2c" providerId="ADAL" clId="{19C312D9-C55A-46B0-BA4E-DABCC52D3103}" dt="2021-11-30T22:17:13.152" v="638"/>
          <ac:cxnSpMkLst>
            <pc:docMk/>
            <pc:sldMk cId="4129753806" sldId="257"/>
            <ac:cxnSpMk id="259" creationId="{8C73950E-1DD7-4AB2-9A11-0645D3A4D8C4}"/>
          </ac:cxnSpMkLst>
        </pc:cxnChg>
        <pc:cxnChg chg="mod">
          <ac:chgData name="Amelia Veith" userId="15bdf0d5-432d-4157-83ae-63e3a7e1dc2c" providerId="ADAL" clId="{19C312D9-C55A-46B0-BA4E-DABCC52D3103}" dt="2021-11-30T22:17:13.152" v="638"/>
          <ac:cxnSpMkLst>
            <pc:docMk/>
            <pc:sldMk cId="4129753806" sldId="257"/>
            <ac:cxnSpMk id="260" creationId="{DE79088C-969C-4E99-A42A-54FDABF7A051}"/>
          </ac:cxnSpMkLst>
        </pc:cxnChg>
        <pc:cxnChg chg="mod">
          <ac:chgData name="Amelia Veith" userId="15bdf0d5-432d-4157-83ae-63e3a7e1dc2c" providerId="ADAL" clId="{19C312D9-C55A-46B0-BA4E-DABCC52D3103}" dt="2021-11-30T22:17:13.152" v="638"/>
          <ac:cxnSpMkLst>
            <pc:docMk/>
            <pc:sldMk cId="4129753806" sldId="257"/>
            <ac:cxnSpMk id="261" creationId="{6EF8B2F4-C7B9-4F53-8831-A00BED5C7894}"/>
          </ac:cxnSpMkLst>
        </pc:cxnChg>
        <pc:cxnChg chg="mod">
          <ac:chgData name="Amelia Veith" userId="15bdf0d5-432d-4157-83ae-63e3a7e1dc2c" providerId="ADAL" clId="{19C312D9-C55A-46B0-BA4E-DABCC52D3103}" dt="2021-11-30T22:17:13.152" v="638"/>
          <ac:cxnSpMkLst>
            <pc:docMk/>
            <pc:sldMk cId="4129753806" sldId="257"/>
            <ac:cxnSpMk id="262" creationId="{E9EA4F23-BD38-4135-A832-1E67DAE4424E}"/>
          </ac:cxnSpMkLst>
        </pc:cxnChg>
        <pc:cxnChg chg="mod">
          <ac:chgData name="Amelia Veith" userId="15bdf0d5-432d-4157-83ae-63e3a7e1dc2c" providerId="ADAL" clId="{19C312D9-C55A-46B0-BA4E-DABCC52D3103}" dt="2021-11-30T22:17:13.152" v="638"/>
          <ac:cxnSpMkLst>
            <pc:docMk/>
            <pc:sldMk cId="4129753806" sldId="257"/>
            <ac:cxnSpMk id="263" creationId="{9291EB7D-46CC-42DC-AA4B-D06FFD756088}"/>
          </ac:cxnSpMkLst>
        </pc:cxnChg>
        <pc:cxnChg chg="mod">
          <ac:chgData name="Amelia Veith" userId="15bdf0d5-432d-4157-83ae-63e3a7e1dc2c" providerId="ADAL" clId="{19C312D9-C55A-46B0-BA4E-DABCC52D3103}" dt="2021-11-30T22:17:13.152" v="638"/>
          <ac:cxnSpMkLst>
            <pc:docMk/>
            <pc:sldMk cId="4129753806" sldId="257"/>
            <ac:cxnSpMk id="264" creationId="{ED68EB31-40CE-49E1-BE42-AE5EF6F685F6}"/>
          </ac:cxnSpMkLst>
        </pc:cxnChg>
        <pc:cxnChg chg="mod">
          <ac:chgData name="Amelia Veith" userId="15bdf0d5-432d-4157-83ae-63e3a7e1dc2c" providerId="ADAL" clId="{19C312D9-C55A-46B0-BA4E-DABCC52D3103}" dt="2021-11-30T22:17:13.152" v="638"/>
          <ac:cxnSpMkLst>
            <pc:docMk/>
            <pc:sldMk cId="4129753806" sldId="257"/>
            <ac:cxnSpMk id="265" creationId="{3D11D3CB-6FCA-4304-8E09-F28709D2E066}"/>
          </ac:cxnSpMkLst>
        </pc:cxnChg>
        <pc:cxnChg chg="mod">
          <ac:chgData name="Amelia Veith" userId="15bdf0d5-432d-4157-83ae-63e3a7e1dc2c" providerId="ADAL" clId="{19C312D9-C55A-46B0-BA4E-DABCC52D3103}" dt="2021-11-30T22:17:13.152" v="638"/>
          <ac:cxnSpMkLst>
            <pc:docMk/>
            <pc:sldMk cId="4129753806" sldId="257"/>
            <ac:cxnSpMk id="266" creationId="{6FD10611-1D4F-418C-8411-1A1A2EDF0ADC}"/>
          </ac:cxnSpMkLst>
        </pc:cxnChg>
        <pc:cxnChg chg="mod">
          <ac:chgData name="Amelia Veith" userId="15bdf0d5-432d-4157-83ae-63e3a7e1dc2c" providerId="ADAL" clId="{19C312D9-C55A-46B0-BA4E-DABCC52D3103}" dt="2021-11-30T22:17:13.152" v="638"/>
          <ac:cxnSpMkLst>
            <pc:docMk/>
            <pc:sldMk cId="4129753806" sldId="257"/>
            <ac:cxnSpMk id="267" creationId="{78388210-8A31-42F0-B3C5-69372746CE0F}"/>
          </ac:cxnSpMkLst>
        </pc:cxnChg>
        <pc:cxnChg chg="mod">
          <ac:chgData name="Amelia Veith" userId="15bdf0d5-432d-4157-83ae-63e3a7e1dc2c" providerId="ADAL" clId="{19C312D9-C55A-46B0-BA4E-DABCC52D3103}" dt="2021-11-30T22:17:13.152" v="638"/>
          <ac:cxnSpMkLst>
            <pc:docMk/>
            <pc:sldMk cId="4129753806" sldId="257"/>
            <ac:cxnSpMk id="268" creationId="{9934A7E2-9F7F-4035-81BB-A61C7AE38421}"/>
          </ac:cxnSpMkLst>
        </pc:cxnChg>
        <pc:cxnChg chg="mod">
          <ac:chgData name="Amelia Veith" userId="15bdf0d5-432d-4157-83ae-63e3a7e1dc2c" providerId="ADAL" clId="{19C312D9-C55A-46B0-BA4E-DABCC52D3103}" dt="2021-11-30T22:17:13.152" v="638"/>
          <ac:cxnSpMkLst>
            <pc:docMk/>
            <pc:sldMk cId="4129753806" sldId="257"/>
            <ac:cxnSpMk id="269" creationId="{9E9BB9EC-86DD-428B-A867-1C8F0F710A82}"/>
          </ac:cxnSpMkLst>
        </pc:cxnChg>
        <pc:cxnChg chg="mod">
          <ac:chgData name="Amelia Veith" userId="15bdf0d5-432d-4157-83ae-63e3a7e1dc2c" providerId="ADAL" clId="{19C312D9-C55A-46B0-BA4E-DABCC52D3103}" dt="2021-11-30T22:17:13.152" v="638"/>
          <ac:cxnSpMkLst>
            <pc:docMk/>
            <pc:sldMk cId="4129753806" sldId="257"/>
            <ac:cxnSpMk id="270" creationId="{903C6394-436E-4871-A234-F6C75BF4C003}"/>
          </ac:cxnSpMkLst>
        </pc:cxnChg>
        <pc:cxnChg chg="mod">
          <ac:chgData name="Amelia Veith" userId="15bdf0d5-432d-4157-83ae-63e3a7e1dc2c" providerId="ADAL" clId="{19C312D9-C55A-46B0-BA4E-DABCC52D3103}" dt="2021-11-30T22:17:13.152" v="638"/>
          <ac:cxnSpMkLst>
            <pc:docMk/>
            <pc:sldMk cId="4129753806" sldId="257"/>
            <ac:cxnSpMk id="271" creationId="{4A7A8891-B95A-4AF4-80C8-E57400C336B7}"/>
          </ac:cxnSpMkLst>
        </pc:cxnChg>
        <pc:cxnChg chg="mod">
          <ac:chgData name="Amelia Veith" userId="15bdf0d5-432d-4157-83ae-63e3a7e1dc2c" providerId="ADAL" clId="{19C312D9-C55A-46B0-BA4E-DABCC52D3103}" dt="2021-11-30T22:17:13.152" v="638"/>
          <ac:cxnSpMkLst>
            <pc:docMk/>
            <pc:sldMk cId="4129753806" sldId="257"/>
            <ac:cxnSpMk id="272" creationId="{1E06B717-6C6E-4499-8312-49C416DA0125}"/>
          </ac:cxnSpMkLst>
        </pc:cxnChg>
        <pc:cxnChg chg="mod">
          <ac:chgData name="Amelia Veith" userId="15bdf0d5-432d-4157-83ae-63e3a7e1dc2c" providerId="ADAL" clId="{19C312D9-C55A-46B0-BA4E-DABCC52D3103}" dt="2021-11-30T22:17:17.635" v="640" actId="1076"/>
          <ac:cxnSpMkLst>
            <pc:docMk/>
            <pc:sldMk cId="4129753806" sldId="257"/>
            <ac:cxnSpMk id="274" creationId="{B970F6C8-DD71-4F07-B999-C760A47383BC}"/>
          </ac:cxnSpMkLst>
        </pc:cxnChg>
        <pc:cxnChg chg="mod">
          <ac:chgData name="Amelia Veith" userId="15bdf0d5-432d-4157-83ae-63e3a7e1dc2c" providerId="ADAL" clId="{19C312D9-C55A-46B0-BA4E-DABCC52D3103}" dt="2021-11-30T22:17:13.152" v="638"/>
          <ac:cxnSpMkLst>
            <pc:docMk/>
            <pc:sldMk cId="4129753806" sldId="257"/>
            <ac:cxnSpMk id="275" creationId="{EBD53E4A-2A74-48F6-91BB-1EE032797E62}"/>
          </ac:cxnSpMkLst>
        </pc:cxnChg>
        <pc:cxnChg chg="mod">
          <ac:chgData name="Amelia Veith" userId="15bdf0d5-432d-4157-83ae-63e3a7e1dc2c" providerId="ADAL" clId="{19C312D9-C55A-46B0-BA4E-DABCC52D3103}" dt="2021-11-30T22:17:13.152" v="638"/>
          <ac:cxnSpMkLst>
            <pc:docMk/>
            <pc:sldMk cId="4129753806" sldId="257"/>
            <ac:cxnSpMk id="276" creationId="{E39F6A61-9654-40F1-BF05-46B336C91011}"/>
          </ac:cxnSpMkLst>
        </pc:cxnChg>
        <pc:cxnChg chg="mod">
          <ac:chgData name="Amelia Veith" userId="15bdf0d5-432d-4157-83ae-63e3a7e1dc2c" providerId="ADAL" clId="{19C312D9-C55A-46B0-BA4E-DABCC52D3103}" dt="2021-11-30T22:17:13.152" v="638"/>
          <ac:cxnSpMkLst>
            <pc:docMk/>
            <pc:sldMk cId="4129753806" sldId="257"/>
            <ac:cxnSpMk id="280" creationId="{9A693789-CD1A-4D87-A019-83866A73ACCA}"/>
          </ac:cxnSpMkLst>
        </pc:cxnChg>
        <pc:cxnChg chg="mod">
          <ac:chgData name="Amelia Veith" userId="15bdf0d5-432d-4157-83ae-63e3a7e1dc2c" providerId="ADAL" clId="{19C312D9-C55A-46B0-BA4E-DABCC52D3103}" dt="2021-11-30T22:17:13.152" v="638"/>
          <ac:cxnSpMkLst>
            <pc:docMk/>
            <pc:sldMk cId="4129753806" sldId="257"/>
            <ac:cxnSpMk id="281" creationId="{AC6B9797-8259-484A-B709-649E0EA1F47B}"/>
          </ac:cxnSpMkLst>
        </pc:cxnChg>
        <pc:cxnChg chg="mod">
          <ac:chgData name="Amelia Veith" userId="15bdf0d5-432d-4157-83ae-63e3a7e1dc2c" providerId="ADAL" clId="{19C312D9-C55A-46B0-BA4E-DABCC52D3103}" dt="2021-11-30T22:17:13.152" v="638"/>
          <ac:cxnSpMkLst>
            <pc:docMk/>
            <pc:sldMk cId="4129753806" sldId="257"/>
            <ac:cxnSpMk id="283" creationId="{14A5792B-78B7-44BD-BE43-02ECC49C9BE2}"/>
          </ac:cxnSpMkLst>
        </pc:cxnChg>
        <pc:cxnChg chg="add del mod topLvl">
          <ac:chgData name="Amelia Veith" userId="15bdf0d5-432d-4157-83ae-63e3a7e1dc2c" providerId="ADAL" clId="{19C312D9-C55A-46B0-BA4E-DABCC52D3103}" dt="2021-12-02T21:53:03.949" v="1794" actId="478"/>
          <ac:cxnSpMkLst>
            <pc:docMk/>
            <pc:sldMk cId="4129753806" sldId="257"/>
            <ac:cxnSpMk id="296" creationId="{C4FE2FB9-08E4-4415-A4B1-C1C3F38ED69F}"/>
          </ac:cxnSpMkLst>
        </pc:cxnChg>
        <pc:cxnChg chg="mod">
          <ac:chgData name="Amelia Veith" userId="15bdf0d5-432d-4157-83ae-63e3a7e1dc2c" providerId="ADAL" clId="{19C312D9-C55A-46B0-BA4E-DABCC52D3103}" dt="2021-11-30T22:19:37.482" v="649" actId="478"/>
          <ac:cxnSpMkLst>
            <pc:docMk/>
            <pc:sldMk cId="4129753806" sldId="257"/>
            <ac:cxnSpMk id="299" creationId="{3C0AF570-1C85-4646-B61B-17FA452491AE}"/>
          </ac:cxnSpMkLst>
        </pc:cxnChg>
        <pc:cxnChg chg="mod">
          <ac:chgData name="Amelia Veith" userId="15bdf0d5-432d-4157-83ae-63e3a7e1dc2c" providerId="ADAL" clId="{19C312D9-C55A-46B0-BA4E-DABCC52D3103}" dt="2021-11-30T22:17:42.826" v="644"/>
          <ac:cxnSpMkLst>
            <pc:docMk/>
            <pc:sldMk cId="4129753806" sldId="257"/>
            <ac:cxnSpMk id="300" creationId="{1824FAAE-43C2-4E9C-BF7D-DC7587DC6F73}"/>
          </ac:cxnSpMkLst>
        </pc:cxnChg>
        <pc:cxnChg chg="add del mod topLvl">
          <ac:chgData name="Amelia Veith" userId="15bdf0d5-432d-4157-83ae-63e3a7e1dc2c" providerId="ADAL" clId="{19C312D9-C55A-46B0-BA4E-DABCC52D3103}" dt="2021-12-02T21:53:02.656" v="1792" actId="478"/>
          <ac:cxnSpMkLst>
            <pc:docMk/>
            <pc:sldMk cId="4129753806" sldId="257"/>
            <ac:cxnSpMk id="300" creationId="{23FB9602-398A-4B23-A69F-C5F695572D8A}"/>
          </ac:cxnSpMkLst>
        </pc:cxnChg>
        <pc:cxnChg chg="del mod">
          <ac:chgData name="Amelia Veith" userId="15bdf0d5-432d-4157-83ae-63e3a7e1dc2c" providerId="ADAL" clId="{19C312D9-C55A-46B0-BA4E-DABCC52D3103}" dt="2021-12-02T21:51:28.351" v="1757" actId="478"/>
          <ac:cxnSpMkLst>
            <pc:docMk/>
            <pc:sldMk cId="4129753806" sldId="257"/>
            <ac:cxnSpMk id="301" creationId="{0885C003-1657-4291-8CFE-64A9AF4E2604}"/>
          </ac:cxnSpMkLst>
        </pc:cxnChg>
        <pc:cxnChg chg="mod">
          <ac:chgData name="Amelia Veith" userId="15bdf0d5-432d-4157-83ae-63e3a7e1dc2c" providerId="ADAL" clId="{19C312D9-C55A-46B0-BA4E-DABCC52D3103}" dt="2021-11-30T22:17:42.826" v="644"/>
          <ac:cxnSpMkLst>
            <pc:docMk/>
            <pc:sldMk cId="4129753806" sldId="257"/>
            <ac:cxnSpMk id="301" creationId="{1AA42080-41A1-4FBD-93C7-20128E1D0963}"/>
          </ac:cxnSpMkLst>
        </pc:cxnChg>
        <pc:cxnChg chg="mod">
          <ac:chgData name="Amelia Veith" userId="15bdf0d5-432d-4157-83ae-63e3a7e1dc2c" providerId="ADAL" clId="{19C312D9-C55A-46B0-BA4E-DABCC52D3103}" dt="2021-11-30T22:19:37.482" v="649" actId="478"/>
          <ac:cxnSpMkLst>
            <pc:docMk/>
            <pc:sldMk cId="4129753806" sldId="257"/>
            <ac:cxnSpMk id="302" creationId="{5A364B31-2BAD-4376-9D81-BF5CB6EE3855}"/>
          </ac:cxnSpMkLst>
        </pc:cxnChg>
        <pc:cxnChg chg="add del mod">
          <ac:chgData name="Amelia Veith" userId="15bdf0d5-432d-4157-83ae-63e3a7e1dc2c" providerId="ADAL" clId="{19C312D9-C55A-46B0-BA4E-DABCC52D3103}" dt="2021-12-02T21:53:02.656" v="1792" actId="478"/>
          <ac:cxnSpMkLst>
            <pc:docMk/>
            <pc:sldMk cId="4129753806" sldId="257"/>
            <ac:cxnSpMk id="302" creationId="{CF352E63-FA27-4195-A49F-D5A27AE46333}"/>
          </ac:cxnSpMkLst>
        </pc:cxnChg>
        <pc:cxnChg chg="mod">
          <ac:chgData name="Amelia Veith" userId="15bdf0d5-432d-4157-83ae-63e3a7e1dc2c" providerId="ADAL" clId="{19C312D9-C55A-46B0-BA4E-DABCC52D3103}" dt="2021-11-30T22:19:37.482" v="649" actId="478"/>
          <ac:cxnSpMkLst>
            <pc:docMk/>
            <pc:sldMk cId="4129753806" sldId="257"/>
            <ac:cxnSpMk id="303" creationId="{8AF80EA8-1313-45BE-9581-4C12D9EA583D}"/>
          </ac:cxnSpMkLst>
        </pc:cxnChg>
        <pc:cxnChg chg="add del mod">
          <ac:chgData name="Amelia Veith" userId="15bdf0d5-432d-4157-83ae-63e3a7e1dc2c" providerId="ADAL" clId="{19C312D9-C55A-46B0-BA4E-DABCC52D3103}" dt="2021-12-02T21:53:04.530" v="1795" actId="478"/>
          <ac:cxnSpMkLst>
            <pc:docMk/>
            <pc:sldMk cId="4129753806" sldId="257"/>
            <ac:cxnSpMk id="303" creationId="{B28D2FC5-E43C-4065-BFE3-597CE9DDDFA8}"/>
          </ac:cxnSpMkLst>
        </pc:cxnChg>
        <pc:cxnChg chg="mod">
          <ac:chgData name="Amelia Veith" userId="15bdf0d5-432d-4157-83ae-63e3a7e1dc2c" providerId="ADAL" clId="{19C312D9-C55A-46B0-BA4E-DABCC52D3103}" dt="2021-11-30T22:19:37.482" v="649" actId="478"/>
          <ac:cxnSpMkLst>
            <pc:docMk/>
            <pc:sldMk cId="4129753806" sldId="257"/>
            <ac:cxnSpMk id="304" creationId="{43A7DBA3-0A1F-4B69-B81D-98953346B461}"/>
          </ac:cxnSpMkLst>
        </pc:cxnChg>
        <pc:cxnChg chg="add del mod">
          <ac:chgData name="Amelia Veith" userId="15bdf0d5-432d-4157-83ae-63e3a7e1dc2c" providerId="ADAL" clId="{19C312D9-C55A-46B0-BA4E-DABCC52D3103}" dt="2021-12-02T21:53:04.530" v="1795" actId="478"/>
          <ac:cxnSpMkLst>
            <pc:docMk/>
            <pc:sldMk cId="4129753806" sldId="257"/>
            <ac:cxnSpMk id="304" creationId="{CD7774DD-2EE0-42C3-B82B-16212B89285C}"/>
          </ac:cxnSpMkLst>
        </pc:cxnChg>
        <pc:cxnChg chg="del mod">
          <ac:chgData name="Amelia Veith" userId="15bdf0d5-432d-4157-83ae-63e3a7e1dc2c" providerId="ADAL" clId="{19C312D9-C55A-46B0-BA4E-DABCC52D3103}" dt="2021-12-02T21:51:33.822" v="1760" actId="478"/>
          <ac:cxnSpMkLst>
            <pc:docMk/>
            <pc:sldMk cId="4129753806" sldId="257"/>
            <ac:cxnSpMk id="305" creationId="{A52DDBAE-07A1-400F-B3D6-67DB134605D2}"/>
          </ac:cxnSpMkLst>
        </pc:cxnChg>
        <pc:cxnChg chg="mod">
          <ac:chgData name="Amelia Veith" userId="15bdf0d5-432d-4157-83ae-63e3a7e1dc2c" providerId="ADAL" clId="{19C312D9-C55A-46B0-BA4E-DABCC52D3103}" dt="2021-11-30T22:17:42.826" v="644"/>
          <ac:cxnSpMkLst>
            <pc:docMk/>
            <pc:sldMk cId="4129753806" sldId="257"/>
            <ac:cxnSpMk id="305" creationId="{FC929D04-EBD5-498A-B015-404A20D00863}"/>
          </ac:cxnSpMkLst>
        </pc:cxnChg>
        <pc:cxnChg chg="mod">
          <ac:chgData name="Amelia Veith" userId="15bdf0d5-432d-4157-83ae-63e3a7e1dc2c" providerId="ADAL" clId="{19C312D9-C55A-46B0-BA4E-DABCC52D3103}" dt="2021-11-30T22:17:42.826" v="644"/>
          <ac:cxnSpMkLst>
            <pc:docMk/>
            <pc:sldMk cId="4129753806" sldId="257"/>
            <ac:cxnSpMk id="306" creationId="{54F9D29A-CB73-4B00-8995-358B310966E7}"/>
          </ac:cxnSpMkLst>
        </pc:cxnChg>
        <pc:cxnChg chg="mod">
          <ac:chgData name="Amelia Veith" userId="15bdf0d5-432d-4157-83ae-63e3a7e1dc2c" providerId="ADAL" clId="{19C312D9-C55A-46B0-BA4E-DABCC52D3103}" dt="2021-11-30T22:17:42.826" v="644"/>
          <ac:cxnSpMkLst>
            <pc:docMk/>
            <pc:sldMk cId="4129753806" sldId="257"/>
            <ac:cxnSpMk id="307" creationId="{6811B308-E00C-4A1C-95FF-30C8FF0A1BED}"/>
          </ac:cxnSpMkLst>
        </pc:cxnChg>
        <pc:cxnChg chg="mod">
          <ac:chgData name="Amelia Veith" userId="15bdf0d5-432d-4157-83ae-63e3a7e1dc2c" providerId="ADAL" clId="{19C312D9-C55A-46B0-BA4E-DABCC52D3103}" dt="2021-11-30T22:17:42.826" v="644"/>
          <ac:cxnSpMkLst>
            <pc:docMk/>
            <pc:sldMk cId="4129753806" sldId="257"/>
            <ac:cxnSpMk id="308" creationId="{8CAF1D41-5838-4116-86D9-825C55FC05D4}"/>
          </ac:cxnSpMkLst>
        </pc:cxnChg>
        <pc:cxnChg chg="mod">
          <ac:chgData name="Amelia Veith" userId="15bdf0d5-432d-4157-83ae-63e3a7e1dc2c" providerId="ADAL" clId="{19C312D9-C55A-46B0-BA4E-DABCC52D3103}" dt="2021-11-30T22:17:42.826" v="644"/>
          <ac:cxnSpMkLst>
            <pc:docMk/>
            <pc:sldMk cId="4129753806" sldId="257"/>
            <ac:cxnSpMk id="309" creationId="{037D8A35-AD0F-4FC9-95AD-056B88F0E256}"/>
          </ac:cxnSpMkLst>
        </pc:cxnChg>
        <pc:cxnChg chg="mod">
          <ac:chgData name="Amelia Veith" userId="15bdf0d5-432d-4157-83ae-63e3a7e1dc2c" providerId="ADAL" clId="{19C312D9-C55A-46B0-BA4E-DABCC52D3103}" dt="2021-12-02T21:53:19.575" v="1799" actId="478"/>
          <ac:cxnSpMkLst>
            <pc:docMk/>
            <pc:sldMk cId="4129753806" sldId="257"/>
            <ac:cxnSpMk id="309" creationId="{642B6186-853A-46E0-A350-8C4D8CA05FEB}"/>
          </ac:cxnSpMkLst>
        </pc:cxnChg>
        <pc:cxnChg chg="mod">
          <ac:chgData name="Amelia Veith" userId="15bdf0d5-432d-4157-83ae-63e3a7e1dc2c" providerId="ADAL" clId="{19C312D9-C55A-46B0-BA4E-DABCC52D3103}" dt="2021-12-02T21:51:12.675" v="1751"/>
          <ac:cxnSpMkLst>
            <pc:docMk/>
            <pc:sldMk cId="4129753806" sldId="257"/>
            <ac:cxnSpMk id="310" creationId="{46F81CAA-D6A4-4A0E-BE36-763BE6E67857}"/>
          </ac:cxnSpMkLst>
        </pc:cxnChg>
        <pc:cxnChg chg="mod">
          <ac:chgData name="Amelia Veith" userId="15bdf0d5-432d-4157-83ae-63e3a7e1dc2c" providerId="ADAL" clId="{19C312D9-C55A-46B0-BA4E-DABCC52D3103}" dt="2021-11-30T22:17:42.826" v="644"/>
          <ac:cxnSpMkLst>
            <pc:docMk/>
            <pc:sldMk cId="4129753806" sldId="257"/>
            <ac:cxnSpMk id="310" creationId="{C2A9ED73-8000-4DE1-BEA4-3E83FF117316}"/>
          </ac:cxnSpMkLst>
        </pc:cxnChg>
        <pc:cxnChg chg="mod">
          <ac:chgData name="Amelia Veith" userId="15bdf0d5-432d-4157-83ae-63e3a7e1dc2c" providerId="ADAL" clId="{19C312D9-C55A-46B0-BA4E-DABCC52D3103}" dt="2021-11-30T22:17:42.826" v="644"/>
          <ac:cxnSpMkLst>
            <pc:docMk/>
            <pc:sldMk cId="4129753806" sldId="257"/>
            <ac:cxnSpMk id="311" creationId="{4AFADB0A-A8D4-4E59-BB1A-F4259282C1F0}"/>
          </ac:cxnSpMkLst>
        </pc:cxnChg>
        <pc:cxnChg chg="mod">
          <ac:chgData name="Amelia Veith" userId="15bdf0d5-432d-4157-83ae-63e3a7e1dc2c" providerId="ADAL" clId="{19C312D9-C55A-46B0-BA4E-DABCC52D3103}" dt="2021-12-02T21:51:12.675" v="1751"/>
          <ac:cxnSpMkLst>
            <pc:docMk/>
            <pc:sldMk cId="4129753806" sldId="257"/>
            <ac:cxnSpMk id="311" creationId="{F32E6E05-09F2-42F3-BAB4-E3CC178870CA}"/>
          </ac:cxnSpMkLst>
        </pc:cxnChg>
        <pc:cxnChg chg="mod">
          <ac:chgData name="Amelia Veith" userId="15bdf0d5-432d-4157-83ae-63e3a7e1dc2c" providerId="ADAL" clId="{19C312D9-C55A-46B0-BA4E-DABCC52D3103}" dt="2022-01-24T23:40:07.692" v="2969" actId="165"/>
          <ac:cxnSpMkLst>
            <pc:docMk/>
            <pc:sldMk cId="4129753806" sldId="257"/>
            <ac:cxnSpMk id="312" creationId="{A16641F2-F9CF-4BF9-9BD0-198A0D0A73C1}"/>
          </ac:cxnSpMkLst>
        </pc:cxnChg>
        <pc:cxnChg chg="mod">
          <ac:chgData name="Amelia Veith" userId="15bdf0d5-432d-4157-83ae-63e3a7e1dc2c" providerId="ADAL" clId="{19C312D9-C55A-46B0-BA4E-DABCC52D3103}" dt="2021-11-30T22:17:42.826" v="644"/>
          <ac:cxnSpMkLst>
            <pc:docMk/>
            <pc:sldMk cId="4129753806" sldId="257"/>
            <ac:cxnSpMk id="312" creationId="{F7F05A56-73CE-4CF7-8A8D-7B86212CA3CF}"/>
          </ac:cxnSpMkLst>
        </pc:cxnChg>
        <pc:cxnChg chg="mod">
          <ac:chgData name="Amelia Veith" userId="15bdf0d5-432d-4157-83ae-63e3a7e1dc2c" providerId="ADAL" clId="{19C312D9-C55A-46B0-BA4E-DABCC52D3103}" dt="2021-12-02T21:53:19.575" v="1799" actId="478"/>
          <ac:cxnSpMkLst>
            <pc:docMk/>
            <pc:sldMk cId="4129753806" sldId="257"/>
            <ac:cxnSpMk id="312" creationId="{FD2214C7-3CAD-4FAC-A432-AF4F19C04EBD}"/>
          </ac:cxnSpMkLst>
        </pc:cxnChg>
        <pc:cxnChg chg="mod">
          <ac:chgData name="Amelia Veith" userId="15bdf0d5-432d-4157-83ae-63e3a7e1dc2c" providerId="ADAL" clId="{19C312D9-C55A-46B0-BA4E-DABCC52D3103}" dt="2021-11-30T22:19:37.482" v="649" actId="478"/>
          <ac:cxnSpMkLst>
            <pc:docMk/>
            <pc:sldMk cId="4129753806" sldId="257"/>
            <ac:cxnSpMk id="313" creationId="{11070836-F97F-478B-BE33-4C609C8530E7}"/>
          </ac:cxnSpMkLst>
        </pc:cxnChg>
        <pc:cxnChg chg="mod">
          <ac:chgData name="Amelia Veith" userId="15bdf0d5-432d-4157-83ae-63e3a7e1dc2c" providerId="ADAL" clId="{19C312D9-C55A-46B0-BA4E-DABCC52D3103}" dt="2022-01-24T23:40:07.692" v="2969" actId="165"/>
          <ac:cxnSpMkLst>
            <pc:docMk/>
            <pc:sldMk cId="4129753806" sldId="257"/>
            <ac:cxnSpMk id="313" creationId="{2266065E-3DFB-43FC-9241-6DF55A6138D8}"/>
          </ac:cxnSpMkLst>
        </pc:cxnChg>
        <pc:cxnChg chg="mod">
          <ac:chgData name="Amelia Veith" userId="15bdf0d5-432d-4157-83ae-63e3a7e1dc2c" providerId="ADAL" clId="{19C312D9-C55A-46B0-BA4E-DABCC52D3103}" dt="2021-12-02T21:53:19.575" v="1799" actId="478"/>
          <ac:cxnSpMkLst>
            <pc:docMk/>
            <pc:sldMk cId="4129753806" sldId="257"/>
            <ac:cxnSpMk id="313" creationId="{674DA9F2-D247-498A-BC84-9BC61CB25AA9}"/>
          </ac:cxnSpMkLst>
        </pc:cxnChg>
        <pc:cxnChg chg="mod">
          <ac:chgData name="Amelia Veith" userId="15bdf0d5-432d-4157-83ae-63e3a7e1dc2c" providerId="ADAL" clId="{19C312D9-C55A-46B0-BA4E-DABCC52D3103}" dt="2021-12-02T21:53:19.575" v="1799" actId="478"/>
          <ac:cxnSpMkLst>
            <pc:docMk/>
            <pc:sldMk cId="4129753806" sldId="257"/>
            <ac:cxnSpMk id="314" creationId="{1F598D5F-542D-490F-8998-FA0BB6E15BA6}"/>
          </ac:cxnSpMkLst>
        </pc:cxnChg>
        <pc:cxnChg chg="mod">
          <ac:chgData name="Amelia Veith" userId="15bdf0d5-432d-4157-83ae-63e3a7e1dc2c" providerId="ADAL" clId="{19C312D9-C55A-46B0-BA4E-DABCC52D3103}" dt="2022-01-24T23:40:07.692" v="2969" actId="165"/>
          <ac:cxnSpMkLst>
            <pc:docMk/>
            <pc:sldMk cId="4129753806" sldId="257"/>
            <ac:cxnSpMk id="314" creationId="{A2A672E2-BC1E-4B40-BB1F-45BF3DE14F49}"/>
          </ac:cxnSpMkLst>
        </pc:cxnChg>
        <pc:cxnChg chg="mod">
          <ac:chgData name="Amelia Veith" userId="15bdf0d5-432d-4157-83ae-63e3a7e1dc2c" providerId="ADAL" clId="{19C312D9-C55A-46B0-BA4E-DABCC52D3103}" dt="2021-11-30T22:17:42.826" v="644"/>
          <ac:cxnSpMkLst>
            <pc:docMk/>
            <pc:sldMk cId="4129753806" sldId="257"/>
            <ac:cxnSpMk id="314" creationId="{D93AFB5E-3D12-4A53-AB67-66C99202DD75}"/>
          </ac:cxnSpMkLst>
        </pc:cxnChg>
        <pc:cxnChg chg="mod">
          <ac:chgData name="Amelia Veith" userId="15bdf0d5-432d-4157-83ae-63e3a7e1dc2c" providerId="ADAL" clId="{19C312D9-C55A-46B0-BA4E-DABCC52D3103}" dt="2021-12-02T21:51:12.675" v="1751"/>
          <ac:cxnSpMkLst>
            <pc:docMk/>
            <pc:sldMk cId="4129753806" sldId="257"/>
            <ac:cxnSpMk id="315" creationId="{70DB0308-75EA-45E5-8AFF-E5EC4ADFA8C6}"/>
          </ac:cxnSpMkLst>
        </pc:cxnChg>
        <pc:cxnChg chg="mod">
          <ac:chgData name="Amelia Veith" userId="15bdf0d5-432d-4157-83ae-63e3a7e1dc2c" providerId="ADAL" clId="{19C312D9-C55A-46B0-BA4E-DABCC52D3103}" dt="2021-11-30T22:17:42.826" v="644"/>
          <ac:cxnSpMkLst>
            <pc:docMk/>
            <pc:sldMk cId="4129753806" sldId="257"/>
            <ac:cxnSpMk id="315" creationId="{944504B9-B6A0-40E8-A164-E0DFEEF82C13}"/>
          </ac:cxnSpMkLst>
        </pc:cxnChg>
        <pc:cxnChg chg="mod">
          <ac:chgData name="Amelia Veith" userId="15bdf0d5-432d-4157-83ae-63e3a7e1dc2c" providerId="ADAL" clId="{19C312D9-C55A-46B0-BA4E-DABCC52D3103}" dt="2022-01-24T23:40:07.692" v="2969" actId="165"/>
          <ac:cxnSpMkLst>
            <pc:docMk/>
            <pc:sldMk cId="4129753806" sldId="257"/>
            <ac:cxnSpMk id="315" creationId="{F2209B36-1233-4D22-AB0E-9EBED1366E0B}"/>
          </ac:cxnSpMkLst>
        </pc:cxnChg>
        <pc:cxnChg chg="mod">
          <ac:chgData name="Amelia Veith" userId="15bdf0d5-432d-4157-83ae-63e3a7e1dc2c" providerId="ADAL" clId="{19C312D9-C55A-46B0-BA4E-DABCC52D3103}" dt="2021-12-02T21:51:12.675" v="1751"/>
          <ac:cxnSpMkLst>
            <pc:docMk/>
            <pc:sldMk cId="4129753806" sldId="257"/>
            <ac:cxnSpMk id="316" creationId="{627AC2B6-31F8-453F-BEFD-9D3C84F83F99}"/>
          </ac:cxnSpMkLst>
        </pc:cxnChg>
        <pc:cxnChg chg="mod">
          <ac:chgData name="Amelia Veith" userId="15bdf0d5-432d-4157-83ae-63e3a7e1dc2c" providerId="ADAL" clId="{19C312D9-C55A-46B0-BA4E-DABCC52D3103}" dt="2022-01-24T23:40:07.692" v="2969" actId="165"/>
          <ac:cxnSpMkLst>
            <pc:docMk/>
            <pc:sldMk cId="4129753806" sldId="257"/>
            <ac:cxnSpMk id="316" creationId="{DDEDB5E1-6152-4610-93E2-CFFD03826E1C}"/>
          </ac:cxnSpMkLst>
        </pc:cxnChg>
        <pc:cxnChg chg="mod">
          <ac:chgData name="Amelia Veith" userId="15bdf0d5-432d-4157-83ae-63e3a7e1dc2c" providerId="ADAL" clId="{19C312D9-C55A-46B0-BA4E-DABCC52D3103}" dt="2021-11-30T22:19:37.482" v="649" actId="478"/>
          <ac:cxnSpMkLst>
            <pc:docMk/>
            <pc:sldMk cId="4129753806" sldId="257"/>
            <ac:cxnSpMk id="317" creationId="{1055C4E2-D3A9-4D93-8021-5F8A55EA1C99}"/>
          </ac:cxnSpMkLst>
        </pc:cxnChg>
        <pc:cxnChg chg="mod">
          <ac:chgData name="Amelia Veith" userId="15bdf0d5-432d-4157-83ae-63e3a7e1dc2c" providerId="ADAL" clId="{19C312D9-C55A-46B0-BA4E-DABCC52D3103}" dt="2022-01-24T23:40:07.692" v="2969" actId="165"/>
          <ac:cxnSpMkLst>
            <pc:docMk/>
            <pc:sldMk cId="4129753806" sldId="257"/>
            <ac:cxnSpMk id="317" creationId="{34EBAAFA-D9FD-46D4-8C55-97BBC37A362A}"/>
          </ac:cxnSpMkLst>
        </pc:cxnChg>
        <pc:cxnChg chg="mod">
          <ac:chgData name="Amelia Veith" userId="15bdf0d5-432d-4157-83ae-63e3a7e1dc2c" providerId="ADAL" clId="{19C312D9-C55A-46B0-BA4E-DABCC52D3103}" dt="2021-12-02T21:51:12.675" v="1751"/>
          <ac:cxnSpMkLst>
            <pc:docMk/>
            <pc:sldMk cId="4129753806" sldId="257"/>
            <ac:cxnSpMk id="317" creationId="{CF953532-FAB6-4F17-BFB1-7408B4EB65D9}"/>
          </ac:cxnSpMkLst>
        </pc:cxnChg>
        <pc:cxnChg chg="mod">
          <ac:chgData name="Amelia Veith" userId="15bdf0d5-432d-4157-83ae-63e3a7e1dc2c" providerId="ADAL" clId="{19C312D9-C55A-46B0-BA4E-DABCC52D3103}" dt="2021-12-02T21:51:12.675" v="1751"/>
          <ac:cxnSpMkLst>
            <pc:docMk/>
            <pc:sldMk cId="4129753806" sldId="257"/>
            <ac:cxnSpMk id="318" creationId="{05FFFABF-7BAE-4263-B61F-208B43E228CB}"/>
          </ac:cxnSpMkLst>
        </pc:cxnChg>
        <pc:cxnChg chg="mod">
          <ac:chgData name="Amelia Veith" userId="15bdf0d5-432d-4157-83ae-63e3a7e1dc2c" providerId="ADAL" clId="{19C312D9-C55A-46B0-BA4E-DABCC52D3103}" dt="2022-01-24T23:40:07.692" v="2969" actId="165"/>
          <ac:cxnSpMkLst>
            <pc:docMk/>
            <pc:sldMk cId="4129753806" sldId="257"/>
            <ac:cxnSpMk id="318" creationId="{223E6908-08D1-4098-B344-ED11836C3666}"/>
          </ac:cxnSpMkLst>
        </pc:cxnChg>
        <pc:cxnChg chg="mod">
          <ac:chgData name="Amelia Veith" userId="15bdf0d5-432d-4157-83ae-63e3a7e1dc2c" providerId="ADAL" clId="{19C312D9-C55A-46B0-BA4E-DABCC52D3103}" dt="2021-11-30T22:17:42.826" v="644"/>
          <ac:cxnSpMkLst>
            <pc:docMk/>
            <pc:sldMk cId="4129753806" sldId="257"/>
            <ac:cxnSpMk id="318" creationId="{329F7602-9D52-4F5E-8BAF-F88D15E8A301}"/>
          </ac:cxnSpMkLst>
        </pc:cxnChg>
        <pc:cxnChg chg="mod">
          <ac:chgData name="Amelia Veith" userId="15bdf0d5-432d-4157-83ae-63e3a7e1dc2c" providerId="ADAL" clId="{19C312D9-C55A-46B0-BA4E-DABCC52D3103}" dt="2021-11-30T22:17:42.826" v="644"/>
          <ac:cxnSpMkLst>
            <pc:docMk/>
            <pc:sldMk cId="4129753806" sldId="257"/>
            <ac:cxnSpMk id="319" creationId="{1B2438AC-00CF-41BD-ACA2-F5627CFEBA1A}"/>
          </ac:cxnSpMkLst>
        </pc:cxnChg>
        <pc:cxnChg chg="mod">
          <ac:chgData name="Amelia Veith" userId="15bdf0d5-432d-4157-83ae-63e3a7e1dc2c" providerId="ADAL" clId="{19C312D9-C55A-46B0-BA4E-DABCC52D3103}" dt="2022-01-24T23:40:07.692" v="2969" actId="165"/>
          <ac:cxnSpMkLst>
            <pc:docMk/>
            <pc:sldMk cId="4129753806" sldId="257"/>
            <ac:cxnSpMk id="319" creationId="{AD1821E1-18DC-4C85-A3F1-B0F6940038AE}"/>
          </ac:cxnSpMkLst>
        </pc:cxnChg>
        <pc:cxnChg chg="mod">
          <ac:chgData name="Amelia Veith" userId="15bdf0d5-432d-4157-83ae-63e3a7e1dc2c" providerId="ADAL" clId="{19C312D9-C55A-46B0-BA4E-DABCC52D3103}" dt="2021-12-02T21:51:12.675" v="1751"/>
          <ac:cxnSpMkLst>
            <pc:docMk/>
            <pc:sldMk cId="4129753806" sldId="257"/>
            <ac:cxnSpMk id="319" creationId="{FC23C09E-BDF8-4B03-8240-F3C2B540FB70}"/>
          </ac:cxnSpMkLst>
        </pc:cxnChg>
        <pc:cxnChg chg="mod">
          <ac:chgData name="Amelia Veith" userId="15bdf0d5-432d-4157-83ae-63e3a7e1dc2c" providerId="ADAL" clId="{19C312D9-C55A-46B0-BA4E-DABCC52D3103}" dt="2022-01-24T23:40:07.692" v="2969" actId="165"/>
          <ac:cxnSpMkLst>
            <pc:docMk/>
            <pc:sldMk cId="4129753806" sldId="257"/>
            <ac:cxnSpMk id="320" creationId="{2ACF59B8-BF82-489D-B92C-68729D596C80}"/>
          </ac:cxnSpMkLst>
        </pc:cxnChg>
        <pc:cxnChg chg="mod">
          <ac:chgData name="Amelia Veith" userId="15bdf0d5-432d-4157-83ae-63e3a7e1dc2c" providerId="ADAL" clId="{19C312D9-C55A-46B0-BA4E-DABCC52D3103}" dt="2021-12-02T21:51:12.675" v="1751"/>
          <ac:cxnSpMkLst>
            <pc:docMk/>
            <pc:sldMk cId="4129753806" sldId="257"/>
            <ac:cxnSpMk id="320" creationId="{9EA3B89E-167F-4B9F-9A03-C84E4A99888F}"/>
          </ac:cxnSpMkLst>
        </pc:cxnChg>
        <pc:cxnChg chg="mod">
          <ac:chgData name="Amelia Veith" userId="15bdf0d5-432d-4157-83ae-63e3a7e1dc2c" providerId="ADAL" clId="{19C312D9-C55A-46B0-BA4E-DABCC52D3103}" dt="2021-12-02T21:51:12.675" v="1751"/>
          <ac:cxnSpMkLst>
            <pc:docMk/>
            <pc:sldMk cId="4129753806" sldId="257"/>
            <ac:cxnSpMk id="321" creationId="{274505CA-8829-4A79-9955-BD54092E3E9E}"/>
          </ac:cxnSpMkLst>
        </pc:cxnChg>
        <pc:cxnChg chg="mod">
          <ac:chgData name="Amelia Veith" userId="15bdf0d5-432d-4157-83ae-63e3a7e1dc2c" providerId="ADAL" clId="{19C312D9-C55A-46B0-BA4E-DABCC52D3103}" dt="2022-01-24T23:40:07.692" v="2969" actId="165"/>
          <ac:cxnSpMkLst>
            <pc:docMk/>
            <pc:sldMk cId="4129753806" sldId="257"/>
            <ac:cxnSpMk id="321" creationId="{3285A827-922C-4409-9043-D9875FDC5A36}"/>
          </ac:cxnSpMkLst>
        </pc:cxnChg>
        <pc:cxnChg chg="mod">
          <ac:chgData name="Amelia Veith" userId="15bdf0d5-432d-4157-83ae-63e3a7e1dc2c" providerId="ADAL" clId="{19C312D9-C55A-46B0-BA4E-DABCC52D3103}" dt="2021-12-02T21:51:12.675" v="1751"/>
          <ac:cxnSpMkLst>
            <pc:docMk/>
            <pc:sldMk cId="4129753806" sldId="257"/>
            <ac:cxnSpMk id="322" creationId="{1ED8FD7E-C42C-4637-B17C-4814DD8463EB}"/>
          </ac:cxnSpMkLst>
        </pc:cxnChg>
        <pc:cxnChg chg="mod">
          <ac:chgData name="Amelia Veith" userId="15bdf0d5-432d-4157-83ae-63e3a7e1dc2c" providerId="ADAL" clId="{19C312D9-C55A-46B0-BA4E-DABCC52D3103}" dt="2022-01-24T23:40:07.692" v="2969" actId="165"/>
          <ac:cxnSpMkLst>
            <pc:docMk/>
            <pc:sldMk cId="4129753806" sldId="257"/>
            <ac:cxnSpMk id="322" creationId="{67D26D15-0DC6-483B-9C6D-A6EE8B31FD20}"/>
          </ac:cxnSpMkLst>
        </pc:cxnChg>
        <pc:cxnChg chg="mod">
          <ac:chgData name="Amelia Veith" userId="15bdf0d5-432d-4157-83ae-63e3a7e1dc2c" providerId="ADAL" clId="{19C312D9-C55A-46B0-BA4E-DABCC52D3103}" dt="2022-01-24T23:40:07.692" v="2969" actId="165"/>
          <ac:cxnSpMkLst>
            <pc:docMk/>
            <pc:sldMk cId="4129753806" sldId="257"/>
            <ac:cxnSpMk id="323" creationId="{012F1BFE-C545-4C96-A15C-A757E6E42D4A}"/>
          </ac:cxnSpMkLst>
        </pc:cxnChg>
        <pc:cxnChg chg="mod">
          <ac:chgData name="Amelia Veith" userId="15bdf0d5-432d-4157-83ae-63e3a7e1dc2c" providerId="ADAL" clId="{19C312D9-C55A-46B0-BA4E-DABCC52D3103}" dt="2021-12-02T21:53:19.575" v="1799" actId="478"/>
          <ac:cxnSpMkLst>
            <pc:docMk/>
            <pc:sldMk cId="4129753806" sldId="257"/>
            <ac:cxnSpMk id="323" creationId="{516E034E-599C-4CB0-8B44-8732AA2609CF}"/>
          </ac:cxnSpMkLst>
        </pc:cxnChg>
        <pc:cxnChg chg="mod">
          <ac:chgData name="Amelia Veith" userId="15bdf0d5-432d-4157-83ae-63e3a7e1dc2c" providerId="ADAL" clId="{19C312D9-C55A-46B0-BA4E-DABCC52D3103}" dt="2021-11-30T22:17:42.826" v="644"/>
          <ac:cxnSpMkLst>
            <pc:docMk/>
            <pc:sldMk cId="4129753806" sldId="257"/>
            <ac:cxnSpMk id="323" creationId="{7156E2BD-4EE0-4E5A-8EE6-ECB75CEF2025}"/>
          </ac:cxnSpMkLst>
        </pc:cxnChg>
        <pc:cxnChg chg="mod">
          <ac:chgData name="Amelia Veith" userId="15bdf0d5-432d-4157-83ae-63e3a7e1dc2c" providerId="ADAL" clId="{19C312D9-C55A-46B0-BA4E-DABCC52D3103}" dt="2021-12-02T21:51:12.675" v="1751"/>
          <ac:cxnSpMkLst>
            <pc:docMk/>
            <pc:sldMk cId="4129753806" sldId="257"/>
            <ac:cxnSpMk id="324" creationId="{3AAA6E57-7E29-416A-BAA0-A96AAD9F8E79}"/>
          </ac:cxnSpMkLst>
        </pc:cxnChg>
        <pc:cxnChg chg="mod">
          <ac:chgData name="Amelia Veith" userId="15bdf0d5-432d-4157-83ae-63e3a7e1dc2c" providerId="ADAL" clId="{19C312D9-C55A-46B0-BA4E-DABCC52D3103}" dt="2021-11-30T22:17:42.826" v="644"/>
          <ac:cxnSpMkLst>
            <pc:docMk/>
            <pc:sldMk cId="4129753806" sldId="257"/>
            <ac:cxnSpMk id="324" creationId="{40B2CD0E-591A-4633-9BFA-0478C12C6412}"/>
          </ac:cxnSpMkLst>
        </pc:cxnChg>
        <pc:cxnChg chg="mod">
          <ac:chgData name="Amelia Veith" userId="15bdf0d5-432d-4157-83ae-63e3a7e1dc2c" providerId="ADAL" clId="{19C312D9-C55A-46B0-BA4E-DABCC52D3103}" dt="2022-01-24T23:40:07.692" v="2969" actId="165"/>
          <ac:cxnSpMkLst>
            <pc:docMk/>
            <pc:sldMk cId="4129753806" sldId="257"/>
            <ac:cxnSpMk id="324" creationId="{D8A68594-DA98-496B-8D2B-F3556E9A259D}"/>
          </ac:cxnSpMkLst>
        </pc:cxnChg>
        <pc:cxnChg chg="mod">
          <ac:chgData name="Amelia Veith" userId="15bdf0d5-432d-4157-83ae-63e3a7e1dc2c" providerId="ADAL" clId="{19C312D9-C55A-46B0-BA4E-DABCC52D3103}" dt="2021-12-02T21:51:12.675" v="1751"/>
          <ac:cxnSpMkLst>
            <pc:docMk/>
            <pc:sldMk cId="4129753806" sldId="257"/>
            <ac:cxnSpMk id="325" creationId="{8AE85A69-4504-4E97-86E1-B38024D7F9F7}"/>
          </ac:cxnSpMkLst>
        </pc:cxnChg>
        <pc:cxnChg chg="mod">
          <ac:chgData name="Amelia Veith" userId="15bdf0d5-432d-4157-83ae-63e3a7e1dc2c" providerId="ADAL" clId="{19C312D9-C55A-46B0-BA4E-DABCC52D3103}" dt="2022-01-24T23:40:07.692" v="2969" actId="165"/>
          <ac:cxnSpMkLst>
            <pc:docMk/>
            <pc:sldMk cId="4129753806" sldId="257"/>
            <ac:cxnSpMk id="325" creationId="{DA578734-6A1B-4ED7-9853-093F42D1775B}"/>
          </ac:cxnSpMkLst>
        </pc:cxnChg>
        <pc:cxnChg chg="mod">
          <ac:chgData name="Amelia Veith" userId="15bdf0d5-432d-4157-83ae-63e3a7e1dc2c" providerId="ADAL" clId="{19C312D9-C55A-46B0-BA4E-DABCC52D3103}" dt="2021-11-30T22:17:42.826" v="644"/>
          <ac:cxnSpMkLst>
            <pc:docMk/>
            <pc:sldMk cId="4129753806" sldId="257"/>
            <ac:cxnSpMk id="326" creationId="{D7EB2594-5229-4F66-9300-B6200041878B}"/>
          </ac:cxnSpMkLst>
        </pc:cxnChg>
        <pc:cxnChg chg="mod">
          <ac:chgData name="Amelia Veith" userId="15bdf0d5-432d-4157-83ae-63e3a7e1dc2c" providerId="ADAL" clId="{19C312D9-C55A-46B0-BA4E-DABCC52D3103}" dt="2022-01-24T23:40:07.692" v="2969" actId="165"/>
          <ac:cxnSpMkLst>
            <pc:docMk/>
            <pc:sldMk cId="4129753806" sldId="257"/>
            <ac:cxnSpMk id="327" creationId="{9E3C16EA-5503-4244-9105-5F971BEE5096}"/>
          </ac:cxnSpMkLst>
        </pc:cxnChg>
        <pc:cxnChg chg="mod">
          <ac:chgData name="Amelia Veith" userId="15bdf0d5-432d-4157-83ae-63e3a7e1dc2c" providerId="ADAL" clId="{19C312D9-C55A-46B0-BA4E-DABCC52D3103}" dt="2022-01-24T23:40:07.692" v="2969" actId="165"/>
          <ac:cxnSpMkLst>
            <pc:docMk/>
            <pc:sldMk cId="4129753806" sldId="257"/>
            <ac:cxnSpMk id="340" creationId="{E6CCB230-5BC7-4C05-B4F3-4E41DF969502}"/>
          </ac:cxnSpMkLst>
        </pc:cxnChg>
        <pc:cxnChg chg="mod">
          <ac:chgData name="Amelia Veith" userId="15bdf0d5-432d-4157-83ae-63e3a7e1dc2c" providerId="ADAL" clId="{19C312D9-C55A-46B0-BA4E-DABCC52D3103}" dt="2022-01-24T23:40:07.692" v="2969" actId="165"/>
          <ac:cxnSpMkLst>
            <pc:docMk/>
            <pc:sldMk cId="4129753806" sldId="257"/>
            <ac:cxnSpMk id="341" creationId="{27633A4C-7708-4B7A-93D9-CC42D44F31D1}"/>
          </ac:cxnSpMkLst>
        </pc:cxnChg>
        <pc:cxnChg chg="del mod topLvl">
          <ac:chgData name="Amelia Veith" userId="15bdf0d5-432d-4157-83ae-63e3a7e1dc2c" providerId="ADAL" clId="{19C312D9-C55A-46B0-BA4E-DABCC52D3103}" dt="2021-12-02T21:53:56.169" v="1826" actId="478"/>
          <ac:cxnSpMkLst>
            <pc:docMk/>
            <pc:sldMk cId="4129753806" sldId="257"/>
            <ac:cxnSpMk id="341" creationId="{E409D01E-4BA0-4E1E-89E0-96D061224852}"/>
          </ac:cxnSpMkLst>
        </pc:cxnChg>
        <pc:cxnChg chg="del mod">
          <ac:chgData name="Amelia Veith" userId="15bdf0d5-432d-4157-83ae-63e3a7e1dc2c" providerId="ADAL" clId="{19C312D9-C55A-46B0-BA4E-DABCC52D3103}" dt="2021-12-02T21:53:52.761" v="1825" actId="478"/>
          <ac:cxnSpMkLst>
            <pc:docMk/>
            <pc:sldMk cId="4129753806" sldId="257"/>
            <ac:cxnSpMk id="345" creationId="{6494C885-B657-4A7C-8884-F87F32E73264}"/>
          </ac:cxnSpMkLst>
        </pc:cxnChg>
        <pc:cxnChg chg="mod">
          <ac:chgData name="Amelia Veith" userId="15bdf0d5-432d-4157-83ae-63e3a7e1dc2c" providerId="ADAL" clId="{19C312D9-C55A-46B0-BA4E-DABCC52D3103}" dt="2022-01-24T23:40:07.692" v="2969" actId="165"/>
          <ac:cxnSpMkLst>
            <pc:docMk/>
            <pc:sldMk cId="4129753806" sldId="257"/>
            <ac:cxnSpMk id="346" creationId="{4C9D496E-4B32-46EC-8A2A-97AF263178B8}"/>
          </ac:cxnSpMkLst>
        </pc:cxnChg>
        <pc:cxnChg chg="del mod">
          <ac:chgData name="Amelia Veith" userId="15bdf0d5-432d-4157-83ae-63e3a7e1dc2c" providerId="ADAL" clId="{19C312D9-C55A-46B0-BA4E-DABCC52D3103}" dt="2021-12-02T21:53:48.770" v="1824" actId="478"/>
          <ac:cxnSpMkLst>
            <pc:docMk/>
            <pc:sldMk cId="4129753806" sldId="257"/>
            <ac:cxnSpMk id="346" creationId="{BC1CC65D-4B9C-4330-AD41-D81EBE7DEBA5}"/>
          </ac:cxnSpMkLst>
        </pc:cxnChg>
        <pc:cxnChg chg="del mod">
          <ac:chgData name="Amelia Veith" userId="15bdf0d5-432d-4157-83ae-63e3a7e1dc2c" providerId="ADAL" clId="{19C312D9-C55A-46B0-BA4E-DABCC52D3103}" dt="2021-12-02T21:53:45.045" v="1823" actId="478"/>
          <ac:cxnSpMkLst>
            <pc:docMk/>
            <pc:sldMk cId="4129753806" sldId="257"/>
            <ac:cxnSpMk id="347" creationId="{1C7993A3-68B9-4D1B-B769-789747072B07}"/>
          </ac:cxnSpMkLst>
        </pc:cxnChg>
        <pc:cxnChg chg="mod">
          <ac:chgData name="Amelia Veith" userId="15bdf0d5-432d-4157-83ae-63e3a7e1dc2c" providerId="ADAL" clId="{19C312D9-C55A-46B0-BA4E-DABCC52D3103}" dt="2022-01-24T23:40:07.692" v="2969" actId="165"/>
          <ac:cxnSpMkLst>
            <pc:docMk/>
            <pc:sldMk cId="4129753806" sldId="257"/>
            <ac:cxnSpMk id="347" creationId="{9785EB0E-B016-4EA4-BCB9-C24030D8023F}"/>
          </ac:cxnSpMkLst>
        </pc:cxnChg>
        <pc:cxnChg chg="del mod topLvl">
          <ac:chgData name="Amelia Veith" userId="15bdf0d5-432d-4157-83ae-63e3a7e1dc2c" providerId="ADAL" clId="{19C312D9-C55A-46B0-BA4E-DABCC52D3103}" dt="2021-12-02T21:54:08.215" v="1829" actId="478"/>
          <ac:cxnSpMkLst>
            <pc:docMk/>
            <pc:sldMk cId="4129753806" sldId="257"/>
            <ac:cxnSpMk id="348" creationId="{36E88E7E-90B1-421F-96FA-FD2DDF58108C}"/>
          </ac:cxnSpMkLst>
        </pc:cxnChg>
        <pc:cxnChg chg="mod">
          <ac:chgData name="Amelia Veith" userId="15bdf0d5-432d-4157-83ae-63e3a7e1dc2c" providerId="ADAL" clId="{19C312D9-C55A-46B0-BA4E-DABCC52D3103}" dt="2022-01-24T23:40:07.692" v="2969" actId="165"/>
          <ac:cxnSpMkLst>
            <pc:docMk/>
            <pc:sldMk cId="4129753806" sldId="257"/>
            <ac:cxnSpMk id="348" creationId="{59DCB874-985B-4A91-ADB9-F7447FA46BFF}"/>
          </ac:cxnSpMkLst>
        </pc:cxnChg>
        <pc:cxnChg chg="del mod">
          <ac:chgData name="Amelia Veith" userId="15bdf0d5-432d-4157-83ae-63e3a7e1dc2c" providerId="ADAL" clId="{19C312D9-C55A-46B0-BA4E-DABCC52D3103}" dt="2021-12-02T21:54:03.663" v="1828" actId="478"/>
          <ac:cxnSpMkLst>
            <pc:docMk/>
            <pc:sldMk cId="4129753806" sldId="257"/>
            <ac:cxnSpMk id="349" creationId="{0621B26B-46C2-4484-9D97-54F00A0C4170}"/>
          </ac:cxnSpMkLst>
        </pc:cxnChg>
        <pc:cxnChg chg="mod">
          <ac:chgData name="Amelia Veith" userId="15bdf0d5-432d-4157-83ae-63e3a7e1dc2c" providerId="ADAL" clId="{19C312D9-C55A-46B0-BA4E-DABCC52D3103}" dt="2022-01-24T23:40:07.692" v="2969" actId="165"/>
          <ac:cxnSpMkLst>
            <pc:docMk/>
            <pc:sldMk cId="4129753806" sldId="257"/>
            <ac:cxnSpMk id="349" creationId="{5789B010-DB06-4BB3-9CCB-768DBF051509}"/>
          </ac:cxnSpMkLst>
        </pc:cxnChg>
        <pc:cxnChg chg="del mod">
          <ac:chgData name="Amelia Veith" userId="15bdf0d5-432d-4157-83ae-63e3a7e1dc2c" providerId="ADAL" clId="{19C312D9-C55A-46B0-BA4E-DABCC52D3103}" dt="2021-12-02T21:53:59.523" v="1827" actId="478"/>
          <ac:cxnSpMkLst>
            <pc:docMk/>
            <pc:sldMk cId="4129753806" sldId="257"/>
            <ac:cxnSpMk id="350" creationId="{3D7C8314-39B4-4CB2-B927-3B28B9862461}"/>
          </ac:cxnSpMkLst>
        </pc:cxnChg>
        <pc:cxnChg chg="mod">
          <ac:chgData name="Amelia Veith" userId="15bdf0d5-432d-4157-83ae-63e3a7e1dc2c" providerId="ADAL" clId="{19C312D9-C55A-46B0-BA4E-DABCC52D3103}" dt="2022-01-24T23:40:07.692" v="2969" actId="165"/>
          <ac:cxnSpMkLst>
            <pc:docMk/>
            <pc:sldMk cId="4129753806" sldId="257"/>
            <ac:cxnSpMk id="350" creationId="{483E0096-8376-4DB0-92CA-B68D586E928A}"/>
          </ac:cxnSpMkLst>
        </pc:cxnChg>
        <pc:cxnChg chg="mod">
          <ac:chgData name="Amelia Veith" userId="15bdf0d5-432d-4157-83ae-63e3a7e1dc2c" providerId="ADAL" clId="{19C312D9-C55A-46B0-BA4E-DABCC52D3103}" dt="2022-01-24T23:40:07.692" v="2969" actId="165"/>
          <ac:cxnSpMkLst>
            <pc:docMk/>
            <pc:sldMk cId="4129753806" sldId="257"/>
            <ac:cxnSpMk id="354" creationId="{341846EC-2B32-4FB9-9B0F-F0A769087FEF}"/>
          </ac:cxnSpMkLst>
        </pc:cxnChg>
        <pc:cxnChg chg="mod">
          <ac:chgData name="Amelia Veith" userId="15bdf0d5-432d-4157-83ae-63e3a7e1dc2c" providerId="ADAL" clId="{19C312D9-C55A-46B0-BA4E-DABCC52D3103}" dt="2022-01-24T23:40:07.692" v="2969" actId="165"/>
          <ac:cxnSpMkLst>
            <pc:docMk/>
            <pc:sldMk cId="4129753806" sldId="257"/>
            <ac:cxnSpMk id="355" creationId="{AEE8E675-778F-47EA-A9AE-77C16736BF1C}"/>
          </ac:cxnSpMkLst>
        </pc:cxnChg>
        <pc:cxnChg chg="mod">
          <ac:chgData name="Amelia Veith" userId="15bdf0d5-432d-4157-83ae-63e3a7e1dc2c" providerId="ADAL" clId="{19C312D9-C55A-46B0-BA4E-DABCC52D3103}" dt="2022-01-24T23:40:07.692" v="2969" actId="165"/>
          <ac:cxnSpMkLst>
            <pc:docMk/>
            <pc:sldMk cId="4129753806" sldId="257"/>
            <ac:cxnSpMk id="356" creationId="{A3B26533-A49E-4025-949F-652397606A74}"/>
          </ac:cxnSpMkLst>
        </pc:cxnChg>
        <pc:cxnChg chg="mod">
          <ac:chgData name="Amelia Veith" userId="15bdf0d5-432d-4157-83ae-63e3a7e1dc2c" providerId="ADAL" clId="{19C312D9-C55A-46B0-BA4E-DABCC52D3103}" dt="2022-01-24T23:40:07.692" v="2969" actId="165"/>
          <ac:cxnSpMkLst>
            <pc:docMk/>
            <pc:sldMk cId="4129753806" sldId="257"/>
            <ac:cxnSpMk id="357" creationId="{FF65484A-AE04-4695-89A7-A3461CFE9607}"/>
          </ac:cxnSpMkLst>
        </pc:cxnChg>
        <pc:cxnChg chg="mod">
          <ac:chgData name="Amelia Veith" userId="15bdf0d5-432d-4157-83ae-63e3a7e1dc2c" providerId="ADAL" clId="{19C312D9-C55A-46B0-BA4E-DABCC52D3103}" dt="2022-01-24T23:40:07.692" v="2969" actId="165"/>
          <ac:cxnSpMkLst>
            <pc:docMk/>
            <pc:sldMk cId="4129753806" sldId="257"/>
            <ac:cxnSpMk id="358" creationId="{6F6D4991-D233-4A61-9A98-424F8CBA5C41}"/>
          </ac:cxnSpMkLst>
        </pc:cxnChg>
        <pc:cxnChg chg="mod">
          <ac:chgData name="Amelia Veith" userId="15bdf0d5-432d-4157-83ae-63e3a7e1dc2c" providerId="ADAL" clId="{19C312D9-C55A-46B0-BA4E-DABCC52D3103}" dt="2022-01-24T23:40:07.692" v="2969" actId="165"/>
          <ac:cxnSpMkLst>
            <pc:docMk/>
            <pc:sldMk cId="4129753806" sldId="257"/>
            <ac:cxnSpMk id="359" creationId="{41ABCBC9-1EC3-4D78-8CBA-CF3D27BEBDE6}"/>
          </ac:cxnSpMkLst>
        </pc:cxnChg>
        <pc:cxnChg chg="mod">
          <ac:chgData name="Amelia Veith" userId="15bdf0d5-432d-4157-83ae-63e3a7e1dc2c" providerId="ADAL" clId="{19C312D9-C55A-46B0-BA4E-DABCC52D3103}" dt="2022-01-24T23:40:07.692" v="2969" actId="165"/>
          <ac:cxnSpMkLst>
            <pc:docMk/>
            <pc:sldMk cId="4129753806" sldId="257"/>
            <ac:cxnSpMk id="360" creationId="{B62B4BA1-0DE8-4FF7-9C3D-2DC09381968C}"/>
          </ac:cxnSpMkLst>
        </pc:cxnChg>
        <pc:cxnChg chg="mod">
          <ac:chgData name="Amelia Veith" userId="15bdf0d5-432d-4157-83ae-63e3a7e1dc2c" providerId="ADAL" clId="{19C312D9-C55A-46B0-BA4E-DABCC52D3103}" dt="2022-01-24T23:40:07.692" v="2969" actId="165"/>
          <ac:cxnSpMkLst>
            <pc:docMk/>
            <pc:sldMk cId="4129753806" sldId="257"/>
            <ac:cxnSpMk id="361" creationId="{29D3E983-4017-4276-BBC4-172CD7317BB5}"/>
          </ac:cxnSpMkLst>
        </pc:cxnChg>
        <pc:cxnChg chg="mod">
          <ac:chgData name="Amelia Veith" userId="15bdf0d5-432d-4157-83ae-63e3a7e1dc2c" providerId="ADAL" clId="{19C312D9-C55A-46B0-BA4E-DABCC52D3103}" dt="2022-01-24T23:40:07.692" v="2969" actId="165"/>
          <ac:cxnSpMkLst>
            <pc:docMk/>
            <pc:sldMk cId="4129753806" sldId="257"/>
            <ac:cxnSpMk id="362" creationId="{F9128F40-A787-428C-B5BB-811C2E6FBFEF}"/>
          </ac:cxnSpMkLst>
        </pc:cxnChg>
        <pc:cxnChg chg="mod">
          <ac:chgData name="Amelia Veith" userId="15bdf0d5-432d-4157-83ae-63e3a7e1dc2c" providerId="ADAL" clId="{19C312D9-C55A-46B0-BA4E-DABCC52D3103}" dt="2022-01-24T23:40:07.692" v="2969" actId="165"/>
          <ac:cxnSpMkLst>
            <pc:docMk/>
            <pc:sldMk cId="4129753806" sldId="257"/>
            <ac:cxnSpMk id="363" creationId="{2FBD2900-A548-4E7D-9606-420D2954CEA1}"/>
          </ac:cxnSpMkLst>
        </pc:cxnChg>
        <pc:cxnChg chg="mod">
          <ac:chgData name="Amelia Veith" userId="15bdf0d5-432d-4157-83ae-63e3a7e1dc2c" providerId="ADAL" clId="{19C312D9-C55A-46B0-BA4E-DABCC52D3103}" dt="2022-01-24T23:40:07.692" v="2969" actId="165"/>
          <ac:cxnSpMkLst>
            <pc:docMk/>
            <pc:sldMk cId="4129753806" sldId="257"/>
            <ac:cxnSpMk id="364" creationId="{08069C83-30BB-4205-B04A-82894DCB2B4E}"/>
          </ac:cxnSpMkLst>
        </pc:cxnChg>
        <pc:cxnChg chg="mod">
          <ac:chgData name="Amelia Veith" userId="15bdf0d5-432d-4157-83ae-63e3a7e1dc2c" providerId="ADAL" clId="{19C312D9-C55A-46B0-BA4E-DABCC52D3103}" dt="2022-01-24T23:40:07.692" v="2969" actId="165"/>
          <ac:cxnSpMkLst>
            <pc:docMk/>
            <pc:sldMk cId="4129753806" sldId="257"/>
            <ac:cxnSpMk id="365" creationId="{ABCE0FE4-CB1B-4F35-804C-0426544973CF}"/>
          </ac:cxnSpMkLst>
        </pc:cxnChg>
        <pc:cxnChg chg="mod">
          <ac:chgData name="Amelia Veith" userId="15bdf0d5-432d-4157-83ae-63e3a7e1dc2c" providerId="ADAL" clId="{19C312D9-C55A-46B0-BA4E-DABCC52D3103}" dt="2022-01-24T23:40:07.692" v="2969" actId="165"/>
          <ac:cxnSpMkLst>
            <pc:docMk/>
            <pc:sldMk cId="4129753806" sldId="257"/>
            <ac:cxnSpMk id="366" creationId="{96A79AAD-BA9C-4093-A753-AC619580671B}"/>
          </ac:cxnSpMkLst>
        </pc:cxnChg>
        <pc:cxnChg chg="mod">
          <ac:chgData name="Amelia Veith" userId="15bdf0d5-432d-4157-83ae-63e3a7e1dc2c" providerId="ADAL" clId="{19C312D9-C55A-46B0-BA4E-DABCC52D3103}" dt="2022-01-24T23:40:07.692" v="2969" actId="165"/>
          <ac:cxnSpMkLst>
            <pc:docMk/>
            <pc:sldMk cId="4129753806" sldId="257"/>
            <ac:cxnSpMk id="367" creationId="{DB98D255-BAE6-4685-88AA-1F9DBDA64684}"/>
          </ac:cxnSpMkLst>
        </pc:cxnChg>
        <pc:cxnChg chg="mod">
          <ac:chgData name="Amelia Veith" userId="15bdf0d5-432d-4157-83ae-63e3a7e1dc2c" providerId="ADAL" clId="{19C312D9-C55A-46B0-BA4E-DABCC52D3103}" dt="2022-01-24T23:40:07.692" v="2969" actId="165"/>
          <ac:cxnSpMkLst>
            <pc:docMk/>
            <pc:sldMk cId="4129753806" sldId="257"/>
            <ac:cxnSpMk id="368" creationId="{A74BB1D9-00C3-4EF4-A2E3-9D935F7C5BC4}"/>
          </ac:cxnSpMkLst>
        </pc:cxnChg>
        <pc:cxnChg chg="mod">
          <ac:chgData name="Amelia Veith" userId="15bdf0d5-432d-4157-83ae-63e3a7e1dc2c" providerId="ADAL" clId="{19C312D9-C55A-46B0-BA4E-DABCC52D3103}" dt="2022-01-24T23:40:07.692" v="2969" actId="165"/>
          <ac:cxnSpMkLst>
            <pc:docMk/>
            <pc:sldMk cId="4129753806" sldId="257"/>
            <ac:cxnSpMk id="369" creationId="{76A1DC87-6C64-48C7-9C82-83B024AD46F2}"/>
          </ac:cxnSpMkLst>
        </pc:cxnChg>
        <pc:cxnChg chg="mod">
          <ac:chgData name="Amelia Veith" userId="15bdf0d5-432d-4157-83ae-63e3a7e1dc2c" providerId="ADAL" clId="{19C312D9-C55A-46B0-BA4E-DABCC52D3103}" dt="2022-01-24T23:40:07.692" v="2969" actId="165"/>
          <ac:cxnSpMkLst>
            <pc:docMk/>
            <pc:sldMk cId="4129753806" sldId="257"/>
            <ac:cxnSpMk id="370" creationId="{92EB42E6-C7EC-45B9-A033-8048D4F59B67}"/>
          </ac:cxnSpMkLst>
        </pc:cxnChg>
        <pc:cxnChg chg="mod">
          <ac:chgData name="Amelia Veith" userId="15bdf0d5-432d-4157-83ae-63e3a7e1dc2c" providerId="ADAL" clId="{19C312D9-C55A-46B0-BA4E-DABCC52D3103}" dt="2022-01-24T23:40:07.692" v="2969" actId="165"/>
          <ac:cxnSpMkLst>
            <pc:docMk/>
            <pc:sldMk cId="4129753806" sldId="257"/>
            <ac:cxnSpMk id="373" creationId="{BC960920-79E4-4F60-A8B6-26D27E46A4DB}"/>
          </ac:cxnSpMkLst>
        </pc:cxnChg>
        <pc:cxnChg chg="mod">
          <ac:chgData name="Amelia Veith" userId="15bdf0d5-432d-4157-83ae-63e3a7e1dc2c" providerId="ADAL" clId="{19C312D9-C55A-46B0-BA4E-DABCC52D3103}" dt="2022-01-24T23:40:07.692" v="2969" actId="165"/>
          <ac:cxnSpMkLst>
            <pc:docMk/>
            <pc:sldMk cId="4129753806" sldId="257"/>
            <ac:cxnSpMk id="375" creationId="{BED01EE4-736D-4DF2-B715-D2DE18208BD4}"/>
          </ac:cxnSpMkLst>
        </pc:cxnChg>
        <pc:cxnChg chg="mod">
          <ac:chgData name="Amelia Veith" userId="15bdf0d5-432d-4157-83ae-63e3a7e1dc2c" providerId="ADAL" clId="{19C312D9-C55A-46B0-BA4E-DABCC52D3103}" dt="2022-01-24T23:40:07.692" v="2969" actId="165"/>
          <ac:cxnSpMkLst>
            <pc:docMk/>
            <pc:sldMk cId="4129753806" sldId="257"/>
            <ac:cxnSpMk id="376" creationId="{654750EF-9AE0-49D3-B5AB-306F52076F8A}"/>
          </ac:cxnSpMkLst>
        </pc:cxnChg>
        <pc:cxnChg chg="del mod">
          <ac:chgData name="Amelia Veith" userId="15bdf0d5-432d-4157-83ae-63e3a7e1dc2c" providerId="ADAL" clId="{19C312D9-C55A-46B0-BA4E-DABCC52D3103}" dt="2021-12-02T21:57:25.452" v="1875" actId="478"/>
          <ac:cxnSpMkLst>
            <pc:docMk/>
            <pc:sldMk cId="4129753806" sldId="257"/>
            <ac:cxnSpMk id="376" creationId="{E7BA04BA-57F9-486A-9706-582F23F85678}"/>
          </ac:cxnSpMkLst>
        </pc:cxnChg>
        <pc:cxnChg chg="del mod">
          <ac:chgData name="Amelia Veith" userId="15bdf0d5-432d-4157-83ae-63e3a7e1dc2c" providerId="ADAL" clId="{19C312D9-C55A-46B0-BA4E-DABCC52D3103}" dt="2021-12-02T21:57:30.494" v="1876" actId="478"/>
          <ac:cxnSpMkLst>
            <pc:docMk/>
            <pc:sldMk cId="4129753806" sldId="257"/>
            <ac:cxnSpMk id="377" creationId="{8ACCAB63-1998-4C04-9DDA-63B28AFBD1F4}"/>
          </ac:cxnSpMkLst>
        </pc:cxnChg>
        <pc:cxnChg chg="mod">
          <ac:chgData name="Amelia Veith" userId="15bdf0d5-432d-4157-83ae-63e3a7e1dc2c" providerId="ADAL" clId="{19C312D9-C55A-46B0-BA4E-DABCC52D3103}" dt="2022-01-24T23:40:07.692" v="2969" actId="165"/>
          <ac:cxnSpMkLst>
            <pc:docMk/>
            <pc:sldMk cId="4129753806" sldId="257"/>
            <ac:cxnSpMk id="377" creationId="{FFAD1FF0-35C4-4430-84F0-97A598F5FBB1}"/>
          </ac:cxnSpMkLst>
        </pc:cxnChg>
        <pc:cxnChg chg="del mod">
          <ac:chgData name="Amelia Veith" userId="15bdf0d5-432d-4157-83ae-63e3a7e1dc2c" providerId="ADAL" clId="{19C312D9-C55A-46B0-BA4E-DABCC52D3103}" dt="2021-12-02T21:57:20.569" v="1874" actId="478"/>
          <ac:cxnSpMkLst>
            <pc:docMk/>
            <pc:sldMk cId="4129753806" sldId="257"/>
            <ac:cxnSpMk id="378" creationId="{8EF709FE-CD72-4B5D-9405-E29DFEB4CC06}"/>
          </ac:cxnSpMkLst>
        </pc:cxnChg>
        <pc:cxnChg chg="mod">
          <ac:chgData name="Amelia Veith" userId="15bdf0d5-432d-4157-83ae-63e3a7e1dc2c" providerId="ADAL" clId="{19C312D9-C55A-46B0-BA4E-DABCC52D3103}" dt="2022-01-24T23:40:07.692" v="2969" actId="165"/>
          <ac:cxnSpMkLst>
            <pc:docMk/>
            <pc:sldMk cId="4129753806" sldId="257"/>
            <ac:cxnSpMk id="378" creationId="{A4CF1B09-F0CF-492B-90B9-3F5B5F7C0C15}"/>
          </ac:cxnSpMkLst>
        </pc:cxnChg>
        <pc:cxnChg chg="mod">
          <ac:chgData name="Amelia Veith" userId="15bdf0d5-432d-4157-83ae-63e3a7e1dc2c" providerId="ADAL" clId="{19C312D9-C55A-46B0-BA4E-DABCC52D3103}" dt="2021-12-02T21:56:07.592" v="1852"/>
          <ac:cxnSpMkLst>
            <pc:docMk/>
            <pc:sldMk cId="4129753806" sldId="257"/>
            <ac:cxnSpMk id="379" creationId="{A904F5C4-2BFF-447C-864A-73CA48B56FA0}"/>
          </ac:cxnSpMkLst>
        </pc:cxnChg>
        <pc:cxnChg chg="mod">
          <ac:chgData name="Amelia Veith" userId="15bdf0d5-432d-4157-83ae-63e3a7e1dc2c" providerId="ADAL" clId="{19C312D9-C55A-46B0-BA4E-DABCC52D3103}" dt="2021-12-02T21:56:07.592" v="1852"/>
          <ac:cxnSpMkLst>
            <pc:docMk/>
            <pc:sldMk cId="4129753806" sldId="257"/>
            <ac:cxnSpMk id="380" creationId="{11AB1046-DC73-4742-967B-59E0E0E78467}"/>
          </ac:cxnSpMkLst>
        </pc:cxnChg>
        <pc:cxnChg chg="mod">
          <ac:chgData name="Amelia Veith" userId="15bdf0d5-432d-4157-83ae-63e3a7e1dc2c" providerId="ADAL" clId="{19C312D9-C55A-46B0-BA4E-DABCC52D3103}" dt="2021-12-02T21:56:07.592" v="1852"/>
          <ac:cxnSpMkLst>
            <pc:docMk/>
            <pc:sldMk cId="4129753806" sldId="257"/>
            <ac:cxnSpMk id="381" creationId="{5947DF02-5759-47D8-B863-1836DEDC2FDC}"/>
          </ac:cxnSpMkLst>
        </pc:cxnChg>
        <pc:cxnChg chg="del mod">
          <ac:chgData name="Amelia Veith" userId="15bdf0d5-432d-4157-83ae-63e3a7e1dc2c" providerId="ADAL" clId="{19C312D9-C55A-46B0-BA4E-DABCC52D3103}" dt="2021-12-02T21:57:11.208" v="1872" actId="478"/>
          <ac:cxnSpMkLst>
            <pc:docMk/>
            <pc:sldMk cId="4129753806" sldId="257"/>
            <ac:cxnSpMk id="382" creationId="{170F235F-0C47-4570-A1D8-7AB946D2FF92}"/>
          </ac:cxnSpMkLst>
        </pc:cxnChg>
        <pc:cxnChg chg="mod">
          <ac:chgData name="Amelia Veith" userId="15bdf0d5-432d-4157-83ae-63e3a7e1dc2c" providerId="ADAL" clId="{19C312D9-C55A-46B0-BA4E-DABCC52D3103}" dt="2022-01-24T23:40:07.692" v="2969" actId="165"/>
          <ac:cxnSpMkLst>
            <pc:docMk/>
            <pc:sldMk cId="4129753806" sldId="257"/>
            <ac:cxnSpMk id="382" creationId="{6CCA5D6B-46EB-439C-8E05-F992C15DA20C}"/>
          </ac:cxnSpMkLst>
        </pc:cxnChg>
        <pc:cxnChg chg="mod">
          <ac:chgData name="Amelia Veith" userId="15bdf0d5-432d-4157-83ae-63e3a7e1dc2c" providerId="ADAL" clId="{19C312D9-C55A-46B0-BA4E-DABCC52D3103}" dt="2022-01-24T23:40:07.692" v="2969" actId="165"/>
          <ac:cxnSpMkLst>
            <pc:docMk/>
            <pc:sldMk cId="4129753806" sldId="257"/>
            <ac:cxnSpMk id="383" creationId="{283FEA05-0A8A-4343-9A4A-D72FC52DAA7A}"/>
          </ac:cxnSpMkLst>
        </pc:cxnChg>
        <pc:cxnChg chg="del mod">
          <ac:chgData name="Amelia Veith" userId="15bdf0d5-432d-4157-83ae-63e3a7e1dc2c" providerId="ADAL" clId="{19C312D9-C55A-46B0-BA4E-DABCC52D3103}" dt="2021-12-02T21:57:15.858" v="1873" actId="478"/>
          <ac:cxnSpMkLst>
            <pc:docMk/>
            <pc:sldMk cId="4129753806" sldId="257"/>
            <ac:cxnSpMk id="383" creationId="{A4622474-0614-44C7-9589-1C5D21899B8C}"/>
          </ac:cxnSpMkLst>
        </pc:cxnChg>
        <pc:cxnChg chg="mod">
          <ac:chgData name="Amelia Veith" userId="15bdf0d5-432d-4157-83ae-63e3a7e1dc2c" providerId="ADAL" clId="{19C312D9-C55A-46B0-BA4E-DABCC52D3103}" dt="2022-01-24T23:40:07.692" v="2969" actId="165"/>
          <ac:cxnSpMkLst>
            <pc:docMk/>
            <pc:sldMk cId="4129753806" sldId="257"/>
            <ac:cxnSpMk id="384" creationId="{B020AEF4-1F60-46ED-B13C-5635EDB52444}"/>
          </ac:cxnSpMkLst>
        </pc:cxnChg>
        <pc:cxnChg chg="del mod">
          <ac:chgData name="Amelia Veith" userId="15bdf0d5-432d-4157-83ae-63e3a7e1dc2c" providerId="ADAL" clId="{19C312D9-C55A-46B0-BA4E-DABCC52D3103}" dt="2021-12-02T21:57:08.604" v="1871" actId="478"/>
          <ac:cxnSpMkLst>
            <pc:docMk/>
            <pc:sldMk cId="4129753806" sldId="257"/>
            <ac:cxnSpMk id="384" creationId="{C51150AE-8A8B-4ADF-B4AE-7DA387085B70}"/>
          </ac:cxnSpMkLst>
        </pc:cxnChg>
        <pc:cxnChg chg="mod">
          <ac:chgData name="Amelia Veith" userId="15bdf0d5-432d-4157-83ae-63e3a7e1dc2c" providerId="ADAL" clId="{19C312D9-C55A-46B0-BA4E-DABCC52D3103}" dt="2022-01-24T23:40:07.692" v="2969" actId="165"/>
          <ac:cxnSpMkLst>
            <pc:docMk/>
            <pc:sldMk cId="4129753806" sldId="257"/>
            <ac:cxnSpMk id="396" creationId="{425BE040-A01E-4B69-AFDF-BF08829F7981}"/>
          </ac:cxnSpMkLst>
        </pc:cxnChg>
        <pc:cxnChg chg="mod">
          <ac:chgData name="Amelia Veith" userId="15bdf0d5-432d-4157-83ae-63e3a7e1dc2c" providerId="ADAL" clId="{19C312D9-C55A-46B0-BA4E-DABCC52D3103}" dt="2022-01-24T23:40:07.692" v="2969" actId="165"/>
          <ac:cxnSpMkLst>
            <pc:docMk/>
            <pc:sldMk cId="4129753806" sldId="257"/>
            <ac:cxnSpMk id="397" creationId="{8EF2A379-7452-4012-B69B-5217FA43247F}"/>
          </ac:cxnSpMkLst>
        </pc:cxnChg>
        <pc:cxnChg chg="mod">
          <ac:chgData name="Amelia Veith" userId="15bdf0d5-432d-4157-83ae-63e3a7e1dc2c" providerId="ADAL" clId="{19C312D9-C55A-46B0-BA4E-DABCC52D3103}" dt="2022-01-24T23:40:07.692" v="2969" actId="165"/>
          <ac:cxnSpMkLst>
            <pc:docMk/>
            <pc:sldMk cId="4129753806" sldId="257"/>
            <ac:cxnSpMk id="398" creationId="{5430482C-F648-4E81-9AFD-232EB0B5D179}"/>
          </ac:cxnSpMkLst>
        </pc:cxnChg>
        <pc:cxnChg chg="mod">
          <ac:chgData name="Amelia Veith" userId="15bdf0d5-432d-4157-83ae-63e3a7e1dc2c" providerId="ADAL" clId="{19C312D9-C55A-46B0-BA4E-DABCC52D3103}" dt="2022-01-24T23:40:07.692" v="2969" actId="165"/>
          <ac:cxnSpMkLst>
            <pc:docMk/>
            <pc:sldMk cId="4129753806" sldId="257"/>
            <ac:cxnSpMk id="399" creationId="{184DDC1A-3348-4A60-A6BB-85402D321A34}"/>
          </ac:cxnSpMkLst>
        </pc:cxnChg>
        <pc:cxnChg chg="mod">
          <ac:chgData name="Amelia Veith" userId="15bdf0d5-432d-4157-83ae-63e3a7e1dc2c" providerId="ADAL" clId="{19C312D9-C55A-46B0-BA4E-DABCC52D3103}" dt="2022-01-24T23:40:07.692" v="2969" actId="165"/>
          <ac:cxnSpMkLst>
            <pc:docMk/>
            <pc:sldMk cId="4129753806" sldId="257"/>
            <ac:cxnSpMk id="400" creationId="{930E9098-0F20-4374-B189-8CF4906A425F}"/>
          </ac:cxnSpMkLst>
        </pc:cxnChg>
        <pc:cxnChg chg="mod">
          <ac:chgData name="Amelia Veith" userId="15bdf0d5-432d-4157-83ae-63e3a7e1dc2c" providerId="ADAL" clId="{19C312D9-C55A-46B0-BA4E-DABCC52D3103}" dt="2022-01-24T23:40:07.692" v="2969" actId="165"/>
          <ac:cxnSpMkLst>
            <pc:docMk/>
            <pc:sldMk cId="4129753806" sldId="257"/>
            <ac:cxnSpMk id="401" creationId="{F959164F-09AF-4236-BE3C-C547B97851CD}"/>
          </ac:cxnSpMkLst>
        </pc:cxnChg>
        <pc:cxnChg chg="mod">
          <ac:chgData name="Amelia Veith" userId="15bdf0d5-432d-4157-83ae-63e3a7e1dc2c" providerId="ADAL" clId="{19C312D9-C55A-46B0-BA4E-DABCC52D3103}" dt="2022-01-24T23:40:07.692" v="2969" actId="165"/>
          <ac:cxnSpMkLst>
            <pc:docMk/>
            <pc:sldMk cId="4129753806" sldId="257"/>
            <ac:cxnSpMk id="402" creationId="{F586D937-DFFF-4B10-98CD-15097CFBDCCA}"/>
          </ac:cxnSpMkLst>
        </pc:cxnChg>
        <pc:cxnChg chg="mod">
          <ac:chgData name="Amelia Veith" userId="15bdf0d5-432d-4157-83ae-63e3a7e1dc2c" providerId="ADAL" clId="{19C312D9-C55A-46B0-BA4E-DABCC52D3103}" dt="2022-01-24T23:40:07.692" v="2969" actId="165"/>
          <ac:cxnSpMkLst>
            <pc:docMk/>
            <pc:sldMk cId="4129753806" sldId="257"/>
            <ac:cxnSpMk id="403" creationId="{02ADE212-844E-4004-825B-8F927D45D946}"/>
          </ac:cxnSpMkLst>
        </pc:cxnChg>
        <pc:cxnChg chg="mod">
          <ac:chgData name="Amelia Veith" userId="15bdf0d5-432d-4157-83ae-63e3a7e1dc2c" providerId="ADAL" clId="{19C312D9-C55A-46B0-BA4E-DABCC52D3103}" dt="2022-01-24T23:40:07.692" v="2969" actId="165"/>
          <ac:cxnSpMkLst>
            <pc:docMk/>
            <pc:sldMk cId="4129753806" sldId="257"/>
            <ac:cxnSpMk id="404" creationId="{7A779559-38C7-40C3-A9AA-65417F5F7DD1}"/>
          </ac:cxnSpMkLst>
        </pc:cxnChg>
        <pc:cxnChg chg="mod">
          <ac:chgData name="Amelia Veith" userId="15bdf0d5-432d-4157-83ae-63e3a7e1dc2c" providerId="ADAL" clId="{19C312D9-C55A-46B0-BA4E-DABCC52D3103}" dt="2022-01-24T23:40:07.692" v="2969" actId="165"/>
          <ac:cxnSpMkLst>
            <pc:docMk/>
            <pc:sldMk cId="4129753806" sldId="257"/>
            <ac:cxnSpMk id="405" creationId="{5F09EF4C-3A8F-4C7F-8ED6-A196148CAA8C}"/>
          </ac:cxnSpMkLst>
        </pc:cxnChg>
        <pc:cxnChg chg="mod">
          <ac:chgData name="Amelia Veith" userId="15bdf0d5-432d-4157-83ae-63e3a7e1dc2c" providerId="ADAL" clId="{19C312D9-C55A-46B0-BA4E-DABCC52D3103}" dt="2022-01-24T23:40:07.692" v="2969" actId="165"/>
          <ac:cxnSpMkLst>
            <pc:docMk/>
            <pc:sldMk cId="4129753806" sldId="257"/>
            <ac:cxnSpMk id="406" creationId="{CF4E3247-1937-438F-9E60-BAA5599EDF6C}"/>
          </ac:cxnSpMkLst>
        </pc:cxnChg>
        <pc:cxnChg chg="mod">
          <ac:chgData name="Amelia Veith" userId="15bdf0d5-432d-4157-83ae-63e3a7e1dc2c" providerId="ADAL" clId="{19C312D9-C55A-46B0-BA4E-DABCC52D3103}" dt="2022-01-24T23:40:07.692" v="2969" actId="165"/>
          <ac:cxnSpMkLst>
            <pc:docMk/>
            <pc:sldMk cId="4129753806" sldId="257"/>
            <ac:cxnSpMk id="407" creationId="{B66ABCA9-069B-493C-9120-B1AA78DC5541}"/>
          </ac:cxnSpMkLst>
        </pc:cxnChg>
        <pc:cxnChg chg="mod">
          <ac:chgData name="Amelia Veith" userId="15bdf0d5-432d-4157-83ae-63e3a7e1dc2c" providerId="ADAL" clId="{19C312D9-C55A-46B0-BA4E-DABCC52D3103}" dt="2022-01-24T23:40:07.692" v="2969" actId="165"/>
          <ac:cxnSpMkLst>
            <pc:docMk/>
            <pc:sldMk cId="4129753806" sldId="257"/>
            <ac:cxnSpMk id="408" creationId="{0E201E2B-89D4-4784-A7E3-5D1BC9642010}"/>
          </ac:cxnSpMkLst>
        </pc:cxnChg>
        <pc:cxnChg chg="mod">
          <ac:chgData name="Amelia Veith" userId="15bdf0d5-432d-4157-83ae-63e3a7e1dc2c" providerId="ADAL" clId="{19C312D9-C55A-46B0-BA4E-DABCC52D3103}" dt="2022-01-24T23:40:07.692" v="2969" actId="165"/>
          <ac:cxnSpMkLst>
            <pc:docMk/>
            <pc:sldMk cId="4129753806" sldId="257"/>
            <ac:cxnSpMk id="409" creationId="{81FD5192-98FD-4D83-A638-A0ADA0BE90C2}"/>
          </ac:cxnSpMkLst>
        </pc:cxnChg>
        <pc:cxnChg chg="mod">
          <ac:chgData name="Amelia Veith" userId="15bdf0d5-432d-4157-83ae-63e3a7e1dc2c" providerId="ADAL" clId="{19C312D9-C55A-46B0-BA4E-DABCC52D3103}" dt="2022-01-24T23:40:07.692" v="2969" actId="165"/>
          <ac:cxnSpMkLst>
            <pc:docMk/>
            <pc:sldMk cId="4129753806" sldId="257"/>
            <ac:cxnSpMk id="410" creationId="{DA747BCF-56CB-449B-86D4-29819ABE7727}"/>
          </ac:cxnSpMkLst>
        </pc:cxnChg>
        <pc:cxnChg chg="mod">
          <ac:chgData name="Amelia Veith" userId="15bdf0d5-432d-4157-83ae-63e3a7e1dc2c" providerId="ADAL" clId="{19C312D9-C55A-46B0-BA4E-DABCC52D3103}" dt="2022-01-24T23:40:07.692" v="2969" actId="165"/>
          <ac:cxnSpMkLst>
            <pc:docMk/>
            <pc:sldMk cId="4129753806" sldId="257"/>
            <ac:cxnSpMk id="411" creationId="{6855786A-BF80-4514-883D-F358602062BF}"/>
          </ac:cxnSpMkLst>
        </pc:cxnChg>
        <pc:cxnChg chg="mod">
          <ac:chgData name="Amelia Veith" userId="15bdf0d5-432d-4157-83ae-63e3a7e1dc2c" providerId="ADAL" clId="{19C312D9-C55A-46B0-BA4E-DABCC52D3103}" dt="2022-01-24T23:40:07.692" v="2969" actId="165"/>
          <ac:cxnSpMkLst>
            <pc:docMk/>
            <pc:sldMk cId="4129753806" sldId="257"/>
            <ac:cxnSpMk id="412" creationId="{041C3562-FA4C-48A3-AA96-65DAE4236F05}"/>
          </ac:cxnSpMkLst>
        </pc:cxnChg>
        <pc:cxnChg chg="mod">
          <ac:chgData name="Amelia Veith" userId="15bdf0d5-432d-4157-83ae-63e3a7e1dc2c" providerId="ADAL" clId="{19C312D9-C55A-46B0-BA4E-DABCC52D3103}" dt="2022-01-24T23:40:07.692" v="2969" actId="165"/>
          <ac:cxnSpMkLst>
            <pc:docMk/>
            <pc:sldMk cId="4129753806" sldId="257"/>
            <ac:cxnSpMk id="415" creationId="{15E34469-4316-4445-88FE-828909D6ADBE}"/>
          </ac:cxnSpMkLst>
        </pc:cxnChg>
        <pc:cxnChg chg="mod">
          <ac:chgData name="Amelia Veith" userId="15bdf0d5-432d-4157-83ae-63e3a7e1dc2c" providerId="ADAL" clId="{19C312D9-C55A-46B0-BA4E-DABCC52D3103}" dt="2022-01-24T23:40:07.692" v="2969" actId="165"/>
          <ac:cxnSpMkLst>
            <pc:docMk/>
            <pc:sldMk cId="4129753806" sldId="257"/>
            <ac:cxnSpMk id="416" creationId="{774F21E4-EADC-4CD9-B264-80FF146431CD}"/>
          </ac:cxnSpMkLst>
        </pc:cxnChg>
        <pc:cxnChg chg="mod">
          <ac:chgData name="Amelia Veith" userId="15bdf0d5-432d-4157-83ae-63e3a7e1dc2c" providerId="ADAL" clId="{19C312D9-C55A-46B0-BA4E-DABCC52D3103}" dt="2022-01-24T23:40:07.692" v="2969" actId="165"/>
          <ac:cxnSpMkLst>
            <pc:docMk/>
            <pc:sldMk cId="4129753806" sldId="257"/>
            <ac:cxnSpMk id="417" creationId="{660D9CA7-C358-4EDF-B9DF-84EB4541E56D}"/>
          </ac:cxnSpMkLst>
        </pc:cxnChg>
        <pc:cxnChg chg="mod">
          <ac:chgData name="Amelia Veith" userId="15bdf0d5-432d-4157-83ae-63e3a7e1dc2c" providerId="ADAL" clId="{19C312D9-C55A-46B0-BA4E-DABCC52D3103}" dt="2022-01-24T23:40:07.692" v="2969" actId="165"/>
          <ac:cxnSpMkLst>
            <pc:docMk/>
            <pc:sldMk cId="4129753806" sldId="257"/>
            <ac:cxnSpMk id="420" creationId="{33E7DC47-040C-45DE-814D-0F6D12785820}"/>
          </ac:cxnSpMkLst>
        </pc:cxnChg>
        <pc:cxnChg chg="mod">
          <ac:chgData name="Amelia Veith" userId="15bdf0d5-432d-4157-83ae-63e3a7e1dc2c" providerId="ADAL" clId="{19C312D9-C55A-46B0-BA4E-DABCC52D3103}" dt="2022-01-24T23:40:07.692" v="2969" actId="165"/>
          <ac:cxnSpMkLst>
            <pc:docMk/>
            <pc:sldMk cId="4129753806" sldId="257"/>
            <ac:cxnSpMk id="421" creationId="{636FA7A9-6E92-4866-9F96-6E093429EDC4}"/>
          </ac:cxnSpMkLst>
        </pc:cxnChg>
        <pc:cxnChg chg="mod">
          <ac:chgData name="Amelia Veith" userId="15bdf0d5-432d-4157-83ae-63e3a7e1dc2c" providerId="ADAL" clId="{19C312D9-C55A-46B0-BA4E-DABCC52D3103}" dt="2022-01-24T23:40:07.692" v="2969" actId="165"/>
          <ac:cxnSpMkLst>
            <pc:docMk/>
            <pc:sldMk cId="4129753806" sldId="257"/>
            <ac:cxnSpMk id="423" creationId="{BE66E54E-AE9C-4FA9-891B-F417520BDA55}"/>
          </ac:cxnSpMkLst>
        </pc:cxnChg>
        <pc:cxnChg chg="mod">
          <ac:chgData name="Amelia Veith" userId="15bdf0d5-432d-4157-83ae-63e3a7e1dc2c" providerId="ADAL" clId="{19C312D9-C55A-46B0-BA4E-DABCC52D3103}" dt="2022-01-24T23:40:07.692" v="2969" actId="165"/>
          <ac:cxnSpMkLst>
            <pc:docMk/>
            <pc:sldMk cId="4129753806" sldId="257"/>
            <ac:cxnSpMk id="429" creationId="{66733B26-C1F1-4A4C-813F-C02184AA36B6}"/>
          </ac:cxnSpMkLst>
        </pc:cxnChg>
        <pc:cxnChg chg="mod">
          <ac:chgData name="Amelia Veith" userId="15bdf0d5-432d-4157-83ae-63e3a7e1dc2c" providerId="ADAL" clId="{19C312D9-C55A-46B0-BA4E-DABCC52D3103}" dt="2022-01-24T23:40:07.692" v="2969" actId="165"/>
          <ac:cxnSpMkLst>
            <pc:docMk/>
            <pc:sldMk cId="4129753806" sldId="257"/>
            <ac:cxnSpMk id="430" creationId="{451DC356-A8E8-4569-B351-C2F0DAA3C03E}"/>
          </ac:cxnSpMkLst>
        </pc:cxnChg>
        <pc:cxnChg chg="mod">
          <ac:chgData name="Amelia Veith" userId="15bdf0d5-432d-4157-83ae-63e3a7e1dc2c" providerId="ADAL" clId="{19C312D9-C55A-46B0-BA4E-DABCC52D3103}" dt="2022-01-24T23:40:07.692" v="2969" actId="165"/>
          <ac:cxnSpMkLst>
            <pc:docMk/>
            <pc:sldMk cId="4129753806" sldId="257"/>
            <ac:cxnSpMk id="431" creationId="{7479E270-543F-4F87-AC06-1A0B2A94876A}"/>
          </ac:cxnSpMkLst>
        </pc:cxnChg>
        <pc:cxnChg chg="mod">
          <ac:chgData name="Amelia Veith" userId="15bdf0d5-432d-4157-83ae-63e3a7e1dc2c" providerId="ADAL" clId="{19C312D9-C55A-46B0-BA4E-DABCC52D3103}" dt="2022-01-24T23:40:07.692" v="2969" actId="165"/>
          <ac:cxnSpMkLst>
            <pc:docMk/>
            <pc:sldMk cId="4129753806" sldId="257"/>
            <ac:cxnSpMk id="432" creationId="{0F550882-6863-4BA7-9738-DF1A397B2426}"/>
          </ac:cxnSpMkLst>
        </pc:cxnChg>
        <pc:cxnChg chg="mod">
          <ac:chgData name="Amelia Veith" userId="15bdf0d5-432d-4157-83ae-63e3a7e1dc2c" providerId="ADAL" clId="{19C312D9-C55A-46B0-BA4E-DABCC52D3103}" dt="2022-01-24T23:40:07.692" v="2969" actId="165"/>
          <ac:cxnSpMkLst>
            <pc:docMk/>
            <pc:sldMk cId="4129753806" sldId="257"/>
            <ac:cxnSpMk id="433" creationId="{025E16C1-7201-4C5B-B5E0-B0A92171CF93}"/>
          </ac:cxnSpMkLst>
        </pc:cxnChg>
        <pc:cxnChg chg="mod">
          <ac:chgData name="Amelia Veith" userId="15bdf0d5-432d-4157-83ae-63e3a7e1dc2c" providerId="ADAL" clId="{19C312D9-C55A-46B0-BA4E-DABCC52D3103}" dt="2022-01-24T23:40:07.692" v="2969" actId="165"/>
          <ac:cxnSpMkLst>
            <pc:docMk/>
            <pc:sldMk cId="4129753806" sldId="257"/>
            <ac:cxnSpMk id="434" creationId="{BAEB0847-EAAF-434C-ABF4-6DF406F027B4}"/>
          </ac:cxnSpMkLst>
        </pc:cxnChg>
        <pc:cxnChg chg="mod">
          <ac:chgData name="Amelia Veith" userId="15bdf0d5-432d-4157-83ae-63e3a7e1dc2c" providerId="ADAL" clId="{19C312D9-C55A-46B0-BA4E-DABCC52D3103}" dt="2022-01-24T23:40:07.692" v="2969" actId="165"/>
          <ac:cxnSpMkLst>
            <pc:docMk/>
            <pc:sldMk cId="4129753806" sldId="257"/>
            <ac:cxnSpMk id="435" creationId="{5314B13B-B127-4E8E-A46E-C627D32B7E98}"/>
          </ac:cxnSpMkLst>
        </pc:cxnChg>
        <pc:cxnChg chg="mod">
          <ac:chgData name="Amelia Veith" userId="15bdf0d5-432d-4157-83ae-63e3a7e1dc2c" providerId="ADAL" clId="{19C312D9-C55A-46B0-BA4E-DABCC52D3103}" dt="2022-01-24T23:40:07.692" v="2969" actId="165"/>
          <ac:cxnSpMkLst>
            <pc:docMk/>
            <pc:sldMk cId="4129753806" sldId="257"/>
            <ac:cxnSpMk id="436" creationId="{727CC715-388B-447A-9A6D-6C688CC254AD}"/>
          </ac:cxnSpMkLst>
        </pc:cxnChg>
        <pc:cxnChg chg="mod">
          <ac:chgData name="Amelia Veith" userId="15bdf0d5-432d-4157-83ae-63e3a7e1dc2c" providerId="ADAL" clId="{19C312D9-C55A-46B0-BA4E-DABCC52D3103}" dt="2022-01-24T23:40:07.692" v="2969" actId="165"/>
          <ac:cxnSpMkLst>
            <pc:docMk/>
            <pc:sldMk cId="4129753806" sldId="257"/>
            <ac:cxnSpMk id="437" creationId="{92893FC5-DC2B-4158-B98D-6234840D7570}"/>
          </ac:cxnSpMkLst>
        </pc:cxnChg>
        <pc:cxnChg chg="mod">
          <ac:chgData name="Amelia Veith" userId="15bdf0d5-432d-4157-83ae-63e3a7e1dc2c" providerId="ADAL" clId="{19C312D9-C55A-46B0-BA4E-DABCC52D3103}" dt="2022-01-24T23:40:07.692" v="2969" actId="165"/>
          <ac:cxnSpMkLst>
            <pc:docMk/>
            <pc:sldMk cId="4129753806" sldId="257"/>
            <ac:cxnSpMk id="438" creationId="{96FBECCF-3879-4D43-814C-0001CD4521D8}"/>
          </ac:cxnSpMkLst>
        </pc:cxnChg>
        <pc:cxnChg chg="mod">
          <ac:chgData name="Amelia Veith" userId="15bdf0d5-432d-4157-83ae-63e3a7e1dc2c" providerId="ADAL" clId="{19C312D9-C55A-46B0-BA4E-DABCC52D3103}" dt="2022-01-24T23:40:07.692" v="2969" actId="165"/>
          <ac:cxnSpMkLst>
            <pc:docMk/>
            <pc:sldMk cId="4129753806" sldId="257"/>
            <ac:cxnSpMk id="439" creationId="{99B37099-7438-4955-8217-6B5A75DA4DF5}"/>
          </ac:cxnSpMkLst>
        </pc:cxnChg>
        <pc:cxnChg chg="mod">
          <ac:chgData name="Amelia Veith" userId="15bdf0d5-432d-4157-83ae-63e3a7e1dc2c" providerId="ADAL" clId="{19C312D9-C55A-46B0-BA4E-DABCC52D3103}" dt="2022-01-24T23:40:07.692" v="2969" actId="165"/>
          <ac:cxnSpMkLst>
            <pc:docMk/>
            <pc:sldMk cId="4129753806" sldId="257"/>
            <ac:cxnSpMk id="440" creationId="{15B1D1EA-742E-49C6-883A-D666D6DA8CA9}"/>
          </ac:cxnSpMkLst>
        </pc:cxnChg>
        <pc:cxnChg chg="mod">
          <ac:chgData name="Amelia Veith" userId="15bdf0d5-432d-4157-83ae-63e3a7e1dc2c" providerId="ADAL" clId="{19C312D9-C55A-46B0-BA4E-DABCC52D3103}" dt="2022-01-24T23:40:07.692" v="2969" actId="165"/>
          <ac:cxnSpMkLst>
            <pc:docMk/>
            <pc:sldMk cId="4129753806" sldId="257"/>
            <ac:cxnSpMk id="441" creationId="{DFE30D45-A4B4-4AA0-89C0-B5900CD15F35}"/>
          </ac:cxnSpMkLst>
        </pc:cxnChg>
        <pc:cxnChg chg="mod">
          <ac:chgData name="Amelia Veith" userId="15bdf0d5-432d-4157-83ae-63e3a7e1dc2c" providerId="ADAL" clId="{19C312D9-C55A-46B0-BA4E-DABCC52D3103}" dt="2022-01-24T23:40:07.692" v="2969" actId="165"/>
          <ac:cxnSpMkLst>
            <pc:docMk/>
            <pc:sldMk cId="4129753806" sldId="257"/>
            <ac:cxnSpMk id="442" creationId="{8E8FB1E3-1D78-47A8-82ED-560FBAC636A0}"/>
          </ac:cxnSpMkLst>
        </pc:cxnChg>
        <pc:cxnChg chg="mod">
          <ac:chgData name="Amelia Veith" userId="15bdf0d5-432d-4157-83ae-63e3a7e1dc2c" providerId="ADAL" clId="{19C312D9-C55A-46B0-BA4E-DABCC52D3103}" dt="2022-01-24T23:40:07.692" v="2969" actId="165"/>
          <ac:cxnSpMkLst>
            <pc:docMk/>
            <pc:sldMk cId="4129753806" sldId="257"/>
            <ac:cxnSpMk id="443" creationId="{0349C7CE-A0F5-4153-8C16-1EDE6B2A5968}"/>
          </ac:cxnSpMkLst>
        </pc:cxnChg>
        <pc:cxnChg chg="mod">
          <ac:chgData name="Amelia Veith" userId="15bdf0d5-432d-4157-83ae-63e3a7e1dc2c" providerId="ADAL" clId="{19C312D9-C55A-46B0-BA4E-DABCC52D3103}" dt="2022-01-24T23:40:07.692" v="2969" actId="165"/>
          <ac:cxnSpMkLst>
            <pc:docMk/>
            <pc:sldMk cId="4129753806" sldId="257"/>
            <ac:cxnSpMk id="444" creationId="{49463845-5BC3-4719-924C-C72D92770655}"/>
          </ac:cxnSpMkLst>
        </pc:cxnChg>
        <pc:cxnChg chg="mod">
          <ac:chgData name="Amelia Veith" userId="15bdf0d5-432d-4157-83ae-63e3a7e1dc2c" providerId="ADAL" clId="{19C312D9-C55A-46B0-BA4E-DABCC52D3103}" dt="2022-01-24T23:40:07.692" v="2969" actId="165"/>
          <ac:cxnSpMkLst>
            <pc:docMk/>
            <pc:sldMk cId="4129753806" sldId="257"/>
            <ac:cxnSpMk id="445" creationId="{F35299E6-FE1F-4FD7-B638-68D3B83F54E2}"/>
          </ac:cxnSpMkLst>
        </pc:cxnChg>
        <pc:cxnChg chg="mod">
          <ac:chgData name="Amelia Veith" userId="15bdf0d5-432d-4157-83ae-63e3a7e1dc2c" providerId="ADAL" clId="{19C312D9-C55A-46B0-BA4E-DABCC52D3103}" dt="2022-01-24T23:40:07.692" v="2969" actId="165"/>
          <ac:cxnSpMkLst>
            <pc:docMk/>
            <pc:sldMk cId="4129753806" sldId="257"/>
            <ac:cxnSpMk id="446" creationId="{94060BB1-B9B3-4F92-88EC-735719640AD9}"/>
          </ac:cxnSpMkLst>
        </pc:cxnChg>
        <pc:cxnChg chg="mod">
          <ac:chgData name="Amelia Veith" userId="15bdf0d5-432d-4157-83ae-63e3a7e1dc2c" providerId="ADAL" clId="{19C312D9-C55A-46B0-BA4E-DABCC52D3103}" dt="2022-01-24T23:40:07.692" v="2969" actId="165"/>
          <ac:cxnSpMkLst>
            <pc:docMk/>
            <pc:sldMk cId="4129753806" sldId="257"/>
            <ac:cxnSpMk id="447" creationId="{C184CE68-C886-4956-8529-729FBB16D343}"/>
          </ac:cxnSpMkLst>
        </pc:cxnChg>
        <pc:cxnChg chg="mod">
          <ac:chgData name="Amelia Veith" userId="15bdf0d5-432d-4157-83ae-63e3a7e1dc2c" providerId="ADAL" clId="{19C312D9-C55A-46B0-BA4E-DABCC52D3103}" dt="2022-01-24T23:40:07.692" v="2969" actId="165"/>
          <ac:cxnSpMkLst>
            <pc:docMk/>
            <pc:sldMk cId="4129753806" sldId="257"/>
            <ac:cxnSpMk id="448" creationId="{E6210E11-FEED-4058-8738-5A5C712ADDC5}"/>
          </ac:cxnSpMkLst>
        </pc:cxnChg>
        <pc:cxnChg chg="mod">
          <ac:chgData name="Amelia Veith" userId="15bdf0d5-432d-4157-83ae-63e3a7e1dc2c" providerId="ADAL" clId="{19C312D9-C55A-46B0-BA4E-DABCC52D3103}" dt="2022-01-24T23:40:07.692" v="2969" actId="165"/>
          <ac:cxnSpMkLst>
            <pc:docMk/>
            <pc:sldMk cId="4129753806" sldId="257"/>
            <ac:cxnSpMk id="449" creationId="{98678997-5A0C-4740-83E6-0445B30895E7}"/>
          </ac:cxnSpMkLst>
        </pc:cxnChg>
        <pc:cxnChg chg="mod">
          <ac:chgData name="Amelia Veith" userId="15bdf0d5-432d-4157-83ae-63e3a7e1dc2c" providerId="ADAL" clId="{19C312D9-C55A-46B0-BA4E-DABCC52D3103}" dt="2022-01-24T23:40:07.692" v="2969" actId="165"/>
          <ac:cxnSpMkLst>
            <pc:docMk/>
            <pc:sldMk cId="4129753806" sldId="257"/>
            <ac:cxnSpMk id="453" creationId="{86155AD8-47DC-4D33-B727-2E62BD77AE76}"/>
          </ac:cxnSpMkLst>
        </pc:cxnChg>
        <pc:cxnChg chg="mod">
          <ac:chgData name="Amelia Veith" userId="15bdf0d5-432d-4157-83ae-63e3a7e1dc2c" providerId="ADAL" clId="{19C312D9-C55A-46B0-BA4E-DABCC52D3103}" dt="2022-01-24T23:40:07.692" v="2969" actId="165"/>
          <ac:cxnSpMkLst>
            <pc:docMk/>
            <pc:sldMk cId="4129753806" sldId="257"/>
            <ac:cxnSpMk id="454" creationId="{C2D04480-D3C3-442E-903F-1D874894F6DF}"/>
          </ac:cxnSpMkLst>
        </pc:cxnChg>
        <pc:cxnChg chg="mod">
          <ac:chgData name="Amelia Veith" userId="15bdf0d5-432d-4157-83ae-63e3a7e1dc2c" providerId="ADAL" clId="{19C312D9-C55A-46B0-BA4E-DABCC52D3103}" dt="2022-01-24T23:40:07.692" v="2969" actId="165"/>
          <ac:cxnSpMkLst>
            <pc:docMk/>
            <pc:sldMk cId="4129753806" sldId="257"/>
            <ac:cxnSpMk id="455" creationId="{5D934C22-C4C5-45A8-9FC6-E6A59A2BF921}"/>
          </ac:cxnSpMkLst>
        </pc:cxnChg>
        <pc:cxnChg chg="mod">
          <ac:chgData name="Amelia Veith" userId="15bdf0d5-432d-4157-83ae-63e3a7e1dc2c" providerId="ADAL" clId="{19C312D9-C55A-46B0-BA4E-DABCC52D3103}" dt="2022-01-24T23:40:07.692" v="2969" actId="165"/>
          <ac:cxnSpMkLst>
            <pc:docMk/>
            <pc:sldMk cId="4129753806" sldId="257"/>
            <ac:cxnSpMk id="456" creationId="{564EEB61-9F34-41AB-B4E0-C6E00F059B48}"/>
          </ac:cxnSpMkLst>
        </pc:cxnChg>
        <pc:cxnChg chg="mod">
          <ac:chgData name="Amelia Veith" userId="15bdf0d5-432d-4157-83ae-63e3a7e1dc2c" providerId="ADAL" clId="{19C312D9-C55A-46B0-BA4E-DABCC52D3103}" dt="2022-01-24T23:40:07.692" v="2969" actId="165"/>
          <ac:cxnSpMkLst>
            <pc:docMk/>
            <pc:sldMk cId="4129753806" sldId="257"/>
            <ac:cxnSpMk id="457" creationId="{8AC4DED3-2DAE-4B88-A77A-432FD515D312}"/>
          </ac:cxnSpMkLst>
        </pc:cxnChg>
        <pc:cxnChg chg="mod">
          <ac:chgData name="Amelia Veith" userId="15bdf0d5-432d-4157-83ae-63e3a7e1dc2c" providerId="ADAL" clId="{19C312D9-C55A-46B0-BA4E-DABCC52D3103}" dt="2022-01-24T23:40:07.692" v="2969" actId="165"/>
          <ac:cxnSpMkLst>
            <pc:docMk/>
            <pc:sldMk cId="4129753806" sldId="257"/>
            <ac:cxnSpMk id="458" creationId="{C2DD866F-9EDC-455D-8F0C-C5EE8EA1E1FB}"/>
          </ac:cxnSpMkLst>
        </pc:cxnChg>
        <pc:cxnChg chg="mod">
          <ac:chgData name="Amelia Veith" userId="15bdf0d5-432d-4157-83ae-63e3a7e1dc2c" providerId="ADAL" clId="{19C312D9-C55A-46B0-BA4E-DABCC52D3103}" dt="2022-01-24T23:40:07.692" v="2969" actId="165"/>
          <ac:cxnSpMkLst>
            <pc:docMk/>
            <pc:sldMk cId="4129753806" sldId="257"/>
            <ac:cxnSpMk id="459" creationId="{C307E951-B3F5-491F-A10A-7035492FDBA7}"/>
          </ac:cxnSpMkLst>
        </pc:cxnChg>
        <pc:cxnChg chg="mod">
          <ac:chgData name="Amelia Veith" userId="15bdf0d5-432d-4157-83ae-63e3a7e1dc2c" providerId="ADAL" clId="{19C312D9-C55A-46B0-BA4E-DABCC52D3103}" dt="2022-01-24T23:40:07.692" v="2969" actId="165"/>
          <ac:cxnSpMkLst>
            <pc:docMk/>
            <pc:sldMk cId="4129753806" sldId="257"/>
            <ac:cxnSpMk id="460" creationId="{E5D359F0-0025-4767-9ABB-765F40CB3F3F}"/>
          </ac:cxnSpMkLst>
        </pc:cxnChg>
        <pc:cxnChg chg="mod">
          <ac:chgData name="Amelia Veith" userId="15bdf0d5-432d-4157-83ae-63e3a7e1dc2c" providerId="ADAL" clId="{19C312D9-C55A-46B0-BA4E-DABCC52D3103}" dt="2022-01-24T23:40:07.692" v="2969" actId="165"/>
          <ac:cxnSpMkLst>
            <pc:docMk/>
            <pc:sldMk cId="4129753806" sldId="257"/>
            <ac:cxnSpMk id="461" creationId="{C4AB985A-4509-430A-979D-B54303E9D4EB}"/>
          </ac:cxnSpMkLst>
        </pc:cxnChg>
        <pc:cxnChg chg="mod">
          <ac:chgData name="Amelia Veith" userId="15bdf0d5-432d-4157-83ae-63e3a7e1dc2c" providerId="ADAL" clId="{19C312D9-C55A-46B0-BA4E-DABCC52D3103}" dt="2022-01-24T23:40:07.692" v="2969" actId="165"/>
          <ac:cxnSpMkLst>
            <pc:docMk/>
            <pc:sldMk cId="4129753806" sldId="257"/>
            <ac:cxnSpMk id="462" creationId="{D9481F2D-553A-44EB-ACCD-61241F509744}"/>
          </ac:cxnSpMkLst>
        </pc:cxnChg>
        <pc:cxnChg chg="mod">
          <ac:chgData name="Amelia Veith" userId="15bdf0d5-432d-4157-83ae-63e3a7e1dc2c" providerId="ADAL" clId="{19C312D9-C55A-46B0-BA4E-DABCC52D3103}" dt="2022-01-24T23:40:07.692" v="2969" actId="165"/>
          <ac:cxnSpMkLst>
            <pc:docMk/>
            <pc:sldMk cId="4129753806" sldId="257"/>
            <ac:cxnSpMk id="463" creationId="{C384CE02-4CF5-43B0-8B7A-B265D97624CD}"/>
          </ac:cxnSpMkLst>
        </pc:cxnChg>
        <pc:cxnChg chg="mod">
          <ac:chgData name="Amelia Veith" userId="15bdf0d5-432d-4157-83ae-63e3a7e1dc2c" providerId="ADAL" clId="{19C312D9-C55A-46B0-BA4E-DABCC52D3103}" dt="2022-01-24T23:40:07.692" v="2969" actId="165"/>
          <ac:cxnSpMkLst>
            <pc:docMk/>
            <pc:sldMk cId="4129753806" sldId="257"/>
            <ac:cxnSpMk id="464" creationId="{6489898D-55E6-43B9-94EA-E6CEE8517521}"/>
          </ac:cxnSpMkLst>
        </pc:cxnChg>
        <pc:cxnChg chg="mod">
          <ac:chgData name="Amelia Veith" userId="15bdf0d5-432d-4157-83ae-63e3a7e1dc2c" providerId="ADAL" clId="{19C312D9-C55A-46B0-BA4E-DABCC52D3103}" dt="2022-01-24T23:40:07.692" v="2969" actId="165"/>
          <ac:cxnSpMkLst>
            <pc:docMk/>
            <pc:sldMk cId="4129753806" sldId="257"/>
            <ac:cxnSpMk id="465" creationId="{76A54ACD-DBA1-4A4B-B42A-E2F63355C87F}"/>
          </ac:cxnSpMkLst>
        </pc:cxnChg>
        <pc:cxnChg chg="mod">
          <ac:chgData name="Amelia Veith" userId="15bdf0d5-432d-4157-83ae-63e3a7e1dc2c" providerId="ADAL" clId="{19C312D9-C55A-46B0-BA4E-DABCC52D3103}" dt="2022-01-24T23:40:07.692" v="2969" actId="165"/>
          <ac:cxnSpMkLst>
            <pc:docMk/>
            <pc:sldMk cId="4129753806" sldId="257"/>
            <ac:cxnSpMk id="466" creationId="{9D3E9236-2537-4776-965C-0F2C887DACB2}"/>
          </ac:cxnSpMkLst>
        </pc:cxnChg>
        <pc:cxnChg chg="mod">
          <ac:chgData name="Amelia Veith" userId="15bdf0d5-432d-4157-83ae-63e3a7e1dc2c" providerId="ADAL" clId="{19C312D9-C55A-46B0-BA4E-DABCC52D3103}" dt="2022-01-24T23:40:07.692" v="2969" actId="165"/>
          <ac:cxnSpMkLst>
            <pc:docMk/>
            <pc:sldMk cId="4129753806" sldId="257"/>
            <ac:cxnSpMk id="467" creationId="{5BCCAAD9-046F-45EC-BA6D-8970E975087C}"/>
          </ac:cxnSpMkLst>
        </pc:cxnChg>
        <pc:cxnChg chg="mod">
          <ac:chgData name="Amelia Veith" userId="15bdf0d5-432d-4157-83ae-63e3a7e1dc2c" providerId="ADAL" clId="{19C312D9-C55A-46B0-BA4E-DABCC52D3103}" dt="2022-01-24T23:40:07.692" v="2969" actId="165"/>
          <ac:cxnSpMkLst>
            <pc:docMk/>
            <pc:sldMk cId="4129753806" sldId="257"/>
            <ac:cxnSpMk id="468" creationId="{9AE84D26-9437-4701-8C9A-04BA2B7FF193}"/>
          </ac:cxnSpMkLst>
        </pc:cxnChg>
        <pc:cxnChg chg="mod">
          <ac:chgData name="Amelia Veith" userId="15bdf0d5-432d-4157-83ae-63e3a7e1dc2c" providerId="ADAL" clId="{19C312D9-C55A-46B0-BA4E-DABCC52D3103}" dt="2022-01-24T23:40:07.692" v="2969" actId="165"/>
          <ac:cxnSpMkLst>
            <pc:docMk/>
            <pc:sldMk cId="4129753806" sldId="257"/>
            <ac:cxnSpMk id="469" creationId="{2C1A305C-E439-487B-8C42-785B2653A4DF}"/>
          </ac:cxnSpMkLst>
        </pc:cxnChg>
        <pc:cxnChg chg="add mod ord topLvl">
          <ac:chgData name="Amelia Veith" userId="15bdf0d5-432d-4157-83ae-63e3a7e1dc2c" providerId="ADAL" clId="{19C312D9-C55A-46B0-BA4E-DABCC52D3103}" dt="2022-01-24T23:40:07.692" v="2969" actId="165"/>
          <ac:cxnSpMkLst>
            <pc:docMk/>
            <pc:sldMk cId="4129753806" sldId="257"/>
            <ac:cxnSpMk id="473" creationId="{C5052F35-D506-4947-ADBF-1E08768B7A7F}"/>
          </ac:cxnSpMkLst>
        </pc:cxnChg>
        <pc:cxnChg chg="add mod ord topLvl">
          <ac:chgData name="Amelia Veith" userId="15bdf0d5-432d-4157-83ae-63e3a7e1dc2c" providerId="ADAL" clId="{19C312D9-C55A-46B0-BA4E-DABCC52D3103}" dt="2022-01-24T23:40:07.692" v="2969" actId="165"/>
          <ac:cxnSpMkLst>
            <pc:docMk/>
            <pc:sldMk cId="4129753806" sldId="257"/>
            <ac:cxnSpMk id="474" creationId="{43719723-9642-47C2-B1B6-65FA8829EAF2}"/>
          </ac:cxnSpMkLst>
        </pc:cxnChg>
        <pc:cxnChg chg="mod">
          <ac:chgData name="Amelia Veith" userId="15bdf0d5-432d-4157-83ae-63e3a7e1dc2c" providerId="ADAL" clId="{19C312D9-C55A-46B0-BA4E-DABCC52D3103}" dt="2022-01-24T23:40:07.692" v="2969" actId="165"/>
          <ac:cxnSpMkLst>
            <pc:docMk/>
            <pc:sldMk cId="4129753806" sldId="257"/>
            <ac:cxnSpMk id="483" creationId="{6768ADF6-C705-4A52-A2DB-70A3333853FF}"/>
          </ac:cxnSpMkLst>
        </pc:cxnChg>
        <pc:cxnChg chg="mod">
          <ac:chgData name="Amelia Veith" userId="15bdf0d5-432d-4157-83ae-63e3a7e1dc2c" providerId="ADAL" clId="{19C312D9-C55A-46B0-BA4E-DABCC52D3103}" dt="2022-01-24T23:40:07.692" v="2969" actId="165"/>
          <ac:cxnSpMkLst>
            <pc:docMk/>
            <pc:sldMk cId="4129753806" sldId="257"/>
            <ac:cxnSpMk id="484" creationId="{E523836B-AC1C-468B-BE03-7395FE295652}"/>
          </ac:cxnSpMkLst>
        </pc:cxnChg>
        <pc:cxnChg chg="mod">
          <ac:chgData name="Amelia Veith" userId="15bdf0d5-432d-4157-83ae-63e3a7e1dc2c" providerId="ADAL" clId="{19C312D9-C55A-46B0-BA4E-DABCC52D3103}" dt="2022-01-24T23:40:07.692" v="2969" actId="165"/>
          <ac:cxnSpMkLst>
            <pc:docMk/>
            <pc:sldMk cId="4129753806" sldId="257"/>
            <ac:cxnSpMk id="485" creationId="{81C3F720-B945-42AC-AB97-FAD20D2038F3}"/>
          </ac:cxnSpMkLst>
        </pc:cxnChg>
        <pc:cxnChg chg="mod">
          <ac:chgData name="Amelia Veith" userId="15bdf0d5-432d-4157-83ae-63e3a7e1dc2c" providerId="ADAL" clId="{19C312D9-C55A-46B0-BA4E-DABCC52D3103}" dt="2022-01-24T23:40:07.692" v="2969" actId="165"/>
          <ac:cxnSpMkLst>
            <pc:docMk/>
            <pc:sldMk cId="4129753806" sldId="257"/>
            <ac:cxnSpMk id="486" creationId="{9F7CFD13-AEBE-42AA-88BD-48C92EC5E0A9}"/>
          </ac:cxnSpMkLst>
        </pc:cxnChg>
        <pc:cxnChg chg="mod">
          <ac:chgData name="Amelia Veith" userId="15bdf0d5-432d-4157-83ae-63e3a7e1dc2c" providerId="ADAL" clId="{19C312D9-C55A-46B0-BA4E-DABCC52D3103}" dt="2022-01-24T23:40:07.692" v="2969" actId="165"/>
          <ac:cxnSpMkLst>
            <pc:docMk/>
            <pc:sldMk cId="4129753806" sldId="257"/>
            <ac:cxnSpMk id="490" creationId="{D31BB94D-6C79-4420-93E9-6042FAB3D7BA}"/>
          </ac:cxnSpMkLst>
        </pc:cxnChg>
        <pc:cxnChg chg="mod">
          <ac:chgData name="Amelia Veith" userId="15bdf0d5-432d-4157-83ae-63e3a7e1dc2c" providerId="ADAL" clId="{19C312D9-C55A-46B0-BA4E-DABCC52D3103}" dt="2022-01-24T23:40:07.692" v="2969" actId="165"/>
          <ac:cxnSpMkLst>
            <pc:docMk/>
            <pc:sldMk cId="4129753806" sldId="257"/>
            <ac:cxnSpMk id="491" creationId="{6B70002A-08D0-4ED8-B5B4-910C5FCA2E04}"/>
          </ac:cxnSpMkLst>
        </pc:cxnChg>
        <pc:cxnChg chg="mod">
          <ac:chgData name="Amelia Veith" userId="15bdf0d5-432d-4157-83ae-63e3a7e1dc2c" providerId="ADAL" clId="{19C312D9-C55A-46B0-BA4E-DABCC52D3103}" dt="2022-01-24T23:40:07.692" v="2969" actId="165"/>
          <ac:cxnSpMkLst>
            <pc:docMk/>
            <pc:sldMk cId="4129753806" sldId="257"/>
            <ac:cxnSpMk id="492" creationId="{6A4EB873-1F58-4E1F-8BE4-4896BD15463A}"/>
          </ac:cxnSpMkLst>
        </pc:cxnChg>
        <pc:cxnChg chg="mod">
          <ac:chgData name="Amelia Veith" userId="15bdf0d5-432d-4157-83ae-63e3a7e1dc2c" providerId="ADAL" clId="{19C312D9-C55A-46B0-BA4E-DABCC52D3103}" dt="2022-01-24T23:40:07.692" v="2969" actId="165"/>
          <ac:cxnSpMkLst>
            <pc:docMk/>
            <pc:sldMk cId="4129753806" sldId="257"/>
            <ac:cxnSpMk id="493" creationId="{184721D1-2264-4C9C-9981-8D6D59ED7A04}"/>
          </ac:cxnSpMkLst>
        </pc:cxnChg>
        <pc:cxnChg chg="mod">
          <ac:chgData name="Amelia Veith" userId="15bdf0d5-432d-4157-83ae-63e3a7e1dc2c" providerId="ADAL" clId="{19C312D9-C55A-46B0-BA4E-DABCC52D3103}" dt="2022-01-24T23:40:07.692" v="2969" actId="165"/>
          <ac:cxnSpMkLst>
            <pc:docMk/>
            <pc:sldMk cId="4129753806" sldId="257"/>
            <ac:cxnSpMk id="494" creationId="{7B9B8C18-CA89-43DE-A2DA-38978ABC0108}"/>
          </ac:cxnSpMkLst>
        </pc:cxnChg>
        <pc:cxnChg chg="mod">
          <ac:chgData name="Amelia Veith" userId="15bdf0d5-432d-4157-83ae-63e3a7e1dc2c" providerId="ADAL" clId="{19C312D9-C55A-46B0-BA4E-DABCC52D3103}" dt="2022-01-24T23:40:07.692" v="2969" actId="165"/>
          <ac:cxnSpMkLst>
            <pc:docMk/>
            <pc:sldMk cId="4129753806" sldId="257"/>
            <ac:cxnSpMk id="495" creationId="{B42E1345-AF5D-4B99-A1A3-011CC88EED07}"/>
          </ac:cxnSpMkLst>
        </pc:cxnChg>
        <pc:cxnChg chg="mod">
          <ac:chgData name="Amelia Veith" userId="15bdf0d5-432d-4157-83ae-63e3a7e1dc2c" providerId="ADAL" clId="{19C312D9-C55A-46B0-BA4E-DABCC52D3103}" dt="2022-01-24T23:40:07.692" v="2969" actId="165"/>
          <ac:cxnSpMkLst>
            <pc:docMk/>
            <pc:sldMk cId="4129753806" sldId="257"/>
            <ac:cxnSpMk id="496" creationId="{48337029-BE28-4F49-A0F7-7D4386374E0A}"/>
          </ac:cxnSpMkLst>
        </pc:cxnChg>
        <pc:cxnChg chg="mod">
          <ac:chgData name="Amelia Veith" userId="15bdf0d5-432d-4157-83ae-63e3a7e1dc2c" providerId="ADAL" clId="{19C312D9-C55A-46B0-BA4E-DABCC52D3103}" dt="2022-01-24T23:40:07.692" v="2969" actId="165"/>
          <ac:cxnSpMkLst>
            <pc:docMk/>
            <pc:sldMk cId="4129753806" sldId="257"/>
            <ac:cxnSpMk id="497" creationId="{856FF675-E72D-41E3-AA4D-9B53B735E6BF}"/>
          </ac:cxnSpMkLst>
        </pc:cxnChg>
        <pc:cxnChg chg="mod">
          <ac:chgData name="Amelia Veith" userId="15bdf0d5-432d-4157-83ae-63e3a7e1dc2c" providerId="ADAL" clId="{19C312D9-C55A-46B0-BA4E-DABCC52D3103}" dt="2022-01-24T23:40:07.692" v="2969" actId="165"/>
          <ac:cxnSpMkLst>
            <pc:docMk/>
            <pc:sldMk cId="4129753806" sldId="257"/>
            <ac:cxnSpMk id="498" creationId="{936450CB-CFC8-4184-B705-CB36AD93C7A5}"/>
          </ac:cxnSpMkLst>
        </pc:cxnChg>
        <pc:cxnChg chg="mod">
          <ac:chgData name="Amelia Veith" userId="15bdf0d5-432d-4157-83ae-63e3a7e1dc2c" providerId="ADAL" clId="{19C312D9-C55A-46B0-BA4E-DABCC52D3103}" dt="2022-01-24T23:40:07.692" v="2969" actId="165"/>
          <ac:cxnSpMkLst>
            <pc:docMk/>
            <pc:sldMk cId="4129753806" sldId="257"/>
            <ac:cxnSpMk id="499" creationId="{1219DB03-76A9-4EC1-A87C-FB0CE5F99E61}"/>
          </ac:cxnSpMkLst>
        </pc:cxnChg>
        <pc:cxnChg chg="mod">
          <ac:chgData name="Amelia Veith" userId="15bdf0d5-432d-4157-83ae-63e3a7e1dc2c" providerId="ADAL" clId="{19C312D9-C55A-46B0-BA4E-DABCC52D3103}" dt="2022-01-24T23:40:07.692" v="2969" actId="165"/>
          <ac:cxnSpMkLst>
            <pc:docMk/>
            <pc:sldMk cId="4129753806" sldId="257"/>
            <ac:cxnSpMk id="500" creationId="{2A9361ED-F4AA-4BAE-94AF-7B5F3F2DEF14}"/>
          </ac:cxnSpMkLst>
        </pc:cxnChg>
        <pc:cxnChg chg="mod">
          <ac:chgData name="Amelia Veith" userId="15bdf0d5-432d-4157-83ae-63e3a7e1dc2c" providerId="ADAL" clId="{19C312D9-C55A-46B0-BA4E-DABCC52D3103}" dt="2022-01-24T23:40:07.692" v="2969" actId="165"/>
          <ac:cxnSpMkLst>
            <pc:docMk/>
            <pc:sldMk cId="4129753806" sldId="257"/>
            <ac:cxnSpMk id="501" creationId="{25A1ED32-3D37-4706-9B0D-69EE9F1CB40C}"/>
          </ac:cxnSpMkLst>
        </pc:cxnChg>
        <pc:cxnChg chg="mod">
          <ac:chgData name="Amelia Veith" userId="15bdf0d5-432d-4157-83ae-63e3a7e1dc2c" providerId="ADAL" clId="{19C312D9-C55A-46B0-BA4E-DABCC52D3103}" dt="2022-01-24T23:40:07.692" v="2969" actId="165"/>
          <ac:cxnSpMkLst>
            <pc:docMk/>
            <pc:sldMk cId="4129753806" sldId="257"/>
            <ac:cxnSpMk id="502" creationId="{A4335900-70F2-472F-9CC3-05852DE6D105}"/>
          </ac:cxnSpMkLst>
        </pc:cxnChg>
        <pc:cxnChg chg="mod">
          <ac:chgData name="Amelia Veith" userId="15bdf0d5-432d-4157-83ae-63e3a7e1dc2c" providerId="ADAL" clId="{19C312D9-C55A-46B0-BA4E-DABCC52D3103}" dt="2022-01-24T23:40:07.692" v="2969" actId="165"/>
          <ac:cxnSpMkLst>
            <pc:docMk/>
            <pc:sldMk cId="4129753806" sldId="257"/>
            <ac:cxnSpMk id="503" creationId="{C2A0AA94-DD81-4344-880F-DFD5EE878808}"/>
          </ac:cxnSpMkLst>
        </pc:cxnChg>
        <pc:cxnChg chg="mod">
          <ac:chgData name="Amelia Veith" userId="15bdf0d5-432d-4157-83ae-63e3a7e1dc2c" providerId="ADAL" clId="{19C312D9-C55A-46B0-BA4E-DABCC52D3103}" dt="2022-01-24T23:40:07.692" v="2969" actId="165"/>
          <ac:cxnSpMkLst>
            <pc:docMk/>
            <pc:sldMk cId="4129753806" sldId="257"/>
            <ac:cxnSpMk id="504" creationId="{3E278306-6033-456C-88DD-4D5BD034F52C}"/>
          </ac:cxnSpMkLst>
        </pc:cxnChg>
        <pc:cxnChg chg="mod">
          <ac:chgData name="Amelia Veith" userId="15bdf0d5-432d-4157-83ae-63e3a7e1dc2c" providerId="ADAL" clId="{19C312D9-C55A-46B0-BA4E-DABCC52D3103}" dt="2022-01-24T23:40:07.692" v="2969" actId="165"/>
          <ac:cxnSpMkLst>
            <pc:docMk/>
            <pc:sldMk cId="4129753806" sldId="257"/>
            <ac:cxnSpMk id="505" creationId="{11EB2976-9273-4028-95A6-E8F7F48F3A67}"/>
          </ac:cxnSpMkLst>
        </pc:cxnChg>
        <pc:cxnChg chg="mod">
          <ac:chgData name="Amelia Veith" userId="15bdf0d5-432d-4157-83ae-63e3a7e1dc2c" providerId="ADAL" clId="{19C312D9-C55A-46B0-BA4E-DABCC52D3103}" dt="2022-01-24T23:40:07.692" v="2969" actId="165"/>
          <ac:cxnSpMkLst>
            <pc:docMk/>
            <pc:sldMk cId="4129753806" sldId="257"/>
            <ac:cxnSpMk id="506" creationId="{3C8E4D55-141C-4A00-A6C6-2B8B60D748E7}"/>
          </ac:cxnSpMkLst>
        </pc:cxnChg>
        <pc:cxnChg chg="mod">
          <ac:chgData name="Amelia Veith" userId="15bdf0d5-432d-4157-83ae-63e3a7e1dc2c" providerId="ADAL" clId="{19C312D9-C55A-46B0-BA4E-DABCC52D3103}" dt="2021-12-02T22:30:28.111" v="2317" actId="478"/>
          <ac:cxnSpMkLst>
            <pc:docMk/>
            <pc:sldMk cId="4129753806" sldId="257"/>
            <ac:cxnSpMk id="522" creationId="{796611FE-3AFA-4486-896D-F8FEDF0B01D3}"/>
          </ac:cxnSpMkLst>
        </pc:cxnChg>
        <pc:cxnChg chg="mod">
          <ac:chgData name="Amelia Veith" userId="15bdf0d5-432d-4157-83ae-63e3a7e1dc2c" providerId="ADAL" clId="{19C312D9-C55A-46B0-BA4E-DABCC52D3103}" dt="2021-12-02T22:27:41.263" v="2265"/>
          <ac:cxnSpMkLst>
            <pc:docMk/>
            <pc:sldMk cId="4129753806" sldId="257"/>
            <ac:cxnSpMk id="523" creationId="{A75ECD19-3CD5-44FC-B1A2-D3FA310EE732}"/>
          </ac:cxnSpMkLst>
        </pc:cxnChg>
        <pc:cxnChg chg="mod">
          <ac:chgData name="Amelia Veith" userId="15bdf0d5-432d-4157-83ae-63e3a7e1dc2c" providerId="ADAL" clId="{19C312D9-C55A-46B0-BA4E-DABCC52D3103}" dt="2021-12-02T22:27:41.263" v="2265"/>
          <ac:cxnSpMkLst>
            <pc:docMk/>
            <pc:sldMk cId="4129753806" sldId="257"/>
            <ac:cxnSpMk id="524" creationId="{19476B82-FD44-4225-BB55-7DCFFD95EF65}"/>
          </ac:cxnSpMkLst>
        </pc:cxnChg>
        <pc:cxnChg chg="mod">
          <ac:chgData name="Amelia Veith" userId="15bdf0d5-432d-4157-83ae-63e3a7e1dc2c" providerId="ADAL" clId="{19C312D9-C55A-46B0-BA4E-DABCC52D3103}" dt="2021-12-02T22:30:28.111" v="2317" actId="478"/>
          <ac:cxnSpMkLst>
            <pc:docMk/>
            <pc:sldMk cId="4129753806" sldId="257"/>
            <ac:cxnSpMk id="525" creationId="{77FE713D-31F1-48B0-AE0F-017DF587076F}"/>
          </ac:cxnSpMkLst>
        </pc:cxnChg>
        <pc:cxnChg chg="mod">
          <ac:chgData name="Amelia Veith" userId="15bdf0d5-432d-4157-83ae-63e3a7e1dc2c" providerId="ADAL" clId="{19C312D9-C55A-46B0-BA4E-DABCC52D3103}" dt="2021-12-02T22:30:28.111" v="2317" actId="478"/>
          <ac:cxnSpMkLst>
            <pc:docMk/>
            <pc:sldMk cId="4129753806" sldId="257"/>
            <ac:cxnSpMk id="526" creationId="{D1CF55ED-7023-4BA1-8C76-A729EC2D65D0}"/>
          </ac:cxnSpMkLst>
        </pc:cxnChg>
        <pc:cxnChg chg="mod">
          <ac:chgData name="Amelia Veith" userId="15bdf0d5-432d-4157-83ae-63e3a7e1dc2c" providerId="ADAL" clId="{19C312D9-C55A-46B0-BA4E-DABCC52D3103}" dt="2021-12-02T22:30:28.111" v="2317" actId="478"/>
          <ac:cxnSpMkLst>
            <pc:docMk/>
            <pc:sldMk cId="4129753806" sldId="257"/>
            <ac:cxnSpMk id="527" creationId="{4D85F945-8CCC-4670-A7E4-20AD9C6B01CE}"/>
          </ac:cxnSpMkLst>
        </pc:cxnChg>
        <pc:cxnChg chg="mod">
          <ac:chgData name="Amelia Veith" userId="15bdf0d5-432d-4157-83ae-63e3a7e1dc2c" providerId="ADAL" clId="{19C312D9-C55A-46B0-BA4E-DABCC52D3103}" dt="2021-12-02T22:27:41.263" v="2265"/>
          <ac:cxnSpMkLst>
            <pc:docMk/>
            <pc:sldMk cId="4129753806" sldId="257"/>
            <ac:cxnSpMk id="528" creationId="{DE2E4CB9-C4FC-41D4-B51C-D9FEA0DA002F}"/>
          </ac:cxnSpMkLst>
        </pc:cxnChg>
        <pc:cxnChg chg="mod">
          <ac:chgData name="Amelia Veith" userId="15bdf0d5-432d-4157-83ae-63e3a7e1dc2c" providerId="ADAL" clId="{19C312D9-C55A-46B0-BA4E-DABCC52D3103}" dt="2021-12-02T22:27:41.263" v="2265"/>
          <ac:cxnSpMkLst>
            <pc:docMk/>
            <pc:sldMk cId="4129753806" sldId="257"/>
            <ac:cxnSpMk id="529" creationId="{4379AB4B-4436-4AB7-8B86-AC5ED54874B1}"/>
          </ac:cxnSpMkLst>
        </pc:cxnChg>
        <pc:cxnChg chg="mod">
          <ac:chgData name="Amelia Veith" userId="15bdf0d5-432d-4157-83ae-63e3a7e1dc2c" providerId="ADAL" clId="{19C312D9-C55A-46B0-BA4E-DABCC52D3103}" dt="2022-01-24T23:40:07.692" v="2969" actId="165"/>
          <ac:cxnSpMkLst>
            <pc:docMk/>
            <pc:sldMk cId="4129753806" sldId="257"/>
            <ac:cxnSpMk id="536" creationId="{BD32B1B2-E22B-4CF7-898E-7ABE7731CEC1}"/>
          </ac:cxnSpMkLst>
        </pc:cxnChg>
        <pc:cxnChg chg="mod">
          <ac:chgData name="Amelia Veith" userId="15bdf0d5-432d-4157-83ae-63e3a7e1dc2c" providerId="ADAL" clId="{19C312D9-C55A-46B0-BA4E-DABCC52D3103}" dt="2022-01-24T23:40:07.692" v="2969" actId="165"/>
          <ac:cxnSpMkLst>
            <pc:docMk/>
            <pc:sldMk cId="4129753806" sldId="257"/>
            <ac:cxnSpMk id="537" creationId="{310CE43B-A69B-416D-8CF6-8B1152080795}"/>
          </ac:cxnSpMkLst>
        </pc:cxnChg>
        <pc:cxnChg chg="mod">
          <ac:chgData name="Amelia Veith" userId="15bdf0d5-432d-4157-83ae-63e3a7e1dc2c" providerId="ADAL" clId="{19C312D9-C55A-46B0-BA4E-DABCC52D3103}" dt="2022-01-24T23:40:07.692" v="2969" actId="165"/>
          <ac:cxnSpMkLst>
            <pc:docMk/>
            <pc:sldMk cId="4129753806" sldId="257"/>
            <ac:cxnSpMk id="538" creationId="{41FCA66D-069B-4EEF-B4AD-7931C8DC68E8}"/>
          </ac:cxnSpMkLst>
        </pc:cxnChg>
        <pc:cxnChg chg="mod">
          <ac:chgData name="Amelia Veith" userId="15bdf0d5-432d-4157-83ae-63e3a7e1dc2c" providerId="ADAL" clId="{19C312D9-C55A-46B0-BA4E-DABCC52D3103}" dt="2022-01-24T23:40:07.692" v="2969" actId="165"/>
          <ac:cxnSpMkLst>
            <pc:docMk/>
            <pc:sldMk cId="4129753806" sldId="257"/>
            <ac:cxnSpMk id="539" creationId="{4BB7DF12-1D40-4535-8CB7-9A384776A842}"/>
          </ac:cxnSpMkLst>
        </pc:cxnChg>
        <pc:cxnChg chg="mod">
          <ac:chgData name="Amelia Veith" userId="15bdf0d5-432d-4157-83ae-63e3a7e1dc2c" providerId="ADAL" clId="{19C312D9-C55A-46B0-BA4E-DABCC52D3103}" dt="2022-01-24T23:40:07.692" v="2969" actId="165"/>
          <ac:cxnSpMkLst>
            <pc:docMk/>
            <pc:sldMk cId="4129753806" sldId="257"/>
            <ac:cxnSpMk id="540" creationId="{667E66AE-8478-4858-994E-5146E77C7D97}"/>
          </ac:cxnSpMkLst>
        </pc:cxnChg>
        <pc:cxnChg chg="mod">
          <ac:chgData name="Amelia Veith" userId="15bdf0d5-432d-4157-83ae-63e3a7e1dc2c" providerId="ADAL" clId="{19C312D9-C55A-46B0-BA4E-DABCC52D3103}" dt="2022-01-24T23:40:07.692" v="2969" actId="165"/>
          <ac:cxnSpMkLst>
            <pc:docMk/>
            <pc:sldMk cId="4129753806" sldId="257"/>
            <ac:cxnSpMk id="541" creationId="{BF152C3D-302D-40B4-9617-2DA262277900}"/>
          </ac:cxnSpMkLst>
        </pc:cxnChg>
        <pc:cxnChg chg="mod">
          <ac:chgData name="Amelia Veith" userId="15bdf0d5-432d-4157-83ae-63e3a7e1dc2c" providerId="ADAL" clId="{19C312D9-C55A-46B0-BA4E-DABCC52D3103}" dt="2022-01-24T23:40:07.692" v="2969" actId="165"/>
          <ac:cxnSpMkLst>
            <pc:docMk/>
            <pc:sldMk cId="4129753806" sldId="257"/>
            <ac:cxnSpMk id="542" creationId="{A979FEF5-3BAC-4F2B-8820-F60278AFE333}"/>
          </ac:cxnSpMkLst>
        </pc:cxnChg>
        <pc:cxnChg chg="mod">
          <ac:chgData name="Amelia Veith" userId="15bdf0d5-432d-4157-83ae-63e3a7e1dc2c" providerId="ADAL" clId="{19C312D9-C55A-46B0-BA4E-DABCC52D3103}" dt="2022-01-24T23:40:07.692" v="2969" actId="165"/>
          <ac:cxnSpMkLst>
            <pc:docMk/>
            <pc:sldMk cId="4129753806" sldId="257"/>
            <ac:cxnSpMk id="543" creationId="{CDA6E950-2425-47B8-97A2-0EC34FF380F8}"/>
          </ac:cxnSpMkLst>
        </pc:cxnChg>
        <pc:cxnChg chg="mod">
          <ac:chgData name="Amelia Veith" userId="15bdf0d5-432d-4157-83ae-63e3a7e1dc2c" providerId="ADAL" clId="{19C312D9-C55A-46B0-BA4E-DABCC52D3103}" dt="2022-01-24T23:40:07.692" v="2969" actId="165"/>
          <ac:cxnSpMkLst>
            <pc:docMk/>
            <pc:sldMk cId="4129753806" sldId="257"/>
            <ac:cxnSpMk id="544" creationId="{79FA54E0-B8C6-47A5-BE6B-7130401EE9B1}"/>
          </ac:cxnSpMkLst>
        </pc:cxnChg>
        <pc:cxnChg chg="mod">
          <ac:chgData name="Amelia Veith" userId="15bdf0d5-432d-4157-83ae-63e3a7e1dc2c" providerId="ADAL" clId="{19C312D9-C55A-46B0-BA4E-DABCC52D3103}" dt="2022-01-24T23:40:07.692" v="2969" actId="165"/>
          <ac:cxnSpMkLst>
            <pc:docMk/>
            <pc:sldMk cId="4129753806" sldId="257"/>
            <ac:cxnSpMk id="545" creationId="{896F758D-07DE-4C06-9C27-C0EF9B1C628C}"/>
          </ac:cxnSpMkLst>
        </pc:cxnChg>
        <pc:cxnChg chg="mod">
          <ac:chgData name="Amelia Veith" userId="15bdf0d5-432d-4157-83ae-63e3a7e1dc2c" providerId="ADAL" clId="{19C312D9-C55A-46B0-BA4E-DABCC52D3103}" dt="2022-01-24T23:40:07.692" v="2969" actId="165"/>
          <ac:cxnSpMkLst>
            <pc:docMk/>
            <pc:sldMk cId="4129753806" sldId="257"/>
            <ac:cxnSpMk id="546" creationId="{D8167DC3-EC6A-45B2-84C8-BF1DB6F39098}"/>
          </ac:cxnSpMkLst>
        </pc:cxnChg>
        <pc:cxnChg chg="mod">
          <ac:chgData name="Amelia Veith" userId="15bdf0d5-432d-4157-83ae-63e3a7e1dc2c" providerId="ADAL" clId="{19C312D9-C55A-46B0-BA4E-DABCC52D3103}" dt="2022-01-24T23:40:07.692" v="2969" actId="165"/>
          <ac:cxnSpMkLst>
            <pc:docMk/>
            <pc:sldMk cId="4129753806" sldId="257"/>
            <ac:cxnSpMk id="547" creationId="{8A68BA1B-798E-4828-98D6-6083F5FF784E}"/>
          </ac:cxnSpMkLst>
        </pc:cxnChg>
        <pc:cxnChg chg="mod">
          <ac:chgData name="Amelia Veith" userId="15bdf0d5-432d-4157-83ae-63e3a7e1dc2c" providerId="ADAL" clId="{19C312D9-C55A-46B0-BA4E-DABCC52D3103}" dt="2022-01-24T23:40:07.692" v="2969" actId="165"/>
          <ac:cxnSpMkLst>
            <pc:docMk/>
            <pc:sldMk cId="4129753806" sldId="257"/>
            <ac:cxnSpMk id="548" creationId="{50E7F7F8-AA97-4A65-80CE-BD9783D44DAF}"/>
          </ac:cxnSpMkLst>
        </pc:cxnChg>
        <pc:cxnChg chg="mod">
          <ac:chgData name="Amelia Veith" userId="15bdf0d5-432d-4157-83ae-63e3a7e1dc2c" providerId="ADAL" clId="{19C312D9-C55A-46B0-BA4E-DABCC52D3103}" dt="2022-01-24T23:40:07.692" v="2969" actId="165"/>
          <ac:cxnSpMkLst>
            <pc:docMk/>
            <pc:sldMk cId="4129753806" sldId="257"/>
            <ac:cxnSpMk id="549" creationId="{8AE354B8-22C2-4F38-8C72-CE4094ADE73A}"/>
          </ac:cxnSpMkLst>
        </pc:cxnChg>
        <pc:cxnChg chg="mod">
          <ac:chgData name="Amelia Veith" userId="15bdf0d5-432d-4157-83ae-63e3a7e1dc2c" providerId="ADAL" clId="{19C312D9-C55A-46B0-BA4E-DABCC52D3103}" dt="2022-01-24T23:40:07.692" v="2969" actId="165"/>
          <ac:cxnSpMkLst>
            <pc:docMk/>
            <pc:sldMk cId="4129753806" sldId="257"/>
            <ac:cxnSpMk id="550" creationId="{203A4AA9-4426-48D8-8920-AE028F78DC26}"/>
          </ac:cxnSpMkLst>
        </pc:cxnChg>
        <pc:cxnChg chg="mod">
          <ac:chgData name="Amelia Veith" userId="15bdf0d5-432d-4157-83ae-63e3a7e1dc2c" providerId="ADAL" clId="{19C312D9-C55A-46B0-BA4E-DABCC52D3103}" dt="2022-01-24T23:40:07.692" v="2969" actId="165"/>
          <ac:cxnSpMkLst>
            <pc:docMk/>
            <pc:sldMk cId="4129753806" sldId="257"/>
            <ac:cxnSpMk id="551" creationId="{32568533-0869-4BAA-8B34-5ECDC9989CBD}"/>
          </ac:cxnSpMkLst>
        </pc:cxnChg>
        <pc:cxnChg chg="mod">
          <ac:chgData name="Amelia Veith" userId="15bdf0d5-432d-4157-83ae-63e3a7e1dc2c" providerId="ADAL" clId="{19C312D9-C55A-46B0-BA4E-DABCC52D3103}" dt="2022-01-24T23:40:07.692" v="2969" actId="165"/>
          <ac:cxnSpMkLst>
            <pc:docMk/>
            <pc:sldMk cId="4129753806" sldId="257"/>
            <ac:cxnSpMk id="552" creationId="{3418817C-F4BF-4B7D-B519-2BABD6C81F6F}"/>
          </ac:cxnSpMkLst>
        </pc:cxnChg>
        <pc:cxnChg chg="mod">
          <ac:chgData name="Amelia Veith" userId="15bdf0d5-432d-4157-83ae-63e3a7e1dc2c" providerId="ADAL" clId="{19C312D9-C55A-46B0-BA4E-DABCC52D3103}" dt="2022-01-24T23:40:07.692" v="2969" actId="165"/>
          <ac:cxnSpMkLst>
            <pc:docMk/>
            <pc:sldMk cId="4129753806" sldId="257"/>
            <ac:cxnSpMk id="561" creationId="{3435D585-5235-48FA-8323-D509D4B5B62A}"/>
          </ac:cxnSpMkLst>
        </pc:cxnChg>
        <pc:cxnChg chg="mod">
          <ac:chgData name="Amelia Veith" userId="15bdf0d5-432d-4157-83ae-63e3a7e1dc2c" providerId="ADAL" clId="{19C312D9-C55A-46B0-BA4E-DABCC52D3103}" dt="2022-01-24T23:40:07.692" v="2969" actId="165"/>
          <ac:cxnSpMkLst>
            <pc:docMk/>
            <pc:sldMk cId="4129753806" sldId="257"/>
            <ac:cxnSpMk id="562" creationId="{1E89D3BF-1674-4711-8A73-C1CA2942E70C}"/>
          </ac:cxnSpMkLst>
        </pc:cxnChg>
        <pc:cxnChg chg="mod">
          <ac:chgData name="Amelia Veith" userId="15bdf0d5-432d-4157-83ae-63e3a7e1dc2c" providerId="ADAL" clId="{19C312D9-C55A-46B0-BA4E-DABCC52D3103}" dt="2022-01-24T23:40:07.692" v="2969" actId="165"/>
          <ac:cxnSpMkLst>
            <pc:docMk/>
            <pc:sldMk cId="4129753806" sldId="257"/>
            <ac:cxnSpMk id="563" creationId="{D2B68E41-30DC-4712-81E7-4A9BB31BFA0B}"/>
          </ac:cxnSpMkLst>
        </pc:cxnChg>
        <pc:cxnChg chg="mod">
          <ac:chgData name="Amelia Veith" userId="15bdf0d5-432d-4157-83ae-63e3a7e1dc2c" providerId="ADAL" clId="{19C312D9-C55A-46B0-BA4E-DABCC52D3103}" dt="2022-01-24T23:40:07.692" v="2969" actId="165"/>
          <ac:cxnSpMkLst>
            <pc:docMk/>
            <pc:sldMk cId="4129753806" sldId="257"/>
            <ac:cxnSpMk id="564" creationId="{2959D9F6-8B33-4A07-A0EF-426C8E8FF930}"/>
          </ac:cxnSpMkLst>
        </pc:cxnChg>
        <pc:cxnChg chg="mod">
          <ac:chgData name="Amelia Veith" userId="15bdf0d5-432d-4157-83ae-63e3a7e1dc2c" providerId="ADAL" clId="{19C312D9-C55A-46B0-BA4E-DABCC52D3103}" dt="2022-01-24T23:40:07.692" v="2969" actId="165"/>
          <ac:cxnSpMkLst>
            <pc:docMk/>
            <pc:sldMk cId="4129753806" sldId="257"/>
            <ac:cxnSpMk id="565" creationId="{F59458D3-951F-4D22-8D6C-DD62B2F72D8D}"/>
          </ac:cxnSpMkLst>
        </pc:cxnChg>
        <pc:cxnChg chg="mod">
          <ac:chgData name="Amelia Veith" userId="15bdf0d5-432d-4157-83ae-63e3a7e1dc2c" providerId="ADAL" clId="{19C312D9-C55A-46B0-BA4E-DABCC52D3103}" dt="2022-01-24T23:40:07.692" v="2969" actId="165"/>
          <ac:cxnSpMkLst>
            <pc:docMk/>
            <pc:sldMk cId="4129753806" sldId="257"/>
            <ac:cxnSpMk id="566" creationId="{FE9F45C8-825F-49A3-80EE-D60A9B22018F}"/>
          </ac:cxnSpMkLst>
        </pc:cxnChg>
        <pc:cxnChg chg="mod">
          <ac:chgData name="Amelia Veith" userId="15bdf0d5-432d-4157-83ae-63e3a7e1dc2c" providerId="ADAL" clId="{19C312D9-C55A-46B0-BA4E-DABCC52D3103}" dt="2022-01-24T23:40:07.692" v="2969" actId="165"/>
          <ac:cxnSpMkLst>
            <pc:docMk/>
            <pc:sldMk cId="4129753806" sldId="257"/>
            <ac:cxnSpMk id="567" creationId="{4D77A80D-A0A4-47A3-8737-975BF8D52052}"/>
          </ac:cxnSpMkLst>
        </pc:cxnChg>
        <pc:cxnChg chg="mod">
          <ac:chgData name="Amelia Veith" userId="15bdf0d5-432d-4157-83ae-63e3a7e1dc2c" providerId="ADAL" clId="{19C312D9-C55A-46B0-BA4E-DABCC52D3103}" dt="2022-01-24T23:40:07.692" v="2969" actId="165"/>
          <ac:cxnSpMkLst>
            <pc:docMk/>
            <pc:sldMk cId="4129753806" sldId="257"/>
            <ac:cxnSpMk id="568" creationId="{8ACA09E6-83EB-4282-B950-98142856DDFB}"/>
          </ac:cxnSpMkLst>
        </pc:cxnChg>
        <pc:cxnChg chg="mod">
          <ac:chgData name="Amelia Veith" userId="15bdf0d5-432d-4157-83ae-63e3a7e1dc2c" providerId="ADAL" clId="{19C312D9-C55A-46B0-BA4E-DABCC52D3103}" dt="2022-01-24T23:40:07.692" v="2969" actId="165"/>
          <ac:cxnSpMkLst>
            <pc:docMk/>
            <pc:sldMk cId="4129753806" sldId="257"/>
            <ac:cxnSpMk id="569" creationId="{F39E4BFE-096B-4AAC-8D00-8410E5BECC75}"/>
          </ac:cxnSpMkLst>
        </pc:cxnChg>
        <pc:cxnChg chg="mod">
          <ac:chgData name="Amelia Veith" userId="15bdf0d5-432d-4157-83ae-63e3a7e1dc2c" providerId="ADAL" clId="{19C312D9-C55A-46B0-BA4E-DABCC52D3103}" dt="2022-01-24T23:40:07.692" v="2969" actId="165"/>
          <ac:cxnSpMkLst>
            <pc:docMk/>
            <pc:sldMk cId="4129753806" sldId="257"/>
            <ac:cxnSpMk id="570" creationId="{24EDA8A4-A30C-41FE-AE5F-1C876FBA0EAD}"/>
          </ac:cxnSpMkLst>
        </pc:cxnChg>
        <pc:cxnChg chg="mod">
          <ac:chgData name="Amelia Veith" userId="15bdf0d5-432d-4157-83ae-63e3a7e1dc2c" providerId="ADAL" clId="{19C312D9-C55A-46B0-BA4E-DABCC52D3103}" dt="2022-01-24T23:40:07.692" v="2969" actId="165"/>
          <ac:cxnSpMkLst>
            <pc:docMk/>
            <pc:sldMk cId="4129753806" sldId="257"/>
            <ac:cxnSpMk id="571" creationId="{08B9D25A-A478-47C6-80E4-9021CCA44548}"/>
          </ac:cxnSpMkLst>
        </pc:cxnChg>
        <pc:cxnChg chg="mod">
          <ac:chgData name="Amelia Veith" userId="15bdf0d5-432d-4157-83ae-63e3a7e1dc2c" providerId="ADAL" clId="{19C312D9-C55A-46B0-BA4E-DABCC52D3103}" dt="2022-01-24T23:40:07.692" v="2969" actId="165"/>
          <ac:cxnSpMkLst>
            <pc:docMk/>
            <pc:sldMk cId="4129753806" sldId="257"/>
            <ac:cxnSpMk id="572" creationId="{B58D2600-D3AA-4E8E-8A15-C8B169636A2F}"/>
          </ac:cxnSpMkLst>
        </pc:cxnChg>
        <pc:cxnChg chg="mod">
          <ac:chgData name="Amelia Veith" userId="15bdf0d5-432d-4157-83ae-63e3a7e1dc2c" providerId="ADAL" clId="{19C312D9-C55A-46B0-BA4E-DABCC52D3103}" dt="2022-01-24T23:40:07.692" v="2969" actId="165"/>
          <ac:cxnSpMkLst>
            <pc:docMk/>
            <pc:sldMk cId="4129753806" sldId="257"/>
            <ac:cxnSpMk id="573" creationId="{87BDC43C-451C-43A1-92D1-6AE0465B4ED0}"/>
          </ac:cxnSpMkLst>
        </pc:cxnChg>
        <pc:cxnChg chg="mod">
          <ac:chgData name="Amelia Veith" userId="15bdf0d5-432d-4157-83ae-63e3a7e1dc2c" providerId="ADAL" clId="{19C312D9-C55A-46B0-BA4E-DABCC52D3103}" dt="2022-01-24T23:40:07.692" v="2969" actId="165"/>
          <ac:cxnSpMkLst>
            <pc:docMk/>
            <pc:sldMk cId="4129753806" sldId="257"/>
            <ac:cxnSpMk id="574" creationId="{73296698-E658-45CF-AB87-D8DBEF21707F}"/>
          </ac:cxnSpMkLst>
        </pc:cxnChg>
        <pc:cxnChg chg="mod">
          <ac:chgData name="Amelia Veith" userId="15bdf0d5-432d-4157-83ae-63e3a7e1dc2c" providerId="ADAL" clId="{19C312D9-C55A-46B0-BA4E-DABCC52D3103}" dt="2022-01-24T23:40:07.692" v="2969" actId="165"/>
          <ac:cxnSpMkLst>
            <pc:docMk/>
            <pc:sldMk cId="4129753806" sldId="257"/>
            <ac:cxnSpMk id="575" creationId="{822ADC08-1D68-4538-B615-764118BC6DC0}"/>
          </ac:cxnSpMkLst>
        </pc:cxnChg>
        <pc:cxnChg chg="mod">
          <ac:chgData name="Amelia Veith" userId="15bdf0d5-432d-4157-83ae-63e3a7e1dc2c" providerId="ADAL" clId="{19C312D9-C55A-46B0-BA4E-DABCC52D3103}" dt="2022-01-24T23:40:07.692" v="2969" actId="165"/>
          <ac:cxnSpMkLst>
            <pc:docMk/>
            <pc:sldMk cId="4129753806" sldId="257"/>
            <ac:cxnSpMk id="576" creationId="{C2C06BD7-D8A9-4638-AD6D-B96B70592170}"/>
          </ac:cxnSpMkLst>
        </pc:cxnChg>
        <pc:cxnChg chg="mod">
          <ac:chgData name="Amelia Veith" userId="15bdf0d5-432d-4157-83ae-63e3a7e1dc2c" providerId="ADAL" clId="{19C312D9-C55A-46B0-BA4E-DABCC52D3103}" dt="2022-01-24T23:40:07.692" v="2969" actId="165"/>
          <ac:cxnSpMkLst>
            <pc:docMk/>
            <pc:sldMk cId="4129753806" sldId="257"/>
            <ac:cxnSpMk id="577" creationId="{1860044E-B6FB-4F15-AC3F-7DBA69D2C0A4}"/>
          </ac:cxnSpMkLst>
        </pc:cxnChg>
        <pc:cxnChg chg="mod">
          <ac:chgData name="Amelia Veith" userId="15bdf0d5-432d-4157-83ae-63e3a7e1dc2c" providerId="ADAL" clId="{19C312D9-C55A-46B0-BA4E-DABCC52D3103}" dt="2022-01-24T23:40:07.692" v="2969" actId="165"/>
          <ac:cxnSpMkLst>
            <pc:docMk/>
            <pc:sldMk cId="4129753806" sldId="257"/>
            <ac:cxnSpMk id="584" creationId="{BD17848F-1E9F-4DAE-8E3D-DE21BE9E5AE4}"/>
          </ac:cxnSpMkLst>
        </pc:cxnChg>
        <pc:cxnChg chg="mod">
          <ac:chgData name="Amelia Veith" userId="15bdf0d5-432d-4157-83ae-63e3a7e1dc2c" providerId="ADAL" clId="{19C312D9-C55A-46B0-BA4E-DABCC52D3103}" dt="2022-01-24T23:40:07.692" v="2969" actId="165"/>
          <ac:cxnSpMkLst>
            <pc:docMk/>
            <pc:sldMk cId="4129753806" sldId="257"/>
            <ac:cxnSpMk id="585" creationId="{187DCCEF-813B-452A-861F-FADCE29B0827}"/>
          </ac:cxnSpMkLst>
        </pc:cxnChg>
        <pc:cxnChg chg="mod">
          <ac:chgData name="Amelia Veith" userId="15bdf0d5-432d-4157-83ae-63e3a7e1dc2c" providerId="ADAL" clId="{19C312D9-C55A-46B0-BA4E-DABCC52D3103}" dt="2022-01-24T23:40:07.692" v="2969" actId="165"/>
          <ac:cxnSpMkLst>
            <pc:docMk/>
            <pc:sldMk cId="4129753806" sldId="257"/>
            <ac:cxnSpMk id="586" creationId="{0C843549-5854-4300-9AC0-30A08D7B57F5}"/>
          </ac:cxnSpMkLst>
        </pc:cxnChg>
        <pc:cxnChg chg="mod">
          <ac:chgData name="Amelia Veith" userId="15bdf0d5-432d-4157-83ae-63e3a7e1dc2c" providerId="ADAL" clId="{19C312D9-C55A-46B0-BA4E-DABCC52D3103}" dt="2022-01-24T23:40:07.692" v="2969" actId="165"/>
          <ac:cxnSpMkLst>
            <pc:docMk/>
            <pc:sldMk cId="4129753806" sldId="257"/>
            <ac:cxnSpMk id="587" creationId="{DD20ACA8-4875-4D17-B326-0216E9ADA751}"/>
          </ac:cxnSpMkLst>
        </pc:cxnChg>
        <pc:cxnChg chg="mod">
          <ac:chgData name="Amelia Veith" userId="15bdf0d5-432d-4157-83ae-63e3a7e1dc2c" providerId="ADAL" clId="{19C312D9-C55A-46B0-BA4E-DABCC52D3103}" dt="2022-01-24T23:40:07.692" v="2969" actId="165"/>
          <ac:cxnSpMkLst>
            <pc:docMk/>
            <pc:sldMk cId="4129753806" sldId="257"/>
            <ac:cxnSpMk id="588" creationId="{76E54EA4-7FB2-46A4-B845-4CE89C0560B7}"/>
          </ac:cxnSpMkLst>
        </pc:cxnChg>
        <pc:cxnChg chg="mod">
          <ac:chgData name="Amelia Veith" userId="15bdf0d5-432d-4157-83ae-63e3a7e1dc2c" providerId="ADAL" clId="{19C312D9-C55A-46B0-BA4E-DABCC52D3103}" dt="2022-01-24T23:40:07.692" v="2969" actId="165"/>
          <ac:cxnSpMkLst>
            <pc:docMk/>
            <pc:sldMk cId="4129753806" sldId="257"/>
            <ac:cxnSpMk id="589" creationId="{85536C72-FF9B-4B4E-AC18-523B0001470E}"/>
          </ac:cxnSpMkLst>
        </pc:cxnChg>
        <pc:cxnChg chg="mod">
          <ac:chgData name="Amelia Veith" userId="15bdf0d5-432d-4157-83ae-63e3a7e1dc2c" providerId="ADAL" clId="{19C312D9-C55A-46B0-BA4E-DABCC52D3103}" dt="2022-01-24T23:40:07.692" v="2969" actId="165"/>
          <ac:cxnSpMkLst>
            <pc:docMk/>
            <pc:sldMk cId="4129753806" sldId="257"/>
            <ac:cxnSpMk id="590" creationId="{6977AC10-891F-4276-9B55-28C3304E51BC}"/>
          </ac:cxnSpMkLst>
        </pc:cxnChg>
        <pc:cxnChg chg="mod">
          <ac:chgData name="Amelia Veith" userId="15bdf0d5-432d-4157-83ae-63e3a7e1dc2c" providerId="ADAL" clId="{19C312D9-C55A-46B0-BA4E-DABCC52D3103}" dt="2022-01-24T23:40:07.692" v="2969" actId="165"/>
          <ac:cxnSpMkLst>
            <pc:docMk/>
            <pc:sldMk cId="4129753806" sldId="257"/>
            <ac:cxnSpMk id="591" creationId="{9910E678-3624-4E99-B781-FC639C13AD57}"/>
          </ac:cxnSpMkLst>
        </pc:cxnChg>
        <pc:cxnChg chg="mod">
          <ac:chgData name="Amelia Veith" userId="15bdf0d5-432d-4157-83ae-63e3a7e1dc2c" providerId="ADAL" clId="{19C312D9-C55A-46B0-BA4E-DABCC52D3103}" dt="2022-01-24T23:40:07.692" v="2969" actId="165"/>
          <ac:cxnSpMkLst>
            <pc:docMk/>
            <pc:sldMk cId="4129753806" sldId="257"/>
            <ac:cxnSpMk id="592" creationId="{9076DFF7-087C-4E9A-A728-BE626F1C406F}"/>
          </ac:cxnSpMkLst>
        </pc:cxnChg>
        <pc:cxnChg chg="mod">
          <ac:chgData name="Amelia Veith" userId="15bdf0d5-432d-4157-83ae-63e3a7e1dc2c" providerId="ADAL" clId="{19C312D9-C55A-46B0-BA4E-DABCC52D3103}" dt="2022-01-24T23:40:07.692" v="2969" actId="165"/>
          <ac:cxnSpMkLst>
            <pc:docMk/>
            <pc:sldMk cId="4129753806" sldId="257"/>
            <ac:cxnSpMk id="593" creationId="{6B343A02-CD69-4F90-8199-93FBB2F979C2}"/>
          </ac:cxnSpMkLst>
        </pc:cxnChg>
        <pc:cxnChg chg="mod">
          <ac:chgData name="Amelia Veith" userId="15bdf0d5-432d-4157-83ae-63e3a7e1dc2c" providerId="ADAL" clId="{19C312D9-C55A-46B0-BA4E-DABCC52D3103}" dt="2022-01-24T23:40:07.692" v="2969" actId="165"/>
          <ac:cxnSpMkLst>
            <pc:docMk/>
            <pc:sldMk cId="4129753806" sldId="257"/>
            <ac:cxnSpMk id="594" creationId="{8384146B-A74B-4373-B6C3-DC0D21283FEB}"/>
          </ac:cxnSpMkLst>
        </pc:cxnChg>
        <pc:cxnChg chg="mod">
          <ac:chgData name="Amelia Veith" userId="15bdf0d5-432d-4157-83ae-63e3a7e1dc2c" providerId="ADAL" clId="{19C312D9-C55A-46B0-BA4E-DABCC52D3103}" dt="2022-01-24T23:40:07.692" v="2969" actId="165"/>
          <ac:cxnSpMkLst>
            <pc:docMk/>
            <pc:sldMk cId="4129753806" sldId="257"/>
            <ac:cxnSpMk id="595" creationId="{0937ECCF-F963-4067-8D8C-86D5AE6ED190}"/>
          </ac:cxnSpMkLst>
        </pc:cxnChg>
        <pc:cxnChg chg="mod">
          <ac:chgData name="Amelia Veith" userId="15bdf0d5-432d-4157-83ae-63e3a7e1dc2c" providerId="ADAL" clId="{19C312D9-C55A-46B0-BA4E-DABCC52D3103}" dt="2022-01-24T23:40:07.692" v="2969" actId="165"/>
          <ac:cxnSpMkLst>
            <pc:docMk/>
            <pc:sldMk cId="4129753806" sldId="257"/>
            <ac:cxnSpMk id="596" creationId="{8C2708BF-0D3C-4E93-A66F-77BA237ECD90}"/>
          </ac:cxnSpMkLst>
        </pc:cxnChg>
        <pc:cxnChg chg="mod">
          <ac:chgData name="Amelia Veith" userId="15bdf0d5-432d-4157-83ae-63e3a7e1dc2c" providerId="ADAL" clId="{19C312D9-C55A-46B0-BA4E-DABCC52D3103}" dt="2022-01-24T23:40:07.692" v="2969" actId="165"/>
          <ac:cxnSpMkLst>
            <pc:docMk/>
            <pc:sldMk cId="4129753806" sldId="257"/>
            <ac:cxnSpMk id="597" creationId="{17E8E944-4FD6-4FD9-8D81-9654E2A8574C}"/>
          </ac:cxnSpMkLst>
        </pc:cxnChg>
        <pc:cxnChg chg="mod">
          <ac:chgData name="Amelia Veith" userId="15bdf0d5-432d-4157-83ae-63e3a7e1dc2c" providerId="ADAL" clId="{19C312D9-C55A-46B0-BA4E-DABCC52D3103}" dt="2022-01-24T23:40:07.692" v="2969" actId="165"/>
          <ac:cxnSpMkLst>
            <pc:docMk/>
            <pc:sldMk cId="4129753806" sldId="257"/>
            <ac:cxnSpMk id="598" creationId="{F3EA18B7-16DB-42BA-A2A1-7A5F919D1359}"/>
          </ac:cxnSpMkLst>
        </pc:cxnChg>
        <pc:cxnChg chg="mod">
          <ac:chgData name="Amelia Veith" userId="15bdf0d5-432d-4157-83ae-63e3a7e1dc2c" providerId="ADAL" clId="{19C312D9-C55A-46B0-BA4E-DABCC52D3103}" dt="2022-01-24T23:40:07.692" v="2969" actId="165"/>
          <ac:cxnSpMkLst>
            <pc:docMk/>
            <pc:sldMk cId="4129753806" sldId="257"/>
            <ac:cxnSpMk id="599" creationId="{31C1D527-4FDC-434E-AC70-011C34860BCB}"/>
          </ac:cxnSpMkLst>
        </pc:cxnChg>
        <pc:cxnChg chg="mod">
          <ac:chgData name="Amelia Veith" userId="15bdf0d5-432d-4157-83ae-63e3a7e1dc2c" providerId="ADAL" clId="{19C312D9-C55A-46B0-BA4E-DABCC52D3103}" dt="2022-01-24T23:40:07.692" v="2969" actId="165"/>
          <ac:cxnSpMkLst>
            <pc:docMk/>
            <pc:sldMk cId="4129753806" sldId="257"/>
            <ac:cxnSpMk id="600" creationId="{D1A89BFB-8CA6-44EA-9ED7-AC8FD289F9B4}"/>
          </ac:cxnSpMkLst>
        </pc:cxnChg>
        <pc:cxnChg chg="mod">
          <ac:chgData name="Amelia Veith" userId="15bdf0d5-432d-4157-83ae-63e3a7e1dc2c" providerId="ADAL" clId="{19C312D9-C55A-46B0-BA4E-DABCC52D3103}" dt="2022-01-24T23:40:07.692" v="2969" actId="165"/>
          <ac:cxnSpMkLst>
            <pc:docMk/>
            <pc:sldMk cId="4129753806" sldId="257"/>
            <ac:cxnSpMk id="605" creationId="{5ADDA227-A52E-4096-B701-827E106E8570}"/>
          </ac:cxnSpMkLst>
        </pc:cxnChg>
        <pc:cxnChg chg="mod">
          <ac:chgData name="Amelia Veith" userId="15bdf0d5-432d-4157-83ae-63e3a7e1dc2c" providerId="ADAL" clId="{19C312D9-C55A-46B0-BA4E-DABCC52D3103}" dt="2022-01-24T23:40:07.692" v="2969" actId="165"/>
          <ac:cxnSpMkLst>
            <pc:docMk/>
            <pc:sldMk cId="4129753806" sldId="257"/>
            <ac:cxnSpMk id="606" creationId="{EEBEAD16-24D4-4B8B-9C2E-ED363EDFDEC5}"/>
          </ac:cxnSpMkLst>
        </pc:cxnChg>
        <pc:cxnChg chg="mod">
          <ac:chgData name="Amelia Veith" userId="15bdf0d5-432d-4157-83ae-63e3a7e1dc2c" providerId="ADAL" clId="{19C312D9-C55A-46B0-BA4E-DABCC52D3103}" dt="2022-01-24T23:40:07.692" v="2969" actId="165"/>
          <ac:cxnSpMkLst>
            <pc:docMk/>
            <pc:sldMk cId="4129753806" sldId="257"/>
            <ac:cxnSpMk id="607" creationId="{BE9631E5-2F86-4AA4-9938-A2033909B1EB}"/>
          </ac:cxnSpMkLst>
        </pc:cxnChg>
        <pc:cxnChg chg="mod">
          <ac:chgData name="Amelia Veith" userId="15bdf0d5-432d-4157-83ae-63e3a7e1dc2c" providerId="ADAL" clId="{19C312D9-C55A-46B0-BA4E-DABCC52D3103}" dt="2022-01-24T23:40:07.692" v="2969" actId="165"/>
          <ac:cxnSpMkLst>
            <pc:docMk/>
            <pc:sldMk cId="4129753806" sldId="257"/>
            <ac:cxnSpMk id="608" creationId="{B93818C7-FFB2-4505-B9ED-4DF0F10E22BF}"/>
          </ac:cxnSpMkLst>
        </pc:cxnChg>
        <pc:cxnChg chg="mod">
          <ac:chgData name="Amelia Veith" userId="15bdf0d5-432d-4157-83ae-63e3a7e1dc2c" providerId="ADAL" clId="{19C312D9-C55A-46B0-BA4E-DABCC52D3103}" dt="2022-01-24T23:40:07.692" v="2969" actId="165"/>
          <ac:cxnSpMkLst>
            <pc:docMk/>
            <pc:sldMk cId="4129753806" sldId="257"/>
            <ac:cxnSpMk id="609" creationId="{BFDFD123-C086-4EF3-AFBA-5012CB504437}"/>
          </ac:cxnSpMkLst>
        </pc:cxnChg>
        <pc:cxnChg chg="mod">
          <ac:chgData name="Amelia Veith" userId="15bdf0d5-432d-4157-83ae-63e3a7e1dc2c" providerId="ADAL" clId="{19C312D9-C55A-46B0-BA4E-DABCC52D3103}" dt="2022-01-24T23:40:07.692" v="2969" actId="165"/>
          <ac:cxnSpMkLst>
            <pc:docMk/>
            <pc:sldMk cId="4129753806" sldId="257"/>
            <ac:cxnSpMk id="610" creationId="{B49F48A5-1375-4B87-8B45-F12B9D0B547E}"/>
          </ac:cxnSpMkLst>
        </pc:cxnChg>
        <pc:cxnChg chg="mod">
          <ac:chgData name="Amelia Veith" userId="15bdf0d5-432d-4157-83ae-63e3a7e1dc2c" providerId="ADAL" clId="{19C312D9-C55A-46B0-BA4E-DABCC52D3103}" dt="2022-01-24T23:40:07.692" v="2969" actId="165"/>
          <ac:cxnSpMkLst>
            <pc:docMk/>
            <pc:sldMk cId="4129753806" sldId="257"/>
            <ac:cxnSpMk id="611" creationId="{08291E32-D267-4454-A090-A3D528D3B1BA}"/>
          </ac:cxnSpMkLst>
        </pc:cxnChg>
        <pc:cxnChg chg="mod">
          <ac:chgData name="Amelia Veith" userId="15bdf0d5-432d-4157-83ae-63e3a7e1dc2c" providerId="ADAL" clId="{19C312D9-C55A-46B0-BA4E-DABCC52D3103}" dt="2022-01-24T23:40:07.692" v="2969" actId="165"/>
          <ac:cxnSpMkLst>
            <pc:docMk/>
            <pc:sldMk cId="4129753806" sldId="257"/>
            <ac:cxnSpMk id="612" creationId="{5C60678F-C6C3-4521-8BD3-69E270C716B6}"/>
          </ac:cxnSpMkLst>
        </pc:cxnChg>
        <pc:cxnChg chg="mod">
          <ac:chgData name="Amelia Veith" userId="15bdf0d5-432d-4157-83ae-63e3a7e1dc2c" providerId="ADAL" clId="{19C312D9-C55A-46B0-BA4E-DABCC52D3103}" dt="2022-01-24T23:40:07.692" v="2969" actId="165"/>
          <ac:cxnSpMkLst>
            <pc:docMk/>
            <pc:sldMk cId="4129753806" sldId="257"/>
            <ac:cxnSpMk id="613" creationId="{9155D2B4-662D-4BAF-BC52-D17C7D2950E8}"/>
          </ac:cxnSpMkLst>
        </pc:cxnChg>
        <pc:cxnChg chg="mod">
          <ac:chgData name="Amelia Veith" userId="15bdf0d5-432d-4157-83ae-63e3a7e1dc2c" providerId="ADAL" clId="{19C312D9-C55A-46B0-BA4E-DABCC52D3103}" dt="2022-01-24T23:40:07.692" v="2969" actId="165"/>
          <ac:cxnSpMkLst>
            <pc:docMk/>
            <pc:sldMk cId="4129753806" sldId="257"/>
            <ac:cxnSpMk id="614" creationId="{45DBBE95-3C16-49D2-8E06-24838B2EC066}"/>
          </ac:cxnSpMkLst>
        </pc:cxnChg>
        <pc:cxnChg chg="mod">
          <ac:chgData name="Amelia Veith" userId="15bdf0d5-432d-4157-83ae-63e3a7e1dc2c" providerId="ADAL" clId="{19C312D9-C55A-46B0-BA4E-DABCC52D3103}" dt="2022-01-24T23:40:07.692" v="2969" actId="165"/>
          <ac:cxnSpMkLst>
            <pc:docMk/>
            <pc:sldMk cId="4129753806" sldId="257"/>
            <ac:cxnSpMk id="615" creationId="{B9FD1789-D650-4983-BDC3-6BC1469F11A2}"/>
          </ac:cxnSpMkLst>
        </pc:cxnChg>
        <pc:cxnChg chg="mod">
          <ac:chgData name="Amelia Veith" userId="15bdf0d5-432d-4157-83ae-63e3a7e1dc2c" providerId="ADAL" clId="{19C312D9-C55A-46B0-BA4E-DABCC52D3103}" dt="2022-01-24T23:40:07.692" v="2969" actId="165"/>
          <ac:cxnSpMkLst>
            <pc:docMk/>
            <pc:sldMk cId="4129753806" sldId="257"/>
            <ac:cxnSpMk id="616" creationId="{04DCF0EC-14A9-4969-A641-141E1D5BC9B9}"/>
          </ac:cxnSpMkLst>
        </pc:cxnChg>
        <pc:cxnChg chg="mod">
          <ac:chgData name="Amelia Veith" userId="15bdf0d5-432d-4157-83ae-63e3a7e1dc2c" providerId="ADAL" clId="{19C312D9-C55A-46B0-BA4E-DABCC52D3103}" dt="2022-01-24T23:40:07.692" v="2969" actId="165"/>
          <ac:cxnSpMkLst>
            <pc:docMk/>
            <pc:sldMk cId="4129753806" sldId="257"/>
            <ac:cxnSpMk id="617" creationId="{DB806C9D-5126-4DBA-8B20-2601462C7C67}"/>
          </ac:cxnSpMkLst>
        </pc:cxnChg>
        <pc:cxnChg chg="mod">
          <ac:chgData name="Amelia Veith" userId="15bdf0d5-432d-4157-83ae-63e3a7e1dc2c" providerId="ADAL" clId="{19C312D9-C55A-46B0-BA4E-DABCC52D3103}" dt="2022-01-24T23:40:07.692" v="2969" actId="165"/>
          <ac:cxnSpMkLst>
            <pc:docMk/>
            <pc:sldMk cId="4129753806" sldId="257"/>
            <ac:cxnSpMk id="618" creationId="{EEA93E34-DFED-4D01-BFA6-42A3F1FE1347}"/>
          </ac:cxnSpMkLst>
        </pc:cxnChg>
        <pc:cxnChg chg="mod">
          <ac:chgData name="Amelia Veith" userId="15bdf0d5-432d-4157-83ae-63e3a7e1dc2c" providerId="ADAL" clId="{19C312D9-C55A-46B0-BA4E-DABCC52D3103}" dt="2022-01-24T23:40:07.692" v="2969" actId="165"/>
          <ac:cxnSpMkLst>
            <pc:docMk/>
            <pc:sldMk cId="4129753806" sldId="257"/>
            <ac:cxnSpMk id="619" creationId="{CE62156F-AB56-480F-AD0F-5EDA058D6265}"/>
          </ac:cxnSpMkLst>
        </pc:cxnChg>
        <pc:cxnChg chg="mod">
          <ac:chgData name="Amelia Veith" userId="15bdf0d5-432d-4157-83ae-63e3a7e1dc2c" providerId="ADAL" clId="{19C312D9-C55A-46B0-BA4E-DABCC52D3103}" dt="2022-01-24T23:40:07.692" v="2969" actId="165"/>
          <ac:cxnSpMkLst>
            <pc:docMk/>
            <pc:sldMk cId="4129753806" sldId="257"/>
            <ac:cxnSpMk id="620" creationId="{3BA921CE-B07B-411E-ACDD-861CCC3A4737}"/>
          </ac:cxnSpMkLst>
        </pc:cxnChg>
        <pc:cxnChg chg="mod">
          <ac:chgData name="Amelia Veith" userId="15bdf0d5-432d-4157-83ae-63e3a7e1dc2c" providerId="ADAL" clId="{19C312D9-C55A-46B0-BA4E-DABCC52D3103}" dt="2022-01-24T23:40:07.692" v="2969" actId="165"/>
          <ac:cxnSpMkLst>
            <pc:docMk/>
            <pc:sldMk cId="4129753806" sldId="257"/>
            <ac:cxnSpMk id="621" creationId="{9EF7618F-05B7-4CCD-A3F4-BB04EFD6117E}"/>
          </ac:cxnSpMkLst>
        </pc:cxnChg>
        <pc:cxnChg chg="mod">
          <ac:chgData name="Amelia Veith" userId="15bdf0d5-432d-4157-83ae-63e3a7e1dc2c" providerId="ADAL" clId="{19C312D9-C55A-46B0-BA4E-DABCC52D3103}" dt="2021-12-02T22:27:41.263" v="2265"/>
          <ac:cxnSpMkLst>
            <pc:docMk/>
            <pc:sldMk cId="4129753806" sldId="257"/>
            <ac:cxnSpMk id="622" creationId="{82A48551-63D8-464E-A46A-0B99075D6CCC}"/>
          </ac:cxnSpMkLst>
        </pc:cxnChg>
        <pc:cxnChg chg="mod topLvl">
          <ac:chgData name="Amelia Veith" userId="15bdf0d5-432d-4157-83ae-63e3a7e1dc2c" providerId="ADAL" clId="{19C312D9-C55A-46B0-BA4E-DABCC52D3103}" dt="2022-01-24T23:40:07.692" v="2969" actId="165"/>
          <ac:cxnSpMkLst>
            <pc:docMk/>
            <pc:sldMk cId="4129753806" sldId="257"/>
            <ac:cxnSpMk id="624" creationId="{37219E5C-F4D0-40BE-8209-8AC1B5AEC1C0}"/>
          </ac:cxnSpMkLst>
        </pc:cxnChg>
        <pc:cxnChg chg="mod">
          <ac:chgData name="Amelia Veith" userId="15bdf0d5-432d-4157-83ae-63e3a7e1dc2c" providerId="ADAL" clId="{19C312D9-C55A-46B0-BA4E-DABCC52D3103}" dt="2022-01-24T23:40:07.692" v="2969" actId="165"/>
          <ac:cxnSpMkLst>
            <pc:docMk/>
            <pc:sldMk cId="4129753806" sldId="257"/>
            <ac:cxnSpMk id="629" creationId="{6A36622A-06A5-4525-A3AA-683C453C344B}"/>
          </ac:cxnSpMkLst>
        </pc:cxnChg>
        <pc:cxnChg chg="mod">
          <ac:chgData name="Amelia Veith" userId="15bdf0d5-432d-4157-83ae-63e3a7e1dc2c" providerId="ADAL" clId="{19C312D9-C55A-46B0-BA4E-DABCC52D3103}" dt="2022-01-24T23:40:07.692" v="2969" actId="165"/>
          <ac:cxnSpMkLst>
            <pc:docMk/>
            <pc:sldMk cId="4129753806" sldId="257"/>
            <ac:cxnSpMk id="630" creationId="{59231E75-A545-4140-A1CA-78A19AA7749D}"/>
          </ac:cxnSpMkLst>
        </pc:cxnChg>
        <pc:cxnChg chg="mod">
          <ac:chgData name="Amelia Veith" userId="15bdf0d5-432d-4157-83ae-63e3a7e1dc2c" providerId="ADAL" clId="{19C312D9-C55A-46B0-BA4E-DABCC52D3103}" dt="2022-01-24T23:40:07.692" v="2969" actId="165"/>
          <ac:cxnSpMkLst>
            <pc:docMk/>
            <pc:sldMk cId="4129753806" sldId="257"/>
            <ac:cxnSpMk id="631" creationId="{E0380DC5-2CEE-4584-827A-16639A7DEFF5}"/>
          </ac:cxnSpMkLst>
        </pc:cxnChg>
        <pc:cxnChg chg="mod">
          <ac:chgData name="Amelia Veith" userId="15bdf0d5-432d-4157-83ae-63e3a7e1dc2c" providerId="ADAL" clId="{19C312D9-C55A-46B0-BA4E-DABCC52D3103}" dt="2022-01-24T23:40:07.692" v="2969" actId="165"/>
          <ac:cxnSpMkLst>
            <pc:docMk/>
            <pc:sldMk cId="4129753806" sldId="257"/>
            <ac:cxnSpMk id="632" creationId="{C3EFF6A5-C2FA-4931-B82E-B857649FE091}"/>
          </ac:cxnSpMkLst>
        </pc:cxnChg>
        <pc:cxnChg chg="mod">
          <ac:chgData name="Amelia Veith" userId="15bdf0d5-432d-4157-83ae-63e3a7e1dc2c" providerId="ADAL" clId="{19C312D9-C55A-46B0-BA4E-DABCC52D3103}" dt="2022-01-24T23:40:07.692" v="2969" actId="165"/>
          <ac:cxnSpMkLst>
            <pc:docMk/>
            <pc:sldMk cId="4129753806" sldId="257"/>
            <ac:cxnSpMk id="633" creationId="{535D18F7-DA84-44CA-9AF4-6EF2F1EA6B60}"/>
          </ac:cxnSpMkLst>
        </pc:cxnChg>
        <pc:cxnChg chg="mod">
          <ac:chgData name="Amelia Veith" userId="15bdf0d5-432d-4157-83ae-63e3a7e1dc2c" providerId="ADAL" clId="{19C312D9-C55A-46B0-BA4E-DABCC52D3103}" dt="2022-01-24T23:40:07.692" v="2969" actId="165"/>
          <ac:cxnSpMkLst>
            <pc:docMk/>
            <pc:sldMk cId="4129753806" sldId="257"/>
            <ac:cxnSpMk id="634" creationId="{28429501-0EFC-4EDA-8A4A-E0F83CFCD287}"/>
          </ac:cxnSpMkLst>
        </pc:cxnChg>
        <pc:cxnChg chg="mod">
          <ac:chgData name="Amelia Veith" userId="15bdf0d5-432d-4157-83ae-63e3a7e1dc2c" providerId="ADAL" clId="{19C312D9-C55A-46B0-BA4E-DABCC52D3103}" dt="2022-01-24T23:40:07.692" v="2969" actId="165"/>
          <ac:cxnSpMkLst>
            <pc:docMk/>
            <pc:sldMk cId="4129753806" sldId="257"/>
            <ac:cxnSpMk id="635" creationId="{96A97F9C-81E9-40B6-AE83-D97F86D972D6}"/>
          </ac:cxnSpMkLst>
        </pc:cxnChg>
        <pc:cxnChg chg="mod">
          <ac:chgData name="Amelia Veith" userId="15bdf0d5-432d-4157-83ae-63e3a7e1dc2c" providerId="ADAL" clId="{19C312D9-C55A-46B0-BA4E-DABCC52D3103}" dt="2022-01-24T23:40:07.692" v="2969" actId="165"/>
          <ac:cxnSpMkLst>
            <pc:docMk/>
            <pc:sldMk cId="4129753806" sldId="257"/>
            <ac:cxnSpMk id="636" creationId="{AA2B3D39-E3FF-4CAD-A641-B82B691B961A}"/>
          </ac:cxnSpMkLst>
        </pc:cxnChg>
        <pc:cxnChg chg="mod">
          <ac:chgData name="Amelia Veith" userId="15bdf0d5-432d-4157-83ae-63e3a7e1dc2c" providerId="ADAL" clId="{19C312D9-C55A-46B0-BA4E-DABCC52D3103}" dt="2022-01-24T23:40:07.692" v="2969" actId="165"/>
          <ac:cxnSpMkLst>
            <pc:docMk/>
            <pc:sldMk cId="4129753806" sldId="257"/>
            <ac:cxnSpMk id="637" creationId="{5F4269B0-8ABC-4675-B0B0-85F43AD75B7B}"/>
          </ac:cxnSpMkLst>
        </pc:cxnChg>
        <pc:cxnChg chg="mod">
          <ac:chgData name="Amelia Veith" userId="15bdf0d5-432d-4157-83ae-63e3a7e1dc2c" providerId="ADAL" clId="{19C312D9-C55A-46B0-BA4E-DABCC52D3103}" dt="2022-01-24T23:40:07.692" v="2969" actId="165"/>
          <ac:cxnSpMkLst>
            <pc:docMk/>
            <pc:sldMk cId="4129753806" sldId="257"/>
            <ac:cxnSpMk id="638" creationId="{EB74E3D1-53E4-4801-B6CE-73CB6BFF3C53}"/>
          </ac:cxnSpMkLst>
        </pc:cxnChg>
        <pc:cxnChg chg="mod">
          <ac:chgData name="Amelia Veith" userId="15bdf0d5-432d-4157-83ae-63e3a7e1dc2c" providerId="ADAL" clId="{19C312D9-C55A-46B0-BA4E-DABCC52D3103}" dt="2022-01-24T23:40:07.692" v="2969" actId="165"/>
          <ac:cxnSpMkLst>
            <pc:docMk/>
            <pc:sldMk cId="4129753806" sldId="257"/>
            <ac:cxnSpMk id="639" creationId="{39E0E628-0220-48AE-82CE-9A1FACC6FDF6}"/>
          </ac:cxnSpMkLst>
        </pc:cxnChg>
        <pc:cxnChg chg="mod">
          <ac:chgData name="Amelia Veith" userId="15bdf0d5-432d-4157-83ae-63e3a7e1dc2c" providerId="ADAL" clId="{19C312D9-C55A-46B0-BA4E-DABCC52D3103}" dt="2022-01-24T23:40:07.692" v="2969" actId="165"/>
          <ac:cxnSpMkLst>
            <pc:docMk/>
            <pc:sldMk cId="4129753806" sldId="257"/>
            <ac:cxnSpMk id="640" creationId="{8A98B5A4-C866-4764-8F96-25DAEB802EC4}"/>
          </ac:cxnSpMkLst>
        </pc:cxnChg>
        <pc:cxnChg chg="mod">
          <ac:chgData name="Amelia Veith" userId="15bdf0d5-432d-4157-83ae-63e3a7e1dc2c" providerId="ADAL" clId="{19C312D9-C55A-46B0-BA4E-DABCC52D3103}" dt="2022-01-24T23:40:07.692" v="2969" actId="165"/>
          <ac:cxnSpMkLst>
            <pc:docMk/>
            <pc:sldMk cId="4129753806" sldId="257"/>
            <ac:cxnSpMk id="641" creationId="{79127F8E-834B-425C-A47B-3E9D3122397A}"/>
          </ac:cxnSpMkLst>
        </pc:cxnChg>
        <pc:cxnChg chg="mod">
          <ac:chgData name="Amelia Veith" userId="15bdf0d5-432d-4157-83ae-63e3a7e1dc2c" providerId="ADAL" clId="{19C312D9-C55A-46B0-BA4E-DABCC52D3103}" dt="2022-01-24T23:40:07.692" v="2969" actId="165"/>
          <ac:cxnSpMkLst>
            <pc:docMk/>
            <pc:sldMk cId="4129753806" sldId="257"/>
            <ac:cxnSpMk id="642" creationId="{0038401F-DFF3-4F28-ABF5-16122C250E7C}"/>
          </ac:cxnSpMkLst>
        </pc:cxnChg>
        <pc:cxnChg chg="mod">
          <ac:chgData name="Amelia Veith" userId="15bdf0d5-432d-4157-83ae-63e3a7e1dc2c" providerId="ADAL" clId="{19C312D9-C55A-46B0-BA4E-DABCC52D3103}" dt="2022-01-24T23:40:07.692" v="2969" actId="165"/>
          <ac:cxnSpMkLst>
            <pc:docMk/>
            <pc:sldMk cId="4129753806" sldId="257"/>
            <ac:cxnSpMk id="643" creationId="{259F7CA9-676D-43E0-ACF7-DDC9971F007F}"/>
          </ac:cxnSpMkLst>
        </pc:cxnChg>
        <pc:cxnChg chg="mod">
          <ac:chgData name="Amelia Veith" userId="15bdf0d5-432d-4157-83ae-63e3a7e1dc2c" providerId="ADAL" clId="{19C312D9-C55A-46B0-BA4E-DABCC52D3103}" dt="2022-01-24T23:40:07.692" v="2969" actId="165"/>
          <ac:cxnSpMkLst>
            <pc:docMk/>
            <pc:sldMk cId="4129753806" sldId="257"/>
            <ac:cxnSpMk id="644" creationId="{E9363162-7296-413C-A523-F206E3BB5A73}"/>
          </ac:cxnSpMkLst>
        </pc:cxnChg>
        <pc:cxnChg chg="mod">
          <ac:chgData name="Amelia Veith" userId="15bdf0d5-432d-4157-83ae-63e3a7e1dc2c" providerId="ADAL" clId="{19C312D9-C55A-46B0-BA4E-DABCC52D3103}" dt="2022-01-24T23:40:07.692" v="2969" actId="165"/>
          <ac:cxnSpMkLst>
            <pc:docMk/>
            <pc:sldMk cId="4129753806" sldId="257"/>
            <ac:cxnSpMk id="645" creationId="{D11F14EB-ED6E-4311-9860-3071C8F1F2C9}"/>
          </ac:cxnSpMkLst>
        </pc:cxnChg>
        <pc:cxnChg chg="mod">
          <ac:chgData name="Amelia Veith" userId="15bdf0d5-432d-4157-83ae-63e3a7e1dc2c" providerId="ADAL" clId="{19C312D9-C55A-46B0-BA4E-DABCC52D3103}" dt="2021-12-02T22:27:41.263" v="2265"/>
          <ac:cxnSpMkLst>
            <pc:docMk/>
            <pc:sldMk cId="4129753806" sldId="257"/>
            <ac:cxnSpMk id="646" creationId="{DB626E59-29AB-4AA0-BE7D-785F5A9C48EB}"/>
          </ac:cxnSpMkLst>
        </pc:cxnChg>
        <pc:cxnChg chg="mod">
          <ac:chgData name="Amelia Veith" userId="15bdf0d5-432d-4157-83ae-63e3a7e1dc2c" providerId="ADAL" clId="{19C312D9-C55A-46B0-BA4E-DABCC52D3103}" dt="2021-12-02T22:27:41.263" v="2265"/>
          <ac:cxnSpMkLst>
            <pc:docMk/>
            <pc:sldMk cId="4129753806" sldId="257"/>
            <ac:cxnSpMk id="647" creationId="{22EEABFD-7814-4512-93A2-A2432C01FF2B}"/>
          </ac:cxnSpMkLst>
        </pc:cxnChg>
        <pc:cxnChg chg="mod">
          <ac:chgData name="Amelia Veith" userId="15bdf0d5-432d-4157-83ae-63e3a7e1dc2c" providerId="ADAL" clId="{19C312D9-C55A-46B0-BA4E-DABCC52D3103}" dt="2021-12-02T22:27:41.263" v="2265"/>
          <ac:cxnSpMkLst>
            <pc:docMk/>
            <pc:sldMk cId="4129753806" sldId="257"/>
            <ac:cxnSpMk id="648" creationId="{65A335E5-8E0E-447D-A455-6DB3D0DA5EE3}"/>
          </ac:cxnSpMkLst>
        </pc:cxnChg>
        <pc:cxnChg chg="mod">
          <ac:chgData name="Amelia Veith" userId="15bdf0d5-432d-4157-83ae-63e3a7e1dc2c" providerId="ADAL" clId="{19C312D9-C55A-46B0-BA4E-DABCC52D3103}" dt="2021-12-02T22:27:41.263" v="2265"/>
          <ac:cxnSpMkLst>
            <pc:docMk/>
            <pc:sldMk cId="4129753806" sldId="257"/>
            <ac:cxnSpMk id="649" creationId="{07913F00-D0CA-43C1-A09A-EA4CDD3BD6DF}"/>
          </ac:cxnSpMkLst>
        </pc:cxnChg>
        <pc:cxnChg chg="mod">
          <ac:chgData name="Amelia Veith" userId="15bdf0d5-432d-4157-83ae-63e3a7e1dc2c" providerId="ADAL" clId="{19C312D9-C55A-46B0-BA4E-DABCC52D3103}" dt="2021-12-02T22:27:41.263" v="2265"/>
          <ac:cxnSpMkLst>
            <pc:docMk/>
            <pc:sldMk cId="4129753806" sldId="257"/>
            <ac:cxnSpMk id="650" creationId="{B6F83DAC-CA45-4111-AC6B-076904787A32}"/>
          </ac:cxnSpMkLst>
        </pc:cxnChg>
        <pc:cxnChg chg="mod">
          <ac:chgData name="Amelia Veith" userId="15bdf0d5-432d-4157-83ae-63e3a7e1dc2c" providerId="ADAL" clId="{19C312D9-C55A-46B0-BA4E-DABCC52D3103}" dt="2021-12-02T22:30:28.111" v="2317" actId="478"/>
          <ac:cxnSpMkLst>
            <pc:docMk/>
            <pc:sldMk cId="4129753806" sldId="257"/>
            <ac:cxnSpMk id="651" creationId="{99627842-8EDC-469D-8A7C-6344D24442B9}"/>
          </ac:cxnSpMkLst>
        </pc:cxnChg>
        <pc:cxnChg chg="mod">
          <ac:chgData name="Amelia Veith" userId="15bdf0d5-432d-4157-83ae-63e3a7e1dc2c" providerId="ADAL" clId="{19C312D9-C55A-46B0-BA4E-DABCC52D3103}" dt="2021-12-02T22:27:41.263" v="2265"/>
          <ac:cxnSpMkLst>
            <pc:docMk/>
            <pc:sldMk cId="4129753806" sldId="257"/>
            <ac:cxnSpMk id="652" creationId="{97428465-094A-4C22-9376-24C1F0AF8A51}"/>
          </ac:cxnSpMkLst>
        </pc:cxnChg>
        <pc:cxnChg chg="mod">
          <ac:chgData name="Amelia Veith" userId="15bdf0d5-432d-4157-83ae-63e3a7e1dc2c" providerId="ADAL" clId="{19C312D9-C55A-46B0-BA4E-DABCC52D3103}" dt="2021-12-02T22:27:41.263" v="2265"/>
          <ac:cxnSpMkLst>
            <pc:docMk/>
            <pc:sldMk cId="4129753806" sldId="257"/>
            <ac:cxnSpMk id="653" creationId="{EA9EDC41-13A8-4353-8823-04E8AB87E1C6}"/>
          </ac:cxnSpMkLst>
        </pc:cxnChg>
        <pc:cxnChg chg="mod">
          <ac:chgData name="Amelia Veith" userId="15bdf0d5-432d-4157-83ae-63e3a7e1dc2c" providerId="ADAL" clId="{19C312D9-C55A-46B0-BA4E-DABCC52D3103}" dt="2021-12-02T22:31:18.683" v="2320" actId="478"/>
          <ac:cxnSpMkLst>
            <pc:docMk/>
            <pc:sldMk cId="4129753806" sldId="257"/>
            <ac:cxnSpMk id="666" creationId="{BBDFACAF-19D2-4735-9907-969943EBD72A}"/>
          </ac:cxnSpMkLst>
        </pc:cxnChg>
        <pc:cxnChg chg="mod">
          <ac:chgData name="Amelia Veith" userId="15bdf0d5-432d-4157-83ae-63e3a7e1dc2c" providerId="ADAL" clId="{19C312D9-C55A-46B0-BA4E-DABCC52D3103}" dt="2021-12-02T22:31:13.985" v="2318"/>
          <ac:cxnSpMkLst>
            <pc:docMk/>
            <pc:sldMk cId="4129753806" sldId="257"/>
            <ac:cxnSpMk id="667" creationId="{2E9ECDAC-9AAE-4040-A73D-9746EA1874D2}"/>
          </ac:cxnSpMkLst>
        </pc:cxnChg>
        <pc:cxnChg chg="mod">
          <ac:chgData name="Amelia Veith" userId="15bdf0d5-432d-4157-83ae-63e3a7e1dc2c" providerId="ADAL" clId="{19C312D9-C55A-46B0-BA4E-DABCC52D3103}" dt="2021-12-02T22:31:13.985" v="2318"/>
          <ac:cxnSpMkLst>
            <pc:docMk/>
            <pc:sldMk cId="4129753806" sldId="257"/>
            <ac:cxnSpMk id="668" creationId="{5ACF2F0D-4E6D-441C-AE21-F3387FCF014F}"/>
          </ac:cxnSpMkLst>
        </pc:cxnChg>
        <pc:cxnChg chg="mod">
          <ac:chgData name="Amelia Veith" userId="15bdf0d5-432d-4157-83ae-63e3a7e1dc2c" providerId="ADAL" clId="{19C312D9-C55A-46B0-BA4E-DABCC52D3103}" dt="2021-12-02T22:31:18.683" v="2320" actId="478"/>
          <ac:cxnSpMkLst>
            <pc:docMk/>
            <pc:sldMk cId="4129753806" sldId="257"/>
            <ac:cxnSpMk id="669" creationId="{0950707E-4431-46A1-89BA-8CAE92BFE5CD}"/>
          </ac:cxnSpMkLst>
        </pc:cxnChg>
        <pc:cxnChg chg="mod">
          <ac:chgData name="Amelia Veith" userId="15bdf0d5-432d-4157-83ae-63e3a7e1dc2c" providerId="ADAL" clId="{19C312D9-C55A-46B0-BA4E-DABCC52D3103}" dt="2021-12-02T22:31:18.683" v="2320" actId="478"/>
          <ac:cxnSpMkLst>
            <pc:docMk/>
            <pc:sldMk cId="4129753806" sldId="257"/>
            <ac:cxnSpMk id="670" creationId="{5EB84465-5C3C-4FA3-8796-46BACAD4FFF6}"/>
          </ac:cxnSpMkLst>
        </pc:cxnChg>
        <pc:cxnChg chg="mod">
          <ac:chgData name="Amelia Veith" userId="15bdf0d5-432d-4157-83ae-63e3a7e1dc2c" providerId="ADAL" clId="{19C312D9-C55A-46B0-BA4E-DABCC52D3103}" dt="2021-12-02T22:31:18.683" v="2320" actId="478"/>
          <ac:cxnSpMkLst>
            <pc:docMk/>
            <pc:sldMk cId="4129753806" sldId="257"/>
            <ac:cxnSpMk id="671" creationId="{DE987544-D8BC-4B9B-823C-BAE00F5EE583}"/>
          </ac:cxnSpMkLst>
        </pc:cxnChg>
        <pc:cxnChg chg="mod">
          <ac:chgData name="Amelia Veith" userId="15bdf0d5-432d-4157-83ae-63e3a7e1dc2c" providerId="ADAL" clId="{19C312D9-C55A-46B0-BA4E-DABCC52D3103}" dt="2021-12-02T22:31:13.985" v="2318"/>
          <ac:cxnSpMkLst>
            <pc:docMk/>
            <pc:sldMk cId="4129753806" sldId="257"/>
            <ac:cxnSpMk id="672" creationId="{1AC8BFA4-0CA8-4793-9442-2F9415E96E91}"/>
          </ac:cxnSpMkLst>
        </pc:cxnChg>
        <pc:cxnChg chg="mod">
          <ac:chgData name="Amelia Veith" userId="15bdf0d5-432d-4157-83ae-63e3a7e1dc2c" providerId="ADAL" clId="{19C312D9-C55A-46B0-BA4E-DABCC52D3103}" dt="2021-12-02T22:31:13.985" v="2318"/>
          <ac:cxnSpMkLst>
            <pc:docMk/>
            <pc:sldMk cId="4129753806" sldId="257"/>
            <ac:cxnSpMk id="673" creationId="{528F2B18-231B-440D-A374-FEA7B8598413}"/>
          </ac:cxnSpMkLst>
        </pc:cxnChg>
        <pc:cxnChg chg="mod">
          <ac:chgData name="Amelia Veith" userId="15bdf0d5-432d-4157-83ae-63e3a7e1dc2c" providerId="ADAL" clId="{19C312D9-C55A-46B0-BA4E-DABCC52D3103}" dt="2021-12-02T22:31:13.985" v="2318"/>
          <ac:cxnSpMkLst>
            <pc:docMk/>
            <pc:sldMk cId="4129753806" sldId="257"/>
            <ac:cxnSpMk id="674" creationId="{A2089FB7-AA15-4EB6-AE5B-5628A30E521E}"/>
          </ac:cxnSpMkLst>
        </pc:cxnChg>
        <pc:cxnChg chg="mod">
          <ac:chgData name="Amelia Veith" userId="15bdf0d5-432d-4157-83ae-63e3a7e1dc2c" providerId="ADAL" clId="{19C312D9-C55A-46B0-BA4E-DABCC52D3103}" dt="2021-12-02T22:31:13.985" v="2318"/>
          <ac:cxnSpMkLst>
            <pc:docMk/>
            <pc:sldMk cId="4129753806" sldId="257"/>
            <ac:cxnSpMk id="675" creationId="{499BA4B1-AFFC-4F8E-8230-5CC50B464FD5}"/>
          </ac:cxnSpMkLst>
        </pc:cxnChg>
        <pc:cxnChg chg="mod">
          <ac:chgData name="Amelia Veith" userId="15bdf0d5-432d-4157-83ae-63e3a7e1dc2c" providerId="ADAL" clId="{19C312D9-C55A-46B0-BA4E-DABCC52D3103}" dt="2021-12-02T22:31:13.985" v="2318"/>
          <ac:cxnSpMkLst>
            <pc:docMk/>
            <pc:sldMk cId="4129753806" sldId="257"/>
            <ac:cxnSpMk id="676" creationId="{CE2C344D-8B4F-4CE8-92F7-F73D19751CC7}"/>
          </ac:cxnSpMkLst>
        </pc:cxnChg>
        <pc:cxnChg chg="mod">
          <ac:chgData name="Amelia Veith" userId="15bdf0d5-432d-4157-83ae-63e3a7e1dc2c" providerId="ADAL" clId="{19C312D9-C55A-46B0-BA4E-DABCC52D3103}" dt="2021-12-02T22:31:13.985" v="2318"/>
          <ac:cxnSpMkLst>
            <pc:docMk/>
            <pc:sldMk cId="4129753806" sldId="257"/>
            <ac:cxnSpMk id="677" creationId="{CF192FDF-8792-4812-8035-FF404BCB2DC1}"/>
          </ac:cxnSpMkLst>
        </pc:cxnChg>
        <pc:cxnChg chg="mod">
          <ac:chgData name="Amelia Veith" userId="15bdf0d5-432d-4157-83ae-63e3a7e1dc2c" providerId="ADAL" clId="{19C312D9-C55A-46B0-BA4E-DABCC52D3103}" dt="2021-12-02T22:31:13.985" v="2318"/>
          <ac:cxnSpMkLst>
            <pc:docMk/>
            <pc:sldMk cId="4129753806" sldId="257"/>
            <ac:cxnSpMk id="678" creationId="{FB5A61A6-40AC-47AB-B9AA-E63BA28520AE}"/>
          </ac:cxnSpMkLst>
        </pc:cxnChg>
        <pc:cxnChg chg="mod">
          <ac:chgData name="Amelia Veith" userId="15bdf0d5-432d-4157-83ae-63e3a7e1dc2c" providerId="ADAL" clId="{19C312D9-C55A-46B0-BA4E-DABCC52D3103}" dt="2021-12-02T22:31:13.985" v="2318"/>
          <ac:cxnSpMkLst>
            <pc:docMk/>
            <pc:sldMk cId="4129753806" sldId="257"/>
            <ac:cxnSpMk id="679" creationId="{15A44213-4F05-481F-8589-B992D326E2FB}"/>
          </ac:cxnSpMkLst>
        </pc:cxnChg>
        <pc:cxnChg chg="mod">
          <ac:chgData name="Amelia Veith" userId="15bdf0d5-432d-4157-83ae-63e3a7e1dc2c" providerId="ADAL" clId="{19C312D9-C55A-46B0-BA4E-DABCC52D3103}" dt="2021-12-02T22:31:18.683" v="2320" actId="478"/>
          <ac:cxnSpMkLst>
            <pc:docMk/>
            <pc:sldMk cId="4129753806" sldId="257"/>
            <ac:cxnSpMk id="680" creationId="{2DBF6A89-23B9-4517-829A-7043FA723F08}"/>
          </ac:cxnSpMkLst>
        </pc:cxnChg>
        <pc:cxnChg chg="mod">
          <ac:chgData name="Amelia Veith" userId="15bdf0d5-432d-4157-83ae-63e3a7e1dc2c" providerId="ADAL" clId="{19C312D9-C55A-46B0-BA4E-DABCC52D3103}" dt="2021-12-02T22:31:13.985" v="2318"/>
          <ac:cxnSpMkLst>
            <pc:docMk/>
            <pc:sldMk cId="4129753806" sldId="257"/>
            <ac:cxnSpMk id="681" creationId="{7EA27945-DAE3-48BF-8D67-4A72ECBA7230}"/>
          </ac:cxnSpMkLst>
        </pc:cxnChg>
        <pc:cxnChg chg="mod">
          <ac:chgData name="Amelia Veith" userId="15bdf0d5-432d-4157-83ae-63e3a7e1dc2c" providerId="ADAL" clId="{19C312D9-C55A-46B0-BA4E-DABCC52D3103}" dt="2021-12-02T22:31:13.985" v="2318"/>
          <ac:cxnSpMkLst>
            <pc:docMk/>
            <pc:sldMk cId="4129753806" sldId="257"/>
            <ac:cxnSpMk id="682" creationId="{89FF0C70-C219-4B53-A8C0-C68A569B0B31}"/>
          </ac:cxnSpMkLst>
        </pc:cxnChg>
        <pc:cxnChg chg="mod">
          <ac:chgData name="Amelia Veith" userId="15bdf0d5-432d-4157-83ae-63e3a7e1dc2c" providerId="ADAL" clId="{19C312D9-C55A-46B0-BA4E-DABCC52D3103}" dt="2022-01-24T23:40:07.692" v="2969" actId="165"/>
          <ac:cxnSpMkLst>
            <pc:docMk/>
            <pc:sldMk cId="4129753806" sldId="257"/>
            <ac:cxnSpMk id="744" creationId="{E8A65641-6F97-4388-8F5E-224CC6613CE1}"/>
          </ac:cxnSpMkLst>
        </pc:cxnChg>
        <pc:cxnChg chg="mod">
          <ac:chgData name="Amelia Veith" userId="15bdf0d5-432d-4157-83ae-63e3a7e1dc2c" providerId="ADAL" clId="{19C312D9-C55A-46B0-BA4E-DABCC52D3103}" dt="2022-01-24T23:40:07.692" v="2969" actId="165"/>
          <ac:cxnSpMkLst>
            <pc:docMk/>
            <pc:sldMk cId="4129753806" sldId="257"/>
            <ac:cxnSpMk id="745" creationId="{D21A968E-1EA1-43A6-9087-0F2ED5668390}"/>
          </ac:cxnSpMkLst>
        </pc:cxnChg>
        <pc:cxnChg chg="mod">
          <ac:chgData name="Amelia Veith" userId="15bdf0d5-432d-4157-83ae-63e3a7e1dc2c" providerId="ADAL" clId="{19C312D9-C55A-46B0-BA4E-DABCC52D3103}" dt="2022-01-24T23:40:07.692" v="2969" actId="165"/>
          <ac:cxnSpMkLst>
            <pc:docMk/>
            <pc:sldMk cId="4129753806" sldId="257"/>
            <ac:cxnSpMk id="746" creationId="{09B3AD79-03AE-4A88-B2C5-6CE4A5B033D7}"/>
          </ac:cxnSpMkLst>
        </pc:cxnChg>
        <pc:cxnChg chg="mod">
          <ac:chgData name="Amelia Veith" userId="15bdf0d5-432d-4157-83ae-63e3a7e1dc2c" providerId="ADAL" clId="{19C312D9-C55A-46B0-BA4E-DABCC52D3103}" dt="2022-01-24T23:40:07.692" v="2969" actId="165"/>
          <ac:cxnSpMkLst>
            <pc:docMk/>
            <pc:sldMk cId="4129753806" sldId="257"/>
            <ac:cxnSpMk id="747" creationId="{F3E82005-6AA9-410F-9F33-A8AE03716E0D}"/>
          </ac:cxnSpMkLst>
        </pc:cxnChg>
        <pc:cxnChg chg="mod">
          <ac:chgData name="Amelia Veith" userId="15bdf0d5-432d-4157-83ae-63e3a7e1dc2c" providerId="ADAL" clId="{19C312D9-C55A-46B0-BA4E-DABCC52D3103}" dt="2022-01-24T23:40:07.692" v="2969" actId="165"/>
          <ac:cxnSpMkLst>
            <pc:docMk/>
            <pc:sldMk cId="4129753806" sldId="257"/>
            <ac:cxnSpMk id="756" creationId="{55A0CAA3-FCB7-42FB-AC5A-5191F9120026}"/>
          </ac:cxnSpMkLst>
        </pc:cxnChg>
        <pc:cxnChg chg="mod">
          <ac:chgData name="Amelia Veith" userId="15bdf0d5-432d-4157-83ae-63e3a7e1dc2c" providerId="ADAL" clId="{19C312D9-C55A-46B0-BA4E-DABCC52D3103}" dt="2022-01-24T23:40:07.692" v="2969" actId="165"/>
          <ac:cxnSpMkLst>
            <pc:docMk/>
            <pc:sldMk cId="4129753806" sldId="257"/>
            <ac:cxnSpMk id="757" creationId="{789A1086-8FDF-47CD-8882-C1221D8BE5E1}"/>
          </ac:cxnSpMkLst>
        </pc:cxnChg>
        <pc:cxnChg chg="mod">
          <ac:chgData name="Amelia Veith" userId="15bdf0d5-432d-4157-83ae-63e3a7e1dc2c" providerId="ADAL" clId="{19C312D9-C55A-46B0-BA4E-DABCC52D3103}" dt="2022-01-24T23:40:07.692" v="2969" actId="165"/>
          <ac:cxnSpMkLst>
            <pc:docMk/>
            <pc:sldMk cId="4129753806" sldId="257"/>
            <ac:cxnSpMk id="761" creationId="{3739F13D-6C90-4116-87B4-572A43462E80}"/>
          </ac:cxnSpMkLst>
        </pc:cxnChg>
        <pc:cxnChg chg="mod">
          <ac:chgData name="Amelia Veith" userId="15bdf0d5-432d-4157-83ae-63e3a7e1dc2c" providerId="ADAL" clId="{19C312D9-C55A-46B0-BA4E-DABCC52D3103}" dt="2022-01-24T23:40:07.692" v="2969" actId="165"/>
          <ac:cxnSpMkLst>
            <pc:docMk/>
            <pc:sldMk cId="4129753806" sldId="257"/>
            <ac:cxnSpMk id="762" creationId="{5ED46D9D-A519-4DCC-9C92-B91FC926932C}"/>
          </ac:cxnSpMkLst>
        </pc:cxnChg>
        <pc:cxnChg chg="mod">
          <ac:chgData name="Amelia Veith" userId="15bdf0d5-432d-4157-83ae-63e3a7e1dc2c" providerId="ADAL" clId="{19C312D9-C55A-46B0-BA4E-DABCC52D3103}" dt="2022-01-24T23:40:07.692" v="2969" actId="165"/>
          <ac:cxnSpMkLst>
            <pc:docMk/>
            <pc:sldMk cId="4129753806" sldId="257"/>
            <ac:cxnSpMk id="766" creationId="{03BACB66-994A-4A99-863D-D5CADC3789EE}"/>
          </ac:cxnSpMkLst>
        </pc:cxnChg>
        <pc:cxnChg chg="mod">
          <ac:chgData name="Amelia Veith" userId="15bdf0d5-432d-4157-83ae-63e3a7e1dc2c" providerId="ADAL" clId="{19C312D9-C55A-46B0-BA4E-DABCC52D3103}" dt="2022-01-24T23:40:07.692" v="2969" actId="165"/>
          <ac:cxnSpMkLst>
            <pc:docMk/>
            <pc:sldMk cId="4129753806" sldId="257"/>
            <ac:cxnSpMk id="767" creationId="{E63D8039-F1E8-40D4-972A-0DDC6B7270DC}"/>
          </ac:cxnSpMkLst>
        </pc:cxnChg>
        <pc:cxnChg chg="mod">
          <ac:chgData name="Amelia Veith" userId="15bdf0d5-432d-4157-83ae-63e3a7e1dc2c" providerId="ADAL" clId="{19C312D9-C55A-46B0-BA4E-DABCC52D3103}" dt="2022-01-24T23:40:07.692" v="2969" actId="165"/>
          <ac:cxnSpMkLst>
            <pc:docMk/>
            <pc:sldMk cId="4129753806" sldId="257"/>
            <ac:cxnSpMk id="771" creationId="{EF864FC6-EE37-480F-AE11-13D71E2DD5F7}"/>
          </ac:cxnSpMkLst>
        </pc:cxnChg>
        <pc:cxnChg chg="mod">
          <ac:chgData name="Amelia Veith" userId="15bdf0d5-432d-4157-83ae-63e3a7e1dc2c" providerId="ADAL" clId="{19C312D9-C55A-46B0-BA4E-DABCC52D3103}" dt="2022-01-24T23:40:07.692" v="2969" actId="165"/>
          <ac:cxnSpMkLst>
            <pc:docMk/>
            <pc:sldMk cId="4129753806" sldId="257"/>
            <ac:cxnSpMk id="772" creationId="{B60009A4-A541-4A5F-B4B9-DC39836D2FE0}"/>
          </ac:cxnSpMkLst>
        </pc:cxnChg>
        <pc:cxnChg chg="mod">
          <ac:chgData name="Amelia Veith" userId="15bdf0d5-432d-4157-83ae-63e3a7e1dc2c" providerId="ADAL" clId="{19C312D9-C55A-46B0-BA4E-DABCC52D3103}" dt="2022-01-24T23:40:07.692" v="2969" actId="165"/>
          <ac:cxnSpMkLst>
            <pc:docMk/>
            <pc:sldMk cId="4129753806" sldId="257"/>
            <ac:cxnSpMk id="777" creationId="{C918EB1A-7CEB-4E66-BDCD-3A8A63E99076}"/>
          </ac:cxnSpMkLst>
        </pc:cxnChg>
        <pc:cxnChg chg="mod">
          <ac:chgData name="Amelia Veith" userId="15bdf0d5-432d-4157-83ae-63e3a7e1dc2c" providerId="ADAL" clId="{19C312D9-C55A-46B0-BA4E-DABCC52D3103}" dt="2022-01-24T23:40:07.692" v="2969" actId="165"/>
          <ac:cxnSpMkLst>
            <pc:docMk/>
            <pc:sldMk cId="4129753806" sldId="257"/>
            <ac:cxnSpMk id="778" creationId="{28170E2F-49F2-4878-9727-7C7FC582F261}"/>
          </ac:cxnSpMkLst>
        </pc:cxnChg>
        <pc:cxnChg chg="mod">
          <ac:chgData name="Amelia Veith" userId="15bdf0d5-432d-4157-83ae-63e3a7e1dc2c" providerId="ADAL" clId="{19C312D9-C55A-46B0-BA4E-DABCC52D3103}" dt="2022-01-24T23:40:07.692" v="2969" actId="165"/>
          <ac:cxnSpMkLst>
            <pc:docMk/>
            <pc:sldMk cId="4129753806" sldId="257"/>
            <ac:cxnSpMk id="779" creationId="{E6BFC50B-EA5C-482B-9095-8FAFACACB864}"/>
          </ac:cxnSpMkLst>
        </pc:cxnChg>
        <pc:cxnChg chg="mod">
          <ac:chgData name="Amelia Veith" userId="15bdf0d5-432d-4157-83ae-63e3a7e1dc2c" providerId="ADAL" clId="{19C312D9-C55A-46B0-BA4E-DABCC52D3103}" dt="2022-01-24T23:40:07.692" v="2969" actId="165"/>
          <ac:cxnSpMkLst>
            <pc:docMk/>
            <pc:sldMk cId="4129753806" sldId="257"/>
            <ac:cxnSpMk id="780" creationId="{1549BA1F-CB91-4E51-8883-05882B65122D}"/>
          </ac:cxnSpMkLst>
        </pc:cxnChg>
        <pc:cxnChg chg="mod">
          <ac:chgData name="Amelia Veith" userId="15bdf0d5-432d-4157-83ae-63e3a7e1dc2c" providerId="ADAL" clId="{19C312D9-C55A-46B0-BA4E-DABCC52D3103}" dt="2022-01-24T23:40:07.692" v="2969" actId="165"/>
          <ac:cxnSpMkLst>
            <pc:docMk/>
            <pc:sldMk cId="4129753806" sldId="257"/>
            <ac:cxnSpMk id="790" creationId="{4F91827E-05C7-4D88-822D-0682B69DE4D9}"/>
          </ac:cxnSpMkLst>
        </pc:cxnChg>
        <pc:cxnChg chg="mod">
          <ac:chgData name="Amelia Veith" userId="15bdf0d5-432d-4157-83ae-63e3a7e1dc2c" providerId="ADAL" clId="{19C312D9-C55A-46B0-BA4E-DABCC52D3103}" dt="2022-01-24T23:40:07.692" v="2969" actId="165"/>
          <ac:cxnSpMkLst>
            <pc:docMk/>
            <pc:sldMk cId="4129753806" sldId="257"/>
            <ac:cxnSpMk id="791" creationId="{A607D091-8C90-4700-9599-8437273F33B9}"/>
          </ac:cxnSpMkLst>
        </pc:cxnChg>
        <pc:cxnChg chg="mod">
          <ac:chgData name="Amelia Veith" userId="15bdf0d5-432d-4157-83ae-63e3a7e1dc2c" providerId="ADAL" clId="{19C312D9-C55A-46B0-BA4E-DABCC52D3103}" dt="2022-01-24T23:40:07.692" v="2969" actId="165"/>
          <ac:cxnSpMkLst>
            <pc:docMk/>
            <pc:sldMk cId="4129753806" sldId="257"/>
            <ac:cxnSpMk id="795" creationId="{6B8A76EF-2DDB-4C15-84B3-324DB9703208}"/>
          </ac:cxnSpMkLst>
        </pc:cxnChg>
        <pc:cxnChg chg="mod">
          <ac:chgData name="Amelia Veith" userId="15bdf0d5-432d-4157-83ae-63e3a7e1dc2c" providerId="ADAL" clId="{19C312D9-C55A-46B0-BA4E-DABCC52D3103}" dt="2022-01-24T23:40:07.692" v="2969" actId="165"/>
          <ac:cxnSpMkLst>
            <pc:docMk/>
            <pc:sldMk cId="4129753806" sldId="257"/>
            <ac:cxnSpMk id="796" creationId="{C86D83CC-4123-4682-B62B-5AB7E859F285}"/>
          </ac:cxnSpMkLst>
        </pc:cxnChg>
        <pc:cxnChg chg="mod">
          <ac:chgData name="Amelia Veith" userId="15bdf0d5-432d-4157-83ae-63e3a7e1dc2c" providerId="ADAL" clId="{19C312D9-C55A-46B0-BA4E-DABCC52D3103}" dt="2022-01-24T23:40:07.692" v="2969" actId="165"/>
          <ac:cxnSpMkLst>
            <pc:docMk/>
            <pc:sldMk cId="4129753806" sldId="257"/>
            <ac:cxnSpMk id="800" creationId="{C629FCED-A84E-4FE0-A7F6-E3DCB9C54D24}"/>
          </ac:cxnSpMkLst>
        </pc:cxnChg>
        <pc:cxnChg chg="mod">
          <ac:chgData name="Amelia Veith" userId="15bdf0d5-432d-4157-83ae-63e3a7e1dc2c" providerId="ADAL" clId="{19C312D9-C55A-46B0-BA4E-DABCC52D3103}" dt="2022-01-24T23:40:07.692" v="2969" actId="165"/>
          <ac:cxnSpMkLst>
            <pc:docMk/>
            <pc:sldMk cId="4129753806" sldId="257"/>
            <ac:cxnSpMk id="801" creationId="{772A2109-4EE8-47FB-BA95-D23F968874D5}"/>
          </ac:cxnSpMkLst>
        </pc:cxnChg>
        <pc:cxnChg chg="mod">
          <ac:chgData name="Amelia Veith" userId="15bdf0d5-432d-4157-83ae-63e3a7e1dc2c" providerId="ADAL" clId="{19C312D9-C55A-46B0-BA4E-DABCC52D3103}" dt="2022-01-24T23:40:07.692" v="2969" actId="165"/>
          <ac:cxnSpMkLst>
            <pc:docMk/>
            <pc:sldMk cId="4129753806" sldId="257"/>
            <ac:cxnSpMk id="805" creationId="{F2602B2C-9451-4F5F-A74E-D3ADF8EA93B8}"/>
          </ac:cxnSpMkLst>
        </pc:cxnChg>
        <pc:cxnChg chg="mod">
          <ac:chgData name="Amelia Veith" userId="15bdf0d5-432d-4157-83ae-63e3a7e1dc2c" providerId="ADAL" clId="{19C312D9-C55A-46B0-BA4E-DABCC52D3103}" dt="2022-01-24T23:40:07.692" v="2969" actId="165"/>
          <ac:cxnSpMkLst>
            <pc:docMk/>
            <pc:sldMk cId="4129753806" sldId="257"/>
            <ac:cxnSpMk id="806" creationId="{728E4CDA-12DA-4A5F-B5ED-27B491C24A7A}"/>
          </ac:cxnSpMkLst>
        </pc:cxnChg>
        <pc:cxnChg chg="mod">
          <ac:chgData name="Amelia Veith" userId="15bdf0d5-432d-4157-83ae-63e3a7e1dc2c" providerId="ADAL" clId="{19C312D9-C55A-46B0-BA4E-DABCC52D3103}" dt="2021-12-02T22:56:27.960" v="2657" actId="478"/>
          <ac:cxnSpMkLst>
            <pc:docMk/>
            <pc:sldMk cId="4129753806" sldId="257"/>
            <ac:cxnSpMk id="830" creationId="{607707D7-E3FB-46CD-8E5E-DBE16D16408D}"/>
          </ac:cxnSpMkLst>
        </pc:cxnChg>
        <pc:cxnChg chg="mod">
          <ac:chgData name="Amelia Veith" userId="15bdf0d5-432d-4157-83ae-63e3a7e1dc2c" providerId="ADAL" clId="{19C312D9-C55A-46B0-BA4E-DABCC52D3103}" dt="2021-12-02T22:55:40.852" v="2643"/>
          <ac:cxnSpMkLst>
            <pc:docMk/>
            <pc:sldMk cId="4129753806" sldId="257"/>
            <ac:cxnSpMk id="831" creationId="{DBDC0981-B104-45D5-AD46-610005604774}"/>
          </ac:cxnSpMkLst>
        </pc:cxnChg>
        <pc:cxnChg chg="mod">
          <ac:chgData name="Amelia Veith" userId="15bdf0d5-432d-4157-83ae-63e3a7e1dc2c" providerId="ADAL" clId="{19C312D9-C55A-46B0-BA4E-DABCC52D3103}" dt="2021-12-02T22:55:40.852" v="2643"/>
          <ac:cxnSpMkLst>
            <pc:docMk/>
            <pc:sldMk cId="4129753806" sldId="257"/>
            <ac:cxnSpMk id="832" creationId="{61F7EC89-3A13-4048-8F66-F32AAF6379B7}"/>
          </ac:cxnSpMkLst>
        </pc:cxnChg>
        <pc:cxnChg chg="mod">
          <ac:chgData name="Amelia Veith" userId="15bdf0d5-432d-4157-83ae-63e3a7e1dc2c" providerId="ADAL" clId="{19C312D9-C55A-46B0-BA4E-DABCC52D3103}" dt="2021-12-02T22:56:27.960" v="2657" actId="478"/>
          <ac:cxnSpMkLst>
            <pc:docMk/>
            <pc:sldMk cId="4129753806" sldId="257"/>
            <ac:cxnSpMk id="833" creationId="{366827A5-CEF1-47ED-9289-0791BFEA197B}"/>
          </ac:cxnSpMkLst>
        </pc:cxnChg>
        <pc:cxnChg chg="mod">
          <ac:chgData name="Amelia Veith" userId="15bdf0d5-432d-4157-83ae-63e3a7e1dc2c" providerId="ADAL" clId="{19C312D9-C55A-46B0-BA4E-DABCC52D3103}" dt="2021-12-02T22:56:27.960" v="2657" actId="478"/>
          <ac:cxnSpMkLst>
            <pc:docMk/>
            <pc:sldMk cId="4129753806" sldId="257"/>
            <ac:cxnSpMk id="834" creationId="{FE0E0E52-722A-4C83-B8E8-9D4ED81562E2}"/>
          </ac:cxnSpMkLst>
        </pc:cxnChg>
        <pc:cxnChg chg="mod">
          <ac:chgData name="Amelia Veith" userId="15bdf0d5-432d-4157-83ae-63e3a7e1dc2c" providerId="ADAL" clId="{19C312D9-C55A-46B0-BA4E-DABCC52D3103}" dt="2021-12-02T22:56:27.960" v="2657" actId="478"/>
          <ac:cxnSpMkLst>
            <pc:docMk/>
            <pc:sldMk cId="4129753806" sldId="257"/>
            <ac:cxnSpMk id="835" creationId="{F5FDFB62-812D-4002-B4FC-D5AE81CECF9C}"/>
          </ac:cxnSpMkLst>
        </pc:cxnChg>
        <pc:cxnChg chg="mod">
          <ac:chgData name="Amelia Veith" userId="15bdf0d5-432d-4157-83ae-63e3a7e1dc2c" providerId="ADAL" clId="{19C312D9-C55A-46B0-BA4E-DABCC52D3103}" dt="2021-12-02T22:55:40.852" v="2643"/>
          <ac:cxnSpMkLst>
            <pc:docMk/>
            <pc:sldMk cId="4129753806" sldId="257"/>
            <ac:cxnSpMk id="836" creationId="{4D6E4FA1-4A71-49D9-A4D7-956BFFE3F7A3}"/>
          </ac:cxnSpMkLst>
        </pc:cxnChg>
        <pc:cxnChg chg="mod">
          <ac:chgData name="Amelia Veith" userId="15bdf0d5-432d-4157-83ae-63e3a7e1dc2c" providerId="ADAL" clId="{19C312D9-C55A-46B0-BA4E-DABCC52D3103}" dt="2021-12-02T22:55:40.852" v="2643"/>
          <ac:cxnSpMkLst>
            <pc:docMk/>
            <pc:sldMk cId="4129753806" sldId="257"/>
            <ac:cxnSpMk id="837" creationId="{94B936B1-FA80-49FF-B6FD-70153773552F}"/>
          </ac:cxnSpMkLst>
        </pc:cxnChg>
        <pc:cxnChg chg="mod">
          <ac:chgData name="Amelia Veith" userId="15bdf0d5-432d-4157-83ae-63e3a7e1dc2c" providerId="ADAL" clId="{19C312D9-C55A-46B0-BA4E-DABCC52D3103}" dt="2021-12-02T22:55:40.852" v="2643"/>
          <ac:cxnSpMkLst>
            <pc:docMk/>
            <pc:sldMk cId="4129753806" sldId="257"/>
            <ac:cxnSpMk id="838" creationId="{117254EF-F85C-482F-9CAA-B69D3BF0EDE2}"/>
          </ac:cxnSpMkLst>
        </pc:cxnChg>
        <pc:cxnChg chg="mod">
          <ac:chgData name="Amelia Veith" userId="15bdf0d5-432d-4157-83ae-63e3a7e1dc2c" providerId="ADAL" clId="{19C312D9-C55A-46B0-BA4E-DABCC52D3103}" dt="2021-12-02T22:55:40.852" v="2643"/>
          <ac:cxnSpMkLst>
            <pc:docMk/>
            <pc:sldMk cId="4129753806" sldId="257"/>
            <ac:cxnSpMk id="839" creationId="{E019B922-6CCE-423D-9A15-F2401EE2DE4D}"/>
          </ac:cxnSpMkLst>
        </pc:cxnChg>
        <pc:cxnChg chg="mod">
          <ac:chgData name="Amelia Veith" userId="15bdf0d5-432d-4157-83ae-63e3a7e1dc2c" providerId="ADAL" clId="{19C312D9-C55A-46B0-BA4E-DABCC52D3103}" dt="2021-12-02T22:55:40.852" v="2643"/>
          <ac:cxnSpMkLst>
            <pc:docMk/>
            <pc:sldMk cId="4129753806" sldId="257"/>
            <ac:cxnSpMk id="840" creationId="{0D829F65-94B2-43C0-A830-50706EC006EB}"/>
          </ac:cxnSpMkLst>
        </pc:cxnChg>
        <pc:cxnChg chg="mod">
          <ac:chgData name="Amelia Veith" userId="15bdf0d5-432d-4157-83ae-63e3a7e1dc2c" providerId="ADAL" clId="{19C312D9-C55A-46B0-BA4E-DABCC52D3103}" dt="2021-12-02T22:55:40.852" v="2643"/>
          <ac:cxnSpMkLst>
            <pc:docMk/>
            <pc:sldMk cId="4129753806" sldId="257"/>
            <ac:cxnSpMk id="841" creationId="{8EB84985-A20B-4159-AAD8-A9B6D1E75789}"/>
          </ac:cxnSpMkLst>
        </pc:cxnChg>
        <pc:cxnChg chg="mod">
          <ac:chgData name="Amelia Veith" userId="15bdf0d5-432d-4157-83ae-63e3a7e1dc2c" providerId="ADAL" clId="{19C312D9-C55A-46B0-BA4E-DABCC52D3103}" dt="2021-12-02T22:55:40.852" v="2643"/>
          <ac:cxnSpMkLst>
            <pc:docMk/>
            <pc:sldMk cId="4129753806" sldId="257"/>
            <ac:cxnSpMk id="842" creationId="{0B045B5F-C4CF-4124-ACA7-291FDFCD86C2}"/>
          </ac:cxnSpMkLst>
        </pc:cxnChg>
        <pc:cxnChg chg="mod">
          <ac:chgData name="Amelia Veith" userId="15bdf0d5-432d-4157-83ae-63e3a7e1dc2c" providerId="ADAL" clId="{19C312D9-C55A-46B0-BA4E-DABCC52D3103}" dt="2021-12-02T22:55:40.852" v="2643"/>
          <ac:cxnSpMkLst>
            <pc:docMk/>
            <pc:sldMk cId="4129753806" sldId="257"/>
            <ac:cxnSpMk id="843" creationId="{45C010EB-B36D-435C-9AAB-EFA86F0260E3}"/>
          </ac:cxnSpMkLst>
        </pc:cxnChg>
        <pc:cxnChg chg="mod">
          <ac:chgData name="Amelia Veith" userId="15bdf0d5-432d-4157-83ae-63e3a7e1dc2c" providerId="ADAL" clId="{19C312D9-C55A-46B0-BA4E-DABCC52D3103}" dt="2021-12-02T22:56:27.960" v="2657" actId="478"/>
          <ac:cxnSpMkLst>
            <pc:docMk/>
            <pc:sldMk cId="4129753806" sldId="257"/>
            <ac:cxnSpMk id="844" creationId="{E8FE3869-023E-4834-9695-EDF1EBDC472D}"/>
          </ac:cxnSpMkLst>
        </pc:cxnChg>
        <pc:cxnChg chg="mod">
          <ac:chgData name="Amelia Veith" userId="15bdf0d5-432d-4157-83ae-63e3a7e1dc2c" providerId="ADAL" clId="{19C312D9-C55A-46B0-BA4E-DABCC52D3103}" dt="2021-12-02T22:55:40.852" v="2643"/>
          <ac:cxnSpMkLst>
            <pc:docMk/>
            <pc:sldMk cId="4129753806" sldId="257"/>
            <ac:cxnSpMk id="845" creationId="{31929E3E-961F-4331-B880-25541520B356}"/>
          </ac:cxnSpMkLst>
        </pc:cxnChg>
        <pc:cxnChg chg="mod">
          <ac:chgData name="Amelia Veith" userId="15bdf0d5-432d-4157-83ae-63e3a7e1dc2c" providerId="ADAL" clId="{19C312D9-C55A-46B0-BA4E-DABCC52D3103}" dt="2021-12-02T22:55:40.852" v="2643"/>
          <ac:cxnSpMkLst>
            <pc:docMk/>
            <pc:sldMk cId="4129753806" sldId="257"/>
            <ac:cxnSpMk id="846" creationId="{2950F8B9-D75A-4C4F-BDBE-CEF0E6786A7A}"/>
          </ac:cxnSpMkLst>
        </pc:cxnChg>
        <pc:cxnChg chg="mod">
          <ac:chgData name="Amelia Veith" userId="15bdf0d5-432d-4157-83ae-63e3a7e1dc2c" providerId="ADAL" clId="{19C312D9-C55A-46B0-BA4E-DABCC52D3103}" dt="2021-12-02T22:56:27.960" v="2657" actId="478"/>
          <ac:cxnSpMkLst>
            <pc:docMk/>
            <pc:sldMk cId="4129753806" sldId="257"/>
            <ac:cxnSpMk id="850" creationId="{A31960BA-648D-4815-BDCD-429937691835}"/>
          </ac:cxnSpMkLst>
        </pc:cxnChg>
        <pc:cxnChg chg="mod">
          <ac:chgData name="Amelia Veith" userId="15bdf0d5-432d-4157-83ae-63e3a7e1dc2c" providerId="ADAL" clId="{19C312D9-C55A-46B0-BA4E-DABCC52D3103}" dt="2021-12-02T22:55:40.852" v="2643"/>
          <ac:cxnSpMkLst>
            <pc:docMk/>
            <pc:sldMk cId="4129753806" sldId="257"/>
            <ac:cxnSpMk id="851" creationId="{27E0376B-04BA-492A-A992-7655EB1400DD}"/>
          </ac:cxnSpMkLst>
        </pc:cxnChg>
        <pc:cxnChg chg="mod">
          <ac:chgData name="Amelia Veith" userId="15bdf0d5-432d-4157-83ae-63e3a7e1dc2c" providerId="ADAL" clId="{19C312D9-C55A-46B0-BA4E-DABCC52D3103}" dt="2021-12-02T22:55:40.852" v="2643"/>
          <ac:cxnSpMkLst>
            <pc:docMk/>
            <pc:sldMk cId="4129753806" sldId="257"/>
            <ac:cxnSpMk id="852" creationId="{AD33052B-BDCB-432D-8C66-AF9179CE7451}"/>
          </ac:cxnSpMkLst>
        </pc:cxnChg>
        <pc:cxnChg chg="mod">
          <ac:chgData name="Amelia Veith" userId="15bdf0d5-432d-4157-83ae-63e3a7e1dc2c" providerId="ADAL" clId="{19C312D9-C55A-46B0-BA4E-DABCC52D3103}" dt="2021-12-02T22:56:27.960" v="2657" actId="478"/>
          <ac:cxnSpMkLst>
            <pc:docMk/>
            <pc:sldMk cId="4129753806" sldId="257"/>
            <ac:cxnSpMk id="853" creationId="{D08678EA-AB08-4DAD-8B60-80B9E41A31FC}"/>
          </ac:cxnSpMkLst>
        </pc:cxnChg>
        <pc:cxnChg chg="mod">
          <ac:chgData name="Amelia Veith" userId="15bdf0d5-432d-4157-83ae-63e3a7e1dc2c" providerId="ADAL" clId="{19C312D9-C55A-46B0-BA4E-DABCC52D3103}" dt="2021-12-02T22:56:27.960" v="2657" actId="478"/>
          <ac:cxnSpMkLst>
            <pc:docMk/>
            <pc:sldMk cId="4129753806" sldId="257"/>
            <ac:cxnSpMk id="854" creationId="{2391FAD0-4E7A-4F22-9C87-9FE4F9249E77}"/>
          </ac:cxnSpMkLst>
        </pc:cxnChg>
        <pc:cxnChg chg="mod">
          <ac:chgData name="Amelia Veith" userId="15bdf0d5-432d-4157-83ae-63e3a7e1dc2c" providerId="ADAL" clId="{19C312D9-C55A-46B0-BA4E-DABCC52D3103}" dt="2021-12-02T22:56:27.960" v="2657" actId="478"/>
          <ac:cxnSpMkLst>
            <pc:docMk/>
            <pc:sldMk cId="4129753806" sldId="257"/>
            <ac:cxnSpMk id="855" creationId="{1F2A8CE8-B6DA-472C-9D6B-3EFC57C40602}"/>
          </ac:cxnSpMkLst>
        </pc:cxnChg>
        <pc:cxnChg chg="mod">
          <ac:chgData name="Amelia Veith" userId="15bdf0d5-432d-4157-83ae-63e3a7e1dc2c" providerId="ADAL" clId="{19C312D9-C55A-46B0-BA4E-DABCC52D3103}" dt="2021-12-02T22:55:40.852" v="2643"/>
          <ac:cxnSpMkLst>
            <pc:docMk/>
            <pc:sldMk cId="4129753806" sldId="257"/>
            <ac:cxnSpMk id="856" creationId="{C64CAD71-04ED-41DD-9AA5-9C6A5FBB91B8}"/>
          </ac:cxnSpMkLst>
        </pc:cxnChg>
        <pc:cxnChg chg="mod">
          <ac:chgData name="Amelia Veith" userId="15bdf0d5-432d-4157-83ae-63e3a7e1dc2c" providerId="ADAL" clId="{19C312D9-C55A-46B0-BA4E-DABCC52D3103}" dt="2021-12-02T22:55:40.852" v="2643"/>
          <ac:cxnSpMkLst>
            <pc:docMk/>
            <pc:sldMk cId="4129753806" sldId="257"/>
            <ac:cxnSpMk id="857" creationId="{AD73E95E-84C3-488E-A241-CD0B5F613B72}"/>
          </ac:cxnSpMkLst>
        </pc:cxnChg>
        <pc:cxnChg chg="mod">
          <ac:chgData name="Amelia Veith" userId="15bdf0d5-432d-4157-83ae-63e3a7e1dc2c" providerId="ADAL" clId="{19C312D9-C55A-46B0-BA4E-DABCC52D3103}" dt="2021-12-02T22:55:40.852" v="2643"/>
          <ac:cxnSpMkLst>
            <pc:docMk/>
            <pc:sldMk cId="4129753806" sldId="257"/>
            <ac:cxnSpMk id="858" creationId="{0D0EC36E-514F-4385-A005-EEE308973CF5}"/>
          </ac:cxnSpMkLst>
        </pc:cxnChg>
        <pc:cxnChg chg="mod">
          <ac:chgData name="Amelia Veith" userId="15bdf0d5-432d-4157-83ae-63e3a7e1dc2c" providerId="ADAL" clId="{19C312D9-C55A-46B0-BA4E-DABCC52D3103}" dt="2021-12-02T22:55:40.852" v="2643"/>
          <ac:cxnSpMkLst>
            <pc:docMk/>
            <pc:sldMk cId="4129753806" sldId="257"/>
            <ac:cxnSpMk id="859" creationId="{D0A96F79-28CE-4B91-99ED-7E44E5278DF7}"/>
          </ac:cxnSpMkLst>
        </pc:cxnChg>
        <pc:cxnChg chg="mod">
          <ac:chgData name="Amelia Veith" userId="15bdf0d5-432d-4157-83ae-63e3a7e1dc2c" providerId="ADAL" clId="{19C312D9-C55A-46B0-BA4E-DABCC52D3103}" dt="2021-12-02T22:55:40.852" v="2643"/>
          <ac:cxnSpMkLst>
            <pc:docMk/>
            <pc:sldMk cId="4129753806" sldId="257"/>
            <ac:cxnSpMk id="860" creationId="{997BBBCD-12E0-411D-984D-119BFB97365C}"/>
          </ac:cxnSpMkLst>
        </pc:cxnChg>
        <pc:cxnChg chg="mod">
          <ac:chgData name="Amelia Veith" userId="15bdf0d5-432d-4157-83ae-63e3a7e1dc2c" providerId="ADAL" clId="{19C312D9-C55A-46B0-BA4E-DABCC52D3103}" dt="2021-12-02T22:55:40.852" v="2643"/>
          <ac:cxnSpMkLst>
            <pc:docMk/>
            <pc:sldMk cId="4129753806" sldId="257"/>
            <ac:cxnSpMk id="861" creationId="{25F209FE-934A-4549-B56A-E63ABCC8D78F}"/>
          </ac:cxnSpMkLst>
        </pc:cxnChg>
        <pc:cxnChg chg="mod">
          <ac:chgData name="Amelia Veith" userId="15bdf0d5-432d-4157-83ae-63e3a7e1dc2c" providerId="ADAL" clId="{19C312D9-C55A-46B0-BA4E-DABCC52D3103}" dt="2021-12-02T22:55:40.852" v="2643"/>
          <ac:cxnSpMkLst>
            <pc:docMk/>
            <pc:sldMk cId="4129753806" sldId="257"/>
            <ac:cxnSpMk id="862" creationId="{B77136C8-8B14-42EB-B393-64FBD57EA4AE}"/>
          </ac:cxnSpMkLst>
        </pc:cxnChg>
        <pc:cxnChg chg="mod">
          <ac:chgData name="Amelia Veith" userId="15bdf0d5-432d-4157-83ae-63e3a7e1dc2c" providerId="ADAL" clId="{19C312D9-C55A-46B0-BA4E-DABCC52D3103}" dt="2021-12-02T22:55:40.852" v="2643"/>
          <ac:cxnSpMkLst>
            <pc:docMk/>
            <pc:sldMk cId="4129753806" sldId="257"/>
            <ac:cxnSpMk id="863" creationId="{999E5C85-8002-4338-A577-495B4A65744B}"/>
          </ac:cxnSpMkLst>
        </pc:cxnChg>
        <pc:cxnChg chg="mod">
          <ac:chgData name="Amelia Veith" userId="15bdf0d5-432d-4157-83ae-63e3a7e1dc2c" providerId="ADAL" clId="{19C312D9-C55A-46B0-BA4E-DABCC52D3103}" dt="2021-12-02T22:56:27.960" v="2657" actId="478"/>
          <ac:cxnSpMkLst>
            <pc:docMk/>
            <pc:sldMk cId="4129753806" sldId="257"/>
            <ac:cxnSpMk id="864" creationId="{03546BF1-0A6A-4E3F-B995-37524E82F069}"/>
          </ac:cxnSpMkLst>
        </pc:cxnChg>
        <pc:cxnChg chg="mod">
          <ac:chgData name="Amelia Veith" userId="15bdf0d5-432d-4157-83ae-63e3a7e1dc2c" providerId="ADAL" clId="{19C312D9-C55A-46B0-BA4E-DABCC52D3103}" dt="2021-12-02T22:55:40.852" v="2643"/>
          <ac:cxnSpMkLst>
            <pc:docMk/>
            <pc:sldMk cId="4129753806" sldId="257"/>
            <ac:cxnSpMk id="865" creationId="{0EB2D851-11AC-4B31-8A88-17CB2FFE66F5}"/>
          </ac:cxnSpMkLst>
        </pc:cxnChg>
        <pc:cxnChg chg="mod">
          <ac:chgData name="Amelia Veith" userId="15bdf0d5-432d-4157-83ae-63e3a7e1dc2c" providerId="ADAL" clId="{19C312D9-C55A-46B0-BA4E-DABCC52D3103}" dt="2021-12-02T22:55:40.852" v="2643"/>
          <ac:cxnSpMkLst>
            <pc:docMk/>
            <pc:sldMk cId="4129753806" sldId="257"/>
            <ac:cxnSpMk id="866" creationId="{2CB0739E-5226-4DCB-8EE8-94F65FF1CC75}"/>
          </ac:cxnSpMkLst>
        </pc:cxnChg>
        <pc:cxnChg chg="mod">
          <ac:chgData name="Amelia Veith" userId="15bdf0d5-432d-4157-83ae-63e3a7e1dc2c" providerId="ADAL" clId="{19C312D9-C55A-46B0-BA4E-DABCC52D3103}" dt="2021-12-02T22:56:27.960" v="2657" actId="478"/>
          <ac:cxnSpMkLst>
            <pc:docMk/>
            <pc:sldMk cId="4129753806" sldId="257"/>
            <ac:cxnSpMk id="870" creationId="{9135293D-D155-4795-8633-ECF56B49AD38}"/>
          </ac:cxnSpMkLst>
        </pc:cxnChg>
        <pc:cxnChg chg="mod">
          <ac:chgData name="Amelia Veith" userId="15bdf0d5-432d-4157-83ae-63e3a7e1dc2c" providerId="ADAL" clId="{19C312D9-C55A-46B0-BA4E-DABCC52D3103}" dt="2021-12-02T22:55:40.852" v="2643"/>
          <ac:cxnSpMkLst>
            <pc:docMk/>
            <pc:sldMk cId="4129753806" sldId="257"/>
            <ac:cxnSpMk id="871" creationId="{32955483-6470-4D91-948C-7071D31AD46F}"/>
          </ac:cxnSpMkLst>
        </pc:cxnChg>
        <pc:cxnChg chg="mod">
          <ac:chgData name="Amelia Veith" userId="15bdf0d5-432d-4157-83ae-63e3a7e1dc2c" providerId="ADAL" clId="{19C312D9-C55A-46B0-BA4E-DABCC52D3103}" dt="2021-12-02T22:55:40.852" v="2643"/>
          <ac:cxnSpMkLst>
            <pc:docMk/>
            <pc:sldMk cId="4129753806" sldId="257"/>
            <ac:cxnSpMk id="872" creationId="{F696124C-3286-42FB-8B39-2CFC9BA48A1D}"/>
          </ac:cxnSpMkLst>
        </pc:cxnChg>
        <pc:cxnChg chg="mod">
          <ac:chgData name="Amelia Veith" userId="15bdf0d5-432d-4157-83ae-63e3a7e1dc2c" providerId="ADAL" clId="{19C312D9-C55A-46B0-BA4E-DABCC52D3103}" dt="2021-12-02T22:56:27.960" v="2657" actId="478"/>
          <ac:cxnSpMkLst>
            <pc:docMk/>
            <pc:sldMk cId="4129753806" sldId="257"/>
            <ac:cxnSpMk id="873" creationId="{8DDB6EB4-D8BA-4B49-B78F-1B7B4B5BEC7C}"/>
          </ac:cxnSpMkLst>
        </pc:cxnChg>
        <pc:cxnChg chg="mod">
          <ac:chgData name="Amelia Veith" userId="15bdf0d5-432d-4157-83ae-63e3a7e1dc2c" providerId="ADAL" clId="{19C312D9-C55A-46B0-BA4E-DABCC52D3103}" dt="2021-12-02T22:56:27.960" v="2657" actId="478"/>
          <ac:cxnSpMkLst>
            <pc:docMk/>
            <pc:sldMk cId="4129753806" sldId="257"/>
            <ac:cxnSpMk id="874" creationId="{DDBF9D7A-5F6B-4597-AED4-933635031E42}"/>
          </ac:cxnSpMkLst>
        </pc:cxnChg>
        <pc:cxnChg chg="mod">
          <ac:chgData name="Amelia Veith" userId="15bdf0d5-432d-4157-83ae-63e3a7e1dc2c" providerId="ADAL" clId="{19C312D9-C55A-46B0-BA4E-DABCC52D3103}" dt="2021-12-02T22:56:27.960" v="2657" actId="478"/>
          <ac:cxnSpMkLst>
            <pc:docMk/>
            <pc:sldMk cId="4129753806" sldId="257"/>
            <ac:cxnSpMk id="875" creationId="{972730A3-0D00-4268-864D-8AC470319631}"/>
          </ac:cxnSpMkLst>
        </pc:cxnChg>
        <pc:cxnChg chg="mod">
          <ac:chgData name="Amelia Veith" userId="15bdf0d5-432d-4157-83ae-63e3a7e1dc2c" providerId="ADAL" clId="{19C312D9-C55A-46B0-BA4E-DABCC52D3103}" dt="2021-12-02T22:55:40.852" v="2643"/>
          <ac:cxnSpMkLst>
            <pc:docMk/>
            <pc:sldMk cId="4129753806" sldId="257"/>
            <ac:cxnSpMk id="876" creationId="{15821FA9-97FD-4500-B182-EF708A750AF9}"/>
          </ac:cxnSpMkLst>
        </pc:cxnChg>
        <pc:cxnChg chg="mod">
          <ac:chgData name="Amelia Veith" userId="15bdf0d5-432d-4157-83ae-63e3a7e1dc2c" providerId="ADAL" clId="{19C312D9-C55A-46B0-BA4E-DABCC52D3103}" dt="2021-12-02T22:55:40.852" v="2643"/>
          <ac:cxnSpMkLst>
            <pc:docMk/>
            <pc:sldMk cId="4129753806" sldId="257"/>
            <ac:cxnSpMk id="877" creationId="{17B652A6-C7D8-4B76-9852-6679312227BF}"/>
          </ac:cxnSpMkLst>
        </pc:cxnChg>
        <pc:cxnChg chg="mod">
          <ac:chgData name="Amelia Veith" userId="15bdf0d5-432d-4157-83ae-63e3a7e1dc2c" providerId="ADAL" clId="{19C312D9-C55A-46B0-BA4E-DABCC52D3103}" dt="2021-12-02T22:55:40.852" v="2643"/>
          <ac:cxnSpMkLst>
            <pc:docMk/>
            <pc:sldMk cId="4129753806" sldId="257"/>
            <ac:cxnSpMk id="878" creationId="{D18970E7-5B06-4415-BB6E-8974AA4E7376}"/>
          </ac:cxnSpMkLst>
        </pc:cxnChg>
        <pc:cxnChg chg="mod">
          <ac:chgData name="Amelia Veith" userId="15bdf0d5-432d-4157-83ae-63e3a7e1dc2c" providerId="ADAL" clId="{19C312D9-C55A-46B0-BA4E-DABCC52D3103}" dt="2021-12-02T22:55:40.852" v="2643"/>
          <ac:cxnSpMkLst>
            <pc:docMk/>
            <pc:sldMk cId="4129753806" sldId="257"/>
            <ac:cxnSpMk id="879" creationId="{FB935715-14F2-475E-BBCD-888ECCD04ACB}"/>
          </ac:cxnSpMkLst>
        </pc:cxnChg>
        <pc:cxnChg chg="mod">
          <ac:chgData name="Amelia Veith" userId="15bdf0d5-432d-4157-83ae-63e3a7e1dc2c" providerId="ADAL" clId="{19C312D9-C55A-46B0-BA4E-DABCC52D3103}" dt="2021-12-02T22:55:40.852" v="2643"/>
          <ac:cxnSpMkLst>
            <pc:docMk/>
            <pc:sldMk cId="4129753806" sldId="257"/>
            <ac:cxnSpMk id="880" creationId="{5922C2E7-F4A8-4219-B029-D73ED119FAF8}"/>
          </ac:cxnSpMkLst>
        </pc:cxnChg>
        <pc:cxnChg chg="mod">
          <ac:chgData name="Amelia Veith" userId="15bdf0d5-432d-4157-83ae-63e3a7e1dc2c" providerId="ADAL" clId="{19C312D9-C55A-46B0-BA4E-DABCC52D3103}" dt="2021-12-02T22:55:40.852" v="2643"/>
          <ac:cxnSpMkLst>
            <pc:docMk/>
            <pc:sldMk cId="4129753806" sldId="257"/>
            <ac:cxnSpMk id="881" creationId="{67EF7ABC-5579-4C91-9E07-E5F041866B00}"/>
          </ac:cxnSpMkLst>
        </pc:cxnChg>
        <pc:cxnChg chg="mod">
          <ac:chgData name="Amelia Veith" userId="15bdf0d5-432d-4157-83ae-63e3a7e1dc2c" providerId="ADAL" clId="{19C312D9-C55A-46B0-BA4E-DABCC52D3103}" dt="2021-12-02T22:55:40.852" v="2643"/>
          <ac:cxnSpMkLst>
            <pc:docMk/>
            <pc:sldMk cId="4129753806" sldId="257"/>
            <ac:cxnSpMk id="882" creationId="{536CD519-6EC2-4E94-A786-074350B7840D}"/>
          </ac:cxnSpMkLst>
        </pc:cxnChg>
        <pc:cxnChg chg="mod">
          <ac:chgData name="Amelia Veith" userId="15bdf0d5-432d-4157-83ae-63e3a7e1dc2c" providerId="ADAL" clId="{19C312D9-C55A-46B0-BA4E-DABCC52D3103}" dt="2021-12-02T22:55:40.852" v="2643"/>
          <ac:cxnSpMkLst>
            <pc:docMk/>
            <pc:sldMk cId="4129753806" sldId="257"/>
            <ac:cxnSpMk id="883" creationId="{89457D03-62FB-4A36-B5C4-FAF32150CFB7}"/>
          </ac:cxnSpMkLst>
        </pc:cxnChg>
        <pc:cxnChg chg="mod">
          <ac:chgData name="Amelia Veith" userId="15bdf0d5-432d-4157-83ae-63e3a7e1dc2c" providerId="ADAL" clId="{19C312D9-C55A-46B0-BA4E-DABCC52D3103}" dt="2021-12-02T22:56:27.960" v="2657" actId="478"/>
          <ac:cxnSpMkLst>
            <pc:docMk/>
            <pc:sldMk cId="4129753806" sldId="257"/>
            <ac:cxnSpMk id="884" creationId="{F50F4B07-E208-43B8-A531-74F590E5C06B}"/>
          </ac:cxnSpMkLst>
        </pc:cxnChg>
        <pc:cxnChg chg="mod">
          <ac:chgData name="Amelia Veith" userId="15bdf0d5-432d-4157-83ae-63e3a7e1dc2c" providerId="ADAL" clId="{19C312D9-C55A-46B0-BA4E-DABCC52D3103}" dt="2021-12-02T22:55:40.852" v="2643"/>
          <ac:cxnSpMkLst>
            <pc:docMk/>
            <pc:sldMk cId="4129753806" sldId="257"/>
            <ac:cxnSpMk id="885" creationId="{2CE94BD5-5AE1-41A0-AEF2-3A645D86F420}"/>
          </ac:cxnSpMkLst>
        </pc:cxnChg>
        <pc:cxnChg chg="mod">
          <ac:chgData name="Amelia Veith" userId="15bdf0d5-432d-4157-83ae-63e3a7e1dc2c" providerId="ADAL" clId="{19C312D9-C55A-46B0-BA4E-DABCC52D3103}" dt="2021-12-02T22:55:40.852" v="2643"/>
          <ac:cxnSpMkLst>
            <pc:docMk/>
            <pc:sldMk cId="4129753806" sldId="257"/>
            <ac:cxnSpMk id="886" creationId="{6B62F634-DDAF-42A1-8DFF-A6BF8C9C9076}"/>
          </ac:cxnSpMkLst>
        </pc:cxnChg>
        <pc:cxnChg chg="mod">
          <ac:chgData name="Amelia Veith" userId="15bdf0d5-432d-4157-83ae-63e3a7e1dc2c" providerId="ADAL" clId="{19C312D9-C55A-46B0-BA4E-DABCC52D3103}" dt="2021-12-02T23:00:43.135" v="2802"/>
          <ac:cxnSpMkLst>
            <pc:docMk/>
            <pc:sldMk cId="4129753806" sldId="257"/>
            <ac:cxnSpMk id="905" creationId="{7754E367-E86E-439C-BF0A-65BAA542C148}"/>
          </ac:cxnSpMkLst>
        </pc:cxnChg>
        <pc:cxnChg chg="mod">
          <ac:chgData name="Amelia Veith" userId="15bdf0d5-432d-4157-83ae-63e3a7e1dc2c" providerId="ADAL" clId="{19C312D9-C55A-46B0-BA4E-DABCC52D3103}" dt="2021-12-02T23:00:43.135" v="2802"/>
          <ac:cxnSpMkLst>
            <pc:docMk/>
            <pc:sldMk cId="4129753806" sldId="257"/>
            <ac:cxnSpMk id="906" creationId="{42F38CDF-0BEB-4315-8325-EC9E3FA70FC0}"/>
          </ac:cxnSpMkLst>
        </pc:cxnChg>
        <pc:cxnChg chg="mod">
          <ac:chgData name="Amelia Veith" userId="15bdf0d5-432d-4157-83ae-63e3a7e1dc2c" providerId="ADAL" clId="{19C312D9-C55A-46B0-BA4E-DABCC52D3103}" dt="2021-12-02T23:00:43.135" v="2802"/>
          <ac:cxnSpMkLst>
            <pc:docMk/>
            <pc:sldMk cId="4129753806" sldId="257"/>
            <ac:cxnSpMk id="907" creationId="{632F500B-857C-4CF4-9910-EC01AFACF547}"/>
          </ac:cxnSpMkLst>
        </pc:cxnChg>
        <pc:cxnChg chg="mod">
          <ac:chgData name="Amelia Veith" userId="15bdf0d5-432d-4157-83ae-63e3a7e1dc2c" providerId="ADAL" clId="{19C312D9-C55A-46B0-BA4E-DABCC52D3103}" dt="2021-12-02T23:00:43.135" v="2802"/>
          <ac:cxnSpMkLst>
            <pc:docMk/>
            <pc:sldMk cId="4129753806" sldId="257"/>
            <ac:cxnSpMk id="908" creationId="{7D8DF7E4-5415-4CAB-A70D-D9B345F1F6F6}"/>
          </ac:cxnSpMkLst>
        </pc:cxnChg>
        <pc:cxnChg chg="mod">
          <ac:chgData name="Amelia Veith" userId="15bdf0d5-432d-4157-83ae-63e3a7e1dc2c" providerId="ADAL" clId="{19C312D9-C55A-46B0-BA4E-DABCC52D3103}" dt="2021-12-02T23:00:43.135" v="2802"/>
          <ac:cxnSpMkLst>
            <pc:docMk/>
            <pc:sldMk cId="4129753806" sldId="257"/>
            <ac:cxnSpMk id="909" creationId="{28B490C4-60F8-4CE5-BAD3-BC9A34D6B476}"/>
          </ac:cxnSpMkLst>
        </pc:cxnChg>
        <pc:cxnChg chg="mod">
          <ac:chgData name="Amelia Veith" userId="15bdf0d5-432d-4157-83ae-63e3a7e1dc2c" providerId="ADAL" clId="{19C312D9-C55A-46B0-BA4E-DABCC52D3103}" dt="2021-12-02T23:00:43.135" v="2802"/>
          <ac:cxnSpMkLst>
            <pc:docMk/>
            <pc:sldMk cId="4129753806" sldId="257"/>
            <ac:cxnSpMk id="910" creationId="{E3DA6350-00C1-483E-875D-5DAE1B77239B}"/>
          </ac:cxnSpMkLst>
        </pc:cxnChg>
        <pc:cxnChg chg="mod">
          <ac:chgData name="Amelia Veith" userId="15bdf0d5-432d-4157-83ae-63e3a7e1dc2c" providerId="ADAL" clId="{19C312D9-C55A-46B0-BA4E-DABCC52D3103}" dt="2022-01-24T23:40:07.692" v="2969" actId="165"/>
          <ac:cxnSpMkLst>
            <pc:docMk/>
            <pc:sldMk cId="4129753806" sldId="257"/>
            <ac:cxnSpMk id="911" creationId="{4590AEE7-F938-4F60-92EC-FC66AA108EFE}"/>
          </ac:cxnSpMkLst>
        </pc:cxnChg>
        <pc:cxnChg chg="mod">
          <ac:chgData name="Amelia Veith" userId="15bdf0d5-432d-4157-83ae-63e3a7e1dc2c" providerId="ADAL" clId="{19C312D9-C55A-46B0-BA4E-DABCC52D3103}" dt="2021-12-02T23:00:43.135" v="2802"/>
          <ac:cxnSpMkLst>
            <pc:docMk/>
            <pc:sldMk cId="4129753806" sldId="257"/>
            <ac:cxnSpMk id="911" creationId="{D60B5356-1364-4AE6-AF29-65D08236D900}"/>
          </ac:cxnSpMkLst>
        </pc:cxnChg>
        <pc:cxnChg chg="mod">
          <ac:chgData name="Amelia Veith" userId="15bdf0d5-432d-4157-83ae-63e3a7e1dc2c" providerId="ADAL" clId="{19C312D9-C55A-46B0-BA4E-DABCC52D3103}" dt="2021-12-02T23:00:43.135" v="2802"/>
          <ac:cxnSpMkLst>
            <pc:docMk/>
            <pc:sldMk cId="4129753806" sldId="257"/>
            <ac:cxnSpMk id="912" creationId="{A5FF802B-7C2C-43C8-9C59-EA1B530E9895}"/>
          </ac:cxnSpMkLst>
        </pc:cxnChg>
        <pc:cxnChg chg="mod">
          <ac:chgData name="Amelia Veith" userId="15bdf0d5-432d-4157-83ae-63e3a7e1dc2c" providerId="ADAL" clId="{19C312D9-C55A-46B0-BA4E-DABCC52D3103}" dt="2022-01-24T23:40:07.692" v="2969" actId="165"/>
          <ac:cxnSpMkLst>
            <pc:docMk/>
            <pc:sldMk cId="4129753806" sldId="257"/>
            <ac:cxnSpMk id="912" creationId="{C06814FB-C316-446A-BDE7-94050E3C258B}"/>
          </ac:cxnSpMkLst>
        </pc:cxnChg>
        <pc:cxnChg chg="mod">
          <ac:chgData name="Amelia Veith" userId="15bdf0d5-432d-4157-83ae-63e3a7e1dc2c" providerId="ADAL" clId="{19C312D9-C55A-46B0-BA4E-DABCC52D3103}" dt="2021-12-02T23:00:43.135" v="2802"/>
          <ac:cxnSpMkLst>
            <pc:docMk/>
            <pc:sldMk cId="4129753806" sldId="257"/>
            <ac:cxnSpMk id="913" creationId="{2EFEBCF7-F2A4-40D6-A1D5-D9073AF397E3}"/>
          </ac:cxnSpMkLst>
        </pc:cxnChg>
        <pc:cxnChg chg="mod">
          <ac:chgData name="Amelia Veith" userId="15bdf0d5-432d-4157-83ae-63e3a7e1dc2c" providerId="ADAL" clId="{19C312D9-C55A-46B0-BA4E-DABCC52D3103}" dt="2022-01-24T23:40:07.692" v="2969" actId="165"/>
          <ac:cxnSpMkLst>
            <pc:docMk/>
            <pc:sldMk cId="4129753806" sldId="257"/>
            <ac:cxnSpMk id="913" creationId="{64EDF22A-5D99-419F-841C-9D6732D9E031}"/>
          </ac:cxnSpMkLst>
        </pc:cxnChg>
        <pc:cxnChg chg="mod">
          <ac:chgData name="Amelia Veith" userId="15bdf0d5-432d-4157-83ae-63e3a7e1dc2c" providerId="ADAL" clId="{19C312D9-C55A-46B0-BA4E-DABCC52D3103}" dt="2021-12-02T23:00:43.135" v="2802"/>
          <ac:cxnSpMkLst>
            <pc:docMk/>
            <pc:sldMk cId="4129753806" sldId="257"/>
            <ac:cxnSpMk id="914" creationId="{4408C5BA-7828-4259-9022-9DBDC70BB17A}"/>
          </ac:cxnSpMkLst>
        </pc:cxnChg>
        <pc:cxnChg chg="mod">
          <ac:chgData name="Amelia Veith" userId="15bdf0d5-432d-4157-83ae-63e3a7e1dc2c" providerId="ADAL" clId="{19C312D9-C55A-46B0-BA4E-DABCC52D3103}" dt="2021-12-02T23:00:43.135" v="2802"/>
          <ac:cxnSpMkLst>
            <pc:docMk/>
            <pc:sldMk cId="4129753806" sldId="257"/>
            <ac:cxnSpMk id="915" creationId="{59FA0BB2-440E-4EC0-8DA4-5354ADFF435D}"/>
          </ac:cxnSpMkLst>
        </pc:cxnChg>
        <pc:cxnChg chg="mod">
          <ac:chgData name="Amelia Veith" userId="15bdf0d5-432d-4157-83ae-63e3a7e1dc2c" providerId="ADAL" clId="{19C312D9-C55A-46B0-BA4E-DABCC52D3103}" dt="2021-12-02T23:00:43.135" v="2802"/>
          <ac:cxnSpMkLst>
            <pc:docMk/>
            <pc:sldMk cId="4129753806" sldId="257"/>
            <ac:cxnSpMk id="916" creationId="{D94EF96F-DD3C-4CC5-A7D3-C86056C1D778}"/>
          </ac:cxnSpMkLst>
        </pc:cxnChg>
        <pc:cxnChg chg="mod">
          <ac:chgData name="Amelia Veith" userId="15bdf0d5-432d-4157-83ae-63e3a7e1dc2c" providerId="ADAL" clId="{19C312D9-C55A-46B0-BA4E-DABCC52D3103}" dt="2021-12-02T23:00:43.135" v="2802"/>
          <ac:cxnSpMkLst>
            <pc:docMk/>
            <pc:sldMk cId="4129753806" sldId="257"/>
            <ac:cxnSpMk id="917" creationId="{A4D379A2-48F9-42F3-A523-7D3EE777DB8B}"/>
          </ac:cxnSpMkLst>
        </pc:cxnChg>
        <pc:cxnChg chg="mod">
          <ac:chgData name="Amelia Veith" userId="15bdf0d5-432d-4157-83ae-63e3a7e1dc2c" providerId="ADAL" clId="{19C312D9-C55A-46B0-BA4E-DABCC52D3103}" dt="2021-12-02T23:00:43.135" v="2802"/>
          <ac:cxnSpMkLst>
            <pc:docMk/>
            <pc:sldMk cId="4129753806" sldId="257"/>
            <ac:cxnSpMk id="918" creationId="{BA2FFF66-E655-4586-B582-349D3DFC6C33}"/>
          </ac:cxnSpMkLst>
        </pc:cxnChg>
        <pc:cxnChg chg="mod">
          <ac:chgData name="Amelia Veith" userId="15bdf0d5-432d-4157-83ae-63e3a7e1dc2c" providerId="ADAL" clId="{19C312D9-C55A-46B0-BA4E-DABCC52D3103}" dt="2021-12-02T23:00:43.135" v="2802"/>
          <ac:cxnSpMkLst>
            <pc:docMk/>
            <pc:sldMk cId="4129753806" sldId="257"/>
            <ac:cxnSpMk id="919" creationId="{5848C408-B0C6-4B3D-99A0-EE5A6EE46C57}"/>
          </ac:cxnSpMkLst>
        </pc:cxnChg>
        <pc:cxnChg chg="mod">
          <ac:chgData name="Amelia Veith" userId="15bdf0d5-432d-4157-83ae-63e3a7e1dc2c" providerId="ADAL" clId="{19C312D9-C55A-46B0-BA4E-DABCC52D3103}" dt="2021-12-02T23:00:43.135" v="2802"/>
          <ac:cxnSpMkLst>
            <pc:docMk/>
            <pc:sldMk cId="4129753806" sldId="257"/>
            <ac:cxnSpMk id="920" creationId="{AF39412D-4950-409A-B88A-9F1D5C76F505}"/>
          </ac:cxnSpMkLst>
        </pc:cxnChg>
        <pc:cxnChg chg="mod">
          <ac:chgData name="Amelia Veith" userId="15bdf0d5-432d-4157-83ae-63e3a7e1dc2c" providerId="ADAL" clId="{19C312D9-C55A-46B0-BA4E-DABCC52D3103}" dt="2021-12-02T23:00:43.135" v="2802"/>
          <ac:cxnSpMkLst>
            <pc:docMk/>
            <pc:sldMk cId="4129753806" sldId="257"/>
            <ac:cxnSpMk id="921" creationId="{CAA2BEA0-0582-44F4-8E00-80B11C494AE5}"/>
          </ac:cxnSpMkLst>
        </pc:cxnChg>
        <pc:cxnChg chg="mod">
          <ac:chgData name="Amelia Veith" userId="15bdf0d5-432d-4157-83ae-63e3a7e1dc2c" providerId="ADAL" clId="{19C312D9-C55A-46B0-BA4E-DABCC52D3103}" dt="2021-12-02T23:00:43.135" v="2802"/>
          <ac:cxnSpMkLst>
            <pc:docMk/>
            <pc:sldMk cId="4129753806" sldId="257"/>
            <ac:cxnSpMk id="925" creationId="{0E9C6100-F032-4DD9-B9AE-F2B129205972}"/>
          </ac:cxnSpMkLst>
        </pc:cxnChg>
        <pc:cxnChg chg="mod">
          <ac:chgData name="Amelia Veith" userId="15bdf0d5-432d-4157-83ae-63e3a7e1dc2c" providerId="ADAL" clId="{19C312D9-C55A-46B0-BA4E-DABCC52D3103}" dt="2021-12-02T23:00:43.135" v="2802"/>
          <ac:cxnSpMkLst>
            <pc:docMk/>
            <pc:sldMk cId="4129753806" sldId="257"/>
            <ac:cxnSpMk id="926" creationId="{7EA99D3E-C900-4735-9A35-20275CE12711}"/>
          </ac:cxnSpMkLst>
        </pc:cxnChg>
        <pc:cxnChg chg="mod">
          <ac:chgData name="Amelia Veith" userId="15bdf0d5-432d-4157-83ae-63e3a7e1dc2c" providerId="ADAL" clId="{19C312D9-C55A-46B0-BA4E-DABCC52D3103}" dt="2021-12-02T23:00:43.135" v="2802"/>
          <ac:cxnSpMkLst>
            <pc:docMk/>
            <pc:sldMk cId="4129753806" sldId="257"/>
            <ac:cxnSpMk id="927" creationId="{33C4149C-A8B7-4C55-8D93-A3D69E033CEF}"/>
          </ac:cxnSpMkLst>
        </pc:cxnChg>
        <pc:cxnChg chg="mod">
          <ac:chgData name="Amelia Veith" userId="15bdf0d5-432d-4157-83ae-63e3a7e1dc2c" providerId="ADAL" clId="{19C312D9-C55A-46B0-BA4E-DABCC52D3103}" dt="2021-12-02T23:00:43.135" v="2802"/>
          <ac:cxnSpMkLst>
            <pc:docMk/>
            <pc:sldMk cId="4129753806" sldId="257"/>
            <ac:cxnSpMk id="928" creationId="{C75A7F2E-AA59-4641-AFF8-E84473BFEB3A}"/>
          </ac:cxnSpMkLst>
        </pc:cxnChg>
        <pc:cxnChg chg="mod">
          <ac:chgData name="Amelia Veith" userId="15bdf0d5-432d-4157-83ae-63e3a7e1dc2c" providerId="ADAL" clId="{19C312D9-C55A-46B0-BA4E-DABCC52D3103}" dt="2021-12-02T23:00:43.135" v="2802"/>
          <ac:cxnSpMkLst>
            <pc:docMk/>
            <pc:sldMk cId="4129753806" sldId="257"/>
            <ac:cxnSpMk id="929" creationId="{1417D145-9AD2-4FE4-A72A-AF09FBDEC8EE}"/>
          </ac:cxnSpMkLst>
        </pc:cxnChg>
        <pc:cxnChg chg="mod">
          <ac:chgData name="Amelia Veith" userId="15bdf0d5-432d-4157-83ae-63e3a7e1dc2c" providerId="ADAL" clId="{19C312D9-C55A-46B0-BA4E-DABCC52D3103}" dt="2021-12-02T23:00:43.135" v="2802"/>
          <ac:cxnSpMkLst>
            <pc:docMk/>
            <pc:sldMk cId="4129753806" sldId="257"/>
            <ac:cxnSpMk id="930" creationId="{3B18156D-6558-4F0D-AE4E-4884C1EB109C}"/>
          </ac:cxnSpMkLst>
        </pc:cxnChg>
        <pc:cxnChg chg="mod">
          <ac:chgData name="Amelia Veith" userId="15bdf0d5-432d-4157-83ae-63e3a7e1dc2c" providerId="ADAL" clId="{19C312D9-C55A-46B0-BA4E-DABCC52D3103}" dt="2021-12-02T23:00:43.135" v="2802"/>
          <ac:cxnSpMkLst>
            <pc:docMk/>
            <pc:sldMk cId="4129753806" sldId="257"/>
            <ac:cxnSpMk id="931" creationId="{C4CB2772-DF0C-4E6E-AD16-84C822E1C2FD}"/>
          </ac:cxnSpMkLst>
        </pc:cxnChg>
        <pc:cxnChg chg="mod">
          <ac:chgData name="Amelia Veith" userId="15bdf0d5-432d-4157-83ae-63e3a7e1dc2c" providerId="ADAL" clId="{19C312D9-C55A-46B0-BA4E-DABCC52D3103}" dt="2021-12-02T23:00:43.135" v="2802"/>
          <ac:cxnSpMkLst>
            <pc:docMk/>
            <pc:sldMk cId="4129753806" sldId="257"/>
            <ac:cxnSpMk id="932" creationId="{60E0EA8F-361F-4840-81BB-A64F74A8AF72}"/>
          </ac:cxnSpMkLst>
        </pc:cxnChg>
        <pc:cxnChg chg="mod">
          <ac:chgData name="Amelia Veith" userId="15bdf0d5-432d-4157-83ae-63e3a7e1dc2c" providerId="ADAL" clId="{19C312D9-C55A-46B0-BA4E-DABCC52D3103}" dt="2021-12-02T23:00:43.135" v="2802"/>
          <ac:cxnSpMkLst>
            <pc:docMk/>
            <pc:sldMk cId="4129753806" sldId="257"/>
            <ac:cxnSpMk id="933" creationId="{FA04CF3D-D255-4058-BEC2-E02695925447}"/>
          </ac:cxnSpMkLst>
        </pc:cxnChg>
        <pc:cxnChg chg="mod">
          <ac:chgData name="Amelia Veith" userId="15bdf0d5-432d-4157-83ae-63e3a7e1dc2c" providerId="ADAL" clId="{19C312D9-C55A-46B0-BA4E-DABCC52D3103}" dt="2021-12-02T23:00:43.135" v="2802"/>
          <ac:cxnSpMkLst>
            <pc:docMk/>
            <pc:sldMk cId="4129753806" sldId="257"/>
            <ac:cxnSpMk id="934" creationId="{127B1321-F273-487D-8B08-6DB9DC8FA94D}"/>
          </ac:cxnSpMkLst>
        </pc:cxnChg>
        <pc:cxnChg chg="mod">
          <ac:chgData name="Amelia Veith" userId="15bdf0d5-432d-4157-83ae-63e3a7e1dc2c" providerId="ADAL" clId="{19C312D9-C55A-46B0-BA4E-DABCC52D3103}" dt="2021-12-02T23:00:43.135" v="2802"/>
          <ac:cxnSpMkLst>
            <pc:docMk/>
            <pc:sldMk cId="4129753806" sldId="257"/>
            <ac:cxnSpMk id="935" creationId="{2FAA2898-F780-4532-ACF1-EE25333DBC5D}"/>
          </ac:cxnSpMkLst>
        </pc:cxnChg>
        <pc:cxnChg chg="mod">
          <ac:chgData name="Amelia Veith" userId="15bdf0d5-432d-4157-83ae-63e3a7e1dc2c" providerId="ADAL" clId="{19C312D9-C55A-46B0-BA4E-DABCC52D3103}" dt="2021-12-02T23:00:43.135" v="2802"/>
          <ac:cxnSpMkLst>
            <pc:docMk/>
            <pc:sldMk cId="4129753806" sldId="257"/>
            <ac:cxnSpMk id="936" creationId="{2F3D723A-9A35-4C8E-937D-2A352617E0C6}"/>
          </ac:cxnSpMkLst>
        </pc:cxnChg>
        <pc:cxnChg chg="mod">
          <ac:chgData name="Amelia Veith" userId="15bdf0d5-432d-4157-83ae-63e3a7e1dc2c" providerId="ADAL" clId="{19C312D9-C55A-46B0-BA4E-DABCC52D3103}" dt="2021-12-02T23:00:43.135" v="2802"/>
          <ac:cxnSpMkLst>
            <pc:docMk/>
            <pc:sldMk cId="4129753806" sldId="257"/>
            <ac:cxnSpMk id="937" creationId="{27E03EDC-5A52-40D5-9B9C-CDFA9FB0DE8F}"/>
          </ac:cxnSpMkLst>
        </pc:cxnChg>
        <pc:cxnChg chg="mod">
          <ac:chgData name="Amelia Veith" userId="15bdf0d5-432d-4157-83ae-63e3a7e1dc2c" providerId="ADAL" clId="{19C312D9-C55A-46B0-BA4E-DABCC52D3103}" dt="2021-12-02T23:00:43.135" v="2802"/>
          <ac:cxnSpMkLst>
            <pc:docMk/>
            <pc:sldMk cId="4129753806" sldId="257"/>
            <ac:cxnSpMk id="938" creationId="{B7691BB5-F256-4A27-BBEF-4857352C2F82}"/>
          </ac:cxnSpMkLst>
        </pc:cxnChg>
        <pc:cxnChg chg="mod">
          <ac:chgData name="Amelia Veith" userId="15bdf0d5-432d-4157-83ae-63e3a7e1dc2c" providerId="ADAL" clId="{19C312D9-C55A-46B0-BA4E-DABCC52D3103}" dt="2021-12-02T23:00:43.135" v="2802"/>
          <ac:cxnSpMkLst>
            <pc:docMk/>
            <pc:sldMk cId="4129753806" sldId="257"/>
            <ac:cxnSpMk id="939" creationId="{1E212124-8C70-4E26-804A-51B4A7634E79}"/>
          </ac:cxnSpMkLst>
        </pc:cxnChg>
        <pc:cxnChg chg="mod">
          <ac:chgData name="Amelia Veith" userId="15bdf0d5-432d-4157-83ae-63e3a7e1dc2c" providerId="ADAL" clId="{19C312D9-C55A-46B0-BA4E-DABCC52D3103}" dt="2021-12-02T23:00:43.135" v="2802"/>
          <ac:cxnSpMkLst>
            <pc:docMk/>
            <pc:sldMk cId="4129753806" sldId="257"/>
            <ac:cxnSpMk id="940" creationId="{0AEA26C8-2991-4B88-A9D9-B53412623E5F}"/>
          </ac:cxnSpMkLst>
        </pc:cxnChg>
        <pc:cxnChg chg="mod">
          <ac:chgData name="Amelia Veith" userId="15bdf0d5-432d-4157-83ae-63e3a7e1dc2c" providerId="ADAL" clId="{19C312D9-C55A-46B0-BA4E-DABCC52D3103}" dt="2021-12-02T23:00:43.135" v="2802"/>
          <ac:cxnSpMkLst>
            <pc:docMk/>
            <pc:sldMk cId="4129753806" sldId="257"/>
            <ac:cxnSpMk id="941" creationId="{DE58D1AB-999A-41BF-84C8-73E92541647B}"/>
          </ac:cxnSpMkLst>
        </pc:cxnChg>
        <pc:cxnChg chg="mod">
          <ac:chgData name="Amelia Veith" userId="15bdf0d5-432d-4157-83ae-63e3a7e1dc2c" providerId="ADAL" clId="{19C312D9-C55A-46B0-BA4E-DABCC52D3103}" dt="2021-12-02T23:00:43.135" v="2802"/>
          <ac:cxnSpMkLst>
            <pc:docMk/>
            <pc:sldMk cId="4129753806" sldId="257"/>
            <ac:cxnSpMk id="945" creationId="{7D7E9DDC-39A8-4DFF-AF34-15F99A9A2CAD}"/>
          </ac:cxnSpMkLst>
        </pc:cxnChg>
        <pc:cxnChg chg="mod">
          <ac:chgData name="Amelia Veith" userId="15bdf0d5-432d-4157-83ae-63e3a7e1dc2c" providerId="ADAL" clId="{19C312D9-C55A-46B0-BA4E-DABCC52D3103}" dt="2021-12-02T23:00:43.135" v="2802"/>
          <ac:cxnSpMkLst>
            <pc:docMk/>
            <pc:sldMk cId="4129753806" sldId="257"/>
            <ac:cxnSpMk id="946" creationId="{7EDF9AED-43E7-4A05-913D-91A6CF46CA6B}"/>
          </ac:cxnSpMkLst>
        </pc:cxnChg>
        <pc:cxnChg chg="mod">
          <ac:chgData name="Amelia Veith" userId="15bdf0d5-432d-4157-83ae-63e3a7e1dc2c" providerId="ADAL" clId="{19C312D9-C55A-46B0-BA4E-DABCC52D3103}" dt="2021-12-02T23:00:43.135" v="2802"/>
          <ac:cxnSpMkLst>
            <pc:docMk/>
            <pc:sldMk cId="4129753806" sldId="257"/>
            <ac:cxnSpMk id="947" creationId="{463E9D36-6DCB-4DAC-945C-5CB7440974E0}"/>
          </ac:cxnSpMkLst>
        </pc:cxnChg>
        <pc:cxnChg chg="mod">
          <ac:chgData name="Amelia Veith" userId="15bdf0d5-432d-4157-83ae-63e3a7e1dc2c" providerId="ADAL" clId="{19C312D9-C55A-46B0-BA4E-DABCC52D3103}" dt="2021-12-02T23:00:43.135" v="2802"/>
          <ac:cxnSpMkLst>
            <pc:docMk/>
            <pc:sldMk cId="4129753806" sldId="257"/>
            <ac:cxnSpMk id="948" creationId="{60E8E8E3-5619-4408-8A60-16DB059BEF5A}"/>
          </ac:cxnSpMkLst>
        </pc:cxnChg>
        <pc:cxnChg chg="mod">
          <ac:chgData name="Amelia Veith" userId="15bdf0d5-432d-4157-83ae-63e3a7e1dc2c" providerId="ADAL" clId="{19C312D9-C55A-46B0-BA4E-DABCC52D3103}" dt="2021-12-02T23:00:43.135" v="2802"/>
          <ac:cxnSpMkLst>
            <pc:docMk/>
            <pc:sldMk cId="4129753806" sldId="257"/>
            <ac:cxnSpMk id="949" creationId="{CE2969FF-0707-4607-B4B4-1531B357B300}"/>
          </ac:cxnSpMkLst>
        </pc:cxnChg>
        <pc:cxnChg chg="mod">
          <ac:chgData name="Amelia Veith" userId="15bdf0d5-432d-4157-83ae-63e3a7e1dc2c" providerId="ADAL" clId="{19C312D9-C55A-46B0-BA4E-DABCC52D3103}" dt="2021-12-02T23:00:43.135" v="2802"/>
          <ac:cxnSpMkLst>
            <pc:docMk/>
            <pc:sldMk cId="4129753806" sldId="257"/>
            <ac:cxnSpMk id="950" creationId="{D89349DE-D042-4C8B-84C8-AD851A78DBDE}"/>
          </ac:cxnSpMkLst>
        </pc:cxnChg>
        <pc:cxnChg chg="mod">
          <ac:chgData name="Amelia Veith" userId="15bdf0d5-432d-4157-83ae-63e3a7e1dc2c" providerId="ADAL" clId="{19C312D9-C55A-46B0-BA4E-DABCC52D3103}" dt="2021-12-02T23:00:43.135" v="2802"/>
          <ac:cxnSpMkLst>
            <pc:docMk/>
            <pc:sldMk cId="4129753806" sldId="257"/>
            <ac:cxnSpMk id="951" creationId="{1A764F4C-C8A2-48A4-90E0-4C5A712A7117}"/>
          </ac:cxnSpMkLst>
        </pc:cxnChg>
        <pc:cxnChg chg="mod">
          <ac:chgData name="Amelia Veith" userId="15bdf0d5-432d-4157-83ae-63e3a7e1dc2c" providerId="ADAL" clId="{19C312D9-C55A-46B0-BA4E-DABCC52D3103}" dt="2021-12-02T23:00:43.135" v="2802"/>
          <ac:cxnSpMkLst>
            <pc:docMk/>
            <pc:sldMk cId="4129753806" sldId="257"/>
            <ac:cxnSpMk id="952" creationId="{B938BF79-E79E-45F5-8697-F03FDFDA1EED}"/>
          </ac:cxnSpMkLst>
        </pc:cxnChg>
        <pc:cxnChg chg="mod">
          <ac:chgData name="Amelia Veith" userId="15bdf0d5-432d-4157-83ae-63e3a7e1dc2c" providerId="ADAL" clId="{19C312D9-C55A-46B0-BA4E-DABCC52D3103}" dt="2021-12-02T23:00:43.135" v="2802"/>
          <ac:cxnSpMkLst>
            <pc:docMk/>
            <pc:sldMk cId="4129753806" sldId="257"/>
            <ac:cxnSpMk id="953" creationId="{87BE396C-79CD-45E0-A8C4-B4AAFD06FC99}"/>
          </ac:cxnSpMkLst>
        </pc:cxnChg>
        <pc:cxnChg chg="mod">
          <ac:chgData name="Amelia Veith" userId="15bdf0d5-432d-4157-83ae-63e3a7e1dc2c" providerId="ADAL" clId="{19C312D9-C55A-46B0-BA4E-DABCC52D3103}" dt="2021-12-02T23:00:43.135" v="2802"/>
          <ac:cxnSpMkLst>
            <pc:docMk/>
            <pc:sldMk cId="4129753806" sldId="257"/>
            <ac:cxnSpMk id="954" creationId="{738AC631-01C8-4164-B389-B14B49D218A4}"/>
          </ac:cxnSpMkLst>
        </pc:cxnChg>
        <pc:cxnChg chg="mod">
          <ac:chgData name="Amelia Veith" userId="15bdf0d5-432d-4157-83ae-63e3a7e1dc2c" providerId="ADAL" clId="{19C312D9-C55A-46B0-BA4E-DABCC52D3103}" dt="2021-12-02T23:00:43.135" v="2802"/>
          <ac:cxnSpMkLst>
            <pc:docMk/>
            <pc:sldMk cId="4129753806" sldId="257"/>
            <ac:cxnSpMk id="955" creationId="{6FC4DBD1-0E5E-47A4-BA14-A232230212C9}"/>
          </ac:cxnSpMkLst>
        </pc:cxnChg>
        <pc:cxnChg chg="mod">
          <ac:chgData name="Amelia Veith" userId="15bdf0d5-432d-4157-83ae-63e3a7e1dc2c" providerId="ADAL" clId="{19C312D9-C55A-46B0-BA4E-DABCC52D3103}" dt="2021-12-02T23:00:43.135" v="2802"/>
          <ac:cxnSpMkLst>
            <pc:docMk/>
            <pc:sldMk cId="4129753806" sldId="257"/>
            <ac:cxnSpMk id="956" creationId="{10DE4CCF-030A-4617-8A43-6EB92F875B8F}"/>
          </ac:cxnSpMkLst>
        </pc:cxnChg>
        <pc:cxnChg chg="mod">
          <ac:chgData name="Amelia Veith" userId="15bdf0d5-432d-4157-83ae-63e3a7e1dc2c" providerId="ADAL" clId="{19C312D9-C55A-46B0-BA4E-DABCC52D3103}" dt="2021-12-02T23:00:43.135" v="2802"/>
          <ac:cxnSpMkLst>
            <pc:docMk/>
            <pc:sldMk cId="4129753806" sldId="257"/>
            <ac:cxnSpMk id="957" creationId="{83D7BE2E-1FB8-49EF-82F0-43DD312F7E7A}"/>
          </ac:cxnSpMkLst>
        </pc:cxnChg>
        <pc:cxnChg chg="mod">
          <ac:chgData name="Amelia Veith" userId="15bdf0d5-432d-4157-83ae-63e3a7e1dc2c" providerId="ADAL" clId="{19C312D9-C55A-46B0-BA4E-DABCC52D3103}" dt="2021-12-02T23:00:43.135" v="2802"/>
          <ac:cxnSpMkLst>
            <pc:docMk/>
            <pc:sldMk cId="4129753806" sldId="257"/>
            <ac:cxnSpMk id="958" creationId="{0BFE26BB-530B-4329-A7D4-7A1699D954EC}"/>
          </ac:cxnSpMkLst>
        </pc:cxnChg>
        <pc:cxnChg chg="mod">
          <ac:chgData name="Amelia Veith" userId="15bdf0d5-432d-4157-83ae-63e3a7e1dc2c" providerId="ADAL" clId="{19C312D9-C55A-46B0-BA4E-DABCC52D3103}" dt="2021-12-02T23:00:43.135" v="2802"/>
          <ac:cxnSpMkLst>
            <pc:docMk/>
            <pc:sldMk cId="4129753806" sldId="257"/>
            <ac:cxnSpMk id="959" creationId="{2FF95B3B-D8C4-4744-8373-1CACC750A73C}"/>
          </ac:cxnSpMkLst>
        </pc:cxnChg>
        <pc:cxnChg chg="mod">
          <ac:chgData name="Amelia Veith" userId="15bdf0d5-432d-4157-83ae-63e3a7e1dc2c" providerId="ADAL" clId="{19C312D9-C55A-46B0-BA4E-DABCC52D3103}" dt="2021-12-02T23:00:43.135" v="2802"/>
          <ac:cxnSpMkLst>
            <pc:docMk/>
            <pc:sldMk cId="4129753806" sldId="257"/>
            <ac:cxnSpMk id="960" creationId="{BB62CC55-6E06-4765-8FE4-1DC4FC0F9026}"/>
          </ac:cxnSpMkLst>
        </pc:cxnChg>
        <pc:cxnChg chg="mod">
          <ac:chgData name="Amelia Veith" userId="15bdf0d5-432d-4157-83ae-63e3a7e1dc2c" providerId="ADAL" clId="{19C312D9-C55A-46B0-BA4E-DABCC52D3103}" dt="2021-12-02T23:00:43.135" v="2802"/>
          <ac:cxnSpMkLst>
            <pc:docMk/>
            <pc:sldMk cId="4129753806" sldId="257"/>
            <ac:cxnSpMk id="961" creationId="{65524B99-317E-4C66-A382-EEAC07E1CC96}"/>
          </ac:cxnSpMkLst>
        </pc:cxnChg>
        <pc:cxnChg chg="mod">
          <ac:chgData name="Amelia Veith" userId="15bdf0d5-432d-4157-83ae-63e3a7e1dc2c" providerId="ADAL" clId="{19C312D9-C55A-46B0-BA4E-DABCC52D3103}" dt="2022-01-24T23:40:07.692" v="2969" actId="165"/>
          <ac:cxnSpMkLst>
            <pc:docMk/>
            <pc:sldMk cId="4129753806" sldId="257"/>
            <ac:cxnSpMk id="981" creationId="{D4DCE495-72C5-41BC-A489-D7550EBCE408}"/>
          </ac:cxnSpMkLst>
        </pc:cxnChg>
        <pc:cxnChg chg="mod">
          <ac:chgData name="Amelia Veith" userId="15bdf0d5-432d-4157-83ae-63e3a7e1dc2c" providerId="ADAL" clId="{19C312D9-C55A-46B0-BA4E-DABCC52D3103}" dt="2022-01-24T23:40:07.692" v="2969" actId="165"/>
          <ac:cxnSpMkLst>
            <pc:docMk/>
            <pc:sldMk cId="4129753806" sldId="257"/>
            <ac:cxnSpMk id="982" creationId="{C2E384D8-E7FE-465F-8B83-53A0874449DC}"/>
          </ac:cxnSpMkLst>
        </pc:cxnChg>
        <pc:cxnChg chg="mod">
          <ac:chgData name="Amelia Veith" userId="15bdf0d5-432d-4157-83ae-63e3a7e1dc2c" providerId="ADAL" clId="{19C312D9-C55A-46B0-BA4E-DABCC52D3103}" dt="2022-01-24T23:40:07.692" v="2969" actId="165"/>
          <ac:cxnSpMkLst>
            <pc:docMk/>
            <pc:sldMk cId="4129753806" sldId="257"/>
            <ac:cxnSpMk id="983" creationId="{3A880218-0E07-4076-AA99-35DDD063D0D8}"/>
          </ac:cxnSpMkLst>
        </pc:cxnChg>
      </pc:sldChg>
      <pc:sldChg chg="addSp delSp modSp add mod">
        <pc:chgData name="Amelia Veith" userId="15bdf0d5-432d-4157-83ae-63e3a7e1dc2c" providerId="ADAL" clId="{19C312D9-C55A-46B0-BA4E-DABCC52D3103}" dt="2021-12-02T22:40:14.922" v="2446" actId="164"/>
        <pc:sldMkLst>
          <pc:docMk/>
          <pc:sldMk cId="113439264" sldId="258"/>
        </pc:sldMkLst>
        <pc:spChg chg="add mod">
          <ac:chgData name="Amelia Veith" userId="15bdf0d5-432d-4157-83ae-63e3a7e1dc2c" providerId="ADAL" clId="{19C312D9-C55A-46B0-BA4E-DABCC52D3103}" dt="2021-12-02T22:05:48.974" v="2053" actId="164"/>
          <ac:spMkLst>
            <pc:docMk/>
            <pc:sldMk cId="113439264" sldId="258"/>
            <ac:spMk id="4" creationId="{3D8097A7-9D8B-486F-87BF-BE5A548660D0}"/>
          </ac:spMkLst>
        </pc:spChg>
        <pc:spChg chg="add mod">
          <ac:chgData name="Amelia Veith" userId="15bdf0d5-432d-4157-83ae-63e3a7e1dc2c" providerId="ADAL" clId="{19C312D9-C55A-46B0-BA4E-DABCC52D3103}" dt="2021-12-02T22:05:48.974" v="2053" actId="164"/>
          <ac:spMkLst>
            <pc:docMk/>
            <pc:sldMk cId="113439264" sldId="258"/>
            <ac:spMk id="6" creationId="{4EAA6EC4-1EFC-4D7E-8187-9E142A3D5920}"/>
          </ac:spMkLst>
        </pc:spChg>
        <pc:spChg chg="add mod">
          <ac:chgData name="Amelia Veith" userId="15bdf0d5-432d-4157-83ae-63e3a7e1dc2c" providerId="ADAL" clId="{19C312D9-C55A-46B0-BA4E-DABCC52D3103}" dt="2021-12-02T22:05:48.974" v="2053" actId="164"/>
          <ac:spMkLst>
            <pc:docMk/>
            <pc:sldMk cId="113439264" sldId="258"/>
            <ac:spMk id="8" creationId="{97129CCE-87EB-429E-B2B9-96ED37EC4FD5}"/>
          </ac:spMkLst>
        </pc:spChg>
        <pc:spChg chg="add mod">
          <ac:chgData name="Amelia Veith" userId="15bdf0d5-432d-4157-83ae-63e3a7e1dc2c" providerId="ADAL" clId="{19C312D9-C55A-46B0-BA4E-DABCC52D3103}" dt="2021-12-02T22:40:14.922" v="2446" actId="164"/>
          <ac:spMkLst>
            <pc:docMk/>
            <pc:sldMk cId="113439264" sldId="258"/>
            <ac:spMk id="14" creationId="{502CBC2A-B2B3-44A2-8F5D-EBAE8096C0CE}"/>
          </ac:spMkLst>
        </pc:spChg>
        <pc:spChg chg="add mod">
          <ac:chgData name="Amelia Veith" userId="15bdf0d5-432d-4157-83ae-63e3a7e1dc2c" providerId="ADAL" clId="{19C312D9-C55A-46B0-BA4E-DABCC52D3103}" dt="2021-12-02T22:40:14.922" v="2446" actId="164"/>
          <ac:spMkLst>
            <pc:docMk/>
            <pc:sldMk cId="113439264" sldId="258"/>
            <ac:spMk id="15" creationId="{E7748F81-5B5F-4F05-8E01-0AD295497773}"/>
          </ac:spMkLst>
        </pc:spChg>
        <pc:spChg chg="add mod">
          <ac:chgData name="Amelia Veith" userId="15bdf0d5-432d-4157-83ae-63e3a7e1dc2c" providerId="ADAL" clId="{19C312D9-C55A-46B0-BA4E-DABCC52D3103}" dt="2021-12-02T22:40:14.922" v="2446" actId="164"/>
          <ac:spMkLst>
            <pc:docMk/>
            <pc:sldMk cId="113439264" sldId="258"/>
            <ac:spMk id="16" creationId="{2E845D49-22C5-4296-83C4-3CBE0EA3C841}"/>
          </ac:spMkLst>
        </pc:spChg>
        <pc:spChg chg="add mod">
          <ac:chgData name="Amelia Veith" userId="15bdf0d5-432d-4157-83ae-63e3a7e1dc2c" providerId="ADAL" clId="{19C312D9-C55A-46B0-BA4E-DABCC52D3103}" dt="2021-12-02T22:40:14.922" v="2446" actId="164"/>
          <ac:spMkLst>
            <pc:docMk/>
            <pc:sldMk cId="113439264" sldId="258"/>
            <ac:spMk id="20" creationId="{AAD056A0-3711-4F0F-9B76-88DCB44C2CDF}"/>
          </ac:spMkLst>
        </pc:spChg>
        <pc:spChg chg="add mod">
          <ac:chgData name="Amelia Veith" userId="15bdf0d5-432d-4157-83ae-63e3a7e1dc2c" providerId="ADAL" clId="{19C312D9-C55A-46B0-BA4E-DABCC52D3103}" dt="2021-12-02T22:40:14.922" v="2446" actId="164"/>
          <ac:spMkLst>
            <pc:docMk/>
            <pc:sldMk cId="113439264" sldId="258"/>
            <ac:spMk id="21" creationId="{69AAC222-8CE1-4AA6-B71B-E4C9F02B8522}"/>
          </ac:spMkLst>
        </pc:spChg>
        <pc:spChg chg="mod">
          <ac:chgData name="Amelia Veith" userId="15bdf0d5-432d-4157-83ae-63e3a7e1dc2c" providerId="ADAL" clId="{19C312D9-C55A-46B0-BA4E-DABCC52D3103}" dt="2021-12-01T02:28:23.743" v="839" actId="1076"/>
          <ac:spMkLst>
            <pc:docMk/>
            <pc:sldMk cId="113439264" sldId="258"/>
            <ac:spMk id="24" creationId="{29944A95-199F-4E57-847F-E07E7E053FCD}"/>
          </ac:spMkLst>
        </pc:spChg>
        <pc:spChg chg="del">
          <ac:chgData name="Amelia Veith" userId="15bdf0d5-432d-4157-83ae-63e3a7e1dc2c" providerId="ADAL" clId="{19C312D9-C55A-46B0-BA4E-DABCC52D3103}" dt="2021-12-01T02:25:51.373" v="811" actId="478"/>
          <ac:spMkLst>
            <pc:docMk/>
            <pc:sldMk cId="113439264" sldId="258"/>
            <ac:spMk id="65" creationId="{3D17360A-E20F-4462-BCB8-145DD5320516}"/>
          </ac:spMkLst>
        </pc:spChg>
        <pc:spChg chg="add mod">
          <ac:chgData name="Amelia Veith" userId="15bdf0d5-432d-4157-83ae-63e3a7e1dc2c" providerId="ADAL" clId="{19C312D9-C55A-46B0-BA4E-DABCC52D3103}" dt="2021-12-02T22:05:48.974" v="2053" actId="164"/>
          <ac:spMkLst>
            <pc:docMk/>
            <pc:sldMk cId="113439264" sldId="258"/>
            <ac:spMk id="79" creationId="{1673E472-1179-4C25-AD98-6F72177BC5AC}"/>
          </ac:spMkLst>
        </pc:spChg>
        <pc:spChg chg="add mod">
          <ac:chgData name="Amelia Veith" userId="15bdf0d5-432d-4157-83ae-63e3a7e1dc2c" providerId="ADAL" clId="{19C312D9-C55A-46B0-BA4E-DABCC52D3103}" dt="2021-12-02T22:05:48.974" v="2053" actId="164"/>
          <ac:spMkLst>
            <pc:docMk/>
            <pc:sldMk cId="113439264" sldId="258"/>
            <ac:spMk id="80" creationId="{E35D7C98-70D3-4CB5-8E09-E34049CBFF1D}"/>
          </ac:spMkLst>
        </pc:spChg>
        <pc:spChg chg="add mod">
          <ac:chgData name="Amelia Veith" userId="15bdf0d5-432d-4157-83ae-63e3a7e1dc2c" providerId="ADAL" clId="{19C312D9-C55A-46B0-BA4E-DABCC52D3103}" dt="2021-12-02T22:05:48.974" v="2053" actId="164"/>
          <ac:spMkLst>
            <pc:docMk/>
            <pc:sldMk cId="113439264" sldId="258"/>
            <ac:spMk id="81" creationId="{D8297C0B-ED24-4D27-8B49-D088980DF558}"/>
          </ac:spMkLst>
        </pc:spChg>
        <pc:spChg chg="add mod">
          <ac:chgData name="Amelia Veith" userId="15bdf0d5-432d-4157-83ae-63e3a7e1dc2c" providerId="ADAL" clId="{19C312D9-C55A-46B0-BA4E-DABCC52D3103}" dt="2021-12-02T22:05:48.974" v="2053" actId="164"/>
          <ac:spMkLst>
            <pc:docMk/>
            <pc:sldMk cId="113439264" sldId="258"/>
            <ac:spMk id="82" creationId="{91CE9929-8691-4626-B9B6-BB409744AC30}"/>
          </ac:spMkLst>
        </pc:spChg>
        <pc:spChg chg="add mod">
          <ac:chgData name="Amelia Veith" userId="15bdf0d5-432d-4157-83ae-63e3a7e1dc2c" providerId="ADAL" clId="{19C312D9-C55A-46B0-BA4E-DABCC52D3103}" dt="2021-12-02T22:05:48.974" v="2053" actId="164"/>
          <ac:spMkLst>
            <pc:docMk/>
            <pc:sldMk cId="113439264" sldId="258"/>
            <ac:spMk id="83" creationId="{D0F9D633-0521-4378-BB3C-89F09F547BEB}"/>
          </ac:spMkLst>
        </pc:spChg>
        <pc:spChg chg="add mod">
          <ac:chgData name="Amelia Veith" userId="15bdf0d5-432d-4157-83ae-63e3a7e1dc2c" providerId="ADAL" clId="{19C312D9-C55A-46B0-BA4E-DABCC52D3103}" dt="2021-12-02T22:05:48.974" v="2053" actId="164"/>
          <ac:spMkLst>
            <pc:docMk/>
            <pc:sldMk cId="113439264" sldId="258"/>
            <ac:spMk id="84" creationId="{74CD5208-2840-4EA8-849F-A14FD629537F}"/>
          </ac:spMkLst>
        </pc:spChg>
        <pc:spChg chg="add mod">
          <ac:chgData name="Amelia Veith" userId="15bdf0d5-432d-4157-83ae-63e3a7e1dc2c" providerId="ADAL" clId="{19C312D9-C55A-46B0-BA4E-DABCC52D3103}" dt="2021-12-01T02:26:57.222" v="832" actId="1076"/>
          <ac:spMkLst>
            <pc:docMk/>
            <pc:sldMk cId="113439264" sldId="258"/>
            <ac:spMk id="86" creationId="{068875B2-F197-47A8-8C5D-2A05C2654CFE}"/>
          </ac:spMkLst>
        </pc:spChg>
        <pc:spChg chg="add del mod">
          <ac:chgData name="Amelia Veith" userId="15bdf0d5-432d-4157-83ae-63e3a7e1dc2c" providerId="ADAL" clId="{19C312D9-C55A-46B0-BA4E-DABCC52D3103}" dt="2021-12-01T02:26:44.295" v="829" actId="478"/>
          <ac:spMkLst>
            <pc:docMk/>
            <pc:sldMk cId="113439264" sldId="258"/>
            <ac:spMk id="87" creationId="{BD3E1EB4-C7CD-40C4-968C-A3E0B1234072}"/>
          </ac:spMkLst>
        </pc:spChg>
        <pc:spChg chg="add mod">
          <ac:chgData name="Amelia Veith" userId="15bdf0d5-432d-4157-83ae-63e3a7e1dc2c" providerId="ADAL" clId="{19C312D9-C55A-46B0-BA4E-DABCC52D3103}" dt="2021-12-01T02:26:51.020" v="830" actId="14100"/>
          <ac:spMkLst>
            <pc:docMk/>
            <pc:sldMk cId="113439264" sldId="258"/>
            <ac:spMk id="88" creationId="{D861CC32-4152-41FD-BBA2-569A1CD3F544}"/>
          </ac:spMkLst>
        </pc:spChg>
        <pc:spChg chg="add mod">
          <ac:chgData name="Amelia Veith" userId="15bdf0d5-432d-4157-83ae-63e3a7e1dc2c" providerId="ADAL" clId="{19C312D9-C55A-46B0-BA4E-DABCC52D3103}" dt="2021-12-01T02:26:08.548" v="820" actId="164"/>
          <ac:spMkLst>
            <pc:docMk/>
            <pc:sldMk cId="113439264" sldId="258"/>
            <ac:spMk id="94" creationId="{620B6BC2-5353-43D8-B9F3-2659B2E4E99F}"/>
          </ac:spMkLst>
        </pc:spChg>
        <pc:spChg chg="add mod">
          <ac:chgData name="Amelia Veith" userId="15bdf0d5-432d-4157-83ae-63e3a7e1dc2c" providerId="ADAL" clId="{19C312D9-C55A-46B0-BA4E-DABCC52D3103}" dt="2021-12-01T02:26:08.548" v="820" actId="164"/>
          <ac:spMkLst>
            <pc:docMk/>
            <pc:sldMk cId="113439264" sldId="258"/>
            <ac:spMk id="95" creationId="{543819E6-44DE-4BF2-8A82-BDDAF9499F9D}"/>
          </ac:spMkLst>
        </pc:spChg>
        <pc:spChg chg="add mod">
          <ac:chgData name="Amelia Veith" userId="15bdf0d5-432d-4157-83ae-63e3a7e1dc2c" providerId="ADAL" clId="{19C312D9-C55A-46B0-BA4E-DABCC52D3103}" dt="2021-12-01T02:26:08.548" v="820" actId="164"/>
          <ac:spMkLst>
            <pc:docMk/>
            <pc:sldMk cId="113439264" sldId="258"/>
            <ac:spMk id="96" creationId="{EB1E5148-2998-4835-B10A-D0D8B39ADEDD}"/>
          </ac:spMkLst>
        </pc:spChg>
        <pc:spChg chg="add mod">
          <ac:chgData name="Amelia Veith" userId="15bdf0d5-432d-4157-83ae-63e3a7e1dc2c" providerId="ADAL" clId="{19C312D9-C55A-46B0-BA4E-DABCC52D3103}" dt="2021-12-01T02:26:08.548" v="820" actId="164"/>
          <ac:spMkLst>
            <pc:docMk/>
            <pc:sldMk cId="113439264" sldId="258"/>
            <ac:spMk id="97" creationId="{646AF6A2-7FFE-4D2D-B216-CDF0E99FB90A}"/>
          </ac:spMkLst>
        </pc:spChg>
        <pc:spChg chg="add del mod">
          <ac:chgData name="Amelia Veith" userId="15bdf0d5-432d-4157-83ae-63e3a7e1dc2c" providerId="ADAL" clId="{19C312D9-C55A-46B0-BA4E-DABCC52D3103}" dt="2021-12-02T22:05:20.729" v="2013" actId="478"/>
          <ac:spMkLst>
            <pc:docMk/>
            <pc:sldMk cId="113439264" sldId="258"/>
            <ac:spMk id="97" creationId="{ACD5F5D9-1BC9-4869-B4A6-62E26DB8E4F3}"/>
          </ac:spMkLst>
        </pc:spChg>
        <pc:spChg chg="mod">
          <ac:chgData name="Amelia Veith" userId="15bdf0d5-432d-4157-83ae-63e3a7e1dc2c" providerId="ADAL" clId="{19C312D9-C55A-46B0-BA4E-DABCC52D3103}" dt="2021-12-02T22:03:58.226" v="1974"/>
          <ac:spMkLst>
            <pc:docMk/>
            <pc:sldMk cId="113439264" sldId="258"/>
            <ac:spMk id="98" creationId="{AC936532-CAEE-4E37-B8DE-9CDD8B24A23C}"/>
          </ac:spMkLst>
        </pc:spChg>
        <pc:spChg chg="mod">
          <ac:chgData name="Amelia Veith" userId="15bdf0d5-432d-4157-83ae-63e3a7e1dc2c" providerId="ADAL" clId="{19C312D9-C55A-46B0-BA4E-DABCC52D3103}" dt="2021-12-02T22:03:58.226" v="1974"/>
          <ac:spMkLst>
            <pc:docMk/>
            <pc:sldMk cId="113439264" sldId="258"/>
            <ac:spMk id="99" creationId="{38B881B2-C1E7-4CB3-9B74-0457C385FB89}"/>
          </ac:spMkLst>
        </pc:spChg>
        <pc:spChg chg="add mod">
          <ac:chgData name="Amelia Veith" userId="15bdf0d5-432d-4157-83ae-63e3a7e1dc2c" providerId="ADAL" clId="{19C312D9-C55A-46B0-BA4E-DABCC52D3103}" dt="2021-12-01T02:28:13.006" v="835" actId="164"/>
          <ac:spMkLst>
            <pc:docMk/>
            <pc:sldMk cId="113439264" sldId="258"/>
            <ac:spMk id="99" creationId="{7C47ABF5-8759-4502-80D4-65EDB80DF46B}"/>
          </ac:spMkLst>
        </pc:spChg>
        <pc:spChg chg="add mod">
          <ac:chgData name="Amelia Veith" userId="15bdf0d5-432d-4157-83ae-63e3a7e1dc2c" providerId="ADAL" clId="{19C312D9-C55A-46B0-BA4E-DABCC52D3103}" dt="2021-12-01T02:28:13.006" v="835" actId="164"/>
          <ac:spMkLst>
            <pc:docMk/>
            <pc:sldMk cId="113439264" sldId="258"/>
            <ac:spMk id="100" creationId="{FF091E87-FD49-4DCF-AB28-C750C9D219D7}"/>
          </ac:spMkLst>
        </pc:spChg>
        <pc:spChg chg="add mod">
          <ac:chgData name="Amelia Veith" userId="15bdf0d5-432d-4157-83ae-63e3a7e1dc2c" providerId="ADAL" clId="{19C312D9-C55A-46B0-BA4E-DABCC52D3103}" dt="2021-12-01T02:28:13.006" v="835" actId="164"/>
          <ac:spMkLst>
            <pc:docMk/>
            <pc:sldMk cId="113439264" sldId="258"/>
            <ac:spMk id="101" creationId="{0147E750-2831-4D65-8B73-CD335A9999B5}"/>
          </ac:spMkLst>
        </pc:spChg>
        <pc:spChg chg="add mod">
          <ac:chgData name="Amelia Veith" userId="15bdf0d5-432d-4157-83ae-63e3a7e1dc2c" providerId="ADAL" clId="{19C312D9-C55A-46B0-BA4E-DABCC52D3103}" dt="2021-12-01T02:28:13.006" v="835" actId="164"/>
          <ac:spMkLst>
            <pc:docMk/>
            <pc:sldMk cId="113439264" sldId="258"/>
            <ac:spMk id="103" creationId="{9A0FB0FE-94D1-4C73-9E37-3AD95342BEA6}"/>
          </ac:spMkLst>
        </pc:spChg>
        <pc:spChg chg="add mod">
          <ac:chgData name="Amelia Veith" userId="15bdf0d5-432d-4157-83ae-63e3a7e1dc2c" providerId="ADAL" clId="{19C312D9-C55A-46B0-BA4E-DABCC52D3103}" dt="2021-12-01T02:28:13.006" v="835" actId="164"/>
          <ac:spMkLst>
            <pc:docMk/>
            <pc:sldMk cId="113439264" sldId="258"/>
            <ac:spMk id="104" creationId="{960669AE-0C0F-4E7B-B626-B3D82C662A65}"/>
          </ac:spMkLst>
        </pc:spChg>
        <pc:spChg chg="add mod">
          <ac:chgData name="Amelia Veith" userId="15bdf0d5-432d-4157-83ae-63e3a7e1dc2c" providerId="ADAL" clId="{19C312D9-C55A-46B0-BA4E-DABCC52D3103}" dt="2021-12-01T02:28:13.006" v="835" actId="164"/>
          <ac:spMkLst>
            <pc:docMk/>
            <pc:sldMk cId="113439264" sldId="258"/>
            <ac:spMk id="105" creationId="{B5B726D8-9381-4BAE-891A-379E2FFFE58D}"/>
          </ac:spMkLst>
        </pc:spChg>
        <pc:spChg chg="add mod">
          <ac:chgData name="Amelia Veith" userId="15bdf0d5-432d-4157-83ae-63e3a7e1dc2c" providerId="ADAL" clId="{19C312D9-C55A-46B0-BA4E-DABCC52D3103}" dt="2021-12-01T02:28:13.006" v="835" actId="164"/>
          <ac:spMkLst>
            <pc:docMk/>
            <pc:sldMk cId="113439264" sldId="258"/>
            <ac:spMk id="107" creationId="{D549C89E-455E-42E8-A548-82762B506CEA}"/>
          </ac:spMkLst>
        </pc:spChg>
        <pc:spChg chg="add mod">
          <ac:chgData name="Amelia Veith" userId="15bdf0d5-432d-4157-83ae-63e3a7e1dc2c" providerId="ADAL" clId="{19C312D9-C55A-46B0-BA4E-DABCC52D3103}" dt="2021-12-01T02:28:13.006" v="835" actId="164"/>
          <ac:spMkLst>
            <pc:docMk/>
            <pc:sldMk cId="113439264" sldId="258"/>
            <ac:spMk id="108" creationId="{45A97697-05F6-48BC-9BD9-FFB08AC1871C}"/>
          </ac:spMkLst>
        </pc:spChg>
        <pc:spChg chg="add mod">
          <ac:chgData name="Amelia Veith" userId="15bdf0d5-432d-4157-83ae-63e3a7e1dc2c" providerId="ADAL" clId="{19C312D9-C55A-46B0-BA4E-DABCC52D3103}" dt="2021-12-01T02:28:13.006" v="835" actId="164"/>
          <ac:spMkLst>
            <pc:docMk/>
            <pc:sldMk cId="113439264" sldId="258"/>
            <ac:spMk id="109" creationId="{429F7302-05A2-472F-A74D-10817B000486}"/>
          </ac:spMkLst>
        </pc:spChg>
        <pc:spChg chg="add mod">
          <ac:chgData name="Amelia Veith" userId="15bdf0d5-432d-4157-83ae-63e3a7e1dc2c" providerId="ADAL" clId="{19C312D9-C55A-46B0-BA4E-DABCC52D3103}" dt="2021-12-01T02:28:08.840" v="834"/>
          <ac:spMkLst>
            <pc:docMk/>
            <pc:sldMk cId="113439264" sldId="258"/>
            <ac:spMk id="114" creationId="{004D124D-CEDC-49B0-B5EA-BA9641A8F76A}"/>
          </ac:spMkLst>
        </pc:spChg>
        <pc:spChg chg="add mod">
          <ac:chgData name="Amelia Veith" userId="15bdf0d5-432d-4157-83ae-63e3a7e1dc2c" providerId="ADAL" clId="{19C312D9-C55A-46B0-BA4E-DABCC52D3103}" dt="2021-12-01T02:28:08.840" v="834"/>
          <ac:spMkLst>
            <pc:docMk/>
            <pc:sldMk cId="113439264" sldId="258"/>
            <ac:spMk id="115" creationId="{626B107D-FD88-4BFF-9AF9-F60FB1D540F4}"/>
          </ac:spMkLst>
        </pc:spChg>
        <pc:spChg chg="add mod">
          <ac:chgData name="Amelia Veith" userId="15bdf0d5-432d-4157-83ae-63e3a7e1dc2c" providerId="ADAL" clId="{19C312D9-C55A-46B0-BA4E-DABCC52D3103}" dt="2021-12-01T02:28:08.840" v="834"/>
          <ac:spMkLst>
            <pc:docMk/>
            <pc:sldMk cId="113439264" sldId="258"/>
            <ac:spMk id="116" creationId="{4646EEC7-1EB8-4ACE-BF86-D0ACA31BBF4C}"/>
          </ac:spMkLst>
        </pc:spChg>
        <pc:spChg chg="add mod">
          <ac:chgData name="Amelia Veith" userId="15bdf0d5-432d-4157-83ae-63e3a7e1dc2c" providerId="ADAL" clId="{19C312D9-C55A-46B0-BA4E-DABCC52D3103}" dt="2021-12-01T02:28:08.840" v="834"/>
          <ac:spMkLst>
            <pc:docMk/>
            <pc:sldMk cId="113439264" sldId="258"/>
            <ac:spMk id="117" creationId="{35DF7044-1158-4172-9352-CC532492422B}"/>
          </ac:spMkLst>
        </pc:spChg>
        <pc:spChg chg="add mod">
          <ac:chgData name="Amelia Veith" userId="15bdf0d5-432d-4157-83ae-63e3a7e1dc2c" providerId="ADAL" clId="{19C312D9-C55A-46B0-BA4E-DABCC52D3103}" dt="2021-12-01T02:28:08.840" v="834"/>
          <ac:spMkLst>
            <pc:docMk/>
            <pc:sldMk cId="113439264" sldId="258"/>
            <ac:spMk id="118" creationId="{0F1A1063-7B2E-47DA-9B40-A8767A49C51D}"/>
          </ac:spMkLst>
        </pc:spChg>
        <pc:spChg chg="mod">
          <ac:chgData name="Amelia Veith" userId="15bdf0d5-432d-4157-83ae-63e3a7e1dc2c" providerId="ADAL" clId="{19C312D9-C55A-46B0-BA4E-DABCC52D3103}" dt="2021-12-02T22:05:00.149" v="1996"/>
          <ac:spMkLst>
            <pc:docMk/>
            <pc:sldMk cId="113439264" sldId="258"/>
            <ac:spMk id="118" creationId="{89DD0F32-BBD2-40A8-8A76-35AA7C8DC32A}"/>
          </ac:spMkLst>
        </pc:spChg>
        <pc:spChg chg="add mod">
          <ac:chgData name="Amelia Veith" userId="15bdf0d5-432d-4157-83ae-63e3a7e1dc2c" providerId="ADAL" clId="{19C312D9-C55A-46B0-BA4E-DABCC52D3103}" dt="2021-12-01T02:28:08.840" v="834"/>
          <ac:spMkLst>
            <pc:docMk/>
            <pc:sldMk cId="113439264" sldId="258"/>
            <ac:spMk id="119" creationId="{94711B0C-4318-4164-8BDC-D1AE08EC32B1}"/>
          </ac:spMkLst>
        </pc:spChg>
        <pc:spChg chg="mod">
          <ac:chgData name="Amelia Veith" userId="15bdf0d5-432d-4157-83ae-63e3a7e1dc2c" providerId="ADAL" clId="{19C312D9-C55A-46B0-BA4E-DABCC52D3103}" dt="2021-12-02T22:05:00.149" v="1996"/>
          <ac:spMkLst>
            <pc:docMk/>
            <pc:sldMk cId="113439264" sldId="258"/>
            <ac:spMk id="119" creationId="{CE1B1E26-FA84-4C55-9ECE-7B6F30F78971}"/>
          </ac:spMkLst>
        </pc:spChg>
        <pc:spChg chg="mod">
          <ac:chgData name="Amelia Veith" userId="15bdf0d5-432d-4157-83ae-63e3a7e1dc2c" providerId="ADAL" clId="{19C312D9-C55A-46B0-BA4E-DABCC52D3103}" dt="2021-12-02T22:05:00.149" v="1996"/>
          <ac:spMkLst>
            <pc:docMk/>
            <pc:sldMk cId="113439264" sldId="258"/>
            <ac:spMk id="120" creationId="{8B0D6288-995D-4CB6-9510-E10924E1C03C}"/>
          </ac:spMkLst>
        </pc:spChg>
        <pc:spChg chg="mod">
          <ac:chgData name="Amelia Veith" userId="15bdf0d5-432d-4157-83ae-63e3a7e1dc2c" providerId="ADAL" clId="{19C312D9-C55A-46B0-BA4E-DABCC52D3103}" dt="2021-12-02T22:05:26.957" v="2015"/>
          <ac:spMkLst>
            <pc:docMk/>
            <pc:sldMk cId="113439264" sldId="258"/>
            <ac:spMk id="139" creationId="{58C509C7-B162-4E16-9E35-1718F81FEF22}"/>
          </ac:spMkLst>
        </pc:spChg>
        <pc:spChg chg="mod">
          <ac:chgData name="Amelia Veith" userId="15bdf0d5-432d-4157-83ae-63e3a7e1dc2c" providerId="ADAL" clId="{19C312D9-C55A-46B0-BA4E-DABCC52D3103}" dt="2021-12-02T22:05:26.957" v="2015"/>
          <ac:spMkLst>
            <pc:docMk/>
            <pc:sldMk cId="113439264" sldId="258"/>
            <ac:spMk id="140" creationId="{C60EA990-61F2-4362-A88E-59D20E458104}"/>
          </ac:spMkLst>
        </pc:spChg>
        <pc:spChg chg="mod">
          <ac:chgData name="Amelia Veith" userId="15bdf0d5-432d-4157-83ae-63e3a7e1dc2c" providerId="ADAL" clId="{19C312D9-C55A-46B0-BA4E-DABCC52D3103}" dt="2021-12-02T22:05:26.957" v="2015"/>
          <ac:spMkLst>
            <pc:docMk/>
            <pc:sldMk cId="113439264" sldId="258"/>
            <ac:spMk id="141" creationId="{29CCC3A1-62E1-4356-AAC4-D59F3CAC5F6D}"/>
          </ac:spMkLst>
        </pc:spChg>
        <pc:spChg chg="del mod">
          <ac:chgData name="Amelia Veith" userId="15bdf0d5-432d-4157-83ae-63e3a7e1dc2c" providerId="ADAL" clId="{19C312D9-C55A-46B0-BA4E-DABCC52D3103}" dt="2021-12-01T02:25:53.160" v="813" actId="478"/>
          <ac:spMkLst>
            <pc:docMk/>
            <pc:sldMk cId="113439264" sldId="258"/>
            <ac:spMk id="328" creationId="{D159DB65-8275-424B-B3D8-F2C5A0F92477}"/>
          </ac:spMkLst>
        </pc:spChg>
        <pc:grpChg chg="add del mod">
          <ac:chgData name="Amelia Veith" userId="15bdf0d5-432d-4157-83ae-63e3a7e1dc2c" providerId="ADAL" clId="{19C312D9-C55A-46B0-BA4E-DABCC52D3103}" dt="2021-12-01T02:26:59.896" v="833" actId="478"/>
          <ac:grpSpMkLst>
            <pc:docMk/>
            <pc:sldMk cId="113439264" sldId="258"/>
            <ac:grpSpMk id="2" creationId="{0FF4A225-94FA-44BD-8CDD-32B07A4BB16A}"/>
          </ac:grpSpMkLst>
        </pc:grpChg>
        <pc:grpChg chg="add del mod">
          <ac:chgData name="Amelia Veith" userId="15bdf0d5-432d-4157-83ae-63e3a7e1dc2c" providerId="ADAL" clId="{19C312D9-C55A-46B0-BA4E-DABCC52D3103}" dt="2021-12-01T02:29:00.213" v="847" actId="478"/>
          <ac:grpSpMkLst>
            <pc:docMk/>
            <pc:sldMk cId="113439264" sldId="258"/>
            <ac:grpSpMk id="4" creationId="{DAA106BB-2387-4BA8-AEB5-2B0D4FED8EDF}"/>
          </ac:grpSpMkLst>
        </pc:grpChg>
        <pc:grpChg chg="add mod">
          <ac:chgData name="Amelia Veith" userId="15bdf0d5-432d-4157-83ae-63e3a7e1dc2c" providerId="ADAL" clId="{19C312D9-C55A-46B0-BA4E-DABCC52D3103}" dt="2021-12-02T22:05:48.974" v="2053" actId="164"/>
          <ac:grpSpMkLst>
            <pc:docMk/>
            <pc:sldMk cId="113439264" sldId="258"/>
            <ac:grpSpMk id="11" creationId="{361B27BD-C68E-4F5E-BE3D-E09A1E03332A}"/>
          </ac:grpSpMkLst>
        </pc:grpChg>
        <pc:grpChg chg="add mod">
          <ac:chgData name="Amelia Veith" userId="15bdf0d5-432d-4157-83ae-63e3a7e1dc2c" providerId="ADAL" clId="{19C312D9-C55A-46B0-BA4E-DABCC52D3103}" dt="2021-12-02T22:40:14.922" v="2446" actId="164"/>
          <ac:grpSpMkLst>
            <pc:docMk/>
            <pc:sldMk cId="113439264" sldId="258"/>
            <ac:grpSpMk id="25" creationId="{2442EFDC-724B-4D65-8385-DF2C7DB6B0D2}"/>
          </ac:grpSpMkLst>
        </pc:grpChg>
        <pc:grpChg chg="add del mod">
          <ac:chgData name="Amelia Veith" userId="15bdf0d5-432d-4157-83ae-63e3a7e1dc2c" providerId="ADAL" clId="{19C312D9-C55A-46B0-BA4E-DABCC52D3103}" dt="2021-12-02T22:04:19.401" v="1981" actId="478"/>
          <ac:grpSpMkLst>
            <pc:docMk/>
            <pc:sldMk cId="113439264" sldId="258"/>
            <ac:grpSpMk id="85" creationId="{B0F01059-C778-4F6C-94D1-BD373A6F4FF0}"/>
          </ac:grpSpMkLst>
        </pc:grpChg>
        <pc:grpChg chg="add del mod topLvl">
          <ac:chgData name="Amelia Veith" userId="15bdf0d5-432d-4157-83ae-63e3a7e1dc2c" providerId="ADAL" clId="{19C312D9-C55A-46B0-BA4E-DABCC52D3103}" dt="2021-12-02T22:04:25.095" v="1984" actId="478"/>
          <ac:grpSpMkLst>
            <pc:docMk/>
            <pc:sldMk cId="113439264" sldId="258"/>
            <ac:grpSpMk id="86" creationId="{EDDC1021-725D-4233-911A-FF2EB89E4B9D}"/>
          </ac:grpSpMkLst>
        </pc:grpChg>
        <pc:grpChg chg="mod topLvl">
          <ac:chgData name="Amelia Veith" userId="15bdf0d5-432d-4157-83ae-63e3a7e1dc2c" providerId="ADAL" clId="{19C312D9-C55A-46B0-BA4E-DABCC52D3103}" dt="2021-12-02T22:05:48.974" v="2053" actId="164"/>
          <ac:grpSpMkLst>
            <pc:docMk/>
            <pc:sldMk cId="113439264" sldId="258"/>
            <ac:grpSpMk id="88" creationId="{749FA9DF-F916-4139-94CB-3C783F006377}"/>
          </ac:grpSpMkLst>
        </pc:grpChg>
        <pc:grpChg chg="del mod">
          <ac:chgData name="Amelia Veith" userId="15bdf0d5-432d-4157-83ae-63e3a7e1dc2c" providerId="ADAL" clId="{19C312D9-C55A-46B0-BA4E-DABCC52D3103}" dt="2021-12-02T22:04:16.097" v="1980" actId="478"/>
          <ac:grpSpMkLst>
            <pc:docMk/>
            <pc:sldMk cId="113439264" sldId="258"/>
            <ac:grpSpMk id="89" creationId="{8245F115-2D37-492E-8FE6-FC29893BAE10}"/>
          </ac:grpSpMkLst>
        </pc:grpChg>
        <pc:grpChg chg="del mod">
          <ac:chgData name="Amelia Veith" userId="15bdf0d5-432d-4157-83ae-63e3a7e1dc2c" providerId="ADAL" clId="{19C312D9-C55A-46B0-BA4E-DABCC52D3103}" dt="2021-12-02T22:04:07.375" v="1977" actId="478"/>
          <ac:grpSpMkLst>
            <pc:docMk/>
            <pc:sldMk cId="113439264" sldId="258"/>
            <ac:grpSpMk id="90" creationId="{8E73D841-1940-47BD-8EBF-3F4C930D1348}"/>
          </ac:grpSpMkLst>
        </pc:grpChg>
        <pc:grpChg chg="add mod">
          <ac:chgData name="Amelia Veith" userId="15bdf0d5-432d-4157-83ae-63e3a7e1dc2c" providerId="ADAL" clId="{19C312D9-C55A-46B0-BA4E-DABCC52D3103}" dt="2021-12-01T02:28:13.006" v="835" actId="164"/>
          <ac:grpSpMkLst>
            <pc:docMk/>
            <pc:sldMk cId="113439264" sldId="258"/>
            <ac:grpSpMk id="111" creationId="{97640845-64CC-4183-BA40-B487C23F1AC5}"/>
          </ac:grpSpMkLst>
        </pc:grpChg>
        <pc:grpChg chg="add mod">
          <ac:chgData name="Amelia Veith" userId="15bdf0d5-432d-4157-83ae-63e3a7e1dc2c" providerId="ADAL" clId="{19C312D9-C55A-46B0-BA4E-DABCC52D3103}" dt="2021-12-01T02:28:13.006" v="835" actId="164"/>
          <ac:grpSpMkLst>
            <pc:docMk/>
            <pc:sldMk cId="113439264" sldId="258"/>
            <ac:grpSpMk id="112" creationId="{2EDEC1A4-65DD-48C8-BEC5-338BD99D7E4E}"/>
          </ac:grpSpMkLst>
        </pc:grpChg>
        <pc:grpChg chg="add mod">
          <ac:chgData name="Amelia Veith" userId="15bdf0d5-432d-4157-83ae-63e3a7e1dc2c" providerId="ADAL" clId="{19C312D9-C55A-46B0-BA4E-DABCC52D3103}" dt="2021-12-01T02:28:13.006" v="835" actId="164"/>
          <ac:grpSpMkLst>
            <pc:docMk/>
            <pc:sldMk cId="113439264" sldId="258"/>
            <ac:grpSpMk id="113" creationId="{22BB4998-B3C2-4740-A4C1-7D026575547F}"/>
          </ac:grpSpMkLst>
        </pc:grpChg>
        <pc:grpChg chg="add mod">
          <ac:chgData name="Amelia Veith" userId="15bdf0d5-432d-4157-83ae-63e3a7e1dc2c" providerId="ADAL" clId="{19C312D9-C55A-46B0-BA4E-DABCC52D3103}" dt="2021-12-02T22:05:48.974" v="2053" actId="164"/>
          <ac:grpSpMkLst>
            <pc:docMk/>
            <pc:sldMk cId="113439264" sldId="258"/>
            <ac:grpSpMk id="117" creationId="{7C82E8BC-F5A6-4082-9CE2-E9531EB443FC}"/>
          </ac:grpSpMkLst>
        </pc:grpChg>
        <pc:grpChg chg="add mod">
          <ac:chgData name="Amelia Veith" userId="15bdf0d5-432d-4157-83ae-63e3a7e1dc2c" providerId="ADAL" clId="{19C312D9-C55A-46B0-BA4E-DABCC52D3103}" dt="2021-12-02T22:05:48.974" v="2053" actId="164"/>
          <ac:grpSpMkLst>
            <pc:docMk/>
            <pc:sldMk cId="113439264" sldId="258"/>
            <ac:grpSpMk id="138" creationId="{98C4F3E1-3FF8-48DC-9628-AB59BB540C36}"/>
          </ac:grpSpMkLst>
        </pc:grpChg>
        <pc:grpChg chg="del">
          <ac:chgData name="Amelia Veith" userId="15bdf0d5-432d-4157-83ae-63e3a7e1dc2c" providerId="ADAL" clId="{19C312D9-C55A-46B0-BA4E-DABCC52D3103}" dt="2021-12-01T02:25:53.926" v="814" actId="478"/>
          <ac:grpSpMkLst>
            <pc:docMk/>
            <pc:sldMk cId="113439264" sldId="258"/>
            <ac:grpSpMk id="331" creationId="{1C57366B-5199-4DC1-8026-F0657F60FB92}"/>
          </ac:grpSpMkLst>
        </pc:grpChg>
        <pc:grpChg chg="del">
          <ac:chgData name="Amelia Veith" userId="15bdf0d5-432d-4157-83ae-63e3a7e1dc2c" providerId="ADAL" clId="{19C312D9-C55A-46B0-BA4E-DABCC52D3103}" dt="2021-12-01T02:25:54.534" v="815" actId="478"/>
          <ac:grpSpMkLst>
            <pc:docMk/>
            <pc:sldMk cId="113439264" sldId="258"/>
            <ac:grpSpMk id="332" creationId="{1C57366B-5199-4DC1-8026-F0657F60FB92}"/>
          </ac:grpSpMkLst>
        </pc:grpChg>
        <pc:grpChg chg="del">
          <ac:chgData name="Amelia Veith" userId="15bdf0d5-432d-4157-83ae-63e3a7e1dc2c" providerId="ADAL" clId="{19C312D9-C55A-46B0-BA4E-DABCC52D3103}" dt="2021-12-01T02:25:55.124" v="816" actId="478"/>
          <ac:grpSpMkLst>
            <pc:docMk/>
            <pc:sldMk cId="113439264" sldId="258"/>
            <ac:grpSpMk id="333" creationId="{1C57366B-5199-4DC1-8026-F0657F60FB92}"/>
          </ac:grpSpMkLst>
        </pc:grpChg>
        <pc:picChg chg="add mod">
          <ac:chgData name="Amelia Veith" userId="15bdf0d5-432d-4157-83ae-63e3a7e1dc2c" providerId="ADAL" clId="{19C312D9-C55A-46B0-BA4E-DABCC52D3103}" dt="2021-12-02T21:58:41.801" v="1881" actId="1076"/>
          <ac:picMkLst>
            <pc:docMk/>
            <pc:sldMk cId="113439264" sldId="258"/>
            <ac:picMk id="2" creationId="{51C490AC-5AC9-49B4-B369-AF4978DD1E4D}"/>
          </ac:picMkLst>
        </pc:picChg>
        <pc:picChg chg="add mod">
          <ac:chgData name="Amelia Veith" userId="15bdf0d5-432d-4157-83ae-63e3a7e1dc2c" providerId="ADAL" clId="{19C312D9-C55A-46B0-BA4E-DABCC52D3103}" dt="2021-12-01T02:26:08.548" v="820" actId="164"/>
          <ac:picMkLst>
            <pc:docMk/>
            <pc:sldMk cId="113439264" sldId="258"/>
            <ac:picMk id="89" creationId="{A26C0331-E5D4-4D19-8106-C258B4F82F71}"/>
          </ac:picMkLst>
        </pc:picChg>
        <pc:picChg chg="add mod">
          <ac:chgData name="Amelia Veith" userId="15bdf0d5-432d-4157-83ae-63e3a7e1dc2c" providerId="ADAL" clId="{19C312D9-C55A-46B0-BA4E-DABCC52D3103}" dt="2021-12-01T02:26:08.548" v="820" actId="164"/>
          <ac:picMkLst>
            <pc:docMk/>
            <pc:sldMk cId="113439264" sldId="258"/>
            <ac:picMk id="90" creationId="{5679CA0D-7E1A-42A6-AF00-42006383A6A5}"/>
          </ac:picMkLst>
        </pc:picChg>
        <pc:picChg chg="add mod">
          <ac:chgData name="Amelia Veith" userId="15bdf0d5-432d-4157-83ae-63e3a7e1dc2c" providerId="ADAL" clId="{19C312D9-C55A-46B0-BA4E-DABCC52D3103}" dt="2021-12-01T02:26:08.548" v="820" actId="164"/>
          <ac:picMkLst>
            <pc:docMk/>
            <pc:sldMk cId="113439264" sldId="258"/>
            <ac:picMk id="91" creationId="{A67162CF-A88E-463E-BCE4-A0CE98E5DDDC}"/>
          </ac:picMkLst>
        </pc:picChg>
        <pc:picChg chg="add mod">
          <ac:chgData name="Amelia Veith" userId="15bdf0d5-432d-4157-83ae-63e3a7e1dc2c" providerId="ADAL" clId="{19C312D9-C55A-46B0-BA4E-DABCC52D3103}" dt="2021-12-01T02:26:08.548" v="820" actId="164"/>
          <ac:picMkLst>
            <pc:docMk/>
            <pc:sldMk cId="113439264" sldId="258"/>
            <ac:picMk id="92" creationId="{1646EA4E-4EA3-4076-900A-308E32FB20CD}"/>
          </ac:picMkLst>
        </pc:picChg>
        <pc:picChg chg="add mod">
          <ac:chgData name="Amelia Veith" userId="15bdf0d5-432d-4157-83ae-63e3a7e1dc2c" providerId="ADAL" clId="{19C312D9-C55A-46B0-BA4E-DABCC52D3103}" dt="2021-12-01T02:26:08.548" v="820" actId="164"/>
          <ac:picMkLst>
            <pc:docMk/>
            <pc:sldMk cId="113439264" sldId="258"/>
            <ac:picMk id="93" creationId="{D7F82914-09B0-4149-ADD7-67D829BA765C}"/>
          </ac:picMkLst>
        </pc:picChg>
        <pc:picChg chg="add mod">
          <ac:chgData name="Amelia Veith" userId="15bdf0d5-432d-4157-83ae-63e3a7e1dc2c" providerId="ADAL" clId="{19C312D9-C55A-46B0-BA4E-DABCC52D3103}" dt="2021-12-01T02:28:13.006" v="835" actId="164"/>
          <ac:picMkLst>
            <pc:docMk/>
            <pc:sldMk cId="113439264" sldId="258"/>
            <ac:picMk id="102" creationId="{A43F33AE-038E-41DD-854B-0F97331BA887}"/>
          </ac:picMkLst>
        </pc:picChg>
        <pc:picChg chg="add mod">
          <ac:chgData name="Amelia Veith" userId="15bdf0d5-432d-4157-83ae-63e3a7e1dc2c" providerId="ADAL" clId="{19C312D9-C55A-46B0-BA4E-DABCC52D3103}" dt="2021-12-01T02:28:13.006" v="835" actId="164"/>
          <ac:picMkLst>
            <pc:docMk/>
            <pc:sldMk cId="113439264" sldId="258"/>
            <ac:picMk id="106" creationId="{D9429774-230F-4550-96DD-A8497D46D2A0}"/>
          </ac:picMkLst>
        </pc:picChg>
        <pc:picChg chg="add mod">
          <ac:chgData name="Amelia Veith" userId="15bdf0d5-432d-4157-83ae-63e3a7e1dc2c" providerId="ADAL" clId="{19C312D9-C55A-46B0-BA4E-DABCC52D3103}" dt="2021-12-01T02:28:13.006" v="835" actId="164"/>
          <ac:picMkLst>
            <pc:docMk/>
            <pc:sldMk cId="113439264" sldId="258"/>
            <ac:picMk id="110" creationId="{80E06CD0-6B9E-4F4A-83FA-3E8DA6CBAA1C}"/>
          </ac:picMkLst>
        </pc:picChg>
        <pc:picChg chg="add mod">
          <ac:chgData name="Amelia Veith" userId="15bdf0d5-432d-4157-83ae-63e3a7e1dc2c" providerId="ADAL" clId="{19C312D9-C55A-46B0-BA4E-DABCC52D3103}" dt="2021-12-02T22:37:27.310" v="2404" actId="14100"/>
          <ac:picMkLst>
            <pc:docMk/>
            <pc:sldMk cId="113439264" sldId="258"/>
            <ac:picMk id="1026" creationId="{340CDE38-B750-4D1E-8A13-28ABECACCBC3}"/>
          </ac:picMkLst>
        </pc:picChg>
        <pc:cxnChg chg="del mod topLvl">
          <ac:chgData name="Amelia Veith" userId="15bdf0d5-432d-4157-83ae-63e3a7e1dc2c" providerId="ADAL" clId="{19C312D9-C55A-46B0-BA4E-DABCC52D3103}" dt="2021-12-02T22:04:19.401" v="1981" actId="478"/>
          <ac:cxnSpMkLst>
            <pc:docMk/>
            <pc:sldMk cId="113439264" sldId="258"/>
            <ac:cxnSpMk id="87" creationId="{010BC748-2EE3-4FF0-A37B-7089B93F6D48}"/>
          </ac:cxnSpMkLst>
        </pc:cxnChg>
        <pc:cxnChg chg="del mod">
          <ac:chgData name="Amelia Veith" userId="15bdf0d5-432d-4157-83ae-63e3a7e1dc2c" providerId="ADAL" clId="{19C312D9-C55A-46B0-BA4E-DABCC52D3103}" dt="2021-12-02T22:04:09.949" v="1978" actId="478"/>
          <ac:cxnSpMkLst>
            <pc:docMk/>
            <pc:sldMk cId="113439264" sldId="258"/>
            <ac:cxnSpMk id="91" creationId="{D2ABEBA8-EEE3-41EF-BEEA-D0B3DEE3BA8A}"/>
          </ac:cxnSpMkLst>
        </pc:cxnChg>
        <pc:cxnChg chg="del mod">
          <ac:chgData name="Amelia Veith" userId="15bdf0d5-432d-4157-83ae-63e3a7e1dc2c" providerId="ADAL" clId="{19C312D9-C55A-46B0-BA4E-DABCC52D3103}" dt="2021-12-02T22:04:05.406" v="1976" actId="478"/>
          <ac:cxnSpMkLst>
            <pc:docMk/>
            <pc:sldMk cId="113439264" sldId="258"/>
            <ac:cxnSpMk id="92" creationId="{FC9E2909-9840-4551-AD03-1C7B271AB15B}"/>
          </ac:cxnSpMkLst>
        </pc:cxnChg>
        <pc:cxnChg chg="del mod">
          <ac:chgData name="Amelia Veith" userId="15bdf0d5-432d-4157-83ae-63e3a7e1dc2c" providerId="ADAL" clId="{19C312D9-C55A-46B0-BA4E-DABCC52D3103}" dt="2021-12-02T22:04:07.375" v="1977" actId="478"/>
          <ac:cxnSpMkLst>
            <pc:docMk/>
            <pc:sldMk cId="113439264" sldId="258"/>
            <ac:cxnSpMk id="93" creationId="{CB29DC4C-FAF1-48D7-912F-528CC03888FB}"/>
          </ac:cxnSpMkLst>
        </pc:cxnChg>
        <pc:cxnChg chg="del mod">
          <ac:chgData name="Amelia Veith" userId="15bdf0d5-432d-4157-83ae-63e3a7e1dc2c" providerId="ADAL" clId="{19C312D9-C55A-46B0-BA4E-DABCC52D3103}" dt="2021-12-02T22:04:16.097" v="1980" actId="478"/>
          <ac:cxnSpMkLst>
            <pc:docMk/>
            <pc:sldMk cId="113439264" sldId="258"/>
            <ac:cxnSpMk id="94" creationId="{B3FB8463-A315-47F6-A2A2-4C3DCABEF001}"/>
          </ac:cxnSpMkLst>
        </pc:cxnChg>
        <pc:cxnChg chg="del mod topLvl">
          <ac:chgData name="Amelia Veith" userId="15bdf0d5-432d-4157-83ae-63e3a7e1dc2c" providerId="ADAL" clId="{19C312D9-C55A-46B0-BA4E-DABCC52D3103}" dt="2021-12-02T22:04:25.095" v="1984" actId="478"/>
          <ac:cxnSpMkLst>
            <pc:docMk/>
            <pc:sldMk cId="113439264" sldId="258"/>
            <ac:cxnSpMk id="95" creationId="{495D35A8-13ED-41D4-9146-599AFC7906A9}"/>
          </ac:cxnSpMkLst>
        </pc:cxnChg>
        <pc:cxnChg chg="del mod">
          <ac:chgData name="Amelia Veith" userId="15bdf0d5-432d-4157-83ae-63e3a7e1dc2c" providerId="ADAL" clId="{19C312D9-C55A-46B0-BA4E-DABCC52D3103}" dt="2021-12-02T22:04:14.403" v="1979" actId="478"/>
          <ac:cxnSpMkLst>
            <pc:docMk/>
            <pc:sldMk cId="113439264" sldId="258"/>
            <ac:cxnSpMk id="96" creationId="{88B85BB5-654C-4FF9-A583-7C0E0EF1915F}"/>
          </ac:cxnSpMkLst>
        </pc:cxnChg>
        <pc:cxnChg chg="mod">
          <ac:chgData name="Amelia Veith" userId="15bdf0d5-432d-4157-83ae-63e3a7e1dc2c" providerId="ADAL" clId="{19C312D9-C55A-46B0-BA4E-DABCC52D3103}" dt="2021-12-02T22:04:21.812" v="1983" actId="478"/>
          <ac:cxnSpMkLst>
            <pc:docMk/>
            <pc:sldMk cId="113439264" sldId="258"/>
            <ac:cxnSpMk id="100" creationId="{D0CA4679-3E53-4715-AEF4-FC64EA50A296}"/>
          </ac:cxnSpMkLst>
        </pc:cxnChg>
        <pc:cxnChg chg="mod">
          <ac:chgData name="Amelia Veith" userId="15bdf0d5-432d-4157-83ae-63e3a7e1dc2c" providerId="ADAL" clId="{19C312D9-C55A-46B0-BA4E-DABCC52D3103}" dt="2021-12-02T22:03:58.226" v="1974"/>
          <ac:cxnSpMkLst>
            <pc:docMk/>
            <pc:sldMk cId="113439264" sldId="258"/>
            <ac:cxnSpMk id="101" creationId="{48646F57-B12E-4B59-A7CD-F73E3A9B50F9}"/>
          </ac:cxnSpMkLst>
        </pc:cxnChg>
        <pc:cxnChg chg="mod">
          <ac:chgData name="Amelia Veith" userId="15bdf0d5-432d-4157-83ae-63e3a7e1dc2c" providerId="ADAL" clId="{19C312D9-C55A-46B0-BA4E-DABCC52D3103}" dt="2021-12-02T22:03:58.226" v="1974"/>
          <ac:cxnSpMkLst>
            <pc:docMk/>
            <pc:sldMk cId="113439264" sldId="258"/>
            <ac:cxnSpMk id="102" creationId="{28527B5D-48D5-436C-BBC2-94A937CA5FFD}"/>
          </ac:cxnSpMkLst>
        </pc:cxnChg>
        <pc:cxnChg chg="mod">
          <ac:chgData name="Amelia Veith" userId="15bdf0d5-432d-4157-83ae-63e3a7e1dc2c" providerId="ADAL" clId="{19C312D9-C55A-46B0-BA4E-DABCC52D3103}" dt="2021-12-02T22:04:21.812" v="1983" actId="478"/>
          <ac:cxnSpMkLst>
            <pc:docMk/>
            <pc:sldMk cId="113439264" sldId="258"/>
            <ac:cxnSpMk id="103" creationId="{E1E725C8-C7F2-430D-A3EC-CD256401FE35}"/>
          </ac:cxnSpMkLst>
        </pc:cxnChg>
        <pc:cxnChg chg="mod">
          <ac:chgData name="Amelia Veith" userId="15bdf0d5-432d-4157-83ae-63e3a7e1dc2c" providerId="ADAL" clId="{19C312D9-C55A-46B0-BA4E-DABCC52D3103}" dt="2021-12-02T22:04:21.812" v="1983" actId="478"/>
          <ac:cxnSpMkLst>
            <pc:docMk/>
            <pc:sldMk cId="113439264" sldId="258"/>
            <ac:cxnSpMk id="104" creationId="{0DF421CD-A7AF-4426-8F5F-4C91AC66717F}"/>
          </ac:cxnSpMkLst>
        </pc:cxnChg>
        <pc:cxnChg chg="mod">
          <ac:chgData name="Amelia Veith" userId="15bdf0d5-432d-4157-83ae-63e3a7e1dc2c" providerId="ADAL" clId="{19C312D9-C55A-46B0-BA4E-DABCC52D3103}" dt="2021-12-02T22:04:21.812" v="1983" actId="478"/>
          <ac:cxnSpMkLst>
            <pc:docMk/>
            <pc:sldMk cId="113439264" sldId="258"/>
            <ac:cxnSpMk id="105" creationId="{A158E4FC-7ABD-4335-B76D-3B0B93C8992F}"/>
          </ac:cxnSpMkLst>
        </pc:cxnChg>
        <pc:cxnChg chg="mod">
          <ac:chgData name="Amelia Veith" userId="15bdf0d5-432d-4157-83ae-63e3a7e1dc2c" providerId="ADAL" clId="{19C312D9-C55A-46B0-BA4E-DABCC52D3103}" dt="2021-12-02T22:03:58.226" v="1974"/>
          <ac:cxnSpMkLst>
            <pc:docMk/>
            <pc:sldMk cId="113439264" sldId="258"/>
            <ac:cxnSpMk id="106" creationId="{930F53DC-D95D-4832-8EDF-8CE00719DE3A}"/>
          </ac:cxnSpMkLst>
        </pc:cxnChg>
        <pc:cxnChg chg="mod">
          <ac:chgData name="Amelia Veith" userId="15bdf0d5-432d-4157-83ae-63e3a7e1dc2c" providerId="ADAL" clId="{19C312D9-C55A-46B0-BA4E-DABCC52D3103}" dt="2021-12-02T22:03:58.226" v="1974"/>
          <ac:cxnSpMkLst>
            <pc:docMk/>
            <pc:sldMk cId="113439264" sldId="258"/>
            <ac:cxnSpMk id="107" creationId="{E2776011-89D7-4FFA-903F-5B1DED3F9579}"/>
          </ac:cxnSpMkLst>
        </pc:cxnChg>
        <pc:cxnChg chg="mod">
          <ac:chgData name="Amelia Veith" userId="15bdf0d5-432d-4157-83ae-63e3a7e1dc2c" providerId="ADAL" clId="{19C312D9-C55A-46B0-BA4E-DABCC52D3103}" dt="2021-12-02T22:03:58.226" v="1974"/>
          <ac:cxnSpMkLst>
            <pc:docMk/>
            <pc:sldMk cId="113439264" sldId="258"/>
            <ac:cxnSpMk id="108" creationId="{F59E938A-26A9-4DB8-A26E-770A06E59DBC}"/>
          </ac:cxnSpMkLst>
        </pc:cxnChg>
        <pc:cxnChg chg="mod">
          <ac:chgData name="Amelia Veith" userId="15bdf0d5-432d-4157-83ae-63e3a7e1dc2c" providerId="ADAL" clId="{19C312D9-C55A-46B0-BA4E-DABCC52D3103}" dt="2021-12-02T22:03:58.226" v="1974"/>
          <ac:cxnSpMkLst>
            <pc:docMk/>
            <pc:sldMk cId="113439264" sldId="258"/>
            <ac:cxnSpMk id="109" creationId="{1672419A-41A1-41B9-BA92-AA7EA5522392}"/>
          </ac:cxnSpMkLst>
        </pc:cxnChg>
        <pc:cxnChg chg="mod">
          <ac:chgData name="Amelia Veith" userId="15bdf0d5-432d-4157-83ae-63e3a7e1dc2c" providerId="ADAL" clId="{19C312D9-C55A-46B0-BA4E-DABCC52D3103}" dt="2021-12-02T22:03:58.226" v="1974"/>
          <ac:cxnSpMkLst>
            <pc:docMk/>
            <pc:sldMk cId="113439264" sldId="258"/>
            <ac:cxnSpMk id="110" creationId="{1B9FC09C-6015-4576-AF39-18F65F384E08}"/>
          </ac:cxnSpMkLst>
        </pc:cxnChg>
        <pc:cxnChg chg="mod">
          <ac:chgData name="Amelia Veith" userId="15bdf0d5-432d-4157-83ae-63e3a7e1dc2c" providerId="ADAL" clId="{19C312D9-C55A-46B0-BA4E-DABCC52D3103}" dt="2021-12-02T22:03:58.226" v="1974"/>
          <ac:cxnSpMkLst>
            <pc:docMk/>
            <pc:sldMk cId="113439264" sldId="258"/>
            <ac:cxnSpMk id="111" creationId="{B2F983C2-8BB1-468C-8CC4-15F81CA155D5}"/>
          </ac:cxnSpMkLst>
        </pc:cxnChg>
        <pc:cxnChg chg="mod">
          <ac:chgData name="Amelia Veith" userId="15bdf0d5-432d-4157-83ae-63e3a7e1dc2c" providerId="ADAL" clId="{19C312D9-C55A-46B0-BA4E-DABCC52D3103}" dt="2021-12-02T22:03:58.226" v="1974"/>
          <ac:cxnSpMkLst>
            <pc:docMk/>
            <pc:sldMk cId="113439264" sldId="258"/>
            <ac:cxnSpMk id="112" creationId="{5539AA3B-9DA9-41E4-B775-C5EB75C5576F}"/>
          </ac:cxnSpMkLst>
        </pc:cxnChg>
        <pc:cxnChg chg="mod">
          <ac:chgData name="Amelia Veith" userId="15bdf0d5-432d-4157-83ae-63e3a7e1dc2c" providerId="ADAL" clId="{19C312D9-C55A-46B0-BA4E-DABCC52D3103}" dt="2021-12-02T22:03:58.226" v="1974"/>
          <ac:cxnSpMkLst>
            <pc:docMk/>
            <pc:sldMk cId="113439264" sldId="258"/>
            <ac:cxnSpMk id="113" creationId="{A992E157-7A77-40BE-BF88-8710E9573A2A}"/>
          </ac:cxnSpMkLst>
        </pc:cxnChg>
        <pc:cxnChg chg="mod">
          <ac:chgData name="Amelia Veith" userId="15bdf0d5-432d-4157-83ae-63e3a7e1dc2c" providerId="ADAL" clId="{19C312D9-C55A-46B0-BA4E-DABCC52D3103}" dt="2021-12-02T22:04:21.812" v="1983" actId="478"/>
          <ac:cxnSpMkLst>
            <pc:docMk/>
            <pc:sldMk cId="113439264" sldId="258"/>
            <ac:cxnSpMk id="114" creationId="{A6F84C03-926C-4404-B81A-5DDBDBAC2DCF}"/>
          </ac:cxnSpMkLst>
        </pc:cxnChg>
        <pc:cxnChg chg="mod">
          <ac:chgData name="Amelia Veith" userId="15bdf0d5-432d-4157-83ae-63e3a7e1dc2c" providerId="ADAL" clId="{19C312D9-C55A-46B0-BA4E-DABCC52D3103}" dt="2021-12-02T22:03:58.226" v="1974"/>
          <ac:cxnSpMkLst>
            <pc:docMk/>
            <pc:sldMk cId="113439264" sldId="258"/>
            <ac:cxnSpMk id="115" creationId="{231BEEAA-1295-47FF-A69C-8F4244E95BEC}"/>
          </ac:cxnSpMkLst>
        </pc:cxnChg>
        <pc:cxnChg chg="mod">
          <ac:chgData name="Amelia Veith" userId="15bdf0d5-432d-4157-83ae-63e3a7e1dc2c" providerId="ADAL" clId="{19C312D9-C55A-46B0-BA4E-DABCC52D3103}" dt="2021-12-02T22:03:58.226" v="1974"/>
          <ac:cxnSpMkLst>
            <pc:docMk/>
            <pc:sldMk cId="113439264" sldId="258"/>
            <ac:cxnSpMk id="116" creationId="{061CFD28-38BB-4517-A74C-1CD3F85DBD03}"/>
          </ac:cxnSpMkLst>
        </pc:cxnChg>
        <pc:cxnChg chg="mod">
          <ac:chgData name="Amelia Veith" userId="15bdf0d5-432d-4157-83ae-63e3a7e1dc2c" providerId="ADAL" clId="{19C312D9-C55A-46B0-BA4E-DABCC52D3103}" dt="2021-12-02T22:05:00.149" v="1996"/>
          <ac:cxnSpMkLst>
            <pc:docMk/>
            <pc:sldMk cId="113439264" sldId="258"/>
            <ac:cxnSpMk id="121" creationId="{2F3F63A7-211F-4A89-A8E2-60044144BA19}"/>
          </ac:cxnSpMkLst>
        </pc:cxnChg>
        <pc:cxnChg chg="mod">
          <ac:chgData name="Amelia Veith" userId="15bdf0d5-432d-4157-83ae-63e3a7e1dc2c" providerId="ADAL" clId="{19C312D9-C55A-46B0-BA4E-DABCC52D3103}" dt="2021-12-02T22:05:00.149" v="1996"/>
          <ac:cxnSpMkLst>
            <pc:docMk/>
            <pc:sldMk cId="113439264" sldId="258"/>
            <ac:cxnSpMk id="122" creationId="{79C1FBC7-D5ED-406E-B808-1C9707B2B188}"/>
          </ac:cxnSpMkLst>
        </pc:cxnChg>
        <pc:cxnChg chg="mod">
          <ac:chgData name="Amelia Veith" userId="15bdf0d5-432d-4157-83ae-63e3a7e1dc2c" providerId="ADAL" clId="{19C312D9-C55A-46B0-BA4E-DABCC52D3103}" dt="2021-12-02T22:05:00.149" v="1996"/>
          <ac:cxnSpMkLst>
            <pc:docMk/>
            <pc:sldMk cId="113439264" sldId="258"/>
            <ac:cxnSpMk id="123" creationId="{DA56E7EF-90D9-48B7-8737-F9A88CFFF628}"/>
          </ac:cxnSpMkLst>
        </pc:cxnChg>
        <pc:cxnChg chg="mod">
          <ac:chgData name="Amelia Veith" userId="15bdf0d5-432d-4157-83ae-63e3a7e1dc2c" providerId="ADAL" clId="{19C312D9-C55A-46B0-BA4E-DABCC52D3103}" dt="2021-12-02T22:05:00.149" v="1996"/>
          <ac:cxnSpMkLst>
            <pc:docMk/>
            <pc:sldMk cId="113439264" sldId="258"/>
            <ac:cxnSpMk id="124" creationId="{32C4C3B0-36D7-4F7F-A62A-2C3181028C03}"/>
          </ac:cxnSpMkLst>
        </pc:cxnChg>
        <pc:cxnChg chg="mod">
          <ac:chgData name="Amelia Veith" userId="15bdf0d5-432d-4157-83ae-63e3a7e1dc2c" providerId="ADAL" clId="{19C312D9-C55A-46B0-BA4E-DABCC52D3103}" dt="2021-12-02T22:05:00.149" v="1996"/>
          <ac:cxnSpMkLst>
            <pc:docMk/>
            <pc:sldMk cId="113439264" sldId="258"/>
            <ac:cxnSpMk id="125" creationId="{31E89B67-EE5F-41FC-B4F5-2710BEC8CE28}"/>
          </ac:cxnSpMkLst>
        </pc:cxnChg>
        <pc:cxnChg chg="mod">
          <ac:chgData name="Amelia Veith" userId="15bdf0d5-432d-4157-83ae-63e3a7e1dc2c" providerId="ADAL" clId="{19C312D9-C55A-46B0-BA4E-DABCC52D3103}" dt="2021-12-02T22:05:00.149" v="1996"/>
          <ac:cxnSpMkLst>
            <pc:docMk/>
            <pc:sldMk cId="113439264" sldId="258"/>
            <ac:cxnSpMk id="126" creationId="{AC0DE207-0DF0-4196-B3A9-2686046F8266}"/>
          </ac:cxnSpMkLst>
        </pc:cxnChg>
        <pc:cxnChg chg="mod">
          <ac:chgData name="Amelia Veith" userId="15bdf0d5-432d-4157-83ae-63e3a7e1dc2c" providerId="ADAL" clId="{19C312D9-C55A-46B0-BA4E-DABCC52D3103}" dt="2021-12-02T22:05:00.149" v="1996"/>
          <ac:cxnSpMkLst>
            <pc:docMk/>
            <pc:sldMk cId="113439264" sldId="258"/>
            <ac:cxnSpMk id="127" creationId="{E49B7757-81ED-4C98-9E6B-02F42A494F45}"/>
          </ac:cxnSpMkLst>
        </pc:cxnChg>
        <pc:cxnChg chg="mod">
          <ac:chgData name="Amelia Veith" userId="15bdf0d5-432d-4157-83ae-63e3a7e1dc2c" providerId="ADAL" clId="{19C312D9-C55A-46B0-BA4E-DABCC52D3103}" dt="2021-12-02T22:05:00.149" v="1996"/>
          <ac:cxnSpMkLst>
            <pc:docMk/>
            <pc:sldMk cId="113439264" sldId="258"/>
            <ac:cxnSpMk id="128" creationId="{8C13CE2C-DFDD-47A1-A875-A75790A7D610}"/>
          </ac:cxnSpMkLst>
        </pc:cxnChg>
        <pc:cxnChg chg="mod">
          <ac:chgData name="Amelia Veith" userId="15bdf0d5-432d-4157-83ae-63e3a7e1dc2c" providerId="ADAL" clId="{19C312D9-C55A-46B0-BA4E-DABCC52D3103}" dt="2021-12-02T22:05:00.149" v="1996"/>
          <ac:cxnSpMkLst>
            <pc:docMk/>
            <pc:sldMk cId="113439264" sldId="258"/>
            <ac:cxnSpMk id="129" creationId="{0C7D6720-69BD-45A9-BDAF-89330909391E}"/>
          </ac:cxnSpMkLst>
        </pc:cxnChg>
        <pc:cxnChg chg="mod">
          <ac:chgData name="Amelia Veith" userId="15bdf0d5-432d-4157-83ae-63e3a7e1dc2c" providerId="ADAL" clId="{19C312D9-C55A-46B0-BA4E-DABCC52D3103}" dt="2021-12-02T22:05:00.149" v="1996"/>
          <ac:cxnSpMkLst>
            <pc:docMk/>
            <pc:sldMk cId="113439264" sldId="258"/>
            <ac:cxnSpMk id="130" creationId="{EAC05068-4CFD-4B06-871D-0EAF67676216}"/>
          </ac:cxnSpMkLst>
        </pc:cxnChg>
        <pc:cxnChg chg="mod">
          <ac:chgData name="Amelia Veith" userId="15bdf0d5-432d-4157-83ae-63e3a7e1dc2c" providerId="ADAL" clId="{19C312D9-C55A-46B0-BA4E-DABCC52D3103}" dt="2021-12-02T22:05:00.149" v="1996"/>
          <ac:cxnSpMkLst>
            <pc:docMk/>
            <pc:sldMk cId="113439264" sldId="258"/>
            <ac:cxnSpMk id="131" creationId="{A580237F-57D3-4CD4-ABC9-76C3750546D2}"/>
          </ac:cxnSpMkLst>
        </pc:cxnChg>
        <pc:cxnChg chg="mod">
          <ac:chgData name="Amelia Veith" userId="15bdf0d5-432d-4157-83ae-63e3a7e1dc2c" providerId="ADAL" clId="{19C312D9-C55A-46B0-BA4E-DABCC52D3103}" dt="2021-12-02T22:05:00.149" v="1996"/>
          <ac:cxnSpMkLst>
            <pc:docMk/>
            <pc:sldMk cId="113439264" sldId="258"/>
            <ac:cxnSpMk id="132" creationId="{28982FD3-9B90-4979-A69F-E1DFEF4DA2E7}"/>
          </ac:cxnSpMkLst>
        </pc:cxnChg>
        <pc:cxnChg chg="mod">
          <ac:chgData name="Amelia Veith" userId="15bdf0d5-432d-4157-83ae-63e3a7e1dc2c" providerId="ADAL" clId="{19C312D9-C55A-46B0-BA4E-DABCC52D3103}" dt="2021-12-02T22:05:00.149" v="1996"/>
          <ac:cxnSpMkLst>
            <pc:docMk/>
            <pc:sldMk cId="113439264" sldId="258"/>
            <ac:cxnSpMk id="133" creationId="{E006D7A6-1187-4281-835D-C43038EC4538}"/>
          </ac:cxnSpMkLst>
        </pc:cxnChg>
        <pc:cxnChg chg="mod">
          <ac:chgData name="Amelia Veith" userId="15bdf0d5-432d-4157-83ae-63e3a7e1dc2c" providerId="ADAL" clId="{19C312D9-C55A-46B0-BA4E-DABCC52D3103}" dt="2021-12-02T22:05:00.149" v="1996"/>
          <ac:cxnSpMkLst>
            <pc:docMk/>
            <pc:sldMk cId="113439264" sldId="258"/>
            <ac:cxnSpMk id="134" creationId="{495EF0DE-CA8C-47C1-A5AA-90B6E8436A12}"/>
          </ac:cxnSpMkLst>
        </pc:cxnChg>
        <pc:cxnChg chg="mod">
          <ac:chgData name="Amelia Veith" userId="15bdf0d5-432d-4157-83ae-63e3a7e1dc2c" providerId="ADAL" clId="{19C312D9-C55A-46B0-BA4E-DABCC52D3103}" dt="2021-12-02T22:05:00.149" v="1996"/>
          <ac:cxnSpMkLst>
            <pc:docMk/>
            <pc:sldMk cId="113439264" sldId="258"/>
            <ac:cxnSpMk id="135" creationId="{FD7C28C9-5683-4DE6-93E1-09BF3FE7E025}"/>
          </ac:cxnSpMkLst>
        </pc:cxnChg>
        <pc:cxnChg chg="mod">
          <ac:chgData name="Amelia Veith" userId="15bdf0d5-432d-4157-83ae-63e3a7e1dc2c" providerId="ADAL" clId="{19C312D9-C55A-46B0-BA4E-DABCC52D3103}" dt="2021-12-02T22:05:00.149" v="1996"/>
          <ac:cxnSpMkLst>
            <pc:docMk/>
            <pc:sldMk cId="113439264" sldId="258"/>
            <ac:cxnSpMk id="136" creationId="{03AAA2CF-A59F-41D3-B9D8-9D659B843B16}"/>
          </ac:cxnSpMkLst>
        </pc:cxnChg>
        <pc:cxnChg chg="mod">
          <ac:chgData name="Amelia Veith" userId="15bdf0d5-432d-4157-83ae-63e3a7e1dc2c" providerId="ADAL" clId="{19C312D9-C55A-46B0-BA4E-DABCC52D3103}" dt="2021-12-02T22:05:00.149" v="1996"/>
          <ac:cxnSpMkLst>
            <pc:docMk/>
            <pc:sldMk cId="113439264" sldId="258"/>
            <ac:cxnSpMk id="137" creationId="{662E0832-4117-45B7-8B01-AFE5888CA94C}"/>
          </ac:cxnSpMkLst>
        </pc:cxnChg>
        <pc:cxnChg chg="mod">
          <ac:chgData name="Amelia Veith" userId="15bdf0d5-432d-4157-83ae-63e3a7e1dc2c" providerId="ADAL" clId="{19C312D9-C55A-46B0-BA4E-DABCC52D3103}" dt="2021-12-02T22:05:26.957" v="2015"/>
          <ac:cxnSpMkLst>
            <pc:docMk/>
            <pc:sldMk cId="113439264" sldId="258"/>
            <ac:cxnSpMk id="142" creationId="{2A417660-7639-4D47-9D38-ED37D390C7A6}"/>
          </ac:cxnSpMkLst>
        </pc:cxnChg>
        <pc:cxnChg chg="mod">
          <ac:chgData name="Amelia Veith" userId="15bdf0d5-432d-4157-83ae-63e3a7e1dc2c" providerId="ADAL" clId="{19C312D9-C55A-46B0-BA4E-DABCC52D3103}" dt="2021-12-02T22:05:26.957" v="2015"/>
          <ac:cxnSpMkLst>
            <pc:docMk/>
            <pc:sldMk cId="113439264" sldId="258"/>
            <ac:cxnSpMk id="143" creationId="{C5FDB7E2-38BA-4DEB-85A4-5B5F32C945C3}"/>
          </ac:cxnSpMkLst>
        </pc:cxnChg>
        <pc:cxnChg chg="mod">
          <ac:chgData name="Amelia Veith" userId="15bdf0d5-432d-4157-83ae-63e3a7e1dc2c" providerId="ADAL" clId="{19C312D9-C55A-46B0-BA4E-DABCC52D3103}" dt="2021-12-02T22:05:26.957" v="2015"/>
          <ac:cxnSpMkLst>
            <pc:docMk/>
            <pc:sldMk cId="113439264" sldId="258"/>
            <ac:cxnSpMk id="144" creationId="{4CA38121-3C0C-4C86-A4E5-3D471080FC55}"/>
          </ac:cxnSpMkLst>
        </pc:cxnChg>
        <pc:cxnChg chg="mod">
          <ac:chgData name="Amelia Veith" userId="15bdf0d5-432d-4157-83ae-63e3a7e1dc2c" providerId="ADAL" clId="{19C312D9-C55A-46B0-BA4E-DABCC52D3103}" dt="2021-12-02T22:05:26.957" v="2015"/>
          <ac:cxnSpMkLst>
            <pc:docMk/>
            <pc:sldMk cId="113439264" sldId="258"/>
            <ac:cxnSpMk id="145" creationId="{8729377C-765B-4E17-B5A1-95E40D9D8E0C}"/>
          </ac:cxnSpMkLst>
        </pc:cxnChg>
        <pc:cxnChg chg="mod">
          <ac:chgData name="Amelia Veith" userId="15bdf0d5-432d-4157-83ae-63e3a7e1dc2c" providerId="ADAL" clId="{19C312D9-C55A-46B0-BA4E-DABCC52D3103}" dt="2021-12-02T22:05:26.957" v="2015"/>
          <ac:cxnSpMkLst>
            <pc:docMk/>
            <pc:sldMk cId="113439264" sldId="258"/>
            <ac:cxnSpMk id="146" creationId="{93FE218A-6A61-40DB-B748-B32AB32A689A}"/>
          </ac:cxnSpMkLst>
        </pc:cxnChg>
        <pc:cxnChg chg="mod">
          <ac:chgData name="Amelia Veith" userId="15bdf0d5-432d-4157-83ae-63e3a7e1dc2c" providerId="ADAL" clId="{19C312D9-C55A-46B0-BA4E-DABCC52D3103}" dt="2021-12-02T22:05:26.957" v="2015"/>
          <ac:cxnSpMkLst>
            <pc:docMk/>
            <pc:sldMk cId="113439264" sldId="258"/>
            <ac:cxnSpMk id="147" creationId="{5EC13AC2-90A9-4734-8BC6-E9E8471A8F00}"/>
          </ac:cxnSpMkLst>
        </pc:cxnChg>
        <pc:cxnChg chg="mod">
          <ac:chgData name="Amelia Veith" userId="15bdf0d5-432d-4157-83ae-63e3a7e1dc2c" providerId="ADAL" clId="{19C312D9-C55A-46B0-BA4E-DABCC52D3103}" dt="2021-12-02T22:05:26.957" v="2015"/>
          <ac:cxnSpMkLst>
            <pc:docMk/>
            <pc:sldMk cId="113439264" sldId="258"/>
            <ac:cxnSpMk id="148" creationId="{6552C05C-FAB9-424C-BFA0-3651FE4B9E45}"/>
          </ac:cxnSpMkLst>
        </pc:cxnChg>
        <pc:cxnChg chg="mod">
          <ac:chgData name="Amelia Veith" userId="15bdf0d5-432d-4157-83ae-63e3a7e1dc2c" providerId="ADAL" clId="{19C312D9-C55A-46B0-BA4E-DABCC52D3103}" dt="2021-12-02T22:05:26.957" v="2015"/>
          <ac:cxnSpMkLst>
            <pc:docMk/>
            <pc:sldMk cId="113439264" sldId="258"/>
            <ac:cxnSpMk id="149" creationId="{DD78D693-1944-4C53-94BC-7054116B21DB}"/>
          </ac:cxnSpMkLst>
        </pc:cxnChg>
        <pc:cxnChg chg="mod">
          <ac:chgData name="Amelia Veith" userId="15bdf0d5-432d-4157-83ae-63e3a7e1dc2c" providerId="ADAL" clId="{19C312D9-C55A-46B0-BA4E-DABCC52D3103}" dt="2021-12-02T22:05:26.957" v="2015"/>
          <ac:cxnSpMkLst>
            <pc:docMk/>
            <pc:sldMk cId="113439264" sldId="258"/>
            <ac:cxnSpMk id="150" creationId="{3E60AF27-55FC-424E-ACFE-03EC2630C526}"/>
          </ac:cxnSpMkLst>
        </pc:cxnChg>
        <pc:cxnChg chg="mod">
          <ac:chgData name="Amelia Veith" userId="15bdf0d5-432d-4157-83ae-63e3a7e1dc2c" providerId="ADAL" clId="{19C312D9-C55A-46B0-BA4E-DABCC52D3103}" dt="2021-12-02T22:05:26.957" v="2015"/>
          <ac:cxnSpMkLst>
            <pc:docMk/>
            <pc:sldMk cId="113439264" sldId="258"/>
            <ac:cxnSpMk id="151" creationId="{9A3C5738-F39A-45AE-B8BD-0F9653C483D8}"/>
          </ac:cxnSpMkLst>
        </pc:cxnChg>
        <pc:cxnChg chg="mod">
          <ac:chgData name="Amelia Veith" userId="15bdf0d5-432d-4157-83ae-63e3a7e1dc2c" providerId="ADAL" clId="{19C312D9-C55A-46B0-BA4E-DABCC52D3103}" dt="2021-12-02T22:05:26.957" v="2015"/>
          <ac:cxnSpMkLst>
            <pc:docMk/>
            <pc:sldMk cId="113439264" sldId="258"/>
            <ac:cxnSpMk id="152" creationId="{4AF7B4DC-04AF-4B06-AF63-BE4E1F79E615}"/>
          </ac:cxnSpMkLst>
        </pc:cxnChg>
        <pc:cxnChg chg="mod">
          <ac:chgData name="Amelia Veith" userId="15bdf0d5-432d-4157-83ae-63e3a7e1dc2c" providerId="ADAL" clId="{19C312D9-C55A-46B0-BA4E-DABCC52D3103}" dt="2021-12-02T22:05:26.957" v="2015"/>
          <ac:cxnSpMkLst>
            <pc:docMk/>
            <pc:sldMk cId="113439264" sldId="258"/>
            <ac:cxnSpMk id="153" creationId="{8DD198A8-965A-41D7-9FF3-97DE9C9BB79B}"/>
          </ac:cxnSpMkLst>
        </pc:cxnChg>
        <pc:cxnChg chg="mod">
          <ac:chgData name="Amelia Veith" userId="15bdf0d5-432d-4157-83ae-63e3a7e1dc2c" providerId="ADAL" clId="{19C312D9-C55A-46B0-BA4E-DABCC52D3103}" dt="2021-12-02T22:05:26.957" v="2015"/>
          <ac:cxnSpMkLst>
            <pc:docMk/>
            <pc:sldMk cId="113439264" sldId="258"/>
            <ac:cxnSpMk id="154" creationId="{E4623BEA-1AA0-4073-A500-E15CFC405CB0}"/>
          </ac:cxnSpMkLst>
        </pc:cxnChg>
        <pc:cxnChg chg="mod">
          <ac:chgData name="Amelia Veith" userId="15bdf0d5-432d-4157-83ae-63e3a7e1dc2c" providerId="ADAL" clId="{19C312D9-C55A-46B0-BA4E-DABCC52D3103}" dt="2021-12-02T22:05:26.957" v="2015"/>
          <ac:cxnSpMkLst>
            <pc:docMk/>
            <pc:sldMk cId="113439264" sldId="258"/>
            <ac:cxnSpMk id="155" creationId="{98C71137-E081-4A29-AD90-5C63DC420A75}"/>
          </ac:cxnSpMkLst>
        </pc:cxnChg>
        <pc:cxnChg chg="mod">
          <ac:chgData name="Amelia Veith" userId="15bdf0d5-432d-4157-83ae-63e3a7e1dc2c" providerId="ADAL" clId="{19C312D9-C55A-46B0-BA4E-DABCC52D3103}" dt="2021-12-02T22:05:26.957" v="2015"/>
          <ac:cxnSpMkLst>
            <pc:docMk/>
            <pc:sldMk cId="113439264" sldId="258"/>
            <ac:cxnSpMk id="156" creationId="{14FA01CC-8D5B-4818-B44C-97F00188F95E}"/>
          </ac:cxnSpMkLst>
        </pc:cxnChg>
        <pc:cxnChg chg="mod">
          <ac:chgData name="Amelia Veith" userId="15bdf0d5-432d-4157-83ae-63e3a7e1dc2c" providerId="ADAL" clId="{19C312D9-C55A-46B0-BA4E-DABCC52D3103}" dt="2021-12-02T22:05:26.957" v="2015"/>
          <ac:cxnSpMkLst>
            <pc:docMk/>
            <pc:sldMk cId="113439264" sldId="258"/>
            <ac:cxnSpMk id="157" creationId="{2D68A41C-350D-45BF-B7D7-189B0FA1CEAF}"/>
          </ac:cxnSpMkLst>
        </pc:cxnChg>
        <pc:cxnChg chg="mod">
          <ac:chgData name="Amelia Veith" userId="15bdf0d5-432d-4157-83ae-63e3a7e1dc2c" providerId="ADAL" clId="{19C312D9-C55A-46B0-BA4E-DABCC52D3103}" dt="2021-12-02T22:05:26.957" v="2015"/>
          <ac:cxnSpMkLst>
            <pc:docMk/>
            <pc:sldMk cId="113439264" sldId="258"/>
            <ac:cxnSpMk id="158" creationId="{88F442B5-CCAE-46F4-B181-BC7208C020E6}"/>
          </ac:cxnSpMkLst>
        </pc:cxnChg>
      </pc:sldChg>
      <pc:sldChg chg="addSp delSp modSp add mod">
        <pc:chgData name="Amelia Veith" userId="15bdf0d5-432d-4157-83ae-63e3a7e1dc2c" providerId="ADAL" clId="{19C312D9-C55A-46B0-BA4E-DABCC52D3103}" dt="2021-12-01T02:30:54.458" v="872" actId="207"/>
        <pc:sldMkLst>
          <pc:docMk/>
          <pc:sldMk cId="843493644" sldId="259"/>
        </pc:sldMkLst>
        <pc:spChg chg="del">
          <ac:chgData name="Amelia Veith" userId="15bdf0d5-432d-4157-83ae-63e3a7e1dc2c" providerId="ADAL" clId="{19C312D9-C55A-46B0-BA4E-DABCC52D3103}" dt="2021-12-01T02:29:19.856" v="852" actId="478"/>
          <ac:spMkLst>
            <pc:docMk/>
            <pc:sldMk cId="843493644" sldId="259"/>
            <ac:spMk id="12" creationId="{C8645C65-B630-4B04-AE94-AF2F1DF5B856}"/>
          </ac:spMkLst>
        </pc:spChg>
        <pc:spChg chg="del">
          <ac:chgData name="Amelia Veith" userId="15bdf0d5-432d-4157-83ae-63e3a7e1dc2c" providerId="ADAL" clId="{19C312D9-C55A-46B0-BA4E-DABCC52D3103}" dt="2021-12-01T02:29:15.322" v="850" actId="478"/>
          <ac:spMkLst>
            <pc:docMk/>
            <pc:sldMk cId="843493644" sldId="259"/>
            <ac:spMk id="19" creationId="{00000000-0000-0000-0000-000000000000}"/>
          </ac:spMkLst>
        </pc:spChg>
        <pc:spChg chg="del">
          <ac:chgData name="Amelia Veith" userId="15bdf0d5-432d-4157-83ae-63e3a7e1dc2c" providerId="ADAL" clId="{19C312D9-C55A-46B0-BA4E-DABCC52D3103}" dt="2021-12-01T02:29:13.035" v="849" actId="478"/>
          <ac:spMkLst>
            <pc:docMk/>
            <pc:sldMk cId="843493644" sldId="259"/>
            <ac:spMk id="23" creationId="{CFFC1ED7-F32D-44F3-B5BD-6FCFD3969933}"/>
          </ac:spMkLst>
        </pc:spChg>
        <pc:spChg chg="del">
          <ac:chgData name="Amelia Veith" userId="15bdf0d5-432d-4157-83ae-63e3a7e1dc2c" providerId="ADAL" clId="{19C312D9-C55A-46B0-BA4E-DABCC52D3103}" dt="2021-12-01T02:29:22.824" v="853" actId="478"/>
          <ac:spMkLst>
            <pc:docMk/>
            <pc:sldMk cId="843493644" sldId="259"/>
            <ac:spMk id="24" creationId="{29944A95-199F-4E57-847F-E07E7E053FCD}"/>
          </ac:spMkLst>
        </pc:spChg>
        <pc:spChg chg="del">
          <ac:chgData name="Amelia Veith" userId="15bdf0d5-432d-4157-83ae-63e3a7e1dc2c" providerId="ADAL" clId="{19C312D9-C55A-46B0-BA4E-DABCC52D3103}" dt="2021-12-01T02:29:26.919" v="855" actId="478"/>
          <ac:spMkLst>
            <pc:docMk/>
            <pc:sldMk cId="843493644" sldId="259"/>
            <ac:spMk id="64" creationId="{5276AD14-116A-4635-AEA3-D95D57982C7C}"/>
          </ac:spMkLst>
        </pc:spChg>
        <pc:spChg chg="add mod">
          <ac:chgData name="Amelia Veith" userId="15bdf0d5-432d-4157-83ae-63e3a7e1dc2c" providerId="ADAL" clId="{19C312D9-C55A-46B0-BA4E-DABCC52D3103}" dt="2021-12-01T02:30:19.840" v="867" actId="207"/>
          <ac:spMkLst>
            <pc:docMk/>
            <pc:sldMk cId="843493644" sldId="259"/>
            <ac:spMk id="75" creationId="{7C47ABF5-8759-4502-80D4-65EDB80DF46B}"/>
          </ac:spMkLst>
        </pc:spChg>
        <pc:spChg chg="add mod">
          <ac:chgData name="Amelia Veith" userId="15bdf0d5-432d-4157-83ae-63e3a7e1dc2c" providerId="ADAL" clId="{19C312D9-C55A-46B0-BA4E-DABCC52D3103}" dt="2021-12-01T02:30:23.963" v="868" actId="207"/>
          <ac:spMkLst>
            <pc:docMk/>
            <pc:sldMk cId="843493644" sldId="259"/>
            <ac:spMk id="76" creationId="{FF091E87-FD49-4DCF-AB28-C750C9D219D7}"/>
          </ac:spMkLst>
        </pc:spChg>
        <pc:spChg chg="add mod">
          <ac:chgData name="Amelia Veith" userId="15bdf0d5-432d-4157-83ae-63e3a7e1dc2c" providerId="ADAL" clId="{19C312D9-C55A-46B0-BA4E-DABCC52D3103}" dt="2021-12-01T02:30:31.703" v="869" actId="207"/>
          <ac:spMkLst>
            <pc:docMk/>
            <pc:sldMk cId="843493644" sldId="259"/>
            <ac:spMk id="77" creationId="{0147E750-2831-4D65-8B73-CD335A9999B5}"/>
          </ac:spMkLst>
        </pc:spChg>
        <pc:spChg chg="add mod">
          <ac:chgData name="Amelia Veith" userId="15bdf0d5-432d-4157-83ae-63e3a7e1dc2c" providerId="ADAL" clId="{19C312D9-C55A-46B0-BA4E-DABCC52D3103}" dt="2021-12-01T02:30:37.820" v="870" actId="207"/>
          <ac:spMkLst>
            <pc:docMk/>
            <pc:sldMk cId="843493644" sldId="259"/>
            <ac:spMk id="79" creationId="{9A0FB0FE-94D1-4C73-9E37-3AD95342BEA6}"/>
          </ac:spMkLst>
        </pc:spChg>
        <pc:spChg chg="add mod">
          <ac:chgData name="Amelia Veith" userId="15bdf0d5-432d-4157-83ae-63e3a7e1dc2c" providerId="ADAL" clId="{19C312D9-C55A-46B0-BA4E-DABCC52D3103}" dt="2021-12-01T02:30:41.909" v="871" actId="207"/>
          <ac:spMkLst>
            <pc:docMk/>
            <pc:sldMk cId="843493644" sldId="259"/>
            <ac:spMk id="80" creationId="{960669AE-0C0F-4E7B-B626-B3D82C662A65}"/>
          </ac:spMkLst>
        </pc:spChg>
        <pc:spChg chg="add mod">
          <ac:chgData name="Amelia Veith" userId="15bdf0d5-432d-4157-83ae-63e3a7e1dc2c" providerId="ADAL" clId="{19C312D9-C55A-46B0-BA4E-DABCC52D3103}" dt="2021-12-01T02:30:54.458" v="872" actId="207"/>
          <ac:spMkLst>
            <pc:docMk/>
            <pc:sldMk cId="843493644" sldId="259"/>
            <ac:spMk id="81" creationId="{B5B726D8-9381-4BAE-891A-379E2FFFE58D}"/>
          </ac:spMkLst>
        </pc:spChg>
        <pc:spChg chg="add mod">
          <ac:chgData name="Amelia Veith" userId="15bdf0d5-432d-4157-83ae-63e3a7e1dc2c" providerId="ADAL" clId="{19C312D9-C55A-46B0-BA4E-DABCC52D3103}" dt="2021-12-01T02:30:13.598" v="866" actId="207"/>
          <ac:spMkLst>
            <pc:docMk/>
            <pc:sldMk cId="843493644" sldId="259"/>
            <ac:spMk id="83" creationId="{D549C89E-455E-42E8-A548-82762B506CEA}"/>
          </ac:spMkLst>
        </pc:spChg>
        <pc:spChg chg="add mod">
          <ac:chgData name="Amelia Veith" userId="15bdf0d5-432d-4157-83ae-63e3a7e1dc2c" providerId="ADAL" clId="{19C312D9-C55A-46B0-BA4E-DABCC52D3103}" dt="2021-12-01T02:30:08.917" v="865" actId="207"/>
          <ac:spMkLst>
            <pc:docMk/>
            <pc:sldMk cId="843493644" sldId="259"/>
            <ac:spMk id="84" creationId="{45A97697-05F6-48BC-9BD9-FFB08AC1871C}"/>
          </ac:spMkLst>
        </pc:spChg>
        <pc:spChg chg="add mod">
          <ac:chgData name="Amelia Veith" userId="15bdf0d5-432d-4157-83ae-63e3a7e1dc2c" providerId="ADAL" clId="{19C312D9-C55A-46B0-BA4E-DABCC52D3103}" dt="2021-12-01T02:30:04.103" v="864" actId="207"/>
          <ac:spMkLst>
            <pc:docMk/>
            <pc:sldMk cId="843493644" sldId="259"/>
            <ac:spMk id="85" creationId="{429F7302-05A2-472F-A74D-10817B000486}"/>
          </ac:spMkLst>
        </pc:spChg>
        <pc:spChg chg="add mod">
          <ac:chgData name="Amelia Veith" userId="15bdf0d5-432d-4157-83ae-63e3a7e1dc2c" providerId="ADAL" clId="{19C312D9-C55A-46B0-BA4E-DABCC52D3103}" dt="2021-12-01T02:29:30.594" v="856"/>
          <ac:spMkLst>
            <pc:docMk/>
            <pc:sldMk cId="843493644" sldId="259"/>
            <ac:spMk id="90" creationId="{004D124D-CEDC-49B0-B5EA-BA9641A8F76A}"/>
          </ac:spMkLst>
        </pc:spChg>
        <pc:spChg chg="add mod">
          <ac:chgData name="Amelia Veith" userId="15bdf0d5-432d-4157-83ae-63e3a7e1dc2c" providerId="ADAL" clId="{19C312D9-C55A-46B0-BA4E-DABCC52D3103}" dt="2021-12-01T02:29:30.594" v="856"/>
          <ac:spMkLst>
            <pc:docMk/>
            <pc:sldMk cId="843493644" sldId="259"/>
            <ac:spMk id="91" creationId="{626B107D-FD88-4BFF-9AF9-F60FB1D540F4}"/>
          </ac:spMkLst>
        </pc:spChg>
        <pc:spChg chg="add mod">
          <ac:chgData name="Amelia Veith" userId="15bdf0d5-432d-4157-83ae-63e3a7e1dc2c" providerId="ADAL" clId="{19C312D9-C55A-46B0-BA4E-DABCC52D3103}" dt="2021-12-01T02:29:30.594" v="856"/>
          <ac:spMkLst>
            <pc:docMk/>
            <pc:sldMk cId="843493644" sldId="259"/>
            <ac:spMk id="92" creationId="{4646EEC7-1EB8-4ACE-BF86-D0ACA31BBF4C}"/>
          </ac:spMkLst>
        </pc:spChg>
        <pc:spChg chg="add mod">
          <ac:chgData name="Amelia Veith" userId="15bdf0d5-432d-4157-83ae-63e3a7e1dc2c" providerId="ADAL" clId="{19C312D9-C55A-46B0-BA4E-DABCC52D3103}" dt="2021-12-01T02:29:30.594" v="856"/>
          <ac:spMkLst>
            <pc:docMk/>
            <pc:sldMk cId="843493644" sldId="259"/>
            <ac:spMk id="93" creationId="{35DF7044-1158-4172-9352-CC532492422B}"/>
          </ac:spMkLst>
        </pc:spChg>
        <pc:spChg chg="add mod">
          <ac:chgData name="Amelia Veith" userId="15bdf0d5-432d-4157-83ae-63e3a7e1dc2c" providerId="ADAL" clId="{19C312D9-C55A-46B0-BA4E-DABCC52D3103}" dt="2021-12-01T02:29:30.594" v="856"/>
          <ac:spMkLst>
            <pc:docMk/>
            <pc:sldMk cId="843493644" sldId="259"/>
            <ac:spMk id="94" creationId="{0F1A1063-7B2E-47DA-9B40-A8767A49C51D}"/>
          </ac:spMkLst>
        </pc:spChg>
        <pc:spChg chg="add mod">
          <ac:chgData name="Amelia Veith" userId="15bdf0d5-432d-4157-83ae-63e3a7e1dc2c" providerId="ADAL" clId="{19C312D9-C55A-46B0-BA4E-DABCC52D3103}" dt="2021-12-01T02:29:30.594" v="856"/>
          <ac:spMkLst>
            <pc:docMk/>
            <pc:sldMk cId="843493644" sldId="259"/>
            <ac:spMk id="95" creationId="{94711B0C-4318-4164-8BDC-D1AE08EC32B1}"/>
          </ac:spMkLst>
        </pc:spChg>
        <pc:spChg chg="del">
          <ac:chgData name="Amelia Veith" userId="15bdf0d5-432d-4157-83ae-63e3a7e1dc2c" providerId="ADAL" clId="{19C312D9-C55A-46B0-BA4E-DABCC52D3103}" dt="2021-12-01T02:29:25.163" v="854" actId="478"/>
          <ac:spMkLst>
            <pc:docMk/>
            <pc:sldMk cId="843493644" sldId="259"/>
            <ac:spMk id="330" creationId="{DE4ABF62-C1A5-4B8D-BAA0-3B3D0B85A45D}"/>
          </ac:spMkLst>
        </pc:spChg>
        <pc:grpChg chg="add mod">
          <ac:chgData name="Amelia Veith" userId="15bdf0d5-432d-4157-83ae-63e3a7e1dc2c" providerId="ADAL" clId="{19C312D9-C55A-46B0-BA4E-DABCC52D3103}" dt="2021-12-01T02:29:53.801" v="862" actId="1076"/>
          <ac:grpSpMkLst>
            <pc:docMk/>
            <pc:sldMk cId="843493644" sldId="259"/>
            <ac:grpSpMk id="2" creationId="{A33E8F90-5C10-408B-934E-BDD7B0ADD211}"/>
          </ac:grpSpMkLst>
        </pc:grpChg>
        <pc:grpChg chg="add mod">
          <ac:chgData name="Amelia Veith" userId="15bdf0d5-432d-4157-83ae-63e3a7e1dc2c" providerId="ADAL" clId="{19C312D9-C55A-46B0-BA4E-DABCC52D3103}" dt="2021-12-01T02:29:34.393" v="857" actId="164"/>
          <ac:grpSpMkLst>
            <pc:docMk/>
            <pc:sldMk cId="843493644" sldId="259"/>
            <ac:grpSpMk id="87" creationId="{97640845-64CC-4183-BA40-B487C23F1AC5}"/>
          </ac:grpSpMkLst>
        </pc:grpChg>
        <pc:grpChg chg="add mod">
          <ac:chgData name="Amelia Veith" userId="15bdf0d5-432d-4157-83ae-63e3a7e1dc2c" providerId="ADAL" clId="{19C312D9-C55A-46B0-BA4E-DABCC52D3103}" dt="2021-12-01T02:29:34.393" v="857" actId="164"/>
          <ac:grpSpMkLst>
            <pc:docMk/>
            <pc:sldMk cId="843493644" sldId="259"/>
            <ac:grpSpMk id="88" creationId="{2EDEC1A4-65DD-48C8-BEC5-338BD99D7E4E}"/>
          </ac:grpSpMkLst>
        </pc:grpChg>
        <pc:grpChg chg="add mod">
          <ac:chgData name="Amelia Veith" userId="15bdf0d5-432d-4157-83ae-63e3a7e1dc2c" providerId="ADAL" clId="{19C312D9-C55A-46B0-BA4E-DABCC52D3103}" dt="2021-12-01T02:29:34.393" v="857" actId="164"/>
          <ac:grpSpMkLst>
            <pc:docMk/>
            <pc:sldMk cId="843493644" sldId="259"/>
            <ac:grpSpMk id="89" creationId="{22BB4998-B3C2-4740-A4C1-7D026575547F}"/>
          </ac:grpSpMkLst>
        </pc:grpChg>
        <pc:grpChg chg="del">
          <ac:chgData name="Amelia Veith" userId="15bdf0d5-432d-4157-83ae-63e3a7e1dc2c" providerId="ADAL" clId="{19C312D9-C55A-46B0-BA4E-DABCC52D3103}" dt="2021-12-01T02:29:17.730" v="851" actId="478"/>
          <ac:grpSpMkLst>
            <pc:docMk/>
            <pc:sldMk cId="843493644" sldId="259"/>
            <ac:grpSpMk id="180" creationId="{B5C767EC-3F8D-4C80-92F2-C5DED0E5DC00}"/>
          </ac:grpSpMkLst>
        </pc:grpChg>
        <pc:picChg chg="del">
          <ac:chgData name="Amelia Veith" userId="15bdf0d5-432d-4157-83ae-63e3a7e1dc2c" providerId="ADAL" clId="{19C312D9-C55A-46B0-BA4E-DABCC52D3103}" dt="2021-12-01T02:29:17.730" v="851" actId="478"/>
          <ac:picMkLst>
            <pc:docMk/>
            <pc:sldMk cId="843493644" sldId="259"/>
            <ac:picMk id="56" creationId="{F32A2FF4-FC47-423F-841D-C091AD5B8428}"/>
          </ac:picMkLst>
        </pc:picChg>
        <pc:picChg chg="add mod">
          <ac:chgData name="Amelia Veith" userId="15bdf0d5-432d-4157-83ae-63e3a7e1dc2c" providerId="ADAL" clId="{19C312D9-C55A-46B0-BA4E-DABCC52D3103}" dt="2021-12-01T02:29:34.393" v="857" actId="164"/>
          <ac:picMkLst>
            <pc:docMk/>
            <pc:sldMk cId="843493644" sldId="259"/>
            <ac:picMk id="78" creationId="{A43F33AE-038E-41DD-854B-0F97331BA887}"/>
          </ac:picMkLst>
        </pc:picChg>
        <pc:picChg chg="add mod">
          <ac:chgData name="Amelia Veith" userId="15bdf0d5-432d-4157-83ae-63e3a7e1dc2c" providerId="ADAL" clId="{19C312D9-C55A-46B0-BA4E-DABCC52D3103}" dt="2021-12-01T02:29:34.393" v="857" actId="164"/>
          <ac:picMkLst>
            <pc:docMk/>
            <pc:sldMk cId="843493644" sldId="259"/>
            <ac:picMk id="82" creationId="{D9429774-230F-4550-96DD-A8497D46D2A0}"/>
          </ac:picMkLst>
        </pc:picChg>
        <pc:picChg chg="add mod">
          <ac:chgData name="Amelia Veith" userId="15bdf0d5-432d-4157-83ae-63e3a7e1dc2c" providerId="ADAL" clId="{19C312D9-C55A-46B0-BA4E-DABCC52D3103}" dt="2021-12-01T02:29:34.393" v="857" actId="164"/>
          <ac:picMkLst>
            <pc:docMk/>
            <pc:sldMk cId="843493644" sldId="259"/>
            <ac:picMk id="86" creationId="{80E06CD0-6B9E-4F4A-83FA-3E8DA6CBAA1C}"/>
          </ac:picMkLst>
        </pc:picChg>
        <pc:picChg chg="del">
          <ac:chgData name="Amelia Veith" userId="15bdf0d5-432d-4157-83ae-63e3a7e1dc2c" providerId="ADAL" clId="{19C312D9-C55A-46B0-BA4E-DABCC52D3103}" dt="2021-12-01T02:29:17.730" v="851" actId="478"/>
          <ac:picMkLst>
            <pc:docMk/>
            <pc:sldMk cId="843493644" sldId="259"/>
            <ac:picMk id="176" creationId="{2201FA89-65E7-4C94-8BFB-D88359CFBCF2}"/>
          </ac:picMkLst>
        </pc:picChg>
        <pc:cxnChg chg="mod">
          <ac:chgData name="Amelia Veith" userId="15bdf0d5-432d-4157-83ae-63e3a7e1dc2c" providerId="ADAL" clId="{19C312D9-C55A-46B0-BA4E-DABCC52D3103}" dt="2021-12-01T02:29:17.730" v="851" actId="478"/>
          <ac:cxnSpMkLst>
            <pc:docMk/>
            <pc:sldMk cId="843493644" sldId="259"/>
            <ac:cxnSpMk id="192" creationId="{0A746D45-7C76-4C38-BB32-DE81538FC99B}"/>
          </ac:cxnSpMkLst>
        </pc:cxnChg>
        <pc:cxnChg chg="mod">
          <ac:chgData name="Amelia Veith" userId="15bdf0d5-432d-4157-83ae-63e3a7e1dc2c" providerId="ADAL" clId="{19C312D9-C55A-46B0-BA4E-DABCC52D3103}" dt="2021-12-01T02:29:17.730" v="851" actId="478"/>
          <ac:cxnSpMkLst>
            <pc:docMk/>
            <pc:sldMk cId="843493644" sldId="259"/>
            <ac:cxnSpMk id="195" creationId="{9F03B249-1C60-42DC-953B-678952AFED6C}"/>
          </ac:cxnSpMkLst>
        </pc:cxnChg>
        <pc:cxnChg chg="mod">
          <ac:chgData name="Amelia Veith" userId="15bdf0d5-432d-4157-83ae-63e3a7e1dc2c" providerId="ADAL" clId="{19C312D9-C55A-46B0-BA4E-DABCC52D3103}" dt="2021-12-01T02:29:17.730" v="851" actId="478"/>
          <ac:cxnSpMkLst>
            <pc:docMk/>
            <pc:sldMk cId="843493644" sldId="259"/>
            <ac:cxnSpMk id="196" creationId="{618EC34C-E33A-48F0-93C7-39A782EAD19B}"/>
          </ac:cxnSpMkLst>
        </pc:cxnChg>
        <pc:cxnChg chg="mod">
          <ac:chgData name="Amelia Veith" userId="15bdf0d5-432d-4157-83ae-63e3a7e1dc2c" providerId="ADAL" clId="{19C312D9-C55A-46B0-BA4E-DABCC52D3103}" dt="2021-12-01T02:29:17.730" v="851" actId="478"/>
          <ac:cxnSpMkLst>
            <pc:docMk/>
            <pc:sldMk cId="843493644" sldId="259"/>
            <ac:cxnSpMk id="197" creationId="{E34C12A2-36A9-454A-A639-F4A10F58D954}"/>
          </ac:cxnSpMkLst>
        </pc:cxnChg>
        <pc:cxnChg chg="mod">
          <ac:chgData name="Amelia Veith" userId="15bdf0d5-432d-4157-83ae-63e3a7e1dc2c" providerId="ADAL" clId="{19C312D9-C55A-46B0-BA4E-DABCC52D3103}" dt="2021-12-01T02:29:17.730" v="851" actId="478"/>
          <ac:cxnSpMkLst>
            <pc:docMk/>
            <pc:sldMk cId="843493644" sldId="259"/>
            <ac:cxnSpMk id="206" creationId="{280E0253-DE6C-423C-987C-0CC72DDFA05D}"/>
          </ac:cxnSpMkLst>
        </pc:cxnChg>
      </pc:sldChg>
    </pc:docChg>
  </pc:docChgLst>
  <pc:docChgLst>
    <pc:chgData name="Erich Allan Noack" userId="47a45b00-4cc6-4408-9449-539bde8cfe9d" providerId="ADAL" clId="{204B3E97-9B30-4DB8-9D5A-637F04D7E220}"/>
    <pc:docChg chg="undo custSel addSld modSld">
      <pc:chgData name="Erich Allan Noack" userId="47a45b00-4cc6-4408-9449-539bde8cfe9d" providerId="ADAL" clId="{204B3E97-9B30-4DB8-9D5A-637F04D7E220}" dt="2021-12-02T23:32:49.214" v="974" actId="1076"/>
      <pc:docMkLst>
        <pc:docMk/>
      </pc:docMkLst>
      <pc:sldChg chg="addSp delSp modSp mod">
        <pc:chgData name="Erich Allan Noack" userId="47a45b00-4cc6-4408-9449-539bde8cfe9d" providerId="ADAL" clId="{204B3E97-9B30-4DB8-9D5A-637F04D7E220}" dt="2021-12-02T20:34:13.410" v="254" actId="1076"/>
        <pc:sldMkLst>
          <pc:docMk/>
          <pc:sldMk cId="541853025" sldId="256"/>
        </pc:sldMkLst>
        <pc:spChg chg="mod">
          <ac:chgData name="Erich Allan Noack" userId="47a45b00-4cc6-4408-9449-539bde8cfe9d" providerId="ADAL" clId="{204B3E97-9B30-4DB8-9D5A-637F04D7E220}" dt="2021-11-30T21:34:01.865" v="61" actId="1038"/>
          <ac:spMkLst>
            <pc:docMk/>
            <pc:sldMk cId="541853025" sldId="256"/>
            <ac:spMk id="7" creationId="{00000000-0000-0000-0000-000000000000}"/>
          </ac:spMkLst>
        </pc:spChg>
        <pc:spChg chg="del">
          <ac:chgData name="Erich Allan Noack" userId="47a45b00-4cc6-4408-9449-539bde8cfe9d" providerId="ADAL" clId="{204B3E97-9B30-4DB8-9D5A-637F04D7E220}" dt="2021-11-30T21:25:41.560" v="9" actId="478"/>
          <ac:spMkLst>
            <pc:docMk/>
            <pc:sldMk cId="541853025" sldId="256"/>
            <ac:spMk id="8" creationId="{00000000-0000-0000-0000-000000000000}"/>
          </ac:spMkLst>
        </pc:spChg>
        <pc:spChg chg="mod">
          <ac:chgData name="Erich Allan Noack" userId="47a45b00-4cc6-4408-9449-539bde8cfe9d" providerId="ADAL" clId="{204B3E97-9B30-4DB8-9D5A-637F04D7E220}" dt="2021-11-30T21:40:16.268" v="106" actId="1076"/>
          <ac:spMkLst>
            <pc:docMk/>
            <pc:sldMk cId="541853025" sldId="256"/>
            <ac:spMk id="13" creationId="{00000000-0000-0000-0000-000000000000}"/>
          </ac:spMkLst>
        </pc:spChg>
        <pc:spChg chg="mod">
          <ac:chgData name="Erich Allan Noack" userId="47a45b00-4cc6-4408-9449-539bde8cfe9d" providerId="ADAL" clId="{204B3E97-9B30-4DB8-9D5A-637F04D7E220}" dt="2021-11-30T21:42:04.197" v="110" actId="1076"/>
          <ac:spMkLst>
            <pc:docMk/>
            <pc:sldMk cId="541853025" sldId="256"/>
            <ac:spMk id="17" creationId="{00000000-0000-0000-0000-000000000000}"/>
          </ac:spMkLst>
        </pc:spChg>
        <pc:spChg chg="mod">
          <ac:chgData name="Erich Allan Noack" userId="47a45b00-4cc6-4408-9449-539bde8cfe9d" providerId="ADAL" clId="{204B3E97-9B30-4DB8-9D5A-637F04D7E220}" dt="2021-11-30T21:42:08.383" v="111" actId="1076"/>
          <ac:spMkLst>
            <pc:docMk/>
            <pc:sldMk cId="541853025" sldId="256"/>
            <ac:spMk id="18" creationId="{00000000-0000-0000-0000-000000000000}"/>
          </ac:spMkLst>
        </pc:spChg>
        <pc:spChg chg="mod">
          <ac:chgData name="Erich Allan Noack" userId="47a45b00-4cc6-4408-9449-539bde8cfe9d" providerId="ADAL" clId="{204B3E97-9B30-4DB8-9D5A-637F04D7E220}" dt="2021-11-30T21:45:06.624" v="180" actId="20577"/>
          <ac:spMkLst>
            <pc:docMk/>
            <pc:sldMk cId="541853025" sldId="256"/>
            <ac:spMk id="19" creationId="{00000000-0000-0000-0000-000000000000}"/>
          </ac:spMkLst>
        </pc:spChg>
        <pc:spChg chg="add mod">
          <ac:chgData name="Erich Allan Noack" userId="47a45b00-4cc6-4408-9449-539bde8cfe9d" providerId="ADAL" clId="{204B3E97-9B30-4DB8-9D5A-637F04D7E220}" dt="2021-11-30T21:38:30.545" v="88" actId="1076"/>
          <ac:spMkLst>
            <pc:docMk/>
            <pc:sldMk cId="541853025" sldId="256"/>
            <ac:spMk id="23" creationId="{CFFC1ED7-F32D-44F3-B5BD-6FCFD3969933}"/>
          </ac:spMkLst>
        </pc:spChg>
        <pc:spChg chg="add mod">
          <ac:chgData name="Erich Allan Noack" userId="47a45b00-4cc6-4408-9449-539bde8cfe9d" providerId="ADAL" clId="{204B3E97-9B30-4DB8-9D5A-637F04D7E220}" dt="2021-11-30T21:40:26.594" v="107" actId="1076"/>
          <ac:spMkLst>
            <pc:docMk/>
            <pc:sldMk cId="541853025" sldId="256"/>
            <ac:spMk id="24" creationId="{29944A95-199F-4E57-847F-E07E7E053FCD}"/>
          </ac:spMkLst>
        </pc:spChg>
        <pc:spChg chg="add mod">
          <ac:chgData name="Erich Allan Noack" userId="47a45b00-4cc6-4408-9449-539bde8cfe9d" providerId="ADAL" clId="{204B3E97-9B30-4DB8-9D5A-637F04D7E220}" dt="2021-11-30T21:43:49.740" v="147" actId="20577"/>
          <ac:spMkLst>
            <pc:docMk/>
            <pc:sldMk cId="541853025" sldId="256"/>
            <ac:spMk id="64" creationId="{5276AD14-116A-4635-AEA3-D95D57982C7C}"/>
          </ac:spMkLst>
        </pc:spChg>
        <pc:spChg chg="add mod">
          <ac:chgData name="Erich Allan Noack" userId="47a45b00-4cc6-4408-9449-539bde8cfe9d" providerId="ADAL" clId="{204B3E97-9B30-4DB8-9D5A-637F04D7E220}" dt="2021-12-02T20:34:13.410" v="254" actId="1076"/>
          <ac:spMkLst>
            <pc:docMk/>
            <pc:sldMk cId="541853025" sldId="256"/>
            <ac:spMk id="65" creationId="{3D17360A-E20F-4462-BCB8-145DD5320516}"/>
          </ac:spMkLst>
        </pc:spChg>
        <pc:spChg chg="add mod">
          <ac:chgData name="Erich Allan Noack" userId="47a45b00-4cc6-4408-9449-539bde8cfe9d" providerId="ADAL" clId="{204B3E97-9B30-4DB8-9D5A-637F04D7E220}" dt="2021-11-30T21:43:13.400" v="124" actId="14100"/>
          <ac:spMkLst>
            <pc:docMk/>
            <pc:sldMk cId="541853025" sldId="256"/>
            <ac:spMk id="66" creationId="{B878585C-626D-4CB5-9C3B-7905657803EF}"/>
          </ac:spMkLst>
        </pc:spChg>
        <pc:picChg chg="add mod">
          <ac:chgData name="Erich Allan Noack" userId="47a45b00-4cc6-4408-9449-539bde8cfe9d" providerId="ADAL" clId="{204B3E97-9B30-4DB8-9D5A-637F04D7E220}" dt="2021-11-30T21:25:53.794" v="10" actId="1076"/>
          <ac:picMkLst>
            <pc:docMk/>
            <pc:sldMk cId="541853025" sldId="256"/>
            <ac:picMk id="3" creationId="{5392BF7B-493C-4F5A-9A89-5EF641156155}"/>
          </ac:picMkLst>
        </pc:picChg>
      </pc:sldChg>
      <pc:sldChg chg="addSp delSp modSp mod modAnim">
        <pc:chgData name="Erich Allan Noack" userId="47a45b00-4cc6-4408-9449-539bde8cfe9d" providerId="ADAL" clId="{204B3E97-9B30-4DB8-9D5A-637F04D7E220}" dt="2021-12-02T23:32:49.214" v="974" actId="1076"/>
        <pc:sldMkLst>
          <pc:docMk/>
          <pc:sldMk cId="4129753806" sldId="257"/>
        </pc:sldMkLst>
        <pc:spChg chg="mod">
          <ac:chgData name="Erich Allan Noack" userId="47a45b00-4cc6-4408-9449-539bde8cfe9d" providerId="ADAL" clId="{204B3E97-9B30-4DB8-9D5A-637F04D7E220}" dt="2021-12-02T22:18:06.811" v="737" actId="1076"/>
          <ac:spMkLst>
            <pc:docMk/>
            <pc:sldMk cId="4129753806" sldId="257"/>
            <ac:spMk id="5" creationId="{00000000-0000-0000-0000-000000000000}"/>
          </ac:spMkLst>
        </pc:spChg>
        <pc:spChg chg="del">
          <ac:chgData name="Erich Allan Noack" userId="47a45b00-4cc6-4408-9449-539bde8cfe9d" providerId="ADAL" clId="{204B3E97-9B30-4DB8-9D5A-637F04D7E220}" dt="2021-12-02T22:37:50.189" v="884" actId="478"/>
          <ac:spMkLst>
            <pc:docMk/>
            <pc:sldMk cId="4129753806" sldId="257"/>
            <ac:spMk id="6" creationId="{84B5F01A-8D2D-4F86-9CE2-6F05A3904BE4}"/>
          </ac:spMkLst>
        </pc:spChg>
        <pc:spChg chg="add del mod">
          <ac:chgData name="Erich Allan Noack" userId="47a45b00-4cc6-4408-9449-539bde8cfe9d" providerId="ADAL" clId="{204B3E97-9B30-4DB8-9D5A-637F04D7E220}" dt="2021-12-02T21:53:20.562" v="462" actId="478"/>
          <ac:spMkLst>
            <pc:docMk/>
            <pc:sldMk cId="4129753806" sldId="257"/>
            <ac:spMk id="6" creationId="{C4451FF1-1273-47AE-8718-9ED085DBCD95}"/>
          </ac:spMkLst>
        </pc:spChg>
        <pc:spChg chg="del">
          <ac:chgData name="Erich Allan Noack" userId="47a45b00-4cc6-4408-9449-539bde8cfe9d" providerId="ADAL" clId="{204B3E97-9B30-4DB8-9D5A-637F04D7E220}" dt="2021-12-02T22:37:36.908" v="877" actId="478"/>
          <ac:spMkLst>
            <pc:docMk/>
            <pc:sldMk cId="4129753806" sldId="257"/>
            <ac:spMk id="8" creationId="{B1F764DB-8C1A-4128-B52A-3CFD88602CC6}"/>
          </ac:spMkLst>
        </pc:spChg>
        <pc:spChg chg="del">
          <ac:chgData name="Erich Allan Noack" userId="47a45b00-4cc6-4408-9449-539bde8cfe9d" providerId="ADAL" clId="{204B3E97-9B30-4DB8-9D5A-637F04D7E220}" dt="2021-12-02T23:25:45.304" v="951" actId="478"/>
          <ac:spMkLst>
            <pc:docMk/>
            <pc:sldMk cId="4129753806" sldId="257"/>
            <ac:spMk id="13" creationId="{00000000-0000-0000-0000-000000000000}"/>
          </ac:spMkLst>
        </pc:spChg>
        <pc:spChg chg="del">
          <ac:chgData name="Erich Allan Noack" userId="47a45b00-4cc6-4408-9449-539bde8cfe9d" providerId="ADAL" clId="{204B3E97-9B30-4DB8-9D5A-637F04D7E220}" dt="2021-12-02T22:37:47.420" v="882" actId="478"/>
          <ac:spMkLst>
            <pc:docMk/>
            <pc:sldMk cId="4129753806" sldId="257"/>
            <ac:spMk id="14" creationId="{67C50E72-E5E0-498D-B8EB-75943022E733}"/>
          </ac:spMkLst>
        </pc:spChg>
        <pc:spChg chg="del">
          <ac:chgData name="Erich Allan Noack" userId="47a45b00-4cc6-4408-9449-539bde8cfe9d" providerId="ADAL" clId="{204B3E97-9B30-4DB8-9D5A-637F04D7E220}" dt="2021-12-02T22:37:45.117" v="881" actId="478"/>
          <ac:spMkLst>
            <pc:docMk/>
            <pc:sldMk cId="4129753806" sldId="257"/>
            <ac:spMk id="15" creationId="{BF80A8C7-1F76-4939-BCA7-EF2B4E0D43F8}"/>
          </ac:spMkLst>
        </pc:spChg>
        <pc:spChg chg="del">
          <ac:chgData name="Erich Allan Noack" userId="47a45b00-4cc6-4408-9449-539bde8cfe9d" providerId="ADAL" clId="{204B3E97-9B30-4DB8-9D5A-637F04D7E220}" dt="2021-12-02T22:37:34.833" v="876" actId="478"/>
          <ac:spMkLst>
            <pc:docMk/>
            <pc:sldMk cId="4129753806" sldId="257"/>
            <ac:spMk id="16" creationId="{08651A46-F48D-4551-86FB-40CD18C25A1F}"/>
          </ac:spMkLst>
        </pc:spChg>
        <pc:spChg chg="del mod">
          <ac:chgData name="Erich Allan Noack" userId="47a45b00-4cc6-4408-9449-539bde8cfe9d" providerId="ADAL" clId="{204B3E97-9B30-4DB8-9D5A-637F04D7E220}" dt="2021-12-02T23:25:50.610" v="953" actId="478"/>
          <ac:spMkLst>
            <pc:docMk/>
            <pc:sldMk cId="4129753806" sldId="257"/>
            <ac:spMk id="17" creationId="{00000000-0000-0000-0000-000000000000}"/>
          </ac:spMkLst>
        </pc:spChg>
        <pc:spChg chg="del">
          <ac:chgData name="Erich Allan Noack" userId="47a45b00-4cc6-4408-9449-539bde8cfe9d" providerId="ADAL" clId="{204B3E97-9B30-4DB8-9D5A-637F04D7E220}" dt="2021-12-02T23:25:53.084" v="954" actId="478"/>
          <ac:spMkLst>
            <pc:docMk/>
            <pc:sldMk cId="4129753806" sldId="257"/>
            <ac:spMk id="18" creationId="{00000000-0000-0000-0000-000000000000}"/>
          </ac:spMkLst>
        </pc:spChg>
        <pc:spChg chg="mod">
          <ac:chgData name="Erich Allan Noack" userId="47a45b00-4cc6-4408-9449-539bde8cfe9d" providerId="ADAL" clId="{204B3E97-9B30-4DB8-9D5A-637F04D7E220}" dt="2021-11-30T21:53:49.217" v="240" actId="113"/>
          <ac:spMkLst>
            <pc:docMk/>
            <pc:sldMk cId="4129753806" sldId="257"/>
            <ac:spMk id="19" creationId="{00000000-0000-0000-0000-000000000000}"/>
          </ac:spMkLst>
        </pc:spChg>
        <pc:spChg chg="del mod">
          <ac:chgData name="Erich Allan Noack" userId="47a45b00-4cc6-4408-9449-539bde8cfe9d" providerId="ADAL" clId="{204B3E97-9B30-4DB8-9D5A-637F04D7E220}" dt="2021-12-02T22:37:48.880" v="883" actId="478"/>
          <ac:spMkLst>
            <pc:docMk/>
            <pc:sldMk cId="4129753806" sldId="257"/>
            <ac:spMk id="20" creationId="{B059D5FC-2158-4391-ACEC-88833B092429}"/>
          </ac:spMkLst>
        </pc:spChg>
        <pc:spChg chg="del">
          <ac:chgData name="Erich Allan Noack" userId="47a45b00-4cc6-4408-9449-539bde8cfe9d" providerId="ADAL" clId="{204B3E97-9B30-4DB8-9D5A-637F04D7E220}" dt="2021-12-02T22:37:42.705" v="880" actId="478"/>
          <ac:spMkLst>
            <pc:docMk/>
            <pc:sldMk cId="4129753806" sldId="257"/>
            <ac:spMk id="21" creationId="{86B36876-FDBF-42C1-87D2-6F349582469A}"/>
          </ac:spMkLst>
        </pc:spChg>
        <pc:spChg chg="mod">
          <ac:chgData name="Erich Allan Noack" userId="47a45b00-4cc6-4408-9449-539bde8cfe9d" providerId="ADAL" clId="{204B3E97-9B30-4DB8-9D5A-637F04D7E220}" dt="2021-11-30T21:49:25.326" v="195" actId="1076"/>
          <ac:spMkLst>
            <pc:docMk/>
            <pc:sldMk cId="4129753806" sldId="257"/>
            <ac:spMk id="23" creationId="{CFFC1ED7-F32D-44F3-B5BD-6FCFD3969933}"/>
          </ac:spMkLst>
        </pc:spChg>
        <pc:spChg chg="del">
          <ac:chgData name="Erich Allan Noack" userId="47a45b00-4cc6-4408-9449-539bde8cfe9d" providerId="ADAL" clId="{204B3E97-9B30-4DB8-9D5A-637F04D7E220}" dt="2021-12-02T22:37:41.072" v="879" actId="478"/>
          <ac:spMkLst>
            <pc:docMk/>
            <pc:sldMk cId="4129753806" sldId="257"/>
            <ac:spMk id="23" creationId="{D260CFB0-D02D-4496-854F-7B6A8F4CD8EF}"/>
          </ac:spMkLst>
        </pc:spChg>
        <pc:spChg chg="mod">
          <ac:chgData name="Erich Allan Noack" userId="47a45b00-4cc6-4408-9449-539bde8cfe9d" providerId="ADAL" clId="{204B3E97-9B30-4DB8-9D5A-637F04D7E220}" dt="2021-11-30T21:53:25.753" v="238" actId="113"/>
          <ac:spMkLst>
            <pc:docMk/>
            <pc:sldMk cId="4129753806" sldId="257"/>
            <ac:spMk id="24" creationId="{29944A95-199F-4E57-847F-E07E7E053FCD}"/>
          </ac:spMkLst>
        </pc:spChg>
        <pc:spChg chg="del">
          <ac:chgData name="Erich Allan Noack" userId="47a45b00-4cc6-4408-9449-539bde8cfe9d" providerId="ADAL" clId="{204B3E97-9B30-4DB8-9D5A-637F04D7E220}" dt="2021-12-02T22:37:32.605" v="874" actId="478"/>
          <ac:spMkLst>
            <pc:docMk/>
            <pc:sldMk cId="4129753806" sldId="257"/>
            <ac:spMk id="25" creationId="{D30F938D-3E54-4FA9-A258-47848B8BBB2E}"/>
          </ac:spMkLst>
        </pc:spChg>
        <pc:spChg chg="del">
          <ac:chgData name="Erich Allan Noack" userId="47a45b00-4cc6-4408-9449-539bde8cfe9d" providerId="ADAL" clId="{204B3E97-9B30-4DB8-9D5A-637F04D7E220}" dt="2021-12-02T22:10:39.353" v="704" actId="478"/>
          <ac:spMkLst>
            <pc:docMk/>
            <pc:sldMk cId="4129753806" sldId="257"/>
            <ac:spMk id="26" creationId="{89724E63-61DB-4769-BA34-08A43D7E8072}"/>
          </ac:spMkLst>
        </pc:spChg>
        <pc:spChg chg="del mod">
          <ac:chgData name="Erich Allan Noack" userId="47a45b00-4cc6-4408-9449-539bde8cfe9d" providerId="ADAL" clId="{204B3E97-9B30-4DB8-9D5A-637F04D7E220}" dt="2021-12-02T22:37:31.294" v="873" actId="478"/>
          <ac:spMkLst>
            <pc:docMk/>
            <pc:sldMk cId="4129753806" sldId="257"/>
            <ac:spMk id="26" creationId="{8F88C993-83EE-4F3A-B31B-C37780D5B218}"/>
          </ac:spMkLst>
        </pc:spChg>
        <pc:spChg chg="del mod">
          <ac:chgData name="Erich Allan Noack" userId="47a45b00-4cc6-4408-9449-539bde8cfe9d" providerId="ADAL" clId="{204B3E97-9B30-4DB8-9D5A-637F04D7E220}" dt="2021-12-02T22:12:20.379" v="710" actId="478"/>
          <ac:spMkLst>
            <pc:docMk/>
            <pc:sldMk cId="4129753806" sldId="257"/>
            <ac:spMk id="27" creationId="{77EF4037-4AED-4BED-828B-1BFEF587C06C}"/>
          </ac:spMkLst>
        </pc:spChg>
        <pc:spChg chg="del">
          <ac:chgData name="Erich Allan Noack" userId="47a45b00-4cc6-4408-9449-539bde8cfe9d" providerId="ADAL" clId="{204B3E97-9B30-4DB8-9D5A-637F04D7E220}" dt="2021-12-02T22:37:38.829" v="878" actId="478"/>
          <ac:spMkLst>
            <pc:docMk/>
            <pc:sldMk cId="4129753806" sldId="257"/>
            <ac:spMk id="27" creationId="{E3C4D694-2309-4EDA-BCCD-D301BE962D2B}"/>
          </ac:spMkLst>
        </pc:spChg>
        <pc:spChg chg="del mod">
          <ac:chgData name="Erich Allan Noack" userId="47a45b00-4cc6-4408-9449-539bde8cfe9d" providerId="ADAL" clId="{204B3E97-9B30-4DB8-9D5A-637F04D7E220}" dt="2021-12-02T22:37:56.035" v="887" actId="478"/>
          <ac:spMkLst>
            <pc:docMk/>
            <pc:sldMk cId="4129753806" sldId="257"/>
            <ac:spMk id="28" creationId="{C9A0F33F-0A88-4D14-BD31-898637C9263D}"/>
          </ac:spMkLst>
        </pc:spChg>
        <pc:spChg chg="del mod">
          <ac:chgData name="Erich Allan Noack" userId="47a45b00-4cc6-4408-9449-539bde8cfe9d" providerId="ADAL" clId="{204B3E97-9B30-4DB8-9D5A-637F04D7E220}" dt="2021-12-02T22:37:28.808" v="870" actId="478"/>
          <ac:spMkLst>
            <pc:docMk/>
            <pc:sldMk cId="4129753806" sldId="257"/>
            <ac:spMk id="29" creationId="{F6008E33-B1A6-4FF2-A932-0C5578C7EC51}"/>
          </ac:spMkLst>
        </pc:spChg>
        <pc:spChg chg="del">
          <ac:chgData name="Erich Allan Noack" userId="47a45b00-4cc6-4408-9449-539bde8cfe9d" providerId="ADAL" clId="{204B3E97-9B30-4DB8-9D5A-637F04D7E220}" dt="2021-12-02T22:37:57.578" v="888" actId="478"/>
          <ac:spMkLst>
            <pc:docMk/>
            <pc:sldMk cId="4129753806" sldId="257"/>
            <ac:spMk id="30" creationId="{8A422300-E55B-4607-8143-7BFE7CBD07DB}"/>
          </ac:spMkLst>
        </pc:spChg>
        <pc:spChg chg="del mod">
          <ac:chgData name="Erich Allan Noack" userId="47a45b00-4cc6-4408-9449-539bde8cfe9d" providerId="ADAL" clId="{204B3E97-9B30-4DB8-9D5A-637F04D7E220}" dt="2021-12-02T22:37:53.643" v="886" actId="478"/>
          <ac:spMkLst>
            <pc:docMk/>
            <pc:sldMk cId="4129753806" sldId="257"/>
            <ac:spMk id="31" creationId="{837757A4-8F4B-4F14-AC99-EA24456DA08C}"/>
          </ac:spMkLst>
        </pc:spChg>
        <pc:spChg chg="del">
          <ac:chgData name="Erich Allan Noack" userId="47a45b00-4cc6-4408-9449-539bde8cfe9d" providerId="ADAL" clId="{204B3E97-9B30-4DB8-9D5A-637F04D7E220}" dt="2021-12-02T22:37:52.035" v="885" actId="478"/>
          <ac:spMkLst>
            <pc:docMk/>
            <pc:sldMk cId="4129753806" sldId="257"/>
            <ac:spMk id="32" creationId="{4A3C774E-BF8A-40D0-8EB6-CFD282E3A3F7}"/>
          </ac:spMkLst>
        </pc:spChg>
        <pc:spChg chg="del">
          <ac:chgData name="Erich Allan Noack" userId="47a45b00-4cc6-4408-9449-539bde8cfe9d" providerId="ADAL" clId="{204B3E97-9B30-4DB8-9D5A-637F04D7E220}" dt="2021-12-02T22:52:39.197" v="929" actId="478"/>
          <ac:spMkLst>
            <pc:docMk/>
            <pc:sldMk cId="4129753806" sldId="257"/>
            <ac:spMk id="33" creationId="{5687AA6E-2644-4D59-9E23-96E99E8006BF}"/>
          </ac:spMkLst>
        </pc:spChg>
        <pc:spChg chg="del">
          <ac:chgData name="Erich Allan Noack" userId="47a45b00-4cc6-4408-9449-539bde8cfe9d" providerId="ADAL" clId="{204B3E97-9B30-4DB8-9D5A-637F04D7E220}" dt="2021-12-02T22:52:31.693" v="926" actId="478"/>
          <ac:spMkLst>
            <pc:docMk/>
            <pc:sldMk cId="4129753806" sldId="257"/>
            <ac:spMk id="34" creationId="{7B2C2B91-EEC8-4F14-882A-2C168EEFB6E5}"/>
          </ac:spMkLst>
        </pc:spChg>
        <pc:spChg chg="del">
          <ac:chgData name="Erich Allan Noack" userId="47a45b00-4cc6-4408-9449-539bde8cfe9d" providerId="ADAL" clId="{204B3E97-9B30-4DB8-9D5A-637F04D7E220}" dt="2021-12-02T22:52:37.356" v="928" actId="478"/>
          <ac:spMkLst>
            <pc:docMk/>
            <pc:sldMk cId="4129753806" sldId="257"/>
            <ac:spMk id="35" creationId="{88926299-97D7-4521-9008-07B5BE7D4DD1}"/>
          </ac:spMkLst>
        </pc:spChg>
        <pc:spChg chg="del">
          <ac:chgData name="Erich Allan Noack" userId="47a45b00-4cc6-4408-9449-539bde8cfe9d" providerId="ADAL" clId="{204B3E97-9B30-4DB8-9D5A-637F04D7E220}" dt="2021-12-02T22:52:33.857" v="927" actId="478"/>
          <ac:spMkLst>
            <pc:docMk/>
            <pc:sldMk cId="4129753806" sldId="257"/>
            <ac:spMk id="36" creationId="{9A364D75-72CC-46E6-9DBD-BAEB70C74A3C}"/>
          </ac:spMkLst>
        </pc:spChg>
        <pc:spChg chg="del">
          <ac:chgData name="Erich Allan Noack" userId="47a45b00-4cc6-4408-9449-539bde8cfe9d" providerId="ADAL" clId="{204B3E97-9B30-4DB8-9D5A-637F04D7E220}" dt="2021-12-02T22:52:26.720" v="925" actId="478"/>
          <ac:spMkLst>
            <pc:docMk/>
            <pc:sldMk cId="4129753806" sldId="257"/>
            <ac:spMk id="37" creationId="{778D45F2-BB07-4507-80FE-9AEBDF87F08B}"/>
          </ac:spMkLst>
        </pc:spChg>
        <pc:spChg chg="del mod">
          <ac:chgData name="Erich Allan Noack" userId="47a45b00-4cc6-4408-9449-539bde8cfe9d" providerId="ADAL" clId="{204B3E97-9B30-4DB8-9D5A-637F04D7E220}" dt="2021-12-02T22:52:24.353" v="924" actId="478"/>
          <ac:spMkLst>
            <pc:docMk/>
            <pc:sldMk cId="4129753806" sldId="257"/>
            <ac:spMk id="38" creationId="{DC16EFDB-BB86-4701-BAD1-560871DFC913}"/>
          </ac:spMkLst>
        </pc:spChg>
        <pc:spChg chg="del">
          <ac:chgData name="Erich Allan Noack" userId="47a45b00-4cc6-4408-9449-539bde8cfe9d" providerId="ADAL" clId="{204B3E97-9B30-4DB8-9D5A-637F04D7E220}" dt="2021-12-02T22:57:57.761" v="934" actId="478"/>
          <ac:spMkLst>
            <pc:docMk/>
            <pc:sldMk cId="4129753806" sldId="257"/>
            <ac:spMk id="39" creationId="{B6E5B6EA-C268-4FA8-933D-396B9FEFFFC7}"/>
          </ac:spMkLst>
        </pc:spChg>
        <pc:spChg chg="del">
          <ac:chgData name="Erich Allan Noack" userId="47a45b00-4cc6-4408-9449-539bde8cfe9d" providerId="ADAL" clId="{204B3E97-9B30-4DB8-9D5A-637F04D7E220}" dt="2021-12-02T22:57:50.025" v="931" actId="478"/>
          <ac:spMkLst>
            <pc:docMk/>
            <pc:sldMk cId="4129753806" sldId="257"/>
            <ac:spMk id="40" creationId="{65E92492-326E-4FCC-B1A3-B90BBB4A7EA4}"/>
          </ac:spMkLst>
        </pc:spChg>
        <pc:spChg chg="del">
          <ac:chgData name="Erich Allan Noack" userId="47a45b00-4cc6-4408-9449-539bde8cfe9d" providerId="ADAL" clId="{204B3E97-9B30-4DB8-9D5A-637F04D7E220}" dt="2021-12-02T22:10:46.097" v="706" actId="478"/>
          <ac:spMkLst>
            <pc:docMk/>
            <pc:sldMk cId="4129753806" sldId="257"/>
            <ac:spMk id="40" creationId="{D3F90716-43C9-4FEB-B03D-03414CD1BBD6}"/>
          </ac:spMkLst>
        </pc:spChg>
        <pc:spChg chg="del">
          <ac:chgData name="Erich Allan Noack" userId="47a45b00-4cc6-4408-9449-539bde8cfe9d" providerId="ADAL" clId="{204B3E97-9B30-4DB8-9D5A-637F04D7E220}" dt="2021-12-02T22:57:47.870" v="930" actId="478"/>
          <ac:spMkLst>
            <pc:docMk/>
            <pc:sldMk cId="4129753806" sldId="257"/>
            <ac:spMk id="41" creationId="{8E6BAEC2-27A5-48D1-B53F-169E7DA36542}"/>
          </ac:spMkLst>
        </pc:spChg>
        <pc:spChg chg="del">
          <ac:chgData name="Erich Allan Noack" userId="47a45b00-4cc6-4408-9449-539bde8cfe9d" providerId="ADAL" clId="{204B3E97-9B30-4DB8-9D5A-637F04D7E220}" dt="2021-12-02T22:10:42.842" v="705" actId="478"/>
          <ac:spMkLst>
            <pc:docMk/>
            <pc:sldMk cId="4129753806" sldId="257"/>
            <ac:spMk id="41" creationId="{BDFD5BE7-38AC-4EA7-97E7-C732DFCA69A2}"/>
          </ac:spMkLst>
        </pc:spChg>
        <pc:spChg chg="mod">
          <ac:chgData name="Erich Allan Noack" userId="47a45b00-4cc6-4408-9449-539bde8cfe9d" providerId="ADAL" clId="{204B3E97-9B30-4DB8-9D5A-637F04D7E220}" dt="2021-11-30T21:58:37.098" v="242" actId="122"/>
          <ac:spMkLst>
            <pc:docMk/>
            <pc:sldMk cId="4129753806" sldId="257"/>
            <ac:spMk id="64" creationId="{5276AD14-116A-4635-AEA3-D95D57982C7C}"/>
          </ac:spMkLst>
        </pc:spChg>
        <pc:spChg chg="add del mod">
          <ac:chgData name="Erich Allan Noack" userId="47a45b00-4cc6-4408-9449-539bde8cfe9d" providerId="ADAL" clId="{204B3E97-9B30-4DB8-9D5A-637F04D7E220}" dt="2021-12-02T23:32:24.529" v="962" actId="20577"/>
          <ac:spMkLst>
            <pc:docMk/>
            <pc:sldMk cId="4129753806" sldId="257"/>
            <ac:spMk id="65" creationId="{3D17360A-E20F-4462-BCB8-145DD5320516}"/>
          </ac:spMkLst>
        </pc:spChg>
        <pc:spChg chg="mod ord">
          <ac:chgData name="Erich Allan Noack" userId="47a45b00-4cc6-4408-9449-539bde8cfe9d" providerId="ADAL" clId="{204B3E97-9B30-4DB8-9D5A-637F04D7E220}" dt="2021-12-02T21:51:04.670" v="433" actId="1038"/>
          <ac:spMkLst>
            <pc:docMk/>
            <pc:sldMk cId="4129753806" sldId="257"/>
            <ac:spMk id="96" creationId="{DBEA9D03-A32F-4B5F-9281-DE1E35A7893D}"/>
          </ac:spMkLst>
        </pc:spChg>
        <pc:spChg chg="add mod">
          <ac:chgData name="Erich Allan Noack" userId="47a45b00-4cc6-4408-9449-539bde8cfe9d" providerId="ADAL" clId="{204B3E97-9B30-4DB8-9D5A-637F04D7E220}" dt="2021-12-02T22:35:47.431" v="854" actId="2711"/>
          <ac:spMkLst>
            <pc:docMk/>
            <pc:sldMk cId="4129753806" sldId="257"/>
            <ac:spMk id="209" creationId="{1C39CC0F-2BAB-4C65-81FC-A7B7783FACFE}"/>
          </ac:spMkLst>
        </pc:spChg>
        <pc:spChg chg="add del mod">
          <ac:chgData name="Erich Allan Noack" userId="47a45b00-4cc6-4408-9449-539bde8cfe9d" providerId="ADAL" clId="{204B3E97-9B30-4DB8-9D5A-637F04D7E220}" dt="2021-12-02T21:47:00.338" v="394"/>
          <ac:spMkLst>
            <pc:docMk/>
            <pc:sldMk cId="4129753806" sldId="257"/>
            <ac:spMk id="209" creationId="{8F361064-E69D-4A60-B9C3-C37A32DC6AB1}"/>
          </ac:spMkLst>
        </pc:spChg>
        <pc:spChg chg="add mod">
          <ac:chgData name="Erich Allan Noack" userId="47a45b00-4cc6-4408-9449-539bde8cfe9d" providerId="ADAL" clId="{204B3E97-9B30-4DB8-9D5A-637F04D7E220}" dt="2021-12-02T22:36:16.346" v="858" actId="1076"/>
          <ac:spMkLst>
            <pc:docMk/>
            <pc:sldMk cId="4129753806" sldId="257"/>
            <ac:spMk id="242" creationId="{26A4F7EB-0342-4327-88AB-A8DA519FC033}"/>
          </ac:spMkLst>
        </pc:spChg>
        <pc:spChg chg="add del mod">
          <ac:chgData name="Erich Allan Noack" userId="47a45b00-4cc6-4408-9449-539bde8cfe9d" providerId="ADAL" clId="{204B3E97-9B30-4DB8-9D5A-637F04D7E220}" dt="2021-12-02T21:47:00.338" v="394"/>
          <ac:spMkLst>
            <pc:docMk/>
            <pc:sldMk cId="4129753806" sldId="257"/>
            <ac:spMk id="242" creationId="{6FFCD576-E26C-49F3-BFAA-89CC527CAEEF}"/>
          </ac:spMkLst>
        </pc:spChg>
        <pc:spChg chg="add mod">
          <ac:chgData name="Erich Allan Noack" userId="47a45b00-4cc6-4408-9449-539bde8cfe9d" providerId="ADAL" clId="{204B3E97-9B30-4DB8-9D5A-637F04D7E220}" dt="2021-12-02T22:36:32.783" v="859" actId="2711"/>
          <ac:spMkLst>
            <pc:docMk/>
            <pc:sldMk cId="4129753806" sldId="257"/>
            <ac:spMk id="243" creationId="{2977434D-6B16-430B-8A6A-B36092A7A83A}"/>
          </ac:spMkLst>
        </pc:spChg>
        <pc:spChg chg="add del mod">
          <ac:chgData name="Erich Allan Noack" userId="47a45b00-4cc6-4408-9449-539bde8cfe9d" providerId="ADAL" clId="{204B3E97-9B30-4DB8-9D5A-637F04D7E220}" dt="2021-12-02T21:47:00.338" v="394"/>
          <ac:spMkLst>
            <pc:docMk/>
            <pc:sldMk cId="4129753806" sldId="257"/>
            <ac:spMk id="243" creationId="{FAAFBA9D-0F81-4B14-BC61-79B2CC6485AA}"/>
          </ac:spMkLst>
        </pc:spChg>
        <pc:spChg chg="add mod">
          <ac:chgData name="Erich Allan Noack" userId="47a45b00-4cc6-4408-9449-539bde8cfe9d" providerId="ADAL" clId="{204B3E97-9B30-4DB8-9D5A-637F04D7E220}" dt="2021-12-02T22:36:59.939" v="863" actId="1037"/>
          <ac:spMkLst>
            <pc:docMk/>
            <pc:sldMk cId="4129753806" sldId="257"/>
            <ac:spMk id="244" creationId="{135BA77A-84C7-40FA-847A-E390DB7FA25A}"/>
          </ac:spMkLst>
        </pc:spChg>
        <pc:spChg chg="mod">
          <ac:chgData name="Erich Allan Noack" userId="47a45b00-4cc6-4408-9449-539bde8cfe9d" providerId="ADAL" clId="{204B3E97-9B30-4DB8-9D5A-637F04D7E220}" dt="2021-12-02T21:46:58.211" v="393"/>
          <ac:spMkLst>
            <pc:docMk/>
            <pc:sldMk cId="4129753806" sldId="257"/>
            <ac:spMk id="245" creationId="{B715CE34-BD01-4FE1-88B5-3A74935E4D11}"/>
          </ac:spMkLst>
        </pc:spChg>
        <pc:spChg chg="mod">
          <ac:chgData name="Erich Allan Noack" userId="47a45b00-4cc6-4408-9449-539bde8cfe9d" providerId="ADAL" clId="{204B3E97-9B30-4DB8-9D5A-637F04D7E220}" dt="2021-12-02T21:46:58.211" v="393"/>
          <ac:spMkLst>
            <pc:docMk/>
            <pc:sldMk cId="4129753806" sldId="257"/>
            <ac:spMk id="247" creationId="{BBC643AE-3831-454A-9D19-5EBB8B49CE82}"/>
          </ac:spMkLst>
        </pc:spChg>
        <pc:spChg chg="mod">
          <ac:chgData name="Erich Allan Noack" userId="47a45b00-4cc6-4408-9449-539bde8cfe9d" providerId="ADAL" clId="{204B3E97-9B30-4DB8-9D5A-637F04D7E220}" dt="2021-12-02T21:46:58.211" v="393"/>
          <ac:spMkLst>
            <pc:docMk/>
            <pc:sldMk cId="4129753806" sldId="257"/>
            <ac:spMk id="248" creationId="{D4D7F14A-4A5E-4049-86CA-FDDA0D869AE2}"/>
          </ac:spMkLst>
        </pc:spChg>
        <pc:spChg chg="mod">
          <ac:chgData name="Erich Allan Noack" userId="47a45b00-4cc6-4408-9449-539bde8cfe9d" providerId="ADAL" clId="{204B3E97-9B30-4DB8-9D5A-637F04D7E220}" dt="2021-12-02T21:46:58.211" v="393"/>
          <ac:spMkLst>
            <pc:docMk/>
            <pc:sldMk cId="4129753806" sldId="257"/>
            <ac:spMk id="249" creationId="{B4BDEDED-E11F-45B8-9DDB-447E4EB0C7EF}"/>
          </ac:spMkLst>
        </pc:spChg>
        <pc:spChg chg="mod">
          <ac:chgData name="Erich Allan Noack" userId="47a45b00-4cc6-4408-9449-539bde8cfe9d" providerId="ADAL" clId="{204B3E97-9B30-4DB8-9D5A-637F04D7E220}" dt="2021-12-02T21:46:58.211" v="393"/>
          <ac:spMkLst>
            <pc:docMk/>
            <pc:sldMk cId="4129753806" sldId="257"/>
            <ac:spMk id="250" creationId="{520357CB-5642-4AC5-A103-A731D93D1C88}"/>
          </ac:spMkLst>
        </pc:spChg>
        <pc:spChg chg="mod">
          <ac:chgData name="Erich Allan Noack" userId="47a45b00-4cc6-4408-9449-539bde8cfe9d" providerId="ADAL" clId="{204B3E97-9B30-4DB8-9D5A-637F04D7E220}" dt="2021-12-02T21:46:58.211" v="393"/>
          <ac:spMkLst>
            <pc:docMk/>
            <pc:sldMk cId="4129753806" sldId="257"/>
            <ac:spMk id="251" creationId="{6361284C-C201-4EDB-B27E-A43AF2457E2E}"/>
          </ac:spMkLst>
        </pc:spChg>
        <pc:spChg chg="mod">
          <ac:chgData name="Erich Allan Noack" userId="47a45b00-4cc6-4408-9449-539bde8cfe9d" providerId="ADAL" clId="{204B3E97-9B30-4DB8-9D5A-637F04D7E220}" dt="2021-12-02T21:46:58.211" v="393"/>
          <ac:spMkLst>
            <pc:docMk/>
            <pc:sldMk cId="4129753806" sldId="257"/>
            <ac:spMk id="252" creationId="{5539E41C-63DE-4ECE-A520-043EA7A934C9}"/>
          </ac:spMkLst>
        </pc:spChg>
        <pc:spChg chg="add del mod">
          <ac:chgData name="Erich Allan Noack" userId="47a45b00-4cc6-4408-9449-539bde8cfe9d" providerId="ADAL" clId="{204B3E97-9B30-4DB8-9D5A-637F04D7E220}" dt="2021-12-02T21:47:00.338" v="394"/>
          <ac:spMkLst>
            <pc:docMk/>
            <pc:sldMk cId="4129753806" sldId="257"/>
            <ac:spMk id="253" creationId="{1121E2B5-7977-4752-9CE8-FB537D3BE5E5}"/>
          </ac:spMkLst>
        </pc:spChg>
        <pc:spChg chg="add del mod">
          <ac:chgData name="Erich Allan Noack" userId="47a45b00-4cc6-4408-9449-539bde8cfe9d" providerId="ADAL" clId="{204B3E97-9B30-4DB8-9D5A-637F04D7E220}" dt="2021-12-02T21:47:00.338" v="394"/>
          <ac:spMkLst>
            <pc:docMk/>
            <pc:sldMk cId="4129753806" sldId="257"/>
            <ac:spMk id="254" creationId="{D1843539-F534-4BA5-8FE9-8F8981F26580}"/>
          </ac:spMkLst>
        </pc:spChg>
        <pc:spChg chg="mod">
          <ac:chgData name="Erich Allan Noack" userId="47a45b00-4cc6-4408-9449-539bde8cfe9d" providerId="ADAL" clId="{204B3E97-9B30-4DB8-9D5A-637F04D7E220}" dt="2021-12-02T21:46:58.211" v="393"/>
          <ac:spMkLst>
            <pc:docMk/>
            <pc:sldMk cId="4129753806" sldId="257"/>
            <ac:spMk id="256" creationId="{2D3A0C2F-1428-4929-A7B8-6646484DBA6E}"/>
          </ac:spMkLst>
        </pc:spChg>
        <pc:spChg chg="mod">
          <ac:chgData name="Erich Allan Noack" userId="47a45b00-4cc6-4408-9449-539bde8cfe9d" providerId="ADAL" clId="{204B3E97-9B30-4DB8-9D5A-637F04D7E220}" dt="2021-12-02T21:46:58.211" v="393"/>
          <ac:spMkLst>
            <pc:docMk/>
            <pc:sldMk cId="4129753806" sldId="257"/>
            <ac:spMk id="258" creationId="{B596E4E5-A33B-4E04-8A58-90C7F2D7BC6B}"/>
          </ac:spMkLst>
        </pc:spChg>
        <pc:spChg chg="mod">
          <ac:chgData name="Erich Allan Noack" userId="47a45b00-4cc6-4408-9449-539bde8cfe9d" providerId="ADAL" clId="{204B3E97-9B30-4DB8-9D5A-637F04D7E220}" dt="2021-12-02T21:46:58.211" v="393"/>
          <ac:spMkLst>
            <pc:docMk/>
            <pc:sldMk cId="4129753806" sldId="257"/>
            <ac:spMk id="259" creationId="{21D49669-DE67-4DA4-A17A-F5CE0057E105}"/>
          </ac:spMkLst>
        </pc:spChg>
        <pc:spChg chg="mod">
          <ac:chgData name="Erich Allan Noack" userId="47a45b00-4cc6-4408-9449-539bde8cfe9d" providerId="ADAL" clId="{204B3E97-9B30-4DB8-9D5A-637F04D7E220}" dt="2021-12-02T21:46:58.211" v="393"/>
          <ac:spMkLst>
            <pc:docMk/>
            <pc:sldMk cId="4129753806" sldId="257"/>
            <ac:spMk id="260" creationId="{34C2A1A2-6A76-4A94-A2FE-EFC6C645D8E1}"/>
          </ac:spMkLst>
        </pc:spChg>
        <pc:spChg chg="mod">
          <ac:chgData name="Erich Allan Noack" userId="47a45b00-4cc6-4408-9449-539bde8cfe9d" providerId="ADAL" clId="{204B3E97-9B30-4DB8-9D5A-637F04D7E220}" dt="2021-12-02T21:46:58.211" v="393"/>
          <ac:spMkLst>
            <pc:docMk/>
            <pc:sldMk cId="4129753806" sldId="257"/>
            <ac:spMk id="261" creationId="{40D99226-819C-4F83-9D3C-152F14C6A76B}"/>
          </ac:spMkLst>
        </pc:spChg>
        <pc:spChg chg="mod">
          <ac:chgData name="Erich Allan Noack" userId="47a45b00-4cc6-4408-9449-539bde8cfe9d" providerId="ADAL" clId="{204B3E97-9B30-4DB8-9D5A-637F04D7E220}" dt="2021-12-02T21:46:58.211" v="393"/>
          <ac:spMkLst>
            <pc:docMk/>
            <pc:sldMk cId="4129753806" sldId="257"/>
            <ac:spMk id="262" creationId="{2FD232A9-415D-402D-8D77-98A7467B46B0}"/>
          </ac:spMkLst>
        </pc:spChg>
        <pc:spChg chg="add mod">
          <ac:chgData name="Erich Allan Noack" userId="47a45b00-4cc6-4408-9449-539bde8cfe9d" providerId="ADAL" clId="{204B3E97-9B30-4DB8-9D5A-637F04D7E220}" dt="2021-12-02T22:36:50.659" v="861" actId="2711"/>
          <ac:spMkLst>
            <pc:docMk/>
            <pc:sldMk cId="4129753806" sldId="257"/>
            <ac:spMk id="262" creationId="{DE28380C-8906-4465-AE22-81CFC7B2EE3C}"/>
          </ac:spMkLst>
        </pc:spChg>
        <pc:spChg chg="mod">
          <ac:chgData name="Erich Allan Noack" userId="47a45b00-4cc6-4408-9449-539bde8cfe9d" providerId="ADAL" clId="{204B3E97-9B30-4DB8-9D5A-637F04D7E220}" dt="2021-12-02T21:46:58.211" v="393"/>
          <ac:spMkLst>
            <pc:docMk/>
            <pc:sldMk cId="4129753806" sldId="257"/>
            <ac:spMk id="263" creationId="{79C483C0-928F-40DB-A92F-C7A01713F28A}"/>
          </ac:spMkLst>
        </pc:spChg>
        <pc:spChg chg="add del mod">
          <ac:chgData name="Erich Allan Noack" userId="47a45b00-4cc6-4408-9449-539bde8cfe9d" providerId="ADAL" clId="{204B3E97-9B30-4DB8-9D5A-637F04D7E220}" dt="2021-12-02T21:47:00.338" v="394"/>
          <ac:spMkLst>
            <pc:docMk/>
            <pc:sldMk cId="4129753806" sldId="257"/>
            <ac:spMk id="264" creationId="{0AEE7857-C9F8-437D-BB52-E44714781680}"/>
          </ac:spMkLst>
        </pc:spChg>
        <pc:spChg chg="mod topLvl">
          <ac:chgData name="Erich Allan Noack" userId="47a45b00-4cc6-4408-9449-539bde8cfe9d" providerId="ADAL" clId="{204B3E97-9B30-4DB8-9D5A-637F04D7E220}" dt="2021-12-02T22:05:05.888" v="624" actId="14100"/>
          <ac:spMkLst>
            <pc:docMk/>
            <pc:sldMk cId="4129753806" sldId="257"/>
            <ac:spMk id="264" creationId="{837AC2DA-C1B5-4A20-9600-87FE5AF9984F}"/>
          </ac:spMkLst>
        </pc:spChg>
        <pc:spChg chg="mod topLvl">
          <ac:chgData name="Erich Allan Noack" userId="47a45b00-4cc6-4408-9449-539bde8cfe9d" providerId="ADAL" clId="{204B3E97-9B30-4DB8-9D5A-637F04D7E220}" dt="2021-12-02T22:06:46.047" v="686" actId="14100"/>
          <ac:spMkLst>
            <pc:docMk/>
            <pc:sldMk cId="4129753806" sldId="257"/>
            <ac:spMk id="266" creationId="{657DF248-B25F-477A-AA30-E9374D67F83F}"/>
          </ac:spMkLst>
        </pc:spChg>
        <pc:spChg chg="mod">
          <ac:chgData name="Erich Allan Noack" userId="47a45b00-4cc6-4408-9449-539bde8cfe9d" providerId="ADAL" clId="{204B3E97-9B30-4DB8-9D5A-637F04D7E220}" dt="2021-12-02T21:46:58.211" v="393"/>
          <ac:spMkLst>
            <pc:docMk/>
            <pc:sldMk cId="4129753806" sldId="257"/>
            <ac:spMk id="266" creationId="{AFC05E6A-D728-420F-BBD2-E4C768F703B6}"/>
          </ac:spMkLst>
        </pc:spChg>
        <pc:spChg chg="mod topLvl">
          <ac:chgData name="Erich Allan Noack" userId="47a45b00-4cc6-4408-9449-539bde8cfe9d" providerId="ADAL" clId="{204B3E97-9B30-4DB8-9D5A-637F04D7E220}" dt="2021-12-02T22:05:05.888" v="624" actId="14100"/>
          <ac:spMkLst>
            <pc:docMk/>
            <pc:sldMk cId="4129753806" sldId="257"/>
            <ac:spMk id="268" creationId="{2DD4EEE5-5E9A-4300-A756-EE09A55EE7D6}"/>
          </ac:spMkLst>
        </pc:spChg>
        <pc:spChg chg="mod">
          <ac:chgData name="Erich Allan Noack" userId="47a45b00-4cc6-4408-9449-539bde8cfe9d" providerId="ADAL" clId="{204B3E97-9B30-4DB8-9D5A-637F04D7E220}" dt="2021-12-02T21:46:58.211" v="393"/>
          <ac:spMkLst>
            <pc:docMk/>
            <pc:sldMk cId="4129753806" sldId="257"/>
            <ac:spMk id="268" creationId="{610EE763-F1C5-4EDC-B4FC-D3080C90E095}"/>
          </ac:spMkLst>
        </pc:spChg>
        <pc:spChg chg="mod topLvl">
          <ac:chgData name="Erich Allan Noack" userId="47a45b00-4cc6-4408-9449-539bde8cfe9d" providerId="ADAL" clId="{204B3E97-9B30-4DB8-9D5A-637F04D7E220}" dt="2021-12-02T22:05:05.888" v="624" actId="14100"/>
          <ac:spMkLst>
            <pc:docMk/>
            <pc:sldMk cId="4129753806" sldId="257"/>
            <ac:spMk id="269" creationId="{31D4E118-C801-45BE-9EAE-E7F355AFAF52}"/>
          </ac:spMkLst>
        </pc:spChg>
        <pc:spChg chg="mod">
          <ac:chgData name="Erich Allan Noack" userId="47a45b00-4cc6-4408-9449-539bde8cfe9d" providerId="ADAL" clId="{204B3E97-9B30-4DB8-9D5A-637F04D7E220}" dt="2021-12-02T21:46:58.211" v="393"/>
          <ac:spMkLst>
            <pc:docMk/>
            <pc:sldMk cId="4129753806" sldId="257"/>
            <ac:spMk id="269" creationId="{BC642B8A-4C48-4872-B89A-4D96C94FA928}"/>
          </ac:spMkLst>
        </pc:spChg>
        <pc:spChg chg="mod">
          <ac:chgData name="Erich Allan Noack" userId="47a45b00-4cc6-4408-9449-539bde8cfe9d" providerId="ADAL" clId="{204B3E97-9B30-4DB8-9D5A-637F04D7E220}" dt="2021-12-02T22:04:56.853" v="623" actId="165"/>
          <ac:spMkLst>
            <pc:docMk/>
            <pc:sldMk cId="4129753806" sldId="257"/>
            <ac:spMk id="270" creationId="{09C148C2-36AD-4AED-A223-BB9DAF352F11}"/>
          </ac:spMkLst>
        </pc:spChg>
        <pc:spChg chg="mod">
          <ac:chgData name="Erich Allan Noack" userId="47a45b00-4cc6-4408-9449-539bde8cfe9d" providerId="ADAL" clId="{204B3E97-9B30-4DB8-9D5A-637F04D7E220}" dt="2021-12-02T21:46:58.211" v="393"/>
          <ac:spMkLst>
            <pc:docMk/>
            <pc:sldMk cId="4129753806" sldId="257"/>
            <ac:spMk id="270" creationId="{6C1C19B9-C998-4865-84EE-E49434C580DE}"/>
          </ac:spMkLst>
        </pc:spChg>
        <pc:spChg chg="mod">
          <ac:chgData name="Erich Allan Noack" userId="47a45b00-4cc6-4408-9449-539bde8cfe9d" providerId="ADAL" clId="{204B3E97-9B30-4DB8-9D5A-637F04D7E220}" dt="2021-12-02T22:04:56.853" v="623" actId="165"/>
          <ac:spMkLst>
            <pc:docMk/>
            <pc:sldMk cId="4129753806" sldId="257"/>
            <ac:spMk id="271" creationId="{A83917CC-D0B4-45BA-B323-260903BDBCE6}"/>
          </ac:spMkLst>
        </pc:spChg>
        <pc:spChg chg="mod">
          <ac:chgData name="Erich Allan Noack" userId="47a45b00-4cc6-4408-9449-539bde8cfe9d" providerId="ADAL" clId="{204B3E97-9B30-4DB8-9D5A-637F04D7E220}" dt="2021-12-02T21:46:58.211" v="393"/>
          <ac:spMkLst>
            <pc:docMk/>
            <pc:sldMk cId="4129753806" sldId="257"/>
            <ac:spMk id="271" creationId="{D53ED31F-5950-4555-A5C2-3EBD34438B9D}"/>
          </ac:spMkLst>
        </pc:spChg>
        <pc:spChg chg="mod">
          <ac:chgData name="Erich Allan Noack" userId="47a45b00-4cc6-4408-9449-539bde8cfe9d" providerId="ADAL" clId="{204B3E97-9B30-4DB8-9D5A-637F04D7E220}" dt="2021-12-02T22:04:56.853" v="623" actId="165"/>
          <ac:spMkLst>
            <pc:docMk/>
            <pc:sldMk cId="4129753806" sldId="257"/>
            <ac:spMk id="272" creationId="{A64BD315-32E3-40C5-A8BA-3B1D51CD0A9E}"/>
          </ac:spMkLst>
        </pc:spChg>
        <pc:spChg chg="mod">
          <ac:chgData name="Erich Allan Noack" userId="47a45b00-4cc6-4408-9449-539bde8cfe9d" providerId="ADAL" clId="{204B3E97-9B30-4DB8-9D5A-637F04D7E220}" dt="2021-12-02T21:46:58.211" v="393"/>
          <ac:spMkLst>
            <pc:docMk/>
            <pc:sldMk cId="4129753806" sldId="257"/>
            <ac:spMk id="272" creationId="{E976F966-3259-49AF-9785-666791C959F8}"/>
          </ac:spMkLst>
        </pc:spChg>
        <pc:spChg chg="mod">
          <ac:chgData name="Erich Allan Noack" userId="47a45b00-4cc6-4408-9449-539bde8cfe9d" providerId="ADAL" clId="{204B3E97-9B30-4DB8-9D5A-637F04D7E220}" dt="2021-12-02T22:04:56.853" v="623" actId="165"/>
          <ac:spMkLst>
            <pc:docMk/>
            <pc:sldMk cId="4129753806" sldId="257"/>
            <ac:spMk id="273" creationId="{159FC5CC-FE76-4DFA-9DA7-977842ACC610}"/>
          </ac:spMkLst>
        </pc:spChg>
        <pc:spChg chg="mod">
          <ac:chgData name="Erich Allan Noack" userId="47a45b00-4cc6-4408-9449-539bde8cfe9d" providerId="ADAL" clId="{204B3E97-9B30-4DB8-9D5A-637F04D7E220}" dt="2021-12-02T21:46:58.211" v="393"/>
          <ac:spMkLst>
            <pc:docMk/>
            <pc:sldMk cId="4129753806" sldId="257"/>
            <ac:spMk id="273" creationId="{78E6A49A-8617-4D05-9B55-F9AE33DAC2D5}"/>
          </ac:spMkLst>
        </pc:spChg>
        <pc:spChg chg="add del mod">
          <ac:chgData name="Erich Allan Noack" userId="47a45b00-4cc6-4408-9449-539bde8cfe9d" providerId="ADAL" clId="{204B3E97-9B30-4DB8-9D5A-637F04D7E220}" dt="2021-12-02T21:47:00.338" v="394"/>
          <ac:spMkLst>
            <pc:docMk/>
            <pc:sldMk cId="4129753806" sldId="257"/>
            <ac:spMk id="274" creationId="{5AFBC875-365D-412D-9274-9CCB68960266}"/>
          </ac:spMkLst>
        </pc:spChg>
        <pc:spChg chg="mod">
          <ac:chgData name="Erich Allan Noack" userId="47a45b00-4cc6-4408-9449-539bde8cfe9d" providerId="ADAL" clId="{204B3E97-9B30-4DB8-9D5A-637F04D7E220}" dt="2021-12-02T22:04:56.853" v="623" actId="165"/>
          <ac:spMkLst>
            <pc:docMk/>
            <pc:sldMk cId="4129753806" sldId="257"/>
            <ac:spMk id="274" creationId="{C4B1BBDB-28DC-4E31-98E8-0826E6D94C21}"/>
          </ac:spMkLst>
        </pc:spChg>
        <pc:spChg chg="add mod">
          <ac:chgData name="Erich Allan Noack" userId="47a45b00-4cc6-4408-9449-539bde8cfe9d" providerId="ADAL" clId="{204B3E97-9B30-4DB8-9D5A-637F04D7E220}" dt="2021-12-02T21:47:45.107" v="416" actId="1076"/>
          <ac:spMkLst>
            <pc:docMk/>
            <pc:sldMk cId="4129753806" sldId="257"/>
            <ac:spMk id="278" creationId="{4DE8543B-4BB1-4C49-A278-C7717C5D0498}"/>
          </ac:spMkLst>
        </pc:spChg>
        <pc:spChg chg="add mod">
          <ac:chgData name="Erich Allan Noack" userId="47a45b00-4cc6-4408-9449-539bde8cfe9d" providerId="ADAL" clId="{204B3E97-9B30-4DB8-9D5A-637F04D7E220}" dt="2021-12-02T22:35:41.347" v="853" actId="2711"/>
          <ac:spMkLst>
            <pc:docMk/>
            <pc:sldMk cId="4129753806" sldId="257"/>
            <ac:spMk id="329" creationId="{AEF2CE85-27C1-4750-ACC7-0427716E9431}"/>
          </ac:spMkLst>
        </pc:spChg>
        <pc:spChg chg="mod">
          <ac:chgData name="Erich Allan Noack" userId="47a45b00-4cc6-4408-9449-539bde8cfe9d" providerId="ADAL" clId="{204B3E97-9B30-4DB8-9D5A-637F04D7E220}" dt="2021-12-02T22:03:49.127" v="611" actId="404"/>
          <ac:spMkLst>
            <pc:docMk/>
            <pc:sldMk cId="4129753806" sldId="257"/>
            <ac:spMk id="418" creationId="{26AB5936-5766-4897-A187-F3ECF59A150F}"/>
          </ac:spMkLst>
        </pc:spChg>
        <pc:spChg chg="mod">
          <ac:chgData name="Erich Allan Noack" userId="47a45b00-4cc6-4408-9449-539bde8cfe9d" providerId="ADAL" clId="{204B3E97-9B30-4DB8-9D5A-637F04D7E220}" dt="2021-12-02T22:06:30.232" v="685" actId="1076"/>
          <ac:spMkLst>
            <pc:docMk/>
            <pc:sldMk cId="4129753806" sldId="257"/>
            <ac:spMk id="424" creationId="{F5FF305F-D69B-421B-8E20-D630BB1D0CFC}"/>
          </ac:spMkLst>
        </pc:spChg>
        <pc:spChg chg="mod">
          <ac:chgData name="Erich Allan Noack" userId="47a45b00-4cc6-4408-9449-539bde8cfe9d" providerId="ADAL" clId="{204B3E97-9B30-4DB8-9D5A-637F04D7E220}" dt="2021-12-02T22:05:17.109" v="626"/>
          <ac:spMkLst>
            <pc:docMk/>
            <pc:sldMk cId="4129753806" sldId="257"/>
            <ac:spMk id="426" creationId="{C4E99046-0D95-44D4-A3D2-223A80F559F1}"/>
          </ac:spMkLst>
        </pc:spChg>
        <pc:spChg chg="mod">
          <ac:chgData name="Erich Allan Noack" userId="47a45b00-4cc6-4408-9449-539bde8cfe9d" providerId="ADAL" clId="{204B3E97-9B30-4DB8-9D5A-637F04D7E220}" dt="2021-12-02T22:05:17.109" v="626"/>
          <ac:spMkLst>
            <pc:docMk/>
            <pc:sldMk cId="4129753806" sldId="257"/>
            <ac:spMk id="427" creationId="{9F1E96CE-91C1-4415-BD1E-581A77A1B7F8}"/>
          </ac:spMkLst>
        </pc:spChg>
        <pc:spChg chg="mod">
          <ac:chgData name="Erich Allan Noack" userId="47a45b00-4cc6-4408-9449-539bde8cfe9d" providerId="ADAL" clId="{204B3E97-9B30-4DB8-9D5A-637F04D7E220}" dt="2021-12-02T22:05:17.109" v="626"/>
          <ac:spMkLst>
            <pc:docMk/>
            <pc:sldMk cId="4129753806" sldId="257"/>
            <ac:spMk id="428" creationId="{3FD109A0-8DF7-410C-90B8-4EE8539F164F}"/>
          </ac:spMkLst>
        </pc:spChg>
        <pc:spChg chg="mod">
          <ac:chgData name="Erich Allan Noack" userId="47a45b00-4cc6-4408-9449-539bde8cfe9d" providerId="ADAL" clId="{204B3E97-9B30-4DB8-9D5A-637F04D7E220}" dt="2021-12-02T22:07:56.299" v="687"/>
          <ac:spMkLst>
            <pc:docMk/>
            <pc:sldMk cId="4129753806" sldId="257"/>
            <ac:spMk id="471" creationId="{AAD81BB6-738C-4378-AC06-D31EF8B2E702}"/>
          </ac:spMkLst>
        </pc:spChg>
        <pc:spChg chg="mod">
          <ac:chgData name="Erich Allan Noack" userId="47a45b00-4cc6-4408-9449-539bde8cfe9d" providerId="ADAL" clId="{204B3E97-9B30-4DB8-9D5A-637F04D7E220}" dt="2021-12-02T22:07:56.299" v="687"/>
          <ac:spMkLst>
            <pc:docMk/>
            <pc:sldMk cId="4129753806" sldId="257"/>
            <ac:spMk id="473" creationId="{C665420A-4AC2-472C-84E2-C6870FFDECA1}"/>
          </ac:spMkLst>
        </pc:spChg>
        <pc:spChg chg="mod">
          <ac:chgData name="Erich Allan Noack" userId="47a45b00-4cc6-4408-9449-539bde8cfe9d" providerId="ADAL" clId="{204B3E97-9B30-4DB8-9D5A-637F04D7E220}" dt="2021-12-02T22:07:56.299" v="687"/>
          <ac:spMkLst>
            <pc:docMk/>
            <pc:sldMk cId="4129753806" sldId="257"/>
            <ac:spMk id="475" creationId="{3EA45B41-647A-4210-8653-B63FF2A6536F}"/>
          </ac:spMkLst>
        </pc:spChg>
        <pc:spChg chg="mod">
          <ac:chgData name="Erich Allan Noack" userId="47a45b00-4cc6-4408-9449-539bde8cfe9d" providerId="ADAL" clId="{204B3E97-9B30-4DB8-9D5A-637F04D7E220}" dt="2021-12-02T22:07:56.299" v="687"/>
          <ac:spMkLst>
            <pc:docMk/>
            <pc:sldMk cId="4129753806" sldId="257"/>
            <ac:spMk id="476" creationId="{A2E4F89D-3831-4DA6-8E7D-160028C91CB7}"/>
          </ac:spMkLst>
        </pc:spChg>
        <pc:spChg chg="mod">
          <ac:chgData name="Erich Allan Noack" userId="47a45b00-4cc6-4408-9449-539bde8cfe9d" providerId="ADAL" clId="{204B3E97-9B30-4DB8-9D5A-637F04D7E220}" dt="2021-12-02T22:07:56.299" v="687"/>
          <ac:spMkLst>
            <pc:docMk/>
            <pc:sldMk cId="4129753806" sldId="257"/>
            <ac:spMk id="477" creationId="{CAEBBBFC-1D6E-45D8-A5C3-CF888BFA0D2C}"/>
          </ac:spMkLst>
        </pc:spChg>
        <pc:spChg chg="mod">
          <ac:chgData name="Erich Allan Noack" userId="47a45b00-4cc6-4408-9449-539bde8cfe9d" providerId="ADAL" clId="{204B3E97-9B30-4DB8-9D5A-637F04D7E220}" dt="2021-12-02T22:07:56.299" v="687"/>
          <ac:spMkLst>
            <pc:docMk/>
            <pc:sldMk cId="4129753806" sldId="257"/>
            <ac:spMk id="478" creationId="{125A9720-FA7F-4465-9885-BC6572AB16ED}"/>
          </ac:spMkLst>
        </pc:spChg>
        <pc:spChg chg="mod">
          <ac:chgData name="Erich Allan Noack" userId="47a45b00-4cc6-4408-9449-539bde8cfe9d" providerId="ADAL" clId="{204B3E97-9B30-4DB8-9D5A-637F04D7E220}" dt="2021-12-02T22:07:56.299" v="687"/>
          <ac:spMkLst>
            <pc:docMk/>
            <pc:sldMk cId="4129753806" sldId="257"/>
            <ac:spMk id="479" creationId="{E03720D5-F917-475F-A724-44F40D3EA64B}"/>
          </ac:spMkLst>
        </pc:spChg>
        <pc:spChg chg="mod">
          <ac:chgData name="Erich Allan Noack" userId="47a45b00-4cc6-4408-9449-539bde8cfe9d" providerId="ADAL" clId="{204B3E97-9B30-4DB8-9D5A-637F04D7E220}" dt="2021-12-02T22:07:56.299" v="687"/>
          <ac:spMkLst>
            <pc:docMk/>
            <pc:sldMk cId="4129753806" sldId="257"/>
            <ac:spMk id="480" creationId="{D08EB13C-5D8B-4EDA-B5FB-4801D42F70E2}"/>
          </ac:spMkLst>
        </pc:spChg>
        <pc:spChg chg="mod">
          <ac:chgData name="Erich Allan Noack" userId="47a45b00-4cc6-4408-9449-539bde8cfe9d" providerId="ADAL" clId="{204B3E97-9B30-4DB8-9D5A-637F04D7E220}" dt="2021-12-02T22:07:56.299" v="687"/>
          <ac:spMkLst>
            <pc:docMk/>
            <pc:sldMk cId="4129753806" sldId="257"/>
            <ac:spMk id="481" creationId="{6054B57E-4AFA-4573-8E64-79F57A645914}"/>
          </ac:spMkLst>
        </pc:spChg>
        <pc:spChg chg="add del mod">
          <ac:chgData name="Erich Allan Noack" userId="47a45b00-4cc6-4408-9449-539bde8cfe9d" providerId="ADAL" clId="{204B3E97-9B30-4DB8-9D5A-637F04D7E220}" dt="2021-12-02T22:08:05.781" v="688"/>
          <ac:spMkLst>
            <pc:docMk/>
            <pc:sldMk cId="4129753806" sldId="257"/>
            <ac:spMk id="499" creationId="{CA514DD4-0398-4833-8BF5-BDC23A40A0E2}"/>
          </ac:spMkLst>
        </pc:spChg>
        <pc:spChg chg="add del mod">
          <ac:chgData name="Erich Allan Noack" userId="47a45b00-4cc6-4408-9449-539bde8cfe9d" providerId="ADAL" clId="{204B3E97-9B30-4DB8-9D5A-637F04D7E220}" dt="2021-12-02T22:08:05.781" v="688"/>
          <ac:spMkLst>
            <pc:docMk/>
            <pc:sldMk cId="4129753806" sldId="257"/>
            <ac:spMk id="500" creationId="{37FB87D1-1728-4716-B04D-FD6637375C38}"/>
          </ac:spMkLst>
        </pc:spChg>
        <pc:spChg chg="del mod topLvl">
          <ac:chgData name="Erich Allan Noack" userId="47a45b00-4cc6-4408-9449-539bde8cfe9d" providerId="ADAL" clId="{204B3E97-9B30-4DB8-9D5A-637F04D7E220}" dt="2021-12-02T22:14:20.967" v="730" actId="478"/>
          <ac:spMkLst>
            <pc:docMk/>
            <pc:sldMk cId="4129753806" sldId="257"/>
            <ac:spMk id="502" creationId="{7B99ACE0-78C7-405F-BD74-4B92DEF6EC64}"/>
          </ac:spMkLst>
        </pc:spChg>
        <pc:spChg chg="del mod topLvl">
          <ac:chgData name="Erich Allan Noack" userId="47a45b00-4cc6-4408-9449-539bde8cfe9d" providerId="ADAL" clId="{204B3E97-9B30-4DB8-9D5A-637F04D7E220}" dt="2021-12-02T22:14:15.139" v="727" actId="478"/>
          <ac:spMkLst>
            <pc:docMk/>
            <pc:sldMk cId="4129753806" sldId="257"/>
            <ac:spMk id="504" creationId="{2299197C-71AD-4131-B960-220BE1930A34}"/>
          </ac:spMkLst>
        </pc:spChg>
        <pc:spChg chg="del mod topLvl">
          <ac:chgData name="Erich Allan Noack" userId="47a45b00-4cc6-4408-9449-539bde8cfe9d" providerId="ADAL" clId="{204B3E97-9B30-4DB8-9D5A-637F04D7E220}" dt="2021-12-02T22:14:17.255" v="728" actId="478"/>
          <ac:spMkLst>
            <pc:docMk/>
            <pc:sldMk cId="4129753806" sldId="257"/>
            <ac:spMk id="506" creationId="{F93D659F-46D0-47BB-B7C1-CE874115A52E}"/>
          </ac:spMkLst>
        </pc:spChg>
        <pc:spChg chg="add mod">
          <ac:chgData name="Erich Allan Noack" userId="47a45b00-4cc6-4408-9449-539bde8cfe9d" providerId="ADAL" clId="{204B3E97-9B30-4DB8-9D5A-637F04D7E220}" dt="2021-12-02T22:50:10.692" v="893" actId="207"/>
          <ac:spMkLst>
            <pc:docMk/>
            <pc:sldMk cId="4129753806" sldId="257"/>
            <ac:spMk id="507" creationId="{17DF17A5-D3F9-4C06-B717-0F20FBB86DF5}"/>
          </ac:spMkLst>
        </pc:spChg>
        <pc:spChg chg="del mod topLvl">
          <ac:chgData name="Erich Allan Noack" userId="47a45b00-4cc6-4408-9449-539bde8cfe9d" providerId="ADAL" clId="{204B3E97-9B30-4DB8-9D5A-637F04D7E220}" dt="2021-12-02T22:14:24.044" v="732" actId="478"/>
          <ac:spMkLst>
            <pc:docMk/>
            <pc:sldMk cId="4129753806" sldId="257"/>
            <ac:spMk id="507" creationId="{8BAFD820-352B-4369-B5C8-3AEA405A6131}"/>
          </ac:spMkLst>
        </pc:spChg>
        <pc:spChg chg="mod">
          <ac:chgData name="Erich Allan Noack" userId="47a45b00-4cc6-4408-9449-539bde8cfe9d" providerId="ADAL" clId="{204B3E97-9B30-4DB8-9D5A-637F04D7E220}" dt="2021-12-02T22:09:00.902" v="699" actId="165"/>
          <ac:spMkLst>
            <pc:docMk/>
            <pc:sldMk cId="4129753806" sldId="257"/>
            <ac:spMk id="508" creationId="{D3F90716-43C9-4FEB-B03D-03414CD1BBD6}"/>
          </ac:spMkLst>
        </pc:spChg>
        <pc:spChg chg="mod">
          <ac:chgData name="Erich Allan Noack" userId="47a45b00-4cc6-4408-9449-539bde8cfe9d" providerId="ADAL" clId="{204B3E97-9B30-4DB8-9D5A-637F04D7E220}" dt="2021-12-02T22:09:00.902" v="699" actId="165"/>
          <ac:spMkLst>
            <pc:docMk/>
            <pc:sldMk cId="4129753806" sldId="257"/>
            <ac:spMk id="509" creationId="{BDFD5BE7-38AC-4EA7-97E7-C732DFCA69A2}"/>
          </ac:spMkLst>
        </pc:spChg>
        <pc:spChg chg="mod">
          <ac:chgData name="Erich Allan Noack" userId="47a45b00-4cc6-4408-9449-539bde8cfe9d" providerId="ADAL" clId="{204B3E97-9B30-4DB8-9D5A-637F04D7E220}" dt="2021-12-02T22:09:00.902" v="699" actId="165"/>
          <ac:spMkLst>
            <pc:docMk/>
            <pc:sldMk cId="4129753806" sldId="257"/>
            <ac:spMk id="510" creationId="{89724E63-61DB-4769-BA34-08A43D7E8072}"/>
          </ac:spMkLst>
        </pc:spChg>
        <pc:spChg chg="mod">
          <ac:chgData name="Erich Allan Noack" userId="47a45b00-4cc6-4408-9449-539bde8cfe9d" providerId="ADAL" clId="{204B3E97-9B30-4DB8-9D5A-637F04D7E220}" dt="2021-12-02T22:09:00.902" v="699" actId="165"/>
          <ac:spMkLst>
            <pc:docMk/>
            <pc:sldMk cId="4129753806" sldId="257"/>
            <ac:spMk id="511" creationId="{77EF4037-4AED-4BED-828B-1BFEF587C06C}"/>
          </ac:spMkLst>
        </pc:spChg>
        <pc:spChg chg="mod">
          <ac:chgData name="Erich Allan Noack" userId="47a45b00-4cc6-4408-9449-539bde8cfe9d" providerId="ADAL" clId="{204B3E97-9B30-4DB8-9D5A-637F04D7E220}" dt="2021-12-02T22:09:00.902" v="699" actId="165"/>
          <ac:spMkLst>
            <pc:docMk/>
            <pc:sldMk cId="4129753806" sldId="257"/>
            <ac:spMk id="512" creationId="{162361EB-846E-41CD-AF0F-209DFC8E063C}"/>
          </ac:spMkLst>
        </pc:spChg>
        <pc:spChg chg="add mod">
          <ac:chgData name="Erich Allan Noack" userId="47a45b00-4cc6-4408-9449-539bde8cfe9d" providerId="ADAL" clId="{204B3E97-9B30-4DB8-9D5A-637F04D7E220}" dt="2021-12-02T22:51:48.596" v="922" actId="1076"/>
          <ac:spMkLst>
            <pc:docMk/>
            <pc:sldMk cId="4129753806" sldId="257"/>
            <ac:spMk id="518" creationId="{E0083398-B2A8-48DE-B805-8835A5BEB74D}"/>
          </ac:spMkLst>
        </pc:spChg>
        <pc:spChg chg="add mod topLvl">
          <ac:chgData name="Erich Allan Noack" userId="47a45b00-4cc6-4408-9449-539bde8cfe9d" providerId="ADAL" clId="{204B3E97-9B30-4DB8-9D5A-637F04D7E220}" dt="2021-12-02T22:08:56.704" v="698" actId="165"/>
          <ac:spMkLst>
            <pc:docMk/>
            <pc:sldMk cId="4129753806" sldId="257"/>
            <ac:spMk id="530" creationId="{81A22CCA-B6C0-4026-B7B2-8A6900BE50E6}"/>
          </ac:spMkLst>
        </pc:spChg>
        <pc:spChg chg="add mod topLvl">
          <ac:chgData name="Erich Allan Noack" userId="47a45b00-4cc6-4408-9449-539bde8cfe9d" providerId="ADAL" clId="{204B3E97-9B30-4DB8-9D5A-637F04D7E220}" dt="2021-12-02T22:13:51.755" v="723" actId="404"/>
          <ac:spMkLst>
            <pc:docMk/>
            <pc:sldMk cId="4129753806" sldId="257"/>
            <ac:spMk id="531" creationId="{E42F77C1-1712-4C38-8C36-EF977212344D}"/>
          </ac:spMkLst>
        </pc:spChg>
        <pc:spChg chg="mod">
          <ac:chgData name="Erich Allan Noack" userId="47a45b00-4cc6-4408-9449-539bde8cfe9d" providerId="ADAL" clId="{204B3E97-9B30-4DB8-9D5A-637F04D7E220}" dt="2021-12-02T22:14:02.014" v="725"/>
          <ac:spMkLst>
            <pc:docMk/>
            <pc:sldMk cId="4129753806" sldId="257"/>
            <ac:spMk id="533" creationId="{BD01A81F-BA3E-4BF3-8F4B-B1C48F4D5621}"/>
          </ac:spMkLst>
        </pc:spChg>
        <pc:spChg chg="mod">
          <ac:chgData name="Erich Allan Noack" userId="47a45b00-4cc6-4408-9449-539bde8cfe9d" providerId="ADAL" clId="{204B3E97-9B30-4DB8-9D5A-637F04D7E220}" dt="2021-12-02T22:14:02.014" v="725"/>
          <ac:spMkLst>
            <pc:docMk/>
            <pc:sldMk cId="4129753806" sldId="257"/>
            <ac:spMk id="534" creationId="{9FD72189-F76A-448D-B5B5-05FEBDBCB5DF}"/>
          </ac:spMkLst>
        </pc:spChg>
        <pc:spChg chg="mod">
          <ac:chgData name="Erich Allan Noack" userId="47a45b00-4cc6-4408-9449-539bde8cfe9d" providerId="ADAL" clId="{204B3E97-9B30-4DB8-9D5A-637F04D7E220}" dt="2021-12-02T22:14:02.014" v="725"/>
          <ac:spMkLst>
            <pc:docMk/>
            <pc:sldMk cId="4129753806" sldId="257"/>
            <ac:spMk id="535" creationId="{922F1C7D-6C39-49CD-B2B7-DCCAB8838FFB}"/>
          </ac:spMkLst>
        </pc:spChg>
        <pc:spChg chg="mod">
          <ac:chgData name="Erich Allan Noack" userId="47a45b00-4cc6-4408-9449-539bde8cfe9d" providerId="ADAL" clId="{204B3E97-9B30-4DB8-9D5A-637F04D7E220}" dt="2021-12-02T22:19:38.576" v="758" actId="165"/>
          <ac:spMkLst>
            <pc:docMk/>
            <pc:sldMk cId="4129753806" sldId="257"/>
            <ac:spMk id="554" creationId="{D8D1EBEF-CC9A-41FF-9C24-AB8E860F55D5}"/>
          </ac:spMkLst>
        </pc:spChg>
        <pc:spChg chg="mod">
          <ac:chgData name="Erich Allan Noack" userId="47a45b00-4cc6-4408-9449-539bde8cfe9d" providerId="ADAL" clId="{204B3E97-9B30-4DB8-9D5A-637F04D7E220}" dt="2021-12-02T22:19:38.576" v="758" actId="165"/>
          <ac:spMkLst>
            <pc:docMk/>
            <pc:sldMk cId="4129753806" sldId="257"/>
            <ac:spMk id="555" creationId="{2E4A4417-03FB-425C-9C78-3541DADE6BEA}"/>
          </ac:spMkLst>
        </pc:spChg>
        <pc:spChg chg="add mod topLvl">
          <ac:chgData name="Erich Allan Noack" userId="47a45b00-4cc6-4408-9449-539bde8cfe9d" providerId="ADAL" clId="{204B3E97-9B30-4DB8-9D5A-637F04D7E220}" dt="2021-12-02T22:20:17.423" v="781" actId="1037"/>
          <ac:spMkLst>
            <pc:docMk/>
            <pc:sldMk cId="4129753806" sldId="257"/>
            <ac:spMk id="556" creationId="{97BF7B39-C750-4590-8B4C-FDFD6ED30FE0}"/>
          </ac:spMkLst>
        </pc:spChg>
        <pc:spChg chg="mod">
          <ac:chgData name="Erich Allan Noack" userId="47a45b00-4cc6-4408-9449-539bde8cfe9d" providerId="ADAL" clId="{204B3E97-9B30-4DB8-9D5A-637F04D7E220}" dt="2021-12-02T22:18:45.876" v="745"/>
          <ac:spMkLst>
            <pc:docMk/>
            <pc:sldMk cId="4129753806" sldId="257"/>
            <ac:spMk id="558" creationId="{C633F7F4-E4AE-4817-A15F-AD6A801FDB66}"/>
          </ac:spMkLst>
        </pc:spChg>
        <pc:spChg chg="mod">
          <ac:chgData name="Erich Allan Noack" userId="47a45b00-4cc6-4408-9449-539bde8cfe9d" providerId="ADAL" clId="{204B3E97-9B30-4DB8-9D5A-637F04D7E220}" dt="2021-12-02T22:18:45.876" v="745"/>
          <ac:spMkLst>
            <pc:docMk/>
            <pc:sldMk cId="4129753806" sldId="257"/>
            <ac:spMk id="559" creationId="{5E2A4571-5F3A-45F8-9521-244E855F0F72}"/>
          </ac:spMkLst>
        </pc:spChg>
        <pc:spChg chg="mod">
          <ac:chgData name="Erich Allan Noack" userId="47a45b00-4cc6-4408-9449-539bde8cfe9d" providerId="ADAL" clId="{204B3E97-9B30-4DB8-9D5A-637F04D7E220}" dt="2021-12-02T22:18:45.876" v="745"/>
          <ac:spMkLst>
            <pc:docMk/>
            <pc:sldMk cId="4129753806" sldId="257"/>
            <ac:spMk id="560" creationId="{DFA30A3E-F313-4154-8146-6463A4B0D32F}"/>
          </ac:spMkLst>
        </pc:spChg>
        <pc:spChg chg="add mod">
          <ac:chgData name="Erich Allan Noack" userId="47a45b00-4cc6-4408-9449-539bde8cfe9d" providerId="ADAL" clId="{204B3E97-9B30-4DB8-9D5A-637F04D7E220}" dt="2021-12-02T22:21:37.393" v="799" actId="1076"/>
          <ac:spMkLst>
            <pc:docMk/>
            <pc:sldMk cId="4129753806" sldId="257"/>
            <ac:spMk id="578" creationId="{894A67FC-FDB6-4512-9B69-B62CE6674BB2}"/>
          </ac:spMkLst>
        </pc:spChg>
        <pc:spChg chg="add mod">
          <ac:chgData name="Erich Allan Noack" userId="47a45b00-4cc6-4408-9449-539bde8cfe9d" providerId="ADAL" clId="{204B3E97-9B30-4DB8-9D5A-637F04D7E220}" dt="2021-12-02T22:23:01.799" v="818" actId="1076"/>
          <ac:spMkLst>
            <pc:docMk/>
            <pc:sldMk cId="4129753806" sldId="257"/>
            <ac:spMk id="579" creationId="{A1ABCD24-8773-4A02-BCE6-0B84C20A2E0E}"/>
          </ac:spMkLst>
        </pc:spChg>
        <pc:spChg chg="mod">
          <ac:chgData name="Erich Allan Noack" userId="47a45b00-4cc6-4408-9449-539bde8cfe9d" providerId="ADAL" clId="{204B3E97-9B30-4DB8-9D5A-637F04D7E220}" dt="2021-12-02T22:21:40.307" v="800"/>
          <ac:spMkLst>
            <pc:docMk/>
            <pc:sldMk cId="4129753806" sldId="257"/>
            <ac:spMk id="581" creationId="{D5C4688B-2664-4B61-8E7F-46B511991736}"/>
          </ac:spMkLst>
        </pc:spChg>
        <pc:spChg chg="mod">
          <ac:chgData name="Erich Allan Noack" userId="47a45b00-4cc6-4408-9449-539bde8cfe9d" providerId="ADAL" clId="{204B3E97-9B30-4DB8-9D5A-637F04D7E220}" dt="2021-12-02T22:21:40.307" v="800"/>
          <ac:spMkLst>
            <pc:docMk/>
            <pc:sldMk cId="4129753806" sldId="257"/>
            <ac:spMk id="582" creationId="{E3E9EEB9-E732-4C27-B701-DD978D4CD2BB}"/>
          </ac:spMkLst>
        </pc:spChg>
        <pc:spChg chg="mod">
          <ac:chgData name="Erich Allan Noack" userId="47a45b00-4cc6-4408-9449-539bde8cfe9d" providerId="ADAL" clId="{204B3E97-9B30-4DB8-9D5A-637F04D7E220}" dt="2021-12-02T22:21:40.307" v="800"/>
          <ac:spMkLst>
            <pc:docMk/>
            <pc:sldMk cId="4129753806" sldId="257"/>
            <ac:spMk id="583" creationId="{B31F25B6-045B-41A9-8063-44BB21A99853}"/>
          </ac:spMkLst>
        </pc:spChg>
        <pc:spChg chg="mod">
          <ac:chgData name="Erich Allan Noack" userId="47a45b00-4cc6-4408-9449-539bde8cfe9d" providerId="ADAL" clId="{204B3E97-9B30-4DB8-9D5A-637F04D7E220}" dt="2021-12-02T22:21:58.863" v="804"/>
          <ac:spMkLst>
            <pc:docMk/>
            <pc:sldMk cId="4129753806" sldId="257"/>
            <ac:spMk id="602" creationId="{6F2C799A-CA36-46AC-8B12-E20F75E1AF7E}"/>
          </ac:spMkLst>
        </pc:spChg>
        <pc:spChg chg="mod">
          <ac:chgData name="Erich Allan Noack" userId="47a45b00-4cc6-4408-9449-539bde8cfe9d" providerId="ADAL" clId="{204B3E97-9B30-4DB8-9D5A-637F04D7E220}" dt="2021-12-02T22:21:58.863" v="804"/>
          <ac:spMkLst>
            <pc:docMk/>
            <pc:sldMk cId="4129753806" sldId="257"/>
            <ac:spMk id="603" creationId="{EAF5DD62-BD1B-4168-855D-02293E586F1E}"/>
          </ac:spMkLst>
        </pc:spChg>
        <pc:spChg chg="mod">
          <ac:chgData name="Erich Allan Noack" userId="47a45b00-4cc6-4408-9449-539bde8cfe9d" providerId="ADAL" clId="{204B3E97-9B30-4DB8-9D5A-637F04D7E220}" dt="2021-12-02T22:21:58.863" v="804"/>
          <ac:spMkLst>
            <pc:docMk/>
            <pc:sldMk cId="4129753806" sldId="257"/>
            <ac:spMk id="604" creationId="{EE08F13C-7ED2-4B8D-A0DB-BEDBB95889C6}"/>
          </ac:spMkLst>
        </pc:spChg>
        <pc:spChg chg="mod">
          <ac:chgData name="Erich Allan Noack" userId="47a45b00-4cc6-4408-9449-539bde8cfe9d" providerId="ADAL" clId="{204B3E97-9B30-4DB8-9D5A-637F04D7E220}" dt="2021-12-02T22:26:19.780" v="846"/>
          <ac:spMkLst>
            <pc:docMk/>
            <pc:sldMk cId="4129753806" sldId="257"/>
            <ac:spMk id="626" creationId="{98293719-DD09-4CC2-BCA3-FFBFFC4F1AB3}"/>
          </ac:spMkLst>
        </pc:spChg>
        <pc:spChg chg="mod">
          <ac:chgData name="Erich Allan Noack" userId="47a45b00-4cc6-4408-9449-539bde8cfe9d" providerId="ADAL" clId="{204B3E97-9B30-4DB8-9D5A-637F04D7E220}" dt="2021-12-02T22:26:19.780" v="846"/>
          <ac:spMkLst>
            <pc:docMk/>
            <pc:sldMk cId="4129753806" sldId="257"/>
            <ac:spMk id="627" creationId="{7F815FB6-656A-442D-AA00-45BD03A5BEF5}"/>
          </ac:spMkLst>
        </pc:spChg>
        <pc:spChg chg="mod">
          <ac:chgData name="Erich Allan Noack" userId="47a45b00-4cc6-4408-9449-539bde8cfe9d" providerId="ADAL" clId="{204B3E97-9B30-4DB8-9D5A-637F04D7E220}" dt="2021-12-02T22:26:19.780" v="846"/>
          <ac:spMkLst>
            <pc:docMk/>
            <pc:sldMk cId="4129753806" sldId="257"/>
            <ac:spMk id="628" creationId="{70AF8277-E985-430A-B411-BF5BCF60CACB}"/>
          </ac:spMkLst>
        </pc:spChg>
        <pc:grpChg chg="del">
          <ac:chgData name="Erich Allan Noack" userId="47a45b00-4cc6-4408-9449-539bde8cfe9d" providerId="ADAL" clId="{204B3E97-9B30-4DB8-9D5A-637F04D7E220}" dt="2021-12-02T22:10:42.842" v="705" actId="478"/>
          <ac:grpSpMkLst>
            <pc:docMk/>
            <pc:sldMk cId="4129753806" sldId="257"/>
            <ac:grpSpMk id="39" creationId="{FC7B84D4-7BE2-4D3C-AD66-2FF1C194D2FB}"/>
          </ac:grpSpMkLst>
        </pc:grpChg>
        <pc:grpChg chg="add del mod">
          <ac:chgData name="Erich Allan Noack" userId="47a45b00-4cc6-4408-9449-539bde8cfe9d" providerId="ADAL" clId="{204B3E97-9B30-4DB8-9D5A-637F04D7E220}" dt="2021-12-02T22:02:19.420" v="568" actId="165"/>
          <ac:grpSpMkLst>
            <pc:docMk/>
            <pc:sldMk cId="4129753806" sldId="257"/>
            <ac:grpSpMk id="41" creationId="{68B81DF8-FF6E-4A23-A95A-6CA4C51C7946}"/>
          </ac:grpSpMkLst>
        </pc:grpChg>
        <pc:grpChg chg="add del mod">
          <ac:chgData name="Erich Allan Noack" userId="47a45b00-4cc6-4408-9449-539bde8cfe9d" providerId="ADAL" clId="{204B3E97-9B30-4DB8-9D5A-637F04D7E220}" dt="2021-12-02T22:03:45.009" v="610" actId="165"/>
          <ac:grpSpMkLst>
            <pc:docMk/>
            <pc:sldMk cId="4129753806" sldId="257"/>
            <ac:grpSpMk id="42" creationId="{8D0B81BB-D1C7-4983-8829-D19D7972124F}"/>
          </ac:grpSpMkLst>
        </pc:grpChg>
        <pc:grpChg chg="add del mod">
          <ac:chgData name="Erich Allan Noack" userId="47a45b00-4cc6-4408-9449-539bde8cfe9d" providerId="ADAL" clId="{204B3E97-9B30-4DB8-9D5A-637F04D7E220}" dt="2021-12-02T22:08:56.704" v="698" actId="165"/>
          <ac:grpSpMkLst>
            <pc:docMk/>
            <pc:sldMk cId="4129753806" sldId="257"/>
            <ac:grpSpMk id="43" creationId="{7CCF75CA-9C14-44FC-8A26-FD509294E121}"/>
          </ac:grpSpMkLst>
        </pc:grpChg>
        <pc:grpChg chg="add del mod ord">
          <ac:chgData name="Erich Allan Noack" userId="47a45b00-4cc6-4408-9449-539bde8cfe9d" providerId="ADAL" clId="{204B3E97-9B30-4DB8-9D5A-637F04D7E220}" dt="2021-12-02T22:19:38.576" v="758" actId="165"/>
          <ac:grpSpMkLst>
            <pc:docMk/>
            <pc:sldMk cId="4129753806" sldId="257"/>
            <ac:grpSpMk id="44" creationId="{3C9C1F7D-70EA-435A-91C4-83879AFC10CB}"/>
          </ac:grpSpMkLst>
        </pc:grpChg>
        <pc:grpChg chg="add mod">
          <ac:chgData name="Erich Allan Noack" userId="47a45b00-4cc6-4408-9449-539bde8cfe9d" providerId="ADAL" clId="{204B3E97-9B30-4DB8-9D5A-637F04D7E220}" dt="2021-12-02T22:22:50.686" v="816" actId="1076"/>
          <ac:grpSpMkLst>
            <pc:docMk/>
            <pc:sldMk cId="4129753806" sldId="257"/>
            <ac:grpSpMk id="45" creationId="{C53F49D7-162B-4ABD-8683-AF1690773F3C}"/>
          </ac:grpSpMkLst>
        </pc:grpChg>
        <pc:grpChg chg="add del mod">
          <ac:chgData name="Erich Allan Noack" userId="47a45b00-4cc6-4408-9449-539bde8cfe9d" providerId="ADAL" clId="{204B3E97-9B30-4DB8-9D5A-637F04D7E220}" dt="2021-12-02T22:25:29.537" v="844" actId="165"/>
          <ac:grpSpMkLst>
            <pc:docMk/>
            <pc:sldMk cId="4129753806" sldId="257"/>
            <ac:grpSpMk id="55" creationId="{185AE72F-47EE-4AF5-B1D0-82A7440B29A3}"/>
          </ac:grpSpMkLst>
        </pc:grpChg>
        <pc:grpChg chg="mod">
          <ac:chgData name="Erich Allan Noack" userId="47a45b00-4cc6-4408-9449-539bde8cfe9d" providerId="ADAL" clId="{204B3E97-9B30-4DB8-9D5A-637F04D7E220}" dt="2021-12-02T21:47:08.176" v="397" actId="1076"/>
          <ac:grpSpMkLst>
            <pc:docMk/>
            <pc:sldMk cId="4129753806" sldId="257"/>
            <ac:grpSpMk id="86" creationId="{7663B5C6-37D5-46E2-BEB3-3E32151FD5C1}"/>
          </ac:grpSpMkLst>
        </pc:grpChg>
        <pc:grpChg chg="add del mod">
          <ac:chgData name="Erich Allan Noack" userId="47a45b00-4cc6-4408-9449-539bde8cfe9d" providerId="ADAL" clId="{204B3E97-9B30-4DB8-9D5A-637F04D7E220}" dt="2021-12-02T21:47:00.338" v="394"/>
          <ac:grpSpMkLst>
            <pc:docMk/>
            <pc:sldMk cId="4129753806" sldId="257"/>
            <ac:grpSpMk id="244" creationId="{EDBF9492-781B-4C1F-BC6F-FD126E552161}"/>
          </ac:grpSpMkLst>
        </pc:grpChg>
        <pc:grpChg chg="mod">
          <ac:chgData name="Erich Allan Noack" userId="47a45b00-4cc6-4408-9449-539bde8cfe9d" providerId="ADAL" clId="{204B3E97-9B30-4DB8-9D5A-637F04D7E220}" dt="2021-12-02T21:46:58.211" v="393"/>
          <ac:grpSpMkLst>
            <pc:docMk/>
            <pc:sldMk cId="4129753806" sldId="257"/>
            <ac:grpSpMk id="246" creationId="{923DFED1-1A17-4673-A444-F75F41B49665}"/>
          </ac:grpSpMkLst>
        </pc:grpChg>
        <pc:grpChg chg="add del mod">
          <ac:chgData name="Erich Allan Noack" userId="47a45b00-4cc6-4408-9449-539bde8cfe9d" providerId="ADAL" clId="{204B3E97-9B30-4DB8-9D5A-637F04D7E220}" dt="2021-12-02T21:47:00.338" v="394"/>
          <ac:grpSpMkLst>
            <pc:docMk/>
            <pc:sldMk cId="4129753806" sldId="257"/>
            <ac:grpSpMk id="255" creationId="{FBA33792-5B75-4F87-A135-3B3FED3AAF2A}"/>
          </ac:grpSpMkLst>
        </pc:grpChg>
        <pc:grpChg chg="mod">
          <ac:chgData name="Erich Allan Noack" userId="47a45b00-4cc6-4408-9449-539bde8cfe9d" providerId="ADAL" clId="{204B3E97-9B30-4DB8-9D5A-637F04D7E220}" dt="2021-12-02T21:46:58.211" v="393"/>
          <ac:grpSpMkLst>
            <pc:docMk/>
            <pc:sldMk cId="4129753806" sldId="257"/>
            <ac:grpSpMk id="257" creationId="{58F39412-81DC-457E-B52D-4C06B2172DDA}"/>
          </ac:grpSpMkLst>
        </pc:grpChg>
        <pc:grpChg chg="add del mod topLvl">
          <ac:chgData name="Erich Allan Noack" userId="47a45b00-4cc6-4408-9449-539bde8cfe9d" providerId="ADAL" clId="{204B3E97-9B30-4DB8-9D5A-637F04D7E220}" dt="2021-12-02T22:04:56.853" v="623" actId="165"/>
          <ac:grpSpMkLst>
            <pc:docMk/>
            <pc:sldMk cId="4129753806" sldId="257"/>
            <ac:grpSpMk id="263" creationId="{76780184-766F-400C-8E65-614549DC5005}"/>
          </ac:grpSpMkLst>
        </pc:grpChg>
        <pc:grpChg chg="del mod topLvl">
          <ac:chgData name="Erich Allan Noack" userId="47a45b00-4cc6-4408-9449-539bde8cfe9d" providerId="ADAL" clId="{204B3E97-9B30-4DB8-9D5A-637F04D7E220}" dt="2021-12-02T22:05:59.152" v="682" actId="478"/>
          <ac:grpSpMkLst>
            <pc:docMk/>
            <pc:sldMk cId="4129753806" sldId="257"/>
            <ac:grpSpMk id="265" creationId="{2FFED451-B86F-4EA0-86E7-11E4D18F9703}"/>
          </ac:grpSpMkLst>
        </pc:grpChg>
        <pc:grpChg chg="add del mod">
          <ac:chgData name="Erich Allan Noack" userId="47a45b00-4cc6-4408-9449-539bde8cfe9d" providerId="ADAL" clId="{204B3E97-9B30-4DB8-9D5A-637F04D7E220}" dt="2021-12-02T21:47:00.338" v="394"/>
          <ac:grpSpMkLst>
            <pc:docMk/>
            <pc:sldMk cId="4129753806" sldId="257"/>
            <ac:grpSpMk id="265" creationId="{49CC5FAC-9F92-444A-B3E5-2BF57EDBD714}"/>
          </ac:grpSpMkLst>
        </pc:grpChg>
        <pc:grpChg chg="mod">
          <ac:chgData name="Erich Allan Noack" userId="47a45b00-4cc6-4408-9449-539bde8cfe9d" providerId="ADAL" clId="{204B3E97-9B30-4DB8-9D5A-637F04D7E220}" dt="2021-12-02T21:46:58.211" v="393"/>
          <ac:grpSpMkLst>
            <pc:docMk/>
            <pc:sldMk cId="4129753806" sldId="257"/>
            <ac:grpSpMk id="267" creationId="{5D39CD8A-47CF-411A-89E7-B339AB1B84FF}"/>
          </ac:grpSpMkLst>
        </pc:grpChg>
        <pc:grpChg chg="mod topLvl">
          <ac:chgData name="Erich Allan Noack" userId="47a45b00-4cc6-4408-9449-539bde8cfe9d" providerId="ADAL" clId="{204B3E97-9B30-4DB8-9D5A-637F04D7E220}" dt="2021-12-02T22:05:05.888" v="624" actId="14100"/>
          <ac:grpSpMkLst>
            <pc:docMk/>
            <pc:sldMk cId="4129753806" sldId="257"/>
            <ac:grpSpMk id="267" creationId="{D012B49D-2BDF-460A-8FEE-52825C12B409}"/>
          </ac:grpSpMkLst>
        </pc:grpChg>
        <pc:grpChg chg="mod">
          <ac:chgData name="Erich Allan Noack" userId="47a45b00-4cc6-4408-9449-539bde8cfe9d" providerId="ADAL" clId="{204B3E97-9B30-4DB8-9D5A-637F04D7E220}" dt="2021-12-02T22:18:26.173" v="741" actId="1076"/>
          <ac:grpSpMkLst>
            <pc:docMk/>
            <pc:sldMk cId="4129753806" sldId="257"/>
            <ac:grpSpMk id="279" creationId="{4FBD6CA7-8DB0-42D7-A224-03762710D748}"/>
          </ac:grpSpMkLst>
        </pc:grpChg>
        <pc:grpChg chg="mod">
          <ac:chgData name="Erich Allan Noack" userId="47a45b00-4cc6-4408-9449-539bde8cfe9d" providerId="ADAL" clId="{204B3E97-9B30-4DB8-9D5A-637F04D7E220}" dt="2021-12-02T22:12:38.728" v="712" actId="1076"/>
          <ac:grpSpMkLst>
            <pc:docMk/>
            <pc:sldMk cId="4129753806" sldId="257"/>
            <ac:grpSpMk id="331" creationId="{1C57366B-5199-4DC1-8026-F0657F60FB92}"/>
          </ac:grpSpMkLst>
        </pc:grpChg>
        <pc:grpChg chg="add mod topLvl">
          <ac:chgData name="Erich Allan Noack" userId="47a45b00-4cc6-4408-9449-539bde8cfe9d" providerId="ADAL" clId="{204B3E97-9B30-4DB8-9D5A-637F04D7E220}" dt="2021-12-02T22:03:45.009" v="610" actId="165"/>
          <ac:grpSpMkLst>
            <pc:docMk/>
            <pc:sldMk cId="4129753806" sldId="257"/>
            <ac:grpSpMk id="414" creationId="{DDE6C956-97A5-4951-B909-0D9990D17D46}"/>
          </ac:grpSpMkLst>
        </pc:grpChg>
        <pc:grpChg chg="add mod topLvl">
          <ac:chgData name="Erich Allan Noack" userId="47a45b00-4cc6-4408-9449-539bde8cfe9d" providerId="ADAL" clId="{204B3E97-9B30-4DB8-9D5A-637F04D7E220}" dt="2021-12-02T22:06:17.465" v="684" actId="14100"/>
          <ac:grpSpMkLst>
            <pc:docMk/>
            <pc:sldMk cId="4129753806" sldId="257"/>
            <ac:grpSpMk id="419" creationId="{07BDEE8D-888D-4206-B819-F2E77C3CBC26}"/>
          </ac:grpSpMkLst>
        </pc:grpChg>
        <pc:grpChg chg="mod">
          <ac:chgData name="Erich Allan Noack" userId="47a45b00-4cc6-4408-9449-539bde8cfe9d" providerId="ADAL" clId="{204B3E97-9B30-4DB8-9D5A-637F04D7E220}" dt="2021-12-02T22:03:45.009" v="610" actId="165"/>
          <ac:grpSpMkLst>
            <pc:docMk/>
            <pc:sldMk cId="4129753806" sldId="257"/>
            <ac:grpSpMk id="422" creationId="{06136D2A-EAD4-4D24-86F3-750753137AA4}"/>
          </ac:grpSpMkLst>
        </pc:grpChg>
        <pc:grpChg chg="add mod ord">
          <ac:chgData name="Erich Allan Noack" userId="47a45b00-4cc6-4408-9449-539bde8cfe9d" providerId="ADAL" clId="{204B3E97-9B30-4DB8-9D5A-637F04D7E220}" dt="2021-12-02T22:05:53.957" v="681" actId="170"/>
          <ac:grpSpMkLst>
            <pc:docMk/>
            <pc:sldMk cId="4129753806" sldId="257"/>
            <ac:grpSpMk id="425" creationId="{2A4039F1-B1DD-4B89-AACD-BAC8EAFB6D89}"/>
          </ac:grpSpMkLst>
        </pc:grpChg>
        <pc:grpChg chg="add del mod">
          <ac:chgData name="Erich Allan Noack" userId="47a45b00-4cc6-4408-9449-539bde8cfe9d" providerId="ADAL" clId="{204B3E97-9B30-4DB8-9D5A-637F04D7E220}" dt="2021-12-02T22:08:05.781" v="688"/>
          <ac:grpSpMkLst>
            <pc:docMk/>
            <pc:sldMk cId="4129753806" sldId="257"/>
            <ac:grpSpMk id="470" creationId="{8985BA90-465E-43EA-9479-937C43F7EE71}"/>
          </ac:grpSpMkLst>
        </pc:grpChg>
        <pc:grpChg chg="mod">
          <ac:chgData name="Erich Allan Noack" userId="47a45b00-4cc6-4408-9449-539bde8cfe9d" providerId="ADAL" clId="{204B3E97-9B30-4DB8-9D5A-637F04D7E220}" dt="2021-12-02T22:07:56.299" v="687"/>
          <ac:grpSpMkLst>
            <pc:docMk/>
            <pc:sldMk cId="4129753806" sldId="257"/>
            <ac:grpSpMk id="472" creationId="{D1F3B48F-B6DF-4AE5-871E-B277B6D322A1}"/>
          </ac:grpSpMkLst>
        </pc:grpChg>
        <pc:grpChg chg="mod">
          <ac:chgData name="Erich Allan Noack" userId="47a45b00-4cc6-4408-9449-539bde8cfe9d" providerId="ADAL" clId="{204B3E97-9B30-4DB8-9D5A-637F04D7E220}" dt="2021-12-02T22:07:56.299" v="687"/>
          <ac:grpSpMkLst>
            <pc:docMk/>
            <pc:sldMk cId="4129753806" sldId="257"/>
            <ac:grpSpMk id="474" creationId="{0AC4F1B3-56D2-4F67-AF12-5AC4DE5711CC}"/>
          </ac:grpSpMkLst>
        </pc:grpChg>
        <pc:grpChg chg="add del mod topLvl">
          <ac:chgData name="Erich Allan Noack" userId="47a45b00-4cc6-4408-9449-539bde8cfe9d" providerId="ADAL" clId="{204B3E97-9B30-4DB8-9D5A-637F04D7E220}" dt="2021-12-02T22:12:49.368" v="713" actId="478"/>
          <ac:grpSpMkLst>
            <pc:docMk/>
            <pc:sldMk cId="4129753806" sldId="257"/>
            <ac:grpSpMk id="501" creationId="{073FFA2C-AA91-4BBD-B402-C80079745B93}"/>
          </ac:grpSpMkLst>
        </pc:grpChg>
        <pc:grpChg chg="del mod topLvl">
          <ac:chgData name="Erich Allan Noack" userId="47a45b00-4cc6-4408-9449-539bde8cfe9d" providerId="ADAL" clId="{204B3E97-9B30-4DB8-9D5A-637F04D7E220}" dt="2021-12-02T22:13:58.251" v="724" actId="478"/>
          <ac:grpSpMkLst>
            <pc:docMk/>
            <pc:sldMk cId="4129753806" sldId="257"/>
            <ac:grpSpMk id="503" creationId="{87EAC229-9466-403C-8AD5-3D845F206EAB}"/>
          </ac:grpSpMkLst>
        </pc:grpChg>
        <pc:grpChg chg="del mod topLvl">
          <ac:chgData name="Erich Allan Noack" userId="47a45b00-4cc6-4408-9449-539bde8cfe9d" providerId="ADAL" clId="{204B3E97-9B30-4DB8-9D5A-637F04D7E220}" dt="2021-12-02T22:14:22.550" v="731" actId="478"/>
          <ac:grpSpMkLst>
            <pc:docMk/>
            <pc:sldMk cId="4129753806" sldId="257"/>
            <ac:grpSpMk id="505" creationId="{FC7B84D4-7BE2-4D3C-AD66-2FF1C194D2FB}"/>
          </ac:grpSpMkLst>
        </pc:grpChg>
        <pc:grpChg chg="add mod">
          <ac:chgData name="Erich Allan Noack" userId="47a45b00-4cc6-4408-9449-539bde8cfe9d" providerId="ADAL" clId="{204B3E97-9B30-4DB8-9D5A-637F04D7E220}" dt="2021-12-02T22:14:31.176" v="733" actId="1076"/>
          <ac:grpSpMkLst>
            <pc:docMk/>
            <pc:sldMk cId="4129753806" sldId="257"/>
            <ac:grpSpMk id="532" creationId="{878FA4C1-0E6F-45E3-9085-F74D97D32212}"/>
          </ac:grpSpMkLst>
        </pc:grpChg>
        <pc:grpChg chg="add mod topLvl">
          <ac:chgData name="Erich Allan Noack" userId="47a45b00-4cc6-4408-9449-539bde8cfe9d" providerId="ADAL" clId="{204B3E97-9B30-4DB8-9D5A-637F04D7E220}" dt="2021-12-02T22:19:38.576" v="758" actId="165"/>
          <ac:grpSpMkLst>
            <pc:docMk/>
            <pc:sldMk cId="4129753806" sldId="257"/>
            <ac:grpSpMk id="553" creationId="{4060A5F2-B26C-4639-B227-ECAD94B652F3}"/>
          </ac:grpSpMkLst>
        </pc:grpChg>
        <pc:grpChg chg="add mod">
          <ac:chgData name="Erich Allan Noack" userId="47a45b00-4cc6-4408-9449-539bde8cfe9d" providerId="ADAL" clId="{204B3E97-9B30-4DB8-9D5A-637F04D7E220}" dt="2021-12-02T22:19:24.663" v="756" actId="1036"/>
          <ac:grpSpMkLst>
            <pc:docMk/>
            <pc:sldMk cId="4129753806" sldId="257"/>
            <ac:grpSpMk id="557" creationId="{398786B1-0091-4C19-AE2F-DC2A714ECB52}"/>
          </ac:grpSpMkLst>
        </pc:grpChg>
        <pc:grpChg chg="add mod">
          <ac:chgData name="Erich Allan Noack" userId="47a45b00-4cc6-4408-9449-539bde8cfe9d" providerId="ADAL" clId="{204B3E97-9B30-4DB8-9D5A-637F04D7E220}" dt="2021-12-02T22:22:38.674" v="813" actId="1076"/>
          <ac:grpSpMkLst>
            <pc:docMk/>
            <pc:sldMk cId="4129753806" sldId="257"/>
            <ac:grpSpMk id="580" creationId="{316EF41D-8D22-4B67-A403-C9F974BFEAF7}"/>
          </ac:grpSpMkLst>
        </pc:grpChg>
        <pc:grpChg chg="add mod">
          <ac:chgData name="Erich Allan Noack" userId="47a45b00-4cc6-4408-9449-539bde8cfe9d" providerId="ADAL" clId="{204B3E97-9B30-4DB8-9D5A-637F04D7E220}" dt="2021-12-02T22:23:15.994" v="826" actId="1038"/>
          <ac:grpSpMkLst>
            <pc:docMk/>
            <pc:sldMk cId="4129753806" sldId="257"/>
            <ac:grpSpMk id="601" creationId="{0D1E8083-D1ED-4DA7-BDD7-B9341BF8E2C8}"/>
          </ac:grpSpMkLst>
        </pc:grpChg>
        <pc:grpChg chg="add mod">
          <ac:chgData name="Erich Allan Noack" userId="47a45b00-4cc6-4408-9449-539bde8cfe9d" providerId="ADAL" clId="{204B3E97-9B30-4DB8-9D5A-637F04D7E220}" dt="2021-12-02T22:26:37.657" v="851" actId="1076"/>
          <ac:grpSpMkLst>
            <pc:docMk/>
            <pc:sldMk cId="4129753806" sldId="257"/>
            <ac:grpSpMk id="625" creationId="{ADB08629-6B7D-45FD-9253-2C267860BE64}"/>
          </ac:grpSpMkLst>
        </pc:grpChg>
        <pc:picChg chg="mod">
          <ac:chgData name="Erich Allan Noack" userId="47a45b00-4cc6-4408-9449-539bde8cfe9d" providerId="ADAL" clId="{204B3E97-9B30-4DB8-9D5A-637F04D7E220}" dt="2021-12-02T23:32:49.214" v="974" actId="1076"/>
          <ac:picMkLst>
            <pc:docMk/>
            <pc:sldMk cId="4129753806" sldId="257"/>
            <ac:picMk id="46" creationId="{CCC515BC-2BDC-481D-90B7-A8EFD040E505}"/>
          </ac:picMkLst>
        </pc:picChg>
        <pc:picChg chg="add mod">
          <ac:chgData name="Erich Allan Noack" userId="47a45b00-4cc6-4408-9449-539bde8cfe9d" providerId="ADAL" clId="{204B3E97-9B30-4DB8-9D5A-637F04D7E220}" dt="2021-11-30T22:03:14.656" v="247" actId="1076"/>
          <ac:picMkLst>
            <pc:docMk/>
            <pc:sldMk cId="4129753806" sldId="257"/>
            <ac:picMk id="56" creationId="{F32A2FF4-FC47-423F-841D-C091AD5B8428}"/>
          </ac:picMkLst>
        </pc:picChg>
        <pc:picChg chg="add mod">
          <ac:chgData name="Erich Allan Noack" userId="47a45b00-4cc6-4408-9449-539bde8cfe9d" providerId="ADAL" clId="{204B3E97-9B30-4DB8-9D5A-637F04D7E220}" dt="2021-11-30T22:04:22.440" v="252" actId="1076"/>
          <ac:picMkLst>
            <pc:docMk/>
            <pc:sldMk cId="4129753806" sldId="257"/>
            <ac:picMk id="176" creationId="{2201FA89-65E7-4C94-8BFB-D88359CFBCF2}"/>
          </ac:picMkLst>
        </pc:picChg>
        <pc:picChg chg="add del mod">
          <ac:chgData name="Erich Allan Noack" userId="47a45b00-4cc6-4408-9449-539bde8cfe9d" providerId="ADAL" clId="{204B3E97-9B30-4DB8-9D5A-637F04D7E220}" dt="2021-12-02T22:24:18.200" v="829" actId="478"/>
          <ac:picMkLst>
            <pc:docMk/>
            <pc:sldMk cId="4129753806" sldId="257"/>
            <ac:picMk id="622" creationId="{D0484E8B-17CE-492E-8846-48F067597F93}"/>
          </ac:picMkLst>
        </pc:picChg>
        <pc:picChg chg="add mod topLvl">
          <ac:chgData name="Erich Allan Noack" userId="47a45b00-4cc6-4408-9449-539bde8cfe9d" providerId="ADAL" clId="{204B3E97-9B30-4DB8-9D5A-637F04D7E220}" dt="2021-12-02T22:25:29.537" v="844" actId="165"/>
          <ac:picMkLst>
            <pc:docMk/>
            <pc:sldMk cId="4129753806" sldId="257"/>
            <ac:picMk id="623" creationId="{FF618A51-F500-4A3E-9B63-CB2240F2F713}"/>
          </ac:picMkLst>
        </pc:picChg>
        <pc:picChg chg="add mod">
          <ac:chgData name="Erich Allan Noack" userId="47a45b00-4cc6-4408-9449-539bde8cfe9d" providerId="ADAL" clId="{204B3E97-9B30-4DB8-9D5A-637F04D7E220}" dt="2021-12-02T23:07:27.449" v="950" actId="1036"/>
          <ac:picMkLst>
            <pc:docMk/>
            <pc:sldMk cId="4129753806" sldId="257"/>
            <ac:picMk id="682" creationId="{611BB839-2463-4E09-8D62-69E73FFA5697}"/>
          </ac:picMkLst>
        </pc:picChg>
        <pc:picChg chg="add mod">
          <ac:chgData name="Erich Allan Noack" userId="47a45b00-4cc6-4408-9449-539bde8cfe9d" providerId="ADAL" clId="{204B3E97-9B30-4DB8-9D5A-637F04D7E220}" dt="2021-12-02T23:06:33.781" v="944" actId="1036"/>
          <ac:picMkLst>
            <pc:docMk/>
            <pc:sldMk cId="4129753806" sldId="257"/>
            <ac:picMk id="887" creationId="{153367E5-FF36-45DD-A5B8-97E3A021C97F}"/>
          </ac:picMkLst>
        </pc:picChg>
        <pc:cxnChg chg="mod">
          <ac:chgData name="Erich Allan Noack" userId="47a45b00-4cc6-4408-9449-539bde8cfe9d" providerId="ADAL" clId="{204B3E97-9B30-4DB8-9D5A-637F04D7E220}" dt="2021-12-02T22:12:49.368" v="713" actId="478"/>
          <ac:cxnSpMkLst>
            <pc:docMk/>
            <pc:sldMk cId="4129753806" sldId="257"/>
            <ac:cxnSpMk id="21" creationId="{EBFBE27E-656B-461D-9644-A744F62F76A4}"/>
          </ac:cxnSpMkLst>
        </pc:cxnChg>
        <pc:cxnChg chg="mod">
          <ac:chgData name="Erich Allan Noack" userId="47a45b00-4cc6-4408-9449-539bde8cfe9d" providerId="ADAL" clId="{204B3E97-9B30-4DB8-9D5A-637F04D7E220}" dt="2021-12-02T22:12:10.006" v="709" actId="1076"/>
          <ac:cxnSpMkLst>
            <pc:docMk/>
            <pc:sldMk cId="4129753806" sldId="257"/>
            <ac:cxnSpMk id="23" creationId="{BE8CFC79-9079-42C0-984B-3B462FDD2565}"/>
          </ac:cxnSpMkLst>
        </pc:cxnChg>
        <pc:cxnChg chg="mod">
          <ac:chgData name="Erich Allan Noack" userId="47a45b00-4cc6-4408-9449-539bde8cfe9d" providerId="ADAL" clId="{204B3E97-9B30-4DB8-9D5A-637F04D7E220}" dt="2021-12-02T22:12:49.368" v="713" actId="478"/>
          <ac:cxnSpMkLst>
            <pc:docMk/>
            <pc:sldMk cId="4129753806" sldId="257"/>
            <ac:cxnSpMk id="29" creationId="{99B05614-98E1-4446-8C64-9A2FF69C2654}"/>
          </ac:cxnSpMkLst>
        </pc:cxnChg>
        <pc:cxnChg chg="mod">
          <ac:chgData name="Erich Allan Noack" userId="47a45b00-4cc6-4408-9449-539bde8cfe9d" providerId="ADAL" clId="{204B3E97-9B30-4DB8-9D5A-637F04D7E220}" dt="2021-12-02T22:12:49.368" v="713" actId="478"/>
          <ac:cxnSpMkLst>
            <pc:docMk/>
            <pc:sldMk cId="4129753806" sldId="257"/>
            <ac:cxnSpMk id="32" creationId="{4B72AE22-D5B7-4FFC-9CE7-AE10A14FFF13}"/>
          </ac:cxnSpMkLst>
        </pc:cxnChg>
        <pc:cxnChg chg="mod">
          <ac:chgData name="Erich Allan Noack" userId="47a45b00-4cc6-4408-9449-539bde8cfe9d" providerId="ADAL" clId="{204B3E97-9B30-4DB8-9D5A-637F04D7E220}" dt="2021-12-02T22:12:49.368" v="713" actId="478"/>
          <ac:cxnSpMkLst>
            <pc:docMk/>
            <pc:sldMk cId="4129753806" sldId="257"/>
            <ac:cxnSpMk id="33" creationId="{7B4FB6DA-AC7B-4184-8197-47DC1C9910DC}"/>
          </ac:cxnSpMkLst>
        </pc:cxnChg>
        <pc:cxnChg chg="mod">
          <ac:chgData name="Erich Allan Noack" userId="47a45b00-4cc6-4408-9449-539bde8cfe9d" providerId="ADAL" clId="{204B3E97-9B30-4DB8-9D5A-637F04D7E220}" dt="2021-12-02T22:12:49.368" v="713" actId="478"/>
          <ac:cxnSpMkLst>
            <pc:docMk/>
            <pc:sldMk cId="4129753806" sldId="257"/>
            <ac:cxnSpMk id="34" creationId="{2830C796-08D8-42E3-9553-F4A5C00DB18E}"/>
          </ac:cxnSpMkLst>
        </pc:cxnChg>
        <pc:cxnChg chg="add del mod">
          <ac:chgData name="Erich Allan Noack" userId="47a45b00-4cc6-4408-9449-539bde8cfe9d" providerId="ADAL" clId="{204B3E97-9B30-4DB8-9D5A-637F04D7E220}" dt="2021-12-02T21:47:00.338" v="394"/>
          <ac:cxnSpMkLst>
            <pc:docMk/>
            <pc:sldMk cId="4129753806" sldId="257"/>
            <ac:cxnSpMk id="275" creationId="{23D7D435-F85C-43CD-82BF-C493417EA7E4}"/>
          </ac:cxnSpMkLst>
        </pc:cxnChg>
        <pc:cxnChg chg="mod">
          <ac:chgData name="Erich Allan Noack" userId="47a45b00-4cc6-4408-9449-539bde8cfe9d" providerId="ADAL" clId="{204B3E97-9B30-4DB8-9D5A-637F04D7E220}" dt="2021-12-02T22:05:59.152" v="682" actId="478"/>
          <ac:cxnSpMkLst>
            <pc:docMk/>
            <pc:sldMk cId="4129753806" sldId="257"/>
            <ac:cxnSpMk id="275" creationId="{D24E2F41-9004-4671-B95F-273456A577EE}"/>
          </ac:cxnSpMkLst>
        </pc:cxnChg>
        <pc:cxnChg chg="mod">
          <ac:chgData name="Erich Allan Noack" userId="47a45b00-4cc6-4408-9449-539bde8cfe9d" providerId="ADAL" clId="{204B3E97-9B30-4DB8-9D5A-637F04D7E220}" dt="2021-12-02T22:04:56.853" v="623" actId="165"/>
          <ac:cxnSpMkLst>
            <pc:docMk/>
            <pc:sldMk cId="4129753806" sldId="257"/>
            <ac:cxnSpMk id="276" creationId="{0250E0A6-162E-4E41-86D2-F90E89A04372}"/>
          </ac:cxnSpMkLst>
        </pc:cxnChg>
        <pc:cxnChg chg="add del mod">
          <ac:chgData name="Erich Allan Noack" userId="47a45b00-4cc6-4408-9449-539bde8cfe9d" providerId="ADAL" clId="{204B3E97-9B30-4DB8-9D5A-637F04D7E220}" dt="2021-12-02T21:47:00.338" v="394"/>
          <ac:cxnSpMkLst>
            <pc:docMk/>
            <pc:sldMk cId="4129753806" sldId="257"/>
            <ac:cxnSpMk id="276" creationId="{9B2F2315-E109-4642-8591-2C62FECA4E3B}"/>
          </ac:cxnSpMkLst>
        </pc:cxnChg>
        <pc:cxnChg chg="add del mod">
          <ac:chgData name="Erich Allan Noack" userId="47a45b00-4cc6-4408-9449-539bde8cfe9d" providerId="ADAL" clId="{204B3E97-9B30-4DB8-9D5A-637F04D7E220}" dt="2021-12-02T21:47:00.338" v="394"/>
          <ac:cxnSpMkLst>
            <pc:docMk/>
            <pc:sldMk cId="4129753806" sldId="257"/>
            <ac:cxnSpMk id="277" creationId="{325C64E9-AE6F-4FD2-B37F-F495496108CB}"/>
          </ac:cxnSpMkLst>
        </pc:cxnChg>
        <pc:cxnChg chg="mod">
          <ac:chgData name="Erich Allan Noack" userId="47a45b00-4cc6-4408-9449-539bde8cfe9d" providerId="ADAL" clId="{204B3E97-9B30-4DB8-9D5A-637F04D7E220}" dt="2021-12-02T22:04:56.853" v="623" actId="165"/>
          <ac:cxnSpMkLst>
            <pc:docMk/>
            <pc:sldMk cId="4129753806" sldId="257"/>
            <ac:cxnSpMk id="277" creationId="{DAC06283-29FF-48A4-AE8C-CEC4B3621D1C}"/>
          </ac:cxnSpMkLst>
        </pc:cxnChg>
        <pc:cxnChg chg="mod">
          <ac:chgData name="Erich Allan Noack" userId="47a45b00-4cc6-4408-9449-539bde8cfe9d" providerId="ADAL" clId="{204B3E97-9B30-4DB8-9D5A-637F04D7E220}" dt="2021-12-02T22:05:59.152" v="682" actId="478"/>
          <ac:cxnSpMkLst>
            <pc:docMk/>
            <pc:sldMk cId="4129753806" sldId="257"/>
            <ac:cxnSpMk id="288" creationId="{99E51B4E-C016-40AE-9833-A4695B4C7BA8}"/>
          </ac:cxnSpMkLst>
        </pc:cxnChg>
        <pc:cxnChg chg="mod">
          <ac:chgData name="Erich Allan Noack" userId="47a45b00-4cc6-4408-9449-539bde8cfe9d" providerId="ADAL" clId="{204B3E97-9B30-4DB8-9D5A-637F04D7E220}" dt="2021-12-02T22:05:59.152" v="682" actId="478"/>
          <ac:cxnSpMkLst>
            <pc:docMk/>
            <pc:sldMk cId="4129753806" sldId="257"/>
            <ac:cxnSpMk id="289" creationId="{9137FEF0-78D3-4BF8-8AAE-B565B1608E33}"/>
          </ac:cxnSpMkLst>
        </pc:cxnChg>
        <pc:cxnChg chg="mod">
          <ac:chgData name="Erich Allan Noack" userId="47a45b00-4cc6-4408-9449-539bde8cfe9d" providerId="ADAL" clId="{204B3E97-9B30-4DB8-9D5A-637F04D7E220}" dt="2021-12-02T22:05:59.152" v="682" actId="478"/>
          <ac:cxnSpMkLst>
            <pc:docMk/>
            <pc:sldMk cId="4129753806" sldId="257"/>
            <ac:cxnSpMk id="290" creationId="{EAB819B2-85A8-4238-934C-45773CB4E83F}"/>
          </ac:cxnSpMkLst>
        </pc:cxnChg>
        <pc:cxnChg chg="mod">
          <ac:chgData name="Erich Allan Noack" userId="47a45b00-4cc6-4408-9449-539bde8cfe9d" providerId="ADAL" clId="{204B3E97-9B30-4DB8-9D5A-637F04D7E220}" dt="2021-12-02T22:04:56.853" v="623" actId="165"/>
          <ac:cxnSpMkLst>
            <pc:docMk/>
            <pc:sldMk cId="4129753806" sldId="257"/>
            <ac:cxnSpMk id="301" creationId="{7149A417-D4C2-4681-A963-3A232C961FF8}"/>
          </ac:cxnSpMkLst>
        </pc:cxnChg>
        <pc:cxnChg chg="mod">
          <ac:chgData name="Erich Allan Noack" userId="47a45b00-4cc6-4408-9449-539bde8cfe9d" providerId="ADAL" clId="{204B3E97-9B30-4DB8-9D5A-637F04D7E220}" dt="2021-12-02T22:04:56.853" v="623" actId="165"/>
          <ac:cxnSpMkLst>
            <pc:docMk/>
            <pc:sldMk cId="4129753806" sldId="257"/>
            <ac:cxnSpMk id="305" creationId="{1A03FBAA-9578-48CC-83CC-691CBE705B09}"/>
          </ac:cxnSpMkLst>
        </pc:cxnChg>
        <pc:cxnChg chg="mod">
          <ac:chgData name="Erich Allan Noack" userId="47a45b00-4cc6-4408-9449-539bde8cfe9d" providerId="ADAL" clId="{204B3E97-9B30-4DB8-9D5A-637F04D7E220}" dt="2021-12-02T22:04:56.853" v="623" actId="165"/>
          <ac:cxnSpMkLst>
            <pc:docMk/>
            <pc:sldMk cId="4129753806" sldId="257"/>
            <ac:cxnSpMk id="326" creationId="{12B001C2-A3BD-4655-A17D-E398A691DABD}"/>
          </ac:cxnSpMkLst>
        </pc:cxnChg>
        <pc:cxnChg chg="mod">
          <ac:chgData name="Erich Allan Noack" userId="47a45b00-4cc6-4408-9449-539bde8cfe9d" providerId="ADAL" clId="{204B3E97-9B30-4DB8-9D5A-637F04D7E220}" dt="2021-12-02T22:04:56.853" v="623" actId="165"/>
          <ac:cxnSpMkLst>
            <pc:docMk/>
            <pc:sldMk cId="4129753806" sldId="257"/>
            <ac:cxnSpMk id="330" creationId="{8C8A2612-6A8D-430B-91D4-0A10D0B9EA73}"/>
          </ac:cxnSpMkLst>
        </pc:cxnChg>
        <pc:cxnChg chg="mod">
          <ac:chgData name="Erich Allan Noack" userId="47a45b00-4cc6-4408-9449-539bde8cfe9d" providerId="ADAL" clId="{204B3E97-9B30-4DB8-9D5A-637F04D7E220}" dt="2021-12-02T22:04:56.853" v="623" actId="165"/>
          <ac:cxnSpMkLst>
            <pc:docMk/>
            <pc:sldMk cId="4129753806" sldId="257"/>
            <ac:cxnSpMk id="332" creationId="{0A901213-CF14-43B1-B266-A56839280E8A}"/>
          </ac:cxnSpMkLst>
        </pc:cxnChg>
        <pc:cxnChg chg="mod">
          <ac:chgData name="Erich Allan Noack" userId="47a45b00-4cc6-4408-9449-539bde8cfe9d" providerId="ADAL" clId="{204B3E97-9B30-4DB8-9D5A-637F04D7E220}" dt="2021-12-02T22:04:56.853" v="623" actId="165"/>
          <ac:cxnSpMkLst>
            <pc:docMk/>
            <pc:sldMk cId="4129753806" sldId="257"/>
            <ac:cxnSpMk id="333" creationId="{01D2ED84-A964-4F03-A7B5-CC8BBD8ACF9B}"/>
          </ac:cxnSpMkLst>
        </pc:cxnChg>
        <pc:cxnChg chg="mod">
          <ac:chgData name="Erich Allan Noack" userId="47a45b00-4cc6-4408-9449-539bde8cfe9d" providerId="ADAL" clId="{204B3E97-9B30-4DB8-9D5A-637F04D7E220}" dt="2021-12-02T22:04:56.853" v="623" actId="165"/>
          <ac:cxnSpMkLst>
            <pc:docMk/>
            <pc:sldMk cId="4129753806" sldId="257"/>
            <ac:cxnSpMk id="334" creationId="{264235C4-FB43-4852-ADF5-B230AD4BE57E}"/>
          </ac:cxnSpMkLst>
        </pc:cxnChg>
        <pc:cxnChg chg="mod">
          <ac:chgData name="Erich Allan Noack" userId="47a45b00-4cc6-4408-9449-539bde8cfe9d" providerId="ADAL" clId="{204B3E97-9B30-4DB8-9D5A-637F04D7E220}" dt="2021-12-02T22:04:56.853" v="623" actId="165"/>
          <ac:cxnSpMkLst>
            <pc:docMk/>
            <pc:sldMk cId="4129753806" sldId="257"/>
            <ac:cxnSpMk id="335" creationId="{70C1A49E-DF36-4A42-9978-0740EDE14F8D}"/>
          </ac:cxnSpMkLst>
        </pc:cxnChg>
        <pc:cxnChg chg="mod">
          <ac:chgData name="Erich Allan Noack" userId="47a45b00-4cc6-4408-9449-539bde8cfe9d" providerId="ADAL" clId="{204B3E97-9B30-4DB8-9D5A-637F04D7E220}" dt="2021-12-02T22:05:59.152" v="682" actId="478"/>
          <ac:cxnSpMkLst>
            <pc:docMk/>
            <pc:sldMk cId="4129753806" sldId="257"/>
            <ac:cxnSpMk id="336" creationId="{383DD504-8D77-4F2C-8DCE-664E45BCC209}"/>
          </ac:cxnSpMkLst>
        </pc:cxnChg>
        <pc:cxnChg chg="mod">
          <ac:chgData name="Erich Allan Noack" userId="47a45b00-4cc6-4408-9449-539bde8cfe9d" providerId="ADAL" clId="{204B3E97-9B30-4DB8-9D5A-637F04D7E220}" dt="2021-12-02T22:04:56.853" v="623" actId="165"/>
          <ac:cxnSpMkLst>
            <pc:docMk/>
            <pc:sldMk cId="4129753806" sldId="257"/>
            <ac:cxnSpMk id="337" creationId="{0070955F-6AA7-494E-A6D1-8C1BEADB74C4}"/>
          </ac:cxnSpMkLst>
        </pc:cxnChg>
        <pc:cxnChg chg="mod">
          <ac:chgData name="Erich Allan Noack" userId="47a45b00-4cc6-4408-9449-539bde8cfe9d" providerId="ADAL" clId="{204B3E97-9B30-4DB8-9D5A-637F04D7E220}" dt="2021-12-02T22:04:56.853" v="623" actId="165"/>
          <ac:cxnSpMkLst>
            <pc:docMk/>
            <pc:sldMk cId="4129753806" sldId="257"/>
            <ac:cxnSpMk id="413" creationId="{70F8F6B7-09E2-45DF-B15D-57941C6A168B}"/>
          </ac:cxnSpMkLst>
        </pc:cxnChg>
        <pc:cxnChg chg="mod">
          <ac:chgData name="Erich Allan Noack" userId="47a45b00-4cc6-4408-9449-539bde8cfe9d" providerId="ADAL" clId="{204B3E97-9B30-4DB8-9D5A-637F04D7E220}" dt="2021-12-02T22:03:45.009" v="610" actId="165"/>
          <ac:cxnSpMkLst>
            <pc:docMk/>
            <pc:sldMk cId="4129753806" sldId="257"/>
            <ac:cxnSpMk id="415" creationId="{15E34469-4316-4445-88FE-828909D6ADBE}"/>
          </ac:cxnSpMkLst>
        </pc:cxnChg>
        <pc:cxnChg chg="mod">
          <ac:chgData name="Erich Allan Noack" userId="47a45b00-4cc6-4408-9449-539bde8cfe9d" providerId="ADAL" clId="{204B3E97-9B30-4DB8-9D5A-637F04D7E220}" dt="2021-12-02T22:03:45.009" v="610" actId="165"/>
          <ac:cxnSpMkLst>
            <pc:docMk/>
            <pc:sldMk cId="4129753806" sldId="257"/>
            <ac:cxnSpMk id="416" creationId="{774F21E4-EADC-4CD9-B264-80FF146431CD}"/>
          </ac:cxnSpMkLst>
        </pc:cxnChg>
        <pc:cxnChg chg="mod">
          <ac:chgData name="Erich Allan Noack" userId="47a45b00-4cc6-4408-9449-539bde8cfe9d" providerId="ADAL" clId="{204B3E97-9B30-4DB8-9D5A-637F04D7E220}" dt="2021-12-02T22:03:45.009" v="610" actId="165"/>
          <ac:cxnSpMkLst>
            <pc:docMk/>
            <pc:sldMk cId="4129753806" sldId="257"/>
            <ac:cxnSpMk id="417" creationId="{660D9CA7-C358-4EDF-B9DF-84EB4541E56D}"/>
          </ac:cxnSpMkLst>
        </pc:cxnChg>
        <pc:cxnChg chg="mod">
          <ac:chgData name="Erich Allan Noack" userId="47a45b00-4cc6-4408-9449-539bde8cfe9d" providerId="ADAL" clId="{204B3E97-9B30-4DB8-9D5A-637F04D7E220}" dt="2021-12-02T22:03:45.009" v="610" actId="165"/>
          <ac:cxnSpMkLst>
            <pc:docMk/>
            <pc:sldMk cId="4129753806" sldId="257"/>
            <ac:cxnSpMk id="420" creationId="{33E7DC47-040C-45DE-814D-0F6D12785820}"/>
          </ac:cxnSpMkLst>
        </pc:cxnChg>
        <pc:cxnChg chg="mod">
          <ac:chgData name="Erich Allan Noack" userId="47a45b00-4cc6-4408-9449-539bde8cfe9d" providerId="ADAL" clId="{204B3E97-9B30-4DB8-9D5A-637F04D7E220}" dt="2021-12-02T22:03:45.009" v="610" actId="165"/>
          <ac:cxnSpMkLst>
            <pc:docMk/>
            <pc:sldMk cId="4129753806" sldId="257"/>
            <ac:cxnSpMk id="421" creationId="{636FA7A9-6E92-4866-9F96-6E093429EDC4}"/>
          </ac:cxnSpMkLst>
        </pc:cxnChg>
        <pc:cxnChg chg="mod">
          <ac:chgData name="Erich Allan Noack" userId="47a45b00-4cc6-4408-9449-539bde8cfe9d" providerId="ADAL" clId="{204B3E97-9B30-4DB8-9D5A-637F04D7E220}" dt="2021-12-02T22:03:45.009" v="610" actId="165"/>
          <ac:cxnSpMkLst>
            <pc:docMk/>
            <pc:sldMk cId="4129753806" sldId="257"/>
            <ac:cxnSpMk id="423" creationId="{BE66E54E-AE9C-4FA9-891B-F417520BDA55}"/>
          </ac:cxnSpMkLst>
        </pc:cxnChg>
        <pc:cxnChg chg="mod">
          <ac:chgData name="Erich Allan Noack" userId="47a45b00-4cc6-4408-9449-539bde8cfe9d" providerId="ADAL" clId="{204B3E97-9B30-4DB8-9D5A-637F04D7E220}" dt="2021-12-02T22:05:17.109" v="626"/>
          <ac:cxnSpMkLst>
            <pc:docMk/>
            <pc:sldMk cId="4129753806" sldId="257"/>
            <ac:cxnSpMk id="429" creationId="{66733B26-C1F1-4A4C-813F-C02184AA36B6}"/>
          </ac:cxnSpMkLst>
        </pc:cxnChg>
        <pc:cxnChg chg="mod">
          <ac:chgData name="Erich Allan Noack" userId="47a45b00-4cc6-4408-9449-539bde8cfe9d" providerId="ADAL" clId="{204B3E97-9B30-4DB8-9D5A-637F04D7E220}" dt="2021-12-02T22:05:17.109" v="626"/>
          <ac:cxnSpMkLst>
            <pc:docMk/>
            <pc:sldMk cId="4129753806" sldId="257"/>
            <ac:cxnSpMk id="430" creationId="{451DC356-A8E8-4569-B351-C2F0DAA3C03E}"/>
          </ac:cxnSpMkLst>
        </pc:cxnChg>
        <pc:cxnChg chg="mod">
          <ac:chgData name="Erich Allan Noack" userId="47a45b00-4cc6-4408-9449-539bde8cfe9d" providerId="ADAL" clId="{204B3E97-9B30-4DB8-9D5A-637F04D7E220}" dt="2021-12-02T22:05:17.109" v="626"/>
          <ac:cxnSpMkLst>
            <pc:docMk/>
            <pc:sldMk cId="4129753806" sldId="257"/>
            <ac:cxnSpMk id="431" creationId="{7479E270-543F-4F87-AC06-1A0B2A94876A}"/>
          </ac:cxnSpMkLst>
        </pc:cxnChg>
        <pc:cxnChg chg="mod">
          <ac:chgData name="Erich Allan Noack" userId="47a45b00-4cc6-4408-9449-539bde8cfe9d" providerId="ADAL" clId="{204B3E97-9B30-4DB8-9D5A-637F04D7E220}" dt="2021-12-02T22:05:17.109" v="626"/>
          <ac:cxnSpMkLst>
            <pc:docMk/>
            <pc:sldMk cId="4129753806" sldId="257"/>
            <ac:cxnSpMk id="432" creationId="{0F550882-6863-4BA7-9738-DF1A397B2426}"/>
          </ac:cxnSpMkLst>
        </pc:cxnChg>
        <pc:cxnChg chg="mod">
          <ac:chgData name="Erich Allan Noack" userId="47a45b00-4cc6-4408-9449-539bde8cfe9d" providerId="ADAL" clId="{204B3E97-9B30-4DB8-9D5A-637F04D7E220}" dt="2021-12-02T22:05:17.109" v="626"/>
          <ac:cxnSpMkLst>
            <pc:docMk/>
            <pc:sldMk cId="4129753806" sldId="257"/>
            <ac:cxnSpMk id="433" creationId="{025E16C1-7201-4C5B-B5E0-B0A92171CF93}"/>
          </ac:cxnSpMkLst>
        </pc:cxnChg>
        <pc:cxnChg chg="mod">
          <ac:chgData name="Erich Allan Noack" userId="47a45b00-4cc6-4408-9449-539bde8cfe9d" providerId="ADAL" clId="{204B3E97-9B30-4DB8-9D5A-637F04D7E220}" dt="2021-12-02T22:05:17.109" v="626"/>
          <ac:cxnSpMkLst>
            <pc:docMk/>
            <pc:sldMk cId="4129753806" sldId="257"/>
            <ac:cxnSpMk id="434" creationId="{BAEB0847-EAAF-434C-ABF4-6DF406F027B4}"/>
          </ac:cxnSpMkLst>
        </pc:cxnChg>
        <pc:cxnChg chg="mod">
          <ac:chgData name="Erich Allan Noack" userId="47a45b00-4cc6-4408-9449-539bde8cfe9d" providerId="ADAL" clId="{204B3E97-9B30-4DB8-9D5A-637F04D7E220}" dt="2021-12-02T22:05:17.109" v="626"/>
          <ac:cxnSpMkLst>
            <pc:docMk/>
            <pc:sldMk cId="4129753806" sldId="257"/>
            <ac:cxnSpMk id="435" creationId="{5314B13B-B127-4E8E-A46E-C627D32B7E98}"/>
          </ac:cxnSpMkLst>
        </pc:cxnChg>
        <pc:cxnChg chg="mod">
          <ac:chgData name="Erich Allan Noack" userId="47a45b00-4cc6-4408-9449-539bde8cfe9d" providerId="ADAL" clId="{204B3E97-9B30-4DB8-9D5A-637F04D7E220}" dt="2021-12-02T22:05:17.109" v="626"/>
          <ac:cxnSpMkLst>
            <pc:docMk/>
            <pc:sldMk cId="4129753806" sldId="257"/>
            <ac:cxnSpMk id="436" creationId="{727CC715-388B-447A-9A6D-6C688CC254AD}"/>
          </ac:cxnSpMkLst>
        </pc:cxnChg>
        <pc:cxnChg chg="mod">
          <ac:chgData name="Erich Allan Noack" userId="47a45b00-4cc6-4408-9449-539bde8cfe9d" providerId="ADAL" clId="{204B3E97-9B30-4DB8-9D5A-637F04D7E220}" dt="2021-12-02T22:05:17.109" v="626"/>
          <ac:cxnSpMkLst>
            <pc:docMk/>
            <pc:sldMk cId="4129753806" sldId="257"/>
            <ac:cxnSpMk id="437" creationId="{92893FC5-DC2B-4158-B98D-6234840D7570}"/>
          </ac:cxnSpMkLst>
        </pc:cxnChg>
        <pc:cxnChg chg="mod">
          <ac:chgData name="Erich Allan Noack" userId="47a45b00-4cc6-4408-9449-539bde8cfe9d" providerId="ADAL" clId="{204B3E97-9B30-4DB8-9D5A-637F04D7E220}" dt="2021-12-02T22:05:17.109" v="626"/>
          <ac:cxnSpMkLst>
            <pc:docMk/>
            <pc:sldMk cId="4129753806" sldId="257"/>
            <ac:cxnSpMk id="438" creationId="{96FBECCF-3879-4D43-814C-0001CD4521D8}"/>
          </ac:cxnSpMkLst>
        </pc:cxnChg>
        <pc:cxnChg chg="mod">
          <ac:chgData name="Erich Allan Noack" userId="47a45b00-4cc6-4408-9449-539bde8cfe9d" providerId="ADAL" clId="{204B3E97-9B30-4DB8-9D5A-637F04D7E220}" dt="2021-12-02T22:05:17.109" v="626"/>
          <ac:cxnSpMkLst>
            <pc:docMk/>
            <pc:sldMk cId="4129753806" sldId="257"/>
            <ac:cxnSpMk id="439" creationId="{99B37099-7438-4955-8217-6B5A75DA4DF5}"/>
          </ac:cxnSpMkLst>
        </pc:cxnChg>
        <pc:cxnChg chg="mod">
          <ac:chgData name="Erich Allan Noack" userId="47a45b00-4cc6-4408-9449-539bde8cfe9d" providerId="ADAL" clId="{204B3E97-9B30-4DB8-9D5A-637F04D7E220}" dt="2021-12-02T22:05:17.109" v="626"/>
          <ac:cxnSpMkLst>
            <pc:docMk/>
            <pc:sldMk cId="4129753806" sldId="257"/>
            <ac:cxnSpMk id="440" creationId="{15B1D1EA-742E-49C6-883A-D666D6DA8CA9}"/>
          </ac:cxnSpMkLst>
        </pc:cxnChg>
        <pc:cxnChg chg="mod">
          <ac:chgData name="Erich Allan Noack" userId="47a45b00-4cc6-4408-9449-539bde8cfe9d" providerId="ADAL" clId="{204B3E97-9B30-4DB8-9D5A-637F04D7E220}" dt="2021-12-02T22:05:17.109" v="626"/>
          <ac:cxnSpMkLst>
            <pc:docMk/>
            <pc:sldMk cId="4129753806" sldId="257"/>
            <ac:cxnSpMk id="441" creationId="{DFE30D45-A4B4-4AA0-89C0-B5900CD15F35}"/>
          </ac:cxnSpMkLst>
        </pc:cxnChg>
        <pc:cxnChg chg="mod">
          <ac:chgData name="Erich Allan Noack" userId="47a45b00-4cc6-4408-9449-539bde8cfe9d" providerId="ADAL" clId="{204B3E97-9B30-4DB8-9D5A-637F04D7E220}" dt="2021-12-02T22:05:17.109" v="626"/>
          <ac:cxnSpMkLst>
            <pc:docMk/>
            <pc:sldMk cId="4129753806" sldId="257"/>
            <ac:cxnSpMk id="442" creationId="{8E8FB1E3-1D78-47A8-82ED-560FBAC636A0}"/>
          </ac:cxnSpMkLst>
        </pc:cxnChg>
        <pc:cxnChg chg="mod">
          <ac:chgData name="Erich Allan Noack" userId="47a45b00-4cc6-4408-9449-539bde8cfe9d" providerId="ADAL" clId="{204B3E97-9B30-4DB8-9D5A-637F04D7E220}" dt="2021-12-02T22:05:17.109" v="626"/>
          <ac:cxnSpMkLst>
            <pc:docMk/>
            <pc:sldMk cId="4129753806" sldId="257"/>
            <ac:cxnSpMk id="443" creationId="{0349C7CE-A0F5-4153-8C16-1EDE6B2A5968}"/>
          </ac:cxnSpMkLst>
        </pc:cxnChg>
        <pc:cxnChg chg="mod">
          <ac:chgData name="Erich Allan Noack" userId="47a45b00-4cc6-4408-9449-539bde8cfe9d" providerId="ADAL" clId="{204B3E97-9B30-4DB8-9D5A-637F04D7E220}" dt="2021-12-02T22:05:17.109" v="626"/>
          <ac:cxnSpMkLst>
            <pc:docMk/>
            <pc:sldMk cId="4129753806" sldId="257"/>
            <ac:cxnSpMk id="444" creationId="{49463845-5BC3-4719-924C-C72D92770655}"/>
          </ac:cxnSpMkLst>
        </pc:cxnChg>
        <pc:cxnChg chg="mod">
          <ac:chgData name="Erich Allan Noack" userId="47a45b00-4cc6-4408-9449-539bde8cfe9d" providerId="ADAL" clId="{204B3E97-9B30-4DB8-9D5A-637F04D7E220}" dt="2021-12-02T22:05:17.109" v="626"/>
          <ac:cxnSpMkLst>
            <pc:docMk/>
            <pc:sldMk cId="4129753806" sldId="257"/>
            <ac:cxnSpMk id="445" creationId="{F35299E6-FE1F-4FD7-B638-68D3B83F54E2}"/>
          </ac:cxnSpMkLst>
        </pc:cxnChg>
        <pc:cxnChg chg="mod">
          <ac:chgData name="Erich Allan Noack" userId="47a45b00-4cc6-4408-9449-539bde8cfe9d" providerId="ADAL" clId="{204B3E97-9B30-4DB8-9D5A-637F04D7E220}" dt="2021-12-02T22:07:56.299" v="687"/>
          <ac:cxnSpMkLst>
            <pc:docMk/>
            <pc:sldMk cId="4129753806" sldId="257"/>
            <ac:cxnSpMk id="482" creationId="{30F888D2-A5CB-40F6-BF5C-FC161FACE052}"/>
          </ac:cxnSpMkLst>
        </pc:cxnChg>
        <pc:cxnChg chg="mod">
          <ac:chgData name="Erich Allan Noack" userId="47a45b00-4cc6-4408-9449-539bde8cfe9d" providerId="ADAL" clId="{204B3E97-9B30-4DB8-9D5A-637F04D7E220}" dt="2021-12-02T22:07:56.299" v="687"/>
          <ac:cxnSpMkLst>
            <pc:docMk/>
            <pc:sldMk cId="4129753806" sldId="257"/>
            <ac:cxnSpMk id="483" creationId="{CACBB19B-8E27-44AD-AE6F-67E6D5B9E5B3}"/>
          </ac:cxnSpMkLst>
        </pc:cxnChg>
        <pc:cxnChg chg="mod">
          <ac:chgData name="Erich Allan Noack" userId="47a45b00-4cc6-4408-9449-539bde8cfe9d" providerId="ADAL" clId="{204B3E97-9B30-4DB8-9D5A-637F04D7E220}" dt="2021-12-02T22:07:56.299" v="687"/>
          <ac:cxnSpMkLst>
            <pc:docMk/>
            <pc:sldMk cId="4129753806" sldId="257"/>
            <ac:cxnSpMk id="484" creationId="{17D2D033-A60B-4FF2-8735-1B331EBAE018}"/>
          </ac:cxnSpMkLst>
        </pc:cxnChg>
        <pc:cxnChg chg="mod">
          <ac:chgData name="Erich Allan Noack" userId="47a45b00-4cc6-4408-9449-539bde8cfe9d" providerId="ADAL" clId="{204B3E97-9B30-4DB8-9D5A-637F04D7E220}" dt="2021-12-02T22:07:56.299" v="687"/>
          <ac:cxnSpMkLst>
            <pc:docMk/>
            <pc:sldMk cId="4129753806" sldId="257"/>
            <ac:cxnSpMk id="485" creationId="{6DCE09EB-B752-4D3E-8ACC-DABC6A9E860A}"/>
          </ac:cxnSpMkLst>
        </pc:cxnChg>
        <pc:cxnChg chg="mod">
          <ac:chgData name="Erich Allan Noack" userId="47a45b00-4cc6-4408-9449-539bde8cfe9d" providerId="ADAL" clId="{204B3E97-9B30-4DB8-9D5A-637F04D7E220}" dt="2021-12-02T22:07:56.299" v="687"/>
          <ac:cxnSpMkLst>
            <pc:docMk/>
            <pc:sldMk cId="4129753806" sldId="257"/>
            <ac:cxnSpMk id="486" creationId="{4357BC8A-8870-4B62-A4B1-DC1CF9B88D09}"/>
          </ac:cxnSpMkLst>
        </pc:cxnChg>
        <pc:cxnChg chg="mod">
          <ac:chgData name="Erich Allan Noack" userId="47a45b00-4cc6-4408-9449-539bde8cfe9d" providerId="ADAL" clId="{204B3E97-9B30-4DB8-9D5A-637F04D7E220}" dt="2021-12-02T22:07:56.299" v="687"/>
          <ac:cxnSpMkLst>
            <pc:docMk/>
            <pc:sldMk cId="4129753806" sldId="257"/>
            <ac:cxnSpMk id="487" creationId="{48033C3B-340C-4902-AE49-F986A099E561}"/>
          </ac:cxnSpMkLst>
        </pc:cxnChg>
        <pc:cxnChg chg="mod">
          <ac:chgData name="Erich Allan Noack" userId="47a45b00-4cc6-4408-9449-539bde8cfe9d" providerId="ADAL" clId="{204B3E97-9B30-4DB8-9D5A-637F04D7E220}" dt="2021-12-02T22:07:56.299" v="687"/>
          <ac:cxnSpMkLst>
            <pc:docMk/>
            <pc:sldMk cId="4129753806" sldId="257"/>
            <ac:cxnSpMk id="488" creationId="{552B1089-7FA7-416D-AE2B-FCE94037224D}"/>
          </ac:cxnSpMkLst>
        </pc:cxnChg>
        <pc:cxnChg chg="mod">
          <ac:chgData name="Erich Allan Noack" userId="47a45b00-4cc6-4408-9449-539bde8cfe9d" providerId="ADAL" clId="{204B3E97-9B30-4DB8-9D5A-637F04D7E220}" dt="2021-12-02T22:07:56.299" v="687"/>
          <ac:cxnSpMkLst>
            <pc:docMk/>
            <pc:sldMk cId="4129753806" sldId="257"/>
            <ac:cxnSpMk id="489" creationId="{C55CDB95-6CEE-42C7-B247-A3ECB4B6642A}"/>
          </ac:cxnSpMkLst>
        </pc:cxnChg>
        <pc:cxnChg chg="mod">
          <ac:chgData name="Erich Allan Noack" userId="47a45b00-4cc6-4408-9449-539bde8cfe9d" providerId="ADAL" clId="{204B3E97-9B30-4DB8-9D5A-637F04D7E220}" dt="2021-12-02T22:07:56.299" v="687"/>
          <ac:cxnSpMkLst>
            <pc:docMk/>
            <pc:sldMk cId="4129753806" sldId="257"/>
            <ac:cxnSpMk id="490" creationId="{15F0ED33-C80B-4E4D-A0FB-BD1D6DEF04B5}"/>
          </ac:cxnSpMkLst>
        </pc:cxnChg>
        <pc:cxnChg chg="mod">
          <ac:chgData name="Erich Allan Noack" userId="47a45b00-4cc6-4408-9449-539bde8cfe9d" providerId="ADAL" clId="{204B3E97-9B30-4DB8-9D5A-637F04D7E220}" dt="2021-12-02T22:07:56.299" v="687"/>
          <ac:cxnSpMkLst>
            <pc:docMk/>
            <pc:sldMk cId="4129753806" sldId="257"/>
            <ac:cxnSpMk id="491" creationId="{D4A4FAB5-8D05-4D78-B9C3-E4C4A28C6B51}"/>
          </ac:cxnSpMkLst>
        </pc:cxnChg>
        <pc:cxnChg chg="mod">
          <ac:chgData name="Erich Allan Noack" userId="47a45b00-4cc6-4408-9449-539bde8cfe9d" providerId="ADAL" clId="{204B3E97-9B30-4DB8-9D5A-637F04D7E220}" dt="2021-12-02T22:07:56.299" v="687"/>
          <ac:cxnSpMkLst>
            <pc:docMk/>
            <pc:sldMk cId="4129753806" sldId="257"/>
            <ac:cxnSpMk id="492" creationId="{17110D71-B5BC-4BF3-8C6C-609B4DC67D32}"/>
          </ac:cxnSpMkLst>
        </pc:cxnChg>
        <pc:cxnChg chg="mod">
          <ac:chgData name="Erich Allan Noack" userId="47a45b00-4cc6-4408-9449-539bde8cfe9d" providerId="ADAL" clId="{204B3E97-9B30-4DB8-9D5A-637F04D7E220}" dt="2021-12-02T22:07:56.299" v="687"/>
          <ac:cxnSpMkLst>
            <pc:docMk/>
            <pc:sldMk cId="4129753806" sldId="257"/>
            <ac:cxnSpMk id="493" creationId="{ADD685F5-0FF6-4365-B5AD-5105053D7423}"/>
          </ac:cxnSpMkLst>
        </pc:cxnChg>
        <pc:cxnChg chg="mod">
          <ac:chgData name="Erich Allan Noack" userId="47a45b00-4cc6-4408-9449-539bde8cfe9d" providerId="ADAL" clId="{204B3E97-9B30-4DB8-9D5A-637F04D7E220}" dt="2021-12-02T22:07:56.299" v="687"/>
          <ac:cxnSpMkLst>
            <pc:docMk/>
            <pc:sldMk cId="4129753806" sldId="257"/>
            <ac:cxnSpMk id="494" creationId="{18142022-D0FA-454D-88D5-A284DF14FBBB}"/>
          </ac:cxnSpMkLst>
        </pc:cxnChg>
        <pc:cxnChg chg="mod">
          <ac:chgData name="Erich Allan Noack" userId="47a45b00-4cc6-4408-9449-539bde8cfe9d" providerId="ADAL" clId="{204B3E97-9B30-4DB8-9D5A-637F04D7E220}" dt="2021-12-02T22:07:56.299" v="687"/>
          <ac:cxnSpMkLst>
            <pc:docMk/>
            <pc:sldMk cId="4129753806" sldId="257"/>
            <ac:cxnSpMk id="495" creationId="{6D2EB412-6863-4EF6-B558-794C7CF3BFE1}"/>
          </ac:cxnSpMkLst>
        </pc:cxnChg>
        <pc:cxnChg chg="mod">
          <ac:chgData name="Erich Allan Noack" userId="47a45b00-4cc6-4408-9449-539bde8cfe9d" providerId="ADAL" clId="{204B3E97-9B30-4DB8-9D5A-637F04D7E220}" dt="2021-12-02T22:07:56.299" v="687"/>
          <ac:cxnSpMkLst>
            <pc:docMk/>
            <pc:sldMk cId="4129753806" sldId="257"/>
            <ac:cxnSpMk id="496" creationId="{731AF3FB-7DE9-486B-BA6B-6D7CD6E4862D}"/>
          </ac:cxnSpMkLst>
        </pc:cxnChg>
        <pc:cxnChg chg="mod">
          <ac:chgData name="Erich Allan Noack" userId="47a45b00-4cc6-4408-9449-539bde8cfe9d" providerId="ADAL" clId="{204B3E97-9B30-4DB8-9D5A-637F04D7E220}" dt="2021-12-02T22:07:56.299" v="687"/>
          <ac:cxnSpMkLst>
            <pc:docMk/>
            <pc:sldMk cId="4129753806" sldId="257"/>
            <ac:cxnSpMk id="497" creationId="{8052896A-6D2C-42DA-B85E-87A518B786DD}"/>
          </ac:cxnSpMkLst>
        </pc:cxnChg>
        <pc:cxnChg chg="mod">
          <ac:chgData name="Erich Allan Noack" userId="47a45b00-4cc6-4408-9449-539bde8cfe9d" providerId="ADAL" clId="{204B3E97-9B30-4DB8-9D5A-637F04D7E220}" dt="2021-12-02T22:07:56.299" v="687"/>
          <ac:cxnSpMkLst>
            <pc:docMk/>
            <pc:sldMk cId="4129753806" sldId="257"/>
            <ac:cxnSpMk id="498" creationId="{3FFFD63A-EDA9-46B3-99F8-A8B7187D537C}"/>
          </ac:cxnSpMkLst>
        </pc:cxnChg>
        <pc:cxnChg chg="mod">
          <ac:chgData name="Erich Allan Noack" userId="47a45b00-4cc6-4408-9449-539bde8cfe9d" providerId="ADAL" clId="{204B3E97-9B30-4DB8-9D5A-637F04D7E220}" dt="2021-12-02T22:13:58.251" v="724" actId="478"/>
          <ac:cxnSpMkLst>
            <pc:docMk/>
            <pc:sldMk cId="4129753806" sldId="257"/>
            <ac:cxnSpMk id="513" creationId="{99B05614-98E1-4446-8C64-9A2FF69C2654}"/>
          </ac:cxnSpMkLst>
        </pc:cxnChg>
        <pc:cxnChg chg="mod">
          <ac:chgData name="Erich Allan Noack" userId="47a45b00-4cc6-4408-9449-539bde8cfe9d" providerId="ADAL" clId="{204B3E97-9B30-4DB8-9D5A-637F04D7E220}" dt="2021-12-02T22:09:00.902" v="699" actId="165"/>
          <ac:cxnSpMkLst>
            <pc:docMk/>
            <pc:sldMk cId="4129753806" sldId="257"/>
            <ac:cxnSpMk id="514" creationId="{3F47C9D6-646C-425E-9129-D6B0FA9C9DD8}"/>
          </ac:cxnSpMkLst>
        </pc:cxnChg>
        <pc:cxnChg chg="mod">
          <ac:chgData name="Erich Allan Noack" userId="47a45b00-4cc6-4408-9449-539bde8cfe9d" providerId="ADAL" clId="{204B3E97-9B30-4DB8-9D5A-637F04D7E220}" dt="2021-12-02T22:09:00.902" v="699" actId="165"/>
          <ac:cxnSpMkLst>
            <pc:docMk/>
            <pc:sldMk cId="4129753806" sldId="257"/>
            <ac:cxnSpMk id="515" creationId="{F9F49E9C-F638-4CD3-AA8F-B5FFCC039E09}"/>
          </ac:cxnSpMkLst>
        </pc:cxnChg>
        <pc:cxnChg chg="mod">
          <ac:chgData name="Erich Allan Noack" userId="47a45b00-4cc6-4408-9449-539bde8cfe9d" providerId="ADAL" clId="{204B3E97-9B30-4DB8-9D5A-637F04D7E220}" dt="2021-12-02T22:13:58.251" v="724" actId="478"/>
          <ac:cxnSpMkLst>
            <pc:docMk/>
            <pc:sldMk cId="4129753806" sldId="257"/>
            <ac:cxnSpMk id="516" creationId="{4B72AE22-D5B7-4FFC-9CE7-AE10A14FFF13}"/>
          </ac:cxnSpMkLst>
        </pc:cxnChg>
        <pc:cxnChg chg="mod">
          <ac:chgData name="Erich Allan Noack" userId="47a45b00-4cc6-4408-9449-539bde8cfe9d" providerId="ADAL" clId="{204B3E97-9B30-4DB8-9D5A-637F04D7E220}" dt="2021-12-02T22:13:58.251" v="724" actId="478"/>
          <ac:cxnSpMkLst>
            <pc:docMk/>
            <pc:sldMk cId="4129753806" sldId="257"/>
            <ac:cxnSpMk id="517" creationId="{7B4FB6DA-AC7B-4184-8197-47DC1C9910DC}"/>
          </ac:cxnSpMkLst>
        </pc:cxnChg>
        <pc:cxnChg chg="mod">
          <ac:chgData name="Erich Allan Noack" userId="47a45b00-4cc6-4408-9449-539bde8cfe9d" providerId="ADAL" clId="{204B3E97-9B30-4DB8-9D5A-637F04D7E220}" dt="2021-12-02T22:13:58.251" v="724" actId="478"/>
          <ac:cxnSpMkLst>
            <pc:docMk/>
            <pc:sldMk cId="4129753806" sldId="257"/>
            <ac:cxnSpMk id="518" creationId="{2830C796-08D8-42E3-9553-F4A5C00DB18E}"/>
          </ac:cxnSpMkLst>
        </pc:cxnChg>
        <pc:cxnChg chg="mod">
          <ac:chgData name="Erich Allan Noack" userId="47a45b00-4cc6-4408-9449-539bde8cfe9d" providerId="ADAL" clId="{204B3E97-9B30-4DB8-9D5A-637F04D7E220}" dt="2021-12-02T22:09:00.902" v="699" actId="165"/>
          <ac:cxnSpMkLst>
            <pc:docMk/>
            <pc:sldMk cId="4129753806" sldId="257"/>
            <ac:cxnSpMk id="519" creationId="{07695D81-A712-448B-BA9D-4E45EF114B8E}"/>
          </ac:cxnSpMkLst>
        </pc:cxnChg>
        <pc:cxnChg chg="mod">
          <ac:chgData name="Erich Allan Noack" userId="47a45b00-4cc6-4408-9449-539bde8cfe9d" providerId="ADAL" clId="{204B3E97-9B30-4DB8-9D5A-637F04D7E220}" dt="2021-12-02T22:09:00.902" v="699" actId="165"/>
          <ac:cxnSpMkLst>
            <pc:docMk/>
            <pc:sldMk cId="4129753806" sldId="257"/>
            <ac:cxnSpMk id="520" creationId="{485C4A69-9DEC-4549-AB4A-D6EBBC552F9F}"/>
          </ac:cxnSpMkLst>
        </pc:cxnChg>
        <pc:cxnChg chg="mod">
          <ac:chgData name="Erich Allan Noack" userId="47a45b00-4cc6-4408-9449-539bde8cfe9d" providerId="ADAL" clId="{204B3E97-9B30-4DB8-9D5A-637F04D7E220}" dt="2021-12-02T22:09:00.902" v="699" actId="165"/>
          <ac:cxnSpMkLst>
            <pc:docMk/>
            <pc:sldMk cId="4129753806" sldId="257"/>
            <ac:cxnSpMk id="521" creationId="{EA3AD457-5DEA-4FA4-81E0-0BE2ACB7DB83}"/>
          </ac:cxnSpMkLst>
        </pc:cxnChg>
        <pc:cxnChg chg="mod">
          <ac:chgData name="Erich Allan Noack" userId="47a45b00-4cc6-4408-9449-539bde8cfe9d" providerId="ADAL" clId="{204B3E97-9B30-4DB8-9D5A-637F04D7E220}" dt="2021-12-02T22:09:00.902" v="699" actId="165"/>
          <ac:cxnSpMkLst>
            <pc:docMk/>
            <pc:sldMk cId="4129753806" sldId="257"/>
            <ac:cxnSpMk id="522" creationId="{AC0FC8D8-F4E4-476C-B922-F725E564C82E}"/>
          </ac:cxnSpMkLst>
        </pc:cxnChg>
        <pc:cxnChg chg="mod">
          <ac:chgData name="Erich Allan Noack" userId="47a45b00-4cc6-4408-9449-539bde8cfe9d" providerId="ADAL" clId="{204B3E97-9B30-4DB8-9D5A-637F04D7E220}" dt="2021-12-02T22:09:00.902" v="699" actId="165"/>
          <ac:cxnSpMkLst>
            <pc:docMk/>
            <pc:sldMk cId="4129753806" sldId="257"/>
            <ac:cxnSpMk id="523" creationId="{339B4610-D9E1-4C0E-B6E7-9326BB5EE7EE}"/>
          </ac:cxnSpMkLst>
        </pc:cxnChg>
        <pc:cxnChg chg="mod">
          <ac:chgData name="Erich Allan Noack" userId="47a45b00-4cc6-4408-9449-539bde8cfe9d" providerId="ADAL" clId="{204B3E97-9B30-4DB8-9D5A-637F04D7E220}" dt="2021-12-02T22:09:00.902" v="699" actId="165"/>
          <ac:cxnSpMkLst>
            <pc:docMk/>
            <pc:sldMk cId="4129753806" sldId="257"/>
            <ac:cxnSpMk id="524" creationId="{2D7D1470-1342-4F40-8146-91965DC1F210}"/>
          </ac:cxnSpMkLst>
        </pc:cxnChg>
        <pc:cxnChg chg="mod">
          <ac:chgData name="Erich Allan Noack" userId="47a45b00-4cc6-4408-9449-539bde8cfe9d" providerId="ADAL" clId="{204B3E97-9B30-4DB8-9D5A-637F04D7E220}" dt="2021-12-02T22:09:00.902" v="699" actId="165"/>
          <ac:cxnSpMkLst>
            <pc:docMk/>
            <pc:sldMk cId="4129753806" sldId="257"/>
            <ac:cxnSpMk id="525" creationId="{E614752D-E4E3-4CAD-AB6F-75F505C6BBC1}"/>
          </ac:cxnSpMkLst>
        </pc:cxnChg>
        <pc:cxnChg chg="mod">
          <ac:chgData name="Erich Allan Noack" userId="47a45b00-4cc6-4408-9449-539bde8cfe9d" providerId="ADAL" clId="{204B3E97-9B30-4DB8-9D5A-637F04D7E220}" dt="2021-12-02T22:09:00.902" v="699" actId="165"/>
          <ac:cxnSpMkLst>
            <pc:docMk/>
            <pc:sldMk cId="4129753806" sldId="257"/>
            <ac:cxnSpMk id="526" creationId="{7DFC0CD6-E34B-4B31-9B9D-8B4F4CD85F01}"/>
          </ac:cxnSpMkLst>
        </pc:cxnChg>
        <pc:cxnChg chg="mod">
          <ac:chgData name="Erich Allan Noack" userId="47a45b00-4cc6-4408-9449-539bde8cfe9d" providerId="ADAL" clId="{204B3E97-9B30-4DB8-9D5A-637F04D7E220}" dt="2021-12-02T22:13:58.251" v="724" actId="478"/>
          <ac:cxnSpMkLst>
            <pc:docMk/>
            <pc:sldMk cId="4129753806" sldId="257"/>
            <ac:cxnSpMk id="527" creationId="{EBFBE27E-656B-461D-9644-A744F62F76A4}"/>
          </ac:cxnSpMkLst>
        </pc:cxnChg>
        <pc:cxnChg chg="mod">
          <ac:chgData name="Erich Allan Noack" userId="47a45b00-4cc6-4408-9449-539bde8cfe9d" providerId="ADAL" clId="{204B3E97-9B30-4DB8-9D5A-637F04D7E220}" dt="2021-12-02T22:09:00.902" v="699" actId="165"/>
          <ac:cxnSpMkLst>
            <pc:docMk/>
            <pc:sldMk cId="4129753806" sldId="257"/>
            <ac:cxnSpMk id="528" creationId="{BE8CFC79-9079-42C0-984B-3B462FDD2565}"/>
          </ac:cxnSpMkLst>
        </pc:cxnChg>
        <pc:cxnChg chg="mod">
          <ac:chgData name="Erich Allan Noack" userId="47a45b00-4cc6-4408-9449-539bde8cfe9d" providerId="ADAL" clId="{204B3E97-9B30-4DB8-9D5A-637F04D7E220}" dt="2021-12-02T22:09:00.902" v="699" actId="165"/>
          <ac:cxnSpMkLst>
            <pc:docMk/>
            <pc:sldMk cId="4129753806" sldId="257"/>
            <ac:cxnSpMk id="529" creationId="{D8339A38-F096-4842-A36A-ACBF385149CB}"/>
          </ac:cxnSpMkLst>
        </pc:cxnChg>
        <pc:cxnChg chg="mod">
          <ac:chgData name="Erich Allan Noack" userId="47a45b00-4cc6-4408-9449-539bde8cfe9d" providerId="ADAL" clId="{204B3E97-9B30-4DB8-9D5A-637F04D7E220}" dt="2021-12-02T22:14:02.014" v="725"/>
          <ac:cxnSpMkLst>
            <pc:docMk/>
            <pc:sldMk cId="4129753806" sldId="257"/>
            <ac:cxnSpMk id="536" creationId="{BD32B1B2-E22B-4CF7-898E-7ABE7731CEC1}"/>
          </ac:cxnSpMkLst>
        </pc:cxnChg>
        <pc:cxnChg chg="mod">
          <ac:chgData name="Erich Allan Noack" userId="47a45b00-4cc6-4408-9449-539bde8cfe9d" providerId="ADAL" clId="{204B3E97-9B30-4DB8-9D5A-637F04D7E220}" dt="2021-12-02T22:14:02.014" v="725"/>
          <ac:cxnSpMkLst>
            <pc:docMk/>
            <pc:sldMk cId="4129753806" sldId="257"/>
            <ac:cxnSpMk id="537" creationId="{310CE43B-A69B-416D-8CF6-8B1152080795}"/>
          </ac:cxnSpMkLst>
        </pc:cxnChg>
        <pc:cxnChg chg="mod">
          <ac:chgData name="Erich Allan Noack" userId="47a45b00-4cc6-4408-9449-539bde8cfe9d" providerId="ADAL" clId="{204B3E97-9B30-4DB8-9D5A-637F04D7E220}" dt="2021-12-02T22:14:02.014" v="725"/>
          <ac:cxnSpMkLst>
            <pc:docMk/>
            <pc:sldMk cId="4129753806" sldId="257"/>
            <ac:cxnSpMk id="538" creationId="{41FCA66D-069B-4EEF-B4AD-7931C8DC68E8}"/>
          </ac:cxnSpMkLst>
        </pc:cxnChg>
        <pc:cxnChg chg="mod">
          <ac:chgData name="Erich Allan Noack" userId="47a45b00-4cc6-4408-9449-539bde8cfe9d" providerId="ADAL" clId="{204B3E97-9B30-4DB8-9D5A-637F04D7E220}" dt="2021-12-02T22:14:02.014" v="725"/>
          <ac:cxnSpMkLst>
            <pc:docMk/>
            <pc:sldMk cId="4129753806" sldId="257"/>
            <ac:cxnSpMk id="539" creationId="{4BB7DF12-1D40-4535-8CB7-9A384776A842}"/>
          </ac:cxnSpMkLst>
        </pc:cxnChg>
        <pc:cxnChg chg="mod">
          <ac:chgData name="Erich Allan Noack" userId="47a45b00-4cc6-4408-9449-539bde8cfe9d" providerId="ADAL" clId="{204B3E97-9B30-4DB8-9D5A-637F04D7E220}" dt="2021-12-02T22:14:02.014" v="725"/>
          <ac:cxnSpMkLst>
            <pc:docMk/>
            <pc:sldMk cId="4129753806" sldId="257"/>
            <ac:cxnSpMk id="540" creationId="{667E66AE-8478-4858-994E-5146E77C7D97}"/>
          </ac:cxnSpMkLst>
        </pc:cxnChg>
        <pc:cxnChg chg="mod">
          <ac:chgData name="Erich Allan Noack" userId="47a45b00-4cc6-4408-9449-539bde8cfe9d" providerId="ADAL" clId="{204B3E97-9B30-4DB8-9D5A-637F04D7E220}" dt="2021-12-02T22:14:02.014" v="725"/>
          <ac:cxnSpMkLst>
            <pc:docMk/>
            <pc:sldMk cId="4129753806" sldId="257"/>
            <ac:cxnSpMk id="541" creationId="{BF152C3D-302D-40B4-9617-2DA262277900}"/>
          </ac:cxnSpMkLst>
        </pc:cxnChg>
        <pc:cxnChg chg="mod">
          <ac:chgData name="Erich Allan Noack" userId="47a45b00-4cc6-4408-9449-539bde8cfe9d" providerId="ADAL" clId="{204B3E97-9B30-4DB8-9D5A-637F04D7E220}" dt="2021-12-02T22:14:02.014" v="725"/>
          <ac:cxnSpMkLst>
            <pc:docMk/>
            <pc:sldMk cId="4129753806" sldId="257"/>
            <ac:cxnSpMk id="542" creationId="{A979FEF5-3BAC-4F2B-8820-F60278AFE333}"/>
          </ac:cxnSpMkLst>
        </pc:cxnChg>
        <pc:cxnChg chg="mod">
          <ac:chgData name="Erich Allan Noack" userId="47a45b00-4cc6-4408-9449-539bde8cfe9d" providerId="ADAL" clId="{204B3E97-9B30-4DB8-9D5A-637F04D7E220}" dt="2021-12-02T22:14:02.014" v="725"/>
          <ac:cxnSpMkLst>
            <pc:docMk/>
            <pc:sldMk cId="4129753806" sldId="257"/>
            <ac:cxnSpMk id="543" creationId="{CDA6E950-2425-47B8-97A2-0EC34FF380F8}"/>
          </ac:cxnSpMkLst>
        </pc:cxnChg>
        <pc:cxnChg chg="mod">
          <ac:chgData name="Erich Allan Noack" userId="47a45b00-4cc6-4408-9449-539bde8cfe9d" providerId="ADAL" clId="{204B3E97-9B30-4DB8-9D5A-637F04D7E220}" dt="2021-12-02T22:14:02.014" v="725"/>
          <ac:cxnSpMkLst>
            <pc:docMk/>
            <pc:sldMk cId="4129753806" sldId="257"/>
            <ac:cxnSpMk id="544" creationId="{79FA54E0-B8C6-47A5-BE6B-7130401EE9B1}"/>
          </ac:cxnSpMkLst>
        </pc:cxnChg>
        <pc:cxnChg chg="mod">
          <ac:chgData name="Erich Allan Noack" userId="47a45b00-4cc6-4408-9449-539bde8cfe9d" providerId="ADAL" clId="{204B3E97-9B30-4DB8-9D5A-637F04D7E220}" dt="2021-12-02T22:14:02.014" v="725"/>
          <ac:cxnSpMkLst>
            <pc:docMk/>
            <pc:sldMk cId="4129753806" sldId="257"/>
            <ac:cxnSpMk id="545" creationId="{896F758D-07DE-4C06-9C27-C0EF9B1C628C}"/>
          </ac:cxnSpMkLst>
        </pc:cxnChg>
        <pc:cxnChg chg="mod">
          <ac:chgData name="Erich Allan Noack" userId="47a45b00-4cc6-4408-9449-539bde8cfe9d" providerId="ADAL" clId="{204B3E97-9B30-4DB8-9D5A-637F04D7E220}" dt="2021-12-02T22:14:02.014" v="725"/>
          <ac:cxnSpMkLst>
            <pc:docMk/>
            <pc:sldMk cId="4129753806" sldId="257"/>
            <ac:cxnSpMk id="546" creationId="{D8167DC3-EC6A-45B2-84C8-BF1DB6F39098}"/>
          </ac:cxnSpMkLst>
        </pc:cxnChg>
        <pc:cxnChg chg="mod">
          <ac:chgData name="Erich Allan Noack" userId="47a45b00-4cc6-4408-9449-539bde8cfe9d" providerId="ADAL" clId="{204B3E97-9B30-4DB8-9D5A-637F04D7E220}" dt="2021-12-02T22:14:02.014" v="725"/>
          <ac:cxnSpMkLst>
            <pc:docMk/>
            <pc:sldMk cId="4129753806" sldId="257"/>
            <ac:cxnSpMk id="547" creationId="{8A68BA1B-798E-4828-98D6-6083F5FF784E}"/>
          </ac:cxnSpMkLst>
        </pc:cxnChg>
        <pc:cxnChg chg="mod">
          <ac:chgData name="Erich Allan Noack" userId="47a45b00-4cc6-4408-9449-539bde8cfe9d" providerId="ADAL" clId="{204B3E97-9B30-4DB8-9D5A-637F04D7E220}" dt="2021-12-02T22:14:02.014" v="725"/>
          <ac:cxnSpMkLst>
            <pc:docMk/>
            <pc:sldMk cId="4129753806" sldId="257"/>
            <ac:cxnSpMk id="548" creationId="{50E7F7F8-AA97-4A65-80CE-BD9783D44DAF}"/>
          </ac:cxnSpMkLst>
        </pc:cxnChg>
        <pc:cxnChg chg="mod">
          <ac:chgData name="Erich Allan Noack" userId="47a45b00-4cc6-4408-9449-539bde8cfe9d" providerId="ADAL" clId="{204B3E97-9B30-4DB8-9D5A-637F04D7E220}" dt="2021-12-02T22:14:02.014" v="725"/>
          <ac:cxnSpMkLst>
            <pc:docMk/>
            <pc:sldMk cId="4129753806" sldId="257"/>
            <ac:cxnSpMk id="549" creationId="{8AE354B8-22C2-4F38-8C72-CE4094ADE73A}"/>
          </ac:cxnSpMkLst>
        </pc:cxnChg>
        <pc:cxnChg chg="mod">
          <ac:chgData name="Erich Allan Noack" userId="47a45b00-4cc6-4408-9449-539bde8cfe9d" providerId="ADAL" clId="{204B3E97-9B30-4DB8-9D5A-637F04D7E220}" dt="2021-12-02T22:14:02.014" v="725"/>
          <ac:cxnSpMkLst>
            <pc:docMk/>
            <pc:sldMk cId="4129753806" sldId="257"/>
            <ac:cxnSpMk id="550" creationId="{203A4AA9-4426-48D8-8920-AE028F78DC26}"/>
          </ac:cxnSpMkLst>
        </pc:cxnChg>
        <pc:cxnChg chg="mod">
          <ac:chgData name="Erich Allan Noack" userId="47a45b00-4cc6-4408-9449-539bde8cfe9d" providerId="ADAL" clId="{204B3E97-9B30-4DB8-9D5A-637F04D7E220}" dt="2021-12-02T22:14:02.014" v="725"/>
          <ac:cxnSpMkLst>
            <pc:docMk/>
            <pc:sldMk cId="4129753806" sldId="257"/>
            <ac:cxnSpMk id="551" creationId="{32568533-0869-4BAA-8B34-5ECDC9989CBD}"/>
          </ac:cxnSpMkLst>
        </pc:cxnChg>
        <pc:cxnChg chg="mod">
          <ac:chgData name="Erich Allan Noack" userId="47a45b00-4cc6-4408-9449-539bde8cfe9d" providerId="ADAL" clId="{204B3E97-9B30-4DB8-9D5A-637F04D7E220}" dt="2021-12-02T22:14:02.014" v="725"/>
          <ac:cxnSpMkLst>
            <pc:docMk/>
            <pc:sldMk cId="4129753806" sldId="257"/>
            <ac:cxnSpMk id="552" creationId="{3418817C-F4BF-4B7D-B519-2BABD6C81F6F}"/>
          </ac:cxnSpMkLst>
        </pc:cxnChg>
        <pc:cxnChg chg="mod">
          <ac:chgData name="Erich Allan Noack" userId="47a45b00-4cc6-4408-9449-539bde8cfe9d" providerId="ADAL" clId="{204B3E97-9B30-4DB8-9D5A-637F04D7E220}" dt="2021-12-02T22:18:45.876" v="745"/>
          <ac:cxnSpMkLst>
            <pc:docMk/>
            <pc:sldMk cId="4129753806" sldId="257"/>
            <ac:cxnSpMk id="561" creationId="{3435D585-5235-48FA-8323-D509D4B5B62A}"/>
          </ac:cxnSpMkLst>
        </pc:cxnChg>
        <pc:cxnChg chg="mod">
          <ac:chgData name="Erich Allan Noack" userId="47a45b00-4cc6-4408-9449-539bde8cfe9d" providerId="ADAL" clId="{204B3E97-9B30-4DB8-9D5A-637F04D7E220}" dt="2021-12-02T22:18:45.876" v="745"/>
          <ac:cxnSpMkLst>
            <pc:docMk/>
            <pc:sldMk cId="4129753806" sldId="257"/>
            <ac:cxnSpMk id="562" creationId="{1E89D3BF-1674-4711-8A73-C1CA2942E70C}"/>
          </ac:cxnSpMkLst>
        </pc:cxnChg>
        <pc:cxnChg chg="mod">
          <ac:chgData name="Erich Allan Noack" userId="47a45b00-4cc6-4408-9449-539bde8cfe9d" providerId="ADAL" clId="{204B3E97-9B30-4DB8-9D5A-637F04D7E220}" dt="2021-12-02T22:18:45.876" v="745"/>
          <ac:cxnSpMkLst>
            <pc:docMk/>
            <pc:sldMk cId="4129753806" sldId="257"/>
            <ac:cxnSpMk id="563" creationId="{D2B68E41-30DC-4712-81E7-4A9BB31BFA0B}"/>
          </ac:cxnSpMkLst>
        </pc:cxnChg>
        <pc:cxnChg chg="mod">
          <ac:chgData name="Erich Allan Noack" userId="47a45b00-4cc6-4408-9449-539bde8cfe9d" providerId="ADAL" clId="{204B3E97-9B30-4DB8-9D5A-637F04D7E220}" dt="2021-12-02T22:18:45.876" v="745"/>
          <ac:cxnSpMkLst>
            <pc:docMk/>
            <pc:sldMk cId="4129753806" sldId="257"/>
            <ac:cxnSpMk id="564" creationId="{2959D9F6-8B33-4A07-A0EF-426C8E8FF930}"/>
          </ac:cxnSpMkLst>
        </pc:cxnChg>
        <pc:cxnChg chg="mod">
          <ac:chgData name="Erich Allan Noack" userId="47a45b00-4cc6-4408-9449-539bde8cfe9d" providerId="ADAL" clId="{204B3E97-9B30-4DB8-9D5A-637F04D7E220}" dt="2021-12-02T22:18:45.876" v="745"/>
          <ac:cxnSpMkLst>
            <pc:docMk/>
            <pc:sldMk cId="4129753806" sldId="257"/>
            <ac:cxnSpMk id="565" creationId="{F59458D3-951F-4D22-8D6C-DD62B2F72D8D}"/>
          </ac:cxnSpMkLst>
        </pc:cxnChg>
        <pc:cxnChg chg="mod">
          <ac:chgData name="Erich Allan Noack" userId="47a45b00-4cc6-4408-9449-539bde8cfe9d" providerId="ADAL" clId="{204B3E97-9B30-4DB8-9D5A-637F04D7E220}" dt="2021-12-02T22:18:45.876" v="745"/>
          <ac:cxnSpMkLst>
            <pc:docMk/>
            <pc:sldMk cId="4129753806" sldId="257"/>
            <ac:cxnSpMk id="566" creationId="{FE9F45C8-825F-49A3-80EE-D60A9B22018F}"/>
          </ac:cxnSpMkLst>
        </pc:cxnChg>
        <pc:cxnChg chg="mod">
          <ac:chgData name="Erich Allan Noack" userId="47a45b00-4cc6-4408-9449-539bde8cfe9d" providerId="ADAL" clId="{204B3E97-9B30-4DB8-9D5A-637F04D7E220}" dt="2021-12-02T22:18:45.876" v="745"/>
          <ac:cxnSpMkLst>
            <pc:docMk/>
            <pc:sldMk cId="4129753806" sldId="257"/>
            <ac:cxnSpMk id="567" creationId="{4D77A80D-A0A4-47A3-8737-975BF8D52052}"/>
          </ac:cxnSpMkLst>
        </pc:cxnChg>
        <pc:cxnChg chg="mod">
          <ac:chgData name="Erich Allan Noack" userId="47a45b00-4cc6-4408-9449-539bde8cfe9d" providerId="ADAL" clId="{204B3E97-9B30-4DB8-9D5A-637F04D7E220}" dt="2021-12-02T22:18:45.876" v="745"/>
          <ac:cxnSpMkLst>
            <pc:docMk/>
            <pc:sldMk cId="4129753806" sldId="257"/>
            <ac:cxnSpMk id="568" creationId="{8ACA09E6-83EB-4282-B950-98142856DDFB}"/>
          </ac:cxnSpMkLst>
        </pc:cxnChg>
        <pc:cxnChg chg="mod">
          <ac:chgData name="Erich Allan Noack" userId="47a45b00-4cc6-4408-9449-539bde8cfe9d" providerId="ADAL" clId="{204B3E97-9B30-4DB8-9D5A-637F04D7E220}" dt="2021-12-02T22:18:45.876" v="745"/>
          <ac:cxnSpMkLst>
            <pc:docMk/>
            <pc:sldMk cId="4129753806" sldId="257"/>
            <ac:cxnSpMk id="569" creationId="{F39E4BFE-096B-4AAC-8D00-8410E5BECC75}"/>
          </ac:cxnSpMkLst>
        </pc:cxnChg>
        <pc:cxnChg chg="mod">
          <ac:chgData name="Erich Allan Noack" userId="47a45b00-4cc6-4408-9449-539bde8cfe9d" providerId="ADAL" clId="{204B3E97-9B30-4DB8-9D5A-637F04D7E220}" dt="2021-12-02T22:18:45.876" v="745"/>
          <ac:cxnSpMkLst>
            <pc:docMk/>
            <pc:sldMk cId="4129753806" sldId="257"/>
            <ac:cxnSpMk id="570" creationId="{24EDA8A4-A30C-41FE-AE5F-1C876FBA0EAD}"/>
          </ac:cxnSpMkLst>
        </pc:cxnChg>
        <pc:cxnChg chg="mod">
          <ac:chgData name="Erich Allan Noack" userId="47a45b00-4cc6-4408-9449-539bde8cfe9d" providerId="ADAL" clId="{204B3E97-9B30-4DB8-9D5A-637F04D7E220}" dt="2021-12-02T22:18:45.876" v="745"/>
          <ac:cxnSpMkLst>
            <pc:docMk/>
            <pc:sldMk cId="4129753806" sldId="257"/>
            <ac:cxnSpMk id="571" creationId="{08B9D25A-A478-47C6-80E4-9021CCA44548}"/>
          </ac:cxnSpMkLst>
        </pc:cxnChg>
        <pc:cxnChg chg="mod">
          <ac:chgData name="Erich Allan Noack" userId="47a45b00-4cc6-4408-9449-539bde8cfe9d" providerId="ADAL" clId="{204B3E97-9B30-4DB8-9D5A-637F04D7E220}" dt="2021-12-02T22:18:45.876" v="745"/>
          <ac:cxnSpMkLst>
            <pc:docMk/>
            <pc:sldMk cId="4129753806" sldId="257"/>
            <ac:cxnSpMk id="572" creationId="{B58D2600-D3AA-4E8E-8A15-C8B169636A2F}"/>
          </ac:cxnSpMkLst>
        </pc:cxnChg>
        <pc:cxnChg chg="mod">
          <ac:chgData name="Erich Allan Noack" userId="47a45b00-4cc6-4408-9449-539bde8cfe9d" providerId="ADAL" clId="{204B3E97-9B30-4DB8-9D5A-637F04D7E220}" dt="2021-12-02T22:18:45.876" v="745"/>
          <ac:cxnSpMkLst>
            <pc:docMk/>
            <pc:sldMk cId="4129753806" sldId="257"/>
            <ac:cxnSpMk id="573" creationId="{87BDC43C-451C-43A1-92D1-6AE0465B4ED0}"/>
          </ac:cxnSpMkLst>
        </pc:cxnChg>
        <pc:cxnChg chg="mod">
          <ac:chgData name="Erich Allan Noack" userId="47a45b00-4cc6-4408-9449-539bde8cfe9d" providerId="ADAL" clId="{204B3E97-9B30-4DB8-9D5A-637F04D7E220}" dt="2021-12-02T22:18:45.876" v="745"/>
          <ac:cxnSpMkLst>
            <pc:docMk/>
            <pc:sldMk cId="4129753806" sldId="257"/>
            <ac:cxnSpMk id="574" creationId="{73296698-E658-45CF-AB87-D8DBEF21707F}"/>
          </ac:cxnSpMkLst>
        </pc:cxnChg>
        <pc:cxnChg chg="mod">
          <ac:chgData name="Erich Allan Noack" userId="47a45b00-4cc6-4408-9449-539bde8cfe9d" providerId="ADAL" clId="{204B3E97-9B30-4DB8-9D5A-637F04D7E220}" dt="2021-12-02T22:18:45.876" v="745"/>
          <ac:cxnSpMkLst>
            <pc:docMk/>
            <pc:sldMk cId="4129753806" sldId="257"/>
            <ac:cxnSpMk id="575" creationId="{822ADC08-1D68-4538-B615-764118BC6DC0}"/>
          </ac:cxnSpMkLst>
        </pc:cxnChg>
        <pc:cxnChg chg="mod">
          <ac:chgData name="Erich Allan Noack" userId="47a45b00-4cc6-4408-9449-539bde8cfe9d" providerId="ADAL" clId="{204B3E97-9B30-4DB8-9D5A-637F04D7E220}" dt="2021-12-02T22:18:45.876" v="745"/>
          <ac:cxnSpMkLst>
            <pc:docMk/>
            <pc:sldMk cId="4129753806" sldId="257"/>
            <ac:cxnSpMk id="576" creationId="{C2C06BD7-D8A9-4638-AD6D-B96B70592170}"/>
          </ac:cxnSpMkLst>
        </pc:cxnChg>
        <pc:cxnChg chg="mod">
          <ac:chgData name="Erich Allan Noack" userId="47a45b00-4cc6-4408-9449-539bde8cfe9d" providerId="ADAL" clId="{204B3E97-9B30-4DB8-9D5A-637F04D7E220}" dt="2021-12-02T22:18:45.876" v="745"/>
          <ac:cxnSpMkLst>
            <pc:docMk/>
            <pc:sldMk cId="4129753806" sldId="257"/>
            <ac:cxnSpMk id="577" creationId="{1860044E-B6FB-4F15-AC3F-7DBA69D2C0A4}"/>
          </ac:cxnSpMkLst>
        </pc:cxnChg>
        <pc:cxnChg chg="mod">
          <ac:chgData name="Erich Allan Noack" userId="47a45b00-4cc6-4408-9449-539bde8cfe9d" providerId="ADAL" clId="{204B3E97-9B30-4DB8-9D5A-637F04D7E220}" dt="2021-12-02T22:21:40.307" v="800"/>
          <ac:cxnSpMkLst>
            <pc:docMk/>
            <pc:sldMk cId="4129753806" sldId="257"/>
            <ac:cxnSpMk id="584" creationId="{BD17848F-1E9F-4DAE-8E3D-DE21BE9E5AE4}"/>
          </ac:cxnSpMkLst>
        </pc:cxnChg>
        <pc:cxnChg chg="mod">
          <ac:chgData name="Erich Allan Noack" userId="47a45b00-4cc6-4408-9449-539bde8cfe9d" providerId="ADAL" clId="{204B3E97-9B30-4DB8-9D5A-637F04D7E220}" dt="2021-12-02T22:21:40.307" v="800"/>
          <ac:cxnSpMkLst>
            <pc:docMk/>
            <pc:sldMk cId="4129753806" sldId="257"/>
            <ac:cxnSpMk id="585" creationId="{187DCCEF-813B-452A-861F-FADCE29B0827}"/>
          </ac:cxnSpMkLst>
        </pc:cxnChg>
        <pc:cxnChg chg="mod">
          <ac:chgData name="Erich Allan Noack" userId="47a45b00-4cc6-4408-9449-539bde8cfe9d" providerId="ADAL" clId="{204B3E97-9B30-4DB8-9D5A-637F04D7E220}" dt="2021-12-02T22:21:40.307" v="800"/>
          <ac:cxnSpMkLst>
            <pc:docMk/>
            <pc:sldMk cId="4129753806" sldId="257"/>
            <ac:cxnSpMk id="586" creationId="{0C843549-5854-4300-9AC0-30A08D7B57F5}"/>
          </ac:cxnSpMkLst>
        </pc:cxnChg>
        <pc:cxnChg chg="mod">
          <ac:chgData name="Erich Allan Noack" userId="47a45b00-4cc6-4408-9449-539bde8cfe9d" providerId="ADAL" clId="{204B3E97-9B30-4DB8-9D5A-637F04D7E220}" dt="2021-12-02T22:21:40.307" v="800"/>
          <ac:cxnSpMkLst>
            <pc:docMk/>
            <pc:sldMk cId="4129753806" sldId="257"/>
            <ac:cxnSpMk id="587" creationId="{DD20ACA8-4875-4D17-B326-0216E9ADA751}"/>
          </ac:cxnSpMkLst>
        </pc:cxnChg>
        <pc:cxnChg chg="mod">
          <ac:chgData name="Erich Allan Noack" userId="47a45b00-4cc6-4408-9449-539bde8cfe9d" providerId="ADAL" clId="{204B3E97-9B30-4DB8-9D5A-637F04D7E220}" dt="2021-12-02T22:21:40.307" v="800"/>
          <ac:cxnSpMkLst>
            <pc:docMk/>
            <pc:sldMk cId="4129753806" sldId="257"/>
            <ac:cxnSpMk id="588" creationId="{76E54EA4-7FB2-46A4-B845-4CE89C0560B7}"/>
          </ac:cxnSpMkLst>
        </pc:cxnChg>
        <pc:cxnChg chg="mod">
          <ac:chgData name="Erich Allan Noack" userId="47a45b00-4cc6-4408-9449-539bde8cfe9d" providerId="ADAL" clId="{204B3E97-9B30-4DB8-9D5A-637F04D7E220}" dt="2021-12-02T22:21:40.307" v="800"/>
          <ac:cxnSpMkLst>
            <pc:docMk/>
            <pc:sldMk cId="4129753806" sldId="257"/>
            <ac:cxnSpMk id="589" creationId="{85536C72-FF9B-4B4E-AC18-523B0001470E}"/>
          </ac:cxnSpMkLst>
        </pc:cxnChg>
        <pc:cxnChg chg="mod">
          <ac:chgData name="Erich Allan Noack" userId="47a45b00-4cc6-4408-9449-539bde8cfe9d" providerId="ADAL" clId="{204B3E97-9B30-4DB8-9D5A-637F04D7E220}" dt="2021-12-02T22:21:40.307" v="800"/>
          <ac:cxnSpMkLst>
            <pc:docMk/>
            <pc:sldMk cId="4129753806" sldId="257"/>
            <ac:cxnSpMk id="590" creationId="{6977AC10-891F-4276-9B55-28C3304E51BC}"/>
          </ac:cxnSpMkLst>
        </pc:cxnChg>
        <pc:cxnChg chg="mod">
          <ac:chgData name="Erich Allan Noack" userId="47a45b00-4cc6-4408-9449-539bde8cfe9d" providerId="ADAL" clId="{204B3E97-9B30-4DB8-9D5A-637F04D7E220}" dt="2021-12-02T22:21:40.307" v="800"/>
          <ac:cxnSpMkLst>
            <pc:docMk/>
            <pc:sldMk cId="4129753806" sldId="257"/>
            <ac:cxnSpMk id="591" creationId="{9910E678-3624-4E99-B781-FC639C13AD57}"/>
          </ac:cxnSpMkLst>
        </pc:cxnChg>
        <pc:cxnChg chg="mod">
          <ac:chgData name="Erich Allan Noack" userId="47a45b00-4cc6-4408-9449-539bde8cfe9d" providerId="ADAL" clId="{204B3E97-9B30-4DB8-9D5A-637F04D7E220}" dt="2021-12-02T22:21:40.307" v="800"/>
          <ac:cxnSpMkLst>
            <pc:docMk/>
            <pc:sldMk cId="4129753806" sldId="257"/>
            <ac:cxnSpMk id="592" creationId="{9076DFF7-087C-4E9A-A728-BE626F1C406F}"/>
          </ac:cxnSpMkLst>
        </pc:cxnChg>
        <pc:cxnChg chg="mod">
          <ac:chgData name="Erich Allan Noack" userId="47a45b00-4cc6-4408-9449-539bde8cfe9d" providerId="ADAL" clId="{204B3E97-9B30-4DB8-9D5A-637F04D7E220}" dt="2021-12-02T22:21:40.307" v="800"/>
          <ac:cxnSpMkLst>
            <pc:docMk/>
            <pc:sldMk cId="4129753806" sldId="257"/>
            <ac:cxnSpMk id="593" creationId="{6B343A02-CD69-4F90-8199-93FBB2F979C2}"/>
          </ac:cxnSpMkLst>
        </pc:cxnChg>
        <pc:cxnChg chg="mod">
          <ac:chgData name="Erich Allan Noack" userId="47a45b00-4cc6-4408-9449-539bde8cfe9d" providerId="ADAL" clId="{204B3E97-9B30-4DB8-9D5A-637F04D7E220}" dt="2021-12-02T22:21:40.307" v="800"/>
          <ac:cxnSpMkLst>
            <pc:docMk/>
            <pc:sldMk cId="4129753806" sldId="257"/>
            <ac:cxnSpMk id="594" creationId="{8384146B-A74B-4373-B6C3-DC0D21283FEB}"/>
          </ac:cxnSpMkLst>
        </pc:cxnChg>
        <pc:cxnChg chg="mod">
          <ac:chgData name="Erich Allan Noack" userId="47a45b00-4cc6-4408-9449-539bde8cfe9d" providerId="ADAL" clId="{204B3E97-9B30-4DB8-9D5A-637F04D7E220}" dt="2021-12-02T22:21:40.307" v="800"/>
          <ac:cxnSpMkLst>
            <pc:docMk/>
            <pc:sldMk cId="4129753806" sldId="257"/>
            <ac:cxnSpMk id="595" creationId="{0937ECCF-F963-4067-8D8C-86D5AE6ED190}"/>
          </ac:cxnSpMkLst>
        </pc:cxnChg>
        <pc:cxnChg chg="mod">
          <ac:chgData name="Erich Allan Noack" userId="47a45b00-4cc6-4408-9449-539bde8cfe9d" providerId="ADAL" clId="{204B3E97-9B30-4DB8-9D5A-637F04D7E220}" dt="2021-12-02T22:21:40.307" v="800"/>
          <ac:cxnSpMkLst>
            <pc:docMk/>
            <pc:sldMk cId="4129753806" sldId="257"/>
            <ac:cxnSpMk id="596" creationId="{8C2708BF-0D3C-4E93-A66F-77BA237ECD90}"/>
          </ac:cxnSpMkLst>
        </pc:cxnChg>
        <pc:cxnChg chg="mod">
          <ac:chgData name="Erich Allan Noack" userId="47a45b00-4cc6-4408-9449-539bde8cfe9d" providerId="ADAL" clId="{204B3E97-9B30-4DB8-9D5A-637F04D7E220}" dt="2021-12-02T22:21:40.307" v="800"/>
          <ac:cxnSpMkLst>
            <pc:docMk/>
            <pc:sldMk cId="4129753806" sldId="257"/>
            <ac:cxnSpMk id="597" creationId="{17E8E944-4FD6-4FD9-8D81-9654E2A8574C}"/>
          </ac:cxnSpMkLst>
        </pc:cxnChg>
        <pc:cxnChg chg="mod">
          <ac:chgData name="Erich Allan Noack" userId="47a45b00-4cc6-4408-9449-539bde8cfe9d" providerId="ADAL" clId="{204B3E97-9B30-4DB8-9D5A-637F04D7E220}" dt="2021-12-02T22:21:40.307" v="800"/>
          <ac:cxnSpMkLst>
            <pc:docMk/>
            <pc:sldMk cId="4129753806" sldId="257"/>
            <ac:cxnSpMk id="598" creationId="{F3EA18B7-16DB-42BA-A2A1-7A5F919D1359}"/>
          </ac:cxnSpMkLst>
        </pc:cxnChg>
        <pc:cxnChg chg="mod">
          <ac:chgData name="Erich Allan Noack" userId="47a45b00-4cc6-4408-9449-539bde8cfe9d" providerId="ADAL" clId="{204B3E97-9B30-4DB8-9D5A-637F04D7E220}" dt="2021-12-02T22:21:40.307" v="800"/>
          <ac:cxnSpMkLst>
            <pc:docMk/>
            <pc:sldMk cId="4129753806" sldId="257"/>
            <ac:cxnSpMk id="599" creationId="{31C1D527-4FDC-434E-AC70-011C34860BCB}"/>
          </ac:cxnSpMkLst>
        </pc:cxnChg>
        <pc:cxnChg chg="mod">
          <ac:chgData name="Erich Allan Noack" userId="47a45b00-4cc6-4408-9449-539bde8cfe9d" providerId="ADAL" clId="{204B3E97-9B30-4DB8-9D5A-637F04D7E220}" dt="2021-12-02T22:21:40.307" v="800"/>
          <ac:cxnSpMkLst>
            <pc:docMk/>
            <pc:sldMk cId="4129753806" sldId="257"/>
            <ac:cxnSpMk id="600" creationId="{D1A89BFB-8CA6-44EA-9ED7-AC8FD289F9B4}"/>
          </ac:cxnSpMkLst>
        </pc:cxnChg>
        <pc:cxnChg chg="mod">
          <ac:chgData name="Erich Allan Noack" userId="47a45b00-4cc6-4408-9449-539bde8cfe9d" providerId="ADAL" clId="{204B3E97-9B30-4DB8-9D5A-637F04D7E220}" dt="2021-12-02T22:21:58.863" v="804"/>
          <ac:cxnSpMkLst>
            <pc:docMk/>
            <pc:sldMk cId="4129753806" sldId="257"/>
            <ac:cxnSpMk id="605" creationId="{5ADDA227-A52E-4096-B701-827E106E8570}"/>
          </ac:cxnSpMkLst>
        </pc:cxnChg>
        <pc:cxnChg chg="mod">
          <ac:chgData name="Erich Allan Noack" userId="47a45b00-4cc6-4408-9449-539bde8cfe9d" providerId="ADAL" clId="{204B3E97-9B30-4DB8-9D5A-637F04D7E220}" dt="2021-12-02T22:21:58.863" v="804"/>
          <ac:cxnSpMkLst>
            <pc:docMk/>
            <pc:sldMk cId="4129753806" sldId="257"/>
            <ac:cxnSpMk id="606" creationId="{EEBEAD16-24D4-4B8B-9C2E-ED363EDFDEC5}"/>
          </ac:cxnSpMkLst>
        </pc:cxnChg>
        <pc:cxnChg chg="mod">
          <ac:chgData name="Erich Allan Noack" userId="47a45b00-4cc6-4408-9449-539bde8cfe9d" providerId="ADAL" clId="{204B3E97-9B30-4DB8-9D5A-637F04D7E220}" dt="2021-12-02T22:21:58.863" v="804"/>
          <ac:cxnSpMkLst>
            <pc:docMk/>
            <pc:sldMk cId="4129753806" sldId="257"/>
            <ac:cxnSpMk id="607" creationId="{BE9631E5-2F86-4AA4-9938-A2033909B1EB}"/>
          </ac:cxnSpMkLst>
        </pc:cxnChg>
        <pc:cxnChg chg="mod">
          <ac:chgData name="Erich Allan Noack" userId="47a45b00-4cc6-4408-9449-539bde8cfe9d" providerId="ADAL" clId="{204B3E97-9B30-4DB8-9D5A-637F04D7E220}" dt="2021-12-02T22:21:58.863" v="804"/>
          <ac:cxnSpMkLst>
            <pc:docMk/>
            <pc:sldMk cId="4129753806" sldId="257"/>
            <ac:cxnSpMk id="608" creationId="{B93818C7-FFB2-4505-B9ED-4DF0F10E22BF}"/>
          </ac:cxnSpMkLst>
        </pc:cxnChg>
        <pc:cxnChg chg="mod">
          <ac:chgData name="Erich Allan Noack" userId="47a45b00-4cc6-4408-9449-539bde8cfe9d" providerId="ADAL" clId="{204B3E97-9B30-4DB8-9D5A-637F04D7E220}" dt="2021-12-02T22:21:58.863" v="804"/>
          <ac:cxnSpMkLst>
            <pc:docMk/>
            <pc:sldMk cId="4129753806" sldId="257"/>
            <ac:cxnSpMk id="609" creationId="{BFDFD123-C086-4EF3-AFBA-5012CB504437}"/>
          </ac:cxnSpMkLst>
        </pc:cxnChg>
        <pc:cxnChg chg="mod">
          <ac:chgData name="Erich Allan Noack" userId="47a45b00-4cc6-4408-9449-539bde8cfe9d" providerId="ADAL" clId="{204B3E97-9B30-4DB8-9D5A-637F04D7E220}" dt="2021-12-02T22:21:58.863" v="804"/>
          <ac:cxnSpMkLst>
            <pc:docMk/>
            <pc:sldMk cId="4129753806" sldId="257"/>
            <ac:cxnSpMk id="610" creationId="{B49F48A5-1375-4B87-8B45-F12B9D0B547E}"/>
          </ac:cxnSpMkLst>
        </pc:cxnChg>
        <pc:cxnChg chg="mod">
          <ac:chgData name="Erich Allan Noack" userId="47a45b00-4cc6-4408-9449-539bde8cfe9d" providerId="ADAL" clId="{204B3E97-9B30-4DB8-9D5A-637F04D7E220}" dt="2021-12-02T22:21:58.863" v="804"/>
          <ac:cxnSpMkLst>
            <pc:docMk/>
            <pc:sldMk cId="4129753806" sldId="257"/>
            <ac:cxnSpMk id="611" creationId="{08291E32-D267-4454-A090-A3D528D3B1BA}"/>
          </ac:cxnSpMkLst>
        </pc:cxnChg>
        <pc:cxnChg chg="mod">
          <ac:chgData name="Erich Allan Noack" userId="47a45b00-4cc6-4408-9449-539bde8cfe9d" providerId="ADAL" clId="{204B3E97-9B30-4DB8-9D5A-637F04D7E220}" dt="2021-12-02T22:21:58.863" v="804"/>
          <ac:cxnSpMkLst>
            <pc:docMk/>
            <pc:sldMk cId="4129753806" sldId="257"/>
            <ac:cxnSpMk id="612" creationId="{5C60678F-C6C3-4521-8BD3-69E270C716B6}"/>
          </ac:cxnSpMkLst>
        </pc:cxnChg>
        <pc:cxnChg chg="mod">
          <ac:chgData name="Erich Allan Noack" userId="47a45b00-4cc6-4408-9449-539bde8cfe9d" providerId="ADAL" clId="{204B3E97-9B30-4DB8-9D5A-637F04D7E220}" dt="2021-12-02T22:21:58.863" v="804"/>
          <ac:cxnSpMkLst>
            <pc:docMk/>
            <pc:sldMk cId="4129753806" sldId="257"/>
            <ac:cxnSpMk id="613" creationId="{9155D2B4-662D-4BAF-BC52-D17C7D2950E8}"/>
          </ac:cxnSpMkLst>
        </pc:cxnChg>
        <pc:cxnChg chg="mod">
          <ac:chgData name="Erich Allan Noack" userId="47a45b00-4cc6-4408-9449-539bde8cfe9d" providerId="ADAL" clId="{204B3E97-9B30-4DB8-9D5A-637F04D7E220}" dt="2021-12-02T22:21:58.863" v="804"/>
          <ac:cxnSpMkLst>
            <pc:docMk/>
            <pc:sldMk cId="4129753806" sldId="257"/>
            <ac:cxnSpMk id="614" creationId="{45DBBE95-3C16-49D2-8E06-24838B2EC066}"/>
          </ac:cxnSpMkLst>
        </pc:cxnChg>
        <pc:cxnChg chg="mod">
          <ac:chgData name="Erich Allan Noack" userId="47a45b00-4cc6-4408-9449-539bde8cfe9d" providerId="ADAL" clId="{204B3E97-9B30-4DB8-9D5A-637F04D7E220}" dt="2021-12-02T22:21:58.863" v="804"/>
          <ac:cxnSpMkLst>
            <pc:docMk/>
            <pc:sldMk cId="4129753806" sldId="257"/>
            <ac:cxnSpMk id="615" creationId="{B9FD1789-D650-4983-BDC3-6BC1469F11A2}"/>
          </ac:cxnSpMkLst>
        </pc:cxnChg>
        <pc:cxnChg chg="mod">
          <ac:chgData name="Erich Allan Noack" userId="47a45b00-4cc6-4408-9449-539bde8cfe9d" providerId="ADAL" clId="{204B3E97-9B30-4DB8-9D5A-637F04D7E220}" dt="2021-12-02T22:21:58.863" v="804"/>
          <ac:cxnSpMkLst>
            <pc:docMk/>
            <pc:sldMk cId="4129753806" sldId="257"/>
            <ac:cxnSpMk id="616" creationId="{04DCF0EC-14A9-4969-A641-141E1D5BC9B9}"/>
          </ac:cxnSpMkLst>
        </pc:cxnChg>
        <pc:cxnChg chg="mod">
          <ac:chgData name="Erich Allan Noack" userId="47a45b00-4cc6-4408-9449-539bde8cfe9d" providerId="ADAL" clId="{204B3E97-9B30-4DB8-9D5A-637F04D7E220}" dt="2021-12-02T22:21:58.863" v="804"/>
          <ac:cxnSpMkLst>
            <pc:docMk/>
            <pc:sldMk cId="4129753806" sldId="257"/>
            <ac:cxnSpMk id="617" creationId="{DB806C9D-5126-4DBA-8B20-2601462C7C67}"/>
          </ac:cxnSpMkLst>
        </pc:cxnChg>
        <pc:cxnChg chg="mod">
          <ac:chgData name="Erich Allan Noack" userId="47a45b00-4cc6-4408-9449-539bde8cfe9d" providerId="ADAL" clId="{204B3E97-9B30-4DB8-9D5A-637F04D7E220}" dt="2021-12-02T22:21:58.863" v="804"/>
          <ac:cxnSpMkLst>
            <pc:docMk/>
            <pc:sldMk cId="4129753806" sldId="257"/>
            <ac:cxnSpMk id="618" creationId="{EEA93E34-DFED-4D01-BFA6-42A3F1FE1347}"/>
          </ac:cxnSpMkLst>
        </pc:cxnChg>
        <pc:cxnChg chg="mod">
          <ac:chgData name="Erich Allan Noack" userId="47a45b00-4cc6-4408-9449-539bde8cfe9d" providerId="ADAL" clId="{204B3E97-9B30-4DB8-9D5A-637F04D7E220}" dt="2021-12-02T22:21:58.863" v="804"/>
          <ac:cxnSpMkLst>
            <pc:docMk/>
            <pc:sldMk cId="4129753806" sldId="257"/>
            <ac:cxnSpMk id="619" creationId="{CE62156F-AB56-480F-AD0F-5EDA058D6265}"/>
          </ac:cxnSpMkLst>
        </pc:cxnChg>
        <pc:cxnChg chg="mod">
          <ac:chgData name="Erich Allan Noack" userId="47a45b00-4cc6-4408-9449-539bde8cfe9d" providerId="ADAL" clId="{204B3E97-9B30-4DB8-9D5A-637F04D7E220}" dt="2021-12-02T22:21:58.863" v="804"/>
          <ac:cxnSpMkLst>
            <pc:docMk/>
            <pc:sldMk cId="4129753806" sldId="257"/>
            <ac:cxnSpMk id="620" creationId="{3BA921CE-B07B-411E-ACDD-861CCC3A4737}"/>
          </ac:cxnSpMkLst>
        </pc:cxnChg>
        <pc:cxnChg chg="mod">
          <ac:chgData name="Erich Allan Noack" userId="47a45b00-4cc6-4408-9449-539bde8cfe9d" providerId="ADAL" clId="{204B3E97-9B30-4DB8-9D5A-637F04D7E220}" dt="2021-12-02T22:21:58.863" v="804"/>
          <ac:cxnSpMkLst>
            <pc:docMk/>
            <pc:sldMk cId="4129753806" sldId="257"/>
            <ac:cxnSpMk id="621" creationId="{9EF7618F-05B7-4CCD-A3F4-BB04EFD6117E}"/>
          </ac:cxnSpMkLst>
        </pc:cxnChg>
        <pc:cxnChg chg="add mod topLvl">
          <ac:chgData name="Erich Allan Noack" userId="47a45b00-4cc6-4408-9449-539bde8cfe9d" providerId="ADAL" clId="{204B3E97-9B30-4DB8-9D5A-637F04D7E220}" dt="2021-12-02T22:25:46.614" v="845" actId="208"/>
          <ac:cxnSpMkLst>
            <pc:docMk/>
            <pc:sldMk cId="4129753806" sldId="257"/>
            <ac:cxnSpMk id="624" creationId="{37219E5C-F4D0-40BE-8209-8AC1B5AEC1C0}"/>
          </ac:cxnSpMkLst>
        </pc:cxnChg>
        <pc:cxnChg chg="mod">
          <ac:chgData name="Erich Allan Noack" userId="47a45b00-4cc6-4408-9449-539bde8cfe9d" providerId="ADAL" clId="{204B3E97-9B30-4DB8-9D5A-637F04D7E220}" dt="2021-12-02T22:26:19.780" v="846"/>
          <ac:cxnSpMkLst>
            <pc:docMk/>
            <pc:sldMk cId="4129753806" sldId="257"/>
            <ac:cxnSpMk id="629" creationId="{6A36622A-06A5-4525-A3AA-683C453C344B}"/>
          </ac:cxnSpMkLst>
        </pc:cxnChg>
        <pc:cxnChg chg="mod">
          <ac:chgData name="Erich Allan Noack" userId="47a45b00-4cc6-4408-9449-539bde8cfe9d" providerId="ADAL" clId="{204B3E97-9B30-4DB8-9D5A-637F04D7E220}" dt="2021-12-02T22:26:19.780" v="846"/>
          <ac:cxnSpMkLst>
            <pc:docMk/>
            <pc:sldMk cId="4129753806" sldId="257"/>
            <ac:cxnSpMk id="630" creationId="{59231E75-A545-4140-A1CA-78A19AA7749D}"/>
          </ac:cxnSpMkLst>
        </pc:cxnChg>
        <pc:cxnChg chg="mod">
          <ac:chgData name="Erich Allan Noack" userId="47a45b00-4cc6-4408-9449-539bde8cfe9d" providerId="ADAL" clId="{204B3E97-9B30-4DB8-9D5A-637F04D7E220}" dt="2021-12-02T22:26:19.780" v="846"/>
          <ac:cxnSpMkLst>
            <pc:docMk/>
            <pc:sldMk cId="4129753806" sldId="257"/>
            <ac:cxnSpMk id="631" creationId="{E0380DC5-2CEE-4584-827A-16639A7DEFF5}"/>
          </ac:cxnSpMkLst>
        </pc:cxnChg>
        <pc:cxnChg chg="mod">
          <ac:chgData name="Erich Allan Noack" userId="47a45b00-4cc6-4408-9449-539bde8cfe9d" providerId="ADAL" clId="{204B3E97-9B30-4DB8-9D5A-637F04D7E220}" dt="2021-12-02T22:26:19.780" v="846"/>
          <ac:cxnSpMkLst>
            <pc:docMk/>
            <pc:sldMk cId="4129753806" sldId="257"/>
            <ac:cxnSpMk id="632" creationId="{C3EFF6A5-C2FA-4931-B82E-B857649FE091}"/>
          </ac:cxnSpMkLst>
        </pc:cxnChg>
        <pc:cxnChg chg="mod">
          <ac:chgData name="Erich Allan Noack" userId="47a45b00-4cc6-4408-9449-539bde8cfe9d" providerId="ADAL" clId="{204B3E97-9B30-4DB8-9D5A-637F04D7E220}" dt="2021-12-02T22:26:19.780" v="846"/>
          <ac:cxnSpMkLst>
            <pc:docMk/>
            <pc:sldMk cId="4129753806" sldId="257"/>
            <ac:cxnSpMk id="633" creationId="{535D18F7-DA84-44CA-9AF4-6EF2F1EA6B60}"/>
          </ac:cxnSpMkLst>
        </pc:cxnChg>
        <pc:cxnChg chg="mod">
          <ac:chgData name="Erich Allan Noack" userId="47a45b00-4cc6-4408-9449-539bde8cfe9d" providerId="ADAL" clId="{204B3E97-9B30-4DB8-9D5A-637F04D7E220}" dt="2021-12-02T22:26:19.780" v="846"/>
          <ac:cxnSpMkLst>
            <pc:docMk/>
            <pc:sldMk cId="4129753806" sldId="257"/>
            <ac:cxnSpMk id="634" creationId="{28429501-0EFC-4EDA-8A4A-E0F83CFCD287}"/>
          </ac:cxnSpMkLst>
        </pc:cxnChg>
        <pc:cxnChg chg="mod">
          <ac:chgData name="Erich Allan Noack" userId="47a45b00-4cc6-4408-9449-539bde8cfe9d" providerId="ADAL" clId="{204B3E97-9B30-4DB8-9D5A-637F04D7E220}" dt="2021-12-02T22:26:19.780" v="846"/>
          <ac:cxnSpMkLst>
            <pc:docMk/>
            <pc:sldMk cId="4129753806" sldId="257"/>
            <ac:cxnSpMk id="635" creationId="{96A97F9C-81E9-40B6-AE83-D97F86D972D6}"/>
          </ac:cxnSpMkLst>
        </pc:cxnChg>
        <pc:cxnChg chg="mod">
          <ac:chgData name="Erich Allan Noack" userId="47a45b00-4cc6-4408-9449-539bde8cfe9d" providerId="ADAL" clId="{204B3E97-9B30-4DB8-9D5A-637F04D7E220}" dt="2021-12-02T22:26:19.780" v="846"/>
          <ac:cxnSpMkLst>
            <pc:docMk/>
            <pc:sldMk cId="4129753806" sldId="257"/>
            <ac:cxnSpMk id="636" creationId="{AA2B3D39-E3FF-4CAD-A641-B82B691B961A}"/>
          </ac:cxnSpMkLst>
        </pc:cxnChg>
        <pc:cxnChg chg="mod">
          <ac:chgData name="Erich Allan Noack" userId="47a45b00-4cc6-4408-9449-539bde8cfe9d" providerId="ADAL" clId="{204B3E97-9B30-4DB8-9D5A-637F04D7E220}" dt="2021-12-02T22:26:19.780" v="846"/>
          <ac:cxnSpMkLst>
            <pc:docMk/>
            <pc:sldMk cId="4129753806" sldId="257"/>
            <ac:cxnSpMk id="637" creationId="{5F4269B0-8ABC-4675-B0B0-85F43AD75B7B}"/>
          </ac:cxnSpMkLst>
        </pc:cxnChg>
        <pc:cxnChg chg="mod">
          <ac:chgData name="Erich Allan Noack" userId="47a45b00-4cc6-4408-9449-539bde8cfe9d" providerId="ADAL" clId="{204B3E97-9B30-4DB8-9D5A-637F04D7E220}" dt="2021-12-02T22:26:19.780" v="846"/>
          <ac:cxnSpMkLst>
            <pc:docMk/>
            <pc:sldMk cId="4129753806" sldId="257"/>
            <ac:cxnSpMk id="638" creationId="{EB74E3D1-53E4-4801-B6CE-73CB6BFF3C53}"/>
          </ac:cxnSpMkLst>
        </pc:cxnChg>
        <pc:cxnChg chg="mod">
          <ac:chgData name="Erich Allan Noack" userId="47a45b00-4cc6-4408-9449-539bde8cfe9d" providerId="ADAL" clId="{204B3E97-9B30-4DB8-9D5A-637F04D7E220}" dt="2021-12-02T22:26:19.780" v="846"/>
          <ac:cxnSpMkLst>
            <pc:docMk/>
            <pc:sldMk cId="4129753806" sldId="257"/>
            <ac:cxnSpMk id="639" creationId="{39E0E628-0220-48AE-82CE-9A1FACC6FDF6}"/>
          </ac:cxnSpMkLst>
        </pc:cxnChg>
        <pc:cxnChg chg="mod">
          <ac:chgData name="Erich Allan Noack" userId="47a45b00-4cc6-4408-9449-539bde8cfe9d" providerId="ADAL" clId="{204B3E97-9B30-4DB8-9D5A-637F04D7E220}" dt="2021-12-02T22:26:19.780" v="846"/>
          <ac:cxnSpMkLst>
            <pc:docMk/>
            <pc:sldMk cId="4129753806" sldId="257"/>
            <ac:cxnSpMk id="640" creationId="{8A98B5A4-C866-4764-8F96-25DAEB802EC4}"/>
          </ac:cxnSpMkLst>
        </pc:cxnChg>
        <pc:cxnChg chg="mod">
          <ac:chgData name="Erich Allan Noack" userId="47a45b00-4cc6-4408-9449-539bde8cfe9d" providerId="ADAL" clId="{204B3E97-9B30-4DB8-9D5A-637F04D7E220}" dt="2021-12-02T22:26:19.780" v="846"/>
          <ac:cxnSpMkLst>
            <pc:docMk/>
            <pc:sldMk cId="4129753806" sldId="257"/>
            <ac:cxnSpMk id="641" creationId="{79127F8E-834B-425C-A47B-3E9D3122397A}"/>
          </ac:cxnSpMkLst>
        </pc:cxnChg>
        <pc:cxnChg chg="mod">
          <ac:chgData name="Erich Allan Noack" userId="47a45b00-4cc6-4408-9449-539bde8cfe9d" providerId="ADAL" clId="{204B3E97-9B30-4DB8-9D5A-637F04D7E220}" dt="2021-12-02T22:26:19.780" v="846"/>
          <ac:cxnSpMkLst>
            <pc:docMk/>
            <pc:sldMk cId="4129753806" sldId="257"/>
            <ac:cxnSpMk id="642" creationId="{0038401F-DFF3-4F28-ABF5-16122C250E7C}"/>
          </ac:cxnSpMkLst>
        </pc:cxnChg>
        <pc:cxnChg chg="mod">
          <ac:chgData name="Erich Allan Noack" userId="47a45b00-4cc6-4408-9449-539bde8cfe9d" providerId="ADAL" clId="{204B3E97-9B30-4DB8-9D5A-637F04D7E220}" dt="2021-12-02T22:26:19.780" v="846"/>
          <ac:cxnSpMkLst>
            <pc:docMk/>
            <pc:sldMk cId="4129753806" sldId="257"/>
            <ac:cxnSpMk id="643" creationId="{259F7CA9-676D-43E0-ACF7-DDC9971F007F}"/>
          </ac:cxnSpMkLst>
        </pc:cxnChg>
        <pc:cxnChg chg="mod">
          <ac:chgData name="Erich Allan Noack" userId="47a45b00-4cc6-4408-9449-539bde8cfe9d" providerId="ADAL" clId="{204B3E97-9B30-4DB8-9D5A-637F04D7E220}" dt="2021-12-02T22:26:19.780" v="846"/>
          <ac:cxnSpMkLst>
            <pc:docMk/>
            <pc:sldMk cId="4129753806" sldId="257"/>
            <ac:cxnSpMk id="644" creationId="{E9363162-7296-413C-A523-F206E3BB5A73}"/>
          </ac:cxnSpMkLst>
        </pc:cxnChg>
        <pc:cxnChg chg="mod">
          <ac:chgData name="Erich Allan Noack" userId="47a45b00-4cc6-4408-9449-539bde8cfe9d" providerId="ADAL" clId="{204B3E97-9B30-4DB8-9D5A-637F04D7E220}" dt="2021-12-02T22:26:19.780" v="846"/>
          <ac:cxnSpMkLst>
            <pc:docMk/>
            <pc:sldMk cId="4129753806" sldId="257"/>
            <ac:cxnSpMk id="645" creationId="{D11F14EB-ED6E-4311-9860-3071C8F1F2C9}"/>
          </ac:cxnSpMkLst>
        </pc:cxnChg>
      </pc:sldChg>
      <pc:sldChg chg="addSp delSp modSp add mod">
        <pc:chgData name="Erich Allan Noack" userId="47a45b00-4cc6-4408-9449-539bde8cfe9d" providerId="ADAL" clId="{204B3E97-9B30-4DB8-9D5A-637F04D7E220}" dt="2021-12-02T20:40:53.138" v="358" actId="13822"/>
        <pc:sldMkLst>
          <pc:docMk/>
          <pc:sldMk cId="3120635601" sldId="260"/>
        </pc:sldMkLst>
        <pc:spChg chg="add mod">
          <ac:chgData name="Erich Allan Noack" userId="47a45b00-4cc6-4408-9449-539bde8cfe9d" providerId="ADAL" clId="{204B3E97-9B30-4DB8-9D5A-637F04D7E220}" dt="2021-12-02T20:36:45.230" v="305" actId="1037"/>
          <ac:spMkLst>
            <pc:docMk/>
            <pc:sldMk cId="3120635601" sldId="260"/>
            <ac:spMk id="4" creationId="{02D69F27-35EC-4E9A-A797-DD481A230CB7}"/>
          </ac:spMkLst>
        </pc:spChg>
        <pc:spChg chg="add mod">
          <ac:chgData name="Erich Allan Noack" userId="47a45b00-4cc6-4408-9449-539bde8cfe9d" providerId="ADAL" clId="{204B3E97-9B30-4DB8-9D5A-637F04D7E220}" dt="2021-12-02T20:36:48.490" v="316" actId="1037"/>
          <ac:spMkLst>
            <pc:docMk/>
            <pc:sldMk cId="3120635601" sldId="260"/>
            <ac:spMk id="6" creationId="{3E4941B8-2C92-4E5B-AE6F-3352680F2377}"/>
          </ac:spMkLst>
        </pc:spChg>
        <pc:spChg chg="del">
          <ac:chgData name="Erich Allan Noack" userId="47a45b00-4cc6-4408-9449-539bde8cfe9d" providerId="ADAL" clId="{204B3E97-9B30-4DB8-9D5A-637F04D7E220}" dt="2021-12-02T20:34:20.183" v="256" actId="478"/>
          <ac:spMkLst>
            <pc:docMk/>
            <pc:sldMk cId="3120635601" sldId="260"/>
            <ac:spMk id="23" creationId="{CFFC1ED7-F32D-44F3-B5BD-6FCFD3969933}"/>
          </ac:spMkLst>
        </pc:spChg>
        <pc:spChg chg="mod">
          <ac:chgData name="Erich Allan Noack" userId="47a45b00-4cc6-4408-9449-539bde8cfe9d" providerId="ADAL" clId="{204B3E97-9B30-4DB8-9D5A-637F04D7E220}" dt="2021-12-02T20:34:35.428" v="259" actId="14100"/>
          <ac:spMkLst>
            <pc:docMk/>
            <pc:sldMk cId="3120635601" sldId="260"/>
            <ac:spMk id="65" creationId="{3D17360A-E20F-4462-BCB8-145DD5320516}"/>
          </ac:spMkLst>
        </pc:spChg>
        <pc:spChg chg="del">
          <ac:chgData name="Erich Allan Noack" userId="47a45b00-4cc6-4408-9449-539bde8cfe9d" providerId="ADAL" clId="{204B3E97-9B30-4DB8-9D5A-637F04D7E220}" dt="2021-12-02T20:34:21.917" v="257" actId="478"/>
          <ac:spMkLst>
            <pc:docMk/>
            <pc:sldMk cId="3120635601" sldId="260"/>
            <ac:spMk id="66" creationId="{B878585C-626D-4CB5-9C3B-7905657803EF}"/>
          </ac:spMkLst>
        </pc:spChg>
        <pc:spChg chg="add mod">
          <ac:chgData name="Erich Allan Noack" userId="47a45b00-4cc6-4408-9449-539bde8cfe9d" providerId="ADAL" clId="{204B3E97-9B30-4DB8-9D5A-637F04D7E220}" dt="2021-12-02T20:36:51.934" v="326" actId="1037"/>
          <ac:spMkLst>
            <pc:docMk/>
            <pc:sldMk cId="3120635601" sldId="260"/>
            <ac:spMk id="70" creationId="{63DC9134-34BE-4E5A-AA2A-54308929F9A3}"/>
          </ac:spMkLst>
        </pc:spChg>
        <pc:spChg chg="add mod">
          <ac:chgData name="Erich Allan Noack" userId="47a45b00-4cc6-4408-9449-539bde8cfe9d" providerId="ADAL" clId="{204B3E97-9B30-4DB8-9D5A-637F04D7E220}" dt="2021-12-02T20:37:06.633" v="333" actId="1038"/>
          <ac:spMkLst>
            <pc:docMk/>
            <pc:sldMk cId="3120635601" sldId="260"/>
            <ac:spMk id="71" creationId="{1D71CF49-4B76-4AB6-B52A-2C3CC5BD59C7}"/>
          </ac:spMkLst>
        </pc:spChg>
        <pc:spChg chg="add mod">
          <ac:chgData name="Erich Allan Noack" userId="47a45b00-4cc6-4408-9449-539bde8cfe9d" providerId="ADAL" clId="{204B3E97-9B30-4DB8-9D5A-637F04D7E220}" dt="2021-12-02T20:37:14.566" v="335" actId="1076"/>
          <ac:spMkLst>
            <pc:docMk/>
            <pc:sldMk cId="3120635601" sldId="260"/>
            <ac:spMk id="72" creationId="{CF781904-0EF5-472C-8057-2825F343643A}"/>
          </ac:spMkLst>
        </pc:spChg>
        <pc:spChg chg="add mod">
          <ac:chgData name="Erich Allan Noack" userId="47a45b00-4cc6-4408-9449-539bde8cfe9d" providerId="ADAL" clId="{204B3E97-9B30-4DB8-9D5A-637F04D7E220}" dt="2021-12-02T20:37:34.920" v="339" actId="1076"/>
          <ac:spMkLst>
            <pc:docMk/>
            <pc:sldMk cId="3120635601" sldId="260"/>
            <ac:spMk id="73" creationId="{C7D804A2-EDBE-40F7-96BE-F205C0DF40DD}"/>
          </ac:spMkLst>
        </pc:spChg>
        <pc:spChg chg="add mod">
          <ac:chgData name="Erich Allan Noack" userId="47a45b00-4cc6-4408-9449-539bde8cfe9d" providerId="ADAL" clId="{204B3E97-9B30-4DB8-9D5A-637F04D7E220}" dt="2021-12-02T20:37:45.620" v="341" actId="1076"/>
          <ac:spMkLst>
            <pc:docMk/>
            <pc:sldMk cId="3120635601" sldId="260"/>
            <ac:spMk id="74" creationId="{EF384B2D-F9C0-47AC-9460-5F39CA1772FA}"/>
          </ac:spMkLst>
        </pc:spChg>
        <pc:spChg chg="add mod">
          <ac:chgData name="Erich Allan Noack" userId="47a45b00-4cc6-4408-9449-539bde8cfe9d" providerId="ADAL" clId="{204B3E97-9B30-4DB8-9D5A-637F04D7E220}" dt="2021-12-02T20:38:31.279" v="348" actId="1038"/>
          <ac:spMkLst>
            <pc:docMk/>
            <pc:sldMk cId="3120635601" sldId="260"/>
            <ac:spMk id="75" creationId="{4A325EAB-CAA9-498F-AD0F-14E59AA4B6C2}"/>
          </ac:spMkLst>
        </pc:spChg>
        <pc:spChg chg="add mod">
          <ac:chgData name="Erich Allan Noack" userId="47a45b00-4cc6-4408-9449-539bde8cfe9d" providerId="ADAL" clId="{204B3E97-9B30-4DB8-9D5A-637F04D7E220}" dt="2021-12-02T20:40:53.138" v="358" actId="13822"/>
          <ac:spMkLst>
            <pc:docMk/>
            <pc:sldMk cId="3120635601" sldId="260"/>
            <ac:spMk id="76" creationId="{BD81AAB7-C72E-4ACF-B29D-3E4FF2498EAF}"/>
          </ac:spMkLst>
        </pc:spChg>
        <pc:spChg chg="add del mod">
          <ac:chgData name="Erich Allan Noack" userId="47a45b00-4cc6-4408-9449-539bde8cfe9d" providerId="ADAL" clId="{204B3E97-9B30-4DB8-9D5A-637F04D7E220}" dt="2021-12-02T20:38:48.476" v="353" actId="478"/>
          <ac:spMkLst>
            <pc:docMk/>
            <pc:sldMk cId="3120635601" sldId="260"/>
            <ac:spMk id="77" creationId="{505489EA-7069-4002-92C1-9FFA283E3579}"/>
          </ac:spMkLst>
        </pc:spChg>
        <pc:spChg chg="add del mod">
          <ac:chgData name="Erich Allan Noack" userId="47a45b00-4cc6-4408-9449-539bde8cfe9d" providerId="ADAL" clId="{204B3E97-9B30-4DB8-9D5A-637F04D7E220}" dt="2021-12-02T20:38:48.476" v="353" actId="478"/>
          <ac:spMkLst>
            <pc:docMk/>
            <pc:sldMk cId="3120635601" sldId="260"/>
            <ac:spMk id="78" creationId="{20F68AFB-3CA6-45AE-B782-E8138F618CAA}"/>
          </ac:spMkLst>
        </pc:spChg>
        <pc:spChg chg="add mod">
          <ac:chgData name="Erich Allan Noack" userId="47a45b00-4cc6-4408-9449-539bde8cfe9d" providerId="ADAL" clId="{204B3E97-9B30-4DB8-9D5A-637F04D7E220}" dt="2021-12-02T20:38:59.314" v="357" actId="1038"/>
          <ac:spMkLst>
            <pc:docMk/>
            <pc:sldMk cId="3120635601" sldId="260"/>
            <ac:spMk id="79" creationId="{03EDD221-8502-4149-A85E-0E601CFF3A42}"/>
          </ac:spMkLst>
        </pc:spChg>
        <pc:spChg chg="add mod">
          <ac:chgData name="Erich Allan Noack" userId="47a45b00-4cc6-4408-9449-539bde8cfe9d" providerId="ADAL" clId="{204B3E97-9B30-4DB8-9D5A-637F04D7E220}" dt="2021-12-02T20:38:59.314" v="357" actId="1038"/>
          <ac:spMkLst>
            <pc:docMk/>
            <pc:sldMk cId="3120635601" sldId="260"/>
            <ac:spMk id="80" creationId="{0588541B-BBAE-4EA0-B7ED-F840536D7729}"/>
          </ac:spMkLst>
        </pc:spChg>
      </pc:sldChg>
      <pc:sldChg chg="addSp delSp modSp add mod">
        <pc:chgData name="Erich Allan Noack" userId="47a45b00-4cc6-4408-9449-539bde8cfe9d" providerId="ADAL" clId="{204B3E97-9B30-4DB8-9D5A-637F04D7E220}" dt="2021-12-02T21:07:17.044" v="392" actId="1035"/>
        <pc:sldMkLst>
          <pc:docMk/>
          <pc:sldMk cId="2775202120" sldId="261"/>
        </pc:sldMkLst>
        <pc:spChg chg="mod">
          <ac:chgData name="Erich Allan Noack" userId="47a45b00-4cc6-4408-9449-539bde8cfe9d" providerId="ADAL" clId="{204B3E97-9B30-4DB8-9D5A-637F04D7E220}" dt="2021-12-02T21:00:45.264" v="383" actId="14100"/>
          <ac:spMkLst>
            <pc:docMk/>
            <pc:sldMk cId="2775202120" sldId="261"/>
            <ac:spMk id="23" creationId="{CFFC1ED7-F32D-44F3-B5BD-6FCFD3969933}"/>
          </ac:spMkLst>
        </pc:spChg>
        <pc:spChg chg="mod">
          <ac:chgData name="Erich Allan Noack" userId="47a45b00-4cc6-4408-9449-539bde8cfe9d" providerId="ADAL" clId="{204B3E97-9B30-4DB8-9D5A-637F04D7E220}" dt="2021-12-02T21:00:50.592" v="384" actId="14100"/>
          <ac:spMkLst>
            <pc:docMk/>
            <pc:sldMk cId="2775202120" sldId="261"/>
            <ac:spMk id="24" creationId="{29944A95-199F-4E57-847F-E07E7E053FCD}"/>
          </ac:spMkLst>
        </pc:spChg>
        <pc:spChg chg="del">
          <ac:chgData name="Erich Allan Noack" userId="47a45b00-4cc6-4408-9449-539bde8cfe9d" providerId="ADAL" clId="{204B3E97-9B30-4DB8-9D5A-637F04D7E220}" dt="2021-12-02T21:00:41.207" v="382" actId="478"/>
          <ac:spMkLst>
            <pc:docMk/>
            <pc:sldMk cId="2775202120" sldId="261"/>
            <ac:spMk id="64" creationId="{5276AD14-116A-4635-AEA3-D95D57982C7C}"/>
          </ac:spMkLst>
        </pc:spChg>
        <pc:spChg chg="mod">
          <ac:chgData name="Erich Allan Noack" userId="47a45b00-4cc6-4408-9449-539bde8cfe9d" providerId="ADAL" clId="{204B3E97-9B30-4DB8-9D5A-637F04D7E220}" dt="2021-12-02T20:55:20.948" v="368" actId="122"/>
          <ac:spMkLst>
            <pc:docMk/>
            <pc:sldMk cId="2775202120" sldId="261"/>
            <ac:spMk id="65" creationId="{3D17360A-E20F-4462-BCB8-145DD5320516}"/>
          </ac:spMkLst>
        </pc:spChg>
        <pc:spChg chg="mod">
          <ac:chgData name="Erich Allan Noack" userId="47a45b00-4cc6-4408-9449-539bde8cfe9d" providerId="ADAL" clId="{204B3E97-9B30-4DB8-9D5A-637F04D7E220}" dt="2021-12-02T21:07:17.044" v="392" actId="1035"/>
          <ac:spMkLst>
            <pc:docMk/>
            <pc:sldMk cId="2775202120" sldId="261"/>
            <ac:spMk id="66" creationId="{B878585C-626D-4CB5-9C3B-7905657803EF}"/>
          </ac:spMkLst>
        </pc:spChg>
        <pc:spChg chg="mod">
          <ac:chgData name="Erich Allan Noack" userId="47a45b00-4cc6-4408-9449-539bde8cfe9d" providerId="ADAL" clId="{204B3E97-9B30-4DB8-9D5A-637F04D7E220}" dt="2021-12-02T20:52:43.925" v="364" actId="207"/>
          <ac:spMkLst>
            <pc:docMk/>
            <pc:sldMk cId="2775202120" sldId="261"/>
            <ac:spMk id="83" creationId="{52007FD6-C422-4303-8EAD-ECA1AC0D63EA}"/>
          </ac:spMkLst>
        </pc:spChg>
        <pc:spChg chg="add mod">
          <ac:chgData name="Erich Allan Noack" userId="47a45b00-4cc6-4408-9449-539bde8cfe9d" providerId="ADAL" clId="{204B3E97-9B30-4DB8-9D5A-637F04D7E220}" dt="2021-12-02T20:57:10.159" v="371" actId="164"/>
          <ac:spMkLst>
            <pc:docMk/>
            <pc:sldMk cId="2775202120" sldId="261"/>
            <ac:spMk id="97" creationId="{D9F3254B-3A85-409C-AAE8-A37E63F8C44A}"/>
          </ac:spMkLst>
        </pc:spChg>
        <pc:spChg chg="add mod">
          <ac:chgData name="Erich Allan Noack" userId="47a45b00-4cc6-4408-9449-539bde8cfe9d" providerId="ADAL" clId="{204B3E97-9B30-4DB8-9D5A-637F04D7E220}" dt="2021-12-02T20:57:10.159" v="371" actId="164"/>
          <ac:spMkLst>
            <pc:docMk/>
            <pc:sldMk cId="2775202120" sldId="261"/>
            <ac:spMk id="98" creationId="{5B237CAD-6FB5-44F4-B4A9-F321D0ABDC4F}"/>
          </ac:spMkLst>
        </pc:spChg>
        <pc:spChg chg="add mod">
          <ac:chgData name="Erich Allan Noack" userId="47a45b00-4cc6-4408-9449-539bde8cfe9d" providerId="ADAL" clId="{204B3E97-9B30-4DB8-9D5A-637F04D7E220}" dt="2021-12-02T20:57:10.159" v="371" actId="164"/>
          <ac:spMkLst>
            <pc:docMk/>
            <pc:sldMk cId="2775202120" sldId="261"/>
            <ac:spMk id="99" creationId="{A9E4FA5A-71C3-4A18-8572-E2103D78A6C6}"/>
          </ac:spMkLst>
        </pc:spChg>
        <pc:spChg chg="mod">
          <ac:chgData name="Erich Allan Noack" userId="47a45b00-4cc6-4408-9449-539bde8cfe9d" providerId="ADAL" clId="{204B3E97-9B30-4DB8-9D5A-637F04D7E220}" dt="2021-12-02T20:56:49.701" v="369"/>
          <ac:spMkLst>
            <pc:docMk/>
            <pc:sldMk cId="2775202120" sldId="261"/>
            <ac:spMk id="101" creationId="{B64D8B69-2394-49F7-B658-DBF31F2163B1}"/>
          </ac:spMkLst>
        </pc:spChg>
        <pc:spChg chg="mod">
          <ac:chgData name="Erich Allan Noack" userId="47a45b00-4cc6-4408-9449-539bde8cfe9d" providerId="ADAL" clId="{204B3E97-9B30-4DB8-9D5A-637F04D7E220}" dt="2021-12-02T20:56:49.701" v="369"/>
          <ac:spMkLst>
            <pc:docMk/>
            <pc:sldMk cId="2775202120" sldId="261"/>
            <ac:spMk id="103" creationId="{34DE1B4F-579E-4A96-8842-BAECEEB12D99}"/>
          </ac:spMkLst>
        </pc:spChg>
        <pc:spChg chg="mod">
          <ac:chgData name="Erich Allan Noack" userId="47a45b00-4cc6-4408-9449-539bde8cfe9d" providerId="ADAL" clId="{204B3E97-9B30-4DB8-9D5A-637F04D7E220}" dt="2021-12-02T20:56:49.701" v="369"/>
          <ac:spMkLst>
            <pc:docMk/>
            <pc:sldMk cId="2775202120" sldId="261"/>
            <ac:spMk id="104" creationId="{FC02CFF1-5CC3-42C9-ACF3-B15A6623DD14}"/>
          </ac:spMkLst>
        </pc:spChg>
        <pc:spChg chg="mod">
          <ac:chgData name="Erich Allan Noack" userId="47a45b00-4cc6-4408-9449-539bde8cfe9d" providerId="ADAL" clId="{204B3E97-9B30-4DB8-9D5A-637F04D7E220}" dt="2021-12-02T20:56:49.701" v="369"/>
          <ac:spMkLst>
            <pc:docMk/>
            <pc:sldMk cId="2775202120" sldId="261"/>
            <ac:spMk id="105" creationId="{21FDC20D-7464-4BFC-A840-F5653281F9CA}"/>
          </ac:spMkLst>
        </pc:spChg>
        <pc:spChg chg="mod">
          <ac:chgData name="Erich Allan Noack" userId="47a45b00-4cc6-4408-9449-539bde8cfe9d" providerId="ADAL" clId="{204B3E97-9B30-4DB8-9D5A-637F04D7E220}" dt="2021-12-02T20:56:49.701" v="369"/>
          <ac:spMkLst>
            <pc:docMk/>
            <pc:sldMk cId="2775202120" sldId="261"/>
            <ac:spMk id="106" creationId="{AF7C7F93-AE34-4377-8347-6C7BB3D2336C}"/>
          </ac:spMkLst>
        </pc:spChg>
        <pc:spChg chg="mod">
          <ac:chgData name="Erich Allan Noack" userId="47a45b00-4cc6-4408-9449-539bde8cfe9d" providerId="ADAL" clId="{204B3E97-9B30-4DB8-9D5A-637F04D7E220}" dt="2021-12-02T20:56:49.701" v="369"/>
          <ac:spMkLst>
            <pc:docMk/>
            <pc:sldMk cId="2775202120" sldId="261"/>
            <ac:spMk id="107" creationId="{763DE3C7-37E3-4C5B-A54D-7A08E889672C}"/>
          </ac:spMkLst>
        </pc:spChg>
        <pc:spChg chg="mod">
          <ac:chgData name="Erich Allan Noack" userId="47a45b00-4cc6-4408-9449-539bde8cfe9d" providerId="ADAL" clId="{204B3E97-9B30-4DB8-9D5A-637F04D7E220}" dt="2021-12-02T20:56:49.701" v="369"/>
          <ac:spMkLst>
            <pc:docMk/>
            <pc:sldMk cId="2775202120" sldId="261"/>
            <ac:spMk id="108" creationId="{4FCEBCFA-B56B-4AD2-9EE1-301AB0663782}"/>
          </ac:spMkLst>
        </pc:spChg>
        <pc:spChg chg="add mod">
          <ac:chgData name="Erich Allan Noack" userId="47a45b00-4cc6-4408-9449-539bde8cfe9d" providerId="ADAL" clId="{204B3E97-9B30-4DB8-9D5A-637F04D7E220}" dt="2021-12-02T20:57:10.159" v="371" actId="164"/>
          <ac:spMkLst>
            <pc:docMk/>
            <pc:sldMk cId="2775202120" sldId="261"/>
            <ac:spMk id="109" creationId="{00AEED3D-A0CB-4536-B305-90BFBCEBADB5}"/>
          </ac:spMkLst>
        </pc:spChg>
        <pc:spChg chg="add mod">
          <ac:chgData name="Erich Allan Noack" userId="47a45b00-4cc6-4408-9449-539bde8cfe9d" providerId="ADAL" clId="{204B3E97-9B30-4DB8-9D5A-637F04D7E220}" dt="2021-12-02T20:57:10.159" v="371" actId="164"/>
          <ac:spMkLst>
            <pc:docMk/>
            <pc:sldMk cId="2775202120" sldId="261"/>
            <ac:spMk id="110" creationId="{01A59226-CF04-4EAA-AE3B-2C49BF33CAAE}"/>
          </ac:spMkLst>
        </pc:spChg>
        <pc:spChg chg="mod">
          <ac:chgData name="Erich Allan Noack" userId="47a45b00-4cc6-4408-9449-539bde8cfe9d" providerId="ADAL" clId="{204B3E97-9B30-4DB8-9D5A-637F04D7E220}" dt="2021-12-02T20:56:49.701" v="369"/>
          <ac:spMkLst>
            <pc:docMk/>
            <pc:sldMk cId="2775202120" sldId="261"/>
            <ac:spMk id="112" creationId="{01C82B2E-A4E6-4F69-809A-D02BB00B5935}"/>
          </ac:spMkLst>
        </pc:spChg>
        <pc:spChg chg="mod">
          <ac:chgData name="Erich Allan Noack" userId="47a45b00-4cc6-4408-9449-539bde8cfe9d" providerId="ADAL" clId="{204B3E97-9B30-4DB8-9D5A-637F04D7E220}" dt="2021-12-02T20:56:49.701" v="369"/>
          <ac:spMkLst>
            <pc:docMk/>
            <pc:sldMk cId="2775202120" sldId="261"/>
            <ac:spMk id="114" creationId="{0C8DF275-8971-416D-A716-9CB2DAAEEA8D}"/>
          </ac:spMkLst>
        </pc:spChg>
        <pc:spChg chg="mod">
          <ac:chgData name="Erich Allan Noack" userId="47a45b00-4cc6-4408-9449-539bde8cfe9d" providerId="ADAL" clId="{204B3E97-9B30-4DB8-9D5A-637F04D7E220}" dt="2021-12-02T20:56:49.701" v="369"/>
          <ac:spMkLst>
            <pc:docMk/>
            <pc:sldMk cId="2775202120" sldId="261"/>
            <ac:spMk id="115" creationId="{32542750-4315-4076-8A34-7700B0FBB451}"/>
          </ac:spMkLst>
        </pc:spChg>
        <pc:spChg chg="mod">
          <ac:chgData name="Erich Allan Noack" userId="47a45b00-4cc6-4408-9449-539bde8cfe9d" providerId="ADAL" clId="{204B3E97-9B30-4DB8-9D5A-637F04D7E220}" dt="2021-12-02T20:56:49.701" v="369"/>
          <ac:spMkLst>
            <pc:docMk/>
            <pc:sldMk cId="2775202120" sldId="261"/>
            <ac:spMk id="116" creationId="{3D7A9B5D-A964-4298-9B1A-2E6B329C399B}"/>
          </ac:spMkLst>
        </pc:spChg>
        <pc:spChg chg="mod">
          <ac:chgData name="Erich Allan Noack" userId="47a45b00-4cc6-4408-9449-539bde8cfe9d" providerId="ADAL" clId="{204B3E97-9B30-4DB8-9D5A-637F04D7E220}" dt="2021-12-02T20:56:49.701" v="369"/>
          <ac:spMkLst>
            <pc:docMk/>
            <pc:sldMk cId="2775202120" sldId="261"/>
            <ac:spMk id="117" creationId="{FEDF9442-5F48-4FF5-80B5-BE17D81BE962}"/>
          </ac:spMkLst>
        </pc:spChg>
        <pc:spChg chg="mod">
          <ac:chgData name="Erich Allan Noack" userId="47a45b00-4cc6-4408-9449-539bde8cfe9d" providerId="ADAL" clId="{204B3E97-9B30-4DB8-9D5A-637F04D7E220}" dt="2021-12-02T20:56:49.701" v="369"/>
          <ac:spMkLst>
            <pc:docMk/>
            <pc:sldMk cId="2775202120" sldId="261"/>
            <ac:spMk id="118" creationId="{B3F3A7D5-1372-4ED0-B550-A0A82C1DA1EB}"/>
          </ac:spMkLst>
        </pc:spChg>
        <pc:spChg chg="mod">
          <ac:chgData name="Erich Allan Noack" userId="47a45b00-4cc6-4408-9449-539bde8cfe9d" providerId="ADAL" clId="{204B3E97-9B30-4DB8-9D5A-637F04D7E220}" dt="2021-12-02T20:56:49.701" v="369"/>
          <ac:spMkLst>
            <pc:docMk/>
            <pc:sldMk cId="2775202120" sldId="261"/>
            <ac:spMk id="119" creationId="{7C8C345A-8B52-4DEB-8CDD-CEAC121FAB1F}"/>
          </ac:spMkLst>
        </pc:spChg>
        <pc:spChg chg="add mod">
          <ac:chgData name="Erich Allan Noack" userId="47a45b00-4cc6-4408-9449-539bde8cfe9d" providerId="ADAL" clId="{204B3E97-9B30-4DB8-9D5A-637F04D7E220}" dt="2021-12-02T20:57:10.159" v="371" actId="164"/>
          <ac:spMkLst>
            <pc:docMk/>
            <pc:sldMk cId="2775202120" sldId="261"/>
            <ac:spMk id="120" creationId="{B6023614-87C0-4378-9086-877404859F12}"/>
          </ac:spMkLst>
        </pc:spChg>
        <pc:spChg chg="mod">
          <ac:chgData name="Erich Allan Noack" userId="47a45b00-4cc6-4408-9449-539bde8cfe9d" providerId="ADAL" clId="{204B3E97-9B30-4DB8-9D5A-637F04D7E220}" dt="2021-12-02T20:56:49.701" v="369"/>
          <ac:spMkLst>
            <pc:docMk/>
            <pc:sldMk cId="2775202120" sldId="261"/>
            <ac:spMk id="122" creationId="{E293CE3B-7304-4F2A-B143-A295CD5E210C}"/>
          </ac:spMkLst>
        </pc:spChg>
        <pc:spChg chg="mod">
          <ac:chgData name="Erich Allan Noack" userId="47a45b00-4cc6-4408-9449-539bde8cfe9d" providerId="ADAL" clId="{204B3E97-9B30-4DB8-9D5A-637F04D7E220}" dt="2021-12-02T20:56:49.701" v="369"/>
          <ac:spMkLst>
            <pc:docMk/>
            <pc:sldMk cId="2775202120" sldId="261"/>
            <ac:spMk id="124" creationId="{D0F081E4-BBA7-420E-A2C9-DC95C21209F9}"/>
          </ac:spMkLst>
        </pc:spChg>
        <pc:spChg chg="mod">
          <ac:chgData name="Erich Allan Noack" userId="47a45b00-4cc6-4408-9449-539bde8cfe9d" providerId="ADAL" clId="{204B3E97-9B30-4DB8-9D5A-637F04D7E220}" dt="2021-12-02T20:56:49.701" v="369"/>
          <ac:spMkLst>
            <pc:docMk/>
            <pc:sldMk cId="2775202120" sldId="261"/>
            <ac:spMk id="125" creationId="{8593D3B5-2731-4CD8-8593-C0DE7BB693D1}"/>
          </ac:spMkLst>
        </pc:spChg>
        <pc:spChg chg="mod">
          <ac:chgData name="Erich Allan Noack" userId="47a45b00-4cc6-4408-9449-539bde8cfe9d" providerId="ADAL" clId="{204B3E97-9B30-4DB8-9D5A-637F04D7E220}" dt="2021-12-02T20:56:49.701" v="369"/>
          <ac:spMkLst>
            <pc:docMk/>
            <pc:sldMk cId="2775202120" sldId="261"/>
            <ac:spMk id="126" creationId="{DC08C1B6-3F1A-497E-9F14-80B6C42257F5}"/>
          </ac:spMkLst>
        </pc:spChg>
        <pc:spChg chg="mod">
          <ac:chgData name="Erich Allan Noack" userId="47a45b00-4cc6-4408-9449-539bde8cfe9d" providerId="ADAL" clId="{204B3E97-9B30-4DB8-9D5A-637F04D7E220}" dt="2021-12-02T20:56:49.701" v="369"/>
          <ac:spMkLst>
            <pc:docMk/>
            <pc:sldMk cId="2775202120" sldId="261"/>
            <ac:spMk id="127" creationId="{69A0B874-BD61-44E9-AC44-6852D854B6FC}"/>
          </ac:spMkLst>
        </pc:spChg>
        <pc:spChg chg="mod">
          <ac:chgData name="Erich Allan Noack" userId="47a45b00-4cc6-4408-9449-539bde8cfe9d" providerId="ADAL" clId="{204B3E97-9B30-4DB8-9D5A-637F04D7E220}" dt="2021-12-02T20:56:49.701" v="369"/>
          <ac:spMkLst>
            <pc:docMk/>
            <pc:sldMk cId="2775202120" sldId="261"/>
            <ac:spMk id="128" creationId="{59EE9887-B9B1-40C5-8ACD-60D21828EAD1}"/>
          </ac:spMkLst>
        </pc:spChg>
        <pc:spChg chg="mod">
          <ac:chgData name="Erich Allan Noack" userId="47a45b00-4cc6-4408-9449-539bde8cfe9d" providerId="ADAL" clId="{204B3E97-9B30-4DB8-9D5A-637F04D7E220}" dt="2021-12-02T20:56:49.701" v="369"/>
          <ac:spMkLst>
            <pc:docMk/>
            <pc:sldMk cId="2775202120" sldId="261"/>
            <ac:spMk id="129" creationId="{CB74A3CF-2DB3-42BC-AC86-7224F2C21D52}"/>
          </ac:spMkLst>
        </pc:spChg>
        <pc:spChg chg="add mod">
          <ac:chgData name="Erich Allan Noack" userId="47a45b00-4cc6-4408-9449-539bde8cfe9d" providerId="ADAL" clId="{204B3E97-9B30-4DB8-9D5A-637F04D7E220}" dt="2021-12-02T20:57:10.159" v="371" actId="164"/>
          <ac:spMkLst>
            <pc:docMk/>
            <pc:sldMk cId="2775202120" sldId="261"/>
            <ac:spMk id="130" creationId="{F508C750-B5FF-44EB-8652-C49AE50E0222}"/>
          </ac:spMkLst>
        </pc:spChg>
        <pc:grpChg chg="add mod">
          <ac:chgData name="Erich Allan Noack" userId="47a45b00-4cc6-4408-9449-539bde8cfe9d" providerId="ADAL" clId="{204B3E97-9B30-4DB8-9D5A-637F04D7E220}" dt="2021-12-02T20:57:35.870" v="377" actId="1076"/>
          <ac:grpSpMkLst>
            <pc:docMk/>
            <pc:sldMk cId="2775202120" sldId="261"/>
            <ac:grpSpMk id="4" creationId="{AF9CD4B7-FE5A-4129-885E-7438703BEA21}"/>
          </ac:grpSpMkLst>
        </pc:grpChg>
        <pc:grpChg chg="mod">
          <ac:chgData name="Erich Allan Noack" userId="47a45b00-4cc6-4408-9449-539bde8cfe9d" providerId="ADAL" clId="{204B3E97-9B30-4DB8-9D5A-637F04D7E220}" dt="2021-12-02T21:01:08.896" v="385" actId="14100"/>
          <ac:grpSpMkLst>
            <pc:docMk/>
            <pc:sldMk cId="2775202120" sldId="261"/>
            <ac:grpSpMk id="70" creationId="{0EC7DB07-DF4A-4FAE-A9AF-477D84CE9FD7}"/>
          </ac:grpSpMkLst>
        </pc:grpChg>
        <pc:grpChg chg="add mod">
          <ac:chgData name="Erich Allan Noack" userId="47a45b00-4cc6-4408-9449-539bde8cfe9d" providerId="ADAL" clId="{204B3E97-9B30-4DB8-9D5A-637F04D7E220}" dt="2021-12-02T20:57:10.159" v="371" actId="164"/>
          <ac:grpSpMkLst>
            <pc:docMk/>
            <pc:sldMk cId="2775202120" sldId="261"/>
            <ac:grpSpMk id="100" creationId="{EC190D83-9220-4B5B-9188-4912E63CBA87}"/>
          </ac:grpSpMkLst>
        </pc:grpChg>
        <pc:grpChg chg="mod">
          <ac:chgData name="Erich Allan Noack" userId="47a45b00-4cc6-4408-9449-539bde8cfe9d" providerId="ADAL" clId="{204B3E97-9B30-4DB8-9D5A-637F04D7E220}" dt="2021-12-02T20:56:49.701" v="369"/>
          <ac:grpSpMkLst>
            <pc:docMk/>
            <pc:sldMk cId="2775202120" sldId="261"/>
            <ac:grpSpMk id="102" creationId="{C9B00CB1-D3AF-402C-95FC-63CE9329CA9E}"/>
          </ac:grpSpMkLst>
        </pc:grpChg>
        <pc:grpChg chg="add mod">
          <ac:chgData name="Erich Allan Noack" userId="47a45b00-4cc6-4408-9449-539bde8cfe9d" providerId="ADAL" clId="{204B3E97-9B30-4DB8-9D5A-637F04D7E220}" dt="2021-12-02T20:57:10.159" v="371" actId="164"/>
          <ac:grpSpMkLst>
            <pc:docMk/>
            <pc:sldMk cId="2775202120" sldId="261"/>
            <ac:grpSpMk id="111" creationId="{4F091B8A-2D27-4822-9FD5-75048BAF9172}"/>
          </ac:grpSpMkLst>
        </pc:grpChg>
        <pc:grpChg chg="mod">
          <ac:chgData name="Erich Allan Noack" userId="47a45b00-4cc6-4408-9449-539bde8cfe9d" providerId="ADAL" clId="{204B3E97-9B30-4DB8-9D5A-637F04D7E220}" dt="2021-12-02T20:56:49.701" v="369"/>
          <ac:grpSpMkLst>
            <pc:docMk/>
            <pc:sldMk cId="2775202120" sldId="261"/>
            <ac:grpSpMk id="113" creationId="{9845FBEF-31F3-491A-AF32-8594C785B58C}"/>
          </ac:grpSpMkLst>
        </pc:grpChg>
        <pc:grpChg chg="add mod">
          <ac:chgData name="Erich Allan Noack" userId="47a45b00-4cc6-4408-9449-539bde8cfe9d" providerId="ADAL" clId="{204B3E97-9B30-4DB8-9D5A-637F04D7E220}" dt="2021-12-02T20:57:10.159" v="371" actId="164"/>
          <ac:grpSpMkLst>
            <pc:docMk/>
            <pc:sldMk cId="2775202120" sldId="261"/>
            <ac:grpSpMk id="121" creationId="{563598A0-4BF2-4242-947C-FAA32EC327D2}"/>
          </ac:grpSpMkLst>
        </pc:grpChg>
        <pc:grpChg chg="mod">
          <ac:chgData name="Erich Allan Noack" userId="47a45b00-4cc6-4408-9449-539bde8cfe9d" providerId="ADAL" clId="{204B3E97-9B30-4DB8-9D5A-637F04D7E220}" dt="2021-12-02T20:56:49.701" v="369"/>
          <ac:grpSpMkLst>
            <pc:docMk/>
            <pc:sldMk cId="2775202120" sldId="261"/>
            <ac:grpSpMk id="123" creationId="{37623C61-DDEB-4FFD-9A63-4BB6113CC839}"/>
          </ac:grpSpMkLst>
        </pc:grpChg>
        <pc:cxnChg chg="add mod">
          <ac:chgData name="Erich Allan Noack" userId="47a45b00-4cc6-4408-9449-539bde8cfe9d" providerId="ADAL" clId="{204B3E97-9B30-4DB8-9D5A-637F04D7E220}" dt="2021-12-02T20:57:10.159" v="371" actId="164"/>
          <ac:cxnSpMkLst>
            <pc:docMk/>
            <pc:sldMk cId="2775202120" sldId="261"/>
            <ac:cxnSpMk id="131" creationId="{F2FCB914-6BFE-4814-9DB2-91959818BA3D}"/>
          </ac:cxnSpMkLst>
        </pc:cxnChg>
        <pc:cxnChg chg="add mod">
          <ac:chgData name="Erich Allan Noack" userId="47a45b00-4cc6-4408-9449-539bde8cfe9d" providerId="ADAL" clId="{204B3E97-9B30-4DB8-9D5A-637F04D7E220}" dt="2021-12-02T20:57:10.159" v="371" actId="164"/>
          <ac:cxnSpMkLst>
            <pc:docMk/>
            <pc:sldMk cId="2775202120" sldId="261"/>
            <ac:cxnSpMk id="132" creationId="{476DE97C-5E6F-4431-A445-26831E2BB894}"/>
          </ac:cxnSpMkLst>
        </pc:cxnChg>
        <pc:cxnChg chg="add mod">
          <ac:chgData name="Erich Allan Noack" userId="47a45b00-4cc6-4408-9449-539bde8cfe9d" providerId="ADAL" clId="{204B3E97-9B30-4DB8-9D5A-637F04D7E220}" dt="2021-12-02T20:57:10.159" v="371" actId="164"/>
          <ac:cxnSpMkLst>
            <pc:docMk/>
            <pc:sldMk cId="2775202120" sldId="261"/>
            <ac:cxnSpMk id="133" creationId="{D9788C6E-9FEF-4714-ADF2-96589DF4D380}"/>
          </ac:cxnSpMkLst>
        </pc:cxnChg>
      </pc:sldChg>
    </pc:docChg>
  </pc:docChgLst>
  <pc:docChgLst>
    <pc:chgData name="Erich Allan Noack" userId="47a45b00-4cc6-4408-9449-539bde8cfe9d" providerId="ADAL" clId="{D5281F29-FCAE-4400-952F-AE97ED580961}"/>
    <pc:docChg chg="undo custSel modSld">
      <pc:chgData name="Erich Allan Noack" userId="47a45b00-4cc6-4408-9449-539bde8cfe9d" providerId="ADAL" clId="{D5281F29-FCAE-4400-952F-AE97ED580961}" dt="2022-01-25T03:26:19.153" v="1" actId="1076"/>
      <pc:docMkLst>
        <pc:docMk/>
      </pc:docMkLst>
      <pc:sldChg chg="modSp mod">
        <pc:chgData name="Erich Allan Noack" userId="47a45b00-4cc6-4408-9449-539bde8cfe9d" providerId="ADAL" clId="{D5281F29-FCAE-4400-952F-AE97ED580961}" dt="2022-01-25T03:26:19.153" v="1" actId="1076"/>
        <pc:sldMkLst>
          <pc:docMk/>
          <pc:sldMk cId="4129753806" sldId="257"/>
        </pc:sldMkLst>
        <pc:picChg chg="mod">
          <ac:chgData name="Erich Allan Noack" userId="47a45b00-4cc6-4408-9449-539bde8cfe9d" providerId="ADAL" clId="{D5281F29-FCAE-4400-952F-AE97ED580961}" dt="2022-01-25T03:26:19.153" v="1" actId="1076"/>
          <ac:picMkLst>
            <pc:docMk/>
            <pc:sldMk cId="4129753806" sldId="257"/>
            <ac:picMk id="48" creationId="{FC1EFEC2-8957-45EB-948F-397B3A0B1A65}"/>
          </ac:picMkLst>
        </pc:picChg>
      </pc:sldChg>
    </pc:docChg>
  </pc:docChgLst>
  <pc:docChgLst>
    <pc:chgData name="Makada Browne" userId="S::msb16f@my.fsu.edu::e897d2d9-826b-486e-aa6e-d442bee12dec" providerId="AD" clId="Web-{AD8178FD-7812-D2A4-6015-46501C19F24F}"/>
    <pc:docChg chg="modSld">
      <pc:chgData name="Makada Browne" userId="S::msb16f@my.fsu.edu::e897d2d9-826b-486e-aa6e-d442bee12dec" providerId="AD" clId="Web-{AD8178FD-7812-D2A4-6015-46501C19F24F}" dt="2021-12-02T22:54:42.508" v="23"/>
      <pc:docMkLst>
        <pc:docMk/>
      </pc:docMkLst>
      <pc:sldChg chg="addSp">
        <pc:chgData name="Makada Browne" userId="S::msb16f@my.fsu.edu::e897d2d9-826b-486e-aa6e-d442bee12dec" providerId="AD" clId="Web-{AD8178FD-7812-D2A4-6015-46501C19F24F}" dt="2021-12-02T22:54:42.508" v="23"/>
        <pc:sldMkLst>
          <pc:docMk/>
          <pc:sldMk cId="4129753806" sldId="257"/>
        </pc:sldMkLst>
        <pc:spChg chg="add">
          <ac:chgData name="Makada Browne" userId="S::msb16f@my.fsu.edu::e897d2d9-826b-486e-aa6e-d442bee12dec" providerId="AD" clId="Web-{AD8178FD-7812-D2A4-6015-46501C19F24F}" dt="2021-12-02T22:24:59.218" v="0"/>
          <ac:spMkLst>
            <pc:docMk/>
            <pc:sldMk cId="4129753806" sldId="257"/>
            <ac:spMk id="8" creationId="{B1F764DB-8C1A-4128-B52A-3CFD88602CC6}"/>
          </ac:spMkLst>
        </pc:spChg>
        <pc:spChg chg="add">
          <ac:chgData name="Makada Browne" userId="S::msb16f@my.fsu.edu::e897d2d9-826b-486e-aa6e-d442bee12dec" providerId="AD" clId="Web-{AD8178FD-7812-D2A4-6015-46501C19F24F}" dt="2021-12-02T22:25:05" v="1"/>
          <ac:spMkLst>
            <pc:docMk/>
            <pc:sldMk cId="4129753806" sldId="257"/>
            <ac:spMk id="14" creationId="{67C50E72-E5E0-498D-B8EB-75943022E733}"/>
          </ac:spMkLst>
        </pc:spChg>
        <pc:spChg chg="add">
          <ac:chgData name="Makada Browne" userId="S::msb16f@my.fsu.edu::e897d2d9-826b-486e-aa6e-d442bee12dec" providerId="AD" clId="Web-{AD8178FD-7812-D2A4-6015-46501C19F24F}" dt="2021-12-02T22:25:07.984" v="2"/>
          <ac:spMkLst>
            <pc:docMk/>
            <pc:sldMk cId="4129753806" sldId="257"/>
            <ac:spMk id="15" creationId="{BF80A8C7-1F76-4939-BCA7-EF2B4E0D43F8}"/>
          </ac:spMkLst>
        </pc:spChg>
        <pc:spChg chg="add">
          <ac:chgData name="Makada Browne" userId="S::msb16f@my.fsu.edu::e897d2d9-826b-486e-aa6e-d442bee12dec" providerId="AD" clId="Web-{AD8178FD-7812-D2A4-6015-46501C19F24F}" dt="2021-12-02T22:25:14.422" v="3"/>
          <ac:spMkLst>
            <pc:docMk/>
            <pc:sldMk cId="4129753806" sldId="257"/>
            <ac:spMk id="16" creationId="{08651A46-F48D-4551-86FB-40CD18C25A1F}"/>
          </ac:spMkLst>
        </pc:spChg>
        <pc:spChg chg="add">
          <ac:chgData name="Makada Browne" userId="S::msb16f@my.fsu.edu::e897d2d9-826b-486e-aa6e-d442bee12dec" providerId="AD" clId="Web-{AD8178FD-7812-D2A4-6015-46501C19F24F}" dt="2021-12-02T22:25:24.828" v="4"/>
          <ac:spMkLst>
            <pc:docMk/>
            <pc:sldMk cId="4129753806" sldId="257"/>
            <ac:spMk id="20" creationId="{B059D5FC-2158-4391-ACEC-88833B092429}"/>
          </ac:spMkLst>
        </pc:spChg>
        <pc:spChg chg="add">
          <ac:chgData name="Makada Browne" userId="S::msb16f@my.fsu.edu::e897d2d9-826b-486e-aa6e-d442bee12dec" providerId="AD" clId="Web-{AD8178FD-7812-D2A4-6015-46501C19F24F}" dt="2021-12-02T22:36:03.391" v="5"/>
          <ac:spMkLst>
            <pc:docMk/>
            <pc:sldMk cId="4129753806" sldId="257"/>
            <ac:spMk id="21" creationId="{86B36876-FDBF-42C1-87D2-6F349582469A}"/>
          </ac:spMkLst>
        </pc:spChg>
        <pc:spChg chg="add">
          <ac:chgData name="Makada Browne" userId="S::msb16f@my.fsu.edu::e897d2d9-826b-486e-aa6e-d442bee12dec" providerId="AD" clId="Web-{AD8178FD-7812-D2A4-6015-46501C19F24F}" dt="2021-12-02T22:36:08.953" v="6"/>
          <ac:spMkLst>
            <pc:docMk/>
            <pc:sldMk cId="4129753806" sldId="257"/>
            <ac:spMk id="23" creationId="{D260CFB0-D02D-4496-854F-7B6A8F4CD8EF}"/>
          </ac:spMkLst>
        </pc:spChg>
        <pc:spChg chg="add">
          <ac:chgData name="Makada Browne" userId="S::msb16f@my.fsu.edu::e897d2d9-826b-486e-aa6e-d442bee12dec" providerId="AD" clId="Web-{AD8178FD-7812-D2A4-6015-46501C19F24F}" dt="2021-12-02T22:36:15.875" v="7"/>
          <ac:spMkLst>
            <pc:docMk/>
            <pc:sldMk cId="4129753806" sldId="257"/>
            <ac:spMk id="25" creationId="{D30F938D-3E54-4FA9-A258-47848B8BBB2E}"/>
          </ac:spMkLst>
        </pc:spChg>
        <pc:spChg chg="add">
          <ac:chgData name="Makada Browne" userId="S::msb16f@my.fsu.edu::e897d2d9-826b-486e-aa6e-d442bee12dec" providerId="AD" clId="Web-{AD8178FD-7812-D2A4-6015-46501C19F24F}" dt="2021-12-02T22:36:16.922" v="8"/>
          <ac:spMkLst>
            <pc:docMk/>
            <pc:sldMk cId="4129753806" sldId="257"/>
            <ac:spMk id="26" creationId="{8F88C993-83EE-4F3A-B31B-C37780D5B218}"/>
          </ac:spMkLst>
        </pc:spChg>
        <pc:spChg chg="add">
          <ac:chgData name="Makada Browne" userId="S::msb16f@my.fsu.edu::e897d2d9-826b-486e-aa6e-d442bee12dec" providerId="AD" clId="Web-{AD8178FD-7812-D2A4-6015-46501C19F24F}" dt="2021-12-02T22:36:28.001" v="9"/>
          <ac:spMkLst>
            <pc:docMk/>
            <pc:sldMk cId="4129753806" sldId="257"/>
            <ac:spMk id="27" creationId="{E3C4D694-2309-4EDA-BCCD-D301BE962D2B}"/>
          </ac:spMkLst>
        </pc:spChg>
        <pc:spChg chg="add">
          <ac:chgData name="Makada Browne" userId="S::msb16f@my.fsu.edu::e897d2d9-826b-486e-aa6e-d442bee12dec" providerId="AD" clId="Web-{AD8178FD-7812-D2A4-6015-46501C19F24F}" dt="2021-12-02T22:36:31.298" v="10"/>
          <ac:spMkLst>
            <pc:docMk/>
            <pc:sldMk cId="4129753806" sldId="257"/>
            <ac:spMk id="28" creationId="{C9A0F33F-0A88-4D14-BD31-898637C9263D}"/>
          </ac:spMkLst>
        </pc:spChg>
        <pc:spChg chg="add">
          <ac:chgData name="Makada Browne" userId="S::msb16f@my.fsu.edu::e897d2d9-826b-486e-aa6e-d442bee12dec" providerId="AD" clId="Web-{AD8178FD-7812-D2A4-6015-46501C19F24F}" dt="2021-12-02T22:36:40.188" v="11"/>
          <ac:spMkLst>
            <pc:docMk/>
            <pc:sldMk cId="4129753806" sldId="257"/>
            <ac:spMk id="29" creationId="{F6008E33-B1A6-4FF2-A932-0C5578C7EC51}"/>
          </ac:spMkLst>
        </pc:spChg>
        <pc:spChg chg="add">
          <ac:chgData name="Makada Browne" userId="S::msb16f@my.fsu.edu::e897d2d9-826b-486e-aa6e-d442bee12dec" providerId="AD" clId="Web-{AD8178FD-7812-D2A4-6015-46501C19F24F}" dt="2021-12-02T22:36:41.626" v="12"/>
          <ac:spMkLst>
            <pc:docMk/>
            <pc:sldMk cId="4129753806" sldId="257"/>
            <ac:spMk id="30" creationId="{8A422300-E55B-4607-8143-7BFE7CBD07DB}"/>
          </ac:spMkLst>
        </pc:spChg>
        <pc:spChg chg="add">
          <ac:chgData name="Makada Browne" userId="S::msb16f@my.fsu.edu::e897d2d9-826b-486e-aa6e-d442bee12dec" providerId="AD" clId="Web-{AD8178FD-7812-D2A4-6015-46501C19F24F}" dt="2021-12-02T22:37:00.704" v="13"/>
          <ac:spMkLst>
            <pc:docMk/>
            <pc:sldMk cId="4129753806" sldId="257"/>
            <ac:spMk id="31" creationId="{837757A4-8F4B-4F14-AC99-EA24456DA08C}"/>
          </ac:spMkLst>
        </pc:spChg>
        <pc:spChg chg="add">
          <ac:chgData name="Makada Browne" userId="S::msb16f@my.fsu.edu::e897d2d9-826b-486e-aa6e-d442bee12dec" providerId="AD" clId="Web-{AD8178FD-7812-D2A4-6015-46501C19F24F}" dt="2021-12-02T22:37:27.518" v="14"/>
          <ac:spMkLst>
            <pc:docMk/>
            <pc:sldMk cId="4129753806" sldId="257"/>
            <ac:spMk id="32" creationId="{4A3C774E-BF8A-40D0-8EB6-CFD282E3A3F7}"/>
          </ac:spMkLst>
        </pc:spChg>
        <pc:spChg chg="add">
          <ac:chgData name="Makada Browne" userId="S::msb16f@my.fsu.edu::e897d2d9-826b-486e-aa6e-d442bee12dec" providerId="AD" clId="Web-{AD8178FD-7812-D2A4-6015-46501C19F24F}" dt="2021-12-02T22:51:13.144" v="15"/>
          <ac:spMkLst>
            <pc:docMk/>
            <pc:sldMk cId="4129753806" sldId="257"/>
            <ac:spMk id="33" creationId="{5687AA6E-2644-4D59-9E23-96E99E8006BF}"/>
          </ac:spMkLst>
        </pc:spChg>
        <pc:spChg chg="add">
          <ac:chgData name="Makada Browne" userId="S::msb16f@my.fsu.edu::e897d2d9-826b-486e-aa6e-d442bee12dec" providerId="AD" clId="Web-{AD8178FD-7812-D2A4-6015-46501C19F24F}" dt="2021-12-02T22:51:17.082" v="16"/>
          <ac:spMkLst>
            <pc:docMk/>
            <pc:sldMk cId="4129753806" sldId="257"/>
            <ac:spMk id="34" creationId="{7B2C2B91-EEC8-4F14-882A-2C168EEFB6E5}"/>
          </ac:spMkLst>
        </pc:spChg>
        <pc:spChg chg="add">
          <ac:chgData name="Makada Browne" userId="S::msb16f@my.fsu.edu::e897d2d9-826b-486e-aa6e-d442bee12dec" providerId="AD" clId="Web-{AD8178FD-7812-D2A4-6015-46501C19F24F}" dt="2021-12-02T22:51:21.395" v="17"/>
          <ac:spMkLst>
            <pc:docMk/>
            <pc:sldMk cId="4129753806" sldId="257"/>
            <ac:spMk id="35" creationId="{88926299-97D7-4521-9008-07B5BE7D4DD1}"/>
          </ac:spMkLst>
        </pc:spChg>
        <pc:spChg chg="add">
          <ac:chgData name="Makada Browne" userId="S::msb16f@my.fsu.edu::e897d2d9-826b-486e-aa6e-d442bee12dec" providerId="AD" clId="Web-{AD8178FD-7812-D2A4-6015-46501C19F24F}" dt="2021-12-02T22:51:29.645" v="18"/>
          <ac:spMkLst>
            <pc:docMk/>
            <pc:sldMk cId="4129753806" sldId="257"/>
            <ac:spMk id="36" creationId="{9A364D75-72CC-46E6-9DBD-BAEB70C74A3C}"/>
          </ac:spMkLst>
        </pc:spChg>
        <pc:spChg chg="add">
          <ac:chgData name="Makada Browne" userId="S::msb16f@my.fsu.edu::e897d2d9-826b-486e-aa6e-d442bee12dec" providerId="AD" clId="Web-{AD8178FD-7812-D2A4-6015-46501C19F24F}" dt="2021-12-02T22:51:30.801" v="19"/>
          <ac:spMkLst>
            <pc:docMk/>
            <pc:sldMk cId="4129753806" sldId="257"/>
            <ac:spMk id="37" creationId="{778D45F2-BB07-4507-80FE-9AEBDF87F08B}"/>
          </ac:spMkLst>
        </pc:spChg>
        <pc:spChg chg="add">
          <ac:chgData name="Makada Browne" userId="S::msb16f@my.fsu.edu::e897d2d9-826b-486e-aa6e-d442bee12dec" providerId="AD" clId="Web-{AD8178FD-7812-D2A4-6015-46501C19F24F}" dt="2021-12-02T22:51:33.676" v="20"/>
          <ac:spMkLst>
            <pc:docMk/>
            <pc:sldMk cId="4129753806" sldId="257"/>
            <ac:spMk id="38" creationId="{DC16EFDB-BB86-4701-BAD1-560871DFC913}"/>
          </ac:spMkLst>
        </pc:spChg>
        <pc:spChg chg="add">
          <ac:chgData name="Makada Browne" userId="S::msb16f@my.fsu.edu::e897d2d9-826b-486e-aa6e-d442bee12dec" providerId="AD" clId="Web-{AD8178FD-7812-D2A4-6015-46501C19F24F}" dt="2021-12-02T22:54:30.117" v="21"/>
          <ac:spMkLst>
            <pc:docMk/>
            <pc:sldMk cId="4129753806" sldId="257"/>
            <ac:spMk id="39" creationId="{B6E5B6EA-C268-4FA8-933D-396B9FEFFFC7}"/>
          </ac:spMkLst>
        </pc:spChg>
        <pc:spChg chg="add">
          <ac:chgData name="Makada Browne" userId="S::msb16f@my.fsu.edu::e897d2d9-826b-486e-aa6e-d442bee12dec" providerId="AD" clId="Web-{AD8178FD-7812-D2A4-6015-46501C19F24F}" dt="2021-12-02T22:54:35.211" v="22"/>
          <ac:spMkLst>
            <pc:docMk/>
            <pc:sldMk cId="4129753806" sldId="257"/>
            <ac:spMk id="40" creationId="{65E92492-326E-4FCC-B1A3-B90BBB4A7EA4}"/>
          </ac:spMkLst>
        </pc:spChg>
        <pc:spChg chg="add">
          <ac:chgData name="Makada Browne" userId="S::msb16f@my.fsu.edu::e897d2d9-826b-486e-aa6e-d442bee12dec" providerId="AD" clId="Web-{AD8178FD-7812-D2A4-6015-46501C19F24F}" dt="2021-12-02T22:54:42.508" v="23"/>
          <ac:spMkLst>
            <pc:docMk/>
            <pc:sldMk cId="4129753806" sldId="257"/>
            <ac:spMk id="41" creationId="{8E6BAEC2-27A5-48D1-B53F-169E7DA36542}"/>
          </ac:spMkLst>
        </pc:spChg>
      </pc:sldChg>
    </pc:docChg>
  </pc:docChgLst>
  <pc:docChgLst>
    <pc:chgData name="Charles E Stubbs" userId="3c075a46-58f1-431d-bcda-181e3021a75e" providerId="ADAL" clId="{629FABB9-F817-4515-91CE-BF8F56D132E4}"/>
    <pc:docChg chg="undo redo custSel modSld">
      <pc:chgData name="Charles E Stubbs" userId="3c075a46-58f1-431d-bcda-181e3021a75e" providerId="ADAL" clId="{629FABB9-F817-4515-91CE-BF8F56D132E4}" dt="2021-12-02T23:56:56.044" v="82" actId="478"/>
      <pc:docMkLst>
        <pc:docMk/>
      </pc:docMkLst>
      <pc:sldChg chg="modSp mod">
        <pc:chgData name="Charles E Stubbs" userId="3c075a46-58f1-431d-bcda-181e3021a75e" providerId="ADAL" clId="{629FABB9-F817-4515-91CE-BF8F56D132E4}" dt="2021-11-29T17:37:15.950" v="1" actId="1076"/>
        <pc:sldMkLst>
          <pc:docMk/>
          <pc:sldMk cId="541853025" sldId="256"/>
        </pc:sldMkLst>
        <pc:spChg chg="mod">
          <ac:chgData name="Charles E Stubbs" userId="3c075a46-58f1-431d-bcda-181e3021a75e" providerId="ADAL" clId="{629FABB9-F817-4515-91CE-BF8F56D132E4}" dt="2021-11-29T17:37:15.950" v="1" actId="1076"/>
          <ac:spMkLst>
            <pc:docMk/>
            <pc:sldMk cId="541853025" sldId="256"/>
            <ac:spMk id="18" creationId="{00000000-0000-0000-0000-000000000000}"/>
          </ac:spMkLst>
        </pc:spChg>
      </pc:sldChg>
      <pc:sldChg chg="addSp delSp modSp mod">
        <pc:chgData name="Charles E Stubbs" userId="3c075a46-58f1-431d-bcda-181e3021a75e" providerId="ADAL" clId="{629FABB9-F817-4515-91CE-BF8F56D132E4}" dt="2021-12-02T23:56:56.044" v="82" actId="478"/>
        <pc:sldMkLst>
          <pc:docMk/>
          <pc:sldMk cId="4129753806" sldId="257"/>
        </pc:sldMkLst>
        <pc:spChg chg="mod">
          <ac:chgData name="Charles E Stubbs" userId="3c075a46-58f1-431d-bcda-181e3021a75e" providerId="ADAL" clId="{629FABB9-F817-4515-91CE-BF8F56D132E4}" dt="2021-12-02T23:55:54.688" v="57" actId="1076"/>
          <ac:spMkLst>
            <pc:docMk/>
            <pc:sldMk cId="4129753806" sldId="257"/>
            <ac:spMk id="2" creationId="{C5690A62-3BF6-4234-AC0D-7F3A56169B2A}"/>
          </ac:spMkLst>
        </pc:spChg>
        <pc:spChg chg="mod">
          <ac:chgData name="Charles E Stubbs" userId="3c075a46-58f1-431d-bcda-181e3021a75e" providerId="ADAL" clId="{629FABB9-F817-4515-91CE-BF8F56D132E4}" dt="2021-12-02T23:38:18.190" v="13" actId="1035"/>
          <ac:spMkLst>
            <pc:docMk/>
            <pc:sldMk cId="4129753806" sldId="257"/>
            <ac:spMk id="65" creationId="{3D17360A-E20F-4462-BCB8-145DD5320516}"/>
          </ac:spMkLst>
        </pc:spChg>
        <pc:spChg chg="mod">
          <ac:chgData name="Charles E Stubbs" userId="3c075a46-58f1-431d-bcda-181e3021a75e" providerId="ADAL" clId="{629FABB9-F817-4515-91CE-BF8F56D132E4}" dt="2021-12-02T23:42:37.591" v="26" actId="1035"/>
          <ac:spMkLst>
            <pc:docMk/>
            <pc:sldMk cId="4129753806" sldId="257"/>
            <ac:spMk id="293" creationId="{82D4F0AE-08E8-4044-B739-B1387DA2A673}"/>
          </ac:spMkLst>
        </pc:spChg>
        <pc:spChg chg="mod">
          <ac:chgData name="Charles E Stubbs" userId="3c075a46-58f1-431d-bcda-181e3021a75e" providerId="ADAL" clId="{629FABB9-F817-4515-91CE-BF8F56D132E4}" dt="2021-12-02T23:54:53.146" v="48" actId="1076"/>
          <ac:spMkLst>
            <pc:docMk/>
            <pc:sldMk cId="4129753806" sldId="257"/>
            <ac:spMk id="472" creationId="{81938760-DA12-4076-B0DD-8E6D0EFD6936}"/>
          </ac:spMkLst>
        </pc:spChg>
        <pc:spChg chg="add del mod">
          <ac:chgData name="Charles E Stubbs" userId="3c075a46-58f1-431d-bcda-181e3021a75e" providerId="ADAL" clId="{629FABB9-F817-4515-91CE-BF8F56D132E4}" dt="2021-12-02T23:54:01.507" v="38"/>
          <ac:spMkLst>
            <pc:docMk/>
            <pc:sldMk cId="4129753806" sldId="257"/>
            <ac:spMk id="888" creationId="{797BA811-9CDB-474A-A40B-54B449351222}"/>
          </ac:spMkLst>
        </pc:spChg>
        <pc:spChg chg="add del mod">
          <ac:chgData name="Charles E Stubbs" userId="3c075a46-58f1-431d-bcda-181e3021a75e" providerId="ADAL" clId="{629FABB9-F817-4515-91CE-BF8F56D132E4}" dt="2021-12-02T23:56:54.538" v="81" actId="478"/>
          <ac:spMkLst>
            <pc:docMk/>
            <pc:sldMk cId="4129753806" sldId="257"/>
            <ac:spMk id="890" creationId="{0B7BAB47-4775-4F1A-96ED-314A16198A6E}"/>
          </ac:spMkLst>
        </pc:spChg>
        <pc:spChg chg="add del mod">
          <ac:chgData name="Charles E Stubbs" userId="3c075a46-58f1-431d-bcda-181e3021a75e" providerId="ADAL" clId="{629FABB9-F817-4515-91CE-BF8F56D132E4}" dt="2021-12-02T23:54:54.024" v="49"/>
          <ac:spMkLst>
            <pc:docMk/>
            <pc:sldMk cId="4129753806" sldId="257"/>
            <ac:spMk id="892" creationId="{ADDE9177-8903-4235-BAAC-791C1176DB67}"/>
          </ac:spMkLst>
        </pc:spChg>
        <pc:spChg chg="add del mod">
          <ac:chgData name="Charles E Stubbs" userId="3c075a46-58f1-431d-bcda-181e3021a75e" providerId="ADAL" clId="{629FABB9-F817-4515-91CE-BF8F56D132E4}" dt="2021-12-02T23:54:54.024" v="49"/>
          <ac:spMkLst>
            <pc:docMk/>
            <pc:sldMk cId="4129753806" sldId="257"/>
            <ac:spMk id="893" creationId="{DE4F930D-56AE-4FCF-9EF6-C205AC7E9BE6}"/>
          </ac:spMkLst>
        </pc:spChg>
        <pc:spChg chg="add del mod">
          <ac:chgData name="Charles E Stubbs" userId="3c075a46-58f1-431d-bcda-181e3021a75e" providerId="ADAL" clId="{629FABB9-F817-4515-91CE-BF8F56D132E4}" dt="2021-12-02T23:54:54.024" v="49"/>
          <ac:spMkLst>
            <pc:docMk/>
            <pc:sldMk cId="4129753806" sldId="257"/>
            <ac:spMk id="894" creationId="{4C83B5C3-1743-4B7D-B4B0-4290740ECB94}"/>
          </ac:spMkLst>
        </pc:spChg>
        <pc:spChg chg="add del mod">
          <ac:chgData name="Charles E Stubbs" userId="3c075a46-58f1-431d-bcda-181e3021a75e" providerId="ADAL" clId="{629FABB9-F817-4515-91CE-BF8F56D132E4}" dt="2021-12-02T23:56:54.538" v="81" actId="478"/>
          <ac:spMkLst>
            <pc:docMk/>
            <pc:sldMk cId="4129753806" sldId="257"/>
            <ac:spMk id="895" creationId="{EC4012B7-CEC9-4677-BB5D-BF2611029FB5}"/>
          </ac:spMkLst>
        </pc:spChg>
        <pc:spChg chg="add del mod">
          <ac:chgData name="Charles E Stubbs" userId="3c075a46-58f1-431d-bcda-181e3021a75e" providerId="ADAL" clId="{629FABB9-F817-4515-91CE-BF8F56D132E4}" dt="2021-12-02T23:56:54.538" v="81" actId="478"/>
          <ac:spMkLst>
            <pc:docMk/>
            <pc:sldMk cId="4129753806" sldId="257"/>
            <ac:spMk id="896" creationId="{C4921FF0-1B29-4FA2-A4B5-3328CF82E7DE}"/>
          </ac:spMkLst>
        </pc:spChg>
        <pc:spChg chg="add del mod">
          <ac:chgData name="Charles E Stubbs" userId="3c075a46-58f1-431d-bcda-181e3021a75e" providerId="ADAL" clId="{629FABB9-F817-4515-91CE-BF8F56D132E4}" dt="2021-12-02T23:56:54.538" v="81" actId="478"/>
          <ac:spMkLst>
            <pc:docMk/>
            <pc:sldMk cId="4129753806" sldId="257"/>
            <ac:spMk id="897" creationId="{376A460A-B806-42AE-94AE-625C7361C9C9}"/>
          </ac:spMkLst>
        </pc:spChg>
        <pc:spChg chg="mod">
          <ac:chgData name="Charles E Stubbs" userId="3c075a46-58f1-431d-bcda-181e3021a75e" providerId="ADAL" clId="{629FABB9-F817-4515-91CE-BF8F56D132E4}" dt="2021-12-02T23:55:44.801" v="54"/>
          <ac:spMkLst>
            <pc:docMk/>
            <pc:sldMk cId="4129753806" sldId="257"/>
            <ac:spMk id="899" creationId="{8E1E32E0-3F84-4BFE-A8FE-F14A3D436C34}"/>
          </ac:spMkLst>
        </pc:spChg>
        <pc:spChg chg="mod">
          <ac:chgData name="Charles E Stubbs" userId="3c075a46-58f1-431d-bcda-181e3021a75e" providerId="ADAL" clId="{629FABB9-F817-4515-91CE-BF8F56D132E4}" dt="2021-12-02T23:55:44.801" v="54"/>
          <ac:spMkLst>
            <pc:docMk/>
            <pc:sldMk cId="4129753806" sldId="257"/>
            <ac:spMk id="900" creationId="{4F640400-847C-4DD3-A3BB-DA0A39AE2839}"/>
          </ac:spMkLst>
        </pc:spChg>
        <pc:spChg chg="mod">
          <ac:chgData name="Charles E Stubbs" userId="3c075a46-58f1-431d-bcda-181e3021a75e" providerId="ADAL" clId="{629FABB9-F817-4515-91CE-BF8F56D132E4}" dt="2021-12-02T23:55:44.801" v="54"/>
          <ac:spMkLst>
            <pc:docMk/>
            <pc:sldMk cId="4129753806" sldId="257"/>
            <ac:spMk id="901" creationId="{205689B1-EC1E-4FF1-8B7E-8DA1BB9F0F99}"/>
          </ac:spMkLst>
        </pc:spChg>
        <pc:spChg chg="mod">
          <ac:chgData name="Charles E Stubbs" userId="3c075a46-58f1-431d-bcda-181e3021a75e" providerId="ADAL" clId="{629FABB9-F817-4515-91CE-BF8F56D132E4}" dt="2021-12-02T23:55:44.801" v="54"/>
          <ac:spMkLst>
            <pc:docMk/>
            <pc:sldMk cId="4129753806" sldId="257"/>
            <ac:spMk id="902" creationId="{5038248F-208F-4BBB-9133-927B59D7CA77}"/>
          </ac:spMkLst>
        </pc:spChg>
        <pc:spChg chg="mod">
          <ac:chgData name="Charles E Stubbs" userId="3c075a46-58f1-431d-bcda-181e3021a75e" providerId="ADAL" clId="{629FABB9-F817-4515-91CE-BF8F56D132E4}" dt="2021-12-02T23:56:07.365" v="60" actId="571"/>
          <ac:spMkLst>
            <pc:docMk/>
            <pc:sldMk cId="4129753806" sldId="257"/>
            <ac:spMk id="907" creationId="{DB48F273-3CAE-4C27-91E8-A9DB829EA23F}"/>
          </ac:spMkLst>
        </pc:spChg>
        <pc:spChg chg="mod">
          <ac:chgData name="Charles E Stubbs" userId="3c075a46-58f1-431d-bcda-181e3021a75e" providerId="ADAL" clId="{629FABB9-F817-4515-91CE-BF8F56D132E4}" dt="2021-12-02T23:56:07.365" v="60" actId="571"/>
          <ac:spMkLst>
            <pc:docMk/>
            <pc:sldMk cId="4129753806" sldId="257"/>
            <ac:spMk id="908" creationId="{C3732966-EE98-4045-BF65-144199572B72}"/>
          </ac:spMkLst>
        </pc:spChg>
        <pc:spChg chg="mod">
          <ac:chgData name="Charles E Stubbs" userId="3c075a46-58f1-431d-bcda-181e3021a75e" providerId="ADAL" clId="{629FABB9-F817-4515-91CE-BF8F56D132E4}" dt="2021-12-02T23:56:07.365" v="60" actId="571"/>
          <ac:spMkLst>
            <pc:docMk/>
            <pc:sldMk cId="4129753806" sldId="257"/>
            <ac:spMk id="909" creationId="{00D7AFBC-8E70-4147-B64B-3A2856C4A6AF}"/>
          </ac:spMkLst>
        </pc:spChg>
        <pc:spChg chg="mod">
          <ac:chgData name="Charles E Stubbs" userId="3c075a46-58f1-431d-bcda-181e3021a75e" providerId="ADAL" clId="{629FABB9-F817-4515-91CE-BF8F56D132E4}" dt="2021-12-02T23:56:07.365" v="60" actId="571"/>
          <ac:spMkLst>
            <pc:docMk/>
            <pc:sldMk cId="4129753806" sldId="257"/>
            <ac:spMk id="910" creationId="{2FE19AE3-BC25-434C-A0E6-0CF85E49EA92}"/>
          </ac:spMkLst>
        </pc:spChg>
        <pc:spChg chg="mod">
          <ac:chgData name="Charles E Stubbs" userId="3c075a46-58f1-431d-bcda-181e3021a75e" providerId="ADAL" clId="{629FABB9-F817-4515-91CE-BF8F56D132E4}" dt="2021-12-02T23:53:40.897" v="32" actId="196"/>
          <ac:spMkLst>
            <pc:docMk/>
            <pc:sldMk cId="4129753806" sldId="257"/>
            <ac:spMk id="977" creationId="{84BA5313-C210-4CA6-8A4E-51953E2C3DC0}"/>
          </ac:spMkLst>
        </pc:spChg>
        <pc:spChg chg="mod">
          <ac:chgData name="Charles E Stubbs" userId="3c075a46-58f1-431d-bcda-181e3021a75e" providerId="ADAL" clId="{629FABB9-F817-4515-91CE-BF8F56D132E4}" dt="2021-12-02T23:54:59.874" v="51" actId="1076"/>
          <ac:spMkLst>
            <pc:docMk/>
            <pc:sldMk cId="4129753806" sldId="257"/>
            <ac:spMk id="978" creationId="{F581028F-F5A3-4F02-94A2-6D9CA32E0225}"/>
          </ac:spMkLst>
        </pc:spChg>
        <pc:spChg chg="mod">
          <ac:chgData name="Charles E Stubbs" userId="3c075a46-58f1-431d-bcda-181e3021a75e" providerId="ADAL" clId="{629FABB9-F817-4515-91CE-BF8F56D132E4}" dt="2021-12-02T23:54:59.874" v="51" actId="1076"/>
          <ac:spMkLst>
            <pc:docMk/>
            <pc:sldMk cId="4129753806" sldId="257"/>
            <ac:spMk id="979" creationId="{6E5642EA-B211-4488-AE85-D6A0B5AB8F27}"/>
          </ac:spMkLst>
        </pc:spChg>
        <pc:spChg chg="mod">
          <ac:chgData name="Charles E Stubbs" userId="3c075a46-58f1-431d-bcda-181e3021a75e" providerId="ADAL" clId="{629FABB9-F817-4515-91CE-BF8F56D132E4}" dt="2021-12-02T23:54:59.874" v="51" actId="1076"/>
          <ac:spMkLst>
            <pc:docMk/>
            <pc:sldMk cId="4129753806" sldId="257"/>
            <ac:spMk id="980" creationId="{0C52BACB-8D39-4D78-925D-FCA78D81DA6B}"/>
          </ac:spMkLst>
        </pc:spChg>
        <pc:grpChg chg="add mod">
          <ac:chgData name="Charles E Stubbs" userId="3c075a46-58f1-431d-bcda-181e3021a75e" providerId="ADAL" clId="{629FABB9-F817-4515-91CE-BF8F56D132E4}" dt="2021-12-02T23:54:01.086" v="37" actId="164"/>
          <ac:grpSpMkLst>
            <pc:docMk/>
            <pc:sldMk cId="4129753806" sldId="257"/>
            <ac:grpSpMk id="49" creationId="{BFEA5696-8A79-4CFA-AF28-6B10B87E922C}"/>
          </ac:grpSpMkLst>
        </pc:grpChg>
        <pc:grpChg chg="mod">
          <ac:chgData name="Charles E Stubbs" userId="3c075a46-58f1-431d-bcda-181e3021a75e" providerId="ADAL" clId="{629FABB9-F817-4515-91CE-BF8F56D132E4}" dt="2021-12-02T23:54:04.474" v="43" actId="1035"/>
          <ac:grpSpMkLst>
            <pc:docMk/>
            <pc:sldMk cId="4129753806" sldId="257"/>
            <ac:grpSpMk id="285" creationId="{2947C178-FC7D-4AD3-A984-FD9207E85B81}"/>
          </ac:grpSpMkLst>
        </pc:grpChg>
        <pc:grpChg chg="mod">
          <ac:chgData name="Charles E Stubbs" userId="3c075a46-58f1-431d-bcda-181e3021a75e" providerId="ADAL" clId="{629FABB9-F817-4515-91CE-BF8F56D132E4}" dt="2021-12-02T23:54:01.989" v="39" actId="1035"/>
          <ac:grpSpMkLst>
            <pc:docMk/>
            <pc:sldMk cId="4129753806" sldId="257"/>
            <ac:grpSpMk id="291" creationId="{048723DE-2F8A-4E8D-8644-5D079C71B78E}"/>
          </ac:grpSpMkLst>
        </pc:grpChg>
        <pc:grpChg chg="del">
          <ac:chgData name="Charles E Stubbs" userId="3c075a46-58f1-431d-bcda-181e3021a75e" providerId="ADAL" clId="{629FABB9-F817-4515-91CE-BF8F56D132E4}" dt="2021-12-02T23:30:04.349" v="7" actId="478"/>
          <ac:grpSpMkLst>
            <pc:docMk/>
            <pc:sldMk cId="4129753806" sldId="257"/>
            <ac:grpSpMk id="371" creationId="{8082E599-8820-4B38-AB7F-F2206646E66D}"/>
          </ac:grpSpMkLst>
        </pc:grpChg>
        <pc:grpChg chg="topLvl">
          <ac:chgData name="Charles E Stubbs" userId="3c075a46-58f1-431d-bcda-181e3021a75e" providerId="ADAL" clId="{629FABB9-F817-4515-91CE-BF8F56D132E4}" dt="2021-12-02T23:30:04.349" v="7" actId="478"/>
          <ac:grpSpMkLst>
            <pc:docMk/>
            <pc:sldMk cId="4129753806" sldId="257"/>
            <ac:grpSpMk id="372" creationId="{4C2316D6-E338-4D4A-9DC0-1B580D96A5CA}"/>
          </ac:grpSpMkLst>
        </pc:grpChg>
        <pc:grpChg chg="del">
          <ac:chgData name="Charles E Stubbs" userId="3c075a46-58f1-431d-bcda-181e3021a75e" providerId="ADAL" clId="{629FABB9-F817-4515-91CE-BF8F56D132E4}" dt="2021-12-02T23:30:02.007" v="6" actId="478"/>
          <ac:grpSpMkLst>
            <pc:docMk/>
            <pc:sldMk cId="4129753806" sldId="257"/>
            <ac:grpSpMk id="374" creationId="{BB7E8F04-03D7-456F-8AC4-5B228D94C9B5}"/>
          </ac:grpSpMkLst>
        </pc:grpChg>
        <pc:grpChg chg="add del mod">
          <ac:chgData name="Charles E Stubbs" userId="3c075a46-58f1-431d-bcda-181e3021a75e" providerId="ADAL" clId="{629FABB9-F817-4515-91CE-BF8F56D132E4}" dt="2021-12-02T23:56:56.044" v="82" actId="478"/>
          <ac:grpSpMkLst>
            <pc:docMk/>
            <pc:sldMk cId="4129753806" sldId="257"/>
            <ac:grpSpMk id="898" creationId="{F11E5702-7608-46E0-9B4A-D41117D26687}"/>
          </ac:grpSpMkLst>
        </pc:grpChg>
        <pc:grpChg chg="add mod">
          <ac:chgData name="Charles E Stubbs" userId="3c075a46-58f1-431d-bcda-181e3021a75e" providerId="ADAL" clId="{629FABB9-F817-4515-91CE-BF8F56D132E4}" dt="2021-12-02T23:56:47.727" v="80" actId="1036"/>
          <ac:grpSpMkLst>
            <pc:docMk/>
            <pc:sldMk cId="4129753806" sldId="257"/>
            <ac:grpSpMk id="906" creationId="{BF20626E-CA49-4C4C-9F9A-C33CFE5A3725}"/>
          </ac:grpSpMkLst>
        </pc:grpChg>
        <pc:picChg chg="add mod">
          <ac:chgData name="Charles E Stubbs" userId="3c075a46-58f1-431d-bcda-181e3021a75e" providerId="ADAL" clId="{629FABB9-F817-4515-91CE-BF8F56D132E4}" dt="2021-12-02T23:29:31.687" v="4" actId="1076"/>
          <ac:picMkLst>
            <pc:docMk/>
            <pc:sldMk cId="4129753806" sldId="257"/>
            <ac:picMk id="46" creationId="{CCC515BC-2BDC-481D-90B7-A8EFD040E505}"/>
          </ac:picMkLst>
        </pc:picChg>
        <pc:picChg chg="add mod">
          <ac:chgData name="Charles E Stubbs" userId="3c075a46-58f1-431d-bcda-181e3021a75e" providerId="ADAL" clId="{629FABB9-F817-4515-91CE-BF8F56D132E4}" dt="2021-12-02T23:32:47.952" v="10" actId="1076"/>
          <ac:picMkLst>
            <pc:docMk/>
            <pc:sldMk cId="4129753806" sldId="257"/>
            <ac:picMk id="48" creationId="{FC1EFEC2-8957-45EB-948F-397B3A0B1A65}"/>
          </ac:picMkLst>
        </pc:picChg>
        <pc:cxnChg chg="del">
          <ac:chgData name="Charles E Stubbs" userId="3c075a46-58f1-431d-bcda-181e3021a75e" providerId="ADAL" clId="{629FABB9-F817-4515-91CE-BF8F56D132E4}" dt="2021-12-02T23:30:02.007" v="6" actId="478"/>
          <ac:cxnSpMkLst>
            <pc:docMk/>
            <pc:sldMk cId="4129753806" sldId="257"/>
            <ac:cxnSpMk id="379" creationId="{A904F5C4-2BFF-447C-864A-73CA48B56FA0}"/>
          </ac:cxnSpMkLst>
        </pc:cxnChg>
        <pc:cxnChg chg="del topLvl">
          <ac:chgData name="Charles E Stubbs" userId="3c075a46-58f1-431d-bcda-181e3021a75e" providerId="ADAL" clId="{629FABB9-F817-4515-91CE-BF8F56D132E4}" dt="2021-12-02T23:30:04.349" v="7" actId="478"/>
          <ac:cxnSpMkLst>
            <pc:docMk/>
            <pc:sldMk cId="4129753806" sldId="257"/>
            <ac:cxnSpMk id="380" creationId="{11AB1046-DC73-4742-967B-59E0E0E78467}"/>
          </ac:cxnSpMkLst>
        </pc:cxnChg>
        <pc:cxnChg chg="del">
          <ac:chgData name="Charles E Stubbs" userId="3c075a46-58f1-431d-bcda-181e3021a75e" providerId="ADAL" clId="{629FABB9-F817-4515-91CE-BF8F56D132E4}" dt="2021-12-02T23:29:59.050" v="5" actId="478"/>
          <ac:cxnSpMkLst>
            <pc:docMk/>
            <pc:sldMk cId="4129753806" sldId="257"/>
            <ac:cxnSpMk id="381" creationId="{5947DF02-5759-47D8-B863-1836DEDC2FDC}"/>
          </ac:cxnSpMkLst>
        </pc:cxnChg>
        <pc:cxnChg chg="add del mod">
          <ac:chgData name="Charles E Stubbs" userId="3c075a46-58f1-431d-bcda-181e3021a75e" providerId="ADAL" clId="{629FABB9-F817-4515-91CE-BF8F56D132E4}" dt="2021-12-02T23:54:01.507" v="38"/>
          <ac:cxnSpMkLst>
            <pc:docMk/>
            <pc:sldMk cId="4129753806" sldId="257"/>
            <ac:cxnSpMk id="889" creationId="{FB0EEADA-DE43-41A1-B998-53E9CFF04C93}"/>
          </ac:cxnSpMkLst>
        </pc:cxnChg>
        <pc:cxnChg chg="add del mod">
          <ac:chgData name="Charles E Stubbs" userId="3c075a46-58f1-431d-bcda-181e3021a75e" providerId="ADAL" clId="{629FABB9-F817-4515-91CE-BF8F56D132E4}" dt="2021-12-02T23:56:54.538" v="81" actId="478"/>
          <ac:cxnSpMkLst>
            <pc:docMk/>
            <pc:sldMk cId="4129753806" sldId="257"/>
            <ac:cxnSpMk id="891" creationId="{E2993FE9-FDD6-43E7-AF87-D7AF0A1D9B60}"/>
          </ac:cxnSpMkLst>
        </pc:cxnChg>
        <pc:cxnChg chg="mod">
          <ac:chgData name="Charles E Stubbs" userId="3c075a46-58f1-431d-bcda-181e3021a75e" providerId="ADAL" clId="{629FABB9-F817-4515-91CE-BF8F56D132E4}" dt="2021-12-02T23:56:56.044" v="82" actId="478"/>
          <ac:cxnSpMkLst>
            <pc:docMk/>
            <pc:sldMk cId="4129753806" sldId="257"/>
            <ac:cxnSpMk id="903" creationId="{5142BB14-F191-484B-B8C3-0CE8F6A2CDF8}"/>
          </ac:cxnSpMkLst>
        </pc:cxnChg>
        <pc:cxnChg chg="mod">
          <ac:chgData name="Charles E Stubbs" userId="3c075a46-58f1-431d-bcda-181e3021a75e" providerId="ADAL" clId="{629FABB9-F817-4515-91CE-BF8F56D132E4}" dt="2021-12-02T23:56:56.044" v="82" actId="478"/>
          <ac:cxnSpMkLst>
            <pc:docMk/>
            <pc:sldMk cId="4129753806" sldId="257"/>
            <ac:cxnSpMk id="904" creationId="{B34348D0-5D08-4674-B974-700F2B7AF2CF}"/>
          </ac:cxnSpMkLst>
        </pc:cxnChg>
        <pc:cxnChg chg="mod">
          <ac:chgData name="Charles E Stubbs" userId="3c075a46-58f1-431d-bcda-181e3021a75e" providerId="ADAL" clId="{629FABB9-F817-4515-91CE-BF8F56D132E4}" dt="2021-12-02T23:55:44.801" v="54"/>
          <ac:cxnSpMkLst>
            <pc:docMk/>
            <pc:sldMk cId="4129753806" sldId="257"/>
            <ac:cxnSpMk id="905" creationId="{68552003-3938-4673-A3AB-3299D32767E6}"/>
          </ac:cxnSpMkLst>
        </pc:cxnChg>
        <pc:cxnChg chg="mod">
          <ac:chgData name="Charles E Stubbs" userId="3c075a46-58f1-431d-bcda-181e3021a75e" providerId="ADAL" clId="{629FABB9-F817-4515-91CE-BF8F56D132E4}" dt="2021-12-02T23:56:07.365" v="60" actId="571"/>
          <ac:cxnSpMkLst>
            <pc:docMk/>
            <pc:sldMk cId="4129753806" sldId="257"/>
            <ac:cxnSpMk id="911" creationId="{4590AEE7-F938-4F60-92EC-FC66AA108EFE}"/>
          </ac:cxnSpMkLst>
        </pc:cxnChg>
        <pc:cxnChg chg="mod">
          <ac:chgData name="Charles E Stubbs" userId="3c075a46-58f1-431d-bcda-181e3021a75e" providerId="ADAL" clId="{629FABB9-F817-4515-91CE-BF8F56D132E4}" dt="2021-12-02T23:56:07.365" v="60" actId="571"/>
          <ac:cxnSpMkLst>
            <pc:docMk/>
            <pc:sldMk cId="4129753806" sldId="257"/>
            <ac:cxnSpMk id="912" creationId="{C06814FB-C316-446A-BDE7-94050E3C258B}"/>
          </ac:cxnSpMkLst>
        </pc:cxnChg>
        <pc:cxnChg chg="mod">
          <ac:chgData name="Charles E Stubbs" userId="3c075a46-58f1-431d-bcda-181e3021a75e" providerId="ADAL" clId="{629FABB9-F817-4515-91CE-BF8F56D132E4}" dt="2021-12-02T23:56:07.365" v="60" actId="571"/>
          <ac:cxnSpMkLst>
            <pc:docMk/>
            <pc:sldMk cId="4129753806" sldId="257"/>
            <ac:cxnSpMk id="913" creationId="{64EDF22A-5D99-419F-841C-9D6732D9E031}"/>
          </ac:cxnSpMkLst>
        </pc:cxnChg>
        <pc:cxnChg chg="mod">
          <ac:chgData name="Charles E Stubbs" userId="3c075a46-58f1-431d-bcda-181e3021a75e" providerId="ADAL" clId="{629FABB9-F817-4515-91CE-BF8F56D132E4}" dt="2021-12-02T23:54:59.874" v="51" actId="1076"/>
          <ac:cxnSpMkLst>
            <pc:docMk/>
            <pc:sldMk cId="4129753806" sldId="257"/>
            <ac:cxnSpMk id="981" creationId="{D4DCE495-72C5-41BC-A489-D7550EBCE408}"/>
          </ac:cxnSpMkLst>
        </pc:cxnChg>
        <pc:cxnChg chg="mod">
          <ac:chgData name="Charles E Stubbs" userId="3c075a46-58f1-431d-bcda-181e3021a75e" providerId="ADAL" clId="{629FABB9-F817-4515-91CE-BF8F56D132E4}" dt="2021-12-02T23:54:59.874" v="51" actId="1076"/>
          <ac:cxnSpMkLst>
            <pc:docMk/>
            <pc:sldMk cId="4129753806" sldId="257"/>
            <ac:cxnSpMk id="982" creationId="{C2E384D8-E7FE-465F-8B83-53A0874449DC}"/>
          </ac:cxnSpMkLst>
        </pc:cxnChg>
        <pc:cxnChg chg="mod">
          <ac:chgData name="Charles E Stubbs" userId="3c075a46-58f1-431d-bcda-181e3021a75e" providerId="ADAL" clId="{629FABB9-F817-4515-91CE-BF8F56D132E4}" dt="2021-12-02T23:54:59.874" v="51" actId="1076"/>
          <ac:cxnSpMkLst>
            <pc:docMk/>
            <pc:sldMk cId="4129753806" sldId="257"/>
            <ac:cxnSpMk id="983" creationId="{3A880218-0E07-4076-AA99-35DDD063D0D8}"/>
          </ac:cxnSpMkLst>
        </pc:cxnChg>
      </pc:sldChg>
    </pc:docChg>
  </pc:docChgLst>
  <pc:docChgLst>
    <pc:chgData name="Guest User" userId="S::urn:spo:anon#46c814bece35356b6238441e021bcb8cf6e9431dd0ecaf38e3937089c9506fa2::" providerId="AD" clId="Web-{99E22269-E3B0-1B2E-AE43-B9EEAFE6DE4E}"/>
    <pc:docChg chg="modSld">
      <pc:chgData name="Guest User" userId="S::urn:spo:anon#46c814bece35356b6238441e021bcb8cf6e9431dd0ecaf38e3937089c9506fa2::" providerId="AD" clId="Web-{99E22269-E3B0-1B2E-AE43-B9EEAFE6DE4E}" dt="2021-12-02T22:12:32.154" v="4"/>
      <pc:docMkLst>
        <pc:docMk/>
      </pc:docMkLst>
      <pc:sldChg chg="addSp">
        <pc:chgData name="Guest User" userId="S::urn:spo:anon#46c814bece35356b6238441e021bcb8cf6e9431dd0ecaf38e3937089c9506fa2::" providerId="AD" clId="Web-{99E22269-E3B0-1B2E-AE43-B9EEAFE6DE4E}" dt="2021-12-02T22:12:32.154" v="4"/>
        <pc:sldMkLst>
          <pc:docMk/>
          <pc:sldMk cId="4129753806" sldId="257"/>
        </pc:sldMkLst>
        <pc:spChg chg="add">
          <ac:chgData name="Guest User" userId="S::urn:spo:anon#46c814bece35356b6238441e021bcb8cf6e9431dd0ecaf38e3937089c9506fa2::" providerId="AD" clId="Web-{99E22269-E3B0-1B2E-AE43-B9EEAFE6DE4E}" dt="2021-12-02T22:12:17.779" v="0"/>
          <ac:spMkLst>
            <pc:docMk/>
            <pc:sldMk cId="4129753806" sldId="257"/>
            <ac:spMk id="49" creationId="{B0E0FACE-FD47-446C-827F-5A9BEE67CEA8}"/>
          </ac:spMkLst>
        </pc:spChg>
        <pc:spChg chg="add">
          <ac:chgData name="Guest User" userId="S::urn:spo:anon#46c814bece35356b6238441e021bcb8cf6e9431dd0ecaf38e3937089c9506fa2::" providerId="AD" clId="Web-{99E22269-E3B0-1B2E-AE43-B9EEAFE6DE4E}" dt="2021-12-02T22:12:19.326" v="1"/>
          <ac:spMkLst>
            <pc:docMk/>
            <pc:sldMk cId="4129753806" sldId="257"/>
            <ac:spMk id="51" creationId="{780BCF2F-0E9C-4FA4-86AE-A87A21A975E2}"/>
          </ac:spMkLst>
        </pc:spChg>
        <pc:spChg chg="add">
          <ac:chgData name="Guest User" userId="S::urn:spo:anon#46c814bece35356b6238441e021bcb8cf6e9431dd0ecaf38e3937089c9506fa2::" providerId="AD" clId="Web-{99E22269-E3B0-1B2E-AE43-B9EEAFE6DE4E}" dt="2021-12-02T22:12:22.170" v="2"/>
          <ac:spMkLst>
            <pc:docMk/>
            <pc:sldMk cId="4129753806" sldId="257"/>
            <ac:spMk id="52" creationId="{4C0F71B3-6DE9-4736-B7A3-4CB69C910639}"/>
          </ac:spMkLst>
        </pc:spChg>
        <pc:spChg chg="add">
          <ac:chgData name="Guest User" userId="S::urn:spo:anon#46c814bece35356b6238441e021bcb8cf6e9431dd0ecaf38e3937089c9506fa2::" providerId="AD" clId="Web-{99E22269-E3B0-1B2E-AE43-B9EEAFE6DE4E}" dt="2021-12-02T22:12:30.311" v="3"/>
          <ac:spMkLst>
            <pc:docMk/>
            <pc:sldMk cId="4129753806" sldId="257"/>
            <ac:spMk id="53" creationId="{4A3BA4DA-6140-4A9E-9BDE-02D631FE3DA0}"/>
          </ac:spMkLst>
        </pc:spChg>
        <pc:spChg chg="add">
          <ac:chgData name="Guest User" userId="S::urn:spo:anon#46c814bece35356b6238441e021bcb8cf6e9431dd0ecaf38e3937089c9506fa2::" providerId="AD" clId="Web-{99E22269-E3B0-1B2E-AE43-B9EEAFE6DE4E}" dt="2021-12-02T22:12:32.154" v="4"/>
          <ac:spMkLst>
            <pc:docMk/>
            <pc:sldMk cId="4129753806" sldId="257"/>
            <ac:spMk id="54" creationId="{41CF098A-2483-40D1-98A9-0360742209E2}"/>
          </ac:spMkLst>
        </pc:spChg>
      </pc:sldChg>
    </pc:docChg>
  </pc:docChgLst>
  <pc:docChgLst>
    <pc:chgData name="Guest User" userId="S::urn:spo:anon#46c814bece35356b6238441e021bcb8cf6e9431dd0ecaf38e3937089c9506fa2::" providerId="AD" clId="Web-{F46D1355-47B0-B63A-EF9F-204BF28F021D}"/>
    <pc:docChg chg="modSld">
      <pc:chgData name="Guest User" userId="S::urn:spo:anon#46c814bece35356b6238441e021bcb8cf6e9431dd0ecaf38e3937089c9506fa2::" providerId="AD" clId="Web-{F46D1355-47B0-B63A-EF9F-204BF28F021D}" dt="2021-12-02T22:23:55.447" v="1"/>
      <pc:docMkLst>
        <pc:docMk/>
      </pc:docMkLst>
      <pc:sldChg chg="addSp">
        <pc:chgData name="Guest User" userId="S::urn:spo:anon#46c814bece35356b6238441e021bcb8cf6e9431dd0ecaf38e3937089c9506fa2::" providerId="AD" clId="Web-{F46D1355-47B0-B63A-EF9F-204BF28F021D}" dt="2021-12-02T22:23:55.447" v="1"/>
        <pc:sldMkLst>
          <pc:docMk/>
          <pc:sldMk cId="4129753806" sldId="257"/>
        </pc:sldMkLst>
        <pc:spChg chg="add">
          <ac:chgData name="Guest User" userId="S::urn:spo:anon#46c814bece35356b6238441e021bcb8cf6e9431dd0ecaf38e3937089c9506fa2::" providerId="AD" clId="Web-{F46D1355-47B0-B63A-EF9F-204BF28F021D}" dt="2021-12-02T22:23:55.447" v="1"/>
          <ac:spMkLst>
            <pc:docMk/>
            <pc:sldMk cId="4129753806" sldId="257"/>
            <ac:spMk id="6" creationId="{84B5F01A-8D2D-4F86-9CE2-6F05A3904BE4}"/>
          </ac:spMkLst>
        </pc:spChg>
        <pc:spChg chg="add">
          <ac:chgData name="Guest User" userId="S::urn:spo:anon#46c814bece35356b6238441e021bcb8cf6e9431dd0ecaf38e3937089c9506fa2::" providerId="AD" clId="Web-{F46D1355-47B0-B63A-EF9F-204BF28F021D}" dt="2021-12-02T22:15:54.749" v="0"/>
          <ac:spMkLst>
            <pc:docMk/>
            <pc:sldMk cId="4129753806" sldId="257"/>
            <ac:spMk id="26" creationId="{A809B526-1895-4882-AA1A-44DEF31213C9}"/>
          </ac:spMkLst>
        </pc:spChg>
      </pc:sldChg>
    </pc:docChg>
  </pc:docChgLst>
  <pc:docChgLst>
    <pc:chgData name="Guest User" userId="S::urn:spo:anon#46c814bece35356b6238441e021bcb8cf6e9431dd0ecaf38e3937089c9506fa2::" providerId="AD" clId="Web-{78B5BDC9-16B8-8C3B-49FC-33FE98F72E3D}"/>
    <pc:docChg chg="modSld">
      <pc:chgData name="Guest User" userId="S::urn:spo:anon#46c814bece35356b6238441e021bcb8cf6e9431dd0ecaf38e3937089c9506fa2::" providerId="AD" clId="Web-{78B5BDC9-16B8-8C3B-49FC-33FE98F72E3D}" dt="2021-12-01T14:42:32.616" v="1" actId="20577"/>
      <pc:docMkLst>
        <pc:docMk/>
      </pc:docMkLst>
      <pc:sldChg chg="modSp">
        <pc:chgData name="Guest User" userId="S::urn:spo:anon#46c814bece35356b6238441e021bcb8cf6e9431dd0ecaf38e3937089c9506fa2::" providerId="AD" clId="Web-{78B5BDC9-16B8-8C3B-49FC-33FE98F72E3D}" dt="2021-12-01T14:42:32.616" v="1" actId="20577"/>
        <pc:sldMkLst>
          <pc:docMk/>
          <pc:sldMk cId="541853025" sldId="256"/>
        </pc:sldMkLst>
        <pc:spChg chg="mod">
          <ac:chgData name="Guest User" userId="S::urn:spo:anon#46c814bece35356b6238441e021bcb8cf6e9431dd0ecaf38e3937089c9506fa2::" providerId="AD" clId="Web-{78B5BDC9-16B8-8C3B-49FC-33FE98F72E3D}" dt="2021-12-01T14:42:32.616" v="1" actId="20577"/>
          <ac:spMkLst>
            <pc:docMk/>
            <pc:sldMk cId="541853025" sldId="256"/>
            <ac:spMk id="65" creationId="{3D17360A-E20F-4462-BCB8-145DD5320516}"/>
          </ac:spMkLst>
        </pc:spChg>
      </pc:sldChg>
    </pc:docChg>
  </pc:docChgLst>
  <pc:docChgLst>
    <pc:chgData name="Charles E Stubbs" userId="3c075a46-58f1-431d-bcda-181e3021a75e" providerId="ADAL" clId="{13543A08-9D0C-4A5A-B6A1-35D04565F2F4}"/>
    <pc:docChg chg="undo redo custSel modSld">
      <pc:chgData name="Charles E Stubbs" userId="3c075a46-58f1-431d-bcda-181e3021a75e" providerId="ADAL" clId="{13543A08-9D0C-4A5A-B6A1-35D04565F2F4}" dt="2021-12-02T21:23:27.998" v="343" actId="1036"/>
      <pc:docMkLst>
        <pc:docMk/>
      </pc:docMkLst>
      <pc:sldChg chg="addSp delSp modSp mod">
        <pc:chgData name="Charles E Stubbs" userId="3c075a46-58f1-431d-bcda-181e3021a75e" providerId="ADAL" clId="{13543A08-9D0C-4A5A-B6A1-35D04565F2F4}" dt="2021-12-02T20:41:10.983" v="259" actId="478"/>
        <pc:sldMkLst>
          <pc:docMk/>
          <pc:sldMk cId="541853025" sldId="256"/>
        </pc:sldMkLst>
        <pc:spChg chg="mod">
          <ac:chgData name="Charles E Stubbs" userId="3c075a46-58f1-431d-bcda-181e3021a75e" providerId="ADAL" clId="{13543A08-9D0C-4A5A-B6A1-35D04565F2F4}" dt="2021-11-30T21:33:33.623" v="143" actId="1035"/>
          <ac:spMkLst>
            <pc:docMk/>
            <pc:sldMk cId="541853025" sldId="256"/>
            <ac:spMk id="5" creationId="{00000000-0000-0000-0000-000000000000}"/>
          </ac:spMkLst>
        </pc:spChg>
        <pc:spChg chg="mod">
          <ac:chgData name="Charles E Stubbs" userId="3c075a46-58f1-431d-bcda-181e3021a75e" providerId="ADAL" clId="{13543A08-9D0C-4A5A-B6A1-35D04565F2F4}" dt="2021-11-30T21:33:26.311" v="122" actId="1076"/>
          <ac:spMkLst>
            <pc:docMk/>
            <pc:sldMk cId="541853025" sldId="256"/>
            <ac:spMk id="7" creationId="{00000000-0000-0000-0000-000000000000}"/>
          </ac:spMkLst>
        </pc:spChg>
        <pc:spChg chg="mod">
          <ac:chgData name="Charles E Stubbs" userId="3c075a46-58f1-431d-bcda-181e3021a75e" providerId="ADAL" clId="{13543A08-9D0C-4A5A-B6A1-35D04565F2F4}" dt="2021-12-02T20:39:31.404" v="246" actId="1076"/>
          <ac:spMkLst>
            <pc:docMk/>
            <pc:sldMk cId="541853025" sldId="256"/>
            <ac:spMk id="9" creationId="{00000000-0000-0000-0000-000000000000}"/>
          </ac:spMkLst>
        </pc:spChg>
        <pc:spChg chg="mod">
          <ac:chgData name="Charles E Stubbs" userId="3c075a46-58f1-431d-bcda-181e3021a75e" providerId="ADAL" clId="{13543A08-9D0C-4A5A-B6A1-35D04565F2F4}" dt="2021-11-30T21:36:52.789" v="147" actId="6549"/>
          <ac:spMkLst>
            <pc:docMk/>
            <pc:sldMk cId="541853025" sldId="256"/>
            <ac:spMk id="13" creationId="{00000000-0000-0000-0000-000000000000}"/>
          </ac:spMkLst>
        </pc:spChg>
        <pc:spChg chg="add mod">
          <ac:chgData name="Charles E Stubbs" userId="3c075a46-58f1-431d-bcda-181e3021a75e" providerId="ADAL" clId="{13543A08-9D0C-4A5A-B6A1-35D04565F2F4}" dt="2021-11-30T21:32:42.840" v="101" actId="571"/>
          <ac:spMkLst>
            <pc:docMk/>
            <pc:sldMk cId="541853025" sldId="256"/>
            <ac:spMk id="16" creationId="{9851BF0E-35B7-48A2-B7B7-B480E11E8F90}"/>
          </ac:spMkLst>
        </pc:spChg>
        <pc:spChg chg="mod">
          <ac:chgData name="Charles E Stubbs" userId="3c075a46-58f1-431d-bcda-181e3021a75e" providerId="ADAL" clId="{13543A08-9D0C-4A5A-B6A1-35D04565F2F4}" dt="2021-11-30T21:33:01.352" v="105" actId="1076"/>
          <ac:spMkLst>
            <pc:docMk/>
            <pc:sldMk cId="541853025" sldId="256"/>
            <ac:spMk id="17" creationId="{00000000-0000-0000-0000-000000000000}"/>
          </ac:spMkLst>
        </pc:spChg>
        <pc:spChg chg="mod">
          <ac:chgData name="Charles E Stubbs" userId="3c075a46-58f1-431d-bcda-181e3021a75e" providerId="ADAL" clId="{13543A08-9D0C-4A5A-B6A1-35D04565F2F4}" dt="2021-11-30T21:29:13.399" v="40" actId="1076"/>
          <ac:spMkLst>
            <pc:docMk/>
            <pc:sldMk cId="541853025" sldId="256"/>
            <ac:spMk id="18" creationId="{00000000-0000-0000-0000-000000000000}"/>
          </ac:spMkLst>
        </pc:spChg>
        <pc:spChg chg="add mod">
          <ac:chgData name="Charles E Stubbs" userId="3c075a46-58f1-431d-bcda-181e3021a75e" providerId="ADAL" clId="{13543A08-9D0C-4A5A-B6A1-35D04565F2F4}" dt="2021-11-30T21:32:42.840" v="101" actId="571"/>
          <ac:spMkLst>
            <pc:docMk/>
            <pc:sldMk cId="541853025" sldId="256"/>
            <ac:spMk id="20" creationId="{6ACDE4B3-9045-4E63-8AFA-2900C1B7F02B}"/>
          </ac:spMkLst>
        </pc:spChg>
        <pc:spChg chg="mod">
          <ac:chgData name="Charles E Stubbs" userId="3c075a46-58f1-431d-bcda-181e3021a75e" providerId="ADAL" clId="{13543A08-9D0C-4A5A-B6A1-35D04565F2F4}" dt="2021-12-02T20:40:25.650" v="254" actId="1076"/>
          <ac:spMkLst>
            <pc:docMk/>
            <pc:sldMk cId="541853025" sldId="256"/>
            <ac:spMk id="23" creationId="{CFFC1ED7-F32D-44F3-B5BD-6FCFD3969933}"/>
          </ac:spMkLst>
        </pc:spChg>
        <pc:spChg chg="mod">
          <ac:chgData name="Charles E Stubbs" userId="3c075a46-58f1-431d-bcda-181e3021a75e" providerId="ADAL" clId="{13543A08-9D0C-4A5A-B6A1-35D04565F2F4}" dt="2021-12-02T20:39:01.939" v="240" actId="1076"/>
          <ac:spMkLst>
            <pc:docMk/>
            <pc:sldMk cId="541853025" sldId="256"/>
            <ac:spMk id="24" creationId="{29944A95-199F-4E57-847F-E07E7E053FCD}"/>
          </ac:spMkLst>
        </pc:spChg>
        <pc:spChg chg="mod">
          <ac:chgData name="Charles E Stubbs" userId="3c075a46-58f1-431d-bcda-181e3021a75e" providerId="ADAL" clId="{13543A08-9D0C-4A5A-B6A1-35D04565F2F4}" dt="2021-12-02T20:40:16.243" v="252" actId="1076"/>
          <ac:spMkLst>
            <pc:docMk/>
            <pc:sldMk cId="541853025" sldId="256"/>
            <ac:spMk id="65" creationId="{3D17360A-E20F-4462-BCB8-145DD5320516}"/>
          </ac:spMkLst>
        </pc:spChg>
        <pc:spChg chg="mod">
          <ac:chgData name="Charles E Stubbs" userId="3c075a46-58f1-431d-bcda-181e3021a75e" providerId="ADAL" clId="{13543A08-9D0C-4A5A-B6A1-35D04565F2F4}" dt="2021-12-02T20:40:21.076" v="253" actId="1076"/>
          <ac:spMkLst>
            <pc:docMk/>
            <pc:sldMk cId="541853025" sldId="256"/>
            <ac:spMk id="66" creationId="{B878585C-626D-4CB5-9C3B-7905657803EF}"/>
          </ac:spMkLst>
        </pc:spChg>
        <pc:spChg chg="mod">
          <ac:chgData name="Charles E Stubbs" userId="3c075a46-58f1-431d-bcda-181e3021a75e" providerId="ADAL" clId="{13543A08-9D0C-4A5A-B6A1-35D04565F2F4}" dt="2021-12-02T20:38:04.895" v="234"/>
          <ac:spMkLst>
            <pc:docMk/>
            <pc:sldMk cId="541853025" sldId="256"/>
            <ac:spMk id="72" creationId="{363B4AD6-74CF-4099-84BA-CD2004B7A922}"/>
          </ac:spMkLst>
        </pc:spChg>
        <pc:spChg chg="mod">
          <ac:chgData name="Charles E Stubbs" userId="3c075a46-58f1-431d-bcda-181e3021a75e" providerId="ADAL" clId="{13543A08-9D0C-4A5A-B6A1-35D04565F2F4}" dt="2021-12-02T20:38:04.895" v="234"/>
          <ac:spMkLst>
            <pc:docMk/>
            <pc:sldMk cId="541853025" sldId="256"/>
            <ac:spMk id="74" creationId="{26C096A1-72E9-495E-BC0C-88ED19FBA89F}"/>
          </ac:spMkLst>
        </pc:spChg>
        <pc:spChg chg="mod">
          <ac:chgData name="Charles E Stubbs" userId="3c075a46-58f1-431d-bcda-181e3021a75e" providerId="ADAL" clId="{13543A08-9D0C-4A5A-B6A1-35D04565F2F4}" dt="2021-12-02T20:38:04.895" v="234"/>
          <ac:spMkLst>
            <pc:docMk/>
            <pc:sldMk cId="541853025" sldId="256"/>
            <ac:spMk id="75" creationId="{DA8BF55F-818A-45F5-A115-8AC2EF001CF5}"/>
          </ac:spMkLst>
        </pc:spChg>
        <pc:spChg chg="mod">
          <ac:chgData name="Charles E Stubbs" userId="3c075a46-58f1-431d-bcda-181e3021a75e" providerId="ADAL" clId="{13543A08-9D0C-4A5A-B6A1-35D04565F2F4}" dt="2021-12-02T20:38:04.895" v="234"/>
          <ac:spMkLst>
            <pc:docMk/>
            <pc:sldMk cId="541853025" sldId="256"/>
            <ac:spMk id="78" creationId="{681B7B36-34F8-42AF-955A-1B6CC27482F2}"/>
          </ac:spMkLst>
        </pc:spChg>
        <pc:spChg chg="mod">
          <ac:chgData name="Charles E Stubbs" userId="3c075a46-58f1-431d-bcda-181e3021a75e" providerId="ADAL" clId="{13543A08-9D0C-4A5A-B6A1-35D04565F2F4}" dt="2021-12-02T20:38:04.895" v="234"/>
          <ac:spMkLst>
            <pc:docMk/>
            <pc:sldMk cId="541853025" sldId="256"/>
            <ac:spMk id="79" creationId="{7AB02C28-01B3-4235-A116-74BBC8ED210F}"/>
          </ac:spMkLst>
        </pc:spChg>
        <pc:spChg chg="mod">
          <ac:chgData name="Charles E Stubbs" userId="3c075a46-58f1-431d-bcda-181e3021a75e" providerId="ADAL" clId="{13543A08-9D0C-4A5A-B6A1-35D04565F2F4}" dt="2021-12-02T20:38:04.895" v="234"/>
          <ac:spMkLst>
            <pc:docMk/>
            <pc:sldMk cId="541853025" sldId="256"/>
            <ac:spMk id="81" creationId="{B2AC15A1-DB2A-46A2-8230-18210C968F41}"/>
          </ac:spMkLst>
        </pc:spChg>
        <pc:spChg chg="mod">
          <ac:chgData name="Charles E Stubbs" userId="3c075a46-58f1-431d-bcda-181e3021a75e" providerId="ADAL" clId="{13543A08-9D0C-4A5A-B6A1-35D04565F2F4}" dt="2021-12-02T20:38:04.895" v="234"/>
          <ac:spMkLst>
            <pc:docMk/>
            <pc:sldMk cId="541853025" sldId="256"/>
            <ac:spMk id="83" creationId="{52007FD6-C422-4303-8EAD-ECA1AC0D63EA}"/>
          </ac:spMkLst>
        </pc:spChg>
        <pc:spChg chg="mod">
          <ac:chgData name="Charles E Stubbs" userId="3c075a46-58f1-431d-bcda-181e3021a75e" providerId="ADAL" clId="{13543A08-9D0C-4A5A-B6A1-35D04565F2F4}" dt="2021-12-02T20:38:04.895" v="234"/>
          <ac:spMkLst>
            <pc:docMk/>
            <pc:sldMk cId="541853025" sldId="256"/>
            <ac:spMk id="84" creationId="{70E37319-EC41-4440-A398-2BE6E893C958}"/>
          </ac:spMkLst>
        </pc:spChg>
        <pc:spChg chg="mod">
          <ac:chgData name="Charles E Stubbs" userId="3c075a46-58f1-431d-bcda-181e3021a75e" providerId="ADAL" clId="{13543A08-9D0C-4A5A-B6A1-35D04565F2F4}" dt="2021-12-02T20:38:04.895" v="234"/>
          <ac:spMkLst>
            <pc:docMk/>
            <pc:sldMk cId="541853025" sldId="256"/>
            <ac:spMk id="85" creationId="{CB99AFC4-135A-404B-859A-397132CEF528}"/>
          </ac:spMkLst>
        </pc:spChg>
        <pc:spChg chg="mod">
          <ac:chgData name="Charles E Stubbs" userId="3c075a46-58f1-431d-bcda-181e3021a75e" providerId="ADAL" clId="{13543A08-9D0C-4A5A-B6A1-35D04565F2F4}" dt="2021-12-02T20:38:04.895" v="234"/>
          <ac:spMkLst>
            <pc:docMk/>
            <pc:sldMk cId="541853025" sldId="256"/>
            <ac:spMk id="86" creationId="{161464A6-8DF8-43D0-B8E6-2A691E215142}"/>
          </ac:spMkLst>
        </pc:spChg>
        <pc:spChg chg="mod">
          <ac:chgData name="Charles E Stubbs" userId="3c075a46-58f1-431d-bcda-181e3021a75e" providerId="ADAL" clId="{13543A08-9D0C-4A5A-B6A1-35D04565F2F4}" dt="2021-12-02T20:38:04.895" v="234"/>
          <ac:spMkLst>
            <pc:docMk/>
            <pc:sldMk cId="541853025" sldId="256"/>
            <ac:spMk id="87" creationId="{0D804DC9-AE0F-4175-B4F8-D8C302935A32}"/>
          </ac:spMkLst>
        </pc:spChg>
        <pc:spChg chg="mod">
          <ac:chgData name="Charles E Stubbs" userId="3c075a46-58f1-431d-bcda-181e3021a75e" providerId="ADAL" clId="{13543A08-9D0C-4A5A-B6A1-35D04565F2F4}" dt="2021-12-02T20:38:04.895" v="234"/>
          <ac:spMkLst>
            <pc:docMk/>
            <pc:sldMk cId="541853025" sldId="256"/>
            <ac:spMk id="88" creationId="{0CCF7E54-304D-418E-A873-A1EE59C39740}"/>
          </ac:spMkLst>
        </pc:spChg>
        <pc:spChg chg="mod">
          <ac:chgData name="Charles E Stubbs" userId="3c075a46-58f1-431d-bcda-181e3021a75e" providerId="ADAL" clId="{13543A08-9D0C-4A5A-B6A1-35D04565F2F4}" dt="2021-12-02T20:38:04.895" v="234"/>
          <ac:spMkLst>
            <pc:docMk/>
            <pc:sldMk cId="541853025" sldId="256"/>
            <ac:spMk id="89" creationId="{AEA5E6EB-3B12-44FC-9827-DEDECAED0801}"/>
          </ac:spMkLst>
        </pc:spChg>
        <pc:spChg chg="mod">
          <ac:chgData name="Charles E Stubbs" userId="3c075a46-58f1-431d-bcda-181e3021a75e" providerId="ADAL" clId="{13543A08-9D0C-4A5A-B6A1-35D04565F2F4}" dt="2021-12-02T20:38:04.895" v="234"/>
          <ac:spMkLst>
            <pc:docMk/>
            <pc:sldMk cId="541853025" sldId="256"/>
            <ac:spMk id="90" creationId="{3CBCA430-FF58-48DB-8F5D-64629427F8D3}"/>
          </ac:spMkLst>
        </pc:spChg>
        <pc:grpChg chg="del">
          <ac:chgData name="Charles E Stubbs" userId="3c075a46-58f1-431d-bcda-181e3021a75e" providerId="ADAL" clId="{13543A08-9D0C-4A5A-B6A1-35D04565F2F4}" dt="2021-12-02T20:41:10.983" v="259" actId="478"/>
          <ac:grpSpMkLst>
            <pc:docMk/>
            <pc:sldMk cId="541853025" sldId="256"/>
            <ac:grpSpMk id="10" creationId="{1F90E266-237C-493B-9A3E-9A6A03A5D75A}"/>
          </ac:grpSpMkLst>
        </pc:grpChg>
        <pc:grpChg chg="del">
          <ac:chgData name="Charles E Stubbs" userId="3c075a46-58f1-431d-bcda-181e3021a75e" providerId="ADAL" clId="{13543A08-9D0C-4A5A-B6A1-35D04565F2F4}" dt="2021-12-02T20:40:56.698" v="257" actId="478"/>
          <ac:grpSpMkLst>
            <pc:docMk/>
            <pc:sldMk cId="541853025" sldId="256"/>
            <ac:grpSpMk id="56" creationId="{C6EF77D5-D0E6-4061-A67A-5F20BB79D32F}"/>
          </ac:grpSpMkLst>
        </pc:grpChg>
        <pc:grpChg chg="add mod">
          <ac:chgData name="Charles E Stubbs" userId="3c075a46-58f1-431d-bcda-181e3021a75e" providerId="ADAL" clId="{13543A08-9D0C-4A5A-B6A1-35D04565F2F4}" dt="2021-12-02T20:40:37.320" v="255" actId="1076"/>
          <ac:grpSpMkLst>
            <pc:docMk/>
            <pc:sldMk cId="541853025" sldId="256"/>
            <ac:grpSpMk id="70" creationId="{0EC7DB07-DF4A-4FAE-A9AF-477D84CE9FD7}"/>
          </ac:grpSpMkLst>
        </pc:grpChg>
        <pc:grpChg chg="mod">
          <ac:chgData name="Charles E Stubbs" userId="3c075a46-58f1-431d-bcda-181e3021a75e" providerId="ADAL" clId="{13543A08-9D0C-4A5A-B6A1-35D04565F2F4}" dt="2021-12-02T20:38:04.895" v="234"/>
          <ac:grpSpMkLst>
            <pc:docMk/>
            <pc:sldMk cId="541853025" sldId="256"/>
            <ac:grpSpMk id="71" creationId="{D49F5D26-B4B9-44BE-9300-3AB2DA44ACB7}"/>
          </ac:grpSpMkLst>
        </pc:grpChg>
        <pc:grpChg chg="mod">
          <ac:chgData name="Charles E Stubbs" userId="3c075a46-58f1-431d-bcda-181e3021a75e" providerId="ADAL" clId="{13543A08-9D0C-4A5A-B6A1-35D04565F2F4}" dt="2021-12-02T20:38:04.895" v="234"/>
          <ac:grpSpMkLst>
            <pc:docMk/>
            <pc:sldMk cId="541853025" sldId="256"/>
            <ac:grpSpMk id="73" creationId="{C3C35119-DE76-45B3-B7DA-2225F4536801}"/>
          </ac:grpSpMkLst>
        </pc:grpChg>
        <pc:grpChg chg="mod">
          <ac:chgData name="Charles E Stubbs" userId="3c075a46-58f1-431d-bcda-181e3021a75e" providerId="ADAL" clId="{13543A08-9D0C-4A5A-B6A1-35D04565F2F4}" dt="2021-12-02T20:38:04.895" v="234"/>
          <ac:grpSpMkLst>
            <pc:docMk/>
            <pc:sldMk cId="541853025" sldId="256"/>
            <ac:grpSpMk id="76" creationId="{9923FA41-258C-4444-9C5A-BC016F989C1F}"/>
          </ac:grpSpMkLst>
        </pc:grpChg>
        <pc:grpChg chg="mod">
          <ac:chgData name="Charles E Stubbs" userId="3c075a46-58f1-431d-bcda-181e3021a75e" providerId="ADAL" clId="{13543A08-9D0C-4A5A-B6A1-35D04565F2F4}" dt="2021-12-02T20:38:04.895" v="234"/>
          <ac:grpSpMkLst>
            <pc:docMk/>
            <pc:sldMk cId="541853025" sldId="256"/>
            <ac:grpSpMk id="77" creationId="{36F13443-2F08-4BE0-895D-8E0251A058E8}"/>
          </ac:grpSpMkLst>
        </pc:grpChg>
        <pc:grpChg chg="mod">
          <ac:chgData name="Charles E Stubbs" userId="3c075a46-58f1-431d-bcda-181e3021a75e" providerId="ADAL" clId="{13543A08-9D0C-4A5A-B6A1-35D04565F2F4}" dt="2021-12-02T20:38:04.895" v="234"/>
          <ac:grpSpMkLst>
            <pc:docMk/>
            <pc:sldMk cId="541853025" sldId="256"/>
            <ac:grpSpMk id="80" creationId="{CBE1E48B-2905-4001-93FA-0B739ADA2739}"/>
          </ac:grpSpMkLst>
        </pc:grpChg>
        <pc:grpChg chg="mod">
          <ac:chgData name="Charles E Stubbs" userId="3c075a46-58f1-431d-bcda-181e3021a75e" providerId="ADAL" clId="{13543A08-9D0C-4A5A-B6A1-35D04565F2F4}" dt="2021-12-02T20:38:04.895" v="234"/>
          <ac:grpSpMkLst>
            <pc:docMk/>
            <pc:sldMk cId="541853025" sldId="256"/>
            <ac:grpSpMk id="82" creationId="{9D5F864B-C6A6-4AC5-94DF-84A0B2827264}"/>
          </ac:grpSpMkLst>
        </pc:grpChg>
        <pc:picChg chg="mod">
          <ac:chgData name="Charles E Stubbs" userId="3c075a46-58f1-431d-bcda-181e3021a75e" providerId="ADAL" clId="{13543A08-9D0C-4A5A-B6A1-35D04565F2F4}" dt="2021-11-30T21:33:49.210" v="146" actId="1076"/>
          <ac:picMkLst>
            <pc:docMk/>
            <pc:sldMk cId="541853025" sldId="256"/>
            <ac:picMk id="3" creationId="{5392BF7B-493C-4F5A-9A89-5EF641156155}"/>
          </ac:picMkLst>
        </pc:picChg>
        <pc:picChg chg="del">
          <ac:chgData name="Charles E Stubbs" userId="3c075a46-58f1-431d-bcda-181e3021a75e" providerId="ADAL" clId="{13543A08-9D0C-4A5A-B6A1-35D04565F2F4}" dt="2021-11-30T21:36:54.799" v="148" actId="478"/>
          <ac:picMkLst>
            <pc:docMk/>
            <pc:sldMk cId="541853025" sldId="256"/>
            <ac:picMk id="12" creationId="{2C770CB7-DC2E-3A49-B7E2-443B34E48B16}"/>
          </ac:picMkLst>
        </pc:picChg>
        <pc:picChg chg="del">
          <ac:chgData name="Charles E Stubbs" userId="3c075a46-58f1-431d-bcda-181e3021a75e" providerId="ADAL" clId="{13543A08-9D0C-4A5A-B6A1-35D04565F2F4}" dt="2021-11-30T21:36:56.584" v="149" actId="478"/>
          <ac:picMkLst>
            <pc:docMk/>
            <pc:sldMk cId="541853025" sldId="256"/>
            <ac:picMk id="14" creationId="{5A6445DF-607B-0F44-869F-C1AD45316948}"/>
          </ac:picMkLst>
        </pc:picChg>
        <pc:picChg chg="del">
          <ac:chgData name="Charles E Stubbs" userId="3c075a46-58f1-431d-bcda-181e3021a75e" providerId="ADAL" clId="{13543A08-9D0C-4A5A-B6A1-35D04565F2F4}" dt="2021-11-30T21:36:58.281" v="150" actId="478"/>
          <ac:picMkLst>
            <pc:docMk/>
            <pc:sldMk cId="541853025" sldId="256"/>
            <ac:picMk id="15" creationId="{3E00E0B9-4FEE-1340-A3E8-DDB67B87A0DB}"/>
          </ac:picMkLst>
        </pc:picChg>
        <pc:picChg chg="mod">
          <ac:chgData name="Charles E Stubbs" userId="3c075a46-58f1-431d-bcda-181e3021a75e" providerId="ADAL" clId="{13543A08-9D0C-4A5A-B6A1-35D04565F2F4}" dt="2021-11-30T21:33:40.584" v="145" actId="1076"/>
          <ac:picMkLst>
            <pc:docMk/>
            <pc:sldMk cId="541853025" sldId="256"/>
            <ac:picMk id="22" creationId="{00000000-0000-0000-0000-000000000000}"/>
          </ac:picMkLst>
        </pc:picChg>
        <pc:cxnChg chg="del">
          <ac:chgData name="Charles E Stubbs" userId="3c075a46-58f1-431d-bcda-181e3021a75e" providerId="ADAL" clId="{13543A08-9D0C-4A5A-B6A1-35D04565F2F4}" dt="2021-12-02T20:40:40.687" v="256" actId="478"/>
          <ac:cxnSpMkLst>
            <pc:docMk/>
            <pc:sldMk cId="541853025" sldId="256"/>
            <ac:cxnSpMk id="57" creationId="{22C9C511-9B68-4B64-8159-3ECA721B6B3A}"/>
          </ac:cxnSpMkLst>
        </pc:cxnChg>
        <pc:cxnChg chg="del">
          <ac:chgData name="Charles E Stubbs" userId="3c075a46-58f1-431d-bcda-181e3021a75e" providerId="ADAL" clId="{13543A08-9D0C-4A5A-B6A1-35D04565F2F4}" dt="2021-12-02T20:41:06.812" v="258" actId="478"/>
          <ac:cxnSpMkLst>
            <pc:docMk/>
            <pc:sldMk cId="541853025" sldId="256"/>
            <ac:cxnSpMk id="58" creationId="{7A2F54D7-DBE4-44D8-B05A-F24B51498418}"/>
          </ac:cxnSpMkLst>
        </pc:cxnChg>
        <pc:cxnChg chg="del">
          <ac:chgData name="Charles E Stubbs" userId="3c075a46-58f1-431d-bcda-181e3021a75e" providerId="ADAL" clId="{13543A08-9D0C-4A5A-B6A1-35D04565F2F4}" dt="2021-12-02T20:40:56.698" v="257" actId="478"/>
          <ac:cxnSpMkLst>
            <pc:docMk/>
            <pc:sldMk cId="541853025" sldId="256"/>
            <ac:cxnSpMk id="59" creationId="{8426382F-90C1-4342-8CB5-5663FE810BBA}"/>
          </ac:cxnSpMkLst>
        </pc:cxnChg>
        <pc:cxnChg chg="mod">
          <ac:chgData name="Charles E Stubbs" userId="3c075a46-58f1-431d-bcda-181e3021a75e" providerId="ADAL" clId="{13543A08-9D0C-4A5A-B6A1-35D04565F2F4}" dt="2021-12-02T20:38:04.895" v="234"/>
          <ac:cxnSpMkLst>
            <pc:docMk/>
            <pc:sldMk cId="541853025" sldId="256"/>
            <ac:cxnSpMk id="91" creationId="{51654F0C-8134-45E9-918E-DA9C3F288500}"/>
          </ac:cxnSpMkLst>
        </pc:cxnChg>
        <pc:cxnChg chg="mod">
          <ac:chgData name="Charles E Stubbs" userId="3c075a46-58f1-431d-bcda-181e3021a75e" providerId="ADAL" clId="{13543A08-9D0C-4A5A-B6A1-35D04565F2F4}" dt="2021-12-02T20:38:04.895" v="234"/>
          <ac:cxnSpMkLst>
            <pc:docMk/>
            <pc:sldMk cId="541853025" sldId="256"/>
            <ac:cxnSpMk id="92" creationId="{256C1B5F-31CB-4B02-BD97-7A49B87F6245}"/>
          </ac:cxnSpMkLst>
        </pc:cxnChg>
        <pc:cxnChg chg="mod">
          <ac:chgData name="Charles E Stubbs" userId="3c075a46-58f1-431d-bcda-181e3021a75e" providerId="ADAL" clId="{13543A08-9D0C-4A5A-B6A1-35D04565F2F4}" dt="2021-12-02T20:38:04.895" v="234"/>
          <ac:cxnSpMkLst>
            <pc:docMk/>
            <pc:sldMk cId="541853025" sldId="256"/>
            <ac:cxnSpMk id="93" creationId="{016277C8-6F67-491F-ABBE-604BE48D7EB0}"/>
          </ac:cxnSpMkLst>
        </pc:cxnChg>
        <pc:cxnChg chg="mod">
          <ac:chgData name="Charles E Stubbs" userId="3c075a46-58f1-431d-bcda-181e3021a75e" providerId="ADAL" clId="{13543A08-9D0C-4A5A-B6A1-35D04565F2F4}" dt="2021-12-02T20:38:04.895" v="234"/>
          <ac:cxnSpMkLst>
            <pc:docMk/>
            <pc:sldMk cId="541853025" sldId="256"/>
            <ac:cxnSpMk id="94" creationId="{A60E7C6B-CC0C-4186-81C4-2DE747BA3279}"/>
          </ac:cxnSpMkLst>
        </pc:cxnChg>
        <pc:cxnChg chg="mod">
          <ac:chgData name="Charles E Stubbs" userId="3c075a46-58f1-431d-bcda-181e3021a75e" providerId="ADAL" clId="{13543A08-9D0C-4A5A-B6A1-35D04565F2F4}" dt="2021-12-02T20:38:04.895" v="234"/>
          <ac:cxnSpMkLst>
            <pc:docMk/>
            <pc:sldMk cId="541853025" sldId="256"/>
            <ac:cxnSpMk id="95" creationId="{192DB604-677D-4A8D-807E-930F7D913DAE}"/>
          </ac:cxnSpMkLst>
        </pc:cxnChg>
        <pc:cxnChg chg="mod">
          <ac:chgData name="Charles E Stubbs" userId="3c075a46-58f1-431d-bcda-181e3021a75e" providerId="ADAL" clId="{13543A08-9D0C-4A5A-B6A1-35D04565F2F4}" dt="2021-12-02T20:38:04.895" v="234"/>
          <ac:cxnSpMkLst>
            <pc:docMk/>
            <pc:sldMk cId="541853025" sldId="256"/>
            <ac:cxnSpMk id="96" creationId="{5F219FAD-D5E8-4F83-AB3B-C202EAC2273E}"/>
          </ac:cxnSpMkLst>
        </pc:cxnChg>
      </pc:sldChg>
      <pc:sldChg chg="modSp mod">
        <pc:chgData name="Charles E Stubbs" userId="3c075a46-58f1-431d-bcda-181e3021a75e" providerId="ADAL" clId="{13543A08-9D0C-4A5A-B6A1-35D04565F2F4}" dt="2021-11-30T21:57:41.806" v="232" actId="14100"/>
        <pc:sldMkLst>
          <pc:docMk/>
          <pc:sldMk cId="4129753806" sldId="257"/>
        </pc:sldMkLst>
        <pc:spChg chg="mod">
          <ac:chgData name="Charles E Stubbs" userId="3c075a46-58f1-431d-bcda-181e3021a75e" providerId="ADAL" clId="{13543A08-9D0C-4A5A-B6A1-35D04565F2F4}" dt="2021-11-30T21:53:30.815" v="209" actId="113"/>
          <ac:spMkLst>
            <pc:docMk/>
            <pc:sldMk cId="4129753806" sldId="257"/>
            <ac:spMk id="19" creationId="{00000000-0000-0000-0000-000000000000}"/>
          </ac:spMkLst>
        </pc:spChg>
        <pc:spChg chg="mod">
          <ac:chgData name="Charles E Stubbs" userId="3c075a46-58f1-431d-bcda-181e3021a75e" providerId="ADAL" clId="{13543A08-9D0C-4A5A-B6A1-35D04565F2F4}" dt="2021-11-30T21:53:27.955" v="208" actId="113"/>
          <ac:spMkLst>
            <pc:docMk/>
            <pc:sldMk cId="4129753806" sldId="257"/>
            <ac:spMk id="23" creationId="{CFFC1ED7-F32D-44F3-B5BD-6FCFD3969933}"/>
          </ac:spMkLst>
        </pc:spChg>
        <pc:spChg chg="mod">
          <ac:chgData name="Charles E Stubbs" userId="3c075a46-58f1-431d-bcda-181e3021a75e" providerId="ADAL" clId="{13543A08-9D0C-4A5A-B6A1-35D04565F2F4}" dt="2021-11-30T21:55:30.896" v="230" actId="1076"/>
          <ac:spMkLst>
            <pc:docMk/>
            <pc:sldMk cId="4129753806" sldId="257"/>
            <ac:spMk id="65" creationId="{3D17360A-E20F-4462-BCB8-145DD5320516}"/>
          </ac:spMkLst>
        </pc:spChg>
        <pc:spChg chg="mod">
          <ac:chgData name="Charles E Stubbs" userId="3c075a46-58f1-431d-bcda-181e3021a75e" providerId="ADAL" clId="{13543A08-9D0C-4A5A-B6A1-35D04565F2F4}" dt="2021-11-30T21:55:38.492" v="231" actId="1076"/>
          <ac:spMkLst>
            <pc:docMk/>
            <pc:sldMk cId="4129753806" sldId="257"/>
            <ac:spMk id="66" creationId="{B878585C-626D-4CB5-9C3B-7905657803EF}"/>
          </ac:spMkLst>
        </pc:spChg>
        <pc:spChg chg="mod">
          <ac:chgData name="Charles E Stubbs" userId="3c075a46-58f1-431d-bcda-181e3021a75e" providerId="ADAL" clId="{13543A08-9D0C-4A5A-B6A1-35D04565F2F4}" dt="2021-11-30T21:53:22.858" v="207" actId="113"/>
          <ac:spMkLst>
            <pc:docMk/>
            <pc:sldMk cId="4129753806" sldId="257"/>
            <ac:spMk id="70" creationId="{2CA319BD-5182-4EFA-9D08-468DFE40B03F}"/>
          </ac:spMkLst>
        </pc:spChg>
        <pc:spChg chg="mod">
          <ac:chgData name="Charles E Stubbs" userId="3c075a46-58f1-431d-bcda-181e3021a75e" providerId="ADAL" clId="{13543A08-9D0C-4A5A-B6A1-35D04565F2F4}" dt="2021-11-30T21:57:41.806" v="232" actId="14100"/>
          <ac:spMkLst>
            <pc:docMk/>
            <pc:sldMk cId="4129753806" sldId="257"/>
            <ac:spMk id="73" creationId="{593FAC98-4D49-41FE-884C-2D873D3A2292}"/>
          </ac:spMkLst>
        </pc:spChg>
      </pc:sldChg>
      <pc:sldChg chg="addSp delSp modSp mod">
        <pc:chgData name="Charles E Stubbs" userId="3c075a46-58f1-431d-bcda-181e3021a75e" providerId="ADAL" clId="{13543A08-9D0C-4A5A-B6A1-35D04565F2F4}" dt="2021-12-02T21:23:27.998" v="343" actId="1036"/>
        <pc:sldMkLst>
          <pc:docMk/>
          <pc:sldMk cId="2775202120" sldId="261"/>
        </pc:sldMkLst>
        <pc:spChg chg="mod">
          <ac:chgData name="Charles E Stubbs" userId="3c075a46-58f1-431d-bcda-181e3021a75e" providerId="ADAL" clId="{13543A08-9D0C-4A5A-B6A1-35D04565F2F4}" dt="2021-12-02T21:04:23.640" v="318" actId="164"/>
          <ac:spMkLst>
            <pc:docMk/>
            <pc:sldMk cId="2775202120" sldId="261"/>
            <ac:spMk id="65" creationId="{3D17360A-E20F-4462-BCB8-145DD5320516}"/>
          </ac:spMkLst>
        </pc:spChg>
        <pc:spChg chg="mod">
          <ac:chgData name="Charles E Stubbs" userId="3c075a46-58f1-431d-bcda-181e3021a75e" providerId="ADAL" clId="{13543A08-9D0C-4A5A-B6A1-35D04565F2F4}" dt="2021-12-02T21:05:21.991" v="331" actId="14100"/>
          <ac:spMkLst>
            <pc:docMk/>
            <pc:sldMk cId="2775202120" sldId="261"/>
            <ac:spMk id="97" creationId="{D9F3254B-3A85-409C-AAE8-A37E63F8C44A}"/>
          </ac:spMkLst>
        </pc:spChg>
        <pc:spChg chg="mod">
          <ac:chgData name="Charles E Stubbs" userId="3c075a46-58f1-431d-bcda-181e3021a75e" providerId="ADAL" clId="{13543A08-9D0C-4A5A-B6A1-35D04565F2F4}" dt="2021-12-02T21:01:57.217" v="266" actId="571"/>
          <ac:spMkLst>
            <pc:docMk/>
            <pc:sldMk cId="2775202120" sldId="261"/>
            <ac:spMk id="98" creationId="{5B237CAD-6FB5-44F4-B4A9-F321D0ABDC4F}"/>
          </ac:spMkLst>
        </pc:spChg>
        <pc:spChg chg="mod">
          <ac:chgData name="Charles E Stubbs" userId="3c075a46-58f1-431d-bcda-181e3021a75e" providerId="ADAL" clId="{13543A08-9D0C-4A5A-B6A1-35D04565F2F4}" dt="2021-12-02T21:05:16.215" v="330" actId="14100"/>
          <ac:spMkLst>
            <pc:docMk/>
            <pc:sldMk cId="2775202120" sldId="261"/>
            <ac:spMk id="99" creationId="{A9E4FA5A-71C3-4A18-8572-E2103D78A6C6}"/>
          </ac:spMkLst>
        </pc:spChg>
        <pc:spChg chg="mod">
          <ac:chgData name="Charles E Stubbs" userId="3c075a46-58f1-431d-bcda-181e3021a75e" providerId="ADAL" clId="{13543A08-9D0C-4A5A-B6A1-35D04565F2F4}" dt="2021-12-02T21:01:57.217" v="266" actId="571"/>
          <ac:spMkLst>
            <pc:docMk/>
            <pc:sldMk cId="2775202120" sldId="261"/>
            <ac:spMk id="101" creationId="{B64D8B69-2394-49F7-B658-DBF31F2163B1}"/>
          </ac:spMkLst>
        </pc:spChg>
        <pc:spChg chg="mod">
          <ac:chgData name="Charles E Stubbs" userId="3c075a46-58f1-431d-bcda-181e3021a75e" providerId="ADAL" clId="{13543A08-9D0C-4A5A-B6A1-35D04565F2F4}" dt="2021-12-02T21:01:57.217" v="266" actId="571"/>
          <ac:spMkLst>
            <pc:docMk/>
            <pc:sldMk cId="2775202120" sldId="261"/>
            <ac:spMk id="103" creationId="{34DE1B4F-579E-4A96-8842-BAECEEB12D99}"/>
          </ac:spMkLst>
        </pc:spChg>
        <pc:spChg chg="mod">
          <ac:chgData name="Charles E Stubbs" userId="3c075a46-58f1-431d-bcda-181e3021a75e" providerId="ADAL" clId="{13543A08-9D0C-4A5A-B6A1-35D04565F2F4}" dt="2021-12-02T21:01:57.217" v="266" actId="571"/>
          <ac:spMkLst>
            <pc:docMk/>
            <pc:sldMk cId="2775202120" sldId="261"/>
            <ac:spMk id="104" creationId="{FC02CFF1-5CC3-42C9-ACF3-B15A6623DD14}"/>
          </ac:spMkLst>
        </pc:spChg>
        <pc:spChg chg="mod">
          <ac:chgData name="Charles E Stubbs" userId="3c075a46-58f1-431d-bcda-181e3021a75e" providerId="ADAL" clId="{13543A08-9D0C-4A5A-B6A1-35D04565F2F4}" dt="2021-12-02T21:01:57.217" v="266" actId="571"/>
          <ac:spMkLst>
            <pc:docMk/>
            <pc:sldMk cId="2775202120" sldId="261"/>
            <ac:spMk id="105" creationId="{21FDC20D-7464-4BFC-A840-F5653281F9CA}"/>
          </ac:spMkLst>
        </pc:spChg>
        <pc:spChg chg="mod">
          <ac:chgData name="Charles E Stubbs" userId="3c075a46-58f1-431d-bcda-181e3021a75e" providerId="ADAL" clId="{13543A08-9D0C-4A5A-B6A1-35D04565F2F4}" dt="2021-12-02T21:01:57.217" v="266" actId="571"/>
          <ac:spMkLst>
            <pc:docMk/>
            <pc:sldMk cId="2775202120" sldId="261"/>
            <ac:spMk id="106" creationId="{AF7C7F93-AE34-4377-8347-6C7BB3D2336C}"/>
          </ac:spMkLst>
        </pc:spChg>
        <pc:spChg chg="mod">
          <ac:chgData name="Charles E Stubbs" userId="3c075a46-58f1-431d-bcda-181e3021a75e" providerId="ADAL" clId="{13543A08-9D0C-4A5A-B6A1-35D04565F2F4}" dt="2021-12-02T21:01:57.217" v="266" actId="571"/>
          <ac:spMkLst>
            <pc:docMk/>
            <pc:sldMk cId="2775202120" sldId="261"/>
            <ac:spMk id="107" creationId="{763DE3C7-37E3-4C5B-A54D-7A08E889672C}"/>
          </ac:spMkLst>
        </pc:spChg>
        <pc:spChg chg="mod">
          <ac:chgData name="Charles E Stubbs" userId="3c075a46-58f1-431d-bcda-181e3021a75e" providerId="ADAL" clId="{13543A08-9D0C-4A5A-B6A1-35D04565F2F4}" dt="2021-12-02T21:01:57.217" v="266" actId="571"/>
          <ac:spMkLst>
            <pc:docMk/>
            <pc:sldMk cId="2775202120" sldId="261"/>
            <ac:spMk id="108" creationId="{4FCEBCFA-B56B-4AD2-9EE1-301AB0663782}"/>
          </ac:spMkLst>
        </pc:spChg>
        <pc:spChg chg="mod">
          <ac:chgData name="Charles E Stubbs" userId="3c075a46-58f1-431d-bcda-181e3021a75e" providerId="ADAL" clId="{13543A08-9D0C-4A5A-B6A1-35D04565F2F4}" dt="2021-12-02T21:01:57.217" v="266" actId="571"/>
          <ac:spMkLst>
            <pc:docMk/>
            <pc:sldMk cId="2775202120" sldId="261"/>
            <ac:spMk id="109" creationId="{00AEED3D-A0CB-4536-B305-90BFBCEBADB5}"/>
          </ac:spMkLst>
        </pc:spChg>
        <pc:spChg chg="mod ord">
          <ac:chgData name="Charles E Stubbs" userId="3c075a46-58f1-431d-bcda-181e3021a75e" providerId="ADAL" clId="{13543A08-9D0C-4A5A-B6A1-35D04565F2F4}" dt="2021-12-02T21:04:57.485" v="329" actId="167"/>
          <ac:spMkLst>
            <pc:docMk/>
            <pc:sldMk cId="2775202120" sldId="261"/>
            <ac:spMk id="110" creationId="{01A59226-CF04-4EAA-AE3B-2C49BF33CAAE}"/>
          </ac:spMkLst>
        </pc:spChg>
        <pc:spChg chg="del mod">
          <ac:chgData name="Charles E Stubbs" userId="3c075a46-58f1-431d-bcda-181e3021a75e" providerId="ADAL" clId="{13543A08-9D0C-4A5A-B6A1-35D04565F2F4}" dt="2021-12-02T21:02:28.523" v="273" actId="478"/>
          <ac:spMkLst>
            <pc:docMk/>
            <pc:sldMk cId="2775202120" sldId="261"/>
            <ac:spMk id="112" creationId="{01C82B2E-A4E6-4F69-809A-D02BB00B5935}"/>
          </ac:spMkLst>
        </pc:spChg>
        <pc:spChg chg="mod">
          <ac:chgData name="Charles E Stubbs" userId="3c075a46-58f1-431d-bcda-181e3021a75e" providerId="ADAL" clId="{13543A08-9D0C-4A5A-B6A1-35D04565F2F4}" dt="2021-12-02T21:01:57.217" v="266" actId="571"/>
          <ac:spMkLst>
            <pc:docMk/>
            <pc:sldMk cId="2775202120" sldId="261"/>
            <ac:spMk id="114" creationId="{0C8DF275-8971-416D-A716-9CB2DAAEEA8D}"/>
          </ac:spMkLst>
        </pc:spChg>
        <pc:spChg chg="mod">
          <ac:chgData name="Charles E Stubbs" userId="3c075a46-58f1-431d-bcda-181e3021a75e" providerId="ADAL" clId="{13543A08-9D0C-4A5A-B6A1-35D04565F2F4}" dt="2021-12-02T21:01:57.217" v="266" actId="571"/>
          <ac:spMkLst>
            <pc:docMk/>
            <pc:sldMk cId="2775202120" sldId="261"/>
            <ac:spMk id="115" creationId="{32542750-4315-4076-8A34-7700B0FBB451}"/>
          </ac:spMkLst>
        </pc:spChg>
        <pc:spChg chg="mod">
          <ac:chgData name="Charles E Stubbs" userId="3c075a46-58f1-431d-bcda-181e3021a75e" providerId="ADAL" clId="{13543A08-9D0C-4A5A-B6A1-35D04565F2F4}" dt="2021-12-02T21:01:57.217" v="266" actId="571"/>
          <ac:spMkLst>
            <pc:docMk/>
            <pc:sldMk cId="2775202120" sldId="261"/>
            <ac:spMk id="116" creationId="{3D7A9B5D-A964-4298-9B1A-2E6B329C399B}"/>
          </ac:spMkLst>
        </pc:spChg>
        <pc:spChg chg="mod">
          <ac:chgData name="Charles E Stubbs" userId="3c075a46-58f1-431d-bcda-181e3021a75e" providerId="ADAL" clId="{13543A08-9D0C-4A5A-B6A1-35D04565F2F4}" dt="2021-12-02T21:01:57.217" v="266" actId="571"/>
          <ac:spMkLst>
            <pc:docMk/>
            <pc:sldMk cId="2775202120" sldId="261"/>
            <ac:spMk id="117" creationId="{FEDF9442-5F48-4FF5-80B5-BE17D81BE962}"/>
          </ac:spMkLst>
        </pc:spChg>
        <pc:spChg chg="mod">
          <ac:chgData name="Charles E Stubbs" userId="3c075a46-58f1-431d-bcda-181e3021a75e" providerId="ADAL" clId="{13543A08-9D0C-4A5A-B6A1-35D04565F2F4}" dt="2021-12-02T21:01:57.217" v="266" actId="571"/>
          <ac:spMkLst>
            <pc:docMk/>
            <pc:sldMk cId="2775202120" sldId="261"/>
            <ac:spMk id="118" creationId="{B3F3A7D5-1372-4ED0-B550-A0A82C1DA1EB}"/>
          </ac:spMkLst>
        </pc:spChg>
        <pc:spChg chg="mod">
          <ac:chgData name="Charles E Stubbs" userId="3c075a46-58f1-431d-bcda-181e3021a75e" providerId="ADAL" clId="{13543A08-9D0C-4A5A-B6A1-35D04565F2F4}" dt="2021-12-02T21:01:57.217" v="266" actId="571"/>
          <ac:spMkLst>
            <pc:docMk/>
            <pc:sldMk cId="2775202120" sldId="261"/>
            <ac:spMk id="119" creationId="{7C8C345A-8B52-4DEB-8CDD-CEAC121FAB1F}"/>
          </ac:spMkLst>
        </pc:spChg>
        <pc:spChg chg="mod">
          <ac:chgData name="Charles E Stubbs" userId="3c075a46-58f1-431d-bcda-181e3021a75e" providerId="ADAL" clId="{13543A08-9D0C-4A5A-B6A1-35D04565F2F4}" dt="2021-12-02T21:02:50.154" v="277" actId="1076"/>
          <ac:spMkLst>
            <pc:docMk/>
            <pc:sldMk cId="2775202120" sldId="261"/>
            <ac:spMk id="120" creationId="{B6023614-87C0-4378-9086-877404859F12}"/>
          </ac:spMkLst>
        </pc:spChg>
        <pc:spChg chg="mod">
          <ac:chgData name="Charles E Stubbs" userId="3c075a46-58f1-431d-bcda-181e3021a75e" providerId="ADAL" clId="{13543A08-9D0C-4A5A-B6A1-35D04565F2F4}" dt="2021-12-02T21:01:57.217" v="266" actId="571"/>
          <ac:spMkLst>
            <pc:docMk/>
            <pc:sldMk cId="2775202120" sldId="261"/>
            <ac:spMk id="122" creationId="{E293CE3B-7304-4F2A-B143-A295CD5E210C}"/>
          </ac:spMkLst>
        </pc:spChg>
        <pc:spChg chg="mod">
          <ac:chgData name="Charles E Stubbs" userId="3c075a46-58f1-431d-bcda-181e3021a75e" providerId="ADAL" clId="{13543A08-9D0C-4A5A-B6A1-35D04565F2F4}" dt="2021-12-02T21:01:57.217" v="266" actId="571"/>
          <ac:spMkLst>
            <pc:docMk/>
            <pc:sldMk cId="2775202120" sldId="261"/>
            <ac:spMk id="124" creationId="{D0F081E4-BBA7-420E-A2C9-DC95C21209F9}"/>
          </ac:spMkLst>
        </pc:spChg>
        <pc:spChg chg="mod">
          <ac:chgData name="Charles E Stubbs" userId="3c075a46-58f1-431d-bcda-181e3021a75e" providerId="ADAL" clId="{13543A08-9D0C-4A5A-B6A1-35D04565F2F4}" dt="2021-12-02T21:01:57.217" v="266" actId="571"/>
          <ac:spMkLst>
            <pc:docMk/>
            <pc:sldMk cId="2775202120" sldId="261"/>
            <ac:spMk id="125" creationId="{8593D3B5-2731-4CD8-8593-C0DE7BB693D1}"/>
          </ac:spMkLst>
        </pc:spChg>
        <pc:spChg chg="mod">
          <ac:chgData name="Charles E Stubbs" userId="3c075a46-58f1-431d-bcda-181e3021a75e" providerId="ADAL" clId="{13543A08-9D0C-4A5A-B6A1-35D04565F2F4}" dt="2021-12-02T21:01:57.217" v="266" actId="571"/>
          <ac:spMkLst>
            <pc:docMk/>
            <pc:sldMk cId="2775202120" sldId="261"/>
            <ac:spMk id="126" creationId="{DC08C1B6-3F1A-497E-9F14-80B6C42257F5}"/>
          </ac:spMkLst>
        </pc:spChg>
        <pc:spChg chg="mod">
          <ac:chgData name="Charles E Stubbs" userId="3c075a46-58f1-431d-bcda-181e3021a75e" providerId="ADAL" clId="{13543A08-9D0C-4A5A-B6A1-35D04565F2F4}" dt="2021-12-02T21:01:57.217" v="266" actId="571"/>
          <ac:spMkLst>
            <pc:docMk/>
            <pc:sldMk cId="2775202120" sldId="261"/>
            <ac:spMk id="127" creationId="{69A0B874-BD61-44E9-AC44-6852D854B6FC}"/>
          </ac:spMkLst>
        </pc:spChg>
        <pc:spChg chg="mod">
          <ac:chgData name="Charles E Stubbs" userId="3c075a46-58f1-431d-bcda-181e3021a75e" providerId="ADAL" clId="{13543A08-9D0C-4A5A-B6A1-35D04565F2F4}" dt="2021-12-02T21:01:57.217" v="266" actId="571"/>
          <ac:spMkLst>
            <pc:docMk/>
            <pc:sldMk cId="2775202120" sldId="261"/>
            <ac:spMk id="128" creationId="{59EE9887-B9B1-40C5-8ACD-60D21828EAD1}"/>
          </ac:spMkLst>
        </pc:spChg>
        <pc:spChg chg="mod">
          <ac:chgData name="Charles E Stubbs" userId="3c075a46-58f1-431d-bcda-181e3021a75e" providerId="ADAL" clId="{13543A08-9D0C-4A5A-B6A1-35D04565F2F4}" dt="2021-12-02T21:01:57.217" v="266" actId="571"/>
          <ac:spMkLst>
            <pc:docMk/>
            <pc:sldMk cId="2775202120" sldId="261"/>
            <ac:spMk id="129" creationId="{CB74A3CF-2DB3-42BC-AC86-7224F2C21D52}"/>
          </ac:spMkLst>
        </pc:spChg>
        <pc:spChg chg="mod">
          <ac:chgData name="Charles E Stubbs" userId="3c075a46-58f1-431d-bcda-181e3021a75e" providerId="ADAL" clId="{13543A08-9D0C-4A5A-B6A1-35D04565F2F4}" dt="2021-12-02T21:01:57.217" v="266" actId="571"/>
          <ac:spMkLst>
            <pc:docMk/>
            <pc:sldMk cId="2775202120" sldId="261"/>
            <ac:spMk id="130" creationId="{F508C750-B5FF-44EB-8652-C49AE50E0222}"/>
          </ac:spMkLst>
        </pc:spChg>
        <pc:spChg chg="add mod ord">
          <ac:chgData name="Charles E Stubbs" userId="3c075a46-58f1-431d-bcda-181e3021a75e" providerId="ADAL" clId="{13543A08-9D0C-4A5A-B6A1-35D04565F2F4}" dt="2021-12-02T21:04:15.217" v="317" actId="1076"/>
          <ac:spMkLst>
            <pc:docMk/>
            <pc:sldMk cId="2775202120" sldId="261"/>
            <ac:spMk id="134" creationId="{A820FCA0-8788-4D89-A8E6-58126BC66407}"/>
          </ac:spMkLst>
        </pc:spChg>
        <pc:spChg chg="add mod ord">
          <ac:chgData name="Charles E Stubbs" userId="3c075a46-58f1-431d-bcda-181e3021a75e" providerId="ADAL" clId="{13543A08-9D0C-4A5A-B6A1-35D04565F2F4}" dt="2021-12-02T21:04:40.909" v="320" actId="166"/>
          <ac:spMkLst>
            <pc:docMk/>
            <pc:sldMk cId="2775202120" sldId="261"/>
            <ac:spMk id="135" creationId="{CA6A9378-E377-4A72-A195-7377D49F10B9}"/>
          </ac:spMkLst>
        </pc:spChg>
        <pc:grpChg chg="mod">
          <ac:chgData name="Charles E Stubbs" userId="3c075a46-58f1-431d-bcda-181e3021a75e" providerId="ADAL" clId="{13543A08-9D0C-4A5A-B6A1-35D04565F2F4}" dt="2021-12-02T21:07:16.238" v="333" actId="1076"/>
          <ac:grpSpMkLst>
            <pc:docMk/>
            <pc:sldMk cId="2775202120" sldId="261"/>
            <ac:grpSpMk id="4" creationId="{AF9CD4B7-FE5A-4129-885E-7438703BEA21}"/>
          </ac:grpSpMkLst>
        </pc:grpChg>
        <pc:grpChg chg="add mod">
          <ac:chgData name="Charles E Stubbs" userId="3c075a46-58f1-431d-bcda-181e3021a75e" providerId="ADAL" clId="{13543A08-9D0C-4A5A-B6A1-35D04565F2F4}" dt="2021-12-02T21:04:23.640" v="318" actId="164"/>
          <ac:grpSpMkLst>
            <pc:docMk/>
            <pc:sldMk cId="2775202120" sldId="261"/>
            <ac:grpSpMk id="6" creationId="{915913CD-B142-45A7-8854-4224BF94843C}"/>
          </ac:grpSpMkLst>
        </pc:grpChg>
        <pc:grpChg chg="del">
          <ac:chgData name="Charles E Stubbs" userId="3c075a46-58f1-431d-bcda-181e3021a75e" providerId="ADAL" clId="{13543A08-9D0C-4A5A-B6A1-35D04565F2F4}" dt="2021-12-02T20:58:36.286" v="260" actId="478"/>
          <ac:grpSpMkLst>
            <pc:docMk/>
            <pc:sldMk cId="2775202120" sldId="261"/>
            <ac:grpSpMk id="10" creationId="{1F90E266-237C-493B-9A3E-9A6A03A5D75A}"/>
          </ac:grpSpMkLst>
        </pc:grpChg>
        <pc:grpChg chg="mod">
          <ac:chgData name="Charles E Stubbs" userId="3c075a46-58f1-431d-bcda-181e3021a75e" providerId="ADAL" clId="{13543A08-9D0C-4A5A-B6A1-35D04565F2F4}" dt="2021-12-02T21:01:57.217" v="266" actId="571"/>
          <ac:grpSpMkLst>
            <pc:docMk/>
            <pc:sldMk cId="2775202120" sldId="261"/>
            <ac:grpSpMk id="100" creationId="{EC190D83-9220-4B5B-9188-4912E63CBA87}"/>
          </ac:grpSpMkLst>
        </pc:grpChg>
        <pc:grpChg chg="mod">
          <ac:chgData name="Charles E Stubbs" userId="3c075a46-58f1-431d-bcda-181e3021a75e" providerId="ADAL" clId="{13543A08-9D0C-4A5A-B6A1-35D04565F2F4}" dt="2021-12-02T21:01:57.217" v="266" actId="571"/>
          <ac:grpSpMkLst>
            <pc:docMk/>
            <pc:sldMk cId="2775202120" sldId="261"/>
            <ac:grpSpMk id="102" creationId="{C9B00CB1-D3AF-402C-95FC-63CE9329CA9E}"/>
          </ac:grpSpMkLst>
        </pc:grpChg>
        <pc:grpChg chg="del mod">
          <ac:chgData name="Charles E Stubbs" userId="3c075a46-58f1-431d-bcda-181e3021a75e" providerId="ADAL" clId="{13543A08-9D0C-4A5A-B6A1-35D04565F2F4}" dt="2021-12-02T21:02:28.523" v="273" actId="478"/>
          <ac:grpSpMkLst>
            <pc:docMk/>
            <pc:sldMk cId="2775202120" sldId="261"/>
            <ac:grpSpMk id="111" creationId="{4F091B8A-2D27-4822-9FD5-75048BAF9172}"/>
          </ac:grpSpMkLst>
        </pc:grpChg>
        <pc:grpChg chg="mod">
          <ac:chgData name="Charles E Stubbs" userId="3c075a46-58f1-431d-bcda-181e3021a75e" providerId="ADAL" clId="{13543A08-9D0C-4A5A-B6A1-35D04565F2F4}" dt="2021-12-02T21:01:57.217" v="266" actId="571"/>
          <ac:grpSpMkLst>
            <pc:docMk/>
            <pc:sldMk cId="2775202120" sldId="261"/>
            <ac:grpSpMk id="113" creationId="{9845FBEF-31F3-491A-AF32-8594C785B58C}"/>
          </ac:grpSpMkLst>
        </pc:grpChg>
        <pc:grpChg chg="mod">
          <ac:chgData name="Charles E Stubbs" userId="3c075a46-58f1-431d-bcda-181e3021a75e" providerId="ADAL" clId="{13543A08-9D0C-4A5A-B6A1-35D04565F2F4}" dt="2021-12-02T21:01:57.217" v="266" actId="571"/>
          <ac:grpSpMkLst>
            <pc:docMk/>
            <pc:sldMk cId="2775202120" sldId="261"/>
            <ac:grpSpMk id="121" creationId="{563598A0-4BF2-4242-947C-FAA32EC327D2}"/>
          </ac:grpSpMkLst>
        </pc:grpChg>
        <pc:grpChg chg="mod">
          <ac:chgData name="Charles E Stubbs" userId="3c075a46-58f1-431d-bcda-181e3021a75e" providerId="ADAL" clId="{13543A08-9D0C-4A5A-B6A1-35D04565F2F4}" dt="2021-12-02T21:01:57.217" v="266" actId="571"/>
          <ac:grpSpMkLst>
            <pc:docMk/>
            <pc:sldMk cId="2775202120" sldId="261"/>
            <ac:grpSpMk id="123" creationId="{37623C61-DDEB-4FFD-9A63-4BB6113CC839}"/>
          </ac:grpSpMkLst>
        </pc:grpChg>
        <pc:cxnChg chg="del">
          <ac:chgData name="Charles E Stubbs" userId="3c075a46-58f1-431d-bcda-181e3021a75e" providerId="ADAL" clId="{13543A08-9D0C-4A5A-B6A1-35D04565F2F4}" dt="2021-12-02T20:58:44.250" v="261" actId="478"/>
          <ac:cxnSpMkLst>
            <pc:docMk/>
            <pc:sldMk cId="2775202120" sldId="261"/>
            <ac:cxnSpMk id="58" creationId="{7A2F54D7-DBE4-44D8-B05A-F24B51498418}"/>
          </ac:cxnSpMkLst>
        </pc:cxnChg>
        <pc:cxnChg chg="mod">
          <ac:chgData name="Charles E Stubbs" userId="3c075a46-58f1-431d-bcda-181e3021a75e" providerId="ADAL" clId="{13543A08-9D0C-4A5A-B6A1-35D04565F2F4}" dt="2021-12-02T21:23:26.700" v="340" actId="688"/>
          <ac:cxnSpMkLst>
            <pc:docMk/>
            <pc:sldMk cId="2775202120" sldId="261"/>
            <ac:cxnSpMk id="131" creationId="{F2FCB914-6BFE-4814-9DB2-91959818BA3D}"/>
          </ac:cxnSpMkLst>
        </pc:cxnChg>
        <pc:cxnChg chg="mod">
          <ac:chgData name="Charles E Stubbs" userId="3c075a46-58f1-431d-bcda-181e3021a75e" providerId="ADAL" clId="{13543A08-9D0C-4A5A-B6A1-35D04565F2F4}" dt="2021-12-02T21:01:57.217" v="266" actId="571"/>
          <ac:cxnSpMkLst>
            <pc:docMk/>
            <pc:sldMk cId="2775202120" sldId="261"/>
            <ac:cxnSpMk id="132" creationId="{476DE97C-5E6F-4431-A445-26831E2BB894}"/>
          </ac:cxnSpMkLst>
        </pc:cxnChg>
        <pc:cxnChg chg="mod">
          <ac:chgData name="Charles E Stubbs" userId="3c075a46-58f1-431d-bcda-181e3021a75e" providerId="ADAL" clId="{13543A08-9D0C-4A5A-B6A1-35D04565F2F4}" dt="2021-12-02T21:23:27.998" v="343" actId="1036"/>
          <ac:cxnSpMkLst>
            <pc:docMk/>
            <pc:sldMk cId="2775202120" sldId="261"/>
            <ac:cxnSpMk id="133" creationId="{D9788C6E-9FEF-4714-ADF2-96589DF4D380}"/>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6378FD-EE51-CD42-B09E-B3023B8868F0}" type="datetimeFigureOut">
              <a:rPr lang="en-US" smtClean="0"/>
              <a:t>1/24/2022</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4617CA-60CD-7D46-B538-A0788B08D880}" type="slidenum">
              <a:rPr lang="en-US" smtClean="0"/>
              <a:t>‹#›</a:t>
            </a:fld>
            <a:endParaRPr lang="en-US"/>
          </a:p>
        </p:txBody>
      </p:sp>
    </p:spTree>
    <p:extLst>
      <p:ext uri="{BB962C8B-B14F-4D97-AF65-F5344CB8AC3E}">
        <p14:creationId xmlns:p14="http://schemas.microsoft.com/office/powerpoint/2010/main" val="151212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4617CA-60CD-7D46-B538-A0788B08D880}" type="slidenum">
              <a:rPr lang="en-US" smtClean="0"/>
              <a:t>1</a:t>
            </a:fld>
            <a:endParaRPr lang="en-US"/>
          </a:p>
        </p:txBody>
      </p:sp>
    </p:spTree>
    <p:extLst>
      <p:ext uri="{BB962C8B-B14F-4D97-AF65-F5344CB8AC3E}">
        <p14:creationId xmlns:p14="http://schemas.microsoft.com/office/powerpoint/2010/main" val="4103141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4617CA-60CD-7D46-B538-A0788B08D880}" type="slidenum">
              <a:rPr lang="en-US" smtClean="0"/>
              <a:t>2</a:t>
            </a:fld>
            <a:endParaRPr lang="en-US"/>
          </a:p>
        </p:txBody>
      </p:sp>
    </p:spTree>
    <p:extLst>
      <p:ext uri="{BB962C8B-B14F-4D97-AF65-F5344CB8AC3E}">
        <p14:creationId xmlns:p14="http://schemas.microsoft.com/office/powerpoint/2010/main" val="4237152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4617CA-60CD-7D46-B538-A0788B08D880}" type="slidenum">
              <a:rPr lang="en-US" smtClean="0"/>
              <a:t>3</a:t>
            </a:fld>
            <a:endParaRPr lang="en-US"/>
          </a:p>
        </p:txBody>
      </p:sp>
    </p:spTree>
    <p:extLst>
      <p:ext uri="{BB962C8B-B14F-4D97-AF65-F5344CB8AC3E}">
        <p14:creationId xmlns:p14="http://schemas.microsoft.com/office/powerpoint/2010/main" val="2574621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4617CA-60CD-7D46-B538-A0788B08D880}" type="slidenum">
              <a:rPr lang="en-US" smtClean="0"/>
              <a:t>4</a:t>
            </a:fld>
            <a:endParaRPr lang="en-US"/>
          </a:p>
        </p:txBody>
      </p:sp>
    </p:spTree>
    <p:extLst>
      <p:ext uri="{BB962C8B-B14F-4D97-AF65-F5344CB8AC3E}">
        <p14:creationId xmlns:p14="http://schemas.microsoft.com/office/powerpoint/2010/main" val="1527447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4617CA-60CD-7D46-B538-A0788B08D880}" type="slidenum">
              <a:rPr lang="en-US" smtClean="0"/>
              <a:t>5</a:t>
            </a:fld>
            <a:endParaRPr lang="en-US"/>
          </a:p>
        </p:txBody>
      </p:sp>
    </p:spTree>
    <p:extLst>
      <p:ext uri="{BB962C8B-B14F-4D97-AF65-F5344CB8AC3E}">
        <p14:creationId xmlns:p14="http://schemas.microsoft.com/office/powerpoint/2010/main" val="418915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4617CA-60CD-7D46-B538-A0788B08D880}" type="slidenum">
              <a:rPr lang="en-US" smtClean="0"/>
              <a:t>6</a:t>
            </a:fld>
            <a:endParaRPr lang="en-US"/>
          </a:p>
        </p:txBody>
      </p:sp>
    </p:spTree>
    <p:extLst>
      <p:ext uri="{BB962C8B-B14F-4D97-AF65-F5344CB8AC3E}">
        <p14:creationId xmlns:p14="http://schemas.microsoft.com/office/powerpoint/2010/main" val="4171252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3591562"/>
            <a:ext cx="27980640" cy="7640320"/>
          </a:xfrm>
        </p:spPr>
        <p:txBody>
          <a:bodyPr anchor="b"/>
          <a:lstStyle>
            <a:lvl1pPr algn="ctr">
              <a:defRPr sz="19200"/>
            </a:lvl1pPr>
          </a:lstStyle>
          <a:p>
            <a:r>
              <a:rPr lang="en-US"/>
              <a:t>Click to edit Master title style</a:t>
            </a:r>
          </a:p>
        </p:txBody>
      </p:sp>
      <p:sp>
        <p:nvSpPr>
          <p:cNvPr id="3" name="Subtitle 2"/>
          <p:cNvSpPr>
            <a:spLocks noGrp="1"/>
          </p:cNvSpPr>
          <p:nvPr>
            <p:ph type="subTitle" idx="1"/>
          </p:nvPr>
        </p:nvSpPr>
        <p:spPr>
          <a:xfrm>
            <a:off x="4114800" y="11526522"/>
            <a:ext cx="24688800" cy="5298438"/>
          </a:xfrm>
        </p:spPr>
        <p:txBody>
          <a:bodyPr/>
          <a:lstStyle>
            <a:lvl1pPr marL="0" indent="0" algn="ctr">
              <a:buNone/>
              <a:defRPr sz="7680"/>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a:t>Click to edit Master subtitle style</a:t>
            </a:r>
          </a:p>
        </p:txBody>
      </p:sp>
      <p:sp>
        <p:nvSpPr>
          <p:cNvPr id="4" name="Date Placeholder 3"/>
          <p:cNvSpPr>
            <a:spLocks noGrp="1"/>
          </p:cNvSpPr>
          <p:nvPr>
            <p:ph type="dt" sz="half" idx="10"/>
          </p:nvPr>
        </p:nvSpPr>
        <p:spPr/>
        <p:txBody>
          <a:bodyPr/>
          <a:lstStyle/>
          <a:p>
            <a:fld id="{E0059443-545A-1142-A523-3F0B6627D70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059443-545A-1142-A523-3F0B6627D70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168400"/>
            <a:ext cx="7098030" cy="1859788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63142" y="1168400"/>
            <a:ext cx="20882610" cy="1859788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059443-545A-1142-A523-3F0B6627D70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059443-545A-1142-A523-3F0B6627D70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5471167"/>
            <a:ext cx="28392120" cy="9128758"/>
          </a:xfrm>
        </p:spPr>
        <p:txBody>
          <a:bodyPr anchor="b"/>
          <a:lstStyle>
            <a:lvl1pPr>
              <a:defRPr sz="19200"/>
            </a:lvl1pPr>
          </a:lstStyle>
          <a:p>
            <a:r>
              <a:rPr lang="en-US"/>
              <a:t>Click to edit Master title style</a:t>
            </a:r>
          </a:p>
        </p:txBody>
      </p:sp>
      <p:sp>
        <p:nvSpPr>
          <p:cNvPr id="3" name="Text Placeholder 2"/>
          <p:cNvSpPr>
            <a:spLocks noGrp="1"/>
          </p:cNvSpPr>
          <p:nvPr>
            <p:ph type="body" idx="1"/>
          </p:nvPr>
        </p:nvSpPr>
        <p:spPr>
          <a:xfrm>
            <a:off x="2245997" y="14686287"/>
            <a:ext cx="28392120" cy="4800598"/>
          </a:xfrm>
        </p:spPr>
        <p:txBody>
          <a:bodyPr/>
          <a:lstStyle>
            <a:lvl1pPr marL="0" indent="0">
              <a:buNone/>
              <a:defRPr sz="7680">
                <a:solidFill>
                  <a:schemeClr val="tx1"/>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059443-545A-1142-A523-3F0B6627D70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63140" y="5842000"/>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664940" y="5842000"/>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059443-545A-1142-A523-3F0B6627D700}"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168405"/>
            <a:ext cx="28392120" cy="4241802"/>
          </a:xfrm>
        </p:spPr>
        <p:txBody>
          <a:bodyPr/>
          <a:lstStyle/>
          <a:p>
            <a:r>
              <a:rPr lang="en-US"/>
              <a:t>Click to edit Master title style</a:t>
            </a:r>
          </a:p>
        </p:txBody>
      </p:sp>
      <p:sp>
        <p:nvSpPr>
          <p:cNvPr id="3" name="Text Placeholder 2"/>
          <p:cNvSpPr>
            <a:spLocks noGrp="1"/>
          </p:cNvSpPr>
          <p:nvPr>
            <p:ph type="body" idx="1"/>
          </p:nvPr>
        </p:nvSpPr>
        <p:spPr>
          <a:xfrm>
            <a:off x="2267431" y="5379722"/>
            <a:ext cx="13926024"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4" name="Content Placeholder 3"/>
          <p:cNvSpPr>
            <a:spLocks noGrp="1"/>
          </p:cNvSpPr>
          <p:nvPr>
            <p:ph sz="half" idx="2"/>
          </p:nvPr>
        </p:nvSpPr>
        <p:spPr>
          <a:xfrm>
            <a:off x="2267431" y="8016240"/>
            <a:ext cx="13926024"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4942" y="5379722"/>
            <a:ext cx="13994608"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6" name="Content Placeholder 5"/>
          <p:cNvSpPr>
            <a:spLocks noGrp="1"/>
          </p:cNvSpPr>
          <p:nvPr>
            <p:ph sz="quarter" idx="4"/>
          </p:nvPr>
        </p:nvSpPr>
        <p:spPr>
          <a:xfrm>
            <a:off x="16664942" y="8016240"/>
            <a:ext cx="13994608"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059443-545A-1142-A523-3F0B6627D700}" type="datetimeFigureOut">
              <a:rPr lang="en-US" smtClean="0"/>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059443-545A-1142-A523-3F0B6627D700}" type="datetimeFigureOut">
              <a:rPr lang="en-US" smtClean="0"/>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059443-545A-1142-A523-3F0B6627D700}" type="datetimeFigureOut">
              <a:rPr lang="en-US" smtClean="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p>
        </p:txBody>
      </p:sp>
      <p:sp>
        <p:nvSpPr>
          <p:cNvPr id="3" name="Content Placeholder 2"/>
          <p:cNvSpPr>
            <a:spLocks noGrp="1"/>
          </p:cNvSpPr>
          <p:nvPr>
            <p:ph idx="1"/>
          </p:nvPr>
        </p:nvSpPr>
        <p:spPr>
          <a:xfrm>
            <a:off x="13994608" y="3159765"/>
            <a:ext cx="16664940" cy="15595600"/>
          </a:xfrm>
        </p:spPr>
        <p:txBody>
          <a:bodyPr/>
          <a:lstStyle>
            <a:lvl1pPr>
              <a:defRPr sz="10240"/>
            </a:lvl1pPr>
            <a:lvl2pPr>
              <a:defRPr sz="8960"/>
            </a:lvl2pPr>
            <a:lvl3pPr>
              <a:defRPr sz="768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E0059443-545A-1142-A523-3F0B6627D700}"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p>
        </p:txBody>
      </p:sp>
      <p:sp>
        <p:nvSpPr>
          <p:cNvPr id="3" name="Picture Placeholder 2"/>
          <p:cNvSpPr>
            <a:spLocks noGrp="1" noChangeAspect="1"/>
          </p:cNvSpPr>
          <p:nvPr>
            <p:ph type="pic" idx="1"/>
          </p:nvPr>
        </p:nvSpPr>
        <p:spPr>
          <a:xfrm>
            <a:off x="13994608" y="3159765"/>
            <a:ext cx="16664940" cy="15595600"/>
          </a:xfrm>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a:t>Drag picture to placeholder or click icon to add</a:t>
            </a:r>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E0059443-545A-1142-A523-3F0B6627D700}"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6CC0D-2FB1-C147-B69F-5034E797EAB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168405"/>
            <a:ext cx="28392120" cy="42418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63140" y="20340325"/>
            <a:ext cx="7406640" cy="1168400"/>
          </a:xfrm>
          <a:prstGeom prst="rect">
            <a:avLst/>
          </a:prstGeom>
        </p:spPr>
        <p:txBody>
          <a:bodyPr vert="horz" lIns="91440" tIns="45720" rIns="91440" bIns="45720" rtlCol="0" anchor="ctr"/>
          <a:lstStyle>
            <a:lvl1pPr algn="l">
              <a:defRPr sz="3840">
                <a:solidFill>
                  <a:schemeClr val="tx1">
                    <a:tint val="75000"/>
                  </a:schemeClr>
                </a:solidFill>
              </a:defRPr>
            </a:lvl1pPr>
          </a:lstStyle>
          <a:p>
            <a:fld id="{E0059443-545A-1142-A523-3F0B6627D700}" type="datetimeFigureOut">
              <a:rPr lang="en-US" smtClean="0"/>
              <a:t>1/24/2022</a:t>
            </a:fld>
            <a:endParaRPr lang="en-US"/>
          </a:p>
        </p:txBody>
      </p:sp>
      <p:sp>
        <p:nvSpPr>
          <p:cNvPr id="5" name="Footer Placeholder 4"/>
          <p:cNvSpPr>
            <a:spLocks noGrp="1"/>
          </p:cNvSpPr>
          <p:nvPr>
            <p:ph type="ftr" sz="quarter" idx="3"/>
          </p:nvPr>
        </p:nvSpPr>
        <p:spPr>
          <a:xfrm>
            <a:off x="10904220" y="20340325"/>
            <a:ext cx="11109960" cy="1168400"/>
          </a:xfrm>
          <a:prstGeom prst="rect">
            <a:avLst/>
          </a:prstGeom>
        </p:spPr>
        <p:txBody>
          <a:bodyPr vert="horz" lIns="91440" tIns="45720" rIns="91440" bIns="45720" rtlCol="0" anchor="ctr"/>
          <a:lstStyle>
            <a:lvl1pPr algn="ctr">
              <a:defRPr sz="38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20340325"/>
            <a:ext cx="7406640" cy="1168400"/>
          </a:xfrm>
          <a:prstGeom prst="rect">
            <a:avLst/>
          </a:prstGeom>
        </p:spPr>
        <p:txBody>
          <a:bodyPr vert="horz" lIns="91440" tIns="45720" rIns="91440" bIns="45720" rtlCol="0" anchor="ctr"/>
          <a:lstStyle>
            <a:lvl1pPr algn="r">
              <a:defRPr sz="3840">
                <a:solidFill>
                  <a:schemeClr val="tx1">
                    <a:tint val="75000"/>
                  </a:schemeClr>
                </a:solidFill>
              </a:defRPr>
            </a:lvl1pPr>
          </a:lstStyle>
          <a:p>
            <a:fld id="{A376CC0D-2FB1-C147-B69F-5034E797EAB7}" type="slidenum">
              <a:rPr lang="en-US" smtClean="0"/>
              <a:t>‹#›</a:t>
            </a:fld>
            <a:endParaRPr lang="en-US"/>
          </a:p>
        </p:txBody>
      </p:sp>
    </p:spTree>
    <p:extLst>
      <p:ext uri="{BB962C8B-B14F-4D97-AF65-F5344CB8AC3E}">
        <p14:creationId xmlns:p14="http://schemas.microsoft.com/office/powerpoint/2010/main" val="4567205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926080" rtl="0" eaLnBrk="1" latinLnBrk="0" hangingPunct="1">
        <a:lnSpc>
          <a:spcPct val="90000"/>
        </a:lnSpc>
        <a:spcBef>
          <a:spcPct val="0"/>
        </a:spcBef>
        <a:buNone/>
        <a:defRPr sz="14080" kern="1200">
          <a:solidFill>
            <a:schemeClr val="tx1"/>
          </a:solidFill>
          <a:latin typeface="+mj-lt"/>
          <a:ea typeface="+mj-ea"/>
          <a:cs typeface="+mj-cs"/>
        </a:defRPr>
      </a:lvl1pPr>
    </p:titleStyle>
    <p:bodyStyle>
      <a:lvl1pPr marL="731520" indent="-731520" algn="l" defTabSz="2926080" rtl="0" eaLnBrk="1" latinLnBrk="0" hangingPunct="1">
        <a:lnSpc>
          <a:spcPct val="90000"/>
        </a:lnSpc>
        <a:spcBef>
          <a:spcPts val="3200"/>
        </a:spcBef>
        <a:buFont typeface="Arial" panose="020B0604020202020204" pitchFamily="34" charset="0"/>
        <a:buChar char="•"/>
        <a:defRPr sz="8960" kern="1200">
          <a:solidFill>
            <a:schemeClr val="tx1"/>
          </a:solidFill>
          <a:latin typeface="+mn-lt"/>
          <a:ea typeface="+mn-ea"/>
          <a:cs typeface="+mn-cs"/>
        </a:defRPr>
      </a:lvl1pPr>
      <a:lvl2pPr marL="2194560" indent="-731520" algn="l" defTabSz="2926080" rtl="0" eaLnBrk="1" latinLnBrk="0" hangingPunct="1">
        <a:lnSpc>
          <a:spcPct val="90000"/>
        </a:lnSpc>
        <a:spcBef>
          <a:spcPts val="1600"/>
        </a:spcBef>
        <a:buFont typeface="Arial" panose="020B0604020202020204" pitchFamily="34" charset="0"/>
        <a:buChar char="•"/>
        <a:defRPr sz="7680" kern="1200">
          <a:solidFill>
            <a:schemeClr val="tx1"/>
          </a:solidFill>
          <a:latin typeface="+mn-lt"/>
          <a:ea typeface="+mn-ea"/>
          <a:cs typeface="+mn-cs"/>
        </a:defRPr>
      </a:lvl2pPr>
      <a:lvl3pPr marL="3657600" indent="-731520" algn="l" defTabSz="2926080" rtl="0" eaLnBrk="1" latinLnBrk="0" hangingPunct="1">
        <a:lnSpc>
          <a:spcPct val="90000"/>
        </a:lnSpc>
        <a:spcBef>
          <a:spcPts val="1600"/>
        </a:spcBef>
        <a:buFont typeface="Arial" panose="020B0604020202020204" pitchFamily="34" charset="0"/>
        <a:buChar char="•"/>
        <a:defRPr sz="6400" kern="1200">
          <a:solidFill>
            <a:schemeClr val="tx1"/>
          </a:solidFill>
          <a:latin typeface="+mn-lt"/>
          <a:ea typeface="+mn-ea"/>
          <a:cs typeface="+mn-cs"/>
        </a:defRPr>
      </a:lvl3pPr>
      <a:lvl4pPr marL="51206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4pPr>
      <a:lvl5pPr marL="658368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5pPr>
      <a:lvl6pPr marL="804672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6pPr>
      <a:lvl7pPr marL="950976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7pPr>
      <a:lvl8pPr marL="1097280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8pPr>
      <a:lvl9pPr marL="124358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4.png"/><Relationship Id="rId3" Type="http://schemas.openxmlformats.org/officeDocument/2006/relationships/image" Target="../media/image1.wmf"/><Relationship Id="rId7" Type="http://schemas.openxmlformats.org/officeDocument/2006/relationships/image" Target="../media/image5.svg"/><Relationship Id="rId12" Type="http://schemas.openxmlformats.org/officeDocument/2006/relationships/image" Target="../media/image10.png"/><Relationship Id="rId17" Type="http://schemas.openxmlformats.org/officeDocument/2006/relationships/image" Target="../media/image13.png"/><Relationship Id="rId2" Type="http://schemas.openxmlformats.org/officeDocument/2006/relationships/notesSlide" Target="../notesSlides/notesSlide1.xml"/><Relationship Id="rId16" Type="http://schemas.microsoft.com/office/2007/relationships/hdphoto" Target="../media/hdphoto2.wdp"/><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2.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wmf"/><Relationship Id="rId7" Type="http://schemas.openxmlformats.org/officeDocument/2006/relationships/image" Target="../media/image5.sv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6.png"/></Relationships>
</file>

<file path=ppt/slides/_rels/slide6.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wmf"/><Relationship Id="rId7"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2.png"/><Relationship Id="rId9"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2918400" cy="320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rgbClr val="BFBFBF"/>
              </a:solidFill>
            </a:endParaRPr>
          </a:p>
        </p:txBody>
      </p:sp>
      <p:sp>
        <p:nvSpPr>
          <p:cNvPr id="7" name="Text Box 2"/>
          <p:cNvSpPr txBox="1">
            <a:spLocks noChangeArrowheads="1"/>
          </p:cNvSpPr>
          <p:nvPr/>
        </p:nvSpPr>
        <p:spPr bwMode="auto">
          <a:xfrm>
            <a:off x="5095610" y="38166"/>
            <a:ext cx="18114505" cy="2265148"/>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pPr>
            <a:r>
              <a:rPr lang="en-US" sz="7200">
                <a:solidFill>
                  <a:srgbClr val="0D0D0D"/>
                </a:solidFill>
                <a:effectLst/>
                <a:latin typeface="Arial" charset="0"/>
                <a:ea typeface="HelveticaNeueLT Std Lt" charset="0"/>
              </a:rPr>
              <a:t>   Team 502: Material Handling of Ceramics</a:t>
            </a:r>
          </a:p>
        </p:txBody>
      </p:sp>
      <p:sp>
        <p:nvSpPr>
          <p:cNvPr id="9" name="Rectangle 8"/>
          <p:cNvSpPr/>
          <p:nvPr/>
        </p:nvSpPr>
        <p:spPr>
          <a:xfrm>
            <a:off x="5993158" y="1893391"/>
            <a:ext cx="20801456" cy="1085490"/>
          </a:xfrm>
          <a:prstGeom prst="rect">
            <a:avLst/>
          </a:prstGeom>
        </p:spPr>
        <p:txBody>
          <a:bodyPr wrap="square">
            <a:spAutoFit/>
          </a:bodyPr>
          <a:lstStyle/>
          <a:p>
            <a:pPr>
              <a:lnSpc>
                <a:spcPct val="150000"/>
              </a:lnSpc>
              <a:spcAft>
                <a:spcPts val="600"/>
              </a:spcAft>
            </a:pPr>
            <a:r>
              <a:rPr lang="en-US" sz="4800" err="1">
                <a:solidFill>
                  <a:srgbClr val="0D0D0D"/>
                </a:solidFill>
                <a:effectLst/>
                <a:latin typeface="Arial" panose="020B0604020202020204" pitchFamily="34" charset="0"/>
                <a:ea typeface="HelveticaNeueLT Std Lt" charset="0"/>
                <a:cs typeface="Arial" panose="020B0604020202020204" pitchFamily="34" charset="0"/>
              </a:rPr>
              <a:t>Makada</a:t>
            </a:r>
            <a:r>
              <a:rPr lang="en-US" sz="4800">
                <a:solidFill>
                  <a:srgbClr val="0D0D0D"/>
                </a:solidFill>
                <a:effectLst/>
                <a:latin typeface="Arial" panose="020B0604020202020204" pitchFamily="34" charset="0"/>
                <a:ea typeface="HelveticaNeueLT Std Lt" charset="0"/>
                <a:cs typeface="Arial" panose="020B0604020202020204" pitchFamily="34" charset="0"/>
              </a:rPr>
              <a:t> Browne | Erich Noack | Charles Stubbs | Amelia Veith</a:t>
            </a:r>
          </a:p>
        </p:txBody>
      </p:sp>
      <p:pic>
        <p:nvPicPr>
          <p:cNvPr id="22" name="Picture 21"/>
          <p:cNvPicPr>
            <a:picLocks noChangeAspect="1"/>
          </p:cNvPicPr>
          <p:nvPr/>
        </p:nvPicPr>
        <p:blipFill>
          <a:blip r:embed="rId3"/>
          <a:srcRect/>
          <a:stretch/>
        </p:blipFill>
        <p:spPr>
          <a:xfrm>
            <a:off x="589319" y="244791"/>
            <a:ext cx="2880652" cy="2710817"/>
          </a:xfrm>
          <a:prstGeom prst="rect">
            <a:avLst/>
          </a:prstGeom>
        </p:spPr>
      </p:pic>
      <p:pic>
        <p:nvPicPr>
          <p:cNvPr id="3" name="Picture 2" descr="A picture containing icon&#10;&#10;Description automatically generated">
            <a:extLst>
              <a:ext uri="{FF2B5EF4-FFF2-40B4-BE49-F238E27FC236}">
                <a16:creationId xmlns:a16="http://schemas.microsoft.com/office/drawing/2014/main" id="{5392BF7B-493C-4F5A-9A89-5EF641156155}"/>
              </a:ext>
            </a:extLst>
          </p:cNvPr>
          <p:cNvPicPr>
            <a:picLocks noChangeAspect="1"/>
          </p:cNvPicPr>
          <p:nvPr/>
        </p:nvPicPr>
        <p:blipFill>
          <a:blip r:embed="rId4"/>
          <a:stretch>
            <a:fillRect/>
          </a:stretch>
        </p:blipFill>
        <p:spPr>
          <a:xfrm>
            <a:off x="24860746" y="727305"/>
            <a:ext cx="7720528" cy="1143000"/>
          </a:xfrm>
          <a:prstGeom prst="rect">
            <a:avLst/>
          </a:prstGeom>
        </p:spPr>
      </p:pic>
      <p:grpSp>
        <p:nvGrpSpPr>
          <p:cNvPr id="10" name="Group 9">
            <a:extLst>
              <a:ext uri="{FF2B5EF4-FFF2-40B4-BE49-F238E27FC236}">
                <a16:creationId xmlns:a16="http://schemas.microsoft.com/office/drawing/2014/main" id="{1F90E266-237C-493B-9A3E-9A6A03A5D75A}"/>
              </a:ext>
            </a:extLst>
          </p:cNvPr>
          <p:cNvGrpSpPr/>
          <p:nvPr/>
        </p:nvGrpSpPr>
        <p:grpSpPr>
          <a:xfrm rot="13404010">
            <a:off x="-2229827" y="8612137"/>
            <a:ext cx="442475" cy="207265"/>
            <a:chOff x="-884160" y="8585733"/>
            <a:chExt cx="442475" cy="207265"/>
          </a:xfrm>
        </p:grpSpPr>
        <p:cxnSp>
          <p:nvCxnSpPr>
            <p:cNvPr id="67" name="Straight Connector 66">
              <a:extLst>
                <a:ext uri="{FF2B5EF4-FFF2-40B4-BE49-F238E27FC236}">
                  <a16:creationId xmlns:a16="http://schemas.microsoft.com/office/drawing/2014/main" id="{5642F863-9C49-4279-A962-94F1C644EEC6}"/>
                </a:ext>
              </a:extLst>
            </p:cNvPr>
            <p:cNvCxnSpPr/>
            <p:nvPr/>
          </p:nvCxnSpPr>
          <p:spPr>
            <a:xfrm flipV="1">
              <a:off x="-803551" y="8588169"/>
              <a:ext cx="141907" cy="20482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E8A07CF-E052-45B4-81C2-82A0D1376BA9}"/>
                </a:ext>
              </a:extLst>
            </p:cNvPr>
            <p:cNvCxnSpPr>
              <a:cxnSpLocks/>
            </p:cNvCxnSpPr>
            <p:nvPr/>
          </p:nvCxnSpPr>
          <p:spPr>
            <a:xfrm>
              <a:off x="-650734" y="8585733"/>
              <a:ext cx="209049" cy="5497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F3FEC3F-7A37-40CB-BC36-AC58A72653AC}"/>
                </a:ext>
              </a:extLst>
            </p:cNvPr>
            <p:cNvCxnSpPr>
              <a:cxnSpLocks/>
            </p:cNvCxnSpPr>
            <p:nvPr/>
          </p:nvCxnSpPr>
          <p:spPr>
            <a:xfrm flipH="1" flipV="1">
              <a:off x="-884160" y="8627267"/>
              <a:ext cx="115295" cy="124225"/>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cxnSp>
        <p:nvCxnSpPr>
          <p:cNvPr id="474" name="Straight Connector 473">
            <a:extLst>
              <a:ext uri="{FF2B5EF4-FFF2-40B4-BE49-F238E27FC236}">
                <a16:creationId xmlns:a16="http://schemas.microsoft.com/office/drawing/2014/main" id="{43719723-9642-47C2-B1B6-65FA8829EAF2}"/>
              </a:ext>
            </a:extLst>
          </p:cNvPr>
          <p:cNvCxnSpPr>
            <a:cxnSpLocks/>
          </p:cNvCxnSpPr>
          <p:nvPr/>
        </p:nvCxnSpPr>
        <p:spPr>
          <a:xfrm>
            <a:off x="23438001" y="14474982"/>
            <a:ext cx="1892910" cy="829339"/>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73" name="Straight Connector 472">
            <a:extLst>
              <a:ext uri="{FF2B5EF4-FFF2-40B4-BE49-F238E27FC236}">
                <a16:creationId xmlns:a16="http://schemas.microsoft.com/office/drawing/2014/main" id="{C5052F35-D506-4947-ADBF-1E08768B7A7F}"/>
              </a:ext>
            </a:extLst>
          </p:cNvPr>
          <p:cNvCxnSpPr>
            <a:cxnSpLocks/>
          </p:cNvCxnSpPr>
          <p:nvPr/>
        </p:nvCxnSpPr>
        <p:spPr>
          <a:xfrm>
            <a:off x="23465583" y="12410363"/>
            <a:ext cx="2084296"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1841448-AC41-4AD8-8EFF-412F9D69C077}"/>
              </a:ext>
            </a:extLst>
          </p:cNvPr>
          <p:cNvCxnSpPr/>
          <p:nvPr/>
        </p:nvCxnSpPr>
        <p:spPr>
          <a:xfrm flipV="1">
            <a:off x="23412578" y="9484242"/>
            <a:ext cx="1892910" cy="829339"/>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9" name="Text Box 2"/>
          <p:cNvSpPr txBox="1">
            <a:spLocks noChangeArrowheads="1"/>
          </p:cNvSpPr>
          <p:nvPr/>
        </p:nvSpPr>
        <p:spPr bwMode="auto">
          <a:xfrm>
            <a:off x="648936" y="3951441"/>
            <a:ext cx="7176627" cy="4660931"/>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algn="l" eaLnBrk="0" hangingPunct="0">
              <a:spcBef>
                <a:spcPts val="0"/>
              </a:spcBef>
              <a:spcAft>
                <a:spcPts val="0"/>
              </a:spcAft>
            </a:pPr>
            <a:endParaRPr lang="en-US" sz="3200" kern="800">
              <a:solidFill>
                <a:srgbClr val="000000"/>
              </a:solidFill>
              <a:latin typeface="Times New Roman" panose="02020603050405020304" pitchFamily="18" charset="0"/>
              <a:ea typeface="MS PGothic" charset="-128"/>
              <a:cs typeface="Times New Roman" panose="02020603050405020304" pitchFamily="18" charset="0"/>
            </a:endParaRPr>
          </a:p>
          <a:p>
            <a:pPr marL="0" marR="0" algn="l" eaLnBrk="0" hangingPunct="0">
              <a:spcBef>
                <a:spcPts val="0"/>
              </a:spcBef>
              <a:spcAft>
                <a:spcPts val="0"/>
              </a:spcAft>
            </a:pPr>
            <a:r>
              <a:rPr lang="en-US" sz="3200" kern="800">
                <a:solidFill>
                  <a:srgbClr val="000000"/>
                </a:solidFill>
                <a:latin typeface="Arial" panose="020B0604020202020204" pitchFamily="34" charset="0"/>
                <a:ea typeface="MS PGothic" charset="-128"/>
                <a:cs typeface="Arial" panose="020B0604020202020204" pitchFamily="34" charset="0"/>
              </a:rPr>
              <a:t>Develop an alternative method for handling ceramic substrates that eliminates damage to the part</a:t>
            </a:r>
          </a:p>
          <a:p>
            <a:pPr marL="0" marR="0" algn="l" eaLnBrk="0" hangingPunct="0">
              <a:spcBef>
                <a:spcPts val="0"/>
              </a:spcBef>
              <a:spcAft>
                <a:spcPts val="0"/>
              </a:spcAft>
            </a:pPr>
            <a:endParaRPr lang="en-US" sz="3200" kern="800">
              <a:solidFill>
                <a:srgbClr val="000000"/>
              </a:solidFill>
              <a:latin typeface="Times New Roman" panose="02020603050405020304" pitchFamily="18" charset="0"/>
              <a:ea typeface="MS PGothic" charset="-128"/>
              <a:cs typeface="Times New Roman" panose="02020603050405020304" pitchFamily="18" charset="0"/>
            </a:endParaRPr>
          </a:p>
          <a:p>
            <a:pPr marL="0" marR="0" algn="l" eaLnBrk="0" hangingPunct="0">
              <a:spcBef>
                <a:spcPts val="0"/>
              </a:spcBef>
              <a:spcAft>
                <a:spcPts val="0"/>
              </a:spcAft>
            </a:pPr>
            <a:r>
              <a:rPr lang="en-US" sz="3200" kern="8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32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endParaRPr lang="en-US" sz="2100">
              <a:effectLst/>
              <a:latin typeface="Times New Roman" panose="02020603050405020304" pitchFamily="18" charset="0"/>
              <a:ea typeface="HelveticaNeueLT Std Lt" charset="0"/>
              <a:cs typeface="Times New Roman" panose="02020603050405020304" pitchFamily="18" charset="0"/>
            </a:endParaRPr>
          </a:p>
        </p:txBody>
      </p:sp>
      <p:sp>
        <p:nvSpPr>
          <p:cNvPr id="64" name="Text Box 2">
            <a:extLst>
              <a:ext uri="{FF2B5EF4-FFF2-40B4-BE49-F238E27FC236}">
                <a16:creationId xmlns:a16="http://schemas.microsoft.com/office/drawing/2014/main" id="{5276AD14-116A-4635-AEA3-D95D57982C7C}"/>
              </a:ext>
            </a:extLst>
          </p:cNvPr>
          <p:cNvSpPr txBox="1">
            <a:spLocks noChangeArrowheads="1"/>
          </p:cNvSpPr>
          <p:nvPr/>
        </p:nvSpPr>
        <p:spPr bwMode="auto">
          <a:xfrm>
            <a:off x="24722048" y="8011942"/>
            <a:ext cx="7893083" cy="2582305"/>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p:txBody>
      </p:sp>
      <p:sp>
        <p:nvSpPr>
          <p:cNvPr id="65" name="Text Box 2">
            <a:extLst>
              <a:ext uri="{FF2B5EF4-FFF2-40B4-BE49-F238E27FC236}">
                <a16:creationId xmlns:a16="http://schemas.microsoft.com/office/drawing/2014/main" id="{3D17360A-E20F-4462-BCB8-145DD5320516}"/>
              </a:ext>
            </a:extLst>
          </p:cNvPr>
          <p:cNvSpPr txBox="1">
            <a:spLocks noChangeArrowheads="1"/>
          </p:cNvSpPr>
          <p:nvPr/>
        </p:nvSpPr>
        <p:spPr bwMode="auto">
          <a:xfrm>
            <a:off x="8261058" y="7656962"/>
            <a:ext cx="15480740" cy="8562376"/>
          </a:xfrm>
          <a:prstGeom prst="roundRect">
            <a:avLst/>
          </a:prstGeom>
          <a:solidFill>
            <a:schemeClr val="accent1">
              <a:lumMod val="40000"/>
              <a:lumOff val="60000"/>
            </a:schemeClr>
          </a:solidFill>
          <a:ln w="57150">
            <a:solidFill>
              <a:schemeClr val="accent1">
                <a:lumMod val="50000"/>
              </a:schemeClr>
            </a:solidFill>
            <a:miter lim="800000"/>
            <a:headEnd/>
            <a:tailEnd/>
          </a:ln>
        </p:spPr>
        <p:txBody>
          <a:bodyPr rot="0" vert="horz" wrap="square" lIns="0" tIns="0" rIns="0" bIns="0" anchor="t" anchorCtr="0">
            <a:noAutofit/>
          </a:bodyPr>
          <a:lstStyle/>
          <a:p>
            <a:pPr marL="0" marR="0">
              <a:spcBef>
                <a:spcPts val="0"/>
              </a:spcBef>
              <a:spcAft>
                <a:spcPts val="400"/>
              </a:spcAft>
            </a:pPr>
            <a:endParaRPr lang="en-US" sz="4800">
              <a:latin typeface="Arial" panose="020B0604020202020204" pitchFamily="34" charset="0"/>
              <a:ea typeface="HelveticaNeueLT Std Lt" charset="0"/>
              <a:cs typeface="Arial" panose="020B0604020202020204" pitchFamily="34" charset="0"/>
            </a:endParaRPr>
          </a:p>
          <a:p>
            <a:pPr marL="285750" indent="-285750">
              <a:buFont typeface="Arial" panose="020B0604020202020204" pitchFamily="34" charset="0"/>
              <a:buChar char="•"/>
            </a:pPr>
            <a:r>
              <a:rPr lang="en-US" sz="4400">
                <a:latin typeface="Arial" panose="020B0604020202020204" pitchFamily="34" charset="0"/>
                <a:cs typeface="Arial" panose="020B0604020202020204" pitchFamily="34" charset="0"/>
              </a:rPr>
              <a:t>Grippers equipped with</a:t>
            </a:r>
          </a:p>
          <a:p>
            <a:r>
              <a:rPr lang="en-US" sz="4400">
                <a:latin typeface="Arial" panose="020B0604020202020204" pitchFamily="34" charset="0"/>
                <a:cs typeface="Arial" panose="020B0604020202020204" pitchFamily="34" charset="0"/>
              </a:rPr>
              <a:t> internal proximity sensors</a:t>
            </a:r>
          </a:p>
          <a:p>
            <a:pPr marL="285750" indent="-285750">
              <a:buFont typeface="Arial" panose="020B0604020202020204" pitchFamily="34" charset="0"/>
              <a:buChar char="•"/>
            </a:pPr>
            <a:r>
              <a:rPr lang="en-US" sz="4400">
                <a:latin typeface="Arial" panose="020B0604020202020204" pitchFamily="34" charset="0"/>
                <a:cs typeface="Arial" panose="020B0604020202020204" pitchFamily="34" charset="0"/>
              </a:rPr>
              <a:t>Three points of contact 120°</a:t>
            </a:r>
          </a:p>
          <a:p>
            <a:r>
              <a:rPr lang="en-US" sz="4400">
                <a:latin typeface="Arial" panose="020B0604020202020204" pitchFamily="34" charset="0"/>
                <a:cs typeface="Arial" panose="020B0604020202020204" pitchFamily="34" charset="0"/>
              </a:rPr>
              <a:t> about the central part axis</a:t>
            </a:r>
          </a:p>
          <a:p>
            <a:pPr marL="0" marR="0" algn="ctr">
              <a:spcBef>
                <a:spcPts val="0"/>
              </a:spcBef>
              <a:spcAft>
                <a:spcPts val="400"/>
              </a:spcAft>
            </a:pPr>
            <a:endParaRPr lang="en-US" sz="4800">
              <a:effectLst/>
              <a:latin typeface="Arial" panose="020B0604020202020204" pitchFamily="34" charset="0"/>
              <a:ea typeface="HelveticaNeueLT Std Lt" charset="0"/>
              <a:cs typeface="Arial" panose="020B0604020202020204" pitchFamily="34" charset="0"/>
            </a:endParaRPr>
          </a:p>
        </p:txBody>
      </p:sp>
      <p:grpSp>
        <p:nvGrpSpPr>
          <p:cNvPr id="180" name="Group 179">
            <a:extLst>
              <a:ext uri="{FF2B5EF4-FFF2-40B4-BE49-F238E27FC236}">
                <a16:creationId xmlns:a16="http://schemas.microsoft.com/office/drawing/2014/main" id="{B5C767EC-3F8D-4C80-92F2-C5DED0E5DC00}"/>
              </a:ext>
            </a:extLst>
          </p:cNvPr>
          <p:cNvGrpSpPr/>
          <p:nvPr/>
        </p:nvGrpSpPr>
        <p:grpSpPr>
          <a:xfrm>
            <a:off x="3922095" y="6959533"/>
            <a:ext cx="766871" cy="931434"/>
            <a:chOff x="6642100" y="356550"/>
            <a:chExt cx="1631950" cy="1663612"/>
          </a:xfrm>
        </p:grpSpPr>
        <p:sp>
          <p:nvSpPr>
            <p:cNvPr id="189" name="Oval 188">
              <a:extLst>
                <a:ext uri="{FF2B5EF4-FFF2-40B4-BE49-F238E27FC236}">
                  <a16:creationId xmlns:a16="http://schemas.microsoft.com/office/drawing/2014/main" id="{06AE1974-8781-4F22-A880-CB96251FC22D}"/>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90" name="Rectangle 189">
              <a:extLst>
                <a:ext uri="{FF2B5EF4-FFF2-40B4-BE49-F238E27FC236}">
                  <a16:creationId xmlns:a16="http://schemas.microsoft.com/office/drawing/2014/main" id="{86EA7EA7-58B4-42FD-8BA4-C056B4EBB1FC}"/>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91" name="Oval 190">
              <a:extLst>
                <a:ext uri="{FF2B5EF4-FFF2-40B4-BE49-F238E27FC236}">
                  <a16:creationId xmlns:a16="http://schemas.microsoft.com/office/drawing/2014/main" id="{8C7BF25D-B8A0-4E5A-9CC9-3D0658BB0DF8}"/>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192" name="Straight Connector 191">
              <a:extLst>
                <a:ext uri="{FF2B5EF4-FFF2-40B4-BE49-F238E27FC236}">
                  <a16:creationId xmlns:a16="http://schemas.microsoft.com/office/drawing/2014/main" id="{0A746D45-7C76-4C38-BB32-DE81538FC99B}"/>
                </a:ext>
              </a:extLst>
            </p:cNvPr>
            <p:cNvCxnSpPr>
              <a:stCxn id="191" idx="2"/>
              <a:endCxn id="191"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3" name="Straight Connector 192">
              <a:extLst>
                <a:ext uri="{FF2B5EF4-FFF2-40B4-BE49-F238E27FC236}">
                  <a16:creationId xmlns:a16="http://schemas.microsoft.com/office/drawing/2014/main" id="{6978B1AD-F6AB-4CE5-8788-6D00F51747F5}"/>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4" name="Straight Connector 193">
              <a:extLst>
                <a:ext uri="{FF2B5EF4-FFF2-40B4-BE49-F238E27FC236}">
                  <a16:creationId xmlns:a16="http://schemas.microsoft.com/office/drawing/2014/main" id="{463106F1-5DE5-4B90-BED2-23339552699E}"/>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5" name="Straight Connector 194">
              <a:extLst>
                <a:ext uri="{FF2B5EF4-FFF2-40B4-BE49-F238E27FC236}">
                  <a16:creationId xmlns:a16="http://schemas.microsoft.com/office/drawing/2014/main" id="{9F03B249-1C60-42DC-953B-678952AFED6C}"/>
                </a:ext>
              </a:extLst>
            </p:cNvPr>
            <p:cNvCxnSpPr>
              <a:cxnSpLocks/>
              <a:stCxn id="191"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6" name="Straight Connector 195">
              <a:extLst>
                <a:ext uri="{FF2B5EF4-FFF2-40B4-BE49-F238E27FC236}">
                  <a16:creationId xmlns:a16="http://schemas.microsoft.com/office/drawing/2014/main" id="{618EC34C-E33A-48F0-93C7-39A782EAD19B}"/>
                </a:ext>
              </a:extLst>
            </p:cNvPr>
            <p:cNvCxnSpPr>
              <a:cxnSpLocks/>
              <a:stCxn id="191" idx="1"/>
              <a:endCxn id="191"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7" name="Straight Connector 196">
              <a:extLst>
                <a:ext uri="{FF2B5EF4-FFF2-40B4-BE49-F238E27FC236}">
                  <a16:creationId xmlns:a16="http://schemas.microsoft.com/office/drawing/2014/main" id="{E34C12A2-36A9-454A-A639-F4A10F58D954}"/>
                </a:ext>
              </a:extLst>
            </p:cNvPr>
            <p:cNvCxnSpPr>
              <a:stCxn id="191" idx="1"/>
              <a:endCxn id="191"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35C6D851-6B07-4AEB-9ECB-5FC2263AE298}"/>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9BE916C2-EBEC-48E7-8B77-4CCC6CF2665F}"/>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D146A69D-E291-45AB-9811-A1E4E2D1C0D1}"/>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56D9608F-65F5-4AEF-8C55-A8C7D10129A3}"/>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12CDB611-B18F-4EE0-A5B1-235AD9A62572}"/>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41A9DD3D-D058-43B5-98C2-A38780639F21}"/>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750EA164-2E1C-44AF-B431-C5FCD5913A01}"/>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988CA8B7-8269-4502-9883-CE8519F08DEA}"/>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280E0253-DE6C-423C-987C-0CC72DDFA05D}"/>
                </a:ext>
              </a:extLst>
            </p:cNvPr>
            <p:cNvCxnSpPr>
              <a:cxnSpLocks/>
              <a:endCxn id="191"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7DE68AAF-E13A-47AF-ACE0-A9844BB00EF1}"/>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DF91F9E3-AC5E-4187-9D21-AAA8D88ED33D}"/>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pic>
        <p:nvPicPr>
          <p:cNvPr id="56" name="Google Shape;343;p33">
            <a:extLst>
              <a:ext uri="{FF2B5EF4-FFF2-40B4-BE49-F238E27FC236}">
                <a16:creationId xmlns:a16="http://schemas.microsoft.com/office/drawing/2014/main" id="{F32A2FF4-FC47-423F-841D-C091AD5B8428}"/>
              </a:ext>
            </a:extLst>
          </p:cNvPr>
          <p:cNvPicPr preferRelativeResize="0"/>
          <p:nvPr/>
        </p:nvPicPr>
        <p:blipFill>
          <a:blip r:embed="rId5">
            <a:alphaModFix/>
          </a:blip>
          <a:stretch>
            <a:fillRect/>
          </a:stretch>
        </p:blipFill>
        <p:spPr>
          <a:xfrm>
            <a:off x="3165256" y="6159685"/>
            <a:ext cx="2317702" cy="2317702"/>
          </a:xfrm>
          <a:prstGeom prst="rect">
            <a:avLst/>
          </a:prstGeom>
          <a:noFill/>
          <a:ln>
            <a:noFill/>
          </a:ln>
        </p:spPr>
      </p:pic>
      <p:pic>
        <p:nvPicPr>
          <p:cNvPr id="176" name="Graphic 175" descr="Checkbox Checked with solid fill">
            <a:extLst>
              <a:ext uri="{FF2B5EF4-FFF2-40B4-BE49-F238E27FC236}">
                <a16:creationId xmlns:a16="http://schemas.microsoft.com/office/drawing/2014/main" id="{2201FA89-65E7-4C94-8BFB-D88359CFBCF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814094" y="7304044"/>
            <a:ext cx="814135" cy="814135"/>
          </a:xfrm>
          <a:prstGeom prst="rect">
            <a:avLst/>
          </a:prstGeom>
        </p:spPr>
      </p:pic>
      <p:sp>
        <p:nvSpPr>
          <p:cNvPr id="12" name="TextBox 11">
            <a:extLst>
              <a:ext uri="{FF2B5EF4-FFF2-40B4-BE49-F238E27FC236}">
                <a16:creationId xmlns:a16="http://schemas.microsoft.com/office/drawing/2014/main" id="{C8645C65-B630-4B04-AE94-AF2F1DF5B856}"/>
              </a:ext>
            </a:extLst>
          </p:cNvPr>
          <p:cNvSpPr txBox="1"/>
          <p:nvPr/>
        </p:nvSpPr>
        <p:spPr>
          <a:xfrm>
            <a:off x="1162566" y="3612180"/>
            <a:ext cx="3933044" cy="919401"/>
          </a:xfrm>
          <a:prstGeom prst="roundRect">
            <a:avLst/>
          </a:prstGeom>
          <a:solidFill>
            <a:schemeClr val="accent1">
              <a:lumMod val="40000"/>
              <a:lumOff val="60000"/>
            </a:schemeClr>
          </a:solidFill>
        </p:spPr>
        <p:txBody>
          <a:bodyPr wrap="square" rtlCol="0">
            <a:spAutoFit/>
          </a:bodyPr>
          <a:lstStyle/>
          <a:p>
            <a:pPr algn="ctr"/>
            <a:r>
              <a:rPr lang="en-US" sz="4800" b="1">
                <a:latin typeface="Arial" panose="020B0604020202020204" pitchFamily="34" charset="0"/>
                <a:cs typeface="Arial" panose="020B0604020202020204" pitchFamily="34" charset="0"/>
              </a:rPr>
              <a:t>Objective</a:t>
            </a:r>
          </a:p>
        </p:txBody>
      </p:sp>
      <p:sp>
        <p:nvSpPr>
          <p:cNvPr id="328" name="TextBox 327">
            <a:extLst>
              <a:ext uri="{FF2B5EF4-FFF2-40B4-BE49-F238E27FC236}">
                <a16:creationId xmlns:a16="http://schemas.microsoft.com/office/drawing/2014/main" id="{D159DB65-8275-424B-B3D8-F2C5A0F92477}"/>
              </a:ext>
            </a:extLst>
          </p:cNvPr>
          <p:cNvSpPr txBox="1"/>
          <p:nvPr/>
        </p:nvSpPr>
        <p:spPr>
          <a:xfrm>
            <a:off x="8890827" y="7515894"/>
            <a:ext cx="6239382" cy="1021556"/>
          </a:xfrm>
          <a:prstGeom prst="roundRect">
            <a:avLst/>
          </a:prstGeom>
          <a:solidFill>
            <a:schemeClr val="accent1">
              <a:lumMod val="60000"/>
              <a:lumOff val="40000"/>
            </a:schemeClr>
          </a:solidFill>
        </p:spPr>
        <p:txBody>
          <a:bodyPr wrap="square" rtlCol="0">
            <a:spAutoFit/>
          </a:bodyPr>
          <a:lstStyle/>
          <a:p>
            <a:pPr algn="ctr"/>
            <a:r>
              <a:rPr lang="en-US" sz="5400" b="1">
                <a:latin typeface="Arial" panose="020B0604020202020204" pitchFamily="34" charset="0"/>
                <a:cs typeface="Arial" panose="020B0604020202020204" pitchFamily="34" charset="0"/>
              </a:rPr>
              <a:t>Principal Concept</a:t>
            </a:r>
          </a:p>
        </p:txBody>
      </p:sp>
      <p:grpSp>
        <p:nvGrpSpPr>
          <p:cNvPr id="331" name="Графика 1">
            <a:extLst>
              <a:ext uri="{FF2B5EF4-FFF2-40B4-BE49-F238E27FC236}">
                <a16:creationId xmlns:a16="http://schemas.microsoft.com/office/drawing/2014/main" id="{1C57366B-5199-4DC1-8026-F0657F60FB92}"/>
              </a:ext>
            </a:extLst>
          </p:cNvPr>
          <p:cNvGrpSpPr/>
          <p:nvPr/>
        </p:nvGrpSpPr>
        <p:grpSpPr>
          <a:xfrm rot="10800000">
            <a:off x="8434063" y="16262610"/>
            <a:ext cx="2442929" cy="5343627"/>
            <a:chOff x="1458206" y="381000"/>
            <a:chExt cx="4586963" cy="5343627"/>
          </a:xfrm>
          <a:solidFill>
            <a:schemeClr val="accent2">
              <a:lumMod val="20000"/>
              <a:lumOff val="80000"/>
            </a:schemeClr>
          </a:solidFill>
        </p:grpSpPr>
        <p:sp>
          <p:nvSpPr>
            <p:cNvPr id="338" name="Свободна форма: фигура 24">
              <a:extLst>
                <a:ext uri="{FF2B5EF4-FFF2-40B4-BE49-F238E27FC236}">
                  <a16:creationId xmlns:a16="http://schemas.microsoft.com/office/drawing/2014/main" id="{CA77D063-218C-4D86-BA5B-C02C7436C8BF}"/>
                </a:ext>
              </a:extLst>
            </p:cNvPr>
            <p:cNvSpPr/>
            <p:nvPr/>
          </p:nvSpPr>
          <p:spPr>
            <a:xfrm>
              <a:off x="1458206" y="381000"/>
              <a:ext cx="4586963" cy="4814298"/>
            </a:xfrm>
            <a:custGeom>
              <a:avLst/>
              <a:gdLst>
                <a:gd name="connsiteX0" fmla="*/ 4586125 w 4586963"/>
                <a:gd name="connsiteY0" fmla="*/ 3774094 h 4814298"/>
                <a:gd name="connsiteX1" fmla="*/ 2283415 w 4586963"/>
                <a:gd name="connsiteY1" fmla="*/ 4814299 h 4814298"/>
                <a:gd name="connsiteX2" fmla="*/ 0 w 4586963"/>
                <a:gd name="connsiteY2" fmla="*/ 3774094 h 4814298"/>
                <a:gd name="connsiteX3" fmla="*/ 0 w 4586963"/>
                <a:gd name="connsiteY3" fmla="*/ 314578 h 4814298"/>
                <a:gd name="connsiteX4" fmla="*/ 314578 w 4586963"/>
                <a:gd name="connsiteY4" fmla="*/ 0 h 4814298"/>
                <a:gd name="connsiteX5" fmla="*/ 4272386 w 4586963"/>
                <a:gd name="connsiteY5" fmla="*/ 0 h 4814298"/>
                <a:gd name="connsiteX6" fmla="*/ 4586964 w 4586963"/>
                <a:gd name="connsiteY6" fmla="*/ 314578 h 4814298"/>
                <a:gd name="connsiteX7" fmla="*/ 4586964 w 4586963"/>
                <a:gd name="connsiteY7" fmla="*/ 3774094 h 4814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963" h="4814298">
                  <a:moveTo>
                    <a:pt x="4586125" y="3774094"/>
                  </a:moveTo>
                  <a:lnTo>
                    <a:pt x="2283415" y="4814299"/>
                  </a:lnTo>
                  <a:lnTo>
                    <a:pt x="0" y="3774094"/>
                  </a:lnTo>
                  <a:lnTo>
                    <a:pt x="0" y="314578"/>
                  </a:lnTo>
                  <a:cubicBezTo>
                    <a:pt x="0" y="140931"/>
                    <a:pt x="140931" y="0"/>
                    <a:pt x="314578" y="0"/>
                  </a:cubicBezTo>
                  <a:lnTo>
                    <a:pt x="4272386" y="0"/>
                  </a:lnTo>
                  <a:cubicBezTo>
                    <a:pt x="4446033" y="0"/>
                    <a:pt x="4586964" y="140931"/>
                    <a:pt x="4586964" y="314578"/>
                  </a:cubicBezTo>
                  <a:lnTo>
                    <a:pt x="4586964" y="3774094"/>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sp>
          <p:nvSpPr>
            <p:cNvPr id="339" name="Свободна форма: фигура 25">
              <a:extLst>
                <a:ext uri="{FF2B5EF4-FFF2-40B4-BE49-F238E27FC236}">
                  <a16:creationId xmlns:a16="http://schemas.microsoft.com/office/drawing/2014/main" id="{9DC2AE19-7871-43CB-AEFB-40D477646395}"/>
                </a:ext>
              </a:extLst>
            </p:cNvPr>
            <p:cNvSpPr/>
            <p:nvPr/>
          </p:nvSpPr>
          <p:spPr>
            <a:xfrm>
              <a:off x="3135955" y="5246469"/>
              <a:ext cx="1231467" cy="478158"/>
            </a:xfrm>
            <a:custGeom>
              <a:avLst/>
              <a:gdLst>
                <a:gd name="connsiteX0" fmla="*/ 613217 w 1231467"/>
                <a:gd name="connsiteY0" fmla="*/ 279345 h 478158"/>
                <a:gd name="connsiteX1" fmla="*/ 0 w 1231467"/>
                <a:gd name="connsiteY1" fmla="*/ 0 h 478158"/>
                <a:gd name="connsiteX2" fmla="*/ 0 w 1231467"/>
                <a:gd name="connsiteY2" fmla="*/ 198813 h 478158"/>
                <a:gd name="connsiteX3" fmla="*/ 613217 w 1231467"/>
                <a:gd name="connsiteY3" fmla="*/ 478158 h 478158"/>
                <a:gd name="connsiteX4" fmla="*/ 1231467 w 1231467"/>
                <a:gd name="connsiteY4" fmla="*/ 198813 h 478158"/>
                <a:gd name="connsiteX5" fmla="*/ 1231467 w 1231467"/>
                <a:gd name="connsiteY5" fmla="*/ 0 h 47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1467" h="478158">
                  <a:moveTo>
                    <a:pt x="613217" y="279345"/>
                  </a:moveTo>
                  <a:lnTo>
                    <a:pt x="0" y="0"/>
                  </a:lnTo>
                  <a:lnTo>
                    <a:pt x="0" y="198813"/>
                  </a:lnTo>
                  <a:lnTo>
                    <a:pt x="613217" y="478158"/>
                  </a:lnTo>
                  <a:lnTo>
                    <a:pt x="1231467" y="198813"/>
                  </a:lnTo>
                  <a:lnTo>
                    <a:pt x="1231467" y="0"/>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grpSp>
      <p:grpSp>
        <p:nvGrpSpPr>
          <p:cNvPr id="86" name="Графика 1">
            <a:extLst>
              <a:ext uri="{FF2B5EF4-FFF2-40B4-BE49-F238E27FC236}">
                <a16:creationId xmlns:a16="http://schemas.microsoft.com/office/drawing/2014/main" id="{7663B5C6-37D5-46E2-BEB3-3E32151FD5C1}"/>
              </a:ext>
            </a:extLst>
          </p:cNvPr>
          <p:cNvGrpSpPr/>
          <p:nvPr/>
        </p:nvGrpSpPr>
        <p:grpSpPr>
          <a:xfrm rot="16200000">
            <a:off x="2589665" y="7408819"/>
            <a:ext cx="3672202" cy="7350347"/>
            <a:chOff x="1458206" y="381000"/>
            <a:chExt cx="4586963" cy="5343627"/>
          </a:xfrm>
          <a:solidFill>
            <a:schemeClr val="accent6">
              <a:lumMod val="20000"/>
              <a:lumOff val="80000"/>
            </a:schemeClr>
          </a:solidFill>
        </p:grpSpPr>
        <p:sp>
          <p:nvSpPr>
            <p:cNvPr id="87" name="Свободна форма: фигура 24">
              <a:extLst>
                <a:ext uri="{FF2B5EF4-FFF2-40B4-BE49-F238E27FC236}">
                  <a16:creationId xmlns:a16="http://schemas.microsoft.com/office/drawing/2014/main" id="{B0C92D10-987E-4FAE-A197-B775E90F7245}"/>
                </a:ext>
              </a:extLst>
            </p:cNvPr>
            <p:cNvSpPr/>
            <p:nvPr/>
          </p:nvSpPr>
          <p:spPr>
            <a:xfrm>
              <a:off x="1458206" y="381000"/>
              <a:ext cx="4586963" cy="4814298"/>
            </a:xfrm>
            <a:custGeom>
              <a:avLst/>
              <a:gdLst>
                <a:gd name="connsiteX0" fmla="*/ 4586125 w 4586963"/>
                <a:gd name="connsiteY0" fmla="*/ 3774094 h 4814298"/>
                <a:gd name="connsiteX1" fmla="*/ 2283415 w 4586963"/>
                <a:gd name="connsiteY1" fmla="*/ 4814299 h 4814298"/>
                <a:gd name="connsiteX2" fmla="*/ 0 w 4586963"/>
                <a:gd name="connsiteY2" fmla="*/ 3774094 h 4814298"/>
                <a:gd name="connsiteX3" fmla="*/ 0 w 4586963"/>
                <a:gd name="connsiteY3" fmla="*/ 314578 h 4814298"/>
                <a:gd name="connsiteX4" fmla="*/ 314578 w 4586963"/>
                <a:gd name="connsiteY4" fmla="*/ 0 h 4814298"/>
                <a:gd name="connsiteX5" fmla="*/ 4272386 w 4586963"/>
                <a:gd name="connsiteY5" fmla="*/ 0 h 4814298"/>
                <a:gd name="connsiteX6" fmla="*/ 4586964 w 4586963"/>
                <a:gd name="connsiteY6" fmla="*/ 314578 h 4814298"/>
                <a:gd name="connsiteX7" fmla="*/ 4586964 w 4586963"/>
                <a:gd name="connsiteY7" fmla="*/ 3774094 h 4814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963" h="4814298">
                  <a:moveTo>
                    <a:pt x="4586125" y="3774094"/>
                  </a:moveTo>
                  <a:lnTo>
                    <a:pt x="2283415" y="4814299"/>
                  </a:lnTo>
                  <a:lnTo>
                    <a:pt x="0" y="3774094"/>
                  </a:lnTo>
                  <a:lnTo>
                    <a:pt x="0" y="314578"/>
                  </a:lnTo>
                  <a:cubicBezTo>
                    <a:pt x="0" y="140931"/>
                    <a:pt x="140931" y="0"/>
                    <a:pt x="314578" y="0"/>
                  </a:cubicBezTo>
                  <a:lnTo>
                    <a:pt x="4272386" y="0"/>
                  </a:lnTo>
                  <a:cubicBezTo>
                    <a:pt x="4446033" y="0"/>
                    <a:pt x="4586964" y="140931"/>
                    <a:pt x="4586964" y="314578"/>
                  </a:cubicBezTo>
                  <a:lnTo>
                    <a:pt x="4586964" y="3774094"/>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sp>
          <p:nvSpPr>
            <p:cNvPr id="88" name="Свободна форма: фигура 25">
              <a:extLst>
                <a:ext uri="{FF2B5EF4-FFF2-40B4-BE49-F238E27FC236}">
                  <a16:creationId xmlns:a16="http://schemas.microsoft.com/office/drawing/2014/main" id="{E13D0732-4FFB-4B5E-B729-31111247E336}"/>
                </a:ext>
              </a:extLst>
            </p:cNvPr>
            <p:cNvSpPr/>
            <p:nvPr/>
          </p:nvSpPr>
          <p:spPr>
            <a:xfrm>
              <a:off x="3135955" y="5246469"/>
              <a:ext cx="1231467" cy="478158"/>
            </a:xfrm>
            <a:custGeom>
              <a:avLst/>
              <a:gdLst>
                <a:gd name="connsiteX0" fmla="*/ 613217 w 1231467"/>
                <a:gd name="connsiteY0" fmla="*/ 279345 h 478158"/>
                <a:gd name="connsiteX1" fmla="*/ 0 w 1231467"/>
                <a:gd name="connsiteY1" fmla="*/ 0 h 478158"/>
                <a:gd name="connsiteX2" fmla="*/ 0 w 1231467"/>
                <a:gd name="connsiteY2" fmla="*/ 198813 h 478158"/>
                <a:gd name="connsiteX3" fmla="*/ 613217 w 1231467"/>
                <a:gd name="connsiteY3" fmla="*/ 478158 h 478158"/>
                <a:gd name="connsiteX4" fmla="*/ 1231467 w 1231467"/>
                <a:gd name="connsiteY4" fmla="*/ 198813 h 478158"/>
                <a:gd name="connsiteX5" fmla="*/ 1231467 w 1231467"/>
                <a:gd name="connsiteY5" fmla="*/ 0 h 47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1467" h="478158">
                  <a:moveTo>
                    <a:pt x="613217" y="279345"/>
                  </a:moveTo>
                  <a:lnTo>
                    <a:pt x="0" y="0"/>
                  </a:lnTo>
                  <a:lnTo>
                    <a:pt x="0" y="198813"/>
                  </a:lnTo>
                  <a:lnTo>
                    <a:pt x="613217" y="478158"/>
                  </a:lnTo>
                  <a:lnTo>
                    <a:pt x="1231467" y="198813"/>
                  </a:lnTo>
                  <a:lnTo>
                    <a:pt x="1231467" y="0"/>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grpSp>
      <p:grpSp>
        <p:nvGrpSpPr>
          <p:cNvPr id="89" name="Графика 1">
            <a:extLst>
              <a:ext uri="{FF2B5EF4-FFF2-40B4-BE49-F238E27FC236}">
                <a16:creationId xmlns:a16="http://schemas.microsoft.com/office/drawing/2014/main" id="{08FE6D2B-DA9B-4B7F-BDDC-9163012C1BAD}"/>
              </a:ext>
            </a:extLst>
          </p:cNvPr>
          <p:cNvGrpSpPr/>
          <p:nvPr/>
        </p:nvGrpSpPr>
        <p:grpSpPr>
          <a:xfrm rot="16200000">
            <a:off x="2634881" y="11460003"/>
            <a:ext cx="3672201" cy="7350346"/>
            <a:chOff x="6418469" y="381000"/>
            <a:chExt cx="4586962" cy="5343627"/>
          </a:xfrm>
          <a:solidFill>
            <a:schemeClr val="accent6">
              <a:lumMod val="20000"/>
              <a:lumOff val="80000"/>
            </a:schemeClr>
          </a:solidFill>
        </p:grpSpPr>
        <p:sp>
          <p:nvSpPr>
            <p:cNvPr id="90" name="Свободна форма: фигура 27">
              <a:extLst>
                <a:ext uri="{FF2B5EF4-FFF2-40B4-BE49-F238E27FC236}">
                  <a16:creationId xmlns:a16="http://schemas.microsoft.com/office/drawing/2014/main" id="{F11F45BA-BDAE-4A73-B4F5-7D6B42B01CCC}"/>
                </a:ext>
              </a:extLst>
            </p:cNvPr>
            <p:cNvSpPr/>
            <p:nvPr/>
          </p:nvSpPr>
          <p:spPr>
            <a:xfrm>
              <a:off x="6418469" y="381000"/>
              <a:ext cx="4586962" cy="4814298"/>
            </a:xfrm>
            <a:custGeom>
              <a:avLst/>
              <a:gdLst>
                <a:gd name="connsiteX0" fmla="*/ 4586124 w 4586962"/>
                <a:gd name="connsiteY0" fmla="*/ 3774094 h 4814298"/>
                <a:gd name="connsiteX1" fmla="*/ 2283415 w 4586962"/>
                <a:gd name="connsiteY1" fmla="*/ 4814299 h 4814298"/>
                <a:gd name="connsiteX2" fmla="*/ 0 w 4586962"/>
                <a:gd name="connsiteY2" fmla="*/ 3774094 h 4814298"/>
                <a:gd name="connsiteX3" fmla="*/ 0 w 4586962"/>
                <a:gd name="connsiteY3" fmla="*/ 314578 h 4814298"/>
                <a:gd name="connsiteX4" fmla="*/ 314578 w 4586962"/>
                <a:gd name="connsiteY4" fmla="*/ 0 h 4814298"/>
                <a:gd name="connsiteX5" fmla="*/ 4272385 w 4586962"/>
                <a:gd name="connsiteY5" fmla="*/ 0 h 4814298"/>
                <a:gd name="connsiteX6" fmla="*/ 4586963 w 4586962"/>
                <a:gd name="connsiteY6" fmla="*/ 314578 h 4814298"/>
                <a:gd name="connsiteX7" fmla="*/ 4586963 w 4586962"/>
                <a:gd name="connsiteY7" fmla="*/ 3774094 h 4814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962" h="4814298">
                  <a:moveTo>
                    <a:pt x="4586124" y="3774094"/>
                  </a:moveTo>
                  <a:lnTo>
                    <a:pt x="2283415" y="4814299"/>
                  </a:lnTo>
                  <a:lnTo>
                    <a:pt x="0" y="3774094"/>
                  </a:lnTo>
                  <a:lnTo>
                    <a:pt x="0" y="314578"/>
                  </a:lnTo>
                  <a:cubicBezTo>
                    <a:pt x="0" y="140931"/>
                    <a:pt x="140931" y="0"/>
                    <a:pt x="314578" y="0"/>
                  </a:cubicBezTo>
                  <a:lnTo>
                    <a:pt x="4272385" y="0"/>
                  </a:lnTo>
                  <a:cubicBezTo>
                    <a:pt x="4446033" y="0"/>
                    <a:pt x="4586963" y="140931"/>
                    <a:pt x="4586963" y="314578"/>
                  </a:cubicBezTo>
                  <a:lnTo>
                    <a:pt x="4586963" y="3774094"/>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sp>
          <p:nvSpPr>
            <p:cNvPr id="91" name="Свободна форма: фигура 28">
              <a:extLst>
                <a:ext uri="{FF2B5EF4-FFF2-40B4-BE49-F238E27FC236}">
                  <a16:creationId xmlns:a16="http://schemas.microsoft.com/office/drawing/2014/main" id="{5E48773F-AE4B-44A0-B96D-8DFE9C06CC73}"/>
                </a:ext>
              </a:extLst>
            </p:cNvPr>
            <p:cNvSpPr/>
            <p:nvPr/>
          </p:nvSpPr>
          <p:spPr>
            <a:xfrm>
              <a:off x="8095378" y="5246469"/>
              <a:ext cx="1231467" cy="478158"/>
            </a:xfrm>
            <a:custGeom>
              <a:avLst/>
              <a:gdLst>
                <a:gd name="connsiteX0" fmla="*/ 613217 w 1231467"/>
                <a:gd name="connsiteY0" fmla="*/ 279345 h 478158"/>
                <a:gd name="connsiteX1" fmla="*/ 0 w 1231467"/>
                <a:gd name="connsiteY1" fmla="*/ 0 h 478158"/>
                <a:gd name="connsiteX2" fmla="*/ 0 w 1231467"/>
                <a:gd name="connsiteY2" fmla="*/ 198813 h 478158"/>
                <a:gd name="connsiteX3" fmla="*/ 613217 w 1231467"/>
                <a:gd name="connsiteY3" fmla="*/ 478158 h 478158"/>
                <a:gd name="connsiteX4" fmla="*/ 1231467 w 1231467"/>
                <a:gd name="connsiteY4" fmla="*/ 198813 h 478158"/>
                <a:gd name="connsiteX5" fmla="*/ 1231467 w 1231467"/>
                <a:gd name="connsiteY5" fmla="*/ 0 h 47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1467" h="478158">
                  <a:moveTo>
                    <a:pt x="613217" y="279345"/>
                  </a:moveTo>
                  <a:lnTo>
                    <a:pt x="0" y="0"/>
                  </a:lnTo>
                  <a:lnTo>
                    <a:pt x="0" y="198813"/>
                  </a:lnTo>
                  <a:lnTo>
                    <a:pt x="613217" y="478158"/>
                  </a:lnTo>
                  <a:lnTo>
                    <a:pt x="1231467" y="198813"/>
                  </a:lnTo>
                  <a:lnTo>
                    <a:pt x="1231467" y="0"/>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grpSp>
      <p:grpSp>
        <p:nvGrpSpPr>
          <p:cNvPr id="92" name="Графика 1">
            <a:extLst>
              <a:ext uri="{FF2B5EF4-FFF2-40B4-BE49-F238E27FC236}">
                <a16:creationId xmlns:a16="http://schemas.microsoft.com/office/drawing/2014/main" id="{1927002F-6DB2-4615-82C1-3CD4C721219C}"/>
              </a:ext>
            </a:extLst>
          </p:cNvPr>
          <p:cNvGrpSpPr/>
          <p:nvPr/>
        </p:nvGrpSpPr>
        <p:grpSpPr>
          <a:xfrm rot="16200000">
            <a:off x="2573179" y="15504378"/>
            <a:ext cx="3611973" cy="7350346"/>
            <a:chOff x="11377892" y="381000"/>
            <a:chExt cx="4586963" cy="5343627"/>
          </a:xfrm>
          <a:solidFill>
            <a:schemeClr val="accent6">
              <a:lumMod val="20000"/>
              <a:lumOff val="80000"/>
            </a:schemeClr>
          </a:solidFill>
        </p:grpSpPr>
        <p:sp>
          <p:nvSpPr>
            <p:cNvPr id="93" name="Свободна форма: фигура 30">
              <a:extLst>
                <a:ext uri="{FF2B5EF4-FFF2-40B4-BE49-F238E27FC236}">
                  <a16:creationId xmlns:a16="http://schemas.microsoft.com/office/drawing/2014/main" id="{E468FE20-FA51-48F9-8935-4A0C37A206C1}"/>
                </a:ext>
              </a:extLst>
            </p:cNvPr>
            <p:cNvSpPr/>
            <p:nvPr/>
          </p:nvSpPr>
          <p:spPr>
            <a:xfrm>
              <a:off x="11377892" y="381000"/>
              <a:ext cx="4586963" cy="4814298"/>
            </a:xfrm>
            <a:custGeom>
              <a:avLst/>
              <a:gdLst>
                <a:gd name="connsiteX0" fmla="*/ 4586125 w 4586963"/>
                <a:gd name="connsiteY0" fmla="*/ 3774094 h 4814298"/>
                <a:gd name="connsiteX1" fmla="*/ 2283416 w 4586963"/>
                <a:gd name="connsiteY1" fmla="*/ 4814299 h 4814298"/>
                <a:gd name="connsiteX2" fmla="*/ 0 w 4586963"/>
                <a:gd name="connsiteY2" fmla="*/ 3774094 h 4814298"/>
                <a:gd name="connsiteX3" fmla="*/ 0 w 4586963"/>
                <a:gd name="connsiteY3" fmla="*/ 314578 h 4814298"/>
                <a:gd name="connsiteX4" fmla="*/ 314578 w 4586963"/>
                <a:gd name="connsiteY4" fmla="*/ 0 h 4814298"/>
                <a:gd name="connsiteX5" fmla="*/ 4272386 w 4586963"/>
                <a:gd name="connsiteY5" fmla="*/ 0 h 4814298"/>
                <a:gd name="connsiteX6" fmla="*/ 4586964 w 4586963"/>
                <a:gd name="connsiteY6" fmla="*/ 314578 h 4814298"/>
                <a:gd name="connsiteX7" fmla="*/ 4586964 w 4586963"/>
                <a:gd name="connsiteY7" fmla="*/ 3774094 h 4814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963" h="4814298">
                  <a:moveTo>
                    <a:pt x="4586125" y="3774094"/>
                  </a:moveTo>
                  <a:lnTo>
                    <a:pt x="2283416" y="4814299"/>
                  </a:lnTo>
                  <a:lnTo>
                    <a:pt x="0" y="3774094"/>
                  </a:lnTo>
                  <a:lnTo>
                    <a:pt x="0" y="314578"/>
                  </a:lnTo>
                  <a:cubicBezTo>
                    <a:pt x="0" y="140931"/>
                    <a:pt x="140931" y="0"/>
                    <a:pt x="314578" y="0"/>
                  </a:cubicBezTo>
                  <a:lnTo>
                    <a:pt x="4272386" y="0"/>
                  </a:lnTo>
                  <a:cubicBezTo>
                    <a:pt x="4446033" y="0"/>
                    <a:pt x="4586964" y="140931"/>
                    <a:pt x="4586964" y="314578"/>
                  </a:cubicBezTo>
                  <a:lnTo>
                    <a:pt x="4586964" y="3774094"/>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sp>
          <p:nvSpPr>
            <p:cNvPr id="94" name="Свободна форма: фигура 741">
              <a:extLst>
                <a:ext uri="{FF2B5EF4-FFF2-40B4-BE49-F238E27FC236}">
                  <a16:creationId xmlns:a16="http://schemas.microsoft.com/office/drawing/2014/main" id="{28375D3B-C7CE-4AA0-A533-1E9FBADA41E1}"/>
                </a:ext>
              </a:extLst>
            </p:cNvPr>
            <p:cNvSpPr/>
            <p:nvPr/>
          </p:nvSpPr>
          <p:spPr>
            <a:xfrm>
              <a:off x="13055640" y="5246469"/>
              <a:ext cx="1230628" cy="478158"/>
            </a:xfrm>
            <a:custGeom>
              <a:avLst/>
              <a:gdLst>
                <a:gd name="connsiteX0" fmla="*/ 612378 w 1230628"/>
                <a:gd name="connsiteY0" fmla="*/ 279345 h 478158"/>
                <a:gd name="connsiteX1" fmla="*/ 0 w 1230628"/>
                <a:gd name="connsiteY1" fmla="*/ 0 h 478158"/>
                <a:gd name="connsiteX2" fmla="*/ 0 w 1230628"/>
                <a:gd name="connsiteY2" fmla="*/ 198813 h 478158"/>
                <a:gd name="connsiteX3" fmla="*/ 612378 w 1230628"/>
                <a:gd name="connsiteY3" fmla="*/ 478158 h 478158"/>
                <a:gd name="connsiteX4" fmla="*/ 1230629 w 1230628"/>
                <a:gd name="connsiteY4" fmla="*/ 198813 h 478158"/>
                <a:gd name="connsiteX5" fmla="*/ 1230629 w 1230628"/>
                <a:gd name="connsiteY5" fmla="*/ 0 h 47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0628" h="478158">
                  <a:moveTo>
                    <a:pt x="612378" y="279345"/>
                  </a:moveTo>
                  <a:lnTo>
                    <a:pt x="0" y="0"/>
                  </a:lnTo>
                  <a:lnTo>
                    <a:pt x="0" y="198813"/>
                  </a:lnTo>
                  <a:lnTo>
                    <a:pt x="612378" y="478158"/>
                  </a:lnTo>
                  <a:lnTo>
                    <a:pt x="1230629" y="198813"/>
                  </a:lnTo>
                  <a:lnTo>
                    <a:pt x="1230629" y="0"/>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grpSp>
      <p:sp>
        <p:nvSpPr>
          <p:cNvPr id="95" name="TextBox 94">
            <a:extLst>
              <a:ext uri="{FF2B5EF4-FFF2-40B4-BE49-F238E27FC236}">
                <a16:creationId xmlns:a16="http://schemas.microsoft.com/office/drawing/2014/main" id="{D821B75B-EB1C-43F7-B785-CE9A42ECB0EE}"/>
              </a:ext>
            </a:extLst>
          </p:cNvPr>
          <p:cNvSpPr txBox="1"/>
          <p:nvPr/>
        </p:nvSpPr>
        <p:spPr>
          <a:xfrm>
            <a:off x="1372753" y="8841412"/>
            <a:ext cx="3322687" cy="919401"/>
          </a:xfrm>
          <a:prstGeom prst="roundRect">
            <a:avLst/>
          </a:prstGeom>
          <a:solidFill>
            <a:schemeClr val="accent6">
              <a:lumMod val="40000"/>
              <a:lumOff val="60000"/>
            </a:schemeClr>
          </a:solidFill>
        </p:spPr>
        <p:txBody>
          <a:bodyPr wrap="square" rtlCol="0">
            <a:spAutoFit/>
          </a:bodyPr>
          <a:lstStyle/>
          <a:p>
            <a:pPr algn="ctr"/>
            <a:r>
              <a:rPr lang="en-US" sz="4800" b="1">
                <a:latin typeface="Arial" panose="020B0604020202020204" pitchFamily="34" charset="0"/>
                <a:cs typeface="Arial" panose="020B0604020202020204" pitchFamily="34" charset="0"/>
              </a:rPr>
              <a:t>Key Goals</a:t>
            </a:r>
          </a:p>
        </p:txBody>
      </p:sp>
      <p:sp>
        <p:nvSpPr>
          <p:cNvPr id="2" name="Rectangle: Rounded Corners 1">
            <a:extLst>
              <a:ext uri="{FF2B5EF4-FFF2-40B4-BE49-F238E27FC236}">
                <a16:creationId xmlns:a16="http://schemas.microsoft.com/office/drawing/2014/main" id="{C5690A62-3BF6-4234-AC0D-7F3A56169B2A}"/>
              </a:ext>
            </a:extLst>
          </p:cNvPr>
          <p:cNvSpPr/>
          <p:nvPr/>
        </p:nvSpPr>
        <p:spPr>
          <a:xfrm>
            <a:off x="8278682" y="4084851"/>
            <a:ext cx="16582064" cy="3227655"/>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2" name="Group 111">
            <a:extLst>
              <a:ext uri="{FF2B5EF4-FFF2-40B4-BE49-F238E27FC236}">
                <a16:creationId xmlns:a16="http://schemas.microsoft.com/office/drawing/2014/main" id="{FC1FF40B-24B1-40EB-B8A7-D0E9CE0AFF21}"/>
              </a:ext>
            </a:extLst>
          </p:cNvPr>
          <p:cNvGrpSpPr/>
          <p:nvPr/>
        </p:nvGrpSpPr>
        <p:grpSpPr>
          <a:xfrm>
            <a:off x="8814177" y="4672846"/>
            <a:ext cx="15314717" cy="2164151"/>
            <a:chOff x="243418" y="4237851"/>
            <a:chExt cx="11962440" cy="1432688"/>
          </a:xfrm>
        </p:grpSpPr>
        <p:grpSp>
          <p:nvGrpSpPr>
            <p:cNvPr id="113" name="Group 112">
              <a:extLst>
                <a:ext uri="{FF2B5EF4-FFF2-40B4-BE49-F238E27FC236}">
                  <a16:creationId xmlns:a16="http://schemas.microsoft.com/office/drawing/2014/main" id="{B7E7276E-A85B-449A-BE45-82170E7AFCF9}"/>
                </a:ext>
              </a:extLst>
            </p:cNvPr>
            <p:cNvGrpSpPr/>
            <p:nvPr/>
          </p:nvGrpSpPr>
          <p:grpSpPr>
            <a:xfrm>
              <a:off x="243418" y="4237851"/>
              <a:ext cx="11962440" cy="1432688"/>
              <a:chOff x="126963" y="2581546"/>
              <a:chExt cx="11962440" cy="1432688"/>
            </a:xfrm>
          </p:grpSpPr>
          <p:grpSp>
            <p:nvGrpSpPr>
              <p:cNvPr id="115" name="Group 114">
                <a:extLst>
                  <a:ext uri="{FF2B5EF4-FFF2-40B4-BE49-F238E27FC236}">
                    <a16:creationId xmlns:a16="http://schemas.microsoft.com/office/drawing/2014/main" id="{E14CB652-C579-401F-AAD1-6782B219D4C0}"/>
                  </a:ext>
                </a:extLst>
              </p:cNvPr>
              <p:cNvGrpSpPr/>
              <p:nvPr/>
            </p:nvGrpSpPr>
            <p:grpSpPr>
              <a:xfrm>
                <a:off x="126963" y="2581546"/>
                <a:ext cx="11449816" cy="1417521"/>
                <a:chOff x="1580509" y="2616828"/>
                <a:chExt cx="9253352" cy="1164024"/>
              </a:xfrm>
            </p:grpSpPr>
            <p:grpSp>
              <p:nvGrpSpPr>
                <p:cNvPr id="118" name="Group 117">
                  <a:extLst>
                    <a:ext uri="{FF2B5EF4-FFF2-40B4-BE49-F238E27FC236}">
                      <a16:creationId xmlns:a16="http://schemas.microsoft.com/office/drawing/2014/main" id="{CAAB8192-18D1-4600-A488-FA32D85518CD}"/>
                    </a:ext>
                  </a:extLst>
                </p:cNvPr>
                <p:cNvGrpSpPr/>
                <p:nvPr/>
              </p:nvGrpSpPr>
              <p:grpSpPr>
                <a:xfrm>
                  <a:off x="1940369" y="2922719"/>
                  <a:ext cx="8893492" cy="582347"/>
                  <a:chOff x="1137760" y="389467"/>
                  <a:chExt cx="6602717" cy="669733"/>
                </a:xfrm>
              </p:grpSpPr>
              <p:cxnSp>
                <p:nvCxnSpPr>
                  <p:cNvPr id="133" name="Straight Connector 132">
                    <a:extLst>
                      <a:ext uri="{FF2B5EF4-FFF2-40B4-BE49-F238E27FC236}">
                        <a16:creationId xmlns:a16="http://schemas.microsoft.com/office/drawing/2014/main" id="{6AEEF914-6F64-42A5-AFA0-993FA774A30E}"/>
                      </a:ext>
                    </a:extLst>
                  </p:cNvPr>
                  <p:cNvCxnSpPr>
                    <a:cxnSpLocks/>
                  </p:cNvCxnSpPr>
                  <p:nvPr/>
                </p:nvCxnSpPr>
                <p:spPr>
                  <a:xfrm>
                    <a:off x="1137760" y="719565"/>
                    <a:ext cx="6602717" cy="981"/>
                  </a:xfrm>
                  <a:prstGeom prst="line">
                    <a:avLst/>
                  </a:prstGeom>
                  <a:ln w="762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01753928-DB64-40A1-B3E8-A7E6E39D3559}"/>
                      </a:ext>
                    </a:extLst>
                  </p:cNvPr>
                  <p:cNvCxnSpPr>
                    <a:cxnSpLocks/>
                  </p:cNvCxnSpPr>
                  <p:nvPr/>
                </p:nvCxnSpPr>
                <p:spPr>
                  <a:xfrm flipV="1">
                    <a:off x="1645920" y="38946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1D1BA52C-10D3-4CFB-838C-7C3735806A2B}"/>
                      </a:ext>
                    </a:extLst>
                  </p:cNvPr>
                  <p:cNvCxnSpPr>
                    <a:cxnSpLocks/>
                  </p:cNvCxnSpPr>
                  <p:nvPr/>
                </p:nvCxnSpPr>
                <p:spPr>
                  <a:xfrm flipV="1">
                    <a:off x="2691554" y="72021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9B49498D-F362-450B-8DF3-56D9A6C10DAF}"/>
                      </a:ext>
                    </a:extLst>
                  </p:cNvPr>
                  <p:cNvCxnSpPr>
                    <a:cxnSpLocks/>
                  </p:cNvCxnSpPr>
                  <p:nvPr/>
                </p:nvCxnSpPr>
                <p:spPr>
                  <a:xfrm flipV="1">
                    <a:off x="3818484" y="38946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4B7B8B7C-CA01-48B1-9640-13FC71DC831A}"/>
                      </a:ext>
                    </a:extLst>
                  </p:cNvPr>
                  <p:cNvCxnSpPr>
                    <a:cxnSpLocks/>
                  </p:cNvCxnSpPr>
                  <p:nvPr/>
                </p:nvCxnSpPr>
                <p:spPr>
                  <a:xfrm flipV="1">
                    <a:off x="5092540" y="729102"/>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3EA33DDA-CE2D-4EDF-B1FC-418522340C67}"/>
                      </a:ext>
                    </a:extLst>
                  </p:cNvPr>
                  <p:cNvCxnSpPr>
                    <a:cxnSpLocks/>
                  </p:cNvCxnSpPr>
                  <p:nvPr/>
                </p:nvCxnSpPr>
                <p:spPr>
                  <a:xfrm flipV="1">
                    <a:off x="6222633" y="38946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32" name="TextBox 131">
                  <a:extLst>
                    <a:ext uri="{FF2B5EF4-FFF2-40B4-BE49-F238E27FC236}">
                      <a16:creationId xmlns:a16="http://schemas.microsoft.com/office/drawing/2014/main" id="{52346E4A-04AE-4921-8C53-BB1E8FB85085}"/>
                    </a:ext>
                  </a:extLst>
                </p:cNvPr>
                <p:cNvSpPr txBox="1"/>
                <p:nvPr/>
              </p:nvSpPr>
              <p:spPr>
                <a:xfrm>
                  <a:off x="1580509" y="2616828"/>
                  <a:ext cx="1960990" cy="305150"/>
                </a:xfrm>
                <a:prstGeom prst="roundRect">
                  <a:avLst/>
                </a:prstGeom>
                <a:solidFill>
                  <a:schemeClr val="accent6">
                    <a:lumMod val="20000"/>
                    <a:lumOff val="80000"/>
                  </a:schemeClr>
                </a:solidFill>
              </p:spPr>
              <p:txBody>
                <a:bodyPr wrap="square" rtlCol="0">
                  <a:spAutoFit/>
                </a:bodyPr>
                <a:lstStyle/>
                <a:p>
                  <a:pPr algn="ctr"/>
                  <a:r>
                    <a:rPr lang="en-US" sz="3200">
                      <a:latin typeface="Arial Black" panose="020B0A04020102020204" pitchFamily="34" charset="0"/>
                    </a:rPr>
                    <a:t>Mixing</a:t>
                  </a:r>
                </a:p>
              </p:txBody>
            </p:sp>
            <p:sp>
              <p:nvSpPr>
                <p:cNvPr id="130" name="TextBox 129">
                  <a:extLst>
                    <a:ext uri="{FF2B5EF4-FFF2-40B4-BE49-F238E27FC236}">
                      <a16:creationId xmlns:a16="http://schemas.microsoft.com/office/drawing/2014/main" id="{2051414A-5CE0-4DF1-8242-45C6E44B8F08}"/>
                    </a:ext>
                  </a:extLst>
                </p:cNvPr>
                <p:cNvSpPr txBox="1"/>
                <p:nvPr/>
              </p:nvSpPr>
              <p:spPr>
                <a:xfrm>
                  <a:off x="4539404" y="2661662"/>
                  <a:ext cx="1971254" cy="305150"/>
                </a:xfrm>
                <a:prstGeom prst="roundRect">
                  <a:avLst/>
                </a:prstGeom>
                <a:solidFill>
                  <a:schemeClr val="accent6">
                    <a:lumMod val="20000"/>
                    <a:lumOff val="80000"/>
                  </a:schemeClr>
                </a:solidFill>
              </p:spPr>
              <p:txBody>
                <a:bodyPr wrap="square" rtlCol="0">
                  <a:spAutoFit/>
                </a:bodyPr>
                <a:lstStyle/>
                <a:p>
                  <a:pPr algn="ctr"/>
                  <a:r>
                    <a:rPr lang="en-US" sz="3200">
                      <a:latin typeface="Arial Black" panose="020B0A04020102020204" pitchFamily="34" charset="0"/>
                    </a:rPr>
                    <a:t>Cutting</a:t>
                  </a:r>
                </a:p>
              </p:txBody>
            </p:sp>
            <p:sp>
              <p:nvSpPr>
                <p:cNvPr id="128" name="TextBox 127">
                  <a:extLst>
                    <a:ext uri="{FF2B5EF4-FFF2-40B4-BE49-F238E27FC236}">
                      <a16:creationId xmlns:a16="http://schemas.microsoft.com/office/drawing/2014/main" id="{A665FF05-89C5-460B-B9EF-2EB2EA6A9BFF}"/>
                    </a:ext>
                  </a:extLst>
                </p:cNvPr>
                <p:cNvSpPr txBox="1"/>
                <p:nvPr/>
              </p:nvSpPr>
              <p:spPr>
                <a:xfrm>
                  <a:off x="3089016" y="3475702"/>
                  <a:ext cx="1971254" cy="305150"/>
                </a:xfrm>
                <a:prstGeom prst="roundRect">
                  <a:avLst/>
                </a:prstGeom>
                <a:solidFill>
                  <a:schemeClr val="accent6">
                    <a:lumMod val="20000"/>
                    <a:lumOff val="80000"/>
                  </a:schemeClr>
                </a:solidFill>
              </p:spPr>
              <p:txBody>
                <a:bodyPr wrap="square" rtlCol="0">
                  <a:spAutoFit/>
                </a:bodyPr>
                <a:lstStyle/>
                <a:p>
                  <a:pPr algn="ctr"/>
                  <a:r>
                    <a:rPr lang="en-US" sz="3200">
                      <a:latin typeface="Arial Black" panose="020B0A04020102020204" pitchFamily="34" charset="0"/>
                    </a:rPr>
                    <a:t>Extruding</a:t>
                  </a:r>
                </a:p>
              </p:txBody>
            </p:sp>
            <p:sp>
              <p:nvSpPr>
                <p:cNvPr id="126" name="TextBox 125">
                  <a:extLst>
                    <a:ext uri="{FF2B5EF4-FFF2-40B4-BE49-F238E27FC236}">
                      <a16:creationId xmlns:a16="http://schemas.microsoft.com/office/drawing/2014/main" id="{422CF7B8-2553-4BAF-A316-C4C47C1A8C2A}"/>
                    </a:ext>
                  </a:extLst>
                </p:cNvPr>
                <p:cNvSpPr txBox="1"/>
                <p:nvPr/>
              </p:nvSpPr>
              <p:spPr>
                <a:xfrm>
                  <a:off x="7749318" y="2640228"/>
                  <a:ext cx="1971254" cy="337270"/>
                </a:xfrm>
                <a:prstGeom prst="roundRect">
                  <a:avLst/>
                </a:prstGeom>
                <a:solidFill>
                  <a:schemeClr val="accent4">
                    <a:lumMod val="40000"/>
                    <a:lumOff val="60000"/>
                  </a:schemeClr>
                </a:solidFill>
              </p:spPr>
              <p:txBody>
                <a:bodyPr wrap="square" rtlCol="0">
                  <a:spAutoFit/>
                </a:bodyPr>
                <a:lstStyle/>
                <a:p>
                  <a:pPr algn="ctr"/>
                  <a:r>
                    <a:rPr lang="en-US" sz="3600">
                      <a:latin typeface="Arial Black" panose="020B0A04020102020204" pitchFamily="34" charset="0"/>
                    </a:rPr>
                    <a:t>Handling</a:t>
                  </a:r>
                </a:p>
              </p:txBody>
            </p:sp>
          </p:grpSp>
          <p:sp>
            <p:nvSpPr>
              <p:cNvPr id="117" name="TextBox 116">
                <a:extLst>
                  <a:ext uri="{FF2B5EF4-FFF2-40B4-BE49-F238E27FC236}">
                    <a16:creationId xmlns:a16="http://schemas.microsoft.com/office/drawing/2014/main" id="{34AC3210-6A86-48E4-8398-EE474979A067}"/>
                  </a:ext>
                </a:extLst>
              </p:cNvPr>
              <p:cNvSpPr txBox="1"/>
              <p:nvPr/>
            </p:nvSpPr>
            <p:spPr>
              <a:xfrm>
                <a:off x="9650233" y="3642630"/>
                <a:ext cx="2439170" cy="371604"/>
              </a:xfrm>
              <a:prstGeom prst="roundRect">
                <a:avLst/>
              </a:prstGeom>
              <a:solidFill>
                <a:schemeClr val="accent6">
                  <a:lumMod val="20000"/>
                  <a:lumOff val="80000"/>
                </a:schemeClr>
              </a:solidFill>
            </p:spPr>
            <p:txBody>
              <a:bodyPr wrap="square" lIns="91440" tIns="45720" rIns="91440" bIns="45720" rtlCol="0" anchor="t">
                <a:spAutoFit/>
              </a:bodyPr>
              <a:lstStyle/>
              <a:p>
                <a:pPr algn="ctr"/>
                <a:r>
                  <a:rPr lang="en-US" sz="3200">
                    <a:latin typeface="Arial Black"/>
                  </a:rPr>
                  <a:t>Finishing</a:t>
                </a:r>
                <a:endParaRPr lang="en-US" sz="3200">
                  <a:latin typeface="Arial Black" panose="020B0A04020102020204" pitchFamily="34" charset="0"/>
                </a:endParaRPr>
              </a:p>
            </p:txBody>
          </p:sp>
        </p:grpSp>
        <p:sp>
          <p:nvSpPr>
            <p:cNvPr id="114" name="TextBox 113">
              <a:extLst>
                <a:ext uri="{FF2B5EF4-FFF2-40B4-BE49-F238E27FC236}">
                  <a16:creationId xmlns:a16="http://schemas.microsoft.com/office/drawing/2014/main" id="{83065156-CF8F-43BD-BE1E-523FDCF619BC}"/>
                </a:ext>
              </a:extLst>
            </p:cNvPr>
            <p:cNvSpPr txBox="1"/>
            <p:nvPr/>
          </p:nvSpPr>
          <p:spPr>
            <a:xfrm>
              <a:off x="6151952" y="5291156"/>
              <a:ext cx="2439170" cy="371604"/>
            </a:xfrm>
            <a:prstGeom prst="roundRect">
              <a:avLst/>
            </a:prstGeom>
            <a:solidFill>
              <a:schemeClr val="accent6">
                <a:lumMod val="20000"/>
                <a:lumOff val="80000"/>
              </a:schemeClr>
            </a:solidFill>
          </p:spPr>
          <p:txBody>
            <a:bodyPr wrap="square" rtlCol="0">
              <a:spAutoFit/>
            </a:bodyPr>
            <a:lstStyle/>
            <a:p>
              <a:pPr algn="ctr"/>
              <a:r>
                <a:rPr lang="en-US" sz="3200">
                  <a:latin typeface="Arial Black" panose="020B0A04020102020204" pitchFamily="34" charset="0"/>
                </a:rPr>
                <a:t>Firing</a:t>
              </a:r>
            </a:p>
          </p:txBody>
        </p:sp>
      </p:grpSp>
      <p:cxnSp>
        <p:nvCxnSpPr>
          <p:cNvPr id="139" name="Straight Connector 138">
            <a:extLst>
              <a:ext uri="{FF2B5EF4-FFF2-40B4-BE49-F238E27FC236}">
                <a16:creationId xmlns:a16="http://schemas.microsoft.com/office/drawing/2014/main" id="{BFF88CB7-75F2-4831-9E5D-9A7C343A8D14}"/>
              </a:ext>
            </a:extLst>
          </p:cNvPr>
          <p:cNvCxnSpPr>
            <a:cxnSpLocks/>
          </p:cNvCxnSpPr>
          <p:nvPr/>
        </p:nvCxnSpPr>
        <p:spPr>
          <a:xfrm flipV="1">
            <a:off x="22462296" y="5702389"/>
            <a:ext cx="0" cy="608561"/>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10" name="Group 209">
            <a:extLst>
              <a:ext uri="{FF2B5EF4-FFF2-40B4-BE49-F238E27FC236}">
                <a16:creationId xmlns:a16="http://schemas.microsoft.com/office/drawing/2014/main" id="{D162F9D2-8C37-4C2C-8E19-595EF938677F}"/>
              </a:ext>
            </a:extLst>
          </p:cNvPr>
          <p:cNvGrpSpPr/>
          <p:nvPr/>
        </p:nvGrpSpPr>
        <p:grpSpPr>
          <a:xfrm>
            <a:off x="1318827" y="18616455"/>
            <a:ext cx="1619017" cy="1816116"/>
            <a:chOff x="15440077" y="6251474"/>
            <a:chExt cx="1752115" cy="1864808"/>
          </a:xfrm>
        </p:grpSpPr>
        <p:grpSp>
          <p:nvGrpSpPr>
            <p:cNvPr id="211" name="Group 210">
              <a:extLst>
                <a:ext uri="{FF2B5EF4-FFF2-40B4-BE49-F238E27FC236}">
                  <a16:creationId xmlns:a16="http://schemas.microsoft.com/office/drawing/2014/main" id="{7D2C0D45-3F07-4A39-8A31-C62D09F57133}"/>
                </a:ext>
              </a:extLst>
            </p:cNvPr>
            <p:cNvGrpSpPr/>
            <p:nvPr/>
          </p:nvGrpSpPr>
          <p:grpSpPr>
            <a:xfrm>
              <a:off x="15440077" y="6251474"/>
              <a:ext cx="1752115" cy="1864808"/>
              <a:chOff x="15440077" y="6251474"/>
              <a:chExt cx="1752115" cy="1864808"/>
            </a:xfrm>
          </p:grpSpPr>
          <p:grpSp>
            <p:nvGrpSpPr>
              <p:cNvPr id="213" name="Group 212">
                <a:extLst>
                  <a:ext uri="{FF2B5EF4-FFF2-40B4-BE49-F238E27FC236}">
                    <a16:creationId xmlns:a16="http://schemas.microsoft.com/office/drawing/2014/main" id="{45030B0D-9D42-4E5D-AD58-6D1AFC8ADE1F}"/>
                  </a:ext>
                </a:extLst>
              </p:cNvPr>
              <p:cNvGrpSpPr/>
              <p:nvPr/>
            </p:nvGrpSpPr>
            <p:grpSpPr>
              <a:xfrm>
                <a:off x="15440077" y="6251474"/>
                <a:ext cx="1752115" cy="1864808"/>
                <a:chOff x="6642100" y="356550"/>
                <a:chExt cx="1631950" cy="1663612"/>
              </a:xfrm>
            </p:grpSpPr>
            <p:sp>
              <p:nvSpPr>
                <p:cNvPr id="222" name="Oval 221">
                  <a:extLst>
                    <a:ext uri="{FF2B5EF4-FFF2-40B4-BE49-F238E27FC236}">
                      <a16:creationId xmlns:a16="http://schemas.microsoft.com/office/drawing/2014/main" id="{44C3548F-2BDF-46CB-A63C-69CBC2695413}"/>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23" name="Rectangle 222">
                  <a:extLst>
                    <a:ext uri="{FF2B5EF4-FFF2-40B4-BE49-F238E27FC236}">
                      <a16:creationId xmlns:a16="http://schemas.microsoft.com/office/drawing/2014/main" id="{EC885B6D-62BF-4620-AF1C-F2C1634F1FA3}"/>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24" name="Oval 223">
                  <a:extLst>
                    <a:ext uri="{FF2B5EF4-FFF2-40B4-BE49-F238E27FC236}">
                      <a16:creationId xmlns:a16="http://schemas.microsoft.com/office/drawing/2014/main" id="{2318605E-A728-44AD-84B6-D8B0E04E09C6}"/>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225" name="Straight Connector 224">
                  <a:extLst>
                    <a:ext uri="{FF2B5EF4-FFF2-40B4-BE49-F238E27FC236}">
                      <a16:creationId xmlns:a16="http://schemas.microsoft.com/office/drawing/2014/main" id="{3D79C1C2-1282-4922-B508-FEFFD88CEFF7}"/>
                    </a:ext>
                  </a:extLst>
                </p:cNvPr>
                <p:cNvCxnSpPr>
                  <a:stCxn id="224" idx="2"/>
                  <a:endCxn id="224"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6" name="Straight Connector 225">
                  <a:extLst>
                    <a:ext uri="{FF2B5EF4-FFF2-40B4-BE49-F238E27FC236}">
                      <a16:creationId xmlns:a16="http://schemas.microsoft.com/office/drawing/2014/main" id="{961A67B5-2CD3-4AB0-9022-D36DD467A55C}"/>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7" name="Straight Connector 226">
                  <a:extLst>
                    <a:ext uri="{FF2B5EF4-FFF2-40B4-BE49-F238E27FC236}">
                      <a16:creationId xmlns:a16="http://schemas.microsoft.com/office/drawing/2014/main" id="{8FB974C3-FAF5-452C-8383-797FCF9A5C0D}"/>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8" name="Straight Connector 227">
                  <a:extLst>
                    <a:ext uri="{FF2B5EF4-FFF2-40B4-BE49-F238E27FC236}">
                      <a16:creationId xmlns:a16="http://schemas.microsoft.com/office/drawing/2014/main" id="{D60990CD-8E78-4C04-B33E-29E9C08DF749}"/>
                    </a:ext>
                  </a:extLst>
                </p:cNvPr>
                <p:cNvCxnSpPr>
                  <a:cxnSpLocks/>
                  <a:stCxn id="224"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9" name="Straight Connector 228">
                  <a:extLst>
                    <a:ext uri="{FF2B5EF4-FFF2-40B4-BE49-F238E27FC236}">
                      <a16:creationId xmlns:a16="http://schemas.microsoft.com/office/drawing/2014/main" id="{D1DEF347-6086-42F8-8A3D-1F6C03E859DC}"/>
                    </a:ext>
                  </a:extLst>
                </p:cNvPr>
                <p:cNvCxnSpPr>
                  <a:cxnSpLocks/>
                  <a:stCxn id="224" idx="1"/>
                  <a:endCxn id="224"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30" name="Straight Connector 229">
                  <a:extLst>
                    <a:ext uri="{FF2B5EF4-FFF2-40B4-BE49-F238E27FC236}">
                      <a16:creationId xmlns:a16="http://schemas.microsoft.com/office/drawing/2014/main" id="{362FF0EB-29B5-4B4E-8CFC-F87E90420BA2}"/>
                    </a:ext>
                  </a:extLst>
                </p:cNvPr>
                <p:cNvCxnSpPr>
                  <a:stCxn id="224" idx="1"/>
                  <a:endCxn id="224"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E215D14D-F210-49F3-9C58-18E160A3C03E}"/>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FDBC4A0D-123B-4B9C-A068-60F9B174E564}"/>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27F0DF05-8E39-4995-89F1-075A4DE9D803}"/>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868F05AF-9377-4EB7-AD5C-6866751FA730}"/>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BF2B535A-B739-46DF-B6F3-D67FF8ECCD6F}"/>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a:extLst>
                    <a:ext uri="{FF2B5EF4-FFF2-40B4-BE49-F238E27FC236}">
                      <a16:creationId xmlns:a16="http://schemas.microsoft.com/office/drawing/2014/main" id="{D1512D50-9B63-4C29-A551-AF157FA0A105}"/>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70DC2481-EAC8-4AD0-84AB-13F592E58E02}"/>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a:extLst>
                    <a:ext uri="{FF2B5EF4-FFF2-40B4-BE49-F238E27FC236}">
                      <a16:creationId xmlns:a16="http://schemas.microsoft.com/office/drawing/2014/main" id="{E2111926-F7FF-4E9E-BC65-662FE5BEDCA9}"/>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id="{229BCB62-ADB9-4EDD-9CF2-216B3C22BBD4}"/>
                    </a:ext>
                  </a:extLst>
                </p:cNvPr>
                <p:cNvCxnSpPr>
                  <a:cxnSpLocks/>
                  <a:endCxn id="224"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2C2BD453-5DD5-4CD7-8F62-FFE4D7E627C8}"/>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a:extLst>
                    <a:ext uri="{FF2B5EF4-FFF2-40B4-BE49-F238E27FC236}">
                      <a16:creationId xmlns:a16="http://schemas.microsoft.com/office/drawing/2014/main" id="{44FA7565-5C4F-42EA-A184-8AC0A101BAD5}"/>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214" name="Group 213">
                <a:extLst>
                  <a:ext uri="{FF2B5EF4-FFF2-40B4-BE49-F238E27FC236}">
                    <a16:creationId xmlns:a16="http://schemas.microsoft.com/office/drawing/2014/main" id="{5179D164-CDFB-4818-852A-48AE91B13335}"/>
                  </a:ext>
                </a:extLst>
              </p:cNvPr>
              <p:cNvGrpSpPr/>
              <p:nvPr/>
            </p:nvGrpSpPr>
            <p:grpSpPr>
              <a:xfrm rot="9249309">
                <a:off x="16486754" y="7116394"/>
                <a:ext cx="388683" cy="236227"/>
                <a:chOff x="1863763" y="3778184"/>
                <a:chExt cx="374106" cy="255696"/>
              </a:xfrm>
            </p:grpSpPr>
            <p:cxnSp>
              <p:nvCxnSpPr>
                <p:cNvPr id="219" name="Straight Connector 218">
                  <a:extLst>
                    <a:ext uri="{FF2B5EF4-FFF2-40B4-BE49-F238E27FC236}">
                      <a16:creationId xmlns:a16="http://schemas.microsoft.com/office/drawing/2014/main" id="{8457E279-A8D4-467F-A15F-F62AC0E7BBA2}"/>
                    </a:ext>
                  </a:extLst>
                </p:cNvPr>
                <p:cNvCxnSpPr/>
                <p:nvPr/>
              </p:nvCxnSpPr>
              <p:spPr>
                <a:xfrm flipV="1">
                  <a:off x="1932935" y="3785201"/>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777139EB-F4B4-4F60-9A06-4F36031762EF}"/>
                    </a:ext>
                  </a:extLst>
                </p:cNvPr>
                <p:cNvCxnSpPr>
                  <a:cxnSpLocks/>
                </p:cNvCxnSpPr>
                <p:nvPr/>
              </p:nvCxnSpPr>
              <p:spPr>
                <a:xfrm>
                  <a:off x="2058481" y="3778184"/>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4F52FF07-5C0D-489D-AED6-5F0A491FB78A}"/>
                    </a:ext>
                  </a:extLst>
                </p:cNvPr>
                <p:cNvCxnSpPr>
                  <a:cxnSpLocks/>
                </p:cNvCxnSpPr>
                <p:nvPr/>
              </p:nvCxnSpPr>
              <p:spPr>
                <a:xfrm flipH="1" flipV="1">
                  <a:off x="1863763" y="3832679"/>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215" name="Group 214">
                <a:extLst>
                  <a:ext uri="{FF2B5EF4-FFF2-40B4-BE49-F238E27FC236}">
                    <a16:creationId xmlns:a16="http://schemas.microsoft.com/office/drawing/2014/main" id="{A351E65B-C8BD-4BD6-8D46-CC2434D738B6}"/>
                  </a:ext>
                </a:extLst>
              </p:cNvPr>
              <p:cNvGrpSpPr/>
              <p:nvPr/>
            </p:nvGrpSpPr>
            <p:grpSpPr>
              <a:xfrm rot="1298966">
                <a:off x="15672800" y="7213416"/>
                <a:ext cx="437932" cy="205460"/>
                <a:chOff x="1863763" y="3351510"/>
                <a:chExt cx="375794" cy="249446"/>
              </a:xfrm>
            </p:grpSpPr>
            <p:cxnSp>
              <p:nvCxnSpPr>
                <p:cNvPr id="216" name="Straight Connector 215">
                  <a:extLst>
                    <a:ext uri="{FF2B5EF4-FFF2-40B4-BE49-F238E27FC236}">
                      <a16:creationId xmlns:a16="http://schemas.microsoft.com/office/drawing/2014/main" id="{59FBAF75-CC7D-4AF7-89E8-12A92E3146E7}"/>
                    </a:ext>
                  </a:extLst>
                </p:cNvPr>
                <p:cNvCxnSpPr/>
                <p:nvPr/>
              </p:nvCxnSpPr>
              <p:spPr>
                <a:xfrm flipV="1">
                  <a:off x="1932935" y="3352277"/>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a:extLst>
                    <a:ext uri="{FF2B5EF4-FFF2-40B4-BE49-F238E27FC236}">
                      <a16:creationId xmlns:a16="http://schemas.microsoft.com/office/drawing/2014/main" id="{88D80AA2-CC72-439A-91AF-4A73B3C073CB}"/>
                    </a:ext>
                  </a:extLst>
                </p:cNvPr>
                <p:cNvCxnSpPr>
                  <a:cxnSpLocks/>
                </p:cNvCxnSpPr>
                <p:nvPr/>
              </p:nvCxnSpPr>
              <p:spPr>
                <a:xfrm>
                  <a:off x="2060169" y="3351510"/>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C0F94140-966A-4F63-A56F-2E79BB2B5DC0}"/>
                    </a:ext>
                  </a:extLst>
                </p:cNvPr>
                <p:cNvCxnSpPr>
                  <a:cxnSpLocks/>
                </p:cNvCxnSpPr>
                <p:nvPr/>
              </p:nvCxnSpPr>
              <p:spPr>
                <a:xfrm flipH="1" flipV="1">
                  <a:off x="1863763" y="3399745"/>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cxnSp>
          <p:nvCxnSpPr>
            <p:cNvPr id="212" name="Straight Connector 211">
              <a:extLst>
                <a:ext uri="{FF2B5EF4-FFF2-40B4-BE49-F238E27FC236}">
                  <a16:creationId xmlns:a16="http://schemas.microsoft.com/office/drawing/2014/main" id="{44027DBF-3D3F-47AA-9824-936958974593}"/>
                </a:ext>
              </a:extLst>
            </p:cNvPr>
            <p:cNvCxnSpPr>
              <a:cxnSpLocks/>
            </p:cNvCxnSpPr>
            <p:nvPr/>
          </p:nvCxnSpPr>
          <p:spPr>
            <a:xfrm flipH="1" flipV="1">
              <a:off x="16535678" y="7282663"/>
              <a:ext cx="95257" cy="71747"/>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sp>
        <p:nvSpPr>
          <p:cNvPr id="145" name="TextBox 144">
            <a:extLst>
              <a:ext uri="{FF2B5EF4-FFF2-40B4-BE49-F238E27FC236}">
                <a16:creationId xmlns:a16="http://schemas.microsoft.com/office/drawing/2014/main" id="{670BE519-2C3D-45A5-884D-6B534E38AEDB}"/>
              </a:ext>
            </a:extLst>
          </p:cNvPr>
          <p:cNvSpPr txBox="1"/>
          <p:nvPr/>
        </p:nvSpPr>
        <p:spPr>
          <a:xfrm>
            <a:off x="8695593" y="3475185"/>
            <a:ext cx="6718583" cy="919401"/>
          </a:xfrm>
          <a:prstGeom prst="roundRect">
            <a:avLst/>
          </a:prstGeom>
          <a:solidFill>
            <a:schemeClr val="bg1">
              <a:lumMod val="85000"/>
            </a:schemeClr>
          </a:solidFill>
        </p:spPr>
        <p:txBody>
          <a:bodyPr wrap="square" rtlCol="0">
            <a:spAutoFit/>
          </a:bodyPr>
          <a:lstStyle/>
          <a:p>
            <a:pPr algn="ctr"/>
            <a:r>
              <a:rPr lang="en-US" sz="4800" b="1">
                <a:latin typeface="Arial" panose="020B0604020202020204" pitchFamily="34" charset="0"/>
                <a:cs typeface="Arial" panose="020B0604020202020204" pitchFamily="34" charset="0"/>
              </a:rPr>
              <a:t>Project Background</a:t>
            </a:r>
          </a:p>
        </p:txBody>
      </p:sp>
      <p:sp>
        <p:nvSpPr>
          <p:cNvPr id="4" name="TextBox 3">
            <a:extLst>
              <a:ext uri="{FF2B5EF4-FFF2-40B4-BE49-F238E27FC236}">
                <a16:creationId xmlns:a16="http://schemas.microsoft.com/office/drawing/2014/main" id="{7EC09EA8-D78A-4EAB-8488-328E0A9AD099}"/>
              </a:ext>
            </a:extLst>
          </p:cNvPr>
          <p:cNvSpPr txBox="1"/>
          <p:nvPr/>
        </p:nvSpPr>
        <p:spPr>
          <a:xfrm>
            <a:off x="1348821" y="9783891"/>
            <a:ext cx="5499066" cy="1200329"/>
          </a:xfrm>
          <a:prstGeom prst="rect">
            <a:avLst/>
          </a:prstGeom>
          <a:noFill/>
        </p:spPr>
        <p:txBody>
          <a:bodyPr wrap="square" rtlCol="0">
            <a:spAutoFit/>
          </a:bodyPr>
          <a:lstStyle/>
          <a:p>
            <a:r>
              <a:rPr lang="en-US" sz="3600">
                <a:latin typeface="Arial" panose="020B0604020202020204" pitchFamily="34" charset="0"/>
                <a:cs typeface="Arial" panose="020B0604020202020204" pitchFamily="34" charset="0"/>
              </a:rPr>
              <a:t>Implementable in Automated Manufacturing</a:t>
            </a:r>
          </a:p>
        </p:txBody>
      </p:sp>
      <p:sp>
        <p:nvSpPr>
          <p:cNvPr id="278" name="TextBox 277">
            <a:extLst>
              <a:ext uri="{FF2B5EF4-FFF2-40B4-BE49-F238E27FC236}">
                <a16:creationId xmlns:a16="http://schemas.microsoft.com/office/drawing/2014/main" id="{4DE8543B-4BB1-4C49-A278-C7717C5D0498}"/>
              </a:ext>
            </a:extLst>
          </p:cNvPr>
          <p:cNvSpPr txBox="1"/>
          <p:nvPr/>
        </p:nvSpPr>
        <p:spPr>
          <a:xfrm>
            <a:off x="1351615" y="13551160"/>
            <a:ext cx="4924957" cy="646331"/>
          </a:xfrm>
          <a:prstGeom prst="rect">
            <a:avLst/>
          </a:prstGeom>
          <a:noFill/>
        </p:spPr>
        <p:txBody>
          <a:bodyPr wrap="square" rtlCol="0">
            <a:spAutoFit/>
          </a:bodyPr>
          <a:lstStyle/>
          <a:p>
            <a:r>
              <a:rPr lang="en-US" sz="3600">
                <a:latin typeface="Arial" panose="020B0604020202020204" pitchFamily="34" charset="0"/>
                <a:cs typeface="Arial" panose="020B0604020202020204" pitchFamily="34" charset="0"/>
              </a:rPr>
              <a:t>Test with Samples</a:t>
            </a:r>
          </a:p>
        </p:txBody>
      </p:sp>
      <p:sp>
        <p:nvSpPr>
          <p:cNvPr id="185" name="TextBox 184">
            <a:extLst>
              <a:ext uri="{FF2B5EF4-FFF2-40B4-BE49-F238E27FC236}">
                <a16:creationId xmlns:a16="http://schemas.microsoft.com/office/drawing/2014/main" id="{12CCDD7B-0214-4EB9-9148-2B2791B893C4}"/>
              </a:ext>
            </a:extLst>
          </p:cNvPr>
          <p:cNvSpPr txBox="1"/>
          <p:nvPr/>
        </p:nvSpPr>
        <p:spPr>
          <a:xfrm>
            <a:off x="1085881" y="17623806"/>
            <a:ext cx="4924957" cy="646331"/>
          </a:xfrm>
          <a:prstGeom prst="rect">
            <a:avLst/>
          </a:prstGeom>
          <a:noFill/>
        </p:spPr>
        <p:txBody>
          <a:bodyPr wrap="square" rtlCol="0">
            <a:spAutoFit/>
          </a:bodyPr>
          <a:lstStyle/>
          <a:p>
            <a:r>
              <a:rPr lang="en-US" sz="3600">
                <a:latin typeface="Arial" panose="020B0604020202020204" pitchFamily="34" charset="0"/>
                <a:cs typeface="Arial" panose="020B0604020202020204" pitchFamily="34" charset="0"/>
              </a:rPr>
              <a:t>Eliminate Part Damage</a:t>
            </a:r>
          </a:p>
        </p:txBody>
      </p:sp>
      <p:grpSp>
        <p:nvGrpSpPr>
          <p:cNvPr id="186" name="Графика 1">
            <a:extLst>
              <a:ext uri="{FF2B5EF4-FFF2-40B4-BE49-F238E27FC236}">
                <a16:creationId xmlns:a16="http://schemas.microsoft.com/office/drawing/2014/main" id="{4513982D-03EE-41DE-AF72-813E69DAEB05}"/>
              </a:ext>
            </a:extLst>
          </p:cNvPr>
          <p:cNvGrpSpPr/>
          <p:nvPr/>
        </p:nvGrpSpPr>
        <p:grpSpPr>
          <a:xfrm rot="10800000">
            <a:off x="11063886" y="16271075"/>
            <a:ext cx="2442929" cy="5343627"/>
            <a:chOff x="1458206" y="381000"/>
            <a:chExt cx="4586963" cy="5343627"/>
          </a:xfrm>
          <a:solidFill>
            <a:schemeClr val="accent2">
              <a:lumMod val="20000"/>
              <a:lumOff val="80000"/>
            </a:schemeClr>
          </a:solidFill>
        </p:grpSpPr>
        <p:sp>
          <p:nvSpPr>
            <p:cNvPr id="187" name="Свободна форма: фигура 24">
              <a:extLst>
                <a:ext uri="{FF2B5EF4-FFF2-40B4-BE49-F238E27FC236}">
                  <a16:creationId xmlns:a16="http://schemas.microsoft.com/office/drawing/2014/main" id="{95E56631-726B-467C-A257-E5F0754FA626}"/>
                </a:ext>
              </a:extLst>
            </p:cNvPr>
            <p:cNvSpPr/>
            <p:nvPr/>
          </p:nvSpPr>
          <p:spPr>
            <a:xfrm>
              <a:off x="1458206" y="381000"/>
              <a:ext cx="4586963" cy="4814298"/>
            </a:xfrm>
            <a:custGeom>
              <a:avLst/>
              <a:gdLst>
                <a:gd name="connsiteX0" fmla="*/ 4586125 w 4586963"/>
                <a:gd name="connsiteY0" fmla="*/ 3774094 h 4814298"/>
                <a:gd name="connsiteX1" fmla="*/ 2283415 w 4586963"/>
                <a:gd name="connsiteY1" fmla="*/ 4814299 h 4814298"/>
                <a:gd name="connsiteX2" fmla="*/ 0 w 4586963"/>
                <a:gd name="connsiteY2" fmla="*/ 3774094 h 4814298"/>
                <a:gd name="connsiteX3" fmla="*/ 0 w 4586963"/>
                <a:gd name="connsiteY3" fmla="*/ 314578 h 4814298"/>
                <a:gd name="connsiteX4" fmla="*/ 314578 w 4586963"/>
                <a:gd name="connsiteY4" fmla="*/ 0 h 4814298"/>
                <a:gd name="connsiteX5" fmla="*/ 4272386 w 4586963"/>
                <a:gd name="connsiteY5" fmla="*/ 0 h 4814298"/>
                <a:gd name="connsiteX6" fmla="*/ 4586964 w 4586963"/>
                <a:gd name="connsiteY6" fmla="*/ 314578 h 4814298"/>
                <a:gd name="connsiteX7" fmla="*/ 4586964 w 4586963"/>
                <a:gd name="connsiteY7" fmla="*/ 3774094 h 4814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963" h="4814298">
                  <a:moveTo>
                    <a:pt x="4586125" y="3774094"/>
                  </a:moveTo>
                  <a:lnTo>
                    <a:pt x="2283415" y="4814299"/>
                  </a:lnTo>
                  <a:lnTo>
                    <a:pt x="0" y="3774094"/>
                  </a:lnTo>
                  <a:lnTo>
                    <a:pt x="0" y="314578"/>
                  </a:lnTo>
                  <a:cubicBezTo>
                    <a:pt x="0" y="140931"/>
                    <a:pt x="140931" y="0"/>
                    <a:pt x="314578" y="0"/>
                  </a:cubicBezTo>
                  <a:lnTo>
                    <a:pt x="4272386" y="0"/>
                  </a:lnTo>
                  <a:cubicBezTo>
                    <a:pt x="4446033" y="0"/>
                    <a:pt x="4586964" y="140931"/>
                    <a:pt x="4586964" y="314578"/>
                  </a:cubicBezTo>
                  <a:lnTo>
                    <a:pt x="4586964" y="3774094"/>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sp>
          <p:nvSpPr>
            <p:cNvPr id="188" name="Свободна форма: фигура 25">
              <a:extLst>
                <a:ext uri="{FF2B5EF4-FFF2-40B4-BE49-F238E27FC236}">
                  <a16:creationId xmlns:a16="http://schemas.microsoft.com/office/drawing/2014/main" id="{44382BE3-B9A5-4F7F-AC4F-4C68D87BBF80}"/>
                </a:ext>
              </a:extLst>
            </p:cNvPr>
            <p:cNvSpPr/>
            <p:nvPr/>
          </p:nvSpPr>
          <p:spPr>
            <a:xfrm>
              <a:off x="3135955" y="5246469"/>
              <a:ext cx="1231467" cy="478158"/>
            </a:xfrm>
            <a:custGeom>
              <a:avLst/>
              <a:gdLst>
                <a:gd name="connsiteX0" fmla="*/ 613217 w 1231467"/>
                <a:gd name="connsiteY0" fmla="*/ 279345 h 478158"/>
                <a:gd name="connsiteX1" fmla="*/ 0 w 1231467"/>
                <a:gd name="connsiteY1" fmla="*/ 0 h 478158"/>
                <a:gd name="connsiteX2" fmla="*/ 0 w 1231467"/>
                <a:gd name="connsiteY2" fmla="*/ 198813 h 478158"/>
                <a:gd name="connsiteX3" fmla="*/ 613217 w 1231467"/>
                <a:gd name="connsiteY3" fmla="*/ 478158 h 478158"/>
                <a:gd name="connsiteX4" fmla="*/ 1231467 w 1231467"/>
                <a:gd name="connsiteY4" fmla="*/ 198813 h 478158"/>
                <a:gd name="connsiteX5" fmla="*/ 1231467 w 1231467"/>
                <a:gd name="connsiteY5" fmla="*/ 0 h 47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1467" h="478158">
                  <a:moveTo>
                    <a:pt x="613217" y="279345"/>
                  </a:moveTo>
                  <a:lnTo>
                    <a:pt x="0" y="0"/>
                  </a:lnTo>
                  <a:lnTo>
                    <a:pt x="0" y="198813"/>
                  </a:lnTo>
                  <a:lnTo>
                    <a:pt x="613217" y="478158"/>
                  </a:lnTo>
                  <a:lnTo>
                    <a:pt x="1231467" y="198813"/>
                  </a:lnTo>
                  <a:lnTo>
                    <a:pt x="1231467" y="0"/>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grpSp>
      <p:grpSp>
        <p:nvGrpSpPr>
          <p:cNvPr id="279" name="Графика 1">
            <a:extLst>
              <a:ext uri="{FF2B5EF4-FFF2-40B4-BE49-F238E27FC236}">
                <a16:creationId xmlns:a16="http://schemas.microsoft.com/office/drawing/2014/main" id="{4FBD6CA7-8DB0-42D7-A224-03762710D748}"/>
              </a:ext>
            </a:extLst>
          </p:cNvPr>
          <p:cNvGrpSpPr/>
          <p:nvPr/>
        </p:nvGrpSpPr>
        <p:grpSpPr>
          <a:xfrm rot="10800000">
            <a:off x="13709230" y="16262610"/>
            <a:ext cx="2442929" cy="5343627"/>
            <a:chOff x="1458206" y="381000"/>
            <a:chExt cx="4586963" cy="5343627"/>
          </a:xfrm>
          <a:solidFill>
            <a:schemeClr val="accent2">
              <a:lumMod val="20000"/>
              <a:lumOff val="80000"/>
            </a:schemeClr>
          </a:solidFill>
        </p:grpSpPr>
        <p:sp>
          <p:nvSpPr>
            <p:cNvPr id="280" name="Свободна форма: фигура 24">
              <a:extLst>
                <a:ext uri="{FF2B5EF4-FFF2-40B4-BE49-F238E27FC236}">
                  <a16:creationId xmlns:a16="http://schemas.microsoft.com/office/drawing/2014/main" id="{2A6EB216-7F23-42C7-A127-30159D4CB2AE}"/>
                </a:ext>
              </a:extLst>
            </p:cNvPr>
            <p:cNvSpPr/>
            <p:nvPr/>
          </p:nvSpPr>
          <p:spPr>
            <a:xfrm>
              <a:off x="1458206" y="381000"/>
              <a:ext cx="4586963" cy="4814298"/>
            </a:xfrm>
            <a:custGeom>
              <a:avLst/>
              <a:gdLst>
                <a:gd name="connsiteX0" fmla="*/ 4586125 w 4586963"/>
                <a:gd name="connsiteY0" fmla="*/ 3774094 h 4814298"/>
                <a:gd name="connsiteX1" fmla="*/ 2283415 w 4586963"/>
                <a:gd name="connsiteY1" fmla="*/ 4814299 h 4814298"/>
                <a:gd name="connsiteX2" fmla="*/ 0 w 4586963"/>
                <a:gd name="connsiteY2" fmla="*/ 3774094 h 4814298"/>
                <a:gd name="connsiteX3" fmla="*/ 0 w 4586963"/>
                <a:gd name="connsiteY3" fmla="*/ 314578 h 4814298"/>
                <a:gd name="connsiteX4" fmla="*/ 314578 w 4586963"/>
                <a:gd name="connsiteY4" fmla="*/ 0 h 4814298"/>
                <a:gd name="connsiteX5" fmla="*/ 4272386 w 4586963"/>
                <a:gd name="connsiteY5" fmla="*/ 0 h 4814298"/>
                <a:gd name="connsiteX6" fmla="*/ 4586964 w 4586963"/>
                <a:gd name="connsiteY6" fmla="*/ 314578 h 4814298"/>
                <a:gd name="connsiteX7" fmla="*/ 4586964 w 4586963"/>
                <a:gd name="connsiteY7" fmla="*/ 3774094 h 4814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963" h="4814298">
                  <a:moveTo>
                    <a:pt x="4586125" y="3774094"/>
                  </a:moveTo>
                  <a:lnTo>
                    <a:pt x="2283415" y="4814299"/>
                  </a:lnTo>
                  <a:lnTo>
                    <a:pt x="0" y="3774094"/>
                  </a:lnTo>
                  <a:lnTo>
                    <a:pt x="0" y="314578"/>
                  </a:lnTo>
                  <a:cubicBezTo>
                    <a:pt x="0" y="140931"/>
                    <a:pt x="140931" y="0"/>
                    <a:pt x="314578" y="0"/>
                  </a:cubicBezTo>
                  <a:lnTo>
                    <a:pt x="4272386" y="0"/>
                  </a:lnTo>
                  <a:cubicBezTo>
                    <a:pt x="4446033" y="0"/>
                    <a:pt x="4586964" y="140931"/>
                    <a:pt x="4586964" y="314578"/>
                  </a:cubicBezTo>
                  <a:lnTo>
                    <a:pt x="4586964" y="3774094"/>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sp>
          <p:nvSpPr>
            <p:cNvPr id="281" name="Свободна форма: фигура 25">
              <a:extLst>
                <a:ext uri="{FF2B5EF4-FFF2-40B4-BE49-F238E27FC236}">
                  <a16:creationId xmlns:a16="http://schemas.microsoft.com/office/drawing/2014/main" id="{833801BB-1D55-4959-BA1D-5940D875A30E}"/>
                </a:ext>
              </a:extLst>
            </p:cNvPr>
            <p:cNvSpPr/>
            <p:nvPr/>
          </p:nvSpPr>
          <p:spPr>
            <a:xfrm>
              <a:off x="3135955" y="5246469"/>
              <a:ext cx="1231467" cy="478158"/>
            </a:xfrm>
            <a:custGeom>
              <a:avLst/>
              <a:gdLst>
                <a:gd name="connsiteX0" fmla="*/ 613217 w 1231467"/>
                <a:gd name="connsiteY0" fmla="*/ 279345 h 478158"/>
                <a:gd name="connsiteX1" fmla="*/ 0 w 1231467"/>
                <a:gd name="connsiteY1" fmla="*/ 0 h 478158"/>
                <a:gd name="connsiteX2" fmla="*/ 0 w 1231467"/>
                <a:gd name="connsiteY2" fmla="*/ 198813 h 478158"/>
                <a:gd name="connsiteX3" fmla="*/ 613217 w 1231467"/>
                <a:gd name="connsiteY3" fmla="*/ 478158 h 478158"/>
                <a:gd name="connsiteX4" fmla="*/ 1231467 w 1231467"/>
                <a:gd name="connsiteY4" fmla="*/ 198813 h 478158"/>
                <a:gd name="connsiteX5" fmla="*/ 1231467 w 1231467"/>
                <a:gd name="connsiteY5" fmla="*/ 0 h 47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1467" h="478158">
                  <a:moveTo>
                    <a:pt x="613217" y="279345"/>
                  </a:moveTo>
                  <a:lnTo>
                    <a:pt x="0" y="0"/>
                  </a:lnTo>
                  <a:lnTo>
                    <a:pt x="0" y="198813"/>
                  </a:lnTo>
                  <a:lnTo>
                    <a:pt x="613217" y="478158"/>
                  </a:lnTo>
                  <a:lnTo>
                    <a:pt x="1231467" y="198813"/>
                  </a:lnTo>
                  <a:lnTo>
                    <a:pt x="1231467" y="0"/>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grpSp>
      <p:grpSp>
        <p:nvGrpSpPr>
          <p:cNvPr id="282" name="Графика 1">
            <a:extLst>
              <a:ext uri="{FF2B5EF4-FFF2-40B4-BE49-F238E27FC236}">
                <a16:creationId xmlns:a16="http://schemas.microsoft.com/office/drawing/2014/main" id="{3E0526D0-FE09-47EC-B0F2-E0A25D4C31DC}"/>
              </a:ext>
            </a:extLst>
          </p:cNvPr>
          <p:cNvGrpSpPr/>
          <p:nvPr/>
        </p:nvGrpSpPr>
        <p:grpSpPr>
          <a:xfrm rot="10800000">
            <a:off x="16354568" y="16266879"/>
            <a:ext cx="2442929" cy="5343627"/>
            <a:chOff x="1458206" y="381000"/>
            <a:chExt cx="4586963" cy="5343627"/>
          </a:xfrm>
          <a:solidFill>
            <a:schemeClr val="accent2">
              <a:lumMod val="20000"/>
              <a:lumOff val="80000"/>
            </a:schemeClr>
          </a:solidFill>
        </p:grpSpPr>
        <p:sp>
          <p:nvSpPr>
            <p:cNvPr id="283" name="Свободна форма: фигура 24">
              <a:extLst>
                <a:ext uri="{FF2B5EF4-FFF2-40B4-BE49-F238E27FC236}">
                  <a16:creationId xmlns:a16="http://schemas.microsoft.com/office/drawing/2014/main" id="{DCFE1789-761F-4591-87FD-7DA5EC25172F}"/>
                </a:ext>
              </a:extLst>
            </p:cNvPr>
            <p:cNvSpPr/>
            <p:nvPr/>
          </p:nvSpPr>
          <p:spPr>
            <a:xfrm>
              <a:off x="1458206" y="381000"/>
              <a:ext cx="4586963" cy="4814298"/>
            </a:xfrm>
            <a:custGeom>
              <a:avLst/>
              <a:gdLst>
                <a:gd name="connsiteX0" fmla="*/ 4586125 w 4586963"/>
                <a:gd name="connsiteY0" fmla="*/ 3774094 h 4814298"/>
                <a:gd name="connsiteX1" fmla="*/ 2283415 w 4586963"/>
                <a:gd name="connsiteY1" fmla="*/ 4814299 h 4814298"/>
                <a:gd name="connsiteX2" fmla="*/ 0 w 4586963"/>
                <a:gd name="connsiteY2" fmla="*/ 3774094 h 4814298"/>
                <a:gd name="connsiteX3" fmla="*/ 0 w 4586963"/>
                <a:gd name="connsiteY3" fmla="*/ 314578 h 4814298"/>
                <a:gd name="connsiteX4" fmla="*/ 314578 w 4586963"/>
                <a:gd name="connsiteY4" fmla="*/ 0 h 4814298"/>
                <a:gd name="connsiteX5" fmla="*/ 4272386 w 4586963"/>
                <a:gd name="connsiteY5" fmla="*/ 0 h 4814298"/>
                <a:gd name="connsiteX6" fmla="*/ 4586964 w 4586963"/>
                <a:gd name="connsiteY6" fmla="*/ 314578 h 4814298"/>
                <a:gd name="connsiteX7" fmla="*/ 4586964 w 4586963"/>
                <a:gd name="connsiteY7" fmla="*/ 3774094 h 4814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963" h="4814298">
                  <a:moveTo>
                    <a:pt x="4586125" y="3774094"/>
                  </a:moveTo>
                  <a:lnTo>
                    <a:pt x="2283415" y="4814299"/>
                  </a:lnTo>
                  <a:lnTo>
                    <a:pt x="0" y="3774094"/>
                  </a:lnTo>
                  <a:lnTo>
                    <a:pt x="0" y="314578"/>
                  </a:lnTo>
                  <a:cubicBezTo>
                    <a:pt x="0" y="140931"/>
                    <a:pt x="140931" y="0"/>
                    <a:pt x="314578" y="0"/>
                  </a:cubicBezTo>
                  <a:lnTo>
                    <a:pt x="4272386" y="0"/>
                  </a:lnTo>
                  <a:cubicBezTo>
                    <a:pt x="4446033" y="0"/>
                    <a:pt x="4586964" y="140931"/>
                    <a:pt x="4586964" y="314578"/>
                  </a:cubicBezTo>
                  <a:lnTo>
                    <a:pt x="4586964" y="3774094"/>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sp>
          <p:nvSpPr>
            <p:cNvPr id="284" name="Свободна форма: фигура 25">
              <a:extLst>
                <a:ext uri="{FF2B5EF4-FFF2-40B4-BE49-F238E27FC236}">
                  <a16:creationId xmlns:a16="http://schemas.microsoft.com/office/drawing/2014/main" id="{8476AFB0-E8F5-4D96-B6BE-C657B4A6172A}"/>
                </a:ext>
              </a:extLst>
            </p:cNvPr>
            <p:cNvSpPr/>
            <p:nvPr/>
          </p:nvSpPr>
          <p:spPr>
            <a:xfrm>
              <a:off x="3135955" y="5246469"/>
              <a:ext cx="1231467" cy="478158"/>
            </a:xfrm>
            <a:custGeom>
              <a:avLst/>
              <a:gdLst>
                <a:gd name="connsiteX0" fmla="*/ 613217 w 1231467"/>
                <a:gd name="connsiteY0" fmla="*/ 279345 h 478158"/>
                <a:gd name="connsiteX1" fmla="*/ 0 w 1231467"/>
                <a:gd name="connsiteY1" fmla="*/ 0 h 478158"/>
                <a:gd name="connsiteX2" fmla="*/ 0 w 1231467"/>
                <a:gd name="connsiteY2" fmla="*/ 198813 h 478158"/>
                <a:gd name="connsiteX3" fmla="*/ 613217 w 1231467"/>
                <a:gd name="connsiteY3" fmla="*/ 478158 h 478158"/>
                <a:gd name="connsiteX4" fmla="*/ 1231467 w 1231467"/>
                <a:gd name="connsiteY4" fmla="*/ 198813 h 478158"/>
                <a:gd name="connsiteX5" fmla="*/ 1231467 w 1231467"/>
                <a:gd name="connsiteY5" fmla="*/ 0 h 47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1467" h="478158">
                  <a:moveTo>
                    <a:pt x="613217" y="279345"/>
                  </a:moveTo>
                  <a:lnTo>
                    <a:pt x="0" y="0"/>
                  </a:lnTo>
                  <a:lnTo>
                    <a:pt x="0" y="198813"/>
                  </a:lnTo>
                  <a:lnTo>
                    <a:pt x="613217" y="478158"/>
                  </a:lnTo>
                  <a:lnTo>
                    <a:pt x="1231467" y="198813"/>
                  </a:lnTo>
                  <a:lnTo>
                    <a:pt x="1231467" y="0"/>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grpSp>
      <p:grpSp>
        <p:nvGrpSpPr>
          <p:cNvPr id="285" name="Графика 1">
            <a:extLst>
              <a:ext uri="{FF2B5EF4-FFF2-40B4-BE49-F238E27FC236}">
                <a16:creationId xmlns:a16="http://schemas.microsoft.com/office/drawing/2014/main" id="{2947C178-FC7D-4AD3-A984-FD9207E85B81}"/>
              </a:ext>
            </a:extLst>
          </p:cNvPr>
          <p:cNvGrpSpPr/>
          <p:nvPr/>
        </p:nvGrpSpPr>
        <p:grpSpPr>
          <a:xfrm rot="10800000">
            <a:off x="18972479" y="16266139"/>
            <a:ext cx="2442929" cy="5343627"/>
            <a:chOff x="1458206" y="381000"/>
            <a:chExt cx="4586963" cy="5343627"/>
          </a:xfrm>
          <a:solidFill>
            <a:schemeClr val="accent2">
              <a:lumMod val="20000"/>
              <a:lumOff val="80000"/>
            </a:schemeClr>
          </a:solidFill>
        </p:grpSpPr>
        <p:sp>
          <p:nvSpPr>
            <p:cNvPr id="286" name="Свободна форма: фигура 24">
              <a:extLst>
                <a:ext uri="{FF2B5EF4-FFF2-40B4-BE49-F238E27FC236}">
                  <a16:creationId xmlns:a16="http://schemas.microsoft.com/office/drawing/2014/main" id="{5BE60C4A-A6F7-437F-A6AE-8395F396384C}"/>
                </a:ext>
              </a:extLst>
            </p:cNvPr>
            <p:cNvSpPr/>
            <p:nvPr/>
          </p:nvSpPr>
          <p:spPr>
            <a:xfrm>
              <a:off x="1458206" y="381000"/>
              <a:ext cx="4586963" cy="4814298"/>
            </a:xfrm>
            <a:custGeom>
              <a:avLst/>
              <a:gdLst>
                <a:gd name="connsiteX0" fmla="*/ 4586125 w 4586963"/>
                <a:gd name="connsiteY0" fmla="*/ 3774094 h 4814298"/>
                <a:gd name="connsiteX1" fmla="*/ 2283415 w 4586963"/>
                <a:gd name="connsiteY1" fmla="*/ 4814299 h 4814298"/>
                <a:gd name="connsiteX2" fmla="*/ 0 w 4586963"/>
                <a:gd name="connsiteY2" fmla="*/ 3774094 h 4814298"/>
                <a:gd name="connsiteX3" fmla="*/ 0 w 4586963"/>
                <a:gd name="connsiteY3" fmla="*/ 314578 h 4814298"/>
                <a:gd name="connsiteX4" fmla="*/ 314578 w 4586963"/>
                <a:gd name="connsiteY4" fmla="*/ 0 h 4814298"/>
                <a:gd name="connsiteX5" fmla="*/ 4272386 w 4586963"/>
                <a:gd name="connsiteY5" fmla="*/ 0 h 4814298"/>
                <a:gd name="connsiteX6" fmla="*/ 4586964 w 4586963"/>
                <a:gd name="connsiteY6" fmla="*/ 314578 h 4814298"/>
                <a:gd name="connsiteX7" fmla="*/ 4586964 w 4586963"/>
                <a:gd name="connsiteY7" fmla="*/ 3774094 h 4814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963" h="4814298">
                  <a:moveTo>
                    <a:pt x="4586125" y="3774094"/>
                  </a:moveTo>
                  <a:lnTo>
                    <a:pt x="2283415" y="4814299"/>
                  </a:lnTo>
                  <a:lnTo>
                    <a:pt x="0" y="3774094"/>
                  </a:lnTo>
                  <a:lnTo>
                    <a:pt x="0" y="314578"/>
                  </a:lnTo>
                  <a:cubicBezTo>
                    <a:pt x="0" y="140931"/>
                    <a:pt x="140931" y="0"/>
                    <a:pt x="314578" y="0"/>
                  </a:cubicBezTo>
                  <a:lnTo>
                    <a:pt x="4272386" y="0"/>
                  </a:lnTo>
                  <a:cubicBezTo>
                    <a:pt x="4446033" y="0"/>
                    <a:pt x="4586964" y="140931"/>
                    <a:pt x="4586964" y="314578"/>
                  </a:cubicBezTo>
                  <a:lnTo>
                    <a:pt x="4586964" y="3774094"/>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sp>
          <p:nvSpPr>
            <p:cNvPr id="287" name="Свободна форма: фигура 25">
              <a:extLst>
                <a:ext uri="{FF2B5EF4-FFF2-40B4-BE49-F238E27FC236}">
                  <a16:creationId xmlns:a16="http://schemas.microsoft.com/office/drawing/2014/main" id="{55912872-C872-446D-9117-F60F610DB736}"/>
                </a:ext>
              </a:extLst>
            </p:cNvPr>
            <p:cNvSpPr/>
            <p:nvPr/>
          </p:nvSpPr>
          <p:spPr>
            <a:xfrm>
              <a:off x="3135955" y="5246469"/>
              <a:ext cx="1231467" cy="478158"/>
            </a:xfrm>
            <a:custGeom>
              <a:avLst/>
              <a:gdLst>
                <a:gd name="connsiteX0" fmla="*/ 613217 w 1231467"/>
                <a:gd name="connsiteY0" fmla="*/ 279345 h 478158"/>
                <a:gd name="connsiteX1" fmla="*/ 0 w 1231467"/>
                <a:gd name="connsiteY1" fmla="*/ 0 h 478158"/>
                <a:gd name="connsiteX2" fmla="*/ 0 w 1231467"/>
                <a:gd name="connsiteY2" fmla="*/ 198813 h 478158"/>
                <a:gd name="connsiteX3" fmla="*/ 613217 w 1231467"/>
                <a:gd name="connsiteY3" fmla="*/ 478158 h 478158"/>
                <a:gd name="connsiteX4" fmla="*/ 1231467 w 1231467"/>
                <a:gd name="connsiteY4" fmla="*/ 198813 h 478158"/>
                <a:gd name="connsiteX5" fmla="*/ 1231467 w 1231467"/>
                <a:gd name="connsiteY5" fmla="*/ 0 h 47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1467" h="478158">
                  <a:moveTo>
                    <a:pt x="613217" y="279345"/>
                  </a:moveTo>
                  <a:lnTo>
                    <a:pt x="0" y="0"/>
                  </a:lnTo>
                  <a:lnTo>
                    <a:pt x="0" y="198813"/>
                  </a:lnTo>
                  <a:lnTo>
                    <a:pt x="613217" y="478158"/>
                  </a:lnTo>
                  <a:lnTo>
                    <a:pt x="1231467" y="198813"/>
                  </a:lnTo>
                  <a:lnTo>
                    <a:pt x="1231467" y="0"/>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grpSp>
      <p:grpSp>
        <p:nvGrpSpPr>
          <p:cNvPr id="291" name="Графика 1">
            <a:extLst>
              <a:ext uri="{FF2B5EF4-FFF2-40B4-BE49-F238E27FC236}">
                <a16:creationId xmlns:a16="http://schemas.microsoft.com/office/drawing/2014/main" id="{048723DE-2F8A-4E8D-8644-5D079C71B78E}"/>
              </a:ext>
            </a:extLst>
          </p:cNvPr>
          <p:cNvGrpSpPr/>
          <p:nvPr/>
        </p:nvGrpSpPr>
        <p:grpSpPr>
          <a:xfrm rot="10800000">
            <a:off x="21572110" y="16286891"/>
            <a:ext cx="2442929" cy="5343627"/>
            <a:chOff x="1458206" y="381000"/>
            <a:chExt cx="4586963" cy="5343627"/>
          </a:xfrm>
          <a:solidFill>
            <a:schemeClr val="accent2">
              <a:lumMod val="20000"/>
              <a:lumOff val="80000"/>
            </a:schemeClr>
          </a:solidFill>
        </p:grpSpPr>
        <p:sp>
          <p:nvSpPr>
            <p:cNvPr id="292" name="Свободна форма: фигура 24">
              <a:extLst>
                <a:ext uri="{FF2B5EF4-FFF2-40B4-BE49-F238E27FC236}">
                  <a16:creationId xmlns:a16="http://schemas.microsoft.com/office/drawing/2014/main" id="{739D8A78-918F-47DA-BBBE-9783DF1F88BA}"/>
                </a:ext>
              </a:extLst>
            </p:cNvPr>
            <p:cNvSpPr/>
            <p:nvPr/>
          </p:nvSpPr>
          <p:spPr>
            <a:xfrm>
              <a:off x="1458206" y="381000"/>
              <a:ext cx="4586963" cy="4814298"/>
            </a:xfrm>
            <a:custGeom>
              <a:avLst/>
              <a:gdLst>
                <a:gd name="connsiteX0" fmla="*/ 4586125 w 4586963"/>
                <a:gd name="connsiteY0" fmla="*/ 3774094 h 4814298"/>
                <a:gd name="connsiteX1" fmla="*/ 2283415 w 4586963"/>
                <a:gd name="connsiteY1" fmla="*/ 4814299 h 4814298"/>
                <a:gd name="connsiteX2" fmla="*/ 0 w 4586963"/>
                <a:gd name="connsiteY2" fmla="*/ 3774094 h 4814298"/>
                <a:gd name="connsiteX3" fmla="*/ 0 w 4586963"/>
                <a:gd name="connsiteY3" fmla="*/ 314578 h 4814298"/>
                <a:gd name="connsiteX4" fmla="*/ 314578 w 4586963"/>
                <a:gd name="connsiteY4" fmla="*/ 0 h 4814298"/>
                <a:gd name="connsiteX5" fmla="*/ 4272386 w 4586963"/>
                <a:gd name="connsiteY5" fmla="*/ 0 h 4814298"/>
                <a:gd name="connsiteX6" fmla="*/ 4586964 w 4586963"/>
                <a:gd name="connsiteY6" fmla="*/ 314578 h 4814298"/>
                <a:gd name="connsiteX7" fmla="*/ 4586964 w 4586963"/>
                <a:gd name="connsiteY7" fmla="*/ 3774094 h 4814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6963" h="4814298">
                  <a:moveTo>
                    <a:pt x="4586125" y="3774094"/>
                  </a:moveTo>
                  <a:lnTo>
                    <a:pt x="2283415" y="4814299"/>
                  </a:lnTo>
                  <a:lnTo>
                    <a:pt x="0" y="3774094"/>
                  </a:lnTo>
                  <a:lnTo>
                    <a:pt x="0" y="314578"/>
                  </a:lnTo>
                  <a:cubicBezTo>
                    <a:pt x="0" y="140931"/>
                    <a:pt x="140931" y="0"/>
                    <a:pt x="314578" y="0"/>
                  </a:cubicBezTo>
                  <a:lnTo>
                    <a:pt x="4272386" y="0"/>
                  </a:lnTo>
                  <a:cubicBezTo>
                    <a:pt x="4446033" y="0"/>
                    <a:pt x="4586964" y="140931"/>
                    <a:pt x="4586964" y="314578"/>
                  </a:cubicBezTo>
                  <a:lnTo>
                    <a:pt x="4586964" y="3774094"/>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sp>
          <p:nvSpPr>
            <p:cNvPr id="293" name="Свободна форма: фигура 25">
              <a:extLst>
                <a:ext uri="{FF2B5EF4-FFF2-40B4-BE49-F238E27FC236}">
                  <a16:creationId xmlns:a16="http://schemas.microsoft.com/office/drawing/2014/main" id="{82D4F0AE-08E8-4044-B739-B1387DA2A673}"/>
                </a:ext>
              </a:extLst>
            </p:cNvPr>
            <p:cNvSpPr/>
            <p:nvPr/>
          </p:nvSpPr>
          <p:spPr>
            <a:xfrm>
              <a:off x="3135955" y="5246469"/>
              <a:ext cx="1231467" cy="478158"/>
            </a:xfrm>
            <a:custGeom>
              <a:avLst/>
              <a:gdLst>
                <a:gd name="connsiteX0" fmla="*/ 613217 w 1231467"/>
                <a:gd name="connsiteY0" fmla="*/ 279345 h 478158"/>
                <a:gd name="connsiteX1" fmla="*/ 0 w 1231467"/>
                <a:gd name="connsiteY1" fmla="*/ 0 h 478158"/>
                <a:gd name="connsiteX2" fmla="*/ 0 w 1231467"/>
                <a:gd name="connsiteY2" fmla="*/ 198813 h 478158"/>
                <a:gd name="connsiteX3" fmla="*/ 613217 w 1231467"/>
                <a:gd name="connsiteY3" fmla="*/ 478158 h 478158"/>
                <a:gd name="connsiteX4" fmla="*/ 1231467 w 1231467"/>
                <a:gd name="connsiteY4" fmla="*/ 198813 h 478158"/>
                <a:gd name="connsiteX5" fmla="*/ 1231467 w 1231467"/>
                <a:gd name="connsiteY5" fmla="*/ 0 h 478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31467" h="478158">
                  <a:moveTo>
                    <a:pt x="613217" y="279345"/>
                  </a:moveTo>
                  <a:lnTo>
                    <a:pt x="0" y="0"/>
                  </a:lnTo>
                  <a:lnTo>
                    <a:pt x="0" y="198813"/>
                  </a:lnTo>
                  <a:lnTo>
                    <a:pt x="613217" y="478158"/>
                  </a:lnTo>
                  <a:lnTo>
                    <a:pt x="1231467" y="198813"/>
                  </a:lnTo>
                  <a:lnTo>
                    <a:pt x="1231467" y="0"/>
                  </a:lnTo>
                  <a:close/>
                </a:path>
              </a:pathLst>
            </a:custGeom>
            <a:grpFill/>
            <a:ln w="8384" cap="flat">
              <a:noFill/>
              <a:prstDash val="solid"/>
              <a:miter/>
            </a:ln>
          </p:spPr>
          <p:txBody>
            <a:bodyPr rtlCol="0" anchor="ctr"/>
            <a:ls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bg-BG"/>
            </a:p>
          </p:txBody>
        </p:sp>
      </p:grpSp>
      <p:sp>
        <p:nvSpPr>
          <p:cNvPr id="96" name="TextBox 95">
            <a:extLst>
              <a:ext uri="{FF2B5EF4-FFF2-40B4-BE49-F238E27FC236}">
                <a16:creationId xmlns:a16="http://schemas.microsoft.com/office/drawing/2014/main" id="{DBEA9D03-A32F-4B5F-9281-DE1E35A7893D}"/>
              </a:ext>
            </a:extLst>
          </p:cNvPr>
          <p:cNvSpPr txBox="1"/>
          <p:nvPr/>
        </p:nvSpPr>
        <p:spPr>
          <a:xfrm>
            <a:off x="14882503" y="20749845"/>
            <a:ext cx="2732953" cy="919401"/>
          </a:xfrm>
          <a:prstGeom prst="roundRect">
            <a:avLst/>
          </a:prstGeom>
          <a:solidFill>
            <a:schemeClr val="accent2">
              <a:lumMod val="60000"/>
              <a:lumOff val="40000"/>
            </a:schemeClr>
          </a:solidFill>
        </p:spPr>
        <p:txBody>
          <a:bodyPr wrap="square" rtlCol="0">
            <a:spAutoFit/>
          </a:bodyPr>
          <a:lstStyle/>
          <a:p>
            <a:pPr algn="ctr"/>
            <a:r>
              <a:rPr lang="en-US" sz="4800" b="1">
                <a:latin typeface="Arial" panose="020B0604020202020204" pitchFamily="34" charset="0"/>
                <a:cs typeface="Arial" panose="020B0604020202020204" pitchFamily="34" charset="0"/>
              </a:rPr>
              <a:t>Targets</a:t>
            </a:r>
          </a:p>
        </p:txBody>
      </p:sp>
      <p:sp>
        <p:nvSpPr>
          <p:cNvPr id="329" name="TextBox 328">
            <a:extLst>
              <a:ext uri="{FF2B5EF4-FFF2-40B4-BE49-F238E27FC236}">
                <a16:creationId xmlns:a16="http://schemas.microsoft.com/office/drawing/2014/main" id="{AEF2CE85-27C1-4750-ACC7-0427716E9431}"/>
              </a:ext>
            </a:extLst>
          </p:cNvPr>
          <p:cNvSpPr txBox="1"/>
          <p:nvPr/>
        </p:nvSpPr>
        <p:spPr>
          <a:xfrm>
            <a:off x="8644583" y="17623806"/>
            <a:ext cx="2277112" cy="461665"/>
          </a:xfrm>
          <a:prstGeom prst="rect">
            <a:avLst/>
          </a:prstGeom>
          <a:noFill/>
        </p:spPr>
        <p:txBody>
          <a:bodyPr wrap="square" rtlCol="0">
            <a:spAutoFit/>
          </a:bodyPr>
          <a:lstStyle/>
          <a:p>
            <a:r>
              <a:rPr lang="en-US" sz="2400">
                <a:latin typeface="Arial" panose="020B0604020202020204" pitchFamily="34" charset="0"/>
                <a:cs typeface="Arial" panose="020B0604020202020204" pitchFamily="34" charset="0"/>
              </a:rPr>
              <a:t>Displacement</a:t>
            </a:r>
          </a:p>
        </p:txBody>
      </p:sp>
      <p:grpSp>
        <p:nvGrpSpPr>
          <p:cNvPr id="342" name="Group 341">
            <a:extLst>
              <a:ext uri="{FF2B5EF4-FFF2-40B4-BE49-F238E27FC236}">
                <a16:creationId xmlns:a16="http://schemas.microsoft.com/office/drawing/2014/main" id="{E1CE6F13-AA0B-46ED-BB6C-A722CD044197}"/>
              </a:ext>
            </a:extLst>
          </p:cNvPr>
          <p:cNvGrpSpPr/>
          <p:nvPr/>
        </p:nvGrpSpPr>
        <p:grpSpPr>
          <a:xfrm>
            <a:off x="4277477" y="18656686"/>
            <a:ext cx="1619017" cy="1816114"/>
            <a:chOff x="6642100" y="356550"/>
            <a:chExt cx="1631950" cy="1663612"/>
          </a:xfrm>
        </p:grpSpPr>
        <p:sp>
          <p:nvSpPr>
            <p:cNvPr id="351" name="Oval 350">
              <a:extLst>
                <a:ext uri="{FF2B5EF4-FFF2-40B4-BE49-F238E27FC236}">
                  <a16:creationId xmlns:a16="http://schemas.microsoft.com/office/drawing/2014/main" id="{AAF5F33D-37B9-406F-BE45-87BAFE24AD38}"/>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52" name="Rectangle 351">
              <a:extLst>
                <a:ext uri="{FF2B5EF4-FFF2-40B4-BE49-F238E27FC236}">
                  <a16:creationId xmlns:a16="http://schemas.microsoft.com/office/drawing/2014/main" id="{CF6E47BE-42BD-456F-9FE9-24BB0BCEB15C}"/>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53" name="Oval 352">
              <a:extLst>
                <a:ext uri="{FF2B5EF4-FFF2-40B4-BE49-F238E27FC236}">
                  <a16:creationId xmlns:a16="http://schemas.microsoft.com/office/drawing/2014/main" id="{09F8E265-2389-41FD-8ED0-285B31D88FF0}"/>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354" name="Straight Connector 353">
              <a:extLst>
                <a:ext uri="{FF2B5EF4-FFF2-40B4-BE49-F238E27FC236}">
                  <a16:creationId xmlns:a16="http://schemas.microsoft.com/office/drawing/2014/main" id="{341846EC-2B32-4FB9-9B0F-F0A769087FEF}"/>
                </a:ext>
              </a:extLst>
            </p:cNvPr>
            <p:cNvCxnSpPr>
              <a:stCxn id="353" idx="2"/>
              <a:endCxn id="353"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55" name="Straight Connector 354">
              <a:extLst>
                <a:ext uri="{FF2B5EF4-FFF2-40B4-BE49-F238E27FC236}">
                  <a16:creationId xmlns:a16="http://schemas.microsoft.com/office/drawing/2014/main" id="{AEE8E675-778F-47EA-A9AE-77C16736BF1C}"/>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56" name="Straight Connector 355">
              <a:extLst>
                <a:ext uri="{FF2B5EF4-FFF2-40B4-BE49-F238E27FC236}">
                  <a16:creationId xmlns:a16="http://schemas.microsoft.com/office/drawing/2014/main" id="{A3B26533-A49E-4025-949F-652397606A74}"/>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57" name="Straight Connector 356">
              <a:extLst>
                <a:ext uri="{FF2B5EF4-FFF2-40B4-BE49-F238E27FC236}">
                  <a16:creationId xmlns:a16="http://schemas.microsoft.com/office/drawing/2014/main" id="{FF65484A-AE04-4695-89A7-A3461CFE9607}"/>
                </a:ext>
              </a:extLst>
            </p:cNvPr>
            <p:cNvCxnSpPr>
              <a:cxnSpLocks/>
              <a:stCxn id="353"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58" name="Straight Connector 357">
              <a:extLst>
                <a:ext uri="{FF2B5EF4-FFF2-40B4-BE49-F238E27FC236}">
                  <a16:creationId xmlns:a16="http://schemas.microsoft.com/office/drawing/2014/main" id="{6F6D4991-D233-4A61-9A98-424F8CBA5C41}"/>
                </a:ext>
              </a:extLst>
            </p:cNvPr>
            <p:cNvCxnSpPr>
              <a:cxnSpLocks/>
              <a:stCxn id="353" idx="1"/>
              <a:endCxn id="353"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59" name="Straight Connector 358">
              <a:extLst>
                <a:ext uri="{FF2B5EF4-FFF2-40B4-BE49-F238E27FC236}">
                  <a16:creationId xmlns:a16="http://schemas.microsoft.com/office/drawing/2014/main" id="{41ABCBC9-1EC3-4D78-8CBA-CF3D27BEBDE6}"/>
                </a:ext>
              </a:extLst>
            </p:cNvPr>
            <p:cNvCxnSpPr>
              <a:stCxn id="353" idx="1"/>
              <a:endCxn id="353"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0" name="Straight Connector 359">
              <a:extLst>
                <a:ext uri="{FF2B5EF4-FFF2-40B4-BE49-F238E27FC236}">
                  <a16:creationId xmlns:a16="http://schemas.microsoft.com/office/drawing/2014/main" id="{B62B4BA1-0DE8-4FF7-9C3D-2DC09381968C}"/>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1" name="Straight Connector 360">
              <a:extLst>
                <a:ext uri="{FF2B5EF4-FFF2-40B4-BE49-F238E27FC236}">
                  <a16:creationId xmlns:a16="http://schemas.microsoft.com/office/drawing/2014/main" id="{29D3E983-4017-4276-BBC4-172CD7317BB5}"/>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2" name="Straight Connector 361">
              <a:extLst>
                <a:ext uri="{FF2B5EF4-FFF2-40B4-BE49-F238E27FC236}">
                  <a16:creationId xmlns:a16="http://schemas.microsoft.com/office/drawing/2014/main" id="{F9128F40-A787-428C-B5BB-811C2E6FBFEF}"/>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3" name="Straight Connector 362">
              <a:extLst>
                <a:ext uri="{FF2B5EF4-FFF2-40B4-BE49-F238E27FC236}">
                  <a16:creationId xmlns:a16="http://schemas.microsoft.com/office/drawing/2014/main" id="{2FBD2900-A548-4E7D-9606-420D2954CEA1}"/>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4" name="Straight Connector 363">
              <a:extLst>
                <a:ext uri="{FF2B5EF4-FFF2-40B4-BE49-F238E27FC236}">
                  <a16:creationId xmlns:a16="http://schemas.microsoft.com/office/drawing/2014/main" id="{08069C83-30BB-4205-B04A-82894DCB2B4E}"/>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5" name="Straight Connector 364">
              <a:extLst>
                <a:ext uri="{FF2B5EF4-FFF2-40B4-BE49-F238E27FC236}">
                  <a16:creationId xmlns:a16="http://schemas.microsoft.com/office/drawing/2014/main" id="{ABCE0FE4-CB1B-4F35-804C-0426544973CF}"/>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6" name="Straight Connector 365">
              <a:extLst>
                <a:ext uri="{FF2B5EF4-FFF2-40B4-BE49-F238E27FC236}">
                  <a16:creationId xmlns:a16="http://schemas.microsoft.com/office/drawing/2014/main" id="{96A79AAD-BA9C-4093-A753-AC619580671B}"/>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7" name="Straight Connector 366">
              <a:extLst>
                <a:ext uri="{FF2B5EF4-FFF2-40B4-BE49-F238E27FC236}">
                  <a16:creationId xmlns:a16="http://schemas.microsoft.com/office/drawing/2014/main" id="{DB98D255-BAE6-4685-88AA-1F9DBDA64684}"/>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8" name="Straight Connector 367">
              <a:extLst>
                <a:ext uri="{FF2B5EF4-FFF2-40B4-BE49-F238E27FC236}">
                  <a16:creationId xmlns:a16="http://schemas.microsoft.com/office/drawing/2014/main" id="{A74BB1D9-00C3-4EF4-A2E3-9D935F7C5BC4}"/>
                </a:ext>
              </a:extLst>
            </p:cNvPr>
            <p:cNvCxnSpPr>
              <a:cxnSpLocks/>
              <a:endCxn id="353"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69" name="Straight Connector 368">
              <a:extLst>
                <a:ext uri="{FF2B5EF4-FFF2-40B4-BE49-F238E27FC236}">
                  <a16:creationId xmlns:a16="http://schemas.microsoft.com/office/drawing/2014/main" id="{76A1DC87-6C64-48C7-9C82-83B024AD46F2}"/>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70" name="Straight Connector 369">
              <a:extLst>
                <a:ext uri="{FF2B5EF4-FFF2-40B4-BE49-F238E27FC236}">
                  <a16:creationId xmlns:a16="http://schemas.microsoft.com/office/drawing/2014/main" id="{92EB42E6-C7EC-45B9-A033-8048D4F59B67}"/>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sp>
        <p:nvSpPr>
          <p:cNvPr id="209" name="TextBox 208">
            <a:extLst>
              <a:ext uri="{FF2B5EF4-FFF2-40B4-BE49-F238E27FC236}">
                <a16:creationId xmlns:a16="http://schemas.microsoft.com/office/drawing/2014/main" id="{1C39CC0F-2BAB-4C65-81FC-A7B7783FACFE}"/>
              </a:ext>
            </a:extLst>
          </p:cNvPr>
          <p:cNvSpPr txBox="1"/>
          <p:nvPr/>
        </p:nvSpPr>
        <p:spPr>
          <a:xfrm>
            <a:off x="11271743" y="17583599"/>
            <a:ext cx="2277112" cy="461665"/>
          </a:xfrm>
          <a:prstGeom prst="rect">
            <a:avLst/>
          </a:prstGeom>
          <a:noFill/>
        </p:spPr>
        <p:txBody>
          <a:bodyPr wrap="square" rtlCol="0">
            <a:spAutoFit/>
          </a:bodyPr>
          <a:lstStyle/>
          <a:p>
            <a:r>
              <a:rPr lang="en-US" sz="2400">
                <a:latin typeface="Arial" panose="020B0604020202020204" pitchFamily="34" charset="0"/>
                <a:cs typeface="Arial" panose="020B0604020202020204" pitchFamily="34" charset="0"/>
              </a:rPr>
              <a:t>Support Load</a:t>
            </a:r>
          </a:p>
        </p:txBody>
      </p:sp>
      <p:sp>
        <p:nvSpPr>
          <p:cNvPr id="242" name="TextBox 241">
            <a:extLst>
              <a:ext uri="{FF2B5EF4-FFF2-40B4-BE49-F238E27FC236}">
                <a16:creationId xmlns:a16="http://schemas.microsoft.com/office/drawing/2014/main" id="{26A4F7EB-0342-4327-88AB-A8DA519FC033}"/>
              </a:ext>
            </a:extLst>
          </p:cNvPr>
          <p:cNvSpPr txBox="1"/>
          <p:nvPr/>
        </p:nvSpPr>
        <p:spPr>
          <a:xfrm>
            <a:off x="13572126" y="17404460"/>
            <a:ext cx="2687788" cy="830997"/>
          </a:xfrm>
          <a:prstGeom prst="rect">
            <a:avLst/>
          </a:prstGeom>
          <a:noFill/>
        </p:spPr>
        <p:txBody>
          <a:bodyPr wrap="square" rtlCol="0">
            <a:spAutoFit/>
          </a:bodyPr>
          <a:lstStyle/>
          <a:p>
            <a:pPr algn="ctr"/>
            <a:r>
              <a:rPr lang="en-US" sz="2400">
                <a:latin typeface="Arial" panose="020B0604020202020204" pitchFamily="34" charset="0"/>
                <a:cs typeface="Arial" panose="020B0604020202020204" pitchFamily="34" charset="0"/>
              </a:rPr>
              <a:t>Regulate Pressure</a:t>
            </a:r>
          </a:p>
        </p:txBody>
      </p:sp>
      <p:sp>
        <p:nvSpPr>
          <p:cNvPr id="243" name="TextBox 242">
            <a:extLst>
              <a:ext uri="{FF2B5EF4-FFF2-40B4-BE49-F238E27FC236}">
                <a16:creationId xmlns:a16="http://schemas.microsoft.com/office/drawing/2014/main" id="{2977434D-6B16-430B-8A6A-B36092A7A83A}"/>
              </a:ext>
            </a:extLst>
          </p:cNvPr>
          <p:cNvSpPr txBox="1"/>
          <p:nvPr/>
        </p:nvSpPr>
        <p:spPr>
          <a:xfrm>
            <a:off x="16736930" y="17583598"/>
            <a:ext cx="2277112" cy="461665"/>
          </a:xfrm>
          <a:prstGeom prst="rect">
            <a:avLst/>
          </a:prstGeom>
          <a:noFill/>
        </p:spPr>
        <p:txBody>
          <a:bodyPr wrap="square" rtlCol="0">
            <a:spAutoFit/>
          </a:bodyPr>
          <a:lstStyle/>
          <a:p>
            <a:r>
              <a:rPr lang="en-US" sz="2400">
                <a:latin typeface="Arial" panose="020B0604020202020204" pitchFamily="34" charset="0"/>
                <a:cs typeface="Arial" panose="020B0604020202020204" pitchFamily="34" charset="0"/>
              </a:rPr>
              <a:t>Orientation</a:t>
            </a:r>
          </a:p>
        </p:txBody>
      </p:sp>
      <p:sp>
        <p:nvSpPr>
          <p:cNvPr id="11" name="Arrow: Right 10">
            <a:extLst>
              <a:ext uri="{FF2B5EF4-FFF2-40B4-BE49-F238E27FC236}">
                <a16:creationId xmlns:a16="http://schemas.microsoft.com/office/drawing/2014/main" id="{6451E0BF-4FEE-4C87-9BB7-736AAB6A7042}"/>
              </a:ext>
            </a:extLst>
          </p:cNvPr>
          <p:cNvSpPr/>
          <p:nvPr/>
        </p:nvSpPr>
        <p:spPr>
          <a:xfrm>
            <a:off x="3047370" y="19286330"/>
            <a:ext cx="1148389" cy="668775"/>
          </a:xfrm>
          <a:prstGeom prst="rightArrow">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TextBox 243">
            <a:extLst>
              <a:ext uri="{FF2B5EF4-FFF2-40B4-BE49-F238E27FC236}">
                <a16:creationId xmlns:a16="http://schemas.microsoft.com/office/drawing/2014/main" id="{135BA77A-84C7-40FA-847A-E390DB7FA25A}"/>
              </a:ext>
            </a:extLst>
          </p:cNvPr>
          <p:cNvSpPr txBox="1"/>
          <p:nvPr/>
        </p:nvSpPr>
        <p:spPr>
          <a:xfrm>
            <a:off x="19048548" y="17514480"/>
            <a:ext cx="2277112" cy="830997"/>
          </a:xfrm>
          <a:prstGeom prst="rect">
            <a:avLst/>
          </a:prstGeom>
          <a:noFill/>
        </p:spPr>
        <p:txBody>
          <a:bodyPr wrap="square" rtlCol="0">
            <a:spAutoFit/>
          </a:bodyPr>
          <a:lstStyle/>
          <a:p>
            <a:pPr algn="ctr"/>
            <a:r>
              <a:rPr lang="en-US" sz="2400">
                <a:latin typeface="Arial" panose="020B0604020202020204" pitchFamily="34" charset="0"/>
                <a:cs typeface="Arial" panose="020B0604020202020204" pitchFamily="34" charset="0"/>
              </a:rPr>
              <a:t>Engagement Time</a:t>
            </a:r>
          </a:p>
        </p:txBody>
      </p:sp>
      <p:grpSp>
        <p:nvGrpSpPr>
          <p:cNvPr id="372" name="Group 371">
            <a:extLst>
              <a:ext uri="{FF2B5EF4-FFF2-40B4-BE49-F238E27FC236}">
                <a16:creationId xmlns:a16="http://schemas.microsoft.com/office/drawing/2014/main" id="{4C2316D6-E338-4D4A-9DC0-1B580D96A5CA}"/>
              </a:ext>
            </a:extLst>
          </p:cNvPr>
          <p:cNvGrpSpPr/>
          <p:nvPr/>
        </p:nvGrpSpPr>
        <p:grpSpPr>
          <a:xfrm>
            <a:off x="1144214" y="14801075"/>
            <a:ext cx="3369641" cy="1550194"/>
            <a:chOff x="-1573324" y="2336485"/>
            <a:chExt cx="4329163" cy="1864808"/>
          </a:xfrm>
        </p:grpSpPr>
        <p:sp>
          <p:nvSpPr>
            <p:cNvPr id="385" name="Rectangle 384">
              <a:extLst>
                <a:ext uri="{FF2B5EF4-FFF2-40B4-BE49-F238E27FC236}">
                  <a16:creationId xmlns:a16="http://schemas.microsoft.com/office/drawing/2014/main" id="{075E1199-8C16-4B34-89C6-CCA1218802AF}"/>
                </a:ext>
              </a:extLst>
            </p:cNvPr>
            <p:cNvSpPr/>
            <p:nvPr/>
          </p:nvSpPr>
          <p:spPr>
            <a:xfrm rot="19145873">
              <a:off x="833945" y="2775902"/>
              <a:ext cx="922206" cy="217642"/>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386" name="Group 385">
              <a:extLst>
                <a:ext uri="{FF2B5EF4-FFF2-40B4-BE49-F238E27FC236}">
                  <a16:creationId xmlns:a16="http://schemas.microsoft.com/office/drawing/2014/main" id="{AEE2AB07-38C1-465A-8DA5-9E371797C205}"/>
                </a:ext>
              </a:extLst>
            </p:cNvPr>
            <p:cNvGrpSpPr/>
            <p:nvPr/>
          </p:nvGrpSpPr>
          <p:grpSpPr>
            <a:xfrm>
              <a:off x="1176675" y="2336485"/>
              <a:ext cx="1562100" cy="1864808"/>
              <a:chOff x="6642100" y="356550"/>
              <a:chExt cx="1631950" cy="1663612"/>
            </a:xfrm>
          </p:grpSpPr>
          <p:sp>
            <p:nvSpPr>
              <p:cNvPr id="393" name="Oval 392">
                <a:extLst>
                  <a:ext uri="{FF2B5EF4-FFF2-40B4-BE49-F238E27FC236}">
                    <a16:creationId xmlns:a16="http://schemas.microsoft.com/office/drawing/2014/main" id="{E12F714D-2CEB-4A62-80FA-0E3A07CCCC15}"/>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94" name="Rectangle 393">
                <a:extLst>
                  <a:ext uri="{FF2B5EF4-FFF2-40B4-BE49-F238E27FC236}">
                    <a16:creationId xmlns:a16="http://schemas.microsoft.com/office/drawing/2014/main" id="{DE0796DA-F6A1-4C08-9A3C-A19DCC2DD9F1}"/>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95" name="Oval 394">
                <a:extLst>
                  <a:ext uri="{FF2B5EF4-FFF2-40B4-BE49-F238E27FC236}">
                    <a16:creationId xmlns:a16="http://schemas.microsoft.com/office/drawing/2014/main" id="{281F7030-3110-41F6-B85C-C9BEAE15777C}"/>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396" name="Straight Connector 395">
                <a:extLst>
                  <a:ext uri="{FF2B5EF4-FFF2-40B4-BE49-F238E27FC236}">
                    <a16:creationId xmlns:a16="http://schemas.microsoft.com/office/drawing/2014/main" id="{425BE040-A01E-4B69-AFDF-BF08829F7981}"/>
                  </a:ext>
                </a:extLst>
              </p:cNvPr>
              <p:cNvCxnSpPr>
                <a:stCxn id="395" idx="2"/>
                <a:endCxn id="395"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97" name="Straight Connector 396">
                <a:extLst>
                  <a:ext uri="{FF2B5EF4-FFF2-40B4-BE49-F238E27FC236}">
                    <a16:creationId xmlns:a16="http://schemas.microsoft.com/office/drawing/2014/main" id="{8EF2A379-7452-4012-B69B-5217FA43247F}"/>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98" name="Straight Connector 397">
                <a:extLst>
                  <a:ext uri="{FF2B5EF4-FFF2-40B4-BE49-F238E27FC236}">
                    <a16:creationId xmlns:a16="http://schemas.microsoft.com/office/drawing/2014/main" id="{5430482C-F648-4E81-9AFD-232EB0B5D179}"/>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99" name="Straight Connector 398">
                <a:extLst>
                  <a:ext uri="{FF2B5EF4-FFF2-40B4-BE49-F238E27FC236}">
                    <a16:creationId xmlns:a16="http://schemas.microsoft.com/office/drawing/2014/main" id="{184DDC1A-3348-4A60-A6BB-85402D321A34}"/>
                  </a:ext>
                </a:extLst>
              </p:cNvPr>
              <p:cNvCxnSpPr>
                <a:cxnSpLocks/>
                <a:stCxn id="395"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00" name="Straight Connector 399">
                <a:extLst>
                  <a:ext uri="{FF2B5EF4-FFF2-40B4-BE49-F238E27FC236}">
                    <a16:creationId xmlns:a16="http://schemas.microsoft.com/office/drawing/2014/main" id="{930E9098-0F20-4374-B189-8CF4906A425F}"/>
                  </a:ext>
                </a:extLst>
              </p:cNvPr>
              <p:cNvCxnSpPr>
                <a:cxnSpLocks/>
                <a:stCxn id="395" idx="1"/>
                <a:endCxn id="395"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01" name="Straight Connector 400">
                <a:extLst>
                  <a:ext uri="{FF2B5EF4-FFF2-40B4-BE49-F238E27FC236}">
                    <a16:creationId xmlns:a16="http://schemas.microsoft.com/office/drawing/2014/main" id="{F959164F-09AF-4236-BE3C-C547B97851CD}"/>
                  </a:ext>
                </a:extLst>
              </p:cNvPr>
              <p:cNvCxnSpPr>
                <a:stCxn id="395" idx="1"/>
                <a:endCxn id="395"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02" name="Straight Connector 401">
                <a:extLst>
                  <a:ext uri="{FF2B5EF4-FFF2-40B4-BE49-F238E27FC236}">
                    <a16:creationId xmlns:a16="http://schemas.microsoft.com/office/drawing/2014/main" id="{F586D937-DFFF-4B10-98CD-15097CFBDCCA}"/>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03" name="Straight Connector 402">
                <a:extLst>
                  <a:ext uri="{FF2B5EF4-FFF2-40B4-BE49-F238E27FC236}">
                    <a16:creationId xmlns:a16="http://schemas.microsoft.com/office/drawing/2014/main" id="{02ADE212-844E-4004-825B-8F927D45D946}"/>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04" name="Straight Connector 403">
                <a:extLst>
                  <a:ext uri="{FF2B5EF4-FFF2-40B4-BE49-F238E27FC236}">
                    <a16:creationId xmlns:a16="http://schemas.microsoft.com/office/drawing/2014/main" id="{7A779559-38C7-40C3-A9AA-65417F5F7DD1}"/>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05" name="Straight Connector 404">
                <a:extLst>
                  <a:ext uri="{FF2B5EF4-FFF2-40B4-BE49-F238E27FC236}">
                    <a16:creationId xmlns:a16="http://schemas.microsoft.com/office/drawing/2014/main" id="{5F09EF4C-3A8F-4C7F-8ED6-A196148CAA8C}"/>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06" name="Straight Connector 405">
                <a:extLst>
                  <a:ext uri="{FF2B5EF4-FFF2-40B4-BE49-F238E27FC236}">
                    <a16:creationId xmlns:a16="http://schemas.microsoft.com/office/drawing/2014/main" id="{CF4E3247-1937-438F-9E60-BAA5599EDF6C}"/>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07" name="Straight Connector 406">
                <a:extLst>
                  <a:ext uri="{FF2B5EF4-FFF2-40B4-BE49-F238E27FC236}">
                    <a16:creationId xmlns:a16="http://schemas.microsoft.com/office/drawing/2014/main" id="{B66ABCA9-069B-493C-9120-B1AA78DC5541}"/>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08" name="Straight Connector 407">
                <a:extLst>
                  <a:ext uri="{FF2B5EF4-FFF2-40B4-BE49-F238E27FC236}">
                    <a16:creationId xmlns:a16="http://schemas.microsoft.com/office/drawing/2014/main" id="{0E201E2B-89D4-4784-A7E3-5D1BC9642010}"/>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09" name="Straight Connector 408">
                <a:extLst>
                  <a:ext uri="{FF2B5EF4-FFF2-40B4-BE49-F238E27FC236}">
                    <a16:creationId xmlns:a16="http://schemas.microsoft.com/office/drawing/2014/main" id="{81FD5192-98FD-4D83-A638-A0ADA0BE90C2}"/>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10" name="Straight Connector 409">
                <a:extLst>
                  <a:ext uri="{FF2B5EF4-FFF2-40B4-BE49-F238E27FC236}">
                    <a16:creationId xmlns:a16="http://schemas.microsoft.com/office/drawing/2014/main" id="{DA747BCF-56CB-449B-86D4-29819ABE7727}"/>
                  </a:ext>
                </a:extLst>
              </p:cNvPr>
              <p:cNvCxnSpPr>
                <a:cxnSpLocks/>
                <a:endCxn id="395"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11" name="Straight Connector 410">
                <a:extLst>
                  <a:ext uri="{FF2B5EF4-FFF2-40B4-BE49-F238E27FC236}">
                    <a16:creationId xmlns:a16="http://schemas.microsoft.com/office/drawing/2014/main" id="{6855786A-BF80-4514-883D-F358602062BF}"/>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12" name="Straight Connector 411">
                <a:extLst>
                  <a:ext uri="{FF2B5EF4-FFF2-40B4-BE49-F238E27FC236}">
                    <a16:creationId xmlns:a16="http://schemas.microsoft.com/office/drawing/2014/main" id="{041C3562-FA4C-48A3-AA96-65DAE4236F05}"/>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sp>
          <p:nvSpPr>
            <p:cNvPr id="387" name="Rectangle 386">
              <a:extLst>
                <a:ext uri="{FF2B5EF4-FFF2-40B4-BE49-F238E27FC236}">
                  <a16:creationId xmlns:a16="http://schemas.microsoft.com/office/drawing/2014/main" id="{B5B60C9C-A038-4613-8E21-449C8FF18349}"/>
                </a:ext>
              </a:extLst>
            </p:cNvPr>
            <p:cNvSpPr/>
            <p:nvPr/>
          </p:nvSpPr>
          <p:spPr>
            <a:xfrm flipH="1">
              <a:off x="-1573324" y="3012736"/>
              <a:ext cx="2666780" cy="292787"/>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388" name="Group 387">
              <a:extLst>
                <a:ext uri="{FF2B5EF4-FFF2-40B4-BE49-F238E27FC236}">
                  <a16:creationId xmlns:a16="http://schemas.microsoft.com/office/drawing/2014/main" id="{2E2213ED-1A1A-4832-A812-D7668D9D62E9}"/>
                </a:ext>
              </a:extLst>
            </p:cNvPr>
            <p:cNvGrpSpPr/>
            <p:nvPr/>
          </p:nvGrpSpPr>
          <p:grpSpPr>
            <a:xfrm>
              <a:off x="1286863" y="3254080"/>
              <a:ext cx="1150131" cy="109314"/>
              <a:chOff x="3697172" y="3053927"/>
              <a:chExt cx="1864961" cy="221375"/>
            </a:xfrm>
            <a:solidFill>
              <a:schemeClr val="tx1">
                <a:lumMod val="95000"/>
                <a:lumOff val="5000"/>
              </a:schemeClr>
            </a:solidFill>
          </p:grpSpPr>
          <p:sp>
            <p:nvSpPr>
              <p:cNvPr id="391" name="Rectangle 390">
                <a:extLst>
                  <a:ext uri="{FF2B5EF4-FFF2-40B4-BE49-F238E27FC236}">
                    <a16:creationId xmlns:a16="http://schemas.microsoft.com/office/drawing/2014/main" id="{37B9B3F4-6DEC-44B7-9EE4-D90BA09EBCE8}"/>
                  </a:ext>
                </a:extLst>
              </p:cNvPr>
              <p:cNvSpPr/>
              <p:nvPr/>
            </p:nvSpPr>
            <p:spPr>
              <a:xfrm rot="1219723">
                <a:off x="3697172" y="3053927"/>
                <a:ext cx="1092887" cy="20589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92" name="Rectangle 391">
                <a:extLst>
                  <a:ext uri="{FF2B5EF4-FFF2-40B4-BE49-F238E27FC236}">
                    <a16:creationId xmlns:a16="http://schemas.microsoft.com/office/drawing/2014/main" id="{538F6E07-09B5-4FF2-90C4-C6FBABD7C0B2}"/>
                  </a:ext>
                </a:extLst>
              </p:cNvPr>
              <p:cNvSpPr/>
              <p:nvPr/>
            </p:nvSpPr>
            <p:spPr>
              <a:xfrm rot="20109413">
                <a:off x="4658037" y="3062728"/>
                <a:ext cx="904096" cy="21257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389" name="Rectangle 388">
              <a:extLst>
                <a:ext uri="{FF2B5EF4-FFF2-40B4-BE49-F238E27FC236}">
                  <a16:creationId xmlns:a16="http://schemas.microsoft.com/office/drawing/2014/main" id="{2098A687-2ADE-4C68-B8EC-F4F572CFC6C9}"/>
                </a:ext>
              </a:extLst>
            </p:cNvPr>
            <p:cNvSpPr/>
            <p:nvPr/>
          </p:nvSpPr>
          <p:spPr>
            <a:xfrm rot="1219723">
              <a:off x="890878" y="3245959"/>
              <a:ext cx="1092887" cy="2058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390" name="Rectangle 389">
              <a:extLst>
                <a:ext uri="{FF2B5EF4-FFF2-40B4-BE49-F238E27FC236}">
                  <a16:creationId xmlns:a16="http://schemas.microsoft.com/office/drawing/2014/main" id="{E6AA45EE-7C65-4AA2-B076-17B7285D84E9}"/>
                </a:ext>
              </a:extLst>
            </p:cNvPr>
            <p:cNvSpPr/>
            <p:nvPr/>
          </p:nvSpPr>
          <p:spPr>
            <a:xfrm rot="20109413">
              <a:off x="1851743" y="3254760"/>
              <a:ext cx="904096" cy="21257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262" name="TextBox 261">
            <a:extLst>
              <a:ext uri="{FF2B5EF4-FFF2-40B4-BE49-F238E27FC236}">
                <a16:creationId xmlns:a16="http://schemas.microsoft.com/office/drawing/2014/main" id="{DE28380C-8906-4465-AE22-81CFC7B2EE3C}"/>
              </a:ext>
            </a:extLst>
          </p:cNvPr>
          <p:cNvSpPr txBox="1"/>
          <p:nvPr/>
        </p:nvSpPr>
        <p:spPr>
          <a:xfrm>
            <a:off x="21655004" y="17489080"/>
            <a:ext cx="2277112" cy="830997"/>
          </a:xfrm>
          <a:prstGeom prst="rect">
            <a:avLst/>
          </a:prstGeom>
          <a:noFill/>
        </p:spPr>
        <p:txBody>
          <a:bodyPr wrap="square" rtlCol="0">
            <a:spAutoFit/>
          </a:bodyPr>
          <a:lstStyle/>
          <a:p>
            <a:pPr algn="ctr"/>
            <a:r>
              <a:rPr lang="en-US" sz="2400">
                <a:latin typeface="Arial" panose="020B0604020202020204" pitchFamily="34" charset="0"/>
                <a:cs typeface="Arial" panose="020B0604020202020204" pitchFamily="34" charset="0"/>
              </a:rPr>
              <a:t>Misalignment</a:t>
            </a:r>
          </a:p>
          <a:p>
            <a:pPr algn="ctr"/>
            <a:r>
              <a:rPr lang="en-US" sz="2400">
                <a:latin typeface="Arial" panose="020B0604020202020204" pitchFamily="34" charset="0"/>
                <a:cs typeface="Arial" panose="020B0604020202020204" pitchFamily="34" charset="0"/>
              </a:rPr>
              <a:t>&amp; Slippage</a:t>
            </a:r>
          </a:p>
        </p:txBody>
      </p:sp>
      <p:sp>
        <p:nvSpPr>
          <p:cNvPr id="264" name="Rectangle 263">
            <a:extLst>
              <a:ext uri="{FF2B5EF4-FFF2-40B4-BE49-F238E27FC236}">
                <a16:creationId xmlns:a16="http://schemas.microsoft.com/office/drawing/2014/main" id="{837AC2DA-C1B5-4A20-9600-87FE5AF9984F}"/>
              </a:ext>
            </a:extLst>
          </p:cNvPr>
          <p:cNvSpPr/>
          <p:nvPr/>
        </p:nvSpPr>
        <p:spPr>
          <a:xfrm rot="19145873">
            <a:off x="8737675" y="20380988"/>
            <a:ext cx="639629" cy="127318"/>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425" name="Group 424">
            <a:extLst>
              <a:ext uri="{FF2B5EF4-FFF2-40B4-BE49-F238E27FC236}">
                <a16:creationId xmlns:a16="http://schemas.microsoft.com/office/drawing/2014/main" id="{2A4039F1-B1DD-4B89-AACD-BAC8EAFB6D89}"/>
              </a:ext>
            </a:extLst>
          </p:cNvPr>
          <p:cNvGrpSpPr/>
          <p:nvPr/>
        </p:nvGrpSpPr>
        <p:grpSpPr>
          <a:xfrm>
            <a:off x="8993294" y="19996606"/>
            <a:ext cx="1045182" cy="1172421"/>
            <a:chOff x="6642100" y="356550"/>
            <a:chExt cx="1631950" cy="1663612"/>
          </a:xfrm>
        </p:grpSpPr>
        <p:sp>
          <p:nvSpPr>
            <p:cNvPr id="426" name="Oval 425">
              <a:extLst>
                <a:ext uri="{FF2B5EF4-FFF2-40B4-BE49-F238E27FC236}">
                  <a16:creationId xmlns:a16="http://schemas.microsoft.com/office/drawing/2014/main" id="{C4E99046-0D95-44D4-A3D2-223A80F559F1}"/>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27" name="Rectangle 426">
              <a:extLst>
                <a:ext uri="{FF2B5EF4-FFF2-40B4-BE49-F238E27FC236}">
                  <a16:creationId xmlns:a16="http://schemas.microsoft.com/office/drawing/2014/main" id="{9F1E96CE-91C1-4415-BD1E-581A77A1B7F8}"/>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28" name="Oval 427">
              <a:extLst>
                <a:ext uri="{FF2B5EF4-FFF2-40B4-BE49-F238E27FC236}">
                  <a16:creationId xmlns:a16="http://schemas.microsoft.com/office/drawing/2014/main" id="{3FD109A0-8DF7-410C-90B8-4EE8539F164F}"/>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429" name="Straight Connector 428">
              <a:extLst>
                <a:ext uri="{FF2B5EF4-FFF2-40B4-BE49-F238E27FC236}">
                  <a16:creationId xmlns:a16="http://schemas.microsoft.com/office/drawing/2014/main" id="{66733B26-C1F1-4A4C-813F-C02184AA36B6}"/>
                </a:ext>
              </a:extLst>
            </p:cNvPr>
            <p:cNvCxnSpPr>
              <a:stCxn id="428" idx="2"/>
              <a:endCxn id="428"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30" name="Straight Connector 429">
              <a:extLst>
                <a:ext uri="{FF2B5EF4-FFF2-40B4-BE49-F238E27FC236}">
                  <a16:creationId xmlns:a16="http://schemas.microsoft.com/office/drawing/2014/main" id="{451DC356-A8E8-4569-B351-C2F0DAA3C03E}"/>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31" name="Straight Connector 430">
              <a:extLst>
                <a:ext uri="{FF2B5EF4-FFF2-40B4-BE49-F238E27FC236}">
                  <a16:creationId xmlns:a16="http://schemas.microsoft.com/office/drawing/2014/main" id="{7479E270-543F-4F87-AC06-1A0B2A94876A}"/>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32" name="Straight Connector 431">
              <a:extLst>
                <a:ext uri="{FF2B5EF4-FFF2-40B4-BE49-F238E27FC236}">
                  <a16:creationId xmlns:a16="http://schemas.microsoft.com/office/drawing/2014/main" id="{0F550882-6863-4BA7-9738-DF1A397B2426}"/>
                </a:ext>
              </a:extLst>
            </p:cNvPr>
            <p:cNvCxnSpPr>
              <a:cxnSpLocks/>
              <a:stCxn id="428"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33" name="Straight Connector 432">
              <a:extLst>
                <a:ext uri="{FF2B5EF4-FFF2-40B4-BE49-F238E27FC236}">
                  <a16:creationId xmlns:a16="http://schemas.microsoft.com/office/drawing/2014/main" id="{025E16C1-7201-4C5B-B5E0-B0A92171CF93}"/>
                </a:ext>
              </a:extLst>
            </p:cNvPr>
            <p:cNvCxnSpPr>
              <a:cxnSpLocks/>
              <a:stCxn id="428" idx="1"/>
              <a:endCxn id="428"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34" name="Straight Connector 433">
              <a:extLst>
                <a:ext uri="{FF2B5EF4-FFF2-40B4-BE49-F238E27FC236}">
                  <a16:creationId xmlns:a16="http://schemas.microsoft.com/office/drawing/2014/main" id="{BAEB0847-EAAF-434C-ABF4-6DF406F027B4}"/>
                </a:ext>
              </a:extLst>
            </p:cNvPr>
            <p:cNvCxnSpPr>
              <a:stCxn id="428" idx="1"/>
              <a:endCxn id="428"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35" name="Straight Connector 434">
              <a:extLst>
                <a:ext uri="{FF2B5EF4-FFF2-40B4-BE49-F238E27FC236}">
                  <a16:creationId xmlns:a16="http://schemas.microsoft.com/office/drawing/2014/main" id="{5314B13B-B127-4E8E-A46E-C627D32B7E98}"/>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36" name="Straight Connector 435">
              <a:extLst>
                <a:ext uri="{FF2B5EF4-FFF2-40B4-BE49-F238E27FC236}">
                  <a16:creationId xmlns:a16="http://schemas.microsoft.com/office/drawing/2014/main" id="{727CC715-388B-447A-9A6D-6C688CC254AD}"/>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37" name="Straight Connector 436">
              <a:extLst>
                <a:ext uri="{FF2B5EF4-FFF2-40B4-BE49-F238E27FC236}">
                  <a16:creationId xmlns:a16="http://schemas.microsoft.com/office/drawing/2014/main" id="{92893FC5-DC2B-4158-B98D-6234840D7570}"/>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38" name="Straight Connector 437">
              <a:extLst>
                <a:ext uri="{FF2B5EF4-FFF2-40B4-BE49-F238E27FC236}">
                  <a16:creationId xmlns:a16="http://schemas.microsoft.com/office/drawing/2014/main" id="{96FBECCF-3879-4D43-814C-0001CD4521D8}"/>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39" name="Straight Connector 438">
              <a:extLst>
                <a:ext uri="{FF2B5EF4-FFF2-40B4-BE49-F238E27FC236}">
                  <a16:creationId xmlns:a16="http://schemas.microsoft.com/office/drawing/2014/main" id="{99B37099-7438-4955-8217-6B5A75DA4DF5}"/>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0" name="Straight Connector 439">
              <a:extLst>
                <a:ext uri="{FF2B5EF4-FFF2-40B4-BE49-F238E27FC236}">
                  <a16:creationId xmlns:a16="http://schemas.microsoft.com/office/drawing/2014/main" id="{15B1D1EA-742E-49C6-883A-D666D6DA8CA9}"/>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1" name="Straight Connector 440">
              <a:extLst>
                <a:ext uri="{FF2B5EF4-FFF2-40B4-BE49-F238E27FC236}">
                  <a16:creationId xmlns:a16="http://schemas.microsoft.com/office/drawing/2014/main" id="{DFE30D45-A4B4-4AA0-89C0-B5900CD15F35}"/>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2" name="Straight Connector 441">
              <a:extLst>
                <a:ext uri="{FF2B5EF4-FFF2-40B4-BE49-F238E27FC236}">
                  <a16:creationId xmlns:a16="http://schemas.microsoft.com/office/drawing/2014/main" id="{8E8FB1E3-1D78-47A8-82ED-560FBAC636A0}"/>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3" name="Straight Connector 442">
              <a:extLst>
                <a:ext uri="{FF2B5EF4-FFF2-40B4-BE49-F238E27FC236}">
                  <a16:creationId xmlns:a16="http://schemas.microsoft.com/office/drawing/2014/main" id="{0349C7CE-A0F5-4153-8C16-1EDE6B2A5968}"/>
                </a:ext>
              </a:extLst>
            </p:cNvPr>
            <p:cNvCxnSpPr>
              <a:cxnSpLocks/>
              <a:endCxn id="428"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4" name="Straight Connector 443">
              <a:extLst>
                <a:ext uri="{FF2B5EF4-FFF2-40B4-BE49-F238E27FC236}">
                  <a16:creationId xmlns:a16="http://schemas.microsoft.com/office/drawing/2014/main" id="{49463845-5BC3-4719-924C-C72D92770655}"/>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5" name="Straight Connector 444">
              <a:extLst>
                <a:ext uri="{FF2B5EF4-FFF2-40B4-BE49-F238E27FC236}">
                  <a16:creationId xmlns:a16="http://schemas.microsoft.com/office/drawing/2014/main" id="{F35299E6-FE1F-4FD7-B638-68D3B83F54E2}"/>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sp>
        <p:nvSpPr>
          <p:cNvPr id="266" name="Rectangle 265">
            <a:extLst>
              <a:ext uri="{FF2B5EF4-FFF2-40B4-BE49-F238E27FC236}">
                <a16:creationId xmlns:a16="http://schemas.microsoft.com/office/drawing/2014/main" id="{657DF248-B25F-477A-AA30-E9374D67F83F}"/>
              </a:ext>
            </a:extLst>
          </p:cNvPr>
          <p:cNvSpPr/>
          <p:nvPr/>
        </p:nvSpPr>
        <p:spPr>
          <a:xfrm flipH="1">
            <a:off x="8478493" y="20551552"/>
            <a:ext cx="352729" cy="150370"/>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267" name="Group 266">
            <a:extLst>
              <a:ext uri="{FF2B5EF4-FFF2-40B4-BE49-F238E27FC236}">
                <a16:creationId xmlns:a16="http://schemas.microsoft.com/office/drawing/2014/main" id="{D012B49D-2BDF-460A-8FEE-52825C12B409}"/>
              </a:ext>
            </a:extLst>
          </p:cNvPr>
          <p:cNvGrpSpPr/>
          <p:nvPr/>
        </p:nvGrpSpPr>
        <p:grpSpPr>
          <a:xfrm>
            <a:off x="9049827" y="20702822"/>
            <a:ext cx="797714" cy="63947"/>
            <a:chOff x="3697172" y="3053927"/>
            <a:chExt cx="1864961" cy="221375"/>
          </a:xfrm>
          <a:solidFill>
            <a:schemeClr val="tx1">
              <a:lumMod val="95000"/>
              <a:lumOff val="5000"/>
            </a:schemeClr>
          </a:solidFill>
        </p:grpSpPr>
        <p:sp>
          <p:nvSpPr>
            <p:cNvPr id="270" name="Rectangle 269">
              <a:extLst>
                <a:ext uri="{FF2B5EF4-FFF2-40B4-BE49-F238E27FC236}">
                  <a16:creationId xmlns:a16="http://schemas.microsoft.com/office/drawing/2014/main" id="{09C148C2-36AD-4AED-A223-BB9DAF352F11}"/>
                </a:ext>
              </a:extLst>
            </p:cNvPr>
            <p:cNvSpPr/>
            <p:nvPr/>
          </p:nvSpPr>
          <p:spPr>
            <a:xfrm rot="1219723">
              <a:off x="3697172" y="3053927"/>
              <a:ext cx="1092887" cy="20589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71" name="Rectangle 270">
              <a:extLst>
                <a:ext uri="{FF2B5EF4-FFF2-40B4-BE49-F238E27FC236}">
                  <a16:creationId xmlns:a16="http://schemas.microsoft.com/office/drawing/2014/main" id="{A83917CC-D0B4-45BA-B323-260903BDBCE6}"/>
                </a:ext>
              </a:extLst>
            </p:cNvPr>
            <p:cNvSpPr/>
            <p:nvPr/>
          </p:nvSpPr>
          <p:spPr>
            <a:xfrm rot="20109413">
              <a:off x="4658037" y="3062728"/>
              <a:ext cx="904096" cy="21257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268" name="Rectangle 267">
            <a:extLst>
              <a:ext uri="{FF2B5EF4-FFF2-40B4-BE49-F238E27FC236}">
                <a16:creationId xmlns:a16="http://schemas.microsoft.com/office/drawing/2014/main" id="{2DD4EEE5-5E9A-4300-A756-EE09A55EE7D6}"/>
              </a:ext>
            </a:extLst>
          </p:cNvPr>
          <p:cNvSpPr/>
          <p:nvPr/>
        </p:nvSpPr>
        <p:spPr>
          <a:xfrm rot="1219723">
            <a:off x="8768349" y="20707627"/>
            <a:ext cx="758011" cy="12044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69" name="Rectangle 268">
            <a:extLst>
              <a:ext uri="{FF2B5EF4-FFF2-40B4-BE49-F238E27FC236}">
                <a16:creationId xmlns:a16="http://schemas.microsoft.com/office/drawing/2014/main" id="{31D4E118-C801-45BE-9EAE-E7F355AFAF52}"/>
              </a:ext>
            </a:extLst>
          </p:cNvPr>
          <p:cNvSpPr/>
          <p:nvPr/>
        </p:nvSpPr>
        <p:spPr>
          <a:xfrm rot="20109413">
            <a:off x="9448587" y="20710733"/>
            <a:ext cx="632183" cy="127197"/>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414" name="Group 413">
            <a:extLst>
              <a:ext uri="{FF2B5EF4-FFF2-40B4-BE49-F238E27FC236}">
                <a16:creationId xmlns:a16="http://schemas.microsoft.com/office/drawing/2014/main" id="{DDE6C956-97A5-4951-B909-0D9990D17D46}"/>
              </a:ext>
            </a:extLst>
          </p:cNvPr>
          <p:cNvGrpSpPr/>
          <p:nvPr/>
        </p:nvGrpSpPr>
        <p:grpSpPr>
          <a:xfrm>
            <a:off x="8496841" y="18948677"/>
            <a:ext cx="1008156" cy="2359371"/>
            <a:chOff x="3141732" y="3097974"/>
            <a:chExt cx="1158180" cy="1888821"/>
          </a:xfrm>
        </p:grpSpPr>
        <p:cxnSp>
          <p:nvCxnSpPr>
            <p:cNvPr id="415" name="Straight Arrow Connector 414">
              <a:extLst>
                <a:ext uri="{FF2B5EF4-FFF2-40B4-BE49-F238E27FC236}">
                  <a16:creationId xmlns:a16="http://schemas.microsoft.com/office/drawing/2014/main" id="{15E34469-4316-4445-88FE-828909D6ADBE}"/>
                </a:ext>
              </a:extLst>
            </p:cNvPr>
            <p:cNvCxnSpPr/>
            <p:nvPr/>
          </p:nvCxnSpPr>
          <p:spPr>
            <a:xfrm flipH="1" flipV="1">
              <a:off x="3328416" y="3101069"/>
              <a:ext cx="8528" cy="1863184"/>
            </a:xfrm>
            <a:prstGeom prst="straightConnector1">
              <a:avLst/>
            </a:prstGeom>
            <a:ln w="76200">
              <a:solidFill>
                <a:schemeClr val="accent1">
                  <a:lumMod val="40000"/>
                  <a:lumOff val="6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6" name="Straight Connector 415">
              <a:extLst>
                <a:ext uri="{FF2B5EF4-FFF2-40B4-BE49-F238E27FC236}">
                  <a16:creationId xmlns:a16="http://schemas.microsoft.com/office/drawing/2014/main" id="{774F21E4-EADC-4CD9-B264-80FF146431CD}"/>
                </a:ext>
              </a:extLst>
            </p:cNvPr>
            <p:cNvCxnSpPr/>
            <p:nvPr/>
          </p:nvCxnSpPr>
          <p:spPr>
            <a:xfrm>
              <a:off x="3141732" y="3097974"/>
              <a:ext cx="390423" cy="0"/>
            </a:xfrm>
            <a:prstGeom prst="line">
              <a:avLst/>
            </a:prstGeom>
            <a:ln w="57150">
              <a:solidFill>
                <a:srgbClr val="CAE0F2"/>
              </a:solidFill>
            </a:ln>
          </p:spPr>
          <p:style>
            <a:lnRef idx="1">
              <a:schemeClr val="accent1"/>
            </a:lnRef>
            <a:fillRef idx="0">
              <a:schemeClr val="accent1"/>
            </a:fillRef>
            <a:effectRef idx="0">
              <a:schemeClr val="accent1"/>
            </a:effectRef>
            <a:fontRef idx="minor">
              <a:schemeClr val="tx1"/>
            </a:fontRef>
          </p:style>
        </p:cxnSp>
        <p:cxnSp>
          <p:nvCxnSpPr>
            <p:cNvPr id="417" name="Straight Connector 416">
              <a:extLst>
                <a:ext uri="{FF2B5EF4-FFF2-40B4-BE49-F238E27FC236}">
                  <a16:creationId xmlns:a16="http://schemas.microsoft.com/office/drawing/2014/main" id="{660D9CA7-C358-4EDF-B9DF-84EB4541E56D}"/>
                </a:ext>
              </a:extLst>
            </p:cNvPr>
            <p:cNvCxnSpPr/>
            <p:nvPr/>
          </p:nvCxnSpPr>
          <p:spPr>
            <a:xfrm>
              <a:off x="3141732" y="4986795"/>
              <a:ext cx="390423" cy="0"/>
            </a:xfrm>
            <a:prstGeom prst="line">
              <a:avLst/>
            </a:prstGeom>
            <a:ln w="57150">
              <a:solidFill>
                <a:srgbClr val="CAE0F2"/>
              </a:solidFill>
            </a:ln>
          </p:spPr>
          <p:style>
            <a:lnRef idx="1">
              <a:schemeClr val="accent1"/>
            </a:lnRef>
            <a:fillRef idx="0">
              <a:schemeClr val="accent1"/>
            </a:fillRef>
            <a:effectRef idx="0">
              <a:schemeClr val="accent1"/>
            </a:effectRef>
            <a:fontRef idx="minor">
              <a:schemeClr val="tx1"/>
            </a:fontRef>
          </p:style>
        </p:cxnSp>
        <p:sp>
          <p:nvSpPr>
            <p:cNvPr id="418" name="TextBox 417">
              <a:extLst>
                <a:ext uri="{FF2B5EF4-FFF2-40B4-BE49-F238E27FC236}">
                  <a16:creationId xmlns:a16="http://schemas.microsoft.com/office/drawing/2014/main" id="{26AB5936-5766-4897-A187-F3ECF59A150F}"/>
                </a:ext>
              </a:extLst>
            </p:cNvPr>
            <p:cNvSpPr txBox="1"/>
            <p:nvPr/>
          </p:nvSpPr>
          <p:spPr>
            <a:xfrm>
              <a:off x="3429560" y="3498326"/>
              <a:ext cx="870352" cy="271033"/>
            </a:xfrm>
            <a:prstGeom prst="rect">
              <a:avLst/>
            </a:prstGeom>
            <a:solidFill>
              <a:schemeClr val="bg1"/>
            </a:solidFill>
          </p:spPr>
          <p:txBody>
            <a:bodyPr wrap="square" rtlCol="0">
              <a:spAutoFit/>
            </a:bodyPr>
            <a:lstStyle/>
            <a:p>
              <a:r>
                <a:rPr lang="en-US" sz="1600">
                  <a:latin typeface="Arial Black" panose="020B0A04020102020204" pitchFamily="34" charset="0"/>
                </a:rPr>
                <a:t>18 in</a:t>
              </a:r>
            </a:p>
          </p:txBody>
        </p:sp>
      </p:grpSp>
      <p:grpSp>
        <p:nvGrpSpPr>
          <p:cNvPr id="419" name="Group 418">
            <a:extLst>
              <a:ext uri="{FF2B5EF4-FFF2-40B4-BE49-F238E27FC236}">
                <a16:creationId xmlns:a16="http://schemas.microsoft.com/office/drawing/2014/main" id="{07BDEE8D-888D-4206-B819-F2E77C3CBC26}"/>
              </a:ext>
            </a:extLst>
          </p:cNvPr>
          <p:cNvGrpSpPr/>
          <p:nvPr/>
        </p:nvGrpSpPr>
        <p:grpSpPr>
          <a:xfrm>
            <a:off x="8561367" y="18302546"/>
            <a:ext cx="2188100" cy="698085"/>
            <a:chOff x="1230779" y="2636874"/>
            <a:chExt cx="3692095" cy="791433"/>
          </a:xfrm>
        </p:grpSpPr>
        <p:cxnSp>
          <p:nvCxnSpPr>
            <p:cNvPr id="420" name="Straight Connector 419">
              <a:extLst>
                <a:ext uri="{FF2B5EF4-FFF2-40B4-BE49-F238E27FC236}">
                  <a16:creationId xmlns:a16="http://schemas.microsoft.com/office/drawing/2014/main" id="{33E7DC47-040C-45DE-814D-0F6D12785820}"/>
                </a:ext>
              </a:extLst>
            </p:cNvPr>
            <p:cNvCxnSpPr/>
            <p:nvPr/>
          </p:nvCxnSpPr>
          <p:spPr>
            <a:xfrm>
              <a:off x="4922874" y="2636874"/>
              <a:ext cx="0" cy="361507"/>
            </a:xfrm>
            <a:prstGeom prst="line">
              <a:avLst/>
            </a:prstGeom>
            <a:ln w="57150">
              <a:solidFill>
                <a:srgbClr val="CAE0F2"/>
              </a:solidFill>
            </a:ln>
          </p:spPr>
          <p:style>
            <a:lnRef idx="1">
              <a:schemeClr val="accent1"/>
            </a:lnRef>
            <a:fillRef idx="0">
              <a:schemeClr val="accent1"/>
            </a:fillRef>
            <a:effectRef idx="0">
              <a:schemeClr val="accent1"/>
            </a:effectRef>
            <a:fontRef idx="minor">
              <a:schemeClr val="tx1"/>
            </a:fontRef>
          </p:style>
        </p:cxnSp>
        <p:cxnSp>
          <p:nvCxnSpPr>
            <p:cNvPr id="421" name="Straight Connector 420">
              <a:extLst>
                <a:ext uri="{FF2B5EF4-FFF2-40B4-BE49-F238E27FC236}">
                  <a16:creationId xmlns:a16="http://schemas.microsoft.com/office/drawing/2014/main" id="{636FA7A9-6E92-4866-9F96-6E093429EDC4}"/>
                </a:ext>
              </a:extLst>
            </p:cNvPr>
            <p:cNvCxnSpPr/>
            <p:nvPr/>
          </p:nvCxnSpPr>
          <p:spPr>
            <a:xfrm>
              <a:off x="1249264" y="2640416"/>
              <a:ext cx="0" cy="361507"/>
            </a:xfrm>
            <a:prstGeom prst="line">
              <a:avLst/>
            </a:prstGeom>
            <a:ln w="57150">
              <a:solidFill>
                <a:srgbClr val="CAE0F2"/>
              </a:solidFill>
            </a:ln>
          </p:spPr>
          <p:style>
            <a:lnRef idx="1">
              <a:schemeClr val="accent1"/>
            </a:lnRef>
            <a:fillRef idx="0">
              <a:schemeClr val="accent1"/>
            </a:fillRef>
            <a:effectRef idx="0">
              <a:schemeClr val="accent1"/>
            </a:effectRef>
            <a:fontRef idx="minor">
              <a:schemeClr val="tx1"/>
            </a:fontRef>
          </p:style>
        </p:cxnSp>
        <p:grpSp>
          <p:nvGrpSpPr>
            <p:cNvPr id="422" name="Group 421">
              <a:extLst>
                <a:ext uri="{FF2B5EF4-FFF2-40B4-BE49-F238E27FC236}">
                  <a16:creationId xmlns:a16="http://schemas.microsoft.com/office/drawing/2014/main" id="{06136D2A-EAD4-4D24-86F3-750753137AA4}"/>
                </a:ext>
              </a:extLst>
            </p:cNvPr>
            <p:cNvGrpSpPr/>
            <p:nvPr/>
          </p:nvGrpSpPr>
          <p:grpSpPr>
            <a:xfrm>
              <a:off x="1230779" y="2828260"/>
              <a:ext cx="3692095" cy="600047"/>
              <a:chOff x="1230779" y="2828260"/>
              <a:chExt cx="3692095" cy="600047"/>
            </a:xfrm>
          </p:grpSpPr>
          <p:cxnSp>
            <p:nvCxnSpPr>
              <p:cNvPr id="423" name="Straight Arrow Connector 422">
                <a:extLst>
                  <a:ext uri="{FF2B5EF4-FFF2-40B4-BE49-F238E27FC236}">
                    <a16:creationId xmlns:a16="http://schemas.microsoft.com/office/drawing/2014/main" id="{BE66E54E-AE9C-4FA9-891B-F417520BDA55}"/>
                  </a:ext>
                </a:extLst>
              </p:cNvPr>
              <p:cNvCxnSpPr/>
              <p:nvPr/>
            </p:nvCxnSpPr>
            <p:spPr>
              <a:xfrm>
                <a:off x="1230779" y="2828260"/>
                <a:ext cx="3692095" cy="0"/>
              </a:xfrm>
              <a:prstGeom prst="straightConnector1">
                <a:avLst/>
              </a:prstGeom>
              <a:ln w="76200">
                <a:solidFill>
                  <a:schemeClr val="accent1">
                    <a:lumMod val="40000"/>
                    <a:lumOff val="6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4" name="TextBox 423">
                <a:extLst>
                  <a:ext uri="{FF2B5EF4-FFF2-40B4-BE49-F238E27FC236}">
                    <a16:creationId xmlns:a16="http://schemas.microsoft.com/office/drawing/2014/main" id="{F5FF305F-D69B-421B-8E20-D630BB1D0CFC}"/>
                  </a:ext>
                </a:extLst>
              </p:cNvPr>
              <p:cNvSpPr txBox="1"/>
              <p:nvPr/>
            </p:nvSpPr>
            <p:spPr>
              <a:xfrm>
                <a:off x="2347757" y="3044482"/>
                <a:ext cx="1297046" cy="383825"/>
              </a:xfrm>
              <a:prstGeom prst="rect">
                <a:avLst/>
              </a:prstGeom>
              <a:solidFill>
                <a:schemeClr val="bg1"/>
              </a:solidFill>
            </p:spPr>
            <p:txBody>
              <a:bodyPr wrap="square" rtlCol="0">
                <a:spAutoFit/>
              </a:bodyPr>
              <a:lstStyle/>
              <a:p>
                <a:r>
                  <a:rPr lang="en-US" sz="1600">
                    <a:latin typeface="Arial Black" panose="020B0A04020102020204" pitchFamily="34" charset="0"/>
                  </a:rPr>
                  <a:t>18 in</a:t>
                </a:r>
              </a:p>
            </p:txBody>
          </p:sp>
        </p:grpSp>
      </p:grpSp>
      <p:grpSp>
        <p:nvGrpSpPr>
          <p:cNvPr id="294" name="Group 293">
            <a:extLst>
              <a:ext uri="{FF2B5EF4-FFF2-40B4-BE49-F238E27FC236}">
                <a16:creationId xmlns:a16="http://schemas.microsoft.com/office/drawing/2014/main" id="{F87A9C9A-09B6-4665-9C91-6FDCB89E2503}"/>
              </a:ext>
            </a:extLst>
          </p:cNvPr>
          <p:cNvGrpSpPr/>
          <p:nvPr/>
        </p:nvGrpSpPr>
        <p:grpSpPr>
          <a:xfrm>
            <a:off x="1616072" y="11227981"/>
            <a:ext cx="3838672" cy="1429870"/>
            <a:chOff x="8717525" y="12393170"/>
            <a:chExt cx="12529357" cy="4817144"/>
          </a:xfrm>
        </p:grpSpPr>
        <p:sp>
          <p:nvSpPr>
            <p:cNvPr id="295" name="Flowchart: Terminator 3">
              <a:extLst>
                <a:ext uri="{FF2B5EF4-FFF2-40B4-BE49-F238E27FC236}">
                  <a16:creationId xmlns:a16="http://schemas.microsoft.com/office/drawing/2014/main" id="{600D13AF-41B4-4A39-9CB9-311FFD02A45D}"/>
                </a:ext>
              </a:extLst>
            </p:cNvPr>
            <p:cNvSpPr/>
            <p:nvPr/>
          </p:nvSpPr>
          <p:spPr>
            <a:xfrm>
              <a:off x="8717525" y="15022286"/>
              <a:ext cx="12529357" cy="2188028"/>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 name="connsiteX0" fmla="*/ 2378 w 20503"/>
                <a:gd name="connsiteY0" fmla="*/ 0 h 21600"/>
                <a:gd name="connsiteX1" fmla="*/ 17028 w 20503"/>
                <a:gd name="connsiteY1" fmla="*/ 0 h 21600"/>
                <a:gd name="connsiteX2" fmla="*/ 20503 w 20503"/>
                <a:gd name="connsiteY2" fmla="*/ 10800 h 21600"/>
                <a:gd name="connsiteX3" fmla="*/ 17028 w 20503"/>
                <a:gd name="connsiteY3" fmla="*/ 21600 h 21600"/>
                <a:gd name="connsiteX4" fmla="*/ 2378 w 20503"/>
                <a:gd name="connsiteY4" fmla="*/ 21600 h 21600"/>
                <a:gd name="connsiteX5" fmla="*/ 0 w 20503"/>
                <a:gd name="connsiteY5" fmla="*/ 10155 h 21600"/>
                <a:gd name="connsiteX6" fmla="*/ 2378 w 20503"/>
                <a:gd name="connsiteY6" fmla="*/ 0 h 21600"/>
                <a:gd name="connsiteX0" fmla="*/ 2378 w 19057"/>
                <a:gd name="connsiteY0" fmla="*/ 0 h 21600"/>
                <a:gd name="connsiteX1" fmla="*/ 17028 w 19057"/>
                <a:gd name="connsiteY1" fmla="*/ 0 h 21600"/>
                <a:gd name="connsiteX2" fmla="*/ 19057 w 19057"/>
                <a:gd name="connsiteY2" fmla="*/ 9833 h 21600"/>
                <a:gd name="connsiteX3" fmla="*/ 17028 w 19057"/>
                <a:gd name="connsiteY3" fmla="*/ 21600 h 21600"/>
                <a:gd name="connsiteX4" fmla="*/ 2378 w 19057"/>
                <a:gd name="connsiteY4" fmla="*/ 21600 h 21600"/>
                <a:gd name="connsiteX5" fmla="*/ 0 w 19057"/>
                <a:gd name="connsiteY5" fmla="*/ 10155 h 21600"/>
                <a:gd name="connsiteX6" fmla="*/ 2378 w 19057"/>
                <a:gd name="connsiteY6" fmla="*/ 0 h 21600"/>
                <a:gd name="connsiteX0" fmla="*/ 2378 w 19250"/>
                <a:gd name="connsiteY0" fmla="*/ 0 h 21600"/>
                <a:gd name="connsiteX1" fmla="*/ 17028 w 19250"/>
                <a:gd name="connsiteY1" fmla="*/ 0 h 21600"/>
                <a:gd name="connsiteX2" fmla="*/ 19250 w 19250"/>
                <a:gd name="connsiteY2" fmla="*/ 10800 h 21600"/>
                <a:gd name="connsiteX3" fmla="*/ 17028 w 19250"/>
                <a:gd name="connsiteY3" fmla="*/ 21600 h 21600"/>
                <a:gd name="connsiteX4" fmla="*/ 2378 w 19250"/>
                <a:gd name="connsiteY4" fmla="*/ 21600 h 21600"/>
                <a:gd name="connsiteX5" fmla="*/ 0 w 19250"/>
                <a:gd name="connsiteY5" fmla="*/ 10155 h 21600"/>
                <a:gd name="connsiteX6" fmla="*/ 2378 w 19250"/>
                <a:gd name="connsiteY6"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50" h="21600">
                  <a:moveTo>
                    <a:pt x="2378" y="0"/>
                  </a:moveTo>
                  <a:lnTo>
                    <a:pt x="17028" y="0"/>
                  </a:lnTo>
                  <a:cubicBezTo>
                    <a:pt x="18947" y="0"/>
                    <a:pt x="19250" y="4835"/>
                    <a:pt x="19250" y="10800"/>
                  </a:cubicBezTo>
                  <a:cubicBezTo>
                    <a:pt x="19250" y="16765"/>
                    <a:pt x="18947" y="21600"/>
                    <a:pt x="17028" y="21600"/>
                  </a:cubicBezTo>
                  <a:lnTo>
                    <a:pt x="2378" y="21600"/>
                  </a:lnTo>
                  <a:cubicBezTo>
                    <a:pt x="459" y="21600"/>
                    <a:pt x="0" y="16120"/>
                    <a:pt x="0" y="10155"/>
                  </a:cubicBezTo>
                  <a:cubicBezTo>
                    <a:pt x="0" y="4190"/>
                    <a:pt x="459" y="0"/>
                    <a:pt x="2378" y="0"/>
                  </a:cubicBezTo>
                  <a:close/>
                </a:path>
              </a:pathLst>
            </a:cu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Oval 295">
              <a:extLst>
                <a:ext uri="{FF2B5EF4-FFF2-40B4-BE49-F238E27FC236}">
                  <a16:creationId xmlns:a16="http://schemas.microsoft.com/office/drawing/2014/main" id="{A2775930-FD29-4D1C-B85A-8D9CA676F1DB}"/>
                </a:ext>
              </a:extLst>
            </p:cNvPr>
            <p:cNvSpPr/>
            <p:nvPr/>
          </p:nvSpPr>
          <p:spPr>
            <a:xfrm>
              <a:off x="8717525" y="15098904"/>
              <a:ext cx="1982624" cy="1904163"/>
            </a:xfrm>
            <a:prstGeom prst="ellips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Oval 296">
              <a:extLst>
                <a:ext uri="{FF2B5EF4-FFF2-40B4-BE49-F238E27FC236}">
                  <a16:creationId xmlns:a16="http://schemas.microsoft.com/office/drawing/2014/main" id="{F231DC37-D801-409E-8AE7-54CDA34A6C4C}"/>
                </a:ext>
              </a:extLst>
            </p:cNvPr>
            <p:cNvSpPr/>
            <p:nvPr/>
          </p:nvSpPr>
          <p:spPr>
            <a:xfrm>
              <a:off x="9139389" y="15456261"/>
              <a:ext cx="1073581" cy="112413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Oval 297">
              <a:extLst>
                <a:ext uri="{FF2B5EF4-FFF2-40B4-BE49-F238E27FC236}">
                  <a16:creationId xmlns:a16="http://schemas.microsoft.com/office/drawing/2014/main" id="{19842D2E-4E3C-4EEB-AC1D-8221964E70B0}"/>
                </a:ext>
              </a:extLst>
            </p:cNvPr>
            <p:cNvSpPr/>
            <p:nvPr/>
          </p:nvSpPr>
          <p:spPr>
            <a:xfrm>
              <a:off x="12194293" y="15195873"/>
              <a:ext cx="1982624" cy="1904163"/>
            </a:xfrm>
            <a:prstGeom prst="ellips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Oval 298">
              <a:extLst>
                <a:ext uri="{FF2B5EF4-FFF2-40B4-BE49-F238E27FC236}">
                  <a16:creationId xmlns:a16="http://schemas.microsoft.com/office/drawing/2014/main" id="{A4A5CB18-8670-4CFD-8670-D2DD614018FF}"/>
                </a:ext>
              </a:extLst>
            </p:cNvPr>
            <p:cNvSpPr/>
            <p:nvPr/>
          </p:nvSpPr>
          <p:spPr>
            <a:xfrm>
              <a:off x="12616157" y="15553230"/>
              <a:ext cx="1073581" cy="112413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Oval 299">
              <a:extLst>
                <a:ext uri="{FF2B5EF4-FFF2-40B4-BE49-F238E27FC236}">
                  <a16:creationId xmlns:a16="http://schemas.microsoft.com/office/drawing/2014/main" id="{080BBCB4-D7A8-4262-9894-C34C104ED806}"/>
                </a:ext>
              </a:extLst>
            </p:cNvPr>
            <p:cNvSpPr/>
            <p:nvPr/>
          </p:nvSpPr>
          <p:spPr>
            <a:xfrm>
              <a:off x="15808380" y="15163216"/>
              <a:ext cx="1982624" cy="1904163"/>
            </a:xfrm>
            <a:prstGeom prst="ellips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Oval 301">
              <a:extLst>
                <a:ext uri="{FF2B5EF4-FFF2-40B4-BE49-F238E27FC236}">
                  <a16:creationId xmlns:a16="http://schemas.microsoft.com/office/drawing/2014/main" id="{213041DD-6601-4479-93A6-16CCD4EE276C}"/>
                </a:ext>
              </a:extLst>
            </p:cNvPr>
            <p:cNvSpPr/>
            <p:nvPr/>
          </p:nvSpPr>
          <p:spPr>
            <a:xfrm>
              <a:off x="16230244" y="15520573"/>
              <a:ext cx="1073581" cy="112413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Oval 302">
              <a:extLst>
                <a:ext uri="{FF2B5EF4-FFF2-40B4-BE49-F238E27FC236}">
                  <a16:creationId xmlns:a16="http://schemas.microsoft.com/office/drawing/2014/main" id="{618EAF28-A3FE-4CDB-AB03-F30A7C7F626F}"/>
                </a:ext>
              </a:extLst>
            </p:cNvPr>
            <p:cNvSpPr/>
            <p:nvPr/>
          </p:nvSpPr>
          <p:spPr>
            <a:xfrm>
              <a:off x="19264258" y="15163216"/>
              <a:ext cx="1982624" cy="1904163"/>
            </a:xfrm>
            <a:prstGeom prst="ellips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Oval 303">
              <a:extLst>
                <a:ext uri="{FF2B5EF4-FFF2-40B4-BE49-F238E27FC236}">
                  <a16:creationId xmlns:a16="http://schemas.microsoft.com/office/drawing/2014/main" id="{BB235423-BF8C-41CF-A276-351984C49148}"/>
                </a:ext>
              </a:extLst>
            </p:cNvPr>
            <p:cNvSpPr/>
            <p:nvPr/>
          </p:nvSpPr>
          <p:spPr>
            <a:xfrm>
              <a:off x="19686122" y="15520573"/>
              <a:ext cx="1073581" cy="112413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6" name="Group 305">
              <a:extLst>
                <a:ext uri="{FF2B5EF4-FFF2-40B4-BE49-F238E27FC236}">
                  <a16:creationId xmlns:a16="http://schemas.microsoft.com/office/drawing/2014/main" id="{3E7BC6DB-6BC9-496A-883C-BD9EB4709565}"/>
                </a:ext>
              </a:extLst>
            </p:cNvPr>
            <p:cNvGrpSpPr/>
            <p:nvPr/>
          </p:nvGrpSpPr>
          <p:grpSpPr>
            <a:xfrm>
              <a:off x="9975808" y="12393170"/>
              <a:ext cx="2552452" cy="2715911"/>
              <a:chOff x="6642100" y="356550"/>
              <a:chExt cx="1631950" cy="1663612"/>
            </a:xfrm>
          </p:grpSpPr>
          <p:sp>
            <p:nvSpPr>
              <p:cNvPr id="450" name="Oval 449">
                <a:extLst>
                  <a:ext uri="{FF2B5EF4-FFF2-40B4-BE49-F238E27FC236}">
                    <a16:creationId xmlns:a16="http://schemas.microsoft.com/office/drawing/2014/main" id="{C77260A4-C9A2-4377-B5D3-F6951837C20A}"/>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51" name="Rectangle 450">
                <a:extLst>
                  <a:ext uri="{FF2B5EF4-FFF2-40B4-BE49-F238E27FC236}">
                    <a16:creationId xmlns:a16="http://schemas.microsoft.com/office/drawing/2014/main" id="{0C0069B7-CD10-4ECB-9A5D-CFE071351CD1}"/>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52" name="Oval 451">
                <a:extLst>
                  <a:ext uri="{FF2B5EF4-FFF2-40B4-BE49-F238E27FC236}">
                    <a16:creationId xmlns:a16="http://schemas.microsoft.com/office/drawing/2014/main" id="{CDD70A4A-1543-44C8-9ED0-DC506C62F5CE}"/>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453" name="Straight Connector 452">
                <a:extLst>
                  <a:ext uri="{FF2B5EF4-FFF2-40B4-BE49-F238E27FC236}">
                    <a16:creationId xmlns:a16="http://schemas.microsoft.com/office/drawing/2014/main" id="{86155AD8-47DC-4D33-B727-2E62BD77AE76}"/>
                  </a:ext>
                </a:extLst>
              </p:cNvPr>
              <p:cNvCxnSpPr>
                <a:cxnSpLocks/>
                <a:stCxn id="452" idx="2"/>
                <a:endCxn id="452"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54" name="Straight Connector 453">
                <a:extLst>
                  <a:ext uri="{FF2B5EF4-FFF2-40B4-BE49-F238E27FC236}">
                    <a16:creationId xmlns:a16="http://schemas.microsoft.com/office/drawing/2014/main" id="{C2D04480-D3C3-442E-903F-1D874894F6DF}"/>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55" name="Straight Connector 454">
                <a:extLst>
                  <a:ext uri="{FF2B5EF4-FFF2-40B4-BE49-F238E27FC236}">
                    <a16:creationId xmlns:a16="http://schemas.microsoft.com/office/drawing/2014/main" id="{5D934C22-C4C5-45A8-9FC6-E6A59A2BF921}"/>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56" name="Straight Connector 455">
                <a:extLst>
                  <a:ext uri="{FF2B5EF4-FFF2-40B4-BE49-F238E27FC236}">
                    <a16:creationId xmlns:a16="http://schemas.microsoft.com/office/drawing/2014/main" id="{564EEB61-9F34-41AB-B4E0-C6E00F059B48}"/>
                  </a:ext>
                </a:extLst>
              </p:cNvPr>
              <p:cNvCxnSpPr>
                <a:cxnSpLocks/>
                <a:stCxn id="452"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57" name="Straight Connector 456">
                <a:extLst>
                  <a:ext uri="{FF2B5EF4-FFF2-40B4-BE49-F238E27FC236}">
                    <a16:creationId xmlns:a16="http://schemas.microsoft.com/office/drawing/2014/main" id="{8AC4DED3-2DAE-4B88-A77A-432FD515D312}"/>
                  </a:ext>
                </a:extLst>
              </p:cNvPr>
              <p:cNvCxnSpPr>
                <a:cxnSpLocks/>
                <a:stCxn id="452" idx="1"/>
                <a:endCxn id="452"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58" name="Straight Connector 457">
                <a:extLst>
                  <a:ext uri="{FF2B5EF4-FFF2-40B4-BE49-F238E27FC236}">
                    <a16:creationId xmlns:a16="http://schemas.microsoft.com/office/drawing/2014/main" id="{C2DD866F-9EDC-455D-8F0C-C5EE8EA1E1FB}"/>
                  </a:ext>
                </a:extLst>
              </p:cNvPr>
              <p:cNvCxnSpPr>
                <a:cxnSpLocks/>
                <a:stCxn id="452" idx="1"/>
                <a:endCxn id="452"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59" name="Straight Connector 458">
                <a:extLst>
                  <a:ext uri="{FF2B5EF4-FFF2-40B4-BE49-F238E27FC236}">
                    <a16:creationId xmlns:a16="http://schemas.microsoft.com/office/drawing/2014/main" id="{C307E951-B3F5-491F-A10A-7035492FDBA7}"/>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0" name="Straight Connector 459">
                <a:extLst>
                  <a:ext uri="{FF2B5EF4-FFF2-40B4-BE49-F238E27FC236}">
                    <a16:creationId xmlns:a16="http://schemas.microsoft.com/office/drawing/2014/main" id="{E5D359F0-0025-4767-9ABB-765F40CB3F3F}"/>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1" name="Straight Connector 460">
                <a:extLst>
                  <a:ext uri="{FF2B5EF4-FFF2-40B4-BE49-F238E27FC236}">
                    <a16:creationId xmlns:a16="http://schemas.microsoft.com/office/drawing/2014/main" id="{C4AB985A-4509-430A-979D-B54303E9D4EB}"/>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2" name="Straight Connector 461">
                <a:extLst>
                  <a:ext uri="{FF2B5EF4-FFF2-40B4-BE49-F238E27FC236}">
                    <a16:creationId xmlns:a16="http://schemas.microsoft.com/office/drawing/2014/main" id="{D9481F2D-553A-44EB-ACCD-61241F509744}"/>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3" name="Straight Connector 462">
                <a:extLst>
                  <a:ext uri="{FF2B5EF4-FFF2-40B4-BE49-F238E27FC236}">
                    <a16:creationId xmlns:a16="http://schemas.microsoft.com/office/drawing/2014/main" id="{C384CE02-4CF5-43B0-8B7A-B265D97624CD}"/>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4" name="Straight Connector 463">
                <a:extLst>
                  <a:ext uri="{FF2B5EF4-FFF2-40B4-BE49-F238E27FC236}">
                    <a16:creationId xmlns:a16="http://schemas.microsoft.com/office/drawing/2014/main" id="{6489898D-55E6-43B9-94EA-E6CEE8517521}"/>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5" name="Straight Connector 464">
                <a:extLst>
                  <a:ext uri="{FF2B5EF4-FFF2-40B4-BE49-F238E27FC236}">
                    <a16:creationId xmlns:a16="http://schemas.microsoft.com/office/drawing/2014/main" id="{76A54ACD-DBA1-4A4B-B42A-E2F63355C87F}"/>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6" name="Straight Connector 465">
                <a:extLst>
                  <a:ext uri="{FF2B5EF4-FFF2-40B4-BE49-F238E27FC236}">
                    <a16:creationId xmlns:a16="http://schemas.microsoft.com/office/drawing/2014/main" id="{9D3E9236-2537-4776-965C-0F2C887DACB2}"/>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7" name="Straight Connector 466">
                <a:extLst>
                  <a:ext uri="{FF2B5EF4-FFF2-40B4-BE49-F238E27FC236}">
                    <a16:creationId xmlns:a16="http://schemas.microsoft.com/office/drawing/2014/main" id="{5BCCAAD9-046F-45EC-BA6D-8970E975087C}"/>
                  </a:ext>
                </a:extLst>
              </p:cNvPr>
              <p:cNvCxnSpPr>
                <a:cxnSpLocks/>
                <a:endCxn id="452"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8" name="Straight Connector 467">
                <a:extLst>
                  <a:ext uri="{FF2B5EF4-FFF2-40B4-BE49-F238E27FC236}">
                    <a16:creationId xmlns:a16="http://schemas.microsoft.com/office/drawing/2014/main" id="{9AE84D26-9437-4701-8C9A-04BA2B7FF193}"/>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9" name="Straight Connector 468">
                <a:extLst>
                  <a:ext uri="{FF2B5EF4-FFF2-40B4-BE49-F238E27FC236}">
                    <a16:creationId xmlns:a16="http://schemas.microsoft.com/office/drawing/2014/main" id="{2C1A305C-E439-487B-8C42-785B2653A4DF}"/>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307" name="Group 306">
              <a:extLst>
                <a:ext uri="{FF2B5EF4-FFF2-40B4-BE49-F238E27FC236}">
                  <a16:creationId xmlns:a16="http://schemas.microsoft.com/office/drawing/2014/main" id="{3302FB72-9A4B-4282-91B5-C5A848A177C7}"/>
                </a:ext>
              </a:extLst>
            </p:cNvPr>
            <p:cNvGrpSpPr/>
            <p:nvPr/>
          </p:nvGrpSpPr>
          <p:grpSpPr>
            <a:xfrm rot="5400000">
              <a:off x="13368730" y="12383015"/>
              <a:ext cx="2552452" cy="2715911"/>
              <a:chOff x="6642100" y="356550"/>
              <a:chExt cx="1631950" cy="1663612"/>
            </a:xfrm>
          </p:grpSpPr>
          <p:sp>
            <p:nvSpPr>
              <p:cNvPr id="343" name="Oval 342">
                <a:extLst>
                  <a:ext uri="{FF2B5EF4-FFF2-40B4-BE49-F238E27FC236}">
                    <a16:creationId xmlns:a16="http://schemas.microsoft.com/office/drawing/2014/main" id="{565531BD-3778-4E9D-8057-CDBA1F034324}"/>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44" name="Rectangle 343">
                <a:extLst>
                  <a:ext uri="{FF2B5EF4-FFF2-40B4-BE49-F238E27FC236}">
                    <a16:creationId xmlns:a16="http://schemas.microsoft.com/office/drawing/2014/main" id="{7D969152-11B7-41EC-BD42-44EC9C235EAF}"/>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45" name="Oval 344">
                <a:extLst>
                  <a:ext uri="{FF2B5EF4-FFF2-40B4-BE49-F238E27FC236}">
                    <a16:creationId xmlns:a16="http://schemas.microsoft.com/office/drawing/2014/main" id="{EF813C60-04B9-4C8F-975F-222C3738E4CC}"/>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346" name="Straight Connector 345">
                <a:extLst>
                  <a:ext uri="{FF2B5EF4-FFF2-40B4-BE49-F238E27FC236}">
                    <a16:creationId xmlns:a16="http://schemas.microsoft.com/office/drawing/2014/main" id="{4C9D496E-4B32-46EC-8A2A-97AF263178B8}"/>
                  </a:ext>
                </a:extLst>
              </p:cNvPr>
              <p:cNvCxnSpPr>
                <a:cxnSpLocks/>
                <a:stCxn id="345" idx="2"/>
                <a:endCxn id="345"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47" name="Straight Connector 346">
                <a:extLst>
                  <a:ext uri="{FF2B5EF4-FFF2-40B4-BE49-F238E27FC236}">
                    <a16:creationId xmlns:a16="http://schemas.microsoft.com/office/drawing/2014/main" id="{9785EB0E-B016-4EA4-BCB9-C24030D8023F}"/>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48" name="Straight Connector 347">
                <a:extLst>
                  <a:ext uri="{FF2B5EF4-FFF2-40B4-BE49-F238E27FC236}">
                    <a16:creationId xmlns:a16="http://schemas.microsoft.com/office/drawing/2014/main" id="{59DCB874-985B-4A91-ADB9-F7447FA46BFF}"/>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49" name="Straight Connector 348">
                <a:extLst>
                  <a:ext uri="{FF2B5EF4-FFF2-40B4-BE49-F238E27FC236}">
                    <a16:creationId xmlns:a16="http://schemas.microsoft.com/office/drawing/2014/main" id="{5789B010-DB06-4BB3-9CCB-768DBF051509}"/>
                  </a:ext>
                </a:extLst>
              </p:cNvPr>
              <p:cNvCxnSpPr>
                <a:cxnSpLocks/>
                <a:stCxn id="345"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50" name="Straight Connector 349">
                <a:extLst>
                  <a:ext uri="{FF2B5EF4-FFF2-40B4-BE49-F238E27FC236}">
                    <a16:creationId xmlns:a16="http://schemas.microsoft.com/office/drawing/2014/main" id="{483E0096-8376-4DB0-92CA-B68D586E928A}"/>
                  </a:ext>
                </a:extLst>
              </p:cNvPr>
              <p:cNvCxnSpPr>
                <a:cxnSpLocks/>
                <a:stCxn id="345" idx="1"/>
                <a:endCxn id="345"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73" name="Straight Connector 372">
                <a:extLst>
                  <a:ext uri="{FF2B5EF4-FFF2-40B4-BE49-F238E27FC236}">
                    <a16:creationId xmlns:a16="http://schemas.microsoft.com/office/drawing/2014/main" id="{BC960920-79E4-4F60-A8B6-26D27E46A4DB}"/>
                  </a:ext>
                </a:extLst>
              </p:cNvPr>
              <p:cNvCxnSpPr>
                <a:cxnSpLocks/>
                <a:stCxn id="345" idx="1"/>
                <a:endCxn id="345"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75" name="Straight Connector 374">
                <a:extLst>
                  <a:ext uri="{FF2B5EF4-FFF2-40B4-BE49-F238E27FC236}">
                    <a16:creationId xmlns:a16="http://schemas.microsoft.com/office/drawing/2014/main" id="{BED01EE4-736D-4DF2-B715-D2DE18208BD4}"/>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76" name="Straight Connector 375">
                <a:extLst>
                  <a:ext uri="{FF2B5EF4-FFF2-40B4-BE49-F238E27FC236}">
                    <a16:creationId xmlns:a16="http://schemas.microsoft.com/office/drawing/2014/main" id="{654750EF-9AE0-49D3-B5AB-306F52076F8A}"/>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77" name="Straight Connector 376">
                <a:extLst>
                  <a:ext uri="{FF2B5EF4-FFF2-40B4-BE49-F238E27FC236}">
                    <a16:creationId xmlns:a16="http://schemas.microsoft.com/office/drawing/2014/main" id="{FFAD1FF0-35C4-4430-84F0-97A598F5FBB1}"/>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78" name="Straight Connector 377">
                <a:extLst>
                  <a:ext uri="{FF2B5EF4-FFF2-40B4-BE49-F238E27FC236}">
                    <a16:creationId xmlns:a16="http://schemas.microsoft.com/office/drawing/2014/main" id="{A4CF1B09-F0CF-492B-90B9-3F5B5F7C0C15}"/>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82" name="Straight Connector 381">
                <a:extLst>
                  <a:ext uri="{FF2B5EF4-FFF2-40B4-BE49-F238E27FC236}">
                    <a16:creationId xmlns:a16="http://schemas.microsoft.com/office/drawing/2014/main" id="{6CCA5D6B-46EB-439C-8E05-F992C15DA20C}"/>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83" name="Straight Connector 382">
                <a:extLst>
                  <a:ext uri="{FF2B5EF4-FFF2-40B4-BE49-F238E27FC236}">
                    <a16:creationId xmlns:a16="http://schemas.microsoft.com/office/drawing/2014/main" id="{283FEA05-0A8A-4343-9A4A-D72FC52DAA7A}"/>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84" name="Straight Connector 383">
                <a:extLst>
                  <a:ext uri="{FF2B5EF4-FFF2-40B4-BE49-F238E27FC236}">
                    <a16:creationId xmlns:a16="http://schemas.microsoft.com/office/drawing/2014/main" id="{B020AEF4-1F60-46ED-B13C-5635EDB52444}"/>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6" name="Straight Connector 445">
                <a:extLst>
                  <a:ext uri="{FF2B5EF4-FFF2-40B4-BE49-F238E27FC236}">
                    <a16:creationId xmlns:a16="http://schemas.microsoft.com/office/drawing/2014/main" id="{94060BB1-B9B3-4F92-88EC-735719640AD9}"/>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7" name="Straight Connector 446">
                <a:extLst>
                  <a:ext uri="{FF2B5EF4-FFF2-40B4-BE49-F238E27FC236}">
                    <a16:creationId xmlns:a16="http://schemas.microsoft.com/office/drawing/2014/main" id="{C184CE68-C886-4956-8529-729FBB16D343}"/>
                  </a:ext>
                </a:extLst>
              </p:cNvPr>
              <p:cNvCxnSpPr>
                <a:cxnSpLocks/>
                <a:endCxn id="345"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8" name="Straight Connector 447">
                <a:extLst>
                  <a:ext uri="{FF2B5EF4-FFF2-40B4-BE49-F238E27FC236}">
                    <a16:creationId xmlns:a16="http://schemas.microsoft.com/office/drawing/2014/main" id="{E6210E11-FEED-4058-8738-5A5C712ADDC5}"/>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9" name="Straight Connector 448">
                <a:extLst>
                  <a:ext uri="{FF2B5EF4-FFF2-40B4-BE49-F238E27FC236}">
                    <a16:creationId xmlns:a16="http://schemas.microsoft.com/office/drawing/2014/main" id="{98678997-5A0C-4740-83E6-0445B30895E7}"/>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308" name="Group 307">
              <a:extLst>
                <a:ext uri="{FF2B5EF4-FFF2-40B4-BE49-F238E27FC236}">
                  <a16:creationId xmlns:a16="http://schemas.microsoft.com/office/drawing/2014/main" id="{0BA3B2B8-D8FC-4E2D-902C-D4774552B204}"/>
                </a:ext>
              </a:extLst>
            </p:cNvPr>
            <p:cNvGrpSpPr/>
            <p:nvPr/>
          </p:nvGrpSpPr>
          <p:grpSpPr>
            <a:xfrm>
              <a:off x="16739970" y="12464161"/>
              <a:ext cx="2552452" cy="2715911"/>
              <a:chOff x="6642100" y="356550"/>
              <a:chExt cx="1631950" cy="1663612"/>
            </a:xfrm>
          </p:grpSpPr>
          <p:sp>
            <p:nvSpPr>
              <p:cNvPr id="309" name="Oval 308">
                <a:extLst>
                  <a:ext uri="{FF2B5EF4-FFF2-40B4-BE49-F238E27FC236}">
                    <a16:creationId xmlns:a16="http://schemas.microsoft.com/office/drawing/2014/main" id="{15E6715A-7A72-4891-99D9-EF832449729D}"/>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10" name="Rectangle 309">
                <a:extLst>
                  <a:ext uri="{FF2B5EF4-FFF2-40B4-BE49-F238E27FC236}">
                    <a16:creationId xmlns:a16="http://schemas.microsoft.com/office/drawing/2014/main" id="{C5EFD385-24B0-4C60-AB60-4DE2A4211F93}"/>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11" name="Oval 310">
                <a:extLst>
                  <a:ext uri="{FF2B5EF4-FFF2-40B4-BE49-F238E27FC236}">
                    <a16:creationId xmlns:a16="http://schemas.microsoft.com/office/drawing/2014/main" id="{FFA18866-2CDE-4C68-88E8-977CE37BDFA1}"/>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312" name="Straight Connector 311">
                <a:extLst>
                  <a:ext uri="{FF2B5EF4-FFF2-40B4-BE49-F238E27FC236}">
                    <a16:creationId xmlns:a16="http://schemas.microsoft.com/office/drawing/2014/main" id="{A16641F2-F9CF-4BF9-9BD0-198A0D0A73C1}"/>
                  </a:ext>
                </a:extLst>
              </p:cNvPr>
              <p:cNvCxnSpPr>
                <a:cxnSpLocks/>
                <a:stCxn id="311" idx="2"/>
                <a:endCxn id="311"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13" name="Straight Connector 312">
                <a:extLst>
                  <a:ext uri="{FF2B5EF4-FFF2-40B4-BE49-F238E27FC236}">
                    <a16:creationId xmlns:a16="http://schemas.microsoft.com/office/drawing/2014/main" id="{2266065E-3DFB-43FC-9241-6DF55A6138D8}"/>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14" name="Straight Connector 313">
                <a:extLst>
                  <a:ext uri="{FF2B5EF4-FFF2-40B4-BE49-F238E27FC236}">
                    <a16:creationId xmlns:a16="http://schemas.microsoft.com/office/drawing/2014/main" id="{A2A672E2-BC1E-4B40-BB1F-45BF3DE14F49}"/>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15" name="Straight Connector 314">
                <a:extLst>
                  <a:ext uri="{FF2B5EF4-FFF2-40B4-BE49-F238E27FC236}">
                    <a16:creationId xmlns:a16="http://schemas.microsoft.com/office/drawing/2014/main" id="{F2209B36-1233-4D22-AB0E-9EBED1366E0B}"/>
                  </a:ext>
                </a:extLst>
              </p:cNvPr>
              <p:cNvCxnSpPr>
                <a:cxnSpLocks/>
                <a:stCxn id="311"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16" name="Straight Connector 315">
                <a:extLst>
                  <a:ext uri="{FF2B5EF4-FFF2-40B4-BE49-F238E27FC236}">
                    <a16:creationId xmlns:a16="http://schemas.microsoft.com/office/drawing/2014/main" id="{DDEDB5E1-6152-4610-93E2-CFFD03826E1C}"/>
                  </a:ext>
                </a:extLst>
              </p:cNvPr>
              <p:cNvCxnSpPr>
                <a:cxnSpLocks/>
                <a:stCxn id="311" idx="1"/>
                <a:endCxn id="311"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17" name="Straight Connector 316">
                <a:extLst>
                  <a:ext uri="{FF2B5EF4-FFF2-40B4-BE49-F238E27FC236}">
                    <a16:creationId xmlns:a16="http://schemas.microsoft.com/office/drawing/2014/main" id="{34EBAAFA-D9FD-46D4-8C55-97BBC37A362A}"/>
                  </a:ext>
                </a:extLst>
              </p:cNvPr>
              <p:cNvCxnSpPr>
                <a:cxnSpLocks/>
                <a:stCxn id="311" idx="1"/>
                <a:endCxn id="311"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18" name="Straight Connector 317">
                <a:extLst>
                  <a:ext uri="{FF2B5EF4-FFF2-40B4-BE49-F238E27FC236}">
                    <a16:creationId xmlns:a16="http://schemas.microsoft.com/office/drawing/2014/main" id="{223E6908-08D1-4098-B344-ED11836C3666}"/>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19" name="Straight Connector 318">
                <a:extLst>
                  <a:ext uri="{FF2B5EF4-FFF2-40B4-BE49-F238E27FC236}">
                    <a16:creationId xmlns:a16="http://schemas.microsoft.com/office/drawing/2014/main" id="{AD1821E1-18DC-4C85-A3F1-B0F6940038AE}"/>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20" name="Straight Connector 319">
                <a:extLst>
                  <a:ext uri="{FF2B5EF4-FFF2-40B4-BE49-F238E27FC236}">
                    <a16:creationId xmlns:a16="http://schemas.microsoft.com/office/drawing/2014/main" id="{2ACF59B8-BF82-489D-B92C-68729D596C80}"/>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3285A827-922C-4409-9043-D9875FDC5A36}"/>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67D26D15-0DC6-483B-9C6D-A6EE8B31FD20}"/>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23" name="Straight Connector 322">
                <a:extLst>
                  <a:ext uri="{FF2B5EF4-FFF2-40B4-BE49-F238E27FC236}">
                    <a16:creationId xmlns:a16="http://schemas.microsoft.com/office/drawing/2014/main" id="{012F1BFE-C545-4C96-A15C-A757E6E42D4A}"/>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24" name="Straight Connector 323">
                <a:extLst>
                  <a:ext uri="{FF2B5EF4-FFF2-40B4-BE49-F238E27FC236}">
                    <a16:creationId xmlns:a16="http://schemas.microsoft.com/office/drawing/2014/main" id="{D8A68594-DA98-496B-8D2B-F3556E9A259D}"/>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25" name="Straight Connector 324">
                <a:extLst>
                  <a:ext uri="{FF2B5EF4-FFF2-40B4-BE49-F238E27FC236}">
                    <a16:creationId xmlns:a16="http://schemas.microsoft.com/office/drawing/2014/main" id="{DA578734-6A1B-4ED7-9853-093F42D1775B}"/>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27" name="Straight Connector 326">
                <a:extLst>
                  <a:ext uri="{FF2B5EF4-FFF2-40B4-BE49-F238E27FC236}">
                    <a16:creationId xmlns:a16="http://schemas.microsoft.com/office/drawing/2014/main" id="{9E3C16EA-5503-4244-9105-5F971BEE5096}"/>
                  </a:ext>
                </a:extLst>
              </p:cNvPr>
              <p:cNvCxnSpPr>
                <a:cxnSpLocks/>
                <a:endCxn id="311"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40" name="Straight Connector 339">
                <a:extLst>
                  <a:ext uri="{FF2B5EF4-FFF2-40B4-BE49-F238E27FC236}">
                    <a16:creationId xmlns:a16="http://schemas.microsoft.com/office/drawing/2014/main" id="{E6CCB230-5BC7-4C05-B4F3-4E41DF969502}"/>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341" name="Straight Connector 340">
                <a:extLst>
                  <a:ext uri="{FF2B5EF4-FFF2-40B4-BE49-F238E27FC236}">
                    <a16:creationId xmlns:a16="http://schemas.microsoft.com/office/drawing/2014/main" id="{27633A4C-7708-4B7A-93D9-CC42D44F31D1}"/>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sp>
        <p:nvSpPr>
          <p:cNvPr id="530" name="Arrow: Down 529">
            <a:extLst>
              <a:ext uri="{FF2B5EF4-FFF2-40B4-BE49-F238E27FC236}">
                <a16:creationId xmlns:a16="http://schemas.microsoft.com/office/drawing/2014/main" id="{81A22CCA-B6C0-4026-B7B2-8A6900BE50E6}"/>
              </a:ext>
            </a:extLst>
          </p:cNvPr>
          <p:cNvSpPr/>
          <p:nvPr/>
        </p:nvSpPr>
        <p:spPr>
          <a:xfrm>
            <a:off x="12085869" y="18085471"/>
            <a:ext cx="452519" cy="1247630"/>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1" name="TextBox 530">
            <a:extLst>
              <a:ext uri="{FF2B5EF4-FFF2-40B4-BE49-F238E27FC236}">
                <a16:creationId xmlns:a16="http://schemas.microsoft.com/office/drawing/2014/main" id="{E42F77C1-1712-4C38-8C36-EF977212344D}"/>
              </a:ext>
            </a:extLst>
          </p:cNvPr>
          <p:cNvSpPr txBox="1"/>
          <p:nvPr/>
        </p:nvSpPr>
        <p:spPr>
          <a:xfrm>
            <a:off x="12481789" y="18471716"/>
            <a:ext cx="885321" cy="338554"/>
          </a:xfrm>
          <a:prstGeom prst="rect">
            <a:avLst/>
          </a:prstGeom>
          <a:solidFill>
            <a:schemeClr val="bg1"/>
          </a:solidFill>
        </p:spPr>
        <p:txBody>
          <a:bodyPr wrap="square" rtlCol="0">
            <a:spAutoFit/>
          </a:bodyPr>
          <a:lstStyle/>
          <a:p>
            <a:r>
              <a:rPr lang="en-US" sz="1600">
                <a:latin typeface="Arial Black" panose="020B0A04020102020204" pitchFamily="34" charset="0"/>
              </a:rPr>
              <a:t>Force</a:t>
            </a:r>
          </a:p>
        </p:txBody>
      </p:sp>
      <p:sp>
        <p:nvSpPr>
          <p:cNvPr id="471" name="Text Box 2">
            <a:extLst>
              <a:ext uri="{FF2B5EF4-FFF2-40B4-BE49-F238E27FC236}">
                <a16:creationId xmlns:a16="http://schemas.microsoft.com/office/drawing/2014/main" id="{49360321-BCF0-4A47-8575-3093EDEA0238}"/>
              </a:ext>
            </a:extLst>
          </p:cNvPr>
          <p:cNvSpPr txBox="1">
            <a:spLocks noChangeArrowheads="1"/>
          </p:cNvSpPr>
          <p:nvPr/>
        </p:nvSpPr>
        <p:spPr bwMode="auto">
          <a:xfrm>
            <a:off x="24713713" y="11020385"/>
            <a:ext cx="7884479" cy="2582305"/>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p:txBody>
      </p:sp>
      <p:sp>
        <p:nvSpPr>
          <p:cNvPr id="472" name="Text Box 2">
            <a:extLst>
              <a:ext uri="{FF2B5EF4-FFF2-40B4-BE49-F238E27FC236}">
                <a16:creationId xmlns:a16="http://schemas.microsoft.com/office/drawing/2014/main" id="{81938760-DA12-4076-B0DD-8E6D0EFD6936}"/>
              </a:ext>
            </a:extLst>
          </p:cNvPr>
          <p:cNvSpPr txBox="1">
            <a:spLocks noChangeArrowheads="1"/>
          </p:cNvSpPr>
          <p:nvPr/>
        </p:nvSpPr>
        <p:spPr bwMode="auto">
          <a:xfrm>
            <a:off x="24715109" y="13923548"/>
            <a:ext cx="7884479" cy="2582305"/>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p:txBody>
      </p:sp>
      <p:grpSp>
        <p:nvGrpSpPr>
          <p:cNvPr id="532" name="Group 531">
            <a:extLst>
              <a:ext uri="{FF2B5EF4-FFF2-40B4-BE49-F238E27FC236}">
                <a16:creationId xmlns:a16="http://schemas.microsoft.com/office/drawing/2014/main" id="{878FA4C1-0E6F-45E3-9085-F74D97D32212}"/>
              </a:ext>
            </a:extLst>
          </p:cNvPr>
          <p:cNvGrpSpPr/>
          <p:nvPr/>
        </p:nvGrpSpPr>
        <p:grpSpPr>
          <a:xfrm>
            <a:off x="11762758" y="20002587"/>
            <a:ext cx="1045182" cy="1172421"/>
            <a:chOff x="6642100" y="356550"/>
            <a:chExt cx="1631950" cy="1663612"/>
          </a:xfrm>
        </p:grpSpPr>
        <p:sp>
          <p:nvSpPr>
            <p:cNvPr id="533" name="Oval 532">
              <a:extLst>
                <a:ext uri="{FF2B5EF4-FFF2-40B4-BE49-F238E27FC236}">
                  <a16:creationId xmlns:a16="http://schemas.microsoft.com/office/drawing/2014/main" id="{BD01A81F-BA3E-4BF3-8F4B-B1C48F4D5621}"/>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534" name="Rectangle 533">
              <a:extLst>
                <a:ext uri="{FF2B5EF4-FFF2-40B4-BE49-F238E27FC236}">
                  <a16:creationId xmlns:a16="http://schemas.microsoft.com/office/drawing/2014/main" id="{9FD72189-F76A-448D-B5B5-05FEBDBCB5DF}"/>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535" name="Oval 534">
              <a:extLst>
                <a:ext uri="{FF2B5EF4-FFF2-40B4-BE49-F238E27FC236}">
                  <a16:creationId xmlns:a16="http://schemas.microsoft.com/office/drawing/2014/main" id="{922F1C7D-6C39-49CD-B2B7-DCCAB8838FFB}"/>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536" name="Straight Connector 535">
              <a:extLst>
                <a:ext uri="{FF2B5EF4-FFF2-40B4-BE49-F238E27FC236}">
                  <a16:creationId xmlns:a16="http://schemas.microsoft.com/office/drawing/2014/main" id="{BD32B1B2-E22B-4CF7-898E-7ABE7731CEC1}"/>
                </a:ext>
              </a:extLst>
            </p:cNvPr>
            <p:cNvCxnSpPr>
              <a:stCxn id="535" idx="2"/>
              <a:endCxn id="535"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37" name="Straight Connector 536">
              <a:extLst>
                <a:ext uri="{FF2B5EF4-FFF2-40B4-BE49-F238E27FC236}">
                  <a16:creationId xmlns:a16="http://schemas.microsoft.com/office/drawing/2014/main" id="{310CE43B-A69B-416D-8CF6-8B1152080795}"/>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38" name="Straight Connector 537">
              <a:extLst>
                <a:ext uri="{FF2B5EF4-FFF2-40B4-BE49-F238E27FC236}">
                  <a16:creationId xmlns:a16="http://schemas.microsoft.com/office/drawing/2014/main" id="{41FCA66D-069B-4EEF-B4AD-7931C8DC68E8}"/>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39" name="Straight Connector 538">
              <a:extLst>
                <a:ext uri="{FF2B5EF4-FFF2-40B4-BE49-F238E27FC236}">
                  <a16:creationId xmlns:a16="http://schemas.microsoft.com/office/drawing/2014/main" id="{4BB7DF12-1D40-4535-8CB7-9A384776A842}"/>
                </a:ext>
              </a:extLst>
            </p:cNvPr>
            <p:cNvCxnSpPr>
              <a:cxnSpLocks/>
              <a:stCxn id="535"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40" name="Straight Connector 539">
              <a:extLst>
                <a:ext uri="{FF2B5EF4-FFF2-40B4-BE49-F238E27FC236}">
                  <a16:creationId xmlns:a16="http://schemas.microsoft.com/office/drawing/2014/main" id="{667E66AE-8478-4858-994E-5146E77C7D97}"/>
                </a:ext>
              </a:extLst>
            </p:cNvPr>
            <p:cNvCxnSpPr>
              <a:cxnSpLocks/>
              <a:stCxn id="535" idx="1"/>
              <a:endCxn id="535"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41" name="Straight Connector 540">
              <a:extLst>
                <a:ext uri="{FF2B5EF4-FFF2-40B4-BE49-F238E27FC236}">
                  <a16:creationId xmlns:a16="http://schemas.microsoft.com/office/drawing/2014/main" id="{BF152C3D-302D-40B4-9617-2DA262277900}"/>
                </a:ext>
              </a:extLst>
            </p:cNvPr>
            <p:cNvCxnSpPr>
              <a:stCxn id="535" idx="1"/>
              <a:endCxn id="535"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42" name="Straight Connector 541">
              <a:extLst>
                <a:ext uri="{FF2B5EF4-FFF2-40B4-BE49-F238E27FC236}">
                  <a16:creationId xmlns:a16="http://schemas.microsoft.com/office/drawing/2014/main" id="{A979FEF5-3BAC-4F2B-8820-F60278AFE333}"/>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43" name="Straight Connector 542">
              <a:extLst>
                <a:ext uri="{FF2B5EF4-FFF2-40B4-BE49-F238E27FC236}">
                  <a16:creationId xmlns:a16="http://schemas.microsoft.com/office/drawing/2014/main" id="{CDA6E950-2425-47B8-97A2-0EC34FF380F8}"/>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44" name="Straight Connector 543">
              <a:extLst>
                <a:ext uri="{FF2B5EF4-FFF2-40B4-BE49-F238E27FC236}">
                  <a16:creationId xmlns:a16="http://schemas.microsoft.com/office/drawing/2014/main" id="{79FA54E0-B8C6-47A5-BE6B-7130401EE9B1}"/>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45" name="Straight Connector 544">
              <a:extLst>
                <a:ext uri="{FF2B5EF4-FFF2-40B4-BE49-F238E27FC236}">
                  <a16:creationId xmlns:a16="http://schemas.microsoft.com/office/drawing/2014/main" id="{896F758D-07DE-4C06-9C27-C0EF9B1C628C}"/>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46" name="Straight Connector 545">
              <a:extLst>
                <a:ext uri="{FF2B5EF4-FFF2-40B4-BE49-F238E27FC236}">
                  <a16:creationId xmlns:a16="http://schemas.microsoft.com/office/drawing/2014/main" id="{D8167DC3-EC6A-45B2-84C8-BF1DB6F39098}"/>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47" name="Straight Connector 546">
              <a:extLst>
                <a:ext uri="{FF2B5EF4-FFF2-40B4-BE49-F238E27FC236}">
                  <a16:creationId xmlns:a16="http://schemas.microsoft.com/office/drawing/2014/main" id="{8A68BA1B-798E-4828-98D6-6083F5FF784E}"/>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48" name="Straight Connector 547">
              <a:extLst>
                <a:ext uri="{FF2B5EF4-FFF2-40B4-BE49-F238E27FC236}">
                  <a16:creationId xmlns:a16="http://schemas.microsoft.com/office/drawing/2014/main" id="{50E7F7F8-AA97-4A65-80CE-BD9783D44DAF}"/>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49" name="Straight Connector 548">
              <a:extLst>
                <a:ext uri="{FF2B5EF4-FFF2-40B4-BE49-F238E27FC236}">
                  <a16:creationId xmlns:a16="http://schemas.microsoft.com/office/drawing/2014/main" id="{8AE354B8-22C2-4F38-8C72-CE4094ADE73A}"/>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50" name="Straight Connector 549">
              <a:extLst>
                <a:ext uri="{FF2B5EF4-FFF2-40B4-BE49-F238E27FC236}">
                  <a16:creationId xmlns:a16="http://schemas.microsoft.com/office/drawing/2014/main" id="{203A4AA9-4426-48D8-8920-AE028F78DC26}"/>
                </a:ext>
              </a:extLst>
            </p:cNvPr>
            <p:cNvCxnSpPr>
              <a:cxnSpLocks/>
              <a:endCxn id="535"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51" name="Straight Connector 550">
              <a:extLst>
                <a:ext uri="{FF2B5EF4-FFF2-40B4-BE49-F238E27FC236}">
                  <a16:creationId xmlns:a16="http://schemas.microsoft.com/office/drawing/2014/main" id="{32568533-0869-4BAA-8B34-5ECDC9989CBD}"/>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52" name="Straight Connector 551">
              <a:extLst>
                <a:ext uri="{FF2B5EF4-FFF2-40B4-BE49-F238E27FC236}">
                  <a16:creationId xmlns:a16="http://schemas.microsoft.com/office/drawing/2014/main" id="{3418817C-F4BF-4B7D-B519-2BABD6C81F6F}"/>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557" name="Group 556">
            <a:extLst>
              <a:ext uri="{FF2B5EF4-FFF2-40B4-BE49-F238E27FC236}">
                <a16:creationId xmlns:a16="http://schemas.microsoft.com/office/drawing/2014/main" id="{398786B1-0091-4C19-AE2F-DC2A714ECB52}"/>
              </a:ext>
            </a:extLst>
          </p:cNvPr>
          <p:cNvGrpSpPr/>
          <p:nvPr/>
        </p:nvGrpSpPr>
        <p:grpSpPr>
          <a:xfrm>
            <a:off x="14428218" y="19302985"/>
            <a:ext cx="1045182" cy="1172421"/>
            <a:chOff x="6642100" y="356550"/>
            <a:chExt cx="1631950" cy="1663612"/>
          </a:xfrm>
        </p:grpSpPr>
        <p:sp>
          <p:nvSpPr>
            <p:cNvPr id="558" name="Oval 557">
              <a:extLst>
                <a:ext uri="{FF2B5EF4-FFF2-40B4-BE49-F238E27FC236}">
                  <a16:creationId xmlns:a16="http://schemas.microsoft.com/office/drawing/2014/main" id="{C633F7F4-E4AE-4817-A15F-AD6A801FDB66}"/>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559" name="Rectangle 558">
              <a:extLst>
                <a:ext uri="{FF2B5EF4-FFF2-40B4-BE49-F238E27FC236}">
                  <a16:creationId xmlns:a16="http://schemas.microsoft.com/office/drawing/2014/main" id="{5E2A4571-5F3A-45F8-9521-244E855F0F72}"/>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560" name="Oval 559">
              <a:extLst>
                <a:ext uri="{FF2B5EF4-FFF2-40B4-BE49-F238E27FC236}">
                  <a16:creationId xmlns:a16="http://schemas.microsoft.com/office/drawing/2014/main" id="{DFA30A3E-F313-4154-8146-6463A4B0D32F}"/>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561" name="Straight Connector 560">
              <a:extLst>
                <a:ext uri="{FF2B5EF4-FFF2-40B4-BE49-F238E27FC236}">
                  <a16:creationId xmlns:a16="http://schemas.microsoft.com/office/drawing/2014/main" id="{3435D585-5235-48FA-8323-D509D4B5B62A}"/>
                </a:ext>
              </a:extLst>
            </p:cNvPr>
            <p:cNvCxnSpPr>
              <a:stCxn id="560" idx="2"/>
              <a:endCxn id="560"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62" name="Straight Connector 561">
              <a:extLst>
                <a:ext uri="{FF2B5EF4-FFF2-40B4-BE49-F238E27FC236}">
                  <a16:creationId xmlns:a16="http://schemas.microsoft.com/office/drawing/2014/main" id="{1E89D3BF-1674-4711-8A73-C1CA2942E70C}"/>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63" name="Straight Connector 562">
              <a:extLst>
                <a:ext uri="{FF2B5EF4-FFF2-40B4-BE49-F238E27FC236}">
                  <a16:creationId xmlns:a16="http://schemas.microsoft.com/office/drawing/2014/main" id="{D2B68E41-30DC-4712-81E7-4A9BB31BFA0B}"/>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64" name="Straight Connector 563">
              <a:extLst>
                <a:ext uri="{FF2B5EF4-FFF2-40B4-BE49-F238E27FC236}">
                  <a16:creationId xmlns:a16="http://schemas.microsoft.com/office/drawing/2014/main" id="{2959D9F6-8B33-4A07-A0EF-426C8E8FF930}"/>
                </a:ext>
              </a:extLst>
            </p:cNvPr>
            <p:cNvCxnSpPr>
              <a:cxnSpLocks/>
              <a:stCxn id="560"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65" name="Straight Connector 564">
              <a:extLst>
                <a:ext uri="{FF2B5EF4-FFF2-40B4-BE49-F238E27FC236}">
                  <a16:creationId xmlns:a16="http://schemas.microsoft.com/office/drawing/2014/main" id="{F59458D3-951F-4D22-8D6C-DD62B2F72D8D}"/>
                </a:ext>
              </a:extLst>
            </p:cNvPr>
            <p:cNvCxnSpPr>
              <a:cxnSpLocks/>
              <a:stCxn id="560" idx="1"/>
              <a:endCxn id="560"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66" name="Straight Connector 565">
              <a:extLst>
                <a:ext uri="{FF2B5EF4-FFF2-40B4-BE49-F238E27FC236}">
                  <a16:creationId xmlns:a16="http://schemas.microsoft.com/office/drawing/2014/main" id="{FE9F45C8-825F-49A3-80EE-D60A9B22018F}"/>
                </a:ext>
              </a:extLst>
            </p:cNvPr>
            <p:cNvCxnSpPr>
              <a:stCxn id="560" idx="1"/>
              <a:endCxn id="560"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67" name="Straight Connector 566">
              <a:extLst>
                <a:ext uri="{FF2B5EF4-FFF2-40B4-BE49-F238E27FC236}">
                  <a16:creationId xmlns:a16="http://schemas.microsoft.com/office/drawing/2014/main" id="{4D77A80D-A0A4-47A3-8737-975BF8D52052}"/>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68" name="Straight Connector 567">
              <a:extLst>
                <a:ext uri="{FF2B5EF4-FFF2-40B4-BE49-F238E27FC236}">
                  <a16:creationId xmlns:a16="http://schemas.microsoft.com/office/drawing/2014/main" id="{8ACA09E6-83EB-4282-B950-98142856DDFB}"/>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69" name="Straight Connector 568">
              <a:extLst>
                <a:ext uri="{FF2B5EF4-FFF2-40B4-BE49-F238E27FC236}">
                  <a16:creationId xmlns:a16="http://schemas.microsoft.com/office/drawing/2014/main" id="{F39E4BFE-096B-4AAC-8D00-8410E5BECC75}"/>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70" name="Straight Connector 569">
              <a:extLst>
                <a:ext uri="{FF2B5EF4-FFF2-40B4-BE49-F238E27FC236}">
                  <a16:creationId xmlns:a16="http://schemas.microsoft.com/office/drawing/2014/main" id="{24EDA8A4-A30C-41FE-AE5F-1C876FBA0EAD}"/>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71" name="Straight Connector 570">
              <a:extLst>
                <a:ext uri="{FF2B5EF4-FFF2-40B4-BE49-F238E27FC236}">
                  <a16:creationId xmlns:a16="http://schemas.microsoft.com/office/drawing/2014/main" id="{08B9D25A-A478-47C6-80E4-9021CCA44548}"/>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72" name="Straight Connector 571">
              <a:extLst>
                <a:ext uri="{FF2B5EF4-FFF2-40B4-BE49-F238E27FC236}">
                  <a16:creationId xmlns:a16="http://schemas.microsoft.com/office/drawing/2014/main" id="{B58D2600-D3AA-4E8E-8A15-C8B169636A2F}"/>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73" name="Straight Connector 572">
              <a:extLst>
                <a:ext uri="{FF2B5EF4-FFF2-40B4-BE49-F238E27FC236}">
                  <a16:creationId xmlns:a16="http://schemas.microsoft.com/office/drawing/2014/main" id="{87BDC43C-451C-43A1-92D1-6AE0465B4ED0}"/>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74" name="Straight Connector 573">
              <a:extLst>
                <a:ext uri="{FF2B5EF4-FFF2-40B4-BE49-F238E27FC236}">
                  <a16:creationId xmlns:a16="http://schemas.microsoft.com/office/drawing/2014/main" id="{73296698-E658-45CF-AB87-D8DBEF21707F}"/>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75" name="Straight Connector 574">
              <a:extLst>
                <a:ext uri="{FF2B5EF4-FFF2-40B4-BE49-F238E27FC236}">
                  <a16:creationId xmlns:a16="http://schemas.microsoft.com/office/drawing/2014/main" id="{822ADC08-1D68-4538-B615-764118BC6DC0}"/>
                </a:ext>
              </a:extLst>
            </p:cNvPr>
            <p:cNvCxnSpPr>
              <a:cxnSpLocks/>
              <a:endCxn id="560"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76" name="Straight Connector 575">
              <a:extLst>
                <a:ext uri="{FF2B5EF4-FFF2-40B4-BE49-F238E27FC236}">
                  <a16:creationId xmlns:a16="http://schemas.microsoft.com/office/drawing/2014/main" id="{C2C06BD7-D8A9-4638-AD6D-B96B70592170}"/>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77" name="Straight Connector 576">
              <a:extLst>
                <a:ext uri="{FF2B5EF4-FFF2-40B4-BE49-F238E27FC236}">
                  <a16:creationId xmlns:a16="http://schemas.microsoft.com/office/drawing/2014/main" id="{1860044E-B6FB-4F15-AC3F-7DBA69D2C0A4}"/>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553" name="Group 552">
            <a:extLst>
              <a:ext uri="{FF2B5EF4-FFF2-40B4-BE49-F238E27FC236}">
                <a16:creationId xmlns:a16="http://schemas.microsoft.com/office/drawing/2014/main" id="{4060A5F2-B26C-4639-B227-ECAD94B652F3}"/>
              </a:ext>
            </a:extLst>
          </p:cNvPr>
          <p:cNvGrpSpPr/>
          <p:nvPr/>
        </p:nvGrpSpPr>
        <p:grpSpPr>
          <a:xfrm>
            <a:off x="13739386" y="19002153"/>
            <a:ext cx="2423754" cy="474244"/>
            <a:chOff x="461234" y="3248096"/>
            <a:chExt cx="3120527" cy="610578"/>
          </a:xfrm>
        </p:grpSpPr>
        <p:sp>
          <p:nvSpPr>
            <p:cNvPr id="554" name="Arrow: Right 553">
              <a:extLst>
                <a:ext uri="{FF2B5EF4-FFF2-40B4-BE49-F238E27FC236}">
                  <a16:creationId xmlns:a16="http://schemas.microsoft.com/office/drawing/2014/main" id="{D8D1EBEF-CC9A-41FF-9C24-AB8E860F55D5}"/>
                </a:ext>
              </a:extLst>
            </p:cNvPr>
            <p:cNvSpPr/>
            <p:nvPr/>
          </p:nvSpPr>
          <p:spPr>
            <a:xfrm rot="8478319">
              <a:off x="2459136" y="3251417"/>
              <a:ext cx="1122625" cy="60725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5" name="Arrow: Right 554">
              <a:extLst>
                <a:ext uri="{FF2B5EF4-FFF2-40B4-BE49-F238E27FC236}">
                  <a16:creationId xmlns:a16="http://schemas.microsoft.com/office/drawing/2014/main" id="{2E4A4417-03FB-425C-9C78-3541DADE6BEA}"/>
                </a:ext>
              </a:extLst>
            </p:cNvPr>
            <p:cNvSpPr/>
            <p:nvPr/>
          </p:nvSpPr>
          <p:spPr>
            <a:xfrm rot="13121681" flipH="1">
              <a:off x="461234" y="3248096"/>
              <a:ext cx="1122625" cy="60725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6" name="TextBox 555">
            <a:extLst>
              <a:ext uri="{FF2B5EF4-FFF2-40B4-BE49-F238E27FC236}">
                <a16:creationId xmlns:a16="http://schemas.microsoft.com/office/drawing/2014/main" id="{97BF7B39-C750-4590-8B4C-FDFD6ED30FE0}"/>
              </a:ext>
            </a:extLst>
          </p:cNvPr>
          <p:cNvSpPr txBox="1"/>
          <p:nvPr/>
        </p:nvSpPr>
        <p:spPr>
          <a:xfrm>
            <a:off x="14375064" y="18652919"/>
            <a:ext cx="1264528" cy="338554"/>
          </a:xfrm>
          <a:prstGeom prst="rect">
            <a:avLst/>
          </a:prstGeom>
          <a:solidFill>
            <a:schemeClr val="bg1"/>
          </a:solidFill>
        </p:spPr>
        <p:txBody>
          <a:bodyPr wrap="square" rtlCol="0">
            <a:spAutoFit/>
          </a:bodyPr>
          <a:lstStyle/>
          <a:p>
            <a:r>
              <a:rPr lang="en-US" sz="1600">
                <a:latin typeface="Arial Black" panose="020B0A04020102020204" pitchFamily="34" charset="0"/>
              </a:rPr>
              <a:t>Pressure</a:t>
            </a:r>
            <a:endParaRPr lang="en-US" sz="1400">
              <a:latin typeface="Arial Black" panose="020B0A04020102020204" pitchFamily="34" charset="0"/>
            </a:endParaRPr>
          </a:p>
        </p:txBody>
      </p:sp>
      <p:grpSp>
        <p:nvGrpSpPr>
          <p:cNvPr id="45" name="Group 44">
            <a:extLst>
              <a:ext uri="{FF2B5EF4-FFF2-40B4-BE49-F238E27FC236}">
                <a16:creationId xmlns:a16="http://schemas.microsoft.com/office/drawing/2014/main" id="{C53F49D7-162B-4ABD-8683-AF1690773F3C}"/>
              </a:ext>
            </a:extLst>
          </p:cNvPr>
          <p:cNvGrpSpPr/>
          <p:nvPr/>
        </p:nvGrpSpPr>
        <p:grpSpPr>
          <a:xfrm>
            <a:off x="16535700" y="18209939"/>
            <a:ext cx="2056356" cy="1910196"/>
            <a:chOff x="8178730" y="1913164"/>
            <a:chExt cx="1744469" cy="1620477"/>
          </a:xfrm>
        </p:grpSpPr>
        <p:sp>
          <p:nvSpPr>
            <p:cNvPr id="578" name="Arrow: Circular 577">
              <a:extLst>
                <a:ext uri="{FF2B5EF4-FFF2-40B4-BE49-F238E27FC236}">
                  <a16:creationId xmlns:a16="http://schemas.microsoft.com/office/drawing/2014/main" id="{894A67FC-FDB6-4512-9B69-B62CE6674BB2}"/>
                </a:ext>
              </a:extLst>
            </p:cNvPr>
            <p:cNvSpPr/>
            <p:nvPr/>
          </p:nvSpPr>
          <p:spPr>
            <a:xfrm>
              <a:off x="8424610" y="2272991"/>
              <a:ext cx="1148653" cy="1260650"/>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9" name="TextBox 578">
              <a:extLst>
                <a:ext uri="{FF2B5EF4-FFF2-40B4-BE49-F238E27FC236}">
                  <a16:creationId xmlns:a16="http://schemas.microsoft.com/office/drawing/2014/main" id="{A1ABCD24-8773-4A02-BCE6-0B84C20A2E0E}"/>
                </a:ext>
              </a:extLst>
            </p:cNvPr>
            <p:cNvSpPr txBox="1"/>
            <p:nvPr/>
          </p:nvSpPr>
          <p:spPr>
            <a:xfrm>
              <a:off x="8178730" y="1913164"/>
              <a:ext cx="1744469" cy="287206"/>
            </a:xfrm>
            <a:prstGeom prst="rect">
              <a:avLst/>
            </a:prstGeom>
            <a:solidFill>
              <a:schemeClr val="bg1"/>
            </a:solidFill>
          </p:spPr>
          <p:txBody>
            <a:bodyPr wrap="square" rtlCol="0">
              <a:spAutoFit/>
            </a:bodyPr>
            <a:lstStyle/>
            <a:p>
              <a:r>
                <a:rPr lang="en-US" sz="1600">
                  <a:latin typeface="Arial Black" panose="020B0A04020102020204" pitchFamily="34" charset="0"/>
                </a:rPr>
                <a:t>Range of 0° - 90°</a:t>
              </a:r>
            </a:p>
          </p:txBody>
        </p:sp>
      </p:grpSp>
      <p:grpSp>
        <p:nvGrpSpPr>
          <p:cNvPr id="580" name="Group 579">
            <a:extLst>
              <a:ext uri="{FF2B5EF4-FFF2-40B4-BE49-F238E27FC236}">
                <a16:creationId xmlns:a16="http://schemas.microsoft.com/office/drawing/2014/main" id="{316EF41D-8D22-4B67-A403-C9F974BFEAF7}"/>
              </a:ext>
            </a:extLst>
          </p:cNvPr>
          <p:cNvGrpSpPr/>
          <p:nvPr/>
        </p:nvGrpSpPr>
        <p:grpSpPr>
          <a:xfrm>
            <a:off x="16439051" y="19493482"/>
            <a:ext cx="750407" cy="841760"/>
            <a:chOff x="6642100" y="356550"/>
            <a:chExt cx="1631950" cy="1663612"/>
          </a:xfrm>
        </p:grpSpPr>
        <p:sp>
          <p:nvSpPr>
            <p:cNvPr id="581" name="Oval 580">
              <a:extLst>
                <a:ext uri="{FF2B5EF4-FFF2-40B4-BE49-F238E27FC236}">
                  <a16:creationId xmlns:a16="http://schemas.microsoft.com/office/drawing/2014/main" id="{D5C4688B-2664-4B61-8E7F-46B511991736}"/>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582" name="Rectangle 581">
              <a:extLst>
                <a:ext uri="{FF2B5EF4-FFF2-40B4-BE49-F238E27FC236}">
                  <a16:creationId xmlns:a16="http://schemas.microsoft.com/office/drawing/2014/main" id="{E3E9EEB9-E732-4C27-B701-DD978D4CD2BB}"/>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583" name="Oval 582">
              <a:extLst>
                <a:ext uri="{FF2B5EF4-FFF2-40B4-BE49-F238E27FC236}">
                  <a16:creationId xmlns:a16="http://schemas.microsoft.com/office/drawing/2014/main" id="{B31F25B6-045B-41A9-8063-44BB21A99853}"/>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584" name="Straight Connector 583">
              <a:extLst>
                <a:ext uri="{FF2B5EF4-FFF2-40B4-BE49-F238E27FC236}">
                  <a16:creationId xmlns:a16="http://schemas.microsoft.com/office/drawing/2014/main" id="{BD17848F-1E9F-4DAE-8E3D-DE21BE9E5AE4}"/>
                </a:ext>
              </a:extLst>
            </p:cNvPr>
            <p:cNvCxnSpPr>
              <a:stCxn id="583" idx="2"/>
              <a:endCxn id="583"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85" name="Straight Connector 584">
              <a:extLst>
                <a:ext uri="{FF2B5EF4-FFF2-40B4-BE49-F238E27FC236}">
                  <a16:creationId xmlns:a16="http://schemas.microsoft.com/office/drawing/2014/main" id="{187DCCEF-813B-452A-861F-FADCE29B0827}"/>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86" name="Straight Connector 585">
              <a:extLst>
                <a:ext uri="{FF2B5EF4-FFF2-40B4-BE49-F238E27FC236}">
                  <a16:creationId xmlns:a16="http://schemas.microsoft.com/office/drawing/2014/main" id="{0C843549-5854-4300-9AC0-30A08D7B57F5}"/>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87" name="Straight Connector 586">
              <a:extLst>
                <a:ext uri="{FF2B5EF4-FFF2-40B4-BE49-F238E27FC236}">
                  <a16:creationId xmlns:a16="http://schemas.microsoft.com/office/drawing/2014/main" id="{DD20ACA8-4875-4D17-B326-0216E9ADA751}"/>
                </a:ext>
              </a:extLst>
            </p:cNvPr>
            <p:cNvCxnSpPr>
              <a:cxnSpLocks/>
              <a:stCxn id="583"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88" name="Straight Connector 587">
              <a:extLst>
                <a:ext uri="{FF2B5EF4-FFF2-40B4-BE49-F238E27FC236}">
                  <a16:creationId xmlns:a16="http://schemas.microsoft.com/office/drawing/2014/main" id="{76E54EA4-7FB2-46A4-B845-4CE89C0560B7}"/>
                </a:ext>
              </a:extLst>
            </p:cNvPr>
            <p:cNvCxnSpPr>
              <a:cxnSpLocks/>
              <a:stCxn id="583" idx="1"/>
              <a:endCxn id="583"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589" name="Straight Connector 588">
              <a:extLst>
                <a:ext uri="{FF2B5EF4-FFF2-40B4-BE49-F238E27FC236}">
                  <a16:creationId xmlns:a16="http://schemas.microsoft.com/office/drawing/2014/main" id="{85536C72-FF9B-4B4E-AC18-523B0001470E}"/>
                </a:ext>
              </a:extLst>
            </p:cNvPr>
            <p:cNvCxnSpPr>
              <a:stCxn id="583" idx="1"/>
              <a:endCxn id="583"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0" name="Straight Connector 589">
              <a:extLst>
                <a:ext uri="{FF2B5EF4-FFF2-40B4-BE49-F238E27FC236}">
                  <a16:creationId xmlns:a16="http://schemas.microsoft.com/office/drawing/2014/main" id="{6977AC10-891F-4276-9B55-28C3304E51BC}"/>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1" name="Straight Connector 590">
              <a:extLst>
                <a:ext uri="{FF2B5EF4-FFF2-40B4-BE49-F238E27FC236}">
                  <a16:creationId xmlns:a16="http://schemas.microsoft.com/office/drawing/2014/main" id="{9910E678-3624-4E99-B781-FC639C13AD57}"/>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2" name="Straight Connector 591">
              <a:extLst>
                <a:ext uri="{FF2B5EF4-FFF2-40B4-BE49-F238E27FC236}">
                  <a16:creationId xmlns:a16="http://schemas.microsoft.com/office/drawing/2014/main" id="{9076DFF7-087C-4E9A-A728-BE626F1C406F}"/>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3" name="Straight Connector 592">
              <a:extLst>
                <a:ext uri="{FF2B5EF4-FFF2-40B4-BE49-F238E27FC236}">
                  <a16:creationId xmlns:a16="http://schemas.microsoft.com/office/drawing/2014/main" id="{6B343A02-CD69-4F90-8199-93FBB2F979C2}"/>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4" name="Straight Connector 593">
              <a:extLst>
                <a:ext uri="{FF2B5EF4-FFF2-40B4-BE49-F238E27FC236}">
                  <a16:creationId xmlns:a16="http://schemas.microsoft.com/office/drawing/2014/main" id="{8384146B-A74B-4373-B6C3-DC0D21283FEB}"/>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5" name="Straight Connector 594">
              <a:extLst>
                <a:ext uri="{FF2B5EF4-FFF2-40B4-BE49-F238E27FC236}">
                  <a16:creationId xmlns:a16="http://schemas.microsoft.com/office/drawing/2014/main" id="{0937ECCF-F963-4067-8D8C-86D5AE6ED190}"/>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6" name="Straight Connector 595">
              <a:extLst>
                <a:ext uri="{FF2B5EF4-FFF2-40B4-BE49-F238E27FC236}">
                  <a16:creationId xmlns:a16="http://schemas.microsoft.com/office/drawing/2014/main" id="{8C2708BF-0D3C-4E93-A66F-77BA237ECD90}"/>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7" name="Straight Connector 596">
              <a:extLst>
                <a:ext uri="{FF2B5EF4-FFF2-40B4-BE49-F238E27FC236}">
                  <a16:creationId xmlns:a16="http://schemas.microsoft.com/office/drawing/2014/main" id="{17E8E944-4FD6-4FD9-8D81-9654E2A8574C}"/>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8" name="Straight Connector 597">
              <a:extLst>
                <a:ext uri="{FF2B5EF4-FFF2-40B4-BE49-F238E27FC236}">
                  <a16:creationId xmlns:a16="http://schemas.microsoft.com/office/drawing/2014/main" id="{F3EA18B7-16DB-42BA-A2A1-7A5F919D1359}"/>
                </a:ext>
              </a:extLst>
            </p:cNvPr>
            <p:cNvCxnSpPr>
              <a:cxnSpLocks/>
              <a:endCxn id="583"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99" name="Straight Connector 598">
              <a:extLst>
                <a:ext uri="{FF2B5EF4-FFF2-40B4-BE49-F238E27FC236}">
                  <a16:creationId xmlns:a16="http://schemas.microsoft.com/office/drawing/2014/main" id="{31C1D527-4FDC-434E-AC70-011C34860BCB}"/>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00" name="Straight Connector 599">
              <a:extLst>
                <a:ext uri="{FF2B5EF4-FFF2-40B4-BE49-F238E27FC236}">
                  <a16:creationId xmlns:a16="http://schemas.microsoft.com/office/drawing/2014/main" id="{D1A89BFB-8CA6-44EA-9ED7-AC8FD289F9B4}"/>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601" name="Group 600">
            <a:extLst>
              <a:ext uri="{FF2B5EF4-FFF2-40B4-BE49-F238E27FC236}">
                <a16:creationId xmlns:a16="http://schemas.microsoft.com/office/drawing/2014/main" id="{0D1E8083-D1ED-4DA7-BDD7-B9341BF8E2C8}"/>
              </a:ext>
            </a:extLst>
          </p:cNvPr>
          <p:cNvGrpSpPr/>
          <p:nvPr/>
        </p:nvGrpSpPr>
        <p:grpSpPr>
          <a:xfrm rot="5400000">
            <a:off x="17865333" y="19532893"/>
            <a:ext cx="750407" cy="841760"/>
            <a:chOff x="6642100" y="356550"/>
            <a:chExt cx="1631950" cy="1663612"/>
          </a:xfrm>
        </p:grpSpPr>
        <p:sp>
          <p:nvSpPr>
            <p:cNvPr id="602" name="Oval 601">
              <a:extLst>
                <a:ext uri="{FF2B5EF4-FFF2-40B4-BE49-F238E27FC236}">
                  <a16:creationId xmlns:a16="http://schemas.microsoft.com/office/drawing/2014/main" id="{6F2C799A-CA36-46AC-8B12-E20F75E1AF7E}"/>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603" name="Rectangle 602">
              <a:extLst>
                <a:ext uri="{FF2B5EF4-FFF2-40B4-BE49-F238E27FC236}">
                  <a16:creationId xmlns:a16="http://schemas.microsoft.com/office/drawing/2014/main" id="{EAF5DD62-BD1B-4168-855D-02293E586F1E}"/>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604" name="Oval 603">
              <a:extLst>
                <a:ext uri="{FF2B5EF4-FFF2-40B4-BE49-F238E27FC236}">
                  <a16:creationId xmlns:a16="http://schemas.microsoft.com/office/drawing/2014/main" id="{EE08F13C-7ED2-4B8D-A0DB-BEDBB95889C6}"/>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605" name="Straight Connector 604">
              <a:extLst>
                <a:ext uri="{FF2B5EF4-FFF2-40B4-BE49-F238E27FC236}">
                  <a16:creationId xmlns:a16="http://schemas.microsoft.com/office/drawing/2014/main" id="{5ADDA227-A52E-4096-B701-827E106E8570}"/>
                </a:ext>
              </a:extLst>
            </p:cNvPr>
            <p:cNvCxnSpPr>
              <a:stCxn id="604" idx="2"/>
              <a:endCxn id="604"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06" name="Straight Connector 605">
              <a:extLst>
                <a:ext uri="{FF2B5EF4-FFF2-40B4-BE49-F238E27FC236}">
                  <a16:creationId xmlns:a16="http://schemas.microsoft.com/office/drawing/2014/main" id="{EEBEAD16-24D4-4B8B-9C2E-ED363EDFDEC5}"/>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07" name="Straight Connector 606">
              <a:extLst>
                <a:ext uri="{FF2B5EF4-FFF2-40B4-BE49-F238E27FC236}">
                  <a16:creationId xmlns:a16="http://schemas.microsoft.com/office/drawing/2014/main" id="{BE9631E5-2F86-4AA4-9938-A2033909B1EB}"/>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08" name="Straight Connector 607">
              <a:extLst>
                <a:ext uri="{FF2B5EF4-FFF2-40B4-BE49-F238E27FC236}">
                  <a16:creationId xmlns:a16="http://schemas.microsoft.com/office/drawing/2014/main" id="{B93818C7-FFB2-4505-B9ED-4DF0F10E22BF}"/>
                </a:ext>
              </a:extLst>
            </p:cNvPr>
            <p:cNvCxnSpPr>
              <a:cxnSpLocks/>
              <a:stCxn id="604"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09" name="Straight Connector 608">
              <a:extLst>
                <a:ext uri="{FF2B5EF4-FFF2-40B4-BE49-F238E27FC236}">
                  <a16:creationId xmlns:a16="http://schemas.microsoft.com/office/drawing/2014/main" id="{BFDFD123-C086-4EF3-AFBA-5012CB504437}"/>
                </a:ext>
              </a:extLst>
            </p:cNvPr>
            <p:cNvCxnSpPr>
              <a:cxnSpLocks/>
              <a:stCxn id="604" idx="1"/>
              <a:endCxn id="604"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10" name="Straight Connector 609">
              <a:extLst>
                <a:ext uri="{FF2B5EF4-FFF2-40B4-BE49-F238E27FC236}">
                  <a16:creationId xmlns:a16="http://schemas.microsoft.com/office/drawing/2014/main" id="{B49F48A5-1375-4B87-8B45-F12B9D0B547E}"/>
                </a:ext>
              </a:extLst>
            </p:cNvPr>
            <p:cNvCxnSpPr>
              <a:stCxn id="604" idx="1"/>
              <a:endCxn id="604"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11" name="Straight Connector 610">
              <a:extLst>
                <a:ext uri="{FF2B5EF4-FFF2-40B4-BE49-F238E27FC236}">
                  <a16:creationId xmlns:a16="http://schemas.microsoft.com/office/drawing/2014/main" id="{08291E32-D267-4454-A090-A3D528D3B1BA}"/>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12" name="Straight Connector 611">
              <a:extLst>
                <a:ext uri="{FF2B5EF4-FFF2-40B4-BE49-F238E27FC236}">
                  <a16:creationId xmlns:a16="http://schemas.microsoft.com/office/drawing/2014/main" id="{5C60678F-C6C3-4521-8BD3-69E270C716B6}"/>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13" name="Straight Connector 612">
              <a:extLst>
                <a:ext uri="{FF2B5EF4-FFF2-40B4-BE49-F238E27FC236}">
                  <a16:creationId xmlns:a16="http://schemas.microsoft.com/office/drawing/2014/main" id="{9155D2B4-662D-4BAF-BC52-D17C7D2950E8}"/>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14" name="Straight Connector 613">
              <a:extLst>
                <a:ext uri="{FF2B5EF4-FFF2-40B4-BE49-F238E27FC236}">
                  <a16:creationId xmlns:a16="http://schemas.microsoft.com/office/drawing/2014/main" id="{45DBBE95-3C16-49D2-8E06-24838B2EC066}"/>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15" name="Straight Connector 614">
              <a:extLst>
                <a:ext uri="{FF2B5EF4-FFF2-40B4-BE49-F238E27FC236}">
                  <a16:creationId xmlns:a16="http://schemas.microsoft.com/office/drawing/2014/main" id="{B9FD1789-D650-4983-BDC3-6BC1469F11A2}"/>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16" name="Straight Connector 615">
              <a:extLst>
                <a:ext uri="{FF2B5EF4-FFF2-40B4-BE49-F238E27FC236}">
                  <a16:creationId xmlns:a16="http://schemas.microsoft.com/office/drawing/2014/main" id="{04DCF0EC-14A9-4969-A641-141E1D5BC9B9}"/>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17" name="Straight Connector 616">
              <a:extLst>
                <a:ext uri="{FF2B5EF4-FFF2-40B4-BE49-F238E27FC236}">
                  <a16:creationId xmlns:a16="http://schemas.microsoft.com/office/drawing/2014/main" id="{DB806C9D-5126-4DBA-8B20-2601462C7C67}"/>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18" name="Straight Connector 617">
              <a:extLst>
                <a:ext uri="{FF2B5EF4-FFF2-40B4-BE49-F238E27FC236}">
                  <a16:creationId xmlns:a16="http://schemas.microsoft.com/office/drawing/2014/main" id="{EEA93E34-DFED-4D01-BFA6-42A3F1FE1347}"/>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19" name="Straight Connector 618">
              <a:extLst>
                <a:ext uri="{FF2B5EF4-FFF2-40B4-BE49-F238E27FC236}">
                  <a16:creationId xmlns:a16="http://schemas.microsoft.com/office/drawing/2014/main" id="{CE62156F-AB56-480F-AD0F-5EDA058D6265}"/>
                </a:ext>
              </a:extLst>
            </p:cNvPr>
            <p:cNvCxnSpPr>
              <a:cxnSpLocks/>
              <a:endCxn id="604"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20" name="Straight Connector 619">
              <a:extLst>
                <a:ext uri="{FF2B5EF4-FFF2-40B4-BE49-F238E27FC236}">
                  <a16:creationId xmlns:a16="http://schemas.microsoft.com/office/drawing/2014/main" id="{3BA921CE-B07B-411E-ACDD-861CCC3A4737}"/>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21" name="Straight Connector 620">
              <a:extLst>
                <a:ext uri="{FF2B5EF4-FFF2-40B4-BE49-F238E27FC236}">
                  <a16:creationId xmlns:a16="http://schemas.microsoft.com/office/drawing/2014/main" id="{9EF7618F-05B7-4CCD-A3F4-BB04EFD6117E}"/>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pic>
        <p:nvPicPr>
          <p:cNvPr id="623" name="Graphic 622" descr="Stopwatch with solid fill">
            <a:extLst>
              <a:ext uri="{FF2B5EF4-FFF2-40B4-BE49-F238E27FC236}">
                <a16:creationId xmlns:a16="http://schemas.microsoft.com/office/drawing/2014/main" id="{FF618A51-F500-4A3E-9B63-CB2240F2F71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128982" y="18676806"/>
            <a:ext cx="2157647" cy="2157647"/>
          </a:xfrm>
          <a:prstGeom prst="rect">
            <a:avLst/>
          </a:prstGeom>
        </p:spPr>
      </p:pic>
      <p:cxnSp>
        <p:nvCxnSpPr>
          <p:cNvPr id="624" name="Straight Connector 623">
            <a:extLst>
              <a:ext uri="{FF2B5EF4-FFF2-40B4-BE49-F238E27FC236}">
                <a16:creationId xmlns:a16="http://schemas.microsoft.com/office/drawing/2014/main" id="{37219E5C-F4D0-40BE-8209-8AC1B5AEC1C0}"/>
              </a:ext>
            </a:extLst>
          </p:cNvPr>
          <p:cNvCxnSpPr>
            <a:cxnSpLocks/>
          </p:cNvCxnSpPr>
          <p:nvPr/>
        </p:nvCxnSpPr>
        <p:spPr>
          <a:xfrm flipH="1">
            <a:off x="20212789" y="19453559"/>
            <a:ext cx="266110" cy="3596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13" name="Text Box 2">
            <a:extLst>
              <a:ext uri="{FF2B5EF4-FFF2-40B4-BE49-F238E27FC236}">
                <a16:creationId xmlns:a16="http://schemas.microsoft.com/office/drawing/2014/main" id="{767EF99A-1F54-4768-81CB-CE72780A7647}"/>
              </a:ext>
            </a:extLst>
          </p:cNvPr>
          <p:cNvSpPr txBox="1">
            <a:spLocks noChangeArrowheads="1"/>
          </p:cNvSpPr>
          <p:nvPr/>
        </p:nvSpPr>
        <p:spPr bwMode="auto">
          <a:xfrm>
            <a:off x="24739052" y="16819581"/>
            <a:ext cx="7654333" cy="4464028"/>
          </a:xfrm>
          <a:prstGeom prst="roundRect">
            <a:avLst/>
          </a:prstGeom>
          <a:solidFill>
            <a:schemeClr val="bg1">
              <a:lumMod val="95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p:txBody>
      </p:sp>
      <p:sp>
        <p:nvSpPr>
          <p:cNvPr id="470" name="TextBox 469">
            <a:extLst>
              <a:ext uri="{FF2B5EF4-FFF2-40B4-BE49-F238E27FC236}">
                <a16:creationId xmlns:a16="http://schemas.microsoft.com/office/drawing/2014/main" id="{629580D8-4158-4848-B1FE-F6EF6B6958AE}"/>
              </a:ext>
            </a:extLst>
          </p:cNvPr>
          <p:cNvSpPr txBox="1"/>
          <p:nvPr/>
        </p:nvSpPr>
        <p:spPr>
          <a:xfrm>
            <a:off x="24817533" y="16774943"/>
            <a:ext cx="4204983" cy="919401"/>
          </a:xfrm>
          <a:prstGeom prst="roundRect">
            <a:avLst/>
          </a:prstGeom>
          <a:solidFill>
            <a:schemeClr val="bg1">
              <a:lumMod val="85000"/>
            </a:schemeClr>
          </a:solidFill>
        </p:spPr>
        <p:txBody>
          <a:bodyPr wrap="square" rtlCol="0">
            <a:spAutoFit/>
          </a:bodyPr>
          <a:lstStyle/>
          <a:p>
            <a:pPr algn="ctr"/>
            <a:r>
              <a:rPr lang="en-US" sz="4800" b="1">
                <a:latin typeface="Arial" panose="020B0604020202020204" pitchFamily="34" charset="0"/>
                <a:cs typeface="Arial" panose="020B0604020202020204" pitchFamily="34" charset="0"/>
              </a:rPr>
              <a:t>Future Work</a:t>
            </a:r>
          </a:p>
        </p:txBody>
      </p:sp>
      <p:grpSp>
        <p:nvGrpSpPr>
          <p:cNvPr id="625" name="Group 624">
            <a:extLst>
              <a:ext uri="{FF2B5EF4-FFF2-40B4-BE49-F238E27FC236}">
                <a16:creationId xmlns:a16="http://schemas.microsoft.com/office/drawing/2014/main" id="{ADB08629-6B7D-45FD-9253-2C267860BE64}"/>
              </a:ext>
            </a:extLst>
          </p:cNvPr>
          <p:cNvGrpSpPr/>
          <p:nvPr/>
        </p:nvGrpSpPr>
        <p:grpSpPr>
          <a:xfrm rot="1020076">
            <a:off x="21949552" y="18867032"/>
            <a:ext cx="1645557" cy="1845886"/>
            <a:chOff x="6642100" y="356550"/>
            <a:chExt cx="1631950" cy="1663612"/>
          </a:xfrm>
        </p:grpSpPr>
        <p:sp>
          <p:nvSpPr>
            <p:cNvPr id="626" name="Oval 625">
              <a:extLst>
                <a:ext uri="{FF2B5EF4-FFF2-40B4-BE49-F238E27FC236}">
                  <a16:creationId xmlns:a16="http://schemas.microsoft.com/office/drawing/2014/main" id="{98293719-DD09-4CC2-BCA3-FFBFFC4F1AB3}"/>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627" name="Rectangle 626">
              <a:extLst>
                <a:ext uri="{FF2B5EF4-FFF2-40B4-BE49-F238E27FC236}">
                  <a16:creationId xmlns:a16="http://schemas.microsoft.com/office/drawing/2014/main" id="{7F815FB6-656A-442D-AA00-45BD03A5BEF5}"/>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628" name="Oval 627">
              <a:extLst>
                <a:ext uri="{FF2B5EF4-FFF2-40B4-BE49-F238E27FC236}">
                  <a16:creationId xmlns:a16="http://schemas.microsoft.com/office/drawing/2014/main" id="{70AF8277-E985-430A-B411-BF5BCF60CACB}"/>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629" name="Straight Connector 628">
              <a:extLst>
                <a:ext uri="{FF2B5EF4-FFF2-40B4-BE49-F238E27FC236}">
                  <a16:creationId xmlns:a16="http://schemas.microsoft.com/office/drawing/2014/main" id="{6A36622A-06A5-4525-A3AA-683C453C344B}"/>
                </a:ext>
              </a:extLst>
            </p:cNvPr>
            <p:cNvCxnSpPr>
              <a:stCxn id="628" idx="2"/>
              <a:endCxn id="628"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30" name="Straight Connector 629">
              <a:extLst>
                <a:ext uri="{FF2B5EF4-FFF2-40B4-BE49-F238E27FC236}">
                  <a16:creationId xmlns:a16="http://schemas.microsoft.com/office/drawing/2014/main" id="{59231E75-A545-4140-A1CA-78A19AA7749D}"/>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31" name="Straight Connector 630">
              <a:extLst>
                <a:ext uri="{FF2B5EF4-FFF2-40B4-BE49-F238E27FC236}">
                  <a16:creationId xmlns:a16="http://schemas.microsoft.com/office/drawing/2014/main" id="{E0380DC5-2CEE-4584-827A-16639A7DEFF5}"/>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32" name="Straight Connector 631">
              <a:extLst>
                <a:ext uri="{FF2B5EF4-FFF2-40B4-BE49-F238E27FC236}">
                  <a16:creationId xmlns:a16="http://schemas.microsoft.com/office/drawing/2014/main" id="{C3EFF6A5-C2FA-4931-B82E-B857649FE091}"/>
                </a:ext>
              </a:extLst>
            </p:cNvPr>
            <p:cNvCxnSpPr>
              <a:cxnSpLocks/>
              <a:stCxn id="628"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33" name="Straight Connector 632">
              <a:extLst>
                <a:ext uri="{FF2B5EF4-FFF2-40B4-BE49-F238E27FC236}">
                  <a16:creationId xmlns:a16="http://schemas.microsoft.com/office/drawing/2014/main" id="{535D18F7-DA84-44CA-9AF4-6EF2F1EA6B60}"/>
                </a:ext>
              </a:extLst>
            </p:cNvPr>
            <p:cNvCxnSpPr>
              <a:cxnSpLocks/>
              <a:stCxn id="628" idx="1"/>
              <a:endCxn id="628"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634" name="Straight Connector 633">
              <a:extLst>
                <a:ext uri="{FF2B5EF4-FFF2-40B4-BE49-F238E27FC236}">
                  <a16:creationId xmlns:a16="http://schemas.microsoft.com/office/drawing/2014/main" id="{28429501-0EFC-4EDA-8A4A-E0F83CFCD287}"/>
                </a:ext>
              </a:extLst>
            </p:cNvPr>
            <p:cNvCxnSpPr>
              <a:stCxn id="628" idx="1"/>
              <a:endCxn id="628"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35" name="Straight Connector 634">
              <a:extLst>
                <a:ext uri="{FF2B5EF4-FFF2-40B4-BE49-F238E27FC236}">
                  <a16:creationId xmlns:a16="http://schemas.microsoft.com/office/drawing/2014/main" id="{96A97F9C-81E9-40B6-AE83-D97F86D972D6}"/>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36" name="Straight Connector 635">
              <a:extLst>
                <a:ext uri="{FF2B5EF4-FFF2-40B4-BE49-F238E27FC236}">
                  <a16:creationId xmlns:a16="http://schemas.microsoft.com/office/drawing/2014/main" id="{AA2B3D39-E3FF-4CAD-A641-B82B691B961A}"/>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37" name="Straight Connector 636">
              <a:extLst>
                <a:ext uri="{FF2B5EF4-FFF2-40B4-BE49-F238E27FC236}">
                  <a16:creationId xmlns:a16="http://schemas.microsoft.com/office/drawing/2014/main" id="{5F4269B0-8ABC-4675-B0B0-85F43AD75B7B}"/>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38" name="Straight Connector 637">
              <a:extLst>
                <a:ext uri="{FF2B5EF4-FFF2-40B4-BE49-F238E27FC236}">
                  <a16:creationId xmlns:a16="http://schemas.microsoft.com/office/drawing/2014/main" id="{EB74E3D1-53E4-4801-B6CE-73CB6BFF3C53}"/>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39" name="Straight Connector 638">
              <a:extLst>
                <a:ext uri="{FF2B5EF4-FFF2-40B4-BE49-F238E27FC236}">
                  <a16:creationId xmlns:a16="http://schemas.microsoft.com/office/drawing/2014/main" id="{39E0E628-0220-48AE-82CE-9A1FACC6FDF6}"/>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40" name="Straight Connector 639">
              <a:extLst>
                <a:ext uri="{FF2B5EF4-FFF2-40B4-BE49-F238E27FC236}">
                  <a16:creationId xmlns:a16="http://schemas.microsoft.com/office/drawing/2014/main" id="{8A98B5A4-C866-4764-8F96-25DAEB802EC4}"/>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41" name="Straight Connector 640">
              <a:extLst>
                <a:ext uri="{FF2B5EF4-FFF2-40B4-BE49-F238E27FC236}">
                  <a16:creationId xmlns:a16="http://schemas.microsoft.com/office/drawing/2014/main" id="{79127F8E-834B-425C-A47B-3E9D3122397A}"/>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42" name="Straight Connector 641">
              <a:extLst>
                <a:ext uri="{FF2B5EF4-FFF2-40B4-BE49-F238E27FC236}">
                  <a16:creationId xmlns:a16="http://schemas.microsoft.com/office/drawing/2014/main" id="{0038401F-DFF3-4F28-ABF5-16122C250E7C}"/>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43" name="Straight Connector 642">
              <a:extLst>
                <a:ext uri="{FF2B5EF4-FFF2-40B4-BE49-F238E27FC236}">
                  <a16:creationId xmlns:a16="http://schemas.microsoft.com/office/drawing/2014/main" id="{259F7CA9-676D-43E0-ACF7-DDC9971F007F}"/>
                </a:ext>
              </a:extLst>
            </p:cNvPr>
            <p:cNvCxnSpPr>
              <a:cxnSpLocks/>
              <a:endCxn id="628"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44" name="Straight Connector 643">
              <a:extLst>
                <a:ext uri="{FF2B5EF4-FFF2-40B4-BE49-F238E27FC236}">
                  <a16:creationId xmlns:a16="http://schemas.microsoft.com/office/drawing/2014/main" id="{E9363162-7296-413C-A523-F206E3BB5A73}"/>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645" name="Straight Connector 644">
              <a:extLst>
                <a:ext uri="{FF2B5EF4-FFF2-40B4-BE49-F238E27FC236}">
                  <a16:creationId xmlns:a16="http://schemas.microsoft.com/office/drawing/2014/main" id="{D11F14EB-ED6E-4311-9860-3071C8F1F2C9}"/>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476" name="Group 475">
            <a:extLst>
              <a:ext uri="{FF2B5EF4-FFF2-40B4-BE49-F238E27FC236}">
                <a16:creationId xmlns:a16="http://schemas.microsoft.com/office/drawing/2014/main" id="{7A6538FE-A833-4755-9192-FAA970E811BE}"/>
              </a:ext>
            </a:extLst>
          </p:cNvPr>
          <p:cNvGrpSpPr/>
          <p:nvPr/>
        </p:nvGrpSpPr>
        <p:grpSpPr>
          <a:xfrm>
            <a:off x="30452602" y="18392273"/>
            <a:ext cx="1553509" cy="1265211"/>
            <a:chOff x="8314953" y="3635572"/>
            <a:chExt cx="1553509" cy="1265211"/>
          </a:xfrm>
        </p:grpSpPr>
        <p:sp>
          <p:nvSpPr>
            <p:cNvPr id="478" name="Parallelogram 477">
              <a:extLst>
                <a:ext uri="{FF2B5EF4-FFF2-40B4-BE49-F238E27FC236}">
                  <a16:creationId xmlns:a16="http://schemas.microsoft.com/office/drawing/2014/main" id="{A078C61C-C83B-44EA-AF14-06DA15770D18}"/>
                </a:ext>
              </a:extLst>
            </p:cNvPr>
            <p:cNvSpPr/>
            <p:nvPr/>
          </p:nvSpPr>
          <p:spPr>
            <a:xfrm rot="912639">
              <a:off x="8410562" y="3690197"/>
              <a:ext cx="1457900" cy="1210586"/>
            </a:xfrm>
            <a:prstGeom prst="parallelogram">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9" name="Parallelogram 478">
              <a:extLst>
                <a:ext uri="{FF2B5EF4-FFF2-40B4-BE49-F238E27FC236}">
                  <a16:creationId xmlns:a16="http://schemas.microsoft.com/office/drawing/2014/main" id="{0B902690-2BFB-4978-9B67-A026C8395C21}"/>
                </a:ext>
              </a:extLst>
            </p:cNvPr>
            <p:cNvSpPr/>
            <p:nvPr/>
          </p:nvSpPr>
          <p:spPr>
            <a:xfrm rot="912639">
              <a:off x="8357475" y="3667090"/>
              <a:ext cx="1457900" cy="1210586"/>
            </a:xfrm>
            <a:prstGeom prst="parallelogram">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0" name="Parallelogram 479">
              <a:extLst>
                <a:ext uri="{FF2B5EF4-FFF2-40B4-BE49-F238E27FC236}">
                  <a16:creationId xmlns:a16="http://schemas.microsoft.com/office/drawing/2014/main" id="{4E65B555-3112-4877-8003-53477F6FF872}"/>
                </a:ext>
              </a:extLst>
            </p:cNvPr>
            <p:cNvSpPr/>
            <p:nvPr/>
          </p:nvSpPr>
          <p:spPr>
            <a:xfrm rot="912639">
              <a:off x="8314953" y="3635572"/>
              <a:ext cx="1457900" cy="1210586"/>
            </a:xfrm>
            <a:prstGeom prst="parallelogram">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1" name="Group 480">
              <a:extLst>
                <a:ext uri="{FF2B5EF4-FFF2-40B4-BE49-F238E27FC236}">
                  <a16:creationId xmlns:a16="http://schemas.microsoft.com/office/drawing/2014/main" id="{A38F8C5B-D76A-4C86-84B3-743C1B6CA947}"/>
                </a:ext>
              </a:extLst>
            </p:cNvPr>
            <p:cNvGrpSpPr/>
            <p:nvPr/>
          </p:nvGrpSpPr>
          <p:grpSpPr>
            <a:xfrm>
              <a:off x="8556171" y="3801406"/>
              <a:ext cx="836708" cy="937602"/>
              <a:chOff x="8556171" y="3801406"/>
              <a:chExt cx="836708" cy="937602"/>
            </a:xfrm>
          </p:grpSpPr>
          <p:grpSp>
            <p:nvGrpSpPr>
              <p:cNvPr id="482" name="Group 481">
                <a:extLst>
                  <a:ext uri="{FF2B5EF4-FFF2-40B4-BE49-F238E27FC236}">
                    <a16:creationId xmlns:a16="http://schemas.microsoft.com/office/drawing/2014/main" id="{28F4E3FF-25F3-4245-A59B-E05B7A90E06E}"/>
                  </a:ext>
                </a:extLst>
              </p:cNvPr>
              <p:cNvGrpSpPr/>
              <p:nvPr/>
            </p:nvGrpSpPr>
            <p:grpSpPr>
              <a:xfrm rot="1290597">
                <a:off x="8894538" y="3801406"/>
                <a:ext cx="498341" cy="460490"/>
                <a:chOff x="5932799" y="2547380"/>
                <a:chExt cx="1631950" cy="1663612"/>
              </a:xfrm>
            </p:grpSpPr>
            <p:sp>
              <p:nvSpPr>
                <p:cNvPr id="487" name="Oval 486">
                  <a:extLst>
                    <a:ext uri="{FF2B5EF4-FFF2-40B4-BE49-F238E27FC236}">
                      <a16:creationId xmlns:a16="http://schemas.microsoft.com/office/drawing/2014/main" id="{B21CB28F-1BCB-4178-912A-93BD35994821}"/>
                    </a:ext>
                  </a:extLst>
                </p:cNvPr>
                <p:cNvSpPr/>
                <p:nvPr/>
              </p:nvSpPr>
              <p:spPr>
                <a:xfrm>
                  <a:off x="5932799" y="3810792"/>
                  <a:ext cx="1631950" cy="400200"/>
                </a:xfrm>
                <a:prstGeom prst="ellipse">
                  <a:avLst/>
                </a:prstGeom>
                <a:solidFill>
                  <a:srgbClr val="D5DBD1"/>
                </a:solidFill>
                <a:ln>
                  <a:solidFill>
                    <a:srgbClr val="BCB6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Arial"/>
                    <a:sym typeface="Arial"/>
                  </a:endParaRPr>
                </a:p>
              </p:txBody>
            </p:sp>
            <p:sp>
              <p:nvSpPr>
                <p:cNvPr id="488" name="Rectangle 487">
                  <a:extLst>
                    <a:ext uri="{FF2B5EF4-FFF2-40B4-BE49-F238E27FC236}">
                      <a16:creationId xmlns:a16="http://schemas.microsoft.com/office/drawing/2014/main" id="{1A26F5C6-3107-4962-9F60-3FC2BE39F6C0}"/>
                    </a:ext>
                  </a:extLst>
                </p:cNvPr>
                <p:cNvSpPr/>
                <p:nvPr/>
              </p:nvSpPr>
              <p:spPr>
                <a:xfrm>
                  <a:off x="5932799" y="2747480"/>
                  <a:ext cx="1631950" cy="1241701"/>
                </a:xfrm>
                <a:prstGeom prst="rect">
                  <a:avLst/>
                </a:prstGeom>
                <a:solidFill>
                  <a:srgbClr val="D5DBD1"/>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Arial"/>
                    <a:sym typeface="Arial"/>
                  </a:endParaRPr>
                </a:p>
              </p:txBody>
            </p:sp>
            <p:sp>
              <p:nvSpPr>
                <p:cNvPr id="489" name="Oval 488">
                  <a:extLst>
                    <a:ext uri="{FF2B5EF4-FFF2-40B4-BE49-F238E27FC236}">
                      <a16:creationId xmlns:a16="http://schemas.microsoft.com/office/drawing/2014/main" id="{B2B99881-92A6-46CF-B282-47EA6018CB0B}"/>
                    </a:ext>
                  </a:extLst>
                </p:cNvPr>
                <p:cNvSpPr/>
                <p:nvPr/>
              </p:nvSpPr>
              <p:spPr>
                <a:xfrm>
                  <a:off x="5932799" y="2547380"/>
                  <a:ext cx="1631950" cy="400200"/>
                </a:xfrm>
                <a:prstGeom prst="ellipse">
                  <a:avLst/>
                </a:prstGeom>
                <a:solidFill>
                  <a:schemeClr val="accent5">
                    <a:lumMod val="40000"/>
                    <a:lumOff val="60000"/>
                  </a:schemeClr>
                </a:solidFill>
                <a:ln>
                  <a:solidFill>
                    <a:srgbClr val="BCB6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buClr>
                      <a:srgbClr val="000000"/>
                    </a:buClr>
                  </a:pPr>
                  <a:endParaRPr lang="en-US" sz="1867" kern="0">
                    <a:solidFill>
                      <a:srgbClr val="FFFFFF"/>
                    </a:solidFill>
                    <a:latin typeface="Arial"/>
                    <a:sym typeface="Arial"/>
                  </a:endParaRPr>
                </a:p>
              </p:txBody>
            </p:sp>
            <p:cxnSp>
              <p:nvCxnSpPr>
                <p:cNvPr id="490" name="Straight Connector 489">
                  <a:extLst>
                    <a:ext uri="{FF2B5EF4-FFF2-40B4-BE49-F238E27FC236}">
                      <a16:creationId xmlns:a16="http://schemas.microsoft.com/office/drawing/2014/main" id="{D31BB94D-6C79-4420-93E9-6042FAB3D7BA}"/>
                    </a:ext>
                  </a:extLst>
                </p:cNvPr>
                <p:cNvCxnSpPr>
                  <a:stCxn id="489" idx="2"/>
                  <a:endCxn id="489" idx="6"/>
                </p:cNvCxnSpPr>
                <p:nvPr/>
              </p:nvCxnSpPr>
              <p:spPr>
                <a:xfrm>
                  <a:off x="5932799" y="274748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91" name="Straight Connector 490">
                  <a:extLst>
                    <a:ext uri="{FF2B5EF4-FFF2-40B4-BE49-F238E27FC236}">
                      <a16:creationId xmlns:a16="http://schemas.microsoft.com/office/drawing/2014/main" id="{6B70002A-08D0-4ED8-B5B4-910C5FCA2E04}"/>
                    </a:ext>
                  </a:extLst>
                </p:cNvPr>
                <p:cNvCxnSpPr>
                  <a:cxnSpLocks/>
                </p:cNvCxnSpPr>
                <p:nvPr/>
              </p:nvCxnSpPr>
              <p:spPr>
                <a:xfrm>
                  <a:off x="6005576" y="266641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92" name="Straight Connector 491">
                  <a:extLst>
                    <a:ext uri="{FF2B5EF4-FFF2-40B4-BE49-F238E27FC236}">
                      <a16:creationId xmlns:a16="http://schemas.microsoft.com/office/drawing/2014/main" id="{6A4EB873-1F58-4E1F-8BE4-4896BD15463A}"/>
                    </a:ext>
                  </a:extLst>
                </p:cNvPr>
                <p:cNvCxnSpPr>
                  <a:cxnSpLocks/>
                </p:cNvCxnSpPr>
                <p:nvPr/>
              </p:nvCxnSpPr>
              <p:spPr>
                <a:xfrm>
                  <a:off x="6005327" y="281484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93" name="Straight Connector 492">
                  <a:extLst>
                    <a:ext uri="{FF2B5EF4-FFF2-40B4-BE49-F238E27FC236}">
                      <a16:creationId xmlns:a16="http://schemas.microsoft.com/office/drawing/2014/main" id="{184721D1-2264-4C9C-9981-8D6D59ED7A04}"/>
                    </a:ext>
                  </a:extLst>
                </p:cNvPr>
                <p:cNvCxnSpPr>
                  <a:cxnSpLocks/>
                  <a:stCxn id="489" idx="3"/>
                </p:cNvCxnSpPr>
                <p:nvPr/>
              </p:nvCxnSpPr>
              <p:spPr>
                <a:xfrm flipV="1">
                  <a:off x="6171793" y="287953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94" name="Straight Connector 493">
                  <a:extLst>
                    <a:ext uri="{FF2B5EF4-FFF2-40B4-BE49-F238E27FC236}">
                      <a16:creationId xmlns:a16="http://schemas.microsoft.com/office/drawing/2014/main" id="{7B9B8C18-CA89-43DE-A2DA-38978ABC0108}"/>
                    </a:ext>
                  </a:extLst>
                </p:cNvPr>
                <p:cNvCxnSpPr>
                  <a:cxnSpLocks/>
                  <a:stCxn id="489" idx="1"/>
                  <a:endCxn id="489" idx="7"/>
                </p:cNvCxnSpPr>
                <p:nvPr/>
              </p:nvCxnSpPr>
              <p:spPr>
                <a:xfrm>
                  <a:off x="6171793" y="260598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95" name="Straight Connector 494">
                  <a:extLst>
                    <a:ext uri="{FF2B5EF4-FFF2-40B4-BE49-F238E27FC236}">
                      <a16:creationId xmlns:a16="http://schemas.microsoft.com/office/drawing/2014/main" id="{B42E1345-AF5D-4B99-A1A3-011CC88EED07}"/>
                    </a:ext>
                  </a:extLst>
                </p:cNvPr>
                <p:cNvCxnSpPr>
                  <a:stCxn id="489" idx="1"/>
                  <a:endCxn id="489" idx="3"/>
                </p:cNvCxnSpPr>
                <p:nvPr/>
              </p:nvCxnSpPr>
              <p:spPr>
                <a:xfrm>
                  <a:off x="6171793" y="260598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96" name="Straight Connector 495">
                  <a:extLst>
                    <a:ext uri="{FF2B5EF4-FFF2-40B4-BE49-F238E27FC236}">
                      <a16:creationId xmlns:a16="http://schemas.microsoft.com/office/drawing/2014/main" id="{48337029-BE28-4F49-A0F7-7D4386374E0A}"/>
                    </a:ext>
                  </a:extLst>
                </p:cNvPr>
                <p:cNvCxnSpPr>
                  <a:cxnSpLocks/>
                </p:cNvCxnSpPr>
                <p:nvPr/>
              </p:nvCxnSpPr>
              <p:spPr>
                <a:xfrm>
                  <a:off x="6319652" y="257646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97" name="Straight Connector 496">
                  <a:extLst>
                    <a:ext uri="{FF2B5EF4-FFF2-40B4-BE49-F238E27FC236}">
                      <a16:creationId xmlns:a16="http://schemas.microsoft.com/office/drawing/2014/main" id="{856FF675-E72D-41E3-AA4D-9B53B735E6BF}"/>
                    </a:ext>
                  </a:extLst>
                </p:cNvPr>
                <p:cNvCxnSpPr>
                  <a:cxnSpLocks/>
                </p:cNvCxnSpPr>
                <p:nvPr/>
              </p:nvCxnSpPr>
              <p:spPr>
                <a:xfrm>
                  <a:off x="6455242" y="254738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98" name="Straight Connector 497">
                  <a:extLst>
                    <a:ext uri="{FF2B5EF4-FFF2-40B4-BE49-F238E27FC236}">
                      <a16:creationId xmlns:a16="http://schemas.microsoft.com/office/drawing/2014/main" id="{936450CB-CFC8-4184-B705-CB36AD93C7A5}"/>
                    </a:ext>
                  </a:extLst>
                </p:cNvPr>
                <p:cNvCxnSpPr>
                  <a:cxnSpLocks/>
                </p:cNvCxnSpPr>
                <p:nvPr/>
              </p:nvCxnSpPr>
              <p:spPr>
                <a:xfrm>
                  <a:off x="6579813" y="254738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99" name="Straight Connector 498">
                  <a:extLst>
                    <a:ext uri="{FF2B5EF4-FFF2-40B4-BE49-F238E27FC236}">
                      <a16:creationId xmlns:a16="http://schemas.microsoft.com/office/drawing/2014/main" id="{1219DB03-76A9-4EC1-A87C-FB0CE5F99E61}"/>
                    </a:ext>
                  </a:extLst>
                </p:cNvPr>
                <p:cNvCxnSpPr>
                  <a:cxnSpLocks/>
                </p:cNvCxnSpPr>
                <p:nvPr/>
              </p:nvCxnSpPr>
              <p:spPr>
                <a:xfrm>
                  <a:off x="6703058" y="256192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0" name="Straight Connector 499">
                  <a:extLst>
                    <a:ext uri="{FF2B5EF4-FFF2-40B4-BE49-F238E27FC236}">
                      <a16:creationId xmlns:a16="http://schemas.microsoft.com/office/drawing/2014/main" id="{2A9361ED-F4AA-4BAE-94AF-7B5F3F2DEF14}"/>
                    </a:ext>
                  </a:extLst>
                </p:cNvPr>
                <p:cNvCxnSpPr>
                  <a:cxnSpLocks/>
                </p:cNvCxnSpPr>
                <p:nvPr/>
              </p:nvCxnSpPr>
              <p:spPr>
                <a:xfrm>
                  <a:off x="6842206" y="254738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1" name="Straight Connector 500">
                  <a:extLst>
                    <a:ext uri="{FF2B5EF4-FFF2-40B4-BE49-F238E27FC236}">
                      <a16:creationId xmlns:a16="http://schemas.microsoft.com/office/drawing/2014/main" id="{25A1ED32-3D37-4706-9B0D-69EE9F1CB40C}"/>
                    </a:ext>
                  </a:extLst>
                </p:cNvPr>
                <p:cNvCxnSpPr>
                  <a:cxnSpLocks/>
                </p:cNvCxnSpPr>
                <p:nvPr/>
              </p:nvCxnSpPr>
              <p:spPr>
                <a:xfrm>
                  <a:off x="6969426" y="254738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2" name="Straight Connector 501">
                  <a:extLst>
                    <a:ext uri="{FF2B5EF4-FFF2-40B4-BE49-F238E27FC236}">
                      <a16:creationId xmlns:a16="http://schemas.microsoft.com/office/drawing/2014/main" id="{A4335900-70F2-472F-9CC3-05852DE6D105}"/>
                    </a:ext>
                  </a:extLst>
                </p:cNvPr>
                <p:cNvCxnSpPr>
                  <a:cxnSpLocks/>
                </p:cNvCxnSpPr>
                <p:nvPr/>
              </p:nvCxnSpPr>
              <p:spPr>
                <a:xfrm>
                  <a:off x="7088696" y="256192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3" name="Straight Connector 502">
                  <a:extLst>
                    <a:ext uri="{FF2B5EF4-FFF2-40B4-BE49-F238E27FC236}">
                      <a16:creationId xmlns:a16="http://schemas.microsoft.com/office/drawing/2014/main" id="{C2A0AA94-DD81-4344-880F-DFD5EE878808}"/>
                    </a:ext>
                  </a:extLst>
                </p:cNvPr>
                <p:cNvCxnSpPr>
                  <a:cxnSpLocks/>
                </p:cNvCxnSpPr>
                <p:nvPr/>
              </p:nvCxnSpPr>
              <p:spPr>
                <a:xfrm>
                  <a:off x="7207965" y="257658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4" name="Straight Connector 503">
                  <a:extLst>
                    <a:ext uri="{FF2B5EF4-FFF2-40B4-BE49-F238E27FC236}">
                      <a16:creationId xmlns:a16="http://schemas.microsoft.com/office/drawing/2014/main" id="{3E278306-6033-456C-88DD-4D5BD034F52C}"/>
                    </a:ext>
                  </a:extLst>
                </p:cNvPr>
                <p:cNvCxnSpPr>
                  <a:cxnSpLocks/>
                  <a:endCxn id="489" idx="5"/>
                </p:cNvCxnSpPr>
                <p:nvPr/>
              </p:nvCxnSpPr>
              <p:spPr>
                <a:xfrm flipH="1">
                  <a:off x="7325755" y="259086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5" name="Straight Connector 504">
                  <a:extLst>
                    <a:ext uri="{FF2B5EF4-FFF2-40B4-BE49-F238E27FC236}">
                      <a16:creationId xmlns:a16="http://schemas.microsoft.com/office/drawing/2014/main" id="{11EB2976-9273-4028-95A6-E8F7F48F3A67}"/>
                    </a:ext>
                  </a:extLst>
                </p:cNvPr>
                <p:cNvCxnSpPr>
                  <a:cxnSpLocks/>
                </p:cNvCxnSpPr>
                <p:nvPr/>
              </p:nvCxnSpPr>
              <p:spPr>
                <a:xfrm>
                  <a:off x="6066953" y="263481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6" name="Straight Connector 505">
                  <a:extLst>
                    <a:ext uri="{FF2B5EF4-FFF2-40B4-BE49-F238E27FC236}">
                      <a16:creationId xmlns:a16="http://schemas.microsoft.com/office/drawing/2014/main" id="{3C8E4D55-141C-4A00-A6C6-2B8B60D748E7}"/>
                    </a:ext>
                  </a:extLst>
                </p:cNvPr>
                <p:cNvCxnSpPr>
                  <a:cxnSpLocks/>
                </p:cNvCxnSpPr>
                <p:nvPr/>
              </p:nvCxnSpPr>
              <p:spPr>
                <a:xfrm>
                  <a:off x="7421738" y="262424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cxnSp>
            <p:nvCxnSpPr>
              <p:cNvPr id="483" name="Straight Connector 482">
                <a:extLst>
                  <a:ext uri="{FF2B5EF4-FFF2-40B4-BE49-F238E27FC236}">
                    <a16:creationId xmlns:a16="http://schemas.microsoft.com/office/drawing/2014/main" id="{6768ADF6-C705-4A52-A2DB-70A3333853FF}"/>
                  </a:ext>
                </a:extLst>
              </p:cNvPr>
              <p:cNvCxnSpPr/>
              <p:nvPr/>
            </p:nvCxnSpPr>
            <p:spPr>
              <a:xfrm>
                <a:off x="8556171" y="4556084"/>
                <a:ext cx="637925" cy="182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84" name="Straight Connector 483">
                <a:extLst>
                  <a:ext uri="{FF2B5EF4-FFF2-40B4-BE49-F238E27FC236}">
                    <a16:creationId xmlns:a16="http://schemas.microsoft.com/office/drawing/2014/main" id="{E523836B-AC1C-468B-BE03-7395FE295652}"/>
                  </a:ext>
                </a:extLst>
              </p:cNvPr>
              <p:cNvCxnSpPr/>
              <p:nvPr/>
            </p:nvCxnSpPr>
            <p:spPr>
              <a:xfrm flipV="1">
                <a:off x="8840532" y="4392528"/>
                <a:ext cx="93918" cy="245373"/>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85" name="Straight Connector 484">
                <a:extLst>
                  <a:ext uri="{FF2B5EF4-FFF2-40B4-BE49-F238E27FC236}">
                    <a16:creationId xmlns:a16="http://schemas.microsoft.com/office/drawing/2014/main" id="{81C3F720-B945-42AC-AB97-FAD20D2038F3}"/>
                  </a:ext>
                </a:extLst>
              </p:cNvPr>
              <p:cNvCxnSpPr>
                <a:cxnSpLocks/>
              </p:cNvCxnSpPr>
              <p:nvPr/>
            </p:nvCxnSpPr>
            <p:spPr>
              <a:xfrm flipV="1">
                <a:off x="8962502" y="4330728"/>
                <a:ext cx="124768" cy="342325"/>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486" name="Straight Connector 485">
                <a:extLst>
                  <a:ext uri="{FF2B5EF4-FFF2-40B4-BE49-F238E27FC236}">
                    <a16:creationId xmlns:a16="http://schemas.microsoft.com/office/drawing/2014/main" id="{9F7CFD13-AEBE-42AA-88BD-48C92EC5E0A9}"/>
                  </a:ext>
                </a:extLst>
              </p:cNvPr>
              <p:cNvCxnSpPr>
                <a:cxnSpLocks/>
              </p:cNvCxnSpPr>
              <p:nvPr/>
            </p:nvCxnSpPr>
            <p:spPr>
              <a:xfrm flipV="1">
                <a:off x="9097437" y="4434736"/>
                <a:ext cx="96659" cy="275624"/>
              </a:xfrm>
              <a:prstGeom prst="line">
                <a:avLst/>
              </a:prstGeom>
              <a:ln w="57150"/>
            </p:spPr>
            <p:style>
              <a:lnRef idx="1">
                <a:schemeClr val="accent1"/>
              </a:lnRef>
              <a:fillRef idx="0">
                <a:schemeClr val="accent1"/>
              </a:fillRef>
              <a:effectRef idx="0">
                <a:schemeClr val="accent1"/>
              </a:effectRef>
              <a:fontRef idx="minor">
                <a:schemeClr val="tx1"/>
              </a:fontRef>
            </p:style>
          </p:cxnSp>
        </p:grpSp>
      </p:grpSp>
      <p:pic>
        <p:nvPicPr>
          <p:cNvPr id="24" name="Picture 23">
            <a:extLst>
              <a:ext uri="{FF2B5EF4-FFF2-40B4-BE49-F238E27FC236}">
                <a16:creationId xmlns:a16="http://schemas.microsoft.com/office/drawing/2014/main" id="{BC2EFC33-3F04-4761-8FCF-3DD9BC19F0DC}"/>
              </a:ext>
            </a:extLst>
          </p:cNvPr>
          <p:cNvPicPr>
            <a:picLocks noChangeAspect="1"/>
          </p:cNvPicPr>
          <p:nvPr/>
        </p:nvPicPr>
        <p:blipFill>
          <a:blip r:embed="rId10"/>
          <a:stretch>
            <a:fillRect/>
          </a:stretch>
        </p:blipFill>
        <p:spPr>
          <a:xfrm>
            <a:off x="25238547" y="18100317"/>
            <a:ext cx="1853345" cy="1670449"/>
          </a:xfrm>
          <a:prstGeom prst="rect">
            <a:avLst/>
          </a:prstGeom>
        </p:spPr>
      </p:pic>
      <p:sp>
        <p:nvSpPr>
          <p:cNvPr id="686" name="TextBox 685">
            <a:extLst>
              <a:ext uri="{FF2B5EF4-FFF2-40B4-BE49-F238E27FC236}">
                <a16:creationId xmlns:a16="http://schemas.microsoft.com/office/drawing/2014/main" id="{D8066F75-F46A-42FD-A9F1-DC14863ABBEE}"/>
              </a:ext>
            </a:extLst>
          </p:cNvPr>
          <p:cNvSpPr txBox="1"/>
          <p:nvPr/>
        </p:nvSpPr>
        <p:spPr>
          <a:xfrm>
            <a:off x="24991226" y="19752939"/>
            <a:ext cx="2277112" cy="1200329"/>
          </a:xfrm>
          <a:prstGeom prst="rect">
            <a:avLst/>
          </a:prstGeom>
          <a:noFill/>
        </p:spPr>
        <p:txBody>
          <a:bodyPr wrap="square" rtlCol="0">
            <a:spAutoFit/>
          </a:bodyPr>
          <a:lstStyle/>
          <a:p>
            <a:pPr algn="ctr"/>
            <a:r>
              <a:rPr lang="en-US" sz="2400">
                <a:latin typeface="Arial" panose="020B0604020202020204" pitchFamily="34" charset="0"/>
                <a:cs typeface="Arial" panose="020B0604020202020204" pitchFamily="34" charset="0"/>
              </a:rPr>
              <a:t>Project Plan and Ordering Materials</a:t>
            </a:r>
          </a:p>
        </p:txBody>
      </p:sp>
      <p:grpSp>
        <p:nvGrpSpPr>
          <p:cNvPr id="688" name="Group 687">
            <a:extLst>
              <a:ext uri="{FF2B5EF4-FFF2-40B4-BE49-F238E27FC236}">
                <a16:creationId xmlns:a16="http://schemas.microsoft.com/office/drawing/2014/main" id="{289DF48C-09A3-4AE8-B932-DFC6D3C54A98}"/>
              </a:ext>
            </a:extLst>
          </p:cNvPr>
          <p:cNvGrpSpPr/>
          <p:nvPr/>
        </p:nvGrpSpPr>
        <p:grpSpPr>
          <a:xfrm>
            <a:off x="27823142" y="18316940"/>
            <a:ext cx="1543611" cy="803671"/>
            <a:chOff x="5976434" y="16124349"/>
            <a:chExt cx="4741795" cy="2999398"/>
          </a:xfrm>
        </p:grpSpPr>
        <p:sp>
          <p:nvSpPr>
            <p:cNvPr id="689" name="Rectangle: Rounded Corners 688">
              <a:extLst>
                <a:ext uri="{FF2B5EF4-FFF2-40B4-BE49-F238E27FC236}">
                  <a16:creationId xmlns:a16="http://schemas.microsoft.com/office/drawing/2014/main" id="{65A96492-D237-4107-BA5A-D205DFF9B907}"/>
                </a:ext>
              </a:extLst>
            </p:cNvPr>
            <p:cNvSpPr/>
            <p:nvPr/>
          </p:nvSpPr>
          <p:spPr>
            <a:xfrm rot="18667571">
              <a:off x="8522057" y="16927575"/>
              <a:ext cx="616210" cy="3776134"/>
            </a:xfrm>
            <a:prstGeom prst="round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0" name="Rectangle 689">
              <a:extLst>
                <a:ext uri="{FF2B5EF4-FFF2-40B4-BE49-F238E27FC236}">
                  <a16:creationId xmlns:a16="http://schemas.microsoft.com/office/drawing/2014/main" id="{8B024B6C-A34C-4CBD-B4D3-3EA39758488C}"/>
                </a:ext>
              </a:extLst>
            </p:cNvPr>
            <p:cNvSpPr/>
            <p:nvPr/>
          </p:nvSpPr>
          <p:spPr>
            <a:xfrm rot="18629418">
              <a:off x="6664656" y="16901145"/>
              <a:ext cx="1317598" cy="102815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1" name="Rectangle 690">
              <a:extLst>
                <a:ext uri="{FF2B5EF4-FFF2-40B4-BE49-F238E27FC236}">
                  <a16:creationId xmlns:a16="http://schemas.microsoft.com/office/drawing/2014/main" id="{5F0BB274-3505-4691-9A61-7353BF1ABB17}"/>
                </a:ext>
              </a:extLst>
            </p:cNvPr>
            <p:cNvSpPr/>
            <p:nvPr/>
          </p:nvSpPr>
          <p:spPr>
            <a:xfrm rot="18733615">
              <a:off x="6420815" y="17365600"/>
              <a:ext cx="1269242" cy="72933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2" name="Flowchart: Terminator 691">
              <a:extLst>
                <a:ext uri="{FF2B5EF4-FFF2-40B4-BE49-F238E27FC236}">
                  <a16:creationId xmlns:a16="http://schemas.microsoft.com/office/drawing/2014/main" id="{06101A29-CA67-4A12-A572-8AB68D0182C5}"/>
                </a:ext>
              </a:extLst>
            </p:cNvPr>
            <p:cNvSpPr/>
            <p:nvPr/>
          </p:nvSpPr>
          <p:spPr>
            <a:xfrm rot="18548783">
              <a:off x="6164727" y="17758307"/>
              <a:ext cx="781556" cy="1158141"/>
            </a:xfrm>
            <a:prstGeom prst="flowChartTerminator">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3" name="Moon 692">
              <a:extLst>
                <a:ext uri="{FF2B5EF4-FFF2-40B4-BE49-F238E27FC236}">
                  <a16:creationId xmlns:a16="http://schemas.microsoft.com/office/drawing/2014/main" id="{5E8CEC12-63F1-4D48-ACC5-0CF03EA6B59D}"/>
                </a:ext>
              </a:extLst>
            </p:cNvPr>
            <p:cNvSpPr/>
            <p:nvPr/>
          </p:nvSpPr>
          <p:spPr>
            <a:xfrm rot="2248314">
              <a:off x="7126513" y="16124349"/>
              <a:ext cx="861077" cy="1756446"/>
            </a:xfrm>
            <a:prstGeom prst="moon">
              <a:avLst>
                <a:gd name="adj" fmla="val 70766"/>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94" name="TextBox 693">
            <a:extLst>
              <a:ext uri="{FF2B5EF4-FFF2-40B4-BE49-F238E27FC236}">
                <a16:creationId xmlns:a16="http://schemas.microsoft.com/office/drawing/2014/main" id="{CD4C239A-1FC4-4860-8071-6D049E04C2C8}"/>
              </a:ext>
            </a:extLst>
          </p:cNvPr>
          <p:cNvSpPr txBox="1"/>
          <p:nvPr/>
        </p:nvSpPr>
        <p:spPr>
          <a:xfrm>
            <a:off x="27519079" y="19779612"/>
            <a:ext cx="2277112" cy="830997"/>
          </a:xfrm>
          <a:prstGeom prst="rect">
            <a:avLst/>
          </a:prstGeom>
          <a:noFill/>
        </p:spPr>
        <p:txBody>
          <a:bodyPr wrap="square" rtlCol="0">
            <a:spAutoFit/>
          </a:bodyPr>
          <a:lstStyle/>
          <a:p>
            <a:pPr algn="ctr"/>
            <a:r>
              <a:rPr lang="en-US" sz="2400">
                <a:latin typeface="Arial" panose="020B0604020202020204" pitchFamily="34" charset="0"/>
                <a:cs typeface="Arial" panose="020B0604020202020204" pitchFamily="34" charset="0"/>
              </a:rPr>
              <a:t>Build and Prototype</a:t>
            </a:r>
          </a:p>
        </p:txBody>
      </p:sp>
      <p:sp>
        <p:nvSpPr>
          <p:cNvPr id="695" name="TextBox 694">
            <a:extLst>
              <a:ext uri="{FF2B5EF4-FFF2-40B4-BE49-F238E27FC236}">
                <a16:creationId xmlns:a16="http://schemas.microsoft.com/office/drawing/2014/main" id="{AB37318E-8D61-4B18-8934-6AF45FF3AC47}"/>
              </a:ext>
            </a:extLst>
          </p:cNvPr>
          <p:cNvSpPr txBox="1"/>
          <p:nvPr/>
        </p:nvSpPr>
        <p:spPr>
          <a:xfrm>
            <a:off x="30069683" y="19792476"/>
            <a:ext cx="2277112" cy="830997"/>
          </a:xfrm>
          <a:prstGeom prst="rect">
            <a:avLst/>
          </a:prstGeom>
          <a:noFill/>
        </p:spPr>
        <p:txBody>
          <a:bodyPr wrap="square" rtlCol="0">
            <a:spAutoFit/>
          </a:bodyPr>
          <a:lstStyle/>
          <a:p>
            <a:pPr algn="ctr"/>
            <a:r>
              <a:rPr lang="en-US" sz="2400">
                <a:latin typeface="Arial" panose="020B0604020202020204" pitchFamily="34" charset="0"/>
                <a:cs typeface="Arial" panose="020B0604020202020204" pitchFamily="34" charset="0"/>
              </a:rPr>
              <a:t>Test and Modify</a:t>
            </a:r>
          </a:p>
        </p:txBody>
      </p:sp>
      <p:sp>
        <p:nvSpPr>
          <p:cNvPr id="696" name="TextBox 695">
            <a:extLst>
              <a:ext uri="{FF2B5EF4-FFF2-40B4-BE49-F238E27FC236}">
                <a16:creationId xmlns:a16="http://schemas.microsoft.com/office/drawing/2014/main" id="{B9A5ACEC-732D-47F8-9E2B-84A1D7ECFA90}"/>
              </a:ext>
            </a:extLst>
          </p:cNvPr>
          <p:cNvSpPr txBox="1"/>
          <p:nvPr/>
        </p:nvSpPr>
        <p:spPr>
          <a:xfrm>
            <a:off x="25054108" y="7781720"/>
            <a:ext cx="3439624" cy="783193"/>
          </a:xfrm>
          <a:prstGeom prst="roundRect">
            <a:avLst/>
          </a:prstGeom>
          <a:solidFill>
            <a:schemeClr val="accent1">
              <a:lumMod val="40000"/>
              <a:lumOff val="60000"/>
            </a:schemeClr>
          </a:solidFill>
        </p:spPr>
        <p:txBody>
          <a:bodyPr wrap="square" rtlCol="0">
            <a:spAutoFit/>
          </a:bodyPr>
          <a:lstStyle/>
          <a:p>
            <a:pPr algn="ctr"/>
            <a:r>
              <a:rPr lang="en-US" sz="4000" b="1">
                <a:latin typeface="Arial" panose="020B0604020202020204" pitchFamily="34" charset="0"/>
                <a:cs typeface="Arial" panose="020B0604020202020204" pitchFamily="34" charset="0"/>
              </a:rPr>
              <a:t>Sensor</a:t>
            </a:r>
          </a:p>
        </p:txBody>
      </p:sp>
      <p:sp>
        <p:nvSpPr>
          <p:cNvPr id="697" name="TextBox 696">
            <a:extLst>
              <a:ext uri="{FF2B5EF4-FFF2-40B4-BE49-F238E27FC236}">
                <a16:creationId xmlns:a16="http://schemas.microsoft.com/office/drawing/2014/main" id="{4B09C0FD-E5F6-49C8-8C06-582215755600}"/>
              </a:ext>
            </a:extLst>
          </p:cNvPr>
          <p:cNvSpPr txBox="1"/>
          <p:nvPr/>
        </p:nvSpPr>
        <p:spPr>
          <a:xfrm>
            <a:off x="24970423" y="10875857"/>
            <a:ext cx="6701846" cy="783193"/>
          </a:xfrm>
          <a:prstGeom prst="roundRect">
            <a:avLst/>
          </a:prstGeom>
          <a:solidFill>
            <a:schemeClr val="accent1">
              <a:lumMod val="40000"/>
              <a:lumOff val="60000"/>
            </a:schemeClr>
          </a:solidFill>
        </p:spPr>
        <p:txBody>
          <a:bodyPr wrap="square" rtlCol="0">
            <a:spAutoFit/>
          </a:bodyPr>
          <a:lstStyle/>
          <a:p>
            <a:pPr algn="ctr"/>
            <a:r>
              <a:rPr lang="en-US" sz="4000" b="1">
                <a:latin typeface="Arial" panose="020B0604020202020204" pitchFamily="34" charset="0"/>
                <a:cs typeface="Arial" panose="020B0604020202020204" pitchFamily="34" charset="0"/>
              </a:rPr>
              <a:t>Gripper Configuration</a:t>
            </a:r>
          </a:p>
        </p:txBody>
      </p:sp>
      <p:sp>
        <p:nvSpPr>
          <p:cNvPr id="698" name="TextBox 697">
            <a:extLst>
              <a:ext uri="{FF2B5EF4-FFF2-40B4-BE49-F238E27FC236}">
                <a16:creationId xmlns:a16="http://schemas.microsoft.com/office/drawing/2014/main" id="{CFFF924F-29AB-4271-8418-9E473B6FD493}"/>
              </a:ext>
            </a:extLst>
          </p:cNvPr>
          <p:cNvSpPr txBox="1"/>
          <p:nvPr/>
        </p:nvSpPr>
        <p:spPr>
          <a:xfrm>
            <a:off x="25120503" y="13791131"/>
            <a:ext cx="3439624" cy="783193"/>
          </a:xfrm>
          <a:prstGeom prst="roundRect">
            <a:avLst/>
          </a:prstGeom>
          <a:solidFill>
            <a:schemeClr val="accent1">
              <a:lumMod val="40000"/>
              <a:lumOff val="60000"/>
            </a:schemeClr>
          </a:solidFill>
        </p:spPr>
        <p:txBody>
          <a:bodyPr wrap="square" rtlCol="0">
            <a:spAutoFit/>
          </a:bodyPr>
          <a:lstStyle/>
          <a:p>
            <a:pPr algn="ctr"/>
            <a:r>
              <a:rPr lang="en-US" sz="4000" b="1">
                <a:latin typeface="Arial" panose="020B0604020202020204" pitchFamily="34" charset="0"/>
                <a:cs typeface="Arial" panose="020B0604020202020204" pitchFamily="34" charset="0"/>
              </a:rPr>
              <a:t>Padding</a:t>
            </a:r>
          </a:p>
        </p:txBody>
      </p:sp>
      <p:sp>
        <p:nvSpPr>
          <p:cNvPr id="507" name="Text Box 2">
            <a:extLst>
              <a:ext uri="{FF2B5EF4-FFF2-40B4-BE49-F238E27FC236}">
                <a16:creationId xmlns:a16="http://schemas.microsoft.com/office/drawing/2014/main" id="{17DF17A5-D3F9-4C06-B717-0F20FBB86DF5}"/>
              </a:ext>
            </a:extLst>
          </p:cNvPr>
          <p:cNvSpPr txBox="1">
            <a:spLocks noChangeArrowheads="1"/>
          </p:cNvSpPr>
          <p:nvPr/>
        </p:nvSpPr>
        <p:spPr bwMode="auto">
          <a:xfrm>
            <a:off x="25192778" y="3522183"/>
            <a:ext cx="7470471" cy="4024807"/>
          </a:xfrm>
          <a:prstGeom prst="roundRect">
            <a:avLst/>
          </a:prstGeom>
          <a:solidFill>
            <a:schemeClr val="accent6">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p:txBody>
      </p:sp>
      <p:grpSp>
        <p:nvGrpSpPr>
          <p:cNvPr id="699" name="Group 698">
            <a:extLst>
              <a:ext uri="{FF2B5EF4-FFF2-40B4-BE49-F238E27FC236}">
                <a16:creationId xmlns:a16="http://schemas.microsoft.com/office/drawing/2014/main" id="{846F5606-ADAA-49C0-917C-3A445FE14461}"/>
              </a:ext>
            </a:extLst>
          </p:cNvPr>
          <p:cNvGrpSpPr/>
          <p:nvPr/>
        </p:nvGrpSpPr>
        <p:grpSpPr>
          <a:xfrm>
            <a:off x="25399704" y="4773132"/>
            <a:ext cx="3697101" cy="2414290"/>
            <a:chOff x="6191114" y="1973421"/>
            <a:chExt cx="4590472" cy="2854002"/>
          </a:xfrm>
        </p:grpSpPr>
        <p:grpSp>
          <p:nvGrpSpPr>
            <p:cNvPr id="700" name="Group 699">
              <a:extLst>
                <a:ext uri="{FF2B5EF4-FFF2-40B4-BE49-F238E27FC236}">
                  <a16:creationId xmlns:a16="http://schemas.microsoft.com/office/drawing/2014/main" id="{36710849-EBFF-4C25-A5A8-F7E4C357900E}"/>
                </a:ext>
              </a:extLst>
            </p:cNvPr>
            <p:cNvGrpSpPr/>
            <p:nvPr/>
          </p:nvGrpSpPr>
          <p:grpSpPr>
            <a:xfrm flipH="1">
              <a:off x="9299648" y="2983633"/>
              <a:ext cx="881549" cy="1549654"/>
              <a:chOff x="1429789" y="2392832"/>
              <a:chExt cx="1225378" cy="2110697"/>
            </a:xfrm>
          </p:grpSpPr>
          <p:sp>
            <p:nvSpPr>
              <p:cNvPr id="723" name="Rectangle 722">
                <a:extLst>
                  <a:ext uri="{FF2B5EF4-FFF2-40B4-BE49-F238E27FC236}">
                    <a16:creationId xmlns:a16="http://schemas.microsoft.com/office/drawing/2014/main" id="{78A9A508-009C-4C48-BAC4-49E0208FCEED}"/>
                  </a:ext>
                </a:extLst>
              </p:cNvPr>
              <p:cNvSpPr/>
              <p:nvPr/>
            </p:nvSpPr>
            <p:spPr>
              <a:xfrm rot="16200000">
                <a:off x="1252619" y="3205891"/>
                <a:ext cx="1183106" cy="449599"/>
              </a:xfrm>
              <a:prstGeom prst="rect">
                <a:avLst/>
              </a:prstGeom>
              <a:solidFill>
                <a:srgbClr val="4472C4"/>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4" name="Rectangle 723">
                <a:extLst>
                  <a:ext uri="{FF2B5EF4-FFF2-40B4-BE49-F238E27FC236}">
                    <a16:creationId xmlns:a16="http://schemas.microsoft.com/office/drawing/2014/main" id="{F81E82AE-79BB-4587-8439-85A04C7B0366}"/>
                  </a:ext>
                </a:extLst>
              </p:cNvPr>
              <p:cNvSpPr/>
              <p:nvPr/>
            </p:nvSpPr>
            <p:spPr>
              <a:xfrm rot="16200000">
                <a:off x="972676" y="3375547"/>
                <a:ext cx="1183104" cy="110290"/>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25" name="Rectangle 724">
                <a:extLst>
                  <a:ext uri="{FF2B5EF4-FFF2-40B4-BE49-F238E27FC236}">
                    <a16:creationId xmlns:a16="http://schemas.microsoft.com/office/drawing/2014/main" id="{619F9D33-25B5-43EF-BF30-30641008ADAC}"/>
                  </a:ext>
                </a:extLst>
              </p:cNvPr>
              <p:cNvSpPr/>
              <p:nvPr/>
            </p:nvSpPr>
            <p:spPr>
              <a:xfrm rot="16200000">
                <a:off x="1611852" y="3358000"/>
                <a:ext cx="170447" cy="15039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6" name="Rectangle 725">
                <a:extLst>
                  <a:ext uri="{FF2B5EF4-FFF2-40B4-BE49-F238E27FC236}">
                    <a16:creationId xmlns:a16="http://schemas.microsoft.com/office/drawing/2014/main" id="{6C820DAF-9605-4123-90BE-BB9DEDD24169}"/>
                  </a:ext>
                </a:extLst>
              </p:cNvPr>
              <p:cNvSpPr/>
              <p:nvPr/>
            </p:nvSpPr>
            <p:spPr>
              <a:xfrm rot="19080000">
                <a:off x="1460481" y="2392832"/>
                <a:ext cx="1031288" cy="103742"/>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27" name="Rectangle 726">
                <a:extLst>
                  <a:ext uri="{FF2B5EF4-FFF2-40B4-BE49-F238E27FC236}">
                    <a16:creationId xmlns:a16="http://schemas.microsoft.com/office/drawing/2014/main" id="{B23D21DB-4101-45A8-B2D0-D13B2C2F4A5B}"/>
                  </a:ext>
                </a:extLst>
              </p:cNvPr>
              <p:cNvSpPr/>
              <p:nvPr/>
            </p:nvSpPr>
            <p:spPr>
              <a:xfrm rot="13320000">
                <a:off x="1429789" y="4361257"/>
                <a:ext cx="1053616" cy="142272"/>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28" name="Rectangle 727">
                <a:extLst>
                  <a:ext uri="{FF2B5EF4-FFF2-40B4-BE49-F238E27FC236}">
                    <a16:creationId xmlns:a16="http://schemas.microsoft.com/office/drawing/2014/main" id="{80CBBB6D-0735-4249-ABFA-D4B24A5CF06F}"/>
                  </a:ext>
                </a:extLst>
              </p:cNvPr>
              <p:cNvSpPr/>
              <p:nvPr/>
            </p:nvSpPr>
            <p:spPr>
              <a:xfrm rot="19080000">
                <a:off x="1612519" y="2471837"/>
                <a:ext cx="1042648" cy="305011"/>
              </a:xfrm>
              <a:prstGeom prst="rect">
                <a:avLst/>
              </a:prstGeom>
              <a:solidFill>
                <a:srgbClr val="4472C4"/>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9" name="Rectangle 728">
                <a:extLst>
                  <a:ext uri="{FF2B5EF4-FFF2-40B4-BE49-F238E27FC236}">
                    <a16:creationId xmlns:a16="http://schemas.microsoft.com/office/drawing/2014/main" id="{E2F4B2D3-FDAE-4D5D-A30F-35099A0FD9CB}"/>
                  </a:ext>
                </a:extLst>
              </p:cNvPr>
              <p:cNvSpPr/>
              <p:nvPr/>
            </p:nvSpPr>
            <p:spPr>
              <a:xfrm rot="13320000">
                <a:off x="1601462" y="4079838"/>
                <a:ext cx="1046455" cy="316727"/>
              </a:xfrm>
              <a:prstGeom prst="rect">
                <a:avLst/>
              </a:prstGeom>
              <a:solidFill>
                <a:srgbClr val="4472C4"/>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0" name="Picture 11" descr="Background pattern&#10;&#10;Description automatically generated">
                <a:extLst>
                  <a:ext uri="{FF2B5EF4-FFF2-40B4-BE49-F238E27FC236}">
                    <a16:creationId xmlns:a16="http://schemas.microsoft.com/office/drawing/2014/main" id="{EBF4D661-C4C5-4EB0-BDE7-704460AA5FC8}"/>
                  </a:ext>
                </a:extLst>
              </p:cNvPr>
              <p:cNvPicPr>
                <a:picLocks noChangeAspect="1"/>
              </p:cNvPicPr>
              <p:nvPr/>
            </p:nvPicPr>
            <p:blipFill>
              <a:blip r:embed="rId11"/>
              <a:stretch>
                <a:fillRect/>
              </a:stretch>
            </p:blipFill>
            <p:spPr>
              <a:xfrm rot="16200000" flipH="1">
                <a:off x="1774321" y="3297943"/>
                <a:ext cx="275216" cy="281492"/>
              </a:xfrm>
              <a:prstGeom prst="rect">
                <a:avLst/>
              </a:prstGeom>
            </p:spPr>
          </p:pic>
          <p:sp>
            <p:nvSpPr>
              <p:cNvPr id="731" name="Oval 730">
                <a:extLst>
                  <a:ext uri="{FF2B5EF4-FFF2-40B4-BE49-F238E27FC236}">
                    <a16:creationId xmlns:a16="http://schemas.microsoft.com/office/drawing/2014/main" id="{F2560E2F-B16D-4A51-BA29-1D71995380BB}"/>
                  </a:ext>
                </a:extLst>
              </p:cNvPr>
              <p:cNvSpPr/>
              <p:nvPr/>
            </p:nvSpPr>
            <p:spPr>
              <a:xfrm rot="16200000">
                <a:off x="1538661" y="3974218"/>
                <a:ext cx="121920" cy="1143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2" name="Oval 731">
                <a:extLst>
                  <a:ext uri="{FF2B5EF4-FFF2-40B4-BE49-F238E27FC236}">
                    <a16:creationId xmlns:a16="http://schemas.microsoft.com/office/drawing/2014/main" id="{031B43B1-5318-4866-8A06-26846A563ED6}"/>
                  </a:ext>
                </a:extLst>
              </p:cNvPr>
              <p:cNvSpPr/>
              <p:nvPr/>
            </p:nvSpPr>
            <p:spPr>
              <a:xfrm rot="16200000">
                <a:off x="1538661" y="2777879"/>
                <a:ext cx="121920" cy="1143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3" name="Rectangle 732">
                <a:extLst>
                  <a:ext uri="{FF2B5EF4-FFF2-40B4-BE49-F238E27FC236}">
                    <a16:creationId xmlns:a16="http://schemas.microsoft.com/office/drawing/2014/main" id="{E0371099-74C4-487D-AC3D-B2D6831C0C7C}"/>
                  </a:ext>
                </a:extLst>
              </p:cNvPr>
              <p:cNvSpPr/>
              <p:nvPr/>
            </p:nvSpPr>
            <p:spPr>
              <a:xfrm rot="16200000" flipV="1">
                <a:off x="1978940" y="3417532"/>
                <a:ext cx="169564" cy="4572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01" name="Rectangle 700">
              <a:extLst>
                <a:ext uri="{FF2B5EF4-FFF2-40B4-BE49-F238E27FC236}">
                  <a16:creationId xmlns:a16="http://schemas.microsoft.com/office/drawing/2014/main" id="{464575CA-B36F-4AB4-ACCC-8C52C2E0A014}"/>
                </a:ext>
              </a:extLst>
            </p:cNvPr>
            <p:cNvSpPr/>
            <p:nvPr/>
          </p:nvSpPr>
          <p:spPr>
            <a:xfrm rot="5400000">
              <a:off x="8348816" y="-121009"/>
              <a:ext cx="275068" cy="4590472"/>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02" name="Oval 701">
              <a:extLst>
                <a:ext uri="{FF2B5EF4-FFF2-40B4-BE49-F238E27FC236}">
                  <a16:creationId xmlns:a16="http://schemas.microsoft.com/office/drawing/2014/main" id="{4E7A0027-AA01-40B6-B333-EFC5CE8E6DB7}"/>
                </a:ext>
              </a:extLst>
            </p:cNvPr>
            <p:cNvSpPr/>
            <p:nvPr/>
          </p:nvSpPr>
          <p:spPr>
            <a:xfrm>
              <a:off x="7483027" y="2759374"/>
              <a:ext cx="2019204" cy="2068049"/>
            </a:xfrm>
            <a:prstGeom prst="ellipse">
              <a:avLst/>
            </a:prstGeom>
            <a:solidFill>
              <a:srgbClr val="DADAD2"/>
            </a:solidFill>
            <a:ln>
              <a:solidFill>
                <a:srgbClr val="967F68"/>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ln w="0"/>
                <a:solidFill>
                  <a:schemeClr val="tx1"/>
                </a:solidFill>
                <a:effectLst>
                  <a:outerShdw blurRad="38100" dist="19050" dir="2700000" algn="tl" rotWithShape="0">
                    <a:schemeClr val="dk1">
                      <a:alpha val="40000"/>
                    </a:schemeClr>
                  </a:outerShdw>
                </a:effectLst>
              </a:endParaRPr>
            </a:p>
          </p:txBody>
        </p:sp>
        <p:grpSp>
          <p:nvGrpSpPr>
            <p:cNvPr id="703" name="Group 702">
              <a:extLst>
                <a:ext uri="{FF2B5EF4-FFF2-40B4-BE49-F238E27FC236}">
                  <a16:creationId xmlns:a16="http://schemas.microsoft.com/office/drawing/2014/main" id="{61E17A04-F181-451A-8577-3C464384F47A}"/>
                </a:ext>
              </a:extLst>
            </p:cNvPr>
            <p:cNvGrpSpPr/>
            <p:nvPr/>
          </p:nvGrpSpPr>
          <p:grpSpPr>
            <a:xfrm>
              <a:off x="6853118" y="3004822"/>
              <a:ext cx="881549" cy="1549654"/>
              <a:chOff x="1429789" y="2392832"/>
              <a:chExt cx="1225378" cy="2110697"/>
            </a:xfrm>
          </p:grpSpPr>
          <p:sp>
            <p:nvSpPr>
              <p:cNvPr id="712" name="Rectangle 711">
                <a:extLst>
                  <a:ext uri="{FF2B5EF4-FFF2-40B4-BE49-F238E27FC236}">
                    <a16:creationId xmlns:a16="http://schemas.microsoft.com/office/drawing/2014/main" id="{F4F13039-664B-47BC-B4A0-ACA993D5385F}"/>
                  </a:ext>
                </a:extLst>
              </p:cNvPr>
              <p:cNvSpPr/>
              <p:nvPr/>
            </p:nvSpPr>
            <p:spPr>
              <a:xfrm rot="16200000">
                <a:off x="1252619" y="3205891"/>
                <a:ext cx="1183106" cy="449599"/>
              </a:xfrm>
              <a:prstGeom prst="rect">
                <a:avLst/>
              </a:prstGeom>
              <a:solidFill>
                <a:srgbClr val="4472C4"/>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3" name="Rectangle 712">
                <a:extLst>
                  <a:ext uri="{FF2B5EF4-FFF2-40B4-BE49-F238E27FC236}">
                    <a16:creationId xmlns:a16="http://schemas.microsoft.com/office/drawing/2014/main" id="{4F49A5C9-5E89-4ED3-BF12-3BE5130CD2A9}"/>
                  </a:ext>
                </a:extLst>
              </p:cNvPr>
              <p:cNvSpPr/>
              <p:nvPr/>
            </p:nvSpPr>
            <p:spPr>
              <a:xfrm rot="16200000">
                <a:off x="972676" y="3375547"/>
                <a:ext cx="1183104" cy="110290"/>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14" name="Rectangle 713">
                <a:extLst>
                  <a:ext uri="{FF2B5EF4-FFF2-40B4-BE49-F238E27FC236}">
                    <a16:creationId xmlns:a16="http://schemas.microsoft.com/office/drawing/2014/main" id="{DBD95DFB-16EB-409C-8558-50E7A91D2AF8}"/>
                  </a:ext>
                </a:extLst>
              </p:cNvPr>
              <p:cNvSpPr/>
              <p:nvPr/>
            </p:nvSpPr>
            <p:spPr>
              <a:xfrm rot="16200000">
                <a:off x="1611852" y="3358000"/>
                <a:ext cx="170447" cy="15039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5" name="Rectangle 714">
                <a:extLst>
                  <a:ext uri="{FF2B5EF4-FFF2-40B4-BE49-F238E27FC236}">
                    <a16:creationId xmlns:a16="http://schemas.microsoft.com/office/drawing/2014/main" id="{40A8B9DD-0ACA-4996-9A4B-97AEF3B1B73E}"/>
                  </a:ext>
                </a:extLst>
              </p:cNvPr>
              <p:cNvSpPr/>
              <p:nvPr/>
            </p:nvSpPr>
            <p:spPr>
              <a:xfrm rot="19080000">
                <a:off x="1460481" y="2392832"/>
                <a:ext cx="1031288" cy="103742"/>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16" name="Rectangle 715">
                <a:extLst>
                  <a:ext uri="{FF2B5EF4-FFF2-40B4-BE49-F238E27FC236}">
                    <a16:creationId xmlns:a16="http://schemas.microsoft.com/office/drawing/2014/main" id="{E573D825-A302-45F1-BC79-0C094D358269}"/>
                  </a:ext>
                </a:extLst>
              </p:cNvPr>
              <p:cNvSpPr/>
              <p:nvPr/>
            </p:nvSpPr>
            <p:spPr>
              <a:xfrm rot="13320000">
                <a:off x="1429789" y="4361257"/>
                <a:ext cx="1053616" cy="142272"/>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17" name="Rectangle 716">
                <a:extLst>
                  <a:ext uri="{FF2B5EF4-FFF2-40B4-BE49-F238E27FC236}">
                    <a16:creationId xmlns:a16="http://schemas.microsoft.com/office/drawing/2014/main" id="{248BBC17-FB42-4C8A-BD92-3139E5F8A71B}"/>
                  </a:ext>
                </a:extLst>
              </p:cNvPr>
              <p:cNvSpPr/>
              <p:nvPr/>
            </p:nvSpPr>
            <p:spPr>
              <a:xfrm rot="19080000">
                <a:off x="1612519" y="2471837"/>
                <a:ext cx="1042648" cy="305011"/>
              </a:xfrm>
              <a:prstGeom prst="rect">
                <a:avLst/>
              </a:prstGeom>
              <a:solidFill>
                <a:srgbClr val="4472C4"/>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 name="Rectangle 717">
                <a:extLst>
                  <a:ext uri="{FF2B5EF4-FFF2-40B4-BE49-F238E27FC236}">
                    <a16:creationId xmlns:a16="http://schemas.microsoft.com/office/drawing/2014/main" id="{84AC80F5-B804-4AFF-B8EB-686F9CBC8285}"/>
                  </a:ext>
                </a:extLst>
              </p:cNvPr>
              <p:cNvSpPr/>
              <p:nvPr/>
            </p:nvSpPr>
            <p:spPr>
              <a:xfrm rot="13320000">
                <a:off x="1601462" y="4079838"/>
                <a:ext cx="1046455" cy="316727"/>
              </a:xfrm>
              <a:prstGeom prst="rect">
                <a:avLst/>
              </a:prstGeom>
              <a:solidFill>
                <a:srgbClr val="4472C4"/>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9" name="Picture 11" descr="Background pattern&#10;&#10;Description automatically generated">
                <a:extLst>
                  <a:ext uri="{FF2B5EF4-FFF2-40B4-BE49-F238E27FC236}">
                    <a16:creationId xmlns:a16="http://schemas.microsoft.com/office/drawing/2014/main" id="{4E57F448-0381-46A0-A6A5-3A68E118C7AA}"/>
                  </a:ext>
                </a:extLst>
              </p:cNvPr>
              <p:cNvPicPr>
                <a:picLocks noChangeAspect="1"/>
              </p:cNvPicPr>
              <p:nvPr/>
            </p:nvPicPr>
            <p:blipFill>
              <a:blip r:embed="rId11"/>
              <a:stretch>
                <a:fillRect/>
              </a:stretch>
            </p:blipFill>
            <p:spPr>
              <a:xfrm rot="16200000" flipH="1">
                <a:off x="1774321" y="3297943"/>
                <a:ext cx="275216" cy="281492"/>
              </a:xfrm>
              <a:prstGeom prst="rect">
                <a:avLst/>
              </a:prstGeom>
            </p:spPr>
          </p:pic>
          <p:sp>
            <p:nvSpPr>
              <p:cNvPr id="720" name="Oval 719">
                <a:extLst>
                  <a:ext uri="{FF2B5EF4-FFF2-40B4-BE49-F238E27FC236}">
                    <a16:creationId xmlns:a16="http://schemas.microsoft.com/office/drawing/2014/main" id="{AD21C887-A427-4E72-8E8D-FE62014673E5}"/>
                  </a:ext>
                </a:extLst>
              </p:cNvPr>
              <p:cNvSpPr/>
              <p:nvPr/>
            </p:nvSpPr>
            <p:spPr>
              <a:xfrm rot="16200000">
                <a:off x="1538661" y="3974218"/>
                <a:ext cx="121920" cy="1143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1" name="Oval 720">
                <a:extLst>
                  <a:ext uri="{FF2B5EF4-FFF2-40B4-BE49-F238E27FC236}">
                    <a16:creationId xmlns:a16="http://schemas.microsoft.com/office/drawing/2014/main" id="{487FF93B-D0BB-4ACA-975D-104881DE9CE4}"/>
                  </a:ext>
                </a:extLst>
              </p:cNvPr>
              <p:cNvSpPr/>
              <p:nvPr/>
            </p:nvSpPr>
            <p:spPr>
              <a:xfrm rot="16200000">
                <a:off x="1538661" y="2777879"/>
                <a:ext cx="121920" cy="1143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2" name="Rectangle 721">
                <a:extLst>
                  <a:ext uri="{FF2B5EF4-FFF2-40B4-BE49-F238E27FC236}">
                    <a16:creationId xmlns:a16="http://schemas.microsoft.com/office/drawing/2014/main" id="{D0DD4A20-BA83-48AC-84B8-12394AEE9B73}"/>
                  </a:ext>
                </a:extLst>
              </p:cNvPr>
              <p:cNvSpPr/>
              <p:nvPr/>
            </p:nvSpPr>
            <p:spPr>
              <a:xfrm rot="16200000" flipV="1">
                <a:off x="1978940" y="3417532"/>
                <a:ext cx="169564" cy="4572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04" name="Group 703">
              <a:extLst>
                <a:ext uri="{FF2B5EF4-FFF2-40B4-BE49-F238E27FC236}">
                  <a16:creationId xmlns:a16="http://schemas.microsoft.com/office/drawing/2014/main" id="{68D08F80-220C-457A-9F2D-9E25BEB4FD2D}"/>
                </a:ext>
              </a:extLst>
            </p:cNvPr>
            <p:cNvGrpSpPr/>
            <p:nvPr/>
          </p:nvGrpSpPr>
          <p:grpSpPr>
            <a:xfrm>
              <a:off x="10055702" y="1973421"/>
              <a:ext cx="477526" cy="1909815"/>
              <a:chOff x="5719005" y="975044"/>
              <a:chExt cx="663774" cy="2601253"/>
            </a:xfrm>
          </p:grpSpPr>
          <p:sp>
            <p:nvSpPr>
              <p:cNvPr id="709" name="Rectangle 708">
                <a:extLst>
                  <a:ext uri="{FF2B5EF4-FFF2-40B4-BE49-F238E27FC236}">
                    <a16:creationId xmlns:a16="http://schemas.microsoft.com/office/drawing/2014/main" id="{F56F01EC-94C9-46D7-888F-1860A1E7D5EC}"/>
                  </a:ext>
                </a:extLst>
              </p:cNvPr>
              <p:cNvSpPr/>
              <p:nvPr/>
            </p:nvSpPr>
            <p:spPr>
              <a:xfrm rot="5400000">
                <a:off x="5822494" y="961771"/>
                <a:ext cx="547012" cy="573558"/>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10" name="Rectangle 709">
                <a:extLst>
                  <a:ext uri="{FF2B5EF4-FFF2-40B4-BE49-F238E27FC236}">
                    <a16:creationId xmlns:a16="http://schemas.microsoft.com/office/drawing/2014/main" id="{1729749F-B40B-40E4-A533-98D67EC14C27}"/>
                  </a:ext>
                </a:extLst>
              </p:cNvPr>
              <p:cNvSpPr/>
              <p:nvPr/>
            </p:nvSpPr>
            <p:spPr>
              <a:xfrm>
                <a:off x="5908672" y="1522056"/>
                <a:ext cx="374655" cy="2054241"/>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11" name="Rectangle 710">
                <a:extLst>
                  <a:ext uri="{FF2B5EF4-FFF2-40B4-BE49-F238E27FC236}">
                    <a16:creationId xmlns:a16="http://schemas.microsoft.com/office/drawing/2014/main" id="{659530D2-6CE6-4B32-B759-CAE8F2840146}"/>
                  </a:ext>
                </a:extLst>
              </p:cNvPr>
              <p:cNvSpPr/>
              <p:nvPr/>
            </p:nvSpPr>
            <p:spPr>
              <a:xfrm rot="5400000">
                <a:off x="5831408" y="3089239"/>
                <a:ext cx="374655" cy="599462"/>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grpSp>
          <p:nvGrpSpPr>
            <p:cNvPr id="705" name="Group 704">
              <a:extLst>
                <a:ext uri="{FF2B5EF4-FFF2-40B4-BE49-F238E27FC236}">
                  <a16:creationId xmlns:a16="http://schemas.microsoft.com/office/drawing/2014/main" id="{EE6C6132-2077-4B73-86BC-F526438BB36D}"/>
                </a:ext>
              </a:extLst>
            </p:cNvPr>
            <p:cNvGrpSpPr/>
            <p:nvPr/>
          </p:nvGrpSpPr>
          <p:grpSpPr>
            <a:xfrm flipH="1">
              <a:off x="6500350" y="1988326"/>
              <a:ext cx="477526" cy="1909815"/>
              <a:chOff x="5719005" y="975044"/>
              <a:chExt cx="663774" cy="2601253"/>
            </a:xfrm>
          </p:grpSpPr>
          <p:sp>
            <p:nvSpPr>
              <p:cNvPr id="706" name="Rectangle 705">
                <a:extLst>
                  <a:ext uri="{FF2B5EF4-FFF2-40B4-BE49-F238E27FC236}">
                    <a16:creationId xmlns:a16="http://schemas.microsoft.com/office/drawing/2014/main" id="{DD234C6B-A614-49DE-953A-6785C7D0198F}"/>
                  </a:ext>
                </a:extLst>
              </p:cNvPr>
              <p:cNvSpPr/>
              <p:nvPr/>
            </p:nvSpPr>
            <p:spPr>
              <a:xfrm rot="5400000">
                <a:off x="5822494" y="961771"/>
                <a:ext cx="547012" cy="573558"/>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07" name="Rectangle 706">
                <a:extLst>
                  <a:ext uri="{FF2B5EF4-FFF2-40B4-BE49-F238E27FC236}">
                    <a16:creationId xmlns:a16="http://schemas.microsoft.com/office/drawing/2014/main" id="{CA9A7EE5-74F7-457F-ABE2-7FA7EE199FC1}"/>
                  </a:ext>
                </a:extLst>
              </p:cNvPr>
              <p:cNvSpPr/>
              <p:nvPr/>
            </p:nvSpPr>
            <p:spPr>
              <a:xfrm>
                <a:off x="5908672" y="1522056"/>
                <a:ext cx="374655" cy="2054241"/>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08" name="Rectangle 707">
                <a:extLst>
                  <a:ext uri="{FF2B5EF4-FFF2-40B4-BE49-F238E27FC236}">
                    <a16:creationId xmlns:a16="http://schemas.microsoft.com/office/drawing/2014/main" id="{FB9C1141-5EB5-4859-A75E-89F31C2DE13A}"/>
                  </a:ext>
                </a:extLst>
              </p:cNvPr>
              <p:cNvSpPr/>
              <p:nvPr/>
            </p:nvSpPr>
            <p:spPr>
              <a:xfrm rot="5400000">
                <a:off x="5831408" y="3089239"/>
                <a:ext cx="374655" cy="599462"/>
              </a:xfrm>
              <a:prstGeom prst="rect">
                <a:avLst/>
              </a:prstGeom>
              <a:solidFill>
                <a:srgbClr val="A69C95"/>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grpSp>
      <p:sp>
        <p:nvSpPr>
          <p:cNvPr id="518" name="TextBox 517">
            <a:extLst>
              <a:ext uri="{FF2B5EF4-FFF2-40B4-BE49-F238E27FC236}">
                <a16:creationId xmlns:a16="http://schemas.microsoft.com/office/drawing/2014/main" id="{E0083398-B2A8-48DE-B805-8835A5BEB74D}"/>
              </a:ext>
            </a:extLst>
          </p:cNvPr>
          <p:cNvSpPr txBox="1"/>
          <p:nvPr/>
        </p:nvSpPr>
        <p:spPr>
          <a:xfrm>
            <a:off x="25430548" y="3316976"/>
            <a:ext cx="6916247" cy="919401"/>
          </a:xfrm>
          <a:prstGeom prst="roundRect">
            <a:avLst/>
          </a:prstGeom>
          <a:solidFill>
            <a:schemeClr val="accent6">
              <a:lumMod val="40000"/>
              <a:lumOff val="60000"/>
            </a:schemeClr>
          </a:solidFill>
        </p:spPr>
        <p:txBody>
          <a:bodyPr wrap="square" rtlCol="0">
            <a:spAutoFit/>
          </a:bodyPr>
          <a:lstStyle/>
          <a:p>
            <a:pPr algn="ctr"/>
            <a:r>
              <a:rPr lang="en-US" sz="4800" b="1">
                <a:latin typeface="Arial" panose="020B0604020202020204" pitchFamily="34" charset="0"/>
                <a:cs typeface="Arial" panose="020B0604020202020204" pitchFamily="34" charset="0"/>
              </a:rPr>
              <a:t>Concept Generation</a:t>
            </a:r>
          </a:p>
        </p:txBody>
      </p:sp>
      <p:grpSp>
        <p:nvGrpSpPr>
          <p:cNvPr id="734" name="Group 733">
            <a:extLst>
              <a:ext uri="{FF2B5EF4-FFF2-40B4-BE49-F238E27FC236}">
                <a16:creationId xmlns:a16="http://schemas.microsoft.com/office/drawing/2014/main" id="{AFE60A6D-DD28-44C8-BA32-6B6AA9EBC957}"/>
              </a:ext>
            </a:extLst>
          </p:cNvPr>
          <p:cNvGrpSpPr/>
          <p:nvPr/>
        </p:nvGrpSpPr>
        <p:grpSpPr>
          <a:xfrm>
            <a:off x="29900631" y="5328510"/>
            <a:ext cx="2406121" cy="1682326"/>
            <a:chOff x="8515572" y="2404246"/>
            <a:chExt cx="2857008" cy="2223055"/>
          </a:xfrm>
        </p:grpSpPr>
        <p:sp>
          <p:nvSpPr>
            <p:cNvPr id="735" name="Rectangle 734">
              <a:extLst>
                <a:ext uri="{FF2B5EF4-FFF2-40B4-BE49-F238E27FC236}">
                  <a16:creationId xmlns:a16="http://schemas.microsoft.com/office/drawing/2014/main" id="{3D340D53-B355-4D47-9679-B98FBD589EF2}"/>
                </a:ext>
              </a:extLst>
            </p:cNvPr>
            <p:cNvSpPr/>
            <p:nvPr/>
          </p:nvSpPr>
          <p:spPr>
            <a:xfrm>
              <a:off x="8548140" y="3498089"/>
              <a:ext cx="2770684" cy="123583"/>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6" name="Rectangle 735">
              <a:extLst>
                <a:ext uri="{FF2B5EF4-FFF2-40B4-BE49-F238E27FC236}">
                  <a16:creationId xmlns:a16="http://schemas.microsoft.com/office/drawing/2014/main" id="{6A3F8E26-D895-4343-BCFC-3CC17FF245EE}"/>
                </a:ext>
              </a:extLst>
            </p:cNvPr>
            <p:cNvSpPr/>
            <p:nvPr/>
          </p:nvSpPr>
          <p:spPr>
            <a:xfrm>
              <a:off x="8547786" y="4233004"/>
              <a:ext cx="2782971" cy="92767"/>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7" name="Rectangle 736">
              <a:extLst>
                <a:ext uri="{FF2B5EF4-FFF2-40B4-BE49-F238E27FC236}">
                  <a16:creationId xmlns:a16="http://schemas.microsoft.com/office/drawing/2014/main" id="{3DDF31B1-FE56-4B0B-A98E-2C6FAF13ACFF}"/>
                </a:ext>
              </a:extLst>
            </p:cNvPr>
            <p:cNvSpPr/>
            <p:nvPr/>
          </p:nvSpPr>
          <p:spPr>
            <a:xfrm>
              <a:off x="8579275" y="2881385"/>
              <a:ext cx="2774526" cy="10071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8" name="Group 737">
              <a:extLst>
                <a:ext uri="{FF2B5EF4-FFF2-40B4-BE49-F238E27FC236}">
                  <a16:creationId xmlns:a16="http://schemas.microsoft.com/office/drawing/2014/main" id="{FAB7E9AB-195C-480A-A136-D1CA5F6B7699}"/>
                </a:ext>
              </a:extLst>
            </p:cNvPr>
            <p:cNvGrpSpPr/>
            <p:nvPr/>
          </p:nvGrpSpPr>
          <p:grpSpPr>
            <a:xfrm rot="5400000">
              <a:off x="8842331" y="2557908"/>
              <a:ext cx="2223055" cy="1915731"/>
              <a:chOff x="8992889" y="2580931"/>
              <a:chExt cx="2256554" cy="1972460"/>
            </a:xfrm>
          </p:grpSpPr>
          <p:sp>
            <p:nvSpPr>
              <p:cNvPr id="809" name="Oval 808">
                <a:extLst>
                  <a:ext uri="{FF2B5EF4-FFF2-40B4-BE49-F238E27FC236}">
                    <a16:creationId xmlns:a16="http://schemas.microsoft.com/office/drawing/2014/main" id="{6FF1E2A1-B936-4B02-9CE1-017ECF356B52}"/>
                  </a:ext>
                </a:extLst>
              </p:cNvPr>
              <p:cNvSpPr/>
              <p:nvPr/>
            </p:nvSpPr>
            <p:spPr>
              <a:xfrm>
                <a:off x="11037589" y="2580931"/>
                <a:ext cx="211854" cy="1972460"/>
              </a:xfrm>
              <a:prstGeom prst="ellipse">
                <a:avLst/>
              </a:prstGeom>
              <a:solidFill>
                <a:srgbClr val="DADAD2"/>
              </a:solidFill>
              <a:ln>
                <a:solidFill>
                  <a:srgbClr val="967F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0" name="Rectangle 809">
                <a:extLst>
                  <a:ext uri="{FF2B5EF4-FFF2-40B4-BE49-F238E27FC236}">
                    <a16:creationId xmlns:a16="http://schemas.microsoft.com/office/drawing/2014/main" id="{A5709E66-1C89-48D8-AA06-579460437975}"/>
                  </a:ext>
                </a:extLst>
              </p:cNvPr>
              <p:cNvSpPr/>
              <p:nvPr/>
            </p:nvSpPr>
            <p:spPr>
              <a:xfrm>
                <a:off x="9116224" y="2589367"/>
                <a:ext cx="2003565" cy="1950595"/>
              </a:xfrm>
              <a:prstGeom prst="rect">
                <a:avLst/>
              </a:prstGeom>
              <a:solidFill>
                <a:srgbClr val="DADAD2"/>
              </a:solidFill>
              <a:ln>
                <a:solidFill>
                  <a:srgbClr val="967F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1" name="Oval 810">
                <a:extLst>
                  <a:ext uri="{FF2B5EF4-FFF2-40B4-BE49-F238E27FC236}">
                    <a16:creationId xmlns:a16="http://schemas.microsoft.com/office/drawing/2014/main" id="{418C1DC3-0552-40A2-8FE7-D549FFBE6AC1}"/>
                  </a:ext>
                </a:extLst>
              </p:cNvPr>
              <p:cNvSpPr/>
              <p:nvPr/>
            </p:nvSpPr>
            <p:spPr>
              <a:xfrm>
                <a:off x="8992889" y="2580931"/>
                <a:ext cx="211854" cy="1972460"/>
              </a:xfrm>
              <a:prstGeom prst="ellipse">
                <a:avLst/>
              </a:prstGeom>
              <a:solidFill>
                <a:srgbClr val="DADAD2"/>
              </a:solidFill>
              <a:ln>
                <a:solidFill>
                  <a:srgbClr val="967F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9" name="Group 738">
              <a:extLst>
                <a:ext uri="{FF2B5EF4-FFF2-40B4-BE49-F238E27FC236}">
                  <a16:creationId xmlns:a16="http://schemas.microsoft.com/office/drawing/2014/main" id="{523FAACA-DCB2-4802-9525-9359F6654FA4}"/>
                </a:ext>
              </a:extLst>
            </p:cNvPr>
            <p:cNvGrpSpPr/>
            <p:nvPr/>
          </p:nvGrpSpPr>
          <p:grpSpPr>
            <a:xfrm>
              <a:off x="10916492" y="2721207"/>
              <a:ext cx="456088" cy="1681692"/>
              <a:chOff x="10561130" y="1103381"/>
              <a:chExt cx="832300" cy="3197789"/>
            </a:xfrm>
          </p:grpSpPr>
          <p:grpSp>
            <p:nvGrpSpPr>
              <p:cNvPr id="775" name="Group 774">
                <a:extLst>
                  <a:ext uri="{FF2B5EF4-FFF2-40B4-BE49-F238E27FC236}">
                    <a16:creationId xmlns:a16="http://schemas.microsoft.com/office/drawing/2014/main" id="{E967F1EE-6356-4288-A575-58C98DA7E45A}"/>
                  </a:ext>
                </a:extLst>
              </p:cNvPr>
              <p:cNvGrpSpPr/>
              <p:nvPr/>
            </p:nvGrpSpPr>
            <p:grpSpPr>
              <a:xfrm>
                <a:off x="10570461" y="1103381"/>
                <a:ext cx="821872" cy="1081839"/>
                <a:chOff x="10658017" y="-17219"/>
                <a:chExt cx="821872" cy="1081839"/>
              </a:xfrm>
            </p:grpSpPr>
            <p:sp>
              <p:nvSpPr>
                <p:cNvPr id="804" name="Freeform: Shape 803">
                  <a:extLst>
                    <a:ext uri="{FF2B5EF4-FFF2-40B4-BE49-F238E27FC236}">
                      <a16:creationId xmlns:a16="http://schemas.microsoft.com/office/drawing/2014/main" id="{9C37F35D-A3B7-49A4-8C63-D69F8D1E3761}"/>
                    </a:ext>
                  </a:extLst>
                </p:cNvPr>
                <p:cNvSpPr/>
                <p:nvPr/>
              </p:nvSpPr>
              <p:spPr>
                <a:xfrm rot="158065">
                  <a:off x="10664260" y="266702"/>
                  <a:ext cx="409516" cy="544152"/>
                </a:xfrm>
                <a:custGeom>
                  <a:avLst/>
                  <a:gdLst>
                    <a:gd name="connsiteX0" fmla="*/ 0 w 409516"/>
                    <a:gd name="connsiteY0" fmla="*/ 0 h 544152"/>
                    <a:gd name="connsiteX1" fmla="*/ 0 w 409516"/>
                    <a:gd name="connsiteY1" fmla="*/ 0 h 544152"/>
                    <a:gd name="connsiteX2" fmla="*/ 33659 w 409516"/>
                    <a:gd name="connsiteY2" fmla="*/ 39268 h 544152"/>
                    <a:gd name="connsiteX3" fmla="*/ 84147 w 409516"/>
                    <a:gd name="connsiteY3" fmla="*/ 56098 h 544152"/>
                    <a:gd name="connsiteX4" fmla="*/ 134635 w 409516"/>
                    <a:gd name="connsiteY4" fmla="*/ 61707 h 544152"/>
                    <a:gd name="connsiteX5" fmla="*/ 190733 w 409516"/>
                    <a:gd name="connsiteY5" fmla="*/ 95366 h 544152"/>
                    <a:gd name="connsiteX6" fmla="*/ 213173 w 409516"/>
                    <a:gd name="connsiteY6" fmla="*/ 106586 h 544152"/>
                    <a:gd name="connsiteX7" fmla="*/ 252441 w 409516"/>
                    <a:gd name="connsiteY7" fmla="*/ 112196 h 544152"/>
                    <a:gd name="connsiteX8" fmla="*/ 325369 w 409516"/>
                    <a:gd name="connsiteY8" fmla="*/ 129025 h 544152"/>
                    <a:gd name="connsiteX9" fmla="*/ 409516 w 409516"/>
                    <a:gd name="connsiteY9" fmla="*/ 134635 h 544152"/>
                    <a:gd name="connsiteX10" fmla="*/ 403906 w 409516"/>
                    <a:gd name="connsiteY10" fmla="*/ 398296 h 544152"/>
                    <a:gd name="connsiteX11" fmla="*/ 173904 w 409516"/>
                    <a:gd name="connsiteY11" fmla="*/ 431955 h 544152"/>
                    <a:gd name="connsiteX12" fmla="*/ 0 w 409516"/>
                    <a:gd name="connsiteY12" fmla="*/ 544152 h 544152"/>
                    <a:gd name="connsiteX13" fmla="*/ 0 w 409516"/>
                    <a:gd name="connsiteY13" fmla="*/ 0 h 54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9516" h="544152">
                      <a:moveTo>
                        <a:pt x="0" y="0"/>
                      </a:moveTo>
                      <a:lnTo>
                        <a:pt x="0" y="0"/>
                      </a:lnTo>
                      <a:cubicBezTo>
                        <a:pt x="11220" y="13089"/>
                        <a:pt x="21469" y="27078"/>
                        <a:pt x="33659" y="39268"/>
                      </a:cubicBezTo>
                      <a:cubicBezTo>
                        <a:pt x="48921" y="54530"/>
                        <a:pt x="62447" y="53205"/>
                        <a:pt x="84147" y="56098"/>
                      </a:cubicBezTo>
                      <a:cubicBezTo>
                        <a:pt x="100931" y="58336"/>
                        <a:pt x="117806" y="59837"/>
                        <a:pt x="134635" y="61707"/>
                      </a:cubicBezTo>
                      <a:cubicBezTo>
                        <a:pt x="176369" y="95096"/>
                        <a:pt x="146670" y="75783"/>
                        <a:pt x="190733" y="95366"/>
                      </a:cubicBezTo>
                      <a:cubicBezTo>
                        <a:pt x="198375" y="98762"/>
                        <a:pt x="205105" y="104386"/>
                        <a:pt x="213173" y="106586"/>
                      </a:cubicBezTo>
                      <a:cubicBezTo>
                        <a:pt x="225929" y="110065"/>
                        <a:pt x="239476" y="109603"/>
                        <a:pt x="252441" y="112196"/>
                      </a:cubicBezTo>
                      <a:cubicBezTo>
                        <a:pt x="263807" y="114469"/>
                        <a:pt x="308642" y="127352"/>
                        <a:pt x="325369" y="129025"/>
                      </a:cubicBezTo>
                      <a:cubicBezTo>
                        <a:pt x="353341" y="131822"/>
                        <a:pt x="409516" y="134635"/>
                        <a:pt x="409516" y="134635"/>
                      </a:cubicBezTo>
                      <a:lnTo>
                        <a:pt x="403906" y="398296"/>
                      </a:lnTo>
                      <a:lnTo>
                        <a:pt x="173904" y="431955"/>
                      </a:lnTo>
                      <a:lnTo>
                        <a:pt x="0" y="544152"/>
                      </a:lnTo>
                      <a:lnTo>
                        <a:pt x="0" y="0"/>
                      </a:lnTo>
                      <a:close/>
                    </a:path>
                  </a:pathLst>
                </a:custGeom>
                <a:solidFill>
                  <a:srgbClr val="000000">
                    <a:alpha val="80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805" name="Straight Connector 804">
                  <a:extLst>
                    <a:ext uri="{FF2B5EF4-FFF2-40B4-BE49-F238E27FC236}">
                      <a16:creationId xmlns:a16="http://schemas.microsoft.com/office/drawing/2014/main" id="{F2602B2C-9451-4F5F-A74E-D3ADF8EA93B8}"/>
                    </a:ext>
                  </a:extLst>
                </p:cNvPr>
                <p:cNvCxnSpPr>
                  <a:cxnSpLocks/>
                </p:cNvCxnSpPr>
                <p:nvPr/>
              </p:nvCxnSpPr>
              <p:spPr>
                <a:xfrm rot="5400000">
                  <a:off x="10944209" y="523700"/>
                  <a:ext cx="259589"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806" name="Straight Connector 805">
                  <a:extLst>
                    <a:ext uri="{FF2B5EF4-FFF2-40B4-BE49-F238E27FC236}">
                      <a16:creationId xmlns:a16="http://schemas.microsoft.com/office/drawing/2014/main" id="{728E4CDA-12DA-4A5F-B5ED-27B491C24A7A}"/>
                    </a:ext>
                  </a:extLst>
                </p:cNvPr>
                <p:cNvCxnSpPr>
                  <a:cxnSpLocks/>
                </p:cNvCxnSpPr>
                <p:nvPr/>
              </p:nvCxnSpPr>
              <p:spPr>
                <a:xfrm rot="5400000">
                  <a:off x="10323429" y="522931"/>
                  <a:ext cx="670713" cy="1538"/>
                </a:xfrm>
                <a:prstGeom prst="line">
                  <a:avLst/>
                </a:prstGeom>
                <a:ln w="38100"/>
              </p:spPr>
              <p:style>
                <a:lnRef idx="2">
                  <a:schemeClr val="dk1"/>
                </a:lnRef>
                <a:fillRef idx="0">
                  <a:schemeClr val="dk1"/>
                </a:fillRef>
                <a:effectRef idx="1">
                  <a:schemeClr val="dk1"/>
                </a:effectRef>
                <a:fontRef idx="minor">
                  <a:schemeClr val="tx1"/>
                </a:fontRef>
              </p:style>
            </p:cxnSp>
            <p:sp>
              <p:nvSpPr>
                <p:cNvPr id="807" name="Arc 806">
                  <a:extLst>
                    <a:ext uri="{FF2B5EF4-FFF2-40B4-BE49-F238E27FC236}">
                      <a16:creationId xmlns:a16="http://schemas.microsoft.com/office/drawing/2014/main" id="{3496F74E-866D-4215-9461-4EAAFA4A5B7C}"/>
                    </a:ext>
                  </a:extLst>
                </p:cNvPr>
                <p:cNvSpPr/>
                <p:nvPr/>
              </p:nvSpPr>
              <p:spPr>
                <a:xfrm rot="10800000">
                  <a:off x="10662889" y="-17219"/>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08" name="Arc 807">
                  <a:extLst>
                    <a:ext uri="{FF2B5EF4-FFF2-40B4-BE49-F238E27FC236}">
                      <a16:creationId xmlns:a16="http://schemas.microsoft.com/office/drawing/2014/main" id="{0484654F-7C94-434A-99B1-FA1B8516B068}"/>
                    </a:ext>
                  </a:extLst>
                </p:cNvPr>
                <p:cNvSpPr/>
                <p:nvPr/>
              </p:nvSpPr>
              <p:spPr>
                <a:xfrm flipH="1">
                  <a:off x="10662889" y="653495"/>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sp>
            <p:nvSpPr>
              <p:cNvPr id="776" name="Rectangle 775">
                <a:extLst>
                  <a:ext uri="{FF2B5EF4-FFF2-40B4-BE49-F238E27FC236}">
                    <a16:creationId xmlns:a16="http://schemas.microsoft.com/office/drawing/2014/main" id="{D37D3DB1-B698-48B2-B1C8-E338B389D49D}"/>
                  </a:ext>
                </a:extLst>
              </p:cNvPr>
              <p:cNvSpPr/>
              <p:nvPr/>
            </p:nvSpPr>
            <p:spPr>
              <a:xfrm rot="5400000">
                <a:off x="9884657" y="2710425"/>
                <a:ext cx="2743122" cy="147169"/>
              </a:xfrm>
              <a:prstGeom prst="rect">
                <a:avLst/>
              </a:prstGeom>
              <a:solidFill>
                <a:schemeClr val="tx1">
                  <a:lumMod val="50000"/>
                  <a:lumOff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7" name="Connector: Curved 776">
                <a:extLst>
                  <a:ext uri="{FF2B5EF4-FFF2-40B4-BE49-F238E27FC236}">
                    <a16:creationId xmlns:a16="http://schemas.microsoft.com/office/drawing/2014/main" id="{C918EB1A-7CEB-4E66-BDCD-3A8A63E99076}"/>
                  </a:ext>
                </a:extLst>
              </p:cNvPr>
              <p:cNvCxnSpPr/>
              <p:nvPr/>
            </p:nvCxnSpPr>
            <p:spPr>
              <a:xfrm rot="5400000" flipH="1">
                <a:off x="10928103" y="1711927"/>
                <a:ext cx="388586" cy="264260"/>
              </a:xfrm>
              <a:prstGeom prst="curvedConnector3">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78" name="Connector: Curved 777">
                <a:extLst>
                  <a:ext uri="{FF2B5EF4-FFF2-40B4-BE49-F238E27FC236}">
                    <a16:creationId xmlns:a16="http://schemas.microsoft.com/office/drawing/2014/main" id="{28170E2F-49F2-4878-9727-7C7FC582F261}"/>
                  </a:ext>
                </a:extLst>
              </p:cNvPr>
              <p:cNvCxnSpPr>
                <a:cxnSpLocks/>
              </p:cNvCxnSpPr>
              <p:nvPr/>
            </p:nvCxnSpPr>
            <p:spPr>
              <a:xfrm rot="5400000" flipH="1">
                <a:off x="10943648" y="2372523"/>
                <a:ext cx="388586" cy="264260"/>
              </a:xfrm>
              <a:prstGeom prst="curvedConnector3">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79" name="Connector: Curved 778">
                <a:extLst>
                  <a:ext uri="{FF2B5EF4-FFF2-40B4-BE49-F238E27FC236}">
                    <a16:creationId xmlns:a16="http://schemas.microsoft.com/office/drawing/2014/main" id="{E6BFC50B-EA5C-482B-9095-8FAFACACB864}"/>
                  </a:ext>
                </a:extLst>
              </p:cNvPr>
              <p:cNvCxnSpPr>
                <a:cxnSpLocks/>
              </p:cNvCxnSpPr>
              <p:nvPr/>
            </p:nvCxnSpPr>
            <p:spPr>
              <a:xfrm rot="5400000" flipH="1">
                <a:off x="10943648" y="3099735"/>
                <a:ext cx="388586" cy="264260"/>
              </a:xfrm>
              <a:prstGeom prst="curvedConnector3">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80" name="Connector: Curved 779">
                <a:extLst>
                  <a:ext uri="{FF2B5EF4-FFF2-40B4-BE49-F238E27FC236}">
                    <a16:creationId xmlns:a16="http://schemas.microsoft.com/office/drawing/2014/main" id="{1549BA1F-CB91-4E51-8883-05882B65122D}"/>
                  </a:ext>
                </a:extLst>
              </p:cNvPr>
              <p:cNvCxnSpPr>
                <a:cxnSpLocks/>
              </p:cNvCxnSpPr>
              <p:nvPr/>
            </p:nvCxnSpPr>
            <p:spPr>
              <a:xfrm rot="5400000" flipH="1">
                <a:off x="10960300" y="3753670"/>
                <a:ext cx="316420" cy="272032"/>
              </a:xfrm>
              <a:prstGeom prst="curvedConnector3">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781" name="Rectangle 780">
                <a:extLst>
                  <a:ext uri="{FF2B5EF4-FFF2-40B4-BE49-F238E27FC236}">
                    <a16:creationId xmlns:a16="http://schemas.microsoft.com/office/drawing/2014/main" id="{982C1866-4C3E-4A4C-9431-4FBF49F08345}"/>
                  </a:ext>
                </a:extLst>
              </p:cNvPr>
              <p:cNvSpPr/>
              <p:nvPr/>
            </p:nvSpPr>
            <p:spPr>
              <a:xfrm rot="5400000">
                <a:off x="11117125" y="1490153"/>
                <a:ext cx="61064" cy="310894"/>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2" name="Rectangle 781">
                <a:extLst>
                  <a:ext uri="{FF2B5EF4-FFF2-40B4-BE49-F238E27FC236}">
                    <a16:creationId xmlns:a16="http://schemas.microsoft.com/office/drawing/2014/main" id="{88AC8374-97CE-429C-9431-5D9C8F4DB93C}"/>
                  </a:ext>
                </a:extLst>
              </p:cNvPr>
              <p:cNvSpPr/>
              <p:nvPr/>
            </p:nvSpPr>
            <p:spPr>
              <a:xfrm rot="5400000">
                <a:off x="11117126" y="2189608"/>
                <a:ext cx="61064" cy="310894"/>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3" name="Rectangle 782">
                <a:extLst>
                  <a:ext uri="{FF2B5EF4-FFF2-40B4-BE49-F238E27FC236}">
                    <a16:creationId xmlns:a16="http://schemas.microsoft.com/office/drawing/2014/main" id="{ECE95010-AA18-48F8-AB71-8FAEEECA65D5}"/>
                  </a:ext>
                </a:extLst>
              </p:cNvPr>
              <p:cNvSpPr/>
              <p:nvPr/>
            </p:nvSpPr>
            <p:spPr>
              <a:xfrm rot="5400000">
                <a:off x="11109354" y="2883513"/>
                <a:ext cx="61064" cy="310894"/>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4" name="Rectangle 783">
                <a:extLst>
                  <a:ext uri="{FF2B5EF4-FFF2-40B4-BE49-F238E27FC236}">
                    <a16:creationId xmlns:a16="http://schemas.microsoft.com/office/drawing/2014/main" id="{EE5FE5F8-1D6A-4927-9ACC-C89BC5FC01FC}"/>
                  </a:ext>
                </a:extLst>
              </p:cNvPr>
              <p:cNvSpPr/>
              <p:nvPr/>
            </p:nvSpPr>
            <p:spPr>
              <a:xfrm rot="5400000">
                <a:off x="11131055" y="3604866"/>
                <a:ext cx="45719" cy="329469"/>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5" name="Rectangle 784">
                <a:extLst>
                  <a:ext uri="{FF2B5EF4-FFF2-40B4-BE49-F238E27FC236}">
                    <a16:creationId xmlns:a16="http://schemas.microsoft.com/office/drawing/2014/main" id="{8343B9A3-F693-4E66-BAA5-23740BFF907A}"/>
                  </a:ext>
                </a:extLst>
              </p:cNvPr>
              <p:cNvSpPr/>
              <p:nvPr/>
            </p:nvSpPr>
            <p:spPr>
              <a:xfrm rot="5400000">
                <a:off x="10209784" y="3058664"/>
                <a:ext cx="2081712" cy="46634"/>
              </a:xfrm>
              <a:prstGeom prst="rect">
                <a:avLst/>
              </a:prstGeom>
              <a:solidFill>
                <a:schemeClr val="accent4"/>
              </a:solidFill>
              <a:ln w="28575">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86" name="Group 785">
                <a:extLst>
                  <a:ext uri="{FF2B5EF4-FFF2-40B4-BE49-F238E27FC236}">
                    <a16:creationId xmlns:a16="http://schemas.microsoft.com/office/drawing/2014/main" id="{28AEB303-6767-45B4-AB59-9133C9BAFA6F}"/>
                  </a:ext>
                </a:extLst>
              </p:cNvPr>
              <p:cNvGrpSpPr/>
              <p:nvPr/>
            </p:nvGrpSpPr>
            <p:grpSpPr>
              <a:xfrm>
                <a:off x="10571557" y="1788237"/>
                <a:ext cx="821873" cy="1081839"/>
                <a:chOff x="10658016" y="-17219"/>
                <a:chExt cx="821873" cy="1081839"/>
              </a:xfrm>
            </p:grpSpPr>
            <p:sp>
              <p:nvSpPr>
                <p:cNvPr id="799" name="Freeform: Shape 798">
                  <a:extLst>
                    <a:ext uri="{FF2B5EF4-FFF2-40B4-BE49-F238E27FC236}">
                      <a16:creationId xmlns:a16="http://schemas.microsoft.com/office/drawing/2014/main" id="{4BBC0D58-50D4-47DA-9F2B-2CF139A80A12}"/>
                    </a:ext>
                  </a:extLst>
                </p:cNvPr>
                <p:cNvSpPr/>
                <p:nvPr/>
              </p:nvSpPr>
              <p:spPr>
                <a:xfrm rot="158065">
                  <a:off x="10664260" y="266702"/>
                  <a:ext cx="409516" cy="544152"/>
                </a:xfrm>
                <a:custGeom>
                  <a:avLst/>
                  <a:gdLst>
                    <a:gd name="connsiteX0" fmla="*/ 0 w 409516"/>
                    <a:gd name="connsiteY0" fmla="*/ 0 h 544152"/>
                    <a:gd name="connsiteX1" fmla="*/ 0 w 409516"/>
                    <a:gd name="connsiteY1" fmla="*/ 0 h 544152"/>
                    <a:gd name="connsiteX2" fmla="*/ 33659 w 409516"/>
                    <a:gd name="connsiteY2" fmla="*/ 39268 h 544152"/>
                    <a:gd name="connsiteX3" fmla="*/ 84147 w 409516"/>
                    <a:gd name="connsiteY3" fmla="*/ 56098 h 544152"/>
                    <a:gd name="connsiteX4" fmla="*/ 134635 w 409516"/>
                    <a:gd name="connsiteY4" fmla="*/ 61707 h 544152"/>
                    <a:gd name="connsiteX5" fmla="*/ 190733 w 409516"/>
                    <a:gd name="connsiteY5" fmla="*/ 95366 h 544152"/>
                    <a:gd name="connsiteX6" fmla="*/ 213173 w 409516"/>
                    <a:gd name="connsiteY6" fmla="*/ 106586 h 544152"/>
                    <a:gd name="connsiteX7" fmla="*/ 252441 w 409516"/>
                    <a:gd name="connsiteY7" fmla="*/ 112196 h 544152"/>
                    <a:gd name="connsiteX8" fmla="*/ 325369 w 409516"/>
                    <a:gd name="connsiteY8" fmla="*/ 129025 h 544152"/>
                    <a:gd name="connsiteX9" fmla="*/ 409516 w 409516"/>
                    <a:gd name="connsiteY9" fmla="*/ 134635 h 544152"/>
                    <a:gd name="connsiteX10" fmla="*/ 403906 w 409516"/>
                    <a:gd name="connsiteY10" fmla="*/ 398296 h 544152"/>
                    <a:gd name="connsiteX11" fmla="*/ 173904 w 409516"/>
                    <a:gd name="connsiteY11" fmla="*/ 431955 h 544152"/>
                    <a:gd name="connsiteX12" fmla="*/ 0 w 409516"/>
                    <a:gd name="connsiteY12" fmla="*/ 544152 h 544152"/>
                    <a:gd name="connsiteX13" fmla="*/ 0 w 409516"/>
                    <a:gd name="connsiteY13" fmla="*/ 0 h 54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9516" h="544152">
                      <a:moveTo>
                        <a:pt x="0" y="0"/>
                      </a:moveTo>
                      <a:lnTo>
                        <a:pt x="0" y="0"/>
                      </a:lnTo>
                      <a:cubicBezTo>
                        <a:pt x="11220" y="13089"/>
                        <a:pt x="21469" y="27078"/>
                        <a:pt x="33659" y="39268"/>
                      </a:cubicBezTo>
                      <a:cubicBezTo>
                        <a:pt x="48921" y="54530"/>
                        <a:pt x="62447" y="53205"/>
                        <a:pt x="84147" y="56098"/>
                      </a:cubicBezTo>
                      <a:cubicBezTo>
                        <a:pt x="100931" y="58336"/>
                        <a:pt x="117806" y="59837"/>
                        <a:pt x="134635" y="61707"/>
                      </a:cubicBezTo>
                      <a:cubicBezTo>
                        <a:pt x="176369" y="95096"/>
                        <a:pt x="146670" y="75783"/>
                        <a:pt x="190733" y="95366"/>
                      </a:cubicBezTo>
                      <a:cubicBezTo>
                        <a:pt x="198375" y="98762"/>
                        <a:pt x="205105" y="104386"/>
                        <a:pt x="213173" y="106586"/>
                      </a:cubicBezTo>
                      <a:cubicBezTo>
                        <a:pt x="225929" y="110065"/>
                        <a:pt x="239476" y="109603"/>
                        <a:pt x="252441" y="112196"/>
                      </a:cubicBezTo>
                      <a:cubicBezTo>
                        <a:pt x="263807" y="114469"/>
                        <a:pt x="308642" y="127352"/>
                        <a:pt x="325369" y="129025"/>
                      </a:cubicBezTo>
                      <a:cubicBezTo>
                        <a:pt x="353341" y="131822"/>
                        <a:pt x="409516" y="134635"/>
                        <a:pt x="409516" y="134635"/>
                      </a:cubicBezTo>
                      <a:lnTo>
                        <a:pt x="403906" y="398296"/>
                      </a:lnTo>
                      <a:lnTo>
                        <a:pt x="173904" y="431955"/>
                      </a:lnTo>
                      <a:lnTo>
                        <a:pt x="0" y="544152"/>
                      </a:lnTo>
                      <a:lnTo>
                        <a:pt x="0" y="0"/>
                      </a:lnTo>
                      <a:close/>
                    </a:path>
                  </a:pathLst>
                </a:custGeom>
                <a:solidFill>
                  <a:srgbClr val="000000">
                    <a:alpha val="80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800" name="Straight Connector 799">
                  <a:extLst>
                    <a:ext uri="{FF2B5EF4-FFF2-40B4-BE49-F238E27FC236}">
                      <a16:creationId xmlns:a16="http://schemas.microsoft.com/office/drawing/2014/main" id="{C629FCED-A84E-4FE0-A7F6-E3DCB9C54D24}"/>
                    </a:ext>
                  </a:extLst>
                </p:cNvPr>
                <p:cNvCxnSpPr>
                  <a:cxnSpLocks/>
                </p:cNvCxnSpPr>
                <p:nvPr/>
              </p:nvCxnSpPr>
              <p:spPr>
                <a:xfrm rot="5400000">
                  <a:off x="10944209" y="523700"/>
                  <a:ext cx="259589"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801" name="Straight Connector 800">
                  <a:extLst>
                    <a:ext uri="{FF2B5EF4-FFF2-40B4-BE49-F238E27FC236}">
                      <a16:creationId xmlns:a16="http://schemas.microsoft.com/office/drawing/2014/main" id="{772A2109-4EE8-47FB-BA95-D23F968874D5}"/>
                    </a:ext>
                  </a:extLst>
                </p:cNvPr>
                <p:cNvCxnSpPr>
                  <a:cxnSpLocks/>
                </p:cNvCxnSpPr>
                <p:nvPr/>
              </p:nvCxnSpPr>
              <p:spPr>
                <a:xfrm rot="5400000">
                  <a:off x="10323428" y="522932"/>
                  <a:ext cx="670714" cy="1538"/>
                </a:xfrm>
                <a:prstGeom prst="line">
                  <a:avLst/>
                </a:prstGeom>
                <a:ln w="38100"/>
              </p:spPr>
              <p:style>
                <a:lnRef idx="2">
                  <a:schemeClr val="dk1"/>
                </a:lnRef>
                <a:fillRef idx="0">
                  <a:schemeClr val="dk1"/>
                </a:fillRef>
                <a:effectRef idx="1">
                  <a:schemeClr val="dk1"/>
                </a:effectRef>
                <a:fontRef idx="minor">
                  <a:schemeClr val="tx1"/>
                </a:fontRef>
              </p:style>
            </p:cxnSp>
            <p:sp>
              <p:nvSpPr>
                <p:cNvPr id="802" name="Arc 801">
                  <a:extLst>
                    <a:ext uri="{FF2B5EF4-FFF2-40B4-BE49-F238E27FC236}">
                      <a16:creationId xmlns:a16="http://schemas.microsoft.com/office/drawing/2014/main" id="{20CD4581-EEE2-495D-8F22-E1687EC5B648}"/>
                    </a:ext>
                  </a:extLst>
                </p:cNvPr>
                <p:cNvSpPr/>
                <p:nvPr/>
              </p:nvSpPr>
              <p:spPr>
                <a:xfrm rot="10800000">
                  <a:off x="10662889" y="-17219"/>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803" name="Arc 802">
                  <a:extLst>
                    <a:ext uri="{FF2B5EF4-FFF2-40B4-BE49-F238E27FC236}">
                      <a16:creationId xmlns:a16="http://schemas.microsoft.com/office/drawing/2014/main" id="{637ECA6E-418B-46DE-9E3E-5AF3B7FED7BD}"/>
                    </a:ext>
                  </a:extLst>
                </p:cNvPr>
                <p:cNvSpPr/>
                <p:nvPr/>
              </p:nvSpPr>
              <p:spPr>
                <a:xfrm flipH="1">
                  <a:off x="10662889" y="653495"/>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787" name="Group 786">
                <a:extLst>
                  <a:ext uri="{FF2B5EF4-FFF2-40B4-BE49-F238E27FC236}">
                    <a16:creationId xmlns:a16="http://schemas.microsoft.com/office/drawing/2014/main" id="{8E99FA4C-5560-4FAD-88F0-74BC06CDADE6}"/>
                  </a:ext>
                </a:extLst>
              </p:cNvPr>
              <p:cNvGrpSpPr/>
              <p:nvPr/>
            </p:nvGrpSpPr>
            <p:grpSpPr>
              <a:xfrm>
                <a:off x="10561130" y="2485553"/>
                <a:ext cx="821873" cy="1081839"/>
                <a:chOff x="10658016" y="-17219"/>
                <a:chExt cx="821873" cy="1081839"/>
              </a:xfrm>
            </p:grpSpPr>
            <p:sp>
              <p:nvSpPr>
                <p:cNvPr id="794" name="Freeform: Shape 793">
                  <a:extLst>
                    <a:ext uri="{FF2B5EF4-FFF2-40B4-BE49-F238E27FC236}">
                      <a16:creationId xmlns:a16="http://schemas.microsoft.com/office/drawing/2014/main" id="{9FB99109-5B68-4D4F-825E-6E9E6D98927D}"/>
                    </a:ext>
                  </a:extLst>
                </p:cNvPr>
                <p:cNvSpPr/>
                <p:nvPr/>
              </p:nvSpPr>
              <p:spPr>
                <a:xfrm rot="158065">
                  <a:off x="10664260" y="266702"/>
                  <a:ext cx="409516" cy="544152"/>
                </a:xfrm>
                <a:custGeom>
                  <a:avLst/>
                  <a:gdLst>
                    <a:gd name="connsiteX0" fmla="*/ 0 w 409516"/>
                    <a:gd name="connsiteY0" fmla="*/ 0 h 544152"/>
                    <a:gd name="connsiteX1" fmla="*/ 0 w 409516"/>
                    <a:gd name="connsiteY1" fmla="*/ 0 h 544152"/>
                    <a:gd name="connsiteX2" fmla="*/ 33659 w 409516"/>
                    <a:gd name="connsiteY2" fmla="*/ 39268 h 544152"/>
                    <a:gd name="connsiteX3" fmla="*/ 84147 w 409516"/>
                    <a:gd name="connsiteY3" fmla="*/ 56098 h 544152"/>
                    <a:gd name="connsiteX4" fmla="*/ 134635 w 409516"/>
                    <a:gd name="connsiteY4" fmla="*/ 61707 h 544152"/>
                    <a:gd name="connsiteX5" fmla="*/ 190733 w 409516"/>
                    <a:gd name="connsiteY5" fmla="*/ 95366 h 544152"/>
                    <a:gd name="connsiteX6" fmla="*/ 213173 w 409516"/>
                    <a:gd name="connsiteY6" fmla="*/ 106586 h 544152"/>
                    <a:gd name="connsiteX7" fmla="*/ 252441 w 409516"/>
                    <a:gd name="connsiteY7" fmla="*/ 112196 h 544152"/>
                    <a:gd name="connsiteX8" fmla="*/ 325369 w 409516"/>
                    <a:gd name="connsiteY8" fmla="*/ 129025 h 544152"/>
                    <a:gd name="connsiteX9" fmla="*/ 409516 w 409516"/>
                    <a:gd name="connsiteY9" fmla="*/ 134635 h 544152"/>
                    <a:gd name="connsiteX10" fmla="*/ 403906 w 409516"/>
                    <a:gd name="connsiteY10" fmla="*/ 398296 h 544152"/>
                    <a:gd name="connsiteX11" fmla="*/ 173904 w 409516"/>
                    <a:gd name="connsiteY11" fmla="*/ 431955 h 544152"/>
                    <a:gd name="connsiteX12" fmla="*/ 0 w 409516"/>
                    <a:gd name="connsiteY12" fmla="*/ 544152 h 544152"/>
                    <a:gd name="connsiteX13" fmla="*/ 0 w 409516"/>
                    <a:gd name="connsiteY13" fmla="*/ 0 h 54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9516" h="544152">
                      <a:moveTo>
                        <a:pt x="0" y="0"/>
                      </a:moveTo>
                      <a:lnTo>
                        <a:pt x="0" y="0"/>
                      </a:lnTo>
                      <a:cubicBezTo>
                        <a:pt x="11220" y="13089"/>
                        <a:pt x="21469" y="27078"/>
                        <a:pt x="33659" y="39268"/>
                      </a:cubicBezTo>
                      <a:cubicBezTo>
                        <a:pt x="48921" y="54530"/>
                        <a:pt x="62447" y="53205"/>
                        <a:pt x="84147" y="56098"/>
                      </a:cubicBezTo>
                      <a:cubicBezTo>
                        <a:pt x="100931" y="58336"/>
                        <a:pt x="117806" y="59837"/>
                        <a:pt x="134635" y="61707"/>
                      </a:cubicBezTo>
                      <a:cubicBezTo>
                        <a:pt x="176369" y="95096"/>
                        <a:pt x="146670" y="75783"/>
                        <a:pt x="190733" y="95366"/>
                      </a:cubicBezTo>
                      <a:cubicBezTo>
                        <a:pt x="198375" y="98762"/>
                        <a:pt x="205105" y="104386"/>
                        <a:pt x="213173" y="106586"/>
                      </a:cubicBezTo>
                      <a:cubicBezTo>
                        <a:pt x="225929" y="110065"/>
                        <a:pt x="239476" y="109603"/>
                        <a:pt x="252441" y="112196"/>
                      </a:cubicBezTo>
                      <a:cubicBezTo>
                        <a:pt x="263807" y="114469"/>
                        <a:pt x="308642" y="127352"/>
                        <a:pt x="325369" y="129025"/>
                      </a:cubicBezTo>
                      <a:cubicBezTo>
                        <a:pt x="353341" y="131822"/>
                        <a:pt x="409516" y="134635"/>
                        <a:pt x="409516" y="134635"/>
                      </a:cubicBezTo>
                      <a:lnTo>
                        <a:pt x="403906" y="398296"/>
                      </a:lnTo>
                      <a:lnTo>
                        <a:pt x="173904" y="431955"/>
                      </a:lnTo>
                      <a:lnTo>
                        <a:pt x="0" y="544152"/>
                      </a:lnTo>
                      <a:lnTo>
                        <a:pt x="0" y="0"/>
                      </a:lnTo>
                      <a:close/>
                    </a:path>
                  </a:pathLst>
                </a:custGeom>
                <a:solidFill>
                  <a:srgbClr val="000000">
                    <a:alpha val="80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795" name="Straight Connector 794">
                  <a:extLst>
                    <a:ext uri="{FF2B5EF4-FFF2-40B4-BE49-F238E27FC236}">
                      <a16:creationId xmlns:a16="http://schemas.microsoft.com/office/drawing/2014/main" id="{6B8A76EF-2DDB-4C15-84B3-324DB9703208}"/>
                    </a:ext>
                  </a:extLst>
                </p:cNvPr>
                <p:cNvCxnSpPr>
                  <a:cxnSpLocks/>
                </p:cNvCxnSpPr>
                <p:nvPr/>
              </p:nvCxnSpPr>
              <p:spPr>
                <a:xfrm rot="5400000">
                  <a:off x="10944209" y="523700"/>
                  <a:ext cx="259589"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796" name="Straight Connector 795">
                  <a:extLst>
                    <a:ext uri="{FF2B5EF4-FFF2-40B4-BE49-F238E27FC236}">
                      <a16:creationId xmlns:a16="http://schemas.microsoft.com/office/drawing/2014/main" id="{C86D83CC-4123-4682-B62B-5AB7E859F285}"/>
                    </a:ext>
                  </a:extLst>
                </p:cNvPr>
                <p:cNvCxnSpPr>
                  <a:cxnSpLocks/>
                </p:cNvCxnSpPr>
                <p:nvPr/>
              </p:nvCxnSpPr>
              <p:spPr>
                <a:xfrm rot="5400000">
                  <a:off x="10323428" y="522932"/>
                  <a:ext cx="670714" cy="1538"/>
                </a:xfrm>
                <a:prstGeom prst="line">
                  <a:avLst/>
                </a:prstGeom>
                <a:ln w="38100"/>
              </p:spPr>
              <p:style>
                <a:lnRef idx="2">
                  <a:schemeClr val="dk1"/>
                </a:lnRef>
                <a:fillRef idx="0">
                  <a:schemeClr val="dk1"/>
                </a:fillRef>
                <a:effectRef idx="1">
                  <a:schemeClr val="dk1"/>
                </a:effectRef>
                <a:fontRef idx="minor">
                  <a:schemeClr val="tx1"/>
                </a:fontRef>
              </p:style>
            </p:cxnSp>
            <p:sp>
              <p:nvSpPr>
                <p:cNvPr id="797" name="Arc 796">
                  <a:extLst>
                    <a:ext uri="{FF2B5EF4-FFF2-40B4-BE49-F238E27FC236}">
                      <a16:creationId xmlns:a16="http://schemas.microsoft.com/office/drawing/2014/main" id="{53C24CA6-655C-4FAD-A236-3A934FD4B9F2}"/>
                    </a:ext>
                  </a:extLst>
                </p:cNvPr>
                <p:cNvSpPr/>
                <p:nvPr/>
              </p:nvSpPr>
              <p:spPr>
                <a:xfrm rot="10800000">
                  <a:off x="10662889" y="-17219"/>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98" name="Arc 797">
                  <a:extLst>
                    <a:ext uri="{FF2B5EF4-FFF2-40B4-BE49-F238E27FC236}">
                      <a16:creationId xmlns:a16="http://schemas.microsoft.com/office/drawing/2014/main" id="{138EDDA1-57D6-4A12-9DFF-B287B2728DEE}"/>
                    </a:ext>
                  </a:extLst>
                </p:cNvPr>
                <p:cNvSpPr/>
                <p:nvPr/>
              </p:nvSpPr>
              <p:spPr>
                <a:xfrm flipH="1">
                  <a:off x="10662889" y="653495"/>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788" name="Group 787">
                <a:extLst>
                  <a:ext uri="{FF2B5EF4-FFF2-40B4-BE49-F238E27FC236}">
                    <a16:creationId xmlns:a16="http://schemas.microsoft.com/office/drawing/2014/main" id="{6E43A3ED-B1CA-4245-B919-7A9C93C8D9F3}"/>
                  </a:ext>
                </a:extLst>
              </p:cNvPr>
              <p:cNvGrpSpPr/>
              <p:nvPr/>
            </p:nvGrpSpPr>
            <p:grpSpPr>
              <a:xfrm>
                <a:off x="10568218" y="3219331"/>
                <a:ext cx="821873" cy="1081839"/>
                <a:chOff x="10658016" y="-17219"/>
                <a:chExt cx="821873" cy="1081839"/>
              </a:xfrm>
            </p:grpSpPr>
            <p:sp>
              <p:nvSpPr>
                <p:cNvPr id="789" name="Freeform: Shape 788">
                  <a:extLst>
                    <a:ext uri="{FF2B5EF4-FFF2-40B4-BE49-F238E27FC236}">
                      <a16:creationId xmlns:a16="http://schemas.microsoft.com/office/drawing/2014/main" id="{60515102-D0E9-4683-AB66-8823361F73B6}"/>
                    </a:ext>
                  </a:extLst>
                </p:cNvPr>
                <p:cNvSpPr/>
                <p:nvPr/>
              </p:nvSpPr>
              <p:spPr>
                <a:xfrm rot="158065">
                  <a:off x="10664260" y="266702"/>
                  <a:ext cx="409516" cy="544152"/>
                </a:xfrm>
                <a:custGeom>
                  <a:avLst/>
                  <a:gdLst>
                    <a:gd name="connsiteX0" fmla="*/ 0 w 409516"/>
                    <a:gd name="connsiteY0" fmla="*/ 0 h 544152"/>
                    <a:gd name="connsiteX1" fmla="*/ 0 w 409516"/>
                    <a:gd name="connsiteY1" fmla="*/ 0 h 544152"/>
                    <a:gd name="connsiteX2" fmla="*/ 33659 w 409516"/>
                    <a:gd name="connsiteY2" fmla="*/ 39268 h 544152"/>
                    <a:gd name="connsiteX3" fmla="*/ 84147 w 409516"/>
                    <a:gd name="connsiteY3" fmla="*/ 56098 h 544152"/>
                    <a:gd name="connsiteX4" fmla="*/ 134635 w 409516"/>
                    <a:gd name="connsiteY4" fmla="*/ 61707 h 544152"/>
                    <a:gd name="connsiteX5" fmla="*/ 190733 w 409516"/>
                    <a:gd name="connsiteY5" fmla="*/ 95366 h 544152"/>
                    <a:gd name="connsiteX6" fmla="*/ 213173 w 409516"/>
                    <a:gd name="connsiteY6" fmla="*/ 106586 h 544152"/>
                    <a:gd name="connsiteX7" fmla="*/ 252441 w 409516"/>
                    <a:gd name="connsiteY7" fmla="*/ 112196 h 544152"/>
                    <a:gd name="connsiteX8" fmla="*/ 325369 w 409516"/>
                    <a:gd name="connsiteY8" fmla="*/ 129025 h 544152"/>
                    <a:gd name="connsiteX9" fmla="*/ 409516 w 409516"/>
                    <a:gd name="connsiteY9" fmla="*/ 134635 h 544152"/>
                    <a:gd name="connsiteX10" fmla="*/ 403906 w 409516"/>
                    <a:gd name="connsiteY10" fmla="*/ 398296 h 544152"/>
                    <a:gd name="connsiteX11" fmla="*/ 173904 w 409516"/>
                    <a:gd name="connsiteY11" fmla="*/ 431955 h 544152"/>
                    <a:gd name="connsiteX12" fmla="*/ 0 w 409516"/>
                    <a:gd name="connsiteY12" fmla="*/ 544152 h 544152"/>
                    <a:gd name="connsiteX13" fmla="*/ 0 w 409516"/>
                    <a:gd name="connsiteY13" fmla="*/ 0 h 54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9516" h="544152">
                      <a:moveTo>
                        <a:pt x="0" y="0"/>
                      </a:moveTo>
                      <a:lnTo>
                        <a:pt x="0" y="0"/>
                      </a:lnTo>
                      <a:cubicBezTo>
                        <a:pt x="11220" y="13089"/>
                        <a:pt x="21469" y="27078"/>
                        <a:pt x="33659" y="39268"/>
                      </a:cubicBezTo>
                      <a:cubicBezTo>
                        <a:pt x="48921" y="54530"/>
                        <a:pt x="62447" y="53205"/>
                        <a:pt x="84147" y="56098"/>
                      </a:cubicBezTo>
                      <a:cubicBezTo>
                        <a:pt x="100931" y="58336"/>
                        <a:pt x="117806" y="59837"/>
                        <a:pt x="134635" y="61707"/>
                      </a:cubicBezTo>
                      <a:cubicBezTo>
                        <a:pt x="176369" y="95096"/>
                        <a:pt x="146670" y="75783"/>
                        <a:pt x="190733" y="95366"/>
                      </a:cubicBezTo>
                      <a:cubicBezTo>
                        <a:pt x="198375" y="98762"/>
                        <a:pt x="205105" y="104386"/>
                        <a:pt x="213173" y="106586"/>
                      </a:cubicBezTo>
                      <a:cubicBezTo>
                        <a:pt x="225929" y="110065"/>
                        <a:pt x="239476" y="109603"/>
                        <a:pt x="252441" y="112196"/>
                      </a:cubicBezTo>
                      <a:cubicBezTo>
                        <a:pt x="263807" y="114469"/>
                        <a:pt x="308642" y="127352"/>
                        <a:pt x="325369" y="129025"/>
                      </a:cubicBezTo>
                      <a:cubicBezTo>
                        <a:pt x="353341" y="131822"/>
                        <a:pt x="409516" y="134635"/>
                        <a:pt x="409516" y="134635"/>
                      </a:cubicBezTo>
                      <a:lnTo>
                        <a:pt x="403906" y="398296"/>
                      </a:lnTo>
                      <a:lnTo>
                        <a:pt x="173904" y="431955"/>
                      </a:lnTo>
                      <a:lnTo>
                        <a:pt x="0" y="544152"/>
                      </a:lnTo>
                      <a:lnTo>
                        <a:pt x="0" y="0"/>
                      </a:lnTo>
                      <a:close/>
                    </a:path>
                  </a:pathLst>
                </a:custGeom>
                <a:solidFill>
                  <a:srgbClr val="000000">
                    <a:alpha val="80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790" name="Straight Connector 789">
                  <a:extLst>
                    <a:ext uri="{FF2B5EF4-FFF2-40B4-BE49-F238E27FC236}">
                      <a16:creationId xmlns:a16="http://schemas.microsoft.com/office/drawing/2014/main" id="{4F91827E-05C7-4D88-822D-0682B69DE4D9}"/>
                    </a:ext>
                  </a:extLst>
                </p:cNvPr>
                <p:cNvCxnSpPr>
                  <a:cxnSpLocks/>
                </p:cNvCxnSpPr>
                <p:nvPr/>
              </p:nvCxnSpPr>
              <p:spPr>
                <a:xfrm rot="5400000">
                  <a:off x="10944209" y="523700"/>
                  <a:ext cx="259589"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791" name="Straight Connector 790">
                  <a:extLst>
                    <a:ext uri="{FF2B5EF4-FFF2-40B4-BE49-F238E27FC236}">
                      <a16:creationId xmlns:a16="http://schemas.microsoft.com/office/drawing/2014/main" id="{A607D091-8C90-4700-9599-8437273F33B9}"/>
                    </a:ext>
                  </a:extLst>
                </p:cNvPr>
                <p:cNvCxnSpPr>
                  <a:cxnSpLocks/>
                </p:cNvCxnSpPr>
                <p:nvPr/>
              </p:nvCxnSpPr>
              <p:spPr>
                <a:xfrm rot="5400000">
                  <a:off x="10323428" y="522932"/>
                  <a:ext cx="670714" cy="1538"/>
                </a:xfrm>
                <a:prstGeom prst="line">
                  <a:avLst/>
                </a:prstGeom>
                <a:ln w="38100"/>
              </p:spPr>
              <p:style>
                <a:lnRef idx="2">
                  <a:schemeClr val="dk1"/>
                </a:lnRef>
                <a:fillRef idx="0">
                  <a:schemeClr val="dk1"/>
                </a:fillRef>
                <a:effectRef idx="1">
                  <a:schemeClr val="dk1"/>
                </a:effectRef>
                <a:fontRef idx="minor">
                  <a:schemeClr val="tx1"/>
                </a:fontRef>
              </p:style>
            </p:cxnSp>
            <p:sp>
              <p:nvSpPr>
                <p:cNvPr id="792" name="Arc 791">
                  <a:extLst>
                    <a:ext uri="{FF2B5EF4-FFF2-40B4-BE49-F238E27FC236}">
                      <a16:creationId xmlns:a16="http://schemas.microsoft.com/office/drawing/2014/main" id="{5160C86D-A600-43CB-BD16-AEACB325DFB8}"/>
                    </a:ext>
                  </a:extLst>
                </p:cNvPr>
                <p:cNvSpPr/>
                <p:nvPr/>
              </p:nvSpPr>
              <p:spPr>
                <a:xfrm rot="10800000">
                  <a:off x="10662889" y="-17219"/>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93" name="Arc 792">
                  <a:extLst>
                    <a:ext uri="{FF2B5EF4-FFF2-40B4-BE49-F238E27FC236}">
                      <a16:creationId xmlns:a16="http://schemas.microsoft.com/office/drawing/2014/main" id="{1A5F7A8A-F873-454E-B497-03565D52F956}"/>
                    </a:ext>
                  </a:extLst>
                </p:cNvPr>
                <p:cNvSpPr/>
                <p:nvPr/>
              </p:nvSpPr>
              <p:spPr>
                <a:xfrm flipH="1">
                  <a:off x="10662889" y="653495"/>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grpSp>
          <p:nvGrpSpPr>
            <p:cNvPr id="740" name="Group 739">
              <a:extLst>
                <a:ext uri="{FF2B5EF4-FFF2-40B4-BE49-F238E27FC236}">
                  <a16:creationId xmlns:a16="http://schemas.microsoft.com/office/drawing/2014/main" id="{335E64C3-4119-4026-8163-E5336A32C6B2}"/>
                </a:ext>
              </a:extLst>
            </p:cNvPr>
            <p:cNvGrpSpPr/>
            <p:nvPr/>
          </p:nvGrpSpPr>
          <p:grpSpPr>
            <a:xfrm flipH="1">
              <a:off x="8515572" y="2719576"/>
              <a:ext cx="456087" cy="1681688"/>
              <a:chOff x="10561130" y="1103381"/>
              <a:chExt cx="832300" cy="3197789"/>
            </a:xfrm>
          </p:grpSpPr>
          <p:sp>
            <p:nvSpPr>
              <p:cNvPr id="741" name="Rectangle 740">
                <a:extLst>
                  <a:ext uri="{FF2B5EF4-FFF2-40B4-BE49-F238E27FC236}">
                    <a16:creationId xmlns:a16="http://schemas.microsoft.com/office/drawing/2014/main" id="{D881DEF3-4384-4DD3-9D1F-88ED5C936831}"/>
                  </a:ext>
                </a:extLst>
              </p:cNvPr>
              <p:cNvSpPr/>
              <p:nvPr/>
            </p:nvSpPr>
            <p:spPr>
              <a:xfrm rot="5400000">
                <a:off x="11117125" y="1490153"/>
                <a:ext cx="61064" cy="310894"/>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2" name="Group 741">
                <a:extLst>
                  <a:ext uri="{FF2B5EF4-FFF2-40B4-BE49-F238E27FC236}">
                    <a16:creationId xmlns:a16="http://schemas.microsoft.com/office/drawing/2014/main" id="{DC140FD6-8F7D-45CA-8385-A80C4B0214C4}"/>
                  </a:ext>
                </a:extLst>
              </p:cNvPr>
              <p:cNvGrpSpPr/>
              <p:nvPr/>
            </p:nvGrpSpPr>
            <p:grpSpPr>
              <a:xfrm>
                <a:off x="10570460" y="1103381"/>
                <a:ext cx="821873" cy="1081839"/>
                <a:chOff x="10658016" y="-17219"/>
                <a:chExt cx="821873" cy="1081839"/>
              </a:xfrm>
            </p:grpSpPr>
            <p:sp>
              <p:nvSpPr>
                <p:cNvPr id="770" name="Freeform: Shape 769">
                  <a:extLst>
                    <a:ext uri="{FF2B5EF4-FFF2-40B4-BE49-F238E27FC236}">
                      <a16:creationId xmlns:a16="http://schemas.microsoft.com/office/drawing/2014/main" id="{A3FF4D8B-F3B4-46A6-9D8F-D3007E1FFF51}"/>
                    </a:ext>
                  </a:extLst>
                </p:cNvPr>
                <p:cNvSpPr/>
                <p:nvPr/>
              </p:nvSpPr>
              <p:spPr>
                <a:xfrm rot="158065">
                  <a:off x="10664260" y="266702"/>
                  <a:ext cx="409516" cy="544152"/>
                </a:xfrm>
                <a:custGeom>
                  <a:avLst/>
                  <a:gdLst>
                    <a:gd name="connsiteX0" fmla="*/ 0 w 409516"/>
                    <a:gd name="connsiteY0" fmla="*/ 0 h 544152"/>
                    <a:gd name="connsiteX1" fmla="*/ 0 w 409516"/>
                    <a:gd name="connsiteY1" fmla="*/ 0 h 544152"/>
                    <a:gd name="connsiteX2" fmla="*/ 33659 w 409516"/>
                    <a:gd name="connsiteY2" fmla="*/ 39268 h 544152"/>
                    <a:gd name="connsiteX3" fmla="*/ 84147 w 409516"/>
                    <a:gd name="connsiteY3" fmla="*/ 56098 h 544152"/>
                    <a:gd name="connsiteX4" fmla="*/ 134635 w 409516"/>
                    <a:gd name="connsiteY4" fmla="*/ 61707 h 544152"/>
                    <a:gd name="connsiteX5" fmla="*/ 190733 w 409516"/>
                    <a:gd name="connsiteY5" fmla="*/ 95366 h 544152"/>
                    <a:gd name="connsiteX6" fmla="*/ 213173 w 409516"/>
                    <a:gd name="connsiteY6" fmla="*/ 106586 h 544152"/>
                    <a:gd name="connsiteX7" fmla="*/ 252441 w 409516"/>
                    <a:gd name="connsiteY7" fmla="*/ 112196 h 544152"/>
                    <a:gd name="connsiteX8" fmla="*/ 325369 w 409516"/>
                    <a:gd name="connsiteY8" fmla="*/ 129025 h 544152"/>
                    <a:gd name="connsiteX9" fmla="*/ 409516 w 409516"/>
                    <a:gd name="connsiteY9" fmla="*/ 134635 h 544152"/>
                    <a:gd name="connsiteX10" fmla="*/ 403906 w 409516"/>
                    <a:gd name="connsiteY10" fmla="*/ 398296 h 544152"/>
                    <a:gd name="connsiteX11" fmla="*/ 173904 w 409516"/>
                    <a:gd name="connsiteY11" fmla="*/ 431955 h 544152"/>
                    <a:gd name="connsiteX12" fmla="*/ 0 w 409516"/>
                    <a:gd name="connsiteY12" fmla="*/ 544152 h 544152"/>
                    <a:gd name="connsiteX13" fmla="*/ 0 w 409516"/>
                    <a:gd name="connsiteY13" fmla="*/ 0 h 54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9516" h="544152">
                      <a:moveTo>
                        <a:pt x="0" y="0"/>
                      </a:moveTo>
                      <a:lnTo>
                        <a:pt x="0" y="0"/>
                      </a:lnTo>
                      <a:cubicBezTo>
                        <a:pt x="11220" y="13089"/>
                        <a:pt x="21469" y="27078"/>
                        <a:pt x="33659" y="39268"/>
                      </a:cubicBezTo>
                      <a:cubicBezTo>
                        <a:pt x="48921" y="54530"/>
                        <a:pt x="62447" y="53205"/>
                        <a:pt x="84147" y="56098"/>
                      </a:cubicBezTo>
                      <a:cubicBezTo>
                        <a:pt x="100931" y="58336"/>
                        <a:pt x="117806" y="59837"/>
                        <a:pt x="134635" y="61707"/>
                      </a:cubicBezTo>
                      <a:cubicBezTo>
                        <a:pt x="176369" y="95096"/>
                        <a:pt x="146670" y="75783"/>
                        <a:pt x="190733" y="95366"/>
                      </a:cubicBezTo>
                      <a:cubicBezTo>
                        <a:pt x="198375" y="98762"/>
                        <a:pt x="205105" y="104386"/>
                        <a:pt x="213173" y="106586"/>
                      </a:cubicBezTo>
                      <a:cubicBezTo>
                        <a:pt x="225929" y="110065"/>
                        <a:pt x="239476" y="109603"/>
                        <a:pt x="252441" y="112196"/>
                      </a:cubicBezTo>
                      <a:cubicBezTo>
                        <a:pt x="263807" y="114469"/>
                        <a:pt x="308642" y="127352"/>
                        <a:pt x="325369" y="129025"/>
                      </a:cubicBezTo>
                      <a:cubicBezTo>
                        <a:pt x="353341" y="131822"/>
                        <a:pt x="409516" y="134635"/>
                        <a:pt x="409516" y="134635"/>
                      </a:cubicBezTo>
                      <a:lnTo>
                        <a:pt x="403906" y="398296"/>
                      </a:lnTo>
                      <a:lnTo>
                        <a:pt x="173904" y="431955"/>
                      </a:lnTo>
                      <a:lnTo>
                        <a:pt x="0" y="544152"/>
                      </a:lnTo>
                      <a:lnTo>
                        <a:pt x="0" y="0"/>
                      </a:lnTo>
                      <a:close/>
                    </a:path>
                  </a:pathLst>
                </a:custGeom>
                <a:solidFill>
                  <a:srgbClr val="000000">
                    <a:alpha val="80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771" name="Straight Connector 770">
                  <a:extLst>
                    <a:ext uri="{FF2B5EF4-FFF2-40B4-BE49-F238E27FC236}">
                      <a16:creationId xmlns:a16="http://schemas.microsoft.com/office/drawing/2014/main" id="{EF864FC6-EE37-480F-AE11-13D71E2DD5F7}"/>
                    </a:ext>
                  </a:extLst>
                </p:cNvPr>
                <p:cNvCxnSpPr>
                  <a:cxnSpLocks/>
                </p:cNvCxnSpPr>
                <p:nvPr/>
              </p:nvCxnSpPr>
              <p:spPr>
                <a:xfrm rot="5400000">
                  <a:off x="10944209" y="523700"/>
                  <a:ext cx="259589"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772" name="Straight Connector 771">
                  <a:extLst>
                    <a:ext uri="{FF2B5EF4-FFF2-40B4-BE49-F238E27FC236}">
                      <a16:creationId xmlns:a16="http://schemas.microsoft.com/office/drawing/2014/main" id="{B60009A4-A541-4A5F-B4B9-DC39836D2FE0}"/>
                    </a:ext>
                  </a:extLst>
                </p:cNvPr>
                <p:cNvCxnSpPr>
                  <a:cxnSpLocks/>
                </p:cNvCxnSpPr>
                <p:nvPr/>
              </p:nvCxnSpPr>
              <p:spPr>
                <a:xfrm rot="5400000">
                  <a:off x="10323428" y="522932"/>
                  <a:ext cx="670714" cy="1538"/>
                </a:xfrm>
                <a:prstGeom prst="line">
                  <a:avLst/>
                </a:prstGeom>
                <a:ln w="38100"/>
              </p:spPr>
              <p:style>
                <a:lnRef idx="2">
                  <a:schemeClr val="dk1"/>
                </a:lnRef>
                <a:fillRef idx="0">
                  <a:schemeClr val="dk1"/>
                </a:fillRef>
                <a:effectRef idx="1">
                  <a:schemeClr val="dk1"/>
                </a:effectRef>
                <a:fontRef idx="minor">
                  <a:schemeClr val="tx1"/>
                </a:fontRef>
              </p:style>
            </p:cxnSp>
            <p:sp>
              <p:nvSpPr>
                <p:cNvPr id="773" name="Arc 772">
                  <a:extLst>
                    <a:ext uri="{FF2B5EF4-FFF2-40B4-BE49-F238E27FC236}">
                      <a16:creationId xmlns:a16="http://schemas.microsoft.com/office/drawing/2014/main" id="{1F17B0F9-C30D-49FD-B54F-69FC5DF19EBF}"/>
                    </a:ext>
                  </a:extLst>
                </p:cNvPr>
                <p:cNvSpPr/>
                <p:nvPr/>
              </p:nvSpPr>
              <p:spPr>
                <a:xfrm rot="10800000">
                  <a:off x="10662889" y="-17219"/>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74" name="Arc 773">
                  <a:extLst>
                    <a:ext uri="{FF2B5EF4-FFF2-40B4-BE49-F238E27FC236}">
                      <a16:creationId xmlns:a16="http://schemas.microsoft.com/office/drawing/2014/main" id="{2129524E-2214-4F8B-82C6-D993DD082BE4}"/>
                    </a:ext>
                  </a:extLst>
                </p:cNvPr>
                <p:cNvSpPr/>
                <p:nvPr/>
              </p:nvSpPr>
              <p:spPr>
                <a:xfrm flipH="1">
                  <a:off x="10662889" y="653495"/>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sp>
            <p:nvSpPr>
              <p:cNvPr id="743" name="Rectangle 742">
                <a:extLst>
                  <a:ext uri="{FF2B5EF4-FFF2-40B4-BE49-F238E27FC236}">
                    <a16:creationId xmlns:a16="http://schemas.microsoft.com/office/drawing/2014/main" id="{6BB1C363-A0CC-498A-808F-9DDE0BAF105F}"/>
                  </a:ext>
                </a:extLst>
              </p:cNvPr>
              <p:cNvSpPr/>
              <p:nvPr/>
            </p:nvSpPr>
            <p:spPr>
              <a:xfrm rot="5400000">
                <a:off x="9881790" y="2713291"/>
                <a:ext cx="2746224" cy="144539"/>
              </a:xfrm>
              <a:prstGeom prst="rect">
                <a:avLst/>
              </a:prstGeom>
              <a:solidFill>
                <a:schemeClr val="tx1">
                  <a:lumMod val="50000"/>
                  <a:lumOff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4" name="Connector: Curved 743">
                <a:extLst>
                  <a:ext uri="{FF2B5EF4-FFF2-40B4-BE49-F238E27FC236}">
                    <a16:creationId xmlns:a16="http://schemas.microsoft.com/office/drawing/2014/main" id="{E8A65641-6F97-4388-8F5E-224CC6613CE1}"/>
                  </a:ext>
                </a:extLst>
              </p:cNvPr>
              <p:cNvCxnSpPr/>
              <p:nvPr/>
            </p:nvCxnSpPr>
            <p:spPr>
              <a:xfrm rot="5400000" flipH="1">
                <a:off x="10928103" y="1711927"/>
                <a:ext cx="388586" cy="264260"/>
              </a:xfrm>
              <a:prstGeom prst="curvedConnector3">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45" name="Connector: Curved 744">
                <a:extLst>
                  <a:ext uri="{FF2B5EF4-FFF2-40B4-BE49-F238E27FC236}">
                    <a16:creationId xmlns:a16="http://schemas.microsoft.com/office/drawing/2014/main" id="{D21A968E-1EA1-43A6-9087-0F2ED5668390}"/>
                  </a:ext>
                </a:extLst>
              </p:cNvPr>
              <p:cNvCxnSpPr>
                <a:cxnSpLocks/>
              </p:cNvCxnSpPr>
              <p:nvPr/>
            </p:nvCxnSpPr>
            <p:spPr>
              <a:xfrm rot="5400000" flipH="1">
                <a:off x="10943648" y="2372523"/>
                <a:ext cx="388586" cy="264260"/>
              </a:xfrm>
              <a:prstGeom prst="curvedConnector3">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46" name="Connector: Curved 745">
                <a:extLst>
                  <a:ext uri="{FF2B5EF4-FFF2-40B4-BE49-F238E27FC236}">
                    <a16:creationId xmlns:a16="http://schemas.microsoft.com/office/drawing/2014/main" id="{09B3AD79-03AE-4A88-B2C5-6CE4A5B033D7}"/>
                  </a:ext>
                </a:extLst>
              </p:cNvPr>
              <p:cNvCxnSpPr>
                <a:cxnSpLocks/>
              </p:cNvCxnSpPr>
              <p:nvPr/>
            </p:nvCxnSpPr>
            <p:spPr>
              <a:xfrm rot="5400000" flipH="1">
                <a:off x="10943648" y="3099735"/>
                <a:ext cx="388586" cy="264260"/>
              </a:xfrm>
              <a:prstGeom prst="curvedConnector3">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47" name="Connector: Curved 746">
                <a:extLst>
                  <a:ext uri="{FF2B5EF4-FFF2-40B4-BE49-F238E27FC236}">
                    <a16:creationId xmlns:a16="http://schemas.microsoft.com/office/drawing/2014/main" id="{F3E82005-6AA9-410F-9F33-A8AE03716E0D}"/>
                  </a:ext>
                </a:extLst>
              </p:cNvPr>
              <p:cNvCxnSpPr>
                <a:cxnSpLocks/>
              </p:cNvCxnSpPr>
              <p:nvPr/>
            </p:nvCxnSpPr>
            <p:spPr>
              <a:xfrm rot="5400000" flipH="1">
                <a:off x="10960300" y="3753670"/>
                <a:ext cx="316420" cy="272032"/>
              </a:xfrm>
              <a:prstGeom prst="curvedConnector3">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748" name="Rectangle 747">
                <a:extLst>
                  <a:ext uri="{FF2B5EF4-FFF2-40B4-BE49-F238E27FC236}">
                    <a16:creationId xmlns:a16="http://schemas.microsoft.com/office/drawing/2014/main" id="{B145E5DF-C369-4B45-9869-06D55959B1CF}"/>
                  </a:ext>
                </a:extLst>
              </p:cNvPr>
              <p:cNvSpPr/>
              <p:nvPr/>
            </p:nvSpPr>
            <p:spPr>
              <a:xfrm rot="5400000">
                <a:off x="11117126" y="2189608"/>
                <a:ext cx="61064" cy="310894"/>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9" name="Rectangle 748">
                <a:extLst>
                  <a:ext uri="{FF2B5EF4-FFF2-40B4-BE49-F238E27FC236}">
                    <a16:creationId xmlns:a16="http://schemas.microsoft.com/office/drawing/2014/main" id="{1F1F5008-7DFE-402B-85D3-4325E92D94A3}"/>
                  </a:ext>
                </a:extLst>
              </p:cNvPr>
              <p:cNvSpPr/>
              <p:nvPr/>
            </p:nvSpPr>
            <p:spPr>
              <a:xfrm rot="5400000">
                <a:off x="11109354" y="2883513"/>
                <a:ext cx="61064" cy="310894"/>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0" name="Rectangle 749">
                <a:extLst>
                  <a:ext uri="{FF2B5EF4-FFF2-40B4-BE49-F238E27FC236}">
                    <a16:creationId xmlns:a16="http://schemas.microsoft.com/office/drawing/2014/main" id="{CAF829C6-AAEE-4C6C-B49B-00BDDB9EF99A}"/>
                  </a:ext>
                </a:extLst>
              </p:cNvPr>
              <p:cNvSpPr/>
              <p:nvPr/>
            </p:nvSpPr>
            <p:spPr>
              <a:xfrm rot="5400000">
                <a:off x="11132670" y="3621826"/>
                <a:ext cx="61064" cy="310894"/>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1" name="Rectangle 750">
                <a:extLst>
                  <a:ext uri="{FF2B5EF4-FFF2-40B4-BE49-F238E27FC236}">
                    <a16:creationId xmlns:a16="http://schemas.microsoft.com/office/drawing/2014/main" id="{053EBB25-88E1-486F-B81E-C6B90551B4EC}"/>
                  </a:ext>
                </a:extLst>
              </p:cNvPr>
              <p:cNvSpPr/>
              <p:nvPr/>
            </p:nvSpPr>
            <p:spPr>
              <a:xfrm rot="5400000">
                <a:off x="10209784" y="3058664"/>
                <a:ext cx="2081712" cy="46634"/>
              </a:xfrm>
              <a:prstGeom prst="rect">
                <a:avLst/>
              </a:prstGeom>
              <a:solidFill>
                <a:schemeClr val="accent4"/>
              </a:solidFill>
              <a:ln w="28575">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52" name="Group 751">
                <a:extLst>
                  <a:ext uri="{FF2B5EF4-FFF2-40B4-BE49-F238E27FC236}">
                    <a16:creationId xmlns:a16="http://schemas.microsoft.com/office/drawing/2014/main" id="{5FFD4C8C-CEBA-45B7-96BD-63B9CB210145}"/>
                  </a:ext>
                </a:extLst>
              </p:cNvPr>
              <p:cNvGrpSpPr/>
              <p:nvPr/>
            </p:nvGrpSpPr>
            <p:grpSpPr>
              <a:xfrm>
                <a:off x="10571557" y="1788237"/>
                <a:ext cx="821873" cy="1081839"/>
                <a:chOff x="10658016" y="-17219"/>
                <a:chExt cx="821873" cy="1081839"/>
              </a:xfrm>
            </p:grpSpPr>
            <p:sp>
              <p:nvSpPr>
                <p:cNvPr id="765" name="Freeform: Shape 764">
                  <a:extLst>
                    <a:ext uri="{FF2B5EF4-FFF2-40B4-BE49-F238E27FC236}">
                      <a16:creationId xmlns:a16="http://schemas.microsoft.com/office/drawing/2014/main" id="{E19ADE84-BC02-41CB-AEEC-3878881810E3}"/>
                    </a:ext>
                  </a:extLst>
                </p:cNvPr>
                <p:cNvSpPr/>
                <p:nvPr/>
              </p:nvSpPr>
              <p:spPr>
                <a:xfrm rot="158065">
                  <a:off x="10664260" y="266702"/>
                  <a:ext cx="409516" cy="544152"/>
                </a:xfrm>
                <a:custGeom>
                  <a:avLst/>
                  <a:gdLst>
                    <a:gd name="connsiteX0" fmla="*/ 0 w 409516"/>
                    <a:gd name="connsiteY0" fmla="*/ 0 h 544152"/>
                    <a:gd name="connsiteX1" fmla="*/ 0 w 409516"/>
                    <a:gd name="connsiteY1" fmla="*/ 0 h 544152"/>
                    <a:gd name="connsiteX2" fmla="*/ 33659 w 409516"/>
                    <a:gd name="connsiteY2" fmla="*/ 39268 h 544152"/>
                    <a:gd name="connsiteX3" fmla="*/ 84147 w 409516"/>
                    <a:gd name="connsiteY3" fmla="*/ 56098 h 544152"/>
                    <a:gd name="connsiteX4" fmla="*/ 134635 w 409516"/>
                    <a:gd name="connsiteY4" fmla="*/ 61707 h 544152"/>
                    <a:gd name="connsiteX5" fmla="*/ 190733 w 409516"/>
                    <a:gd name="connsiteY5" fmla="*/ 95366 h 544152"/>
                    <a:gd name="connsiteX6" fmla="*/ 213173 w 409516"/>
                    <a:gd name="connsiteY6" fmla="*/ 106586 h 544152"/>
                    <a:gd name="connsiteX7" fmla="*/ 252441 w 409516"/>
                    <a:gd name="connsiteY7" fmla="*/ 112196 h 544152"/>
                    <a:gd name="connsiteX8" fmla="*/ 325369 w 409516"/>
                    <a:gd name="connsiteY8" fmla="*/ 129025 h 544152"/>
                    <a:gd name="connsiteX9" fmla="*/ 409516 w 409516"/>
                    <a:gd name="connsiteY9" fmla="*/ 134635 h 544152"/>
                    <a:gd name="connsiteX10" fmla="*/ 403906 w 409516"/>
                    <a:gd name="connsiteY10" fmla="*/ 398296 h 544152"/>
                    <a:gd name="connsiteX11" fmla="*/ 173904 w 409516"/>
                    <a:gd name="connsiteY11" fmla="*/ 431955 h 544152"/>
                    <a:gd name="connsiteX12" fmla="*/ 0 w 409516"/>
                    <a:gd name="connsiteY12" fmla="*/ 544152 h 544152"/>
                    <a:gd name="connsiteX13" fmla="*/ 0 w 409516"/>
                    <a:gd name="connsiteY13" fmla="*/ 0 h 54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9516" h="544152">
                      <a:moveTo>
                        <a:pt x="0" y="0"/>
                      </a:moveTo>
                      <a:lnTo>
                        <a:pt x="0" y="0"/>
                      </a:lnTo>
                      <a:cubicBezTo>
                        <a:pt x="11220" y="13089"/>
                        <a:pt x="21469" y="27078"/>
                        <a:pt x="33659" y="39268"/>
                      </a:cubicBezTo>
                      <a:cubicBezTo>
                        <a:pt x="48921" y="54530"/>
                        <a:pt x="62447" y="53205"/>
                        <a:pt x="84147" y="56098"/>
                      </a:cubicBezTo>
                      <a:cubicBezTo>
                        <a:pt x="100931" y="58336"/>
                        <a:pt x="117806" y="59837"/>
                        <a:pt x="134635" y="61707"/>
                      </a:cubicBezTo>
                      <a:cubicBezTo>
                        <a:pt x="176369" y="95096"/>
                        <a:pt x="146670" y="75783"/>
                        <a:pt x="190733" y="95366"/>
                      </a:cubicBezTo>
                      <a:cubicBezTo>
                        <a:pt x="198375" y="98762"/>
                        <a:pt x="205105" y="104386"/>
                        <a:pt x="213173" y="106586"/>
                      </a:cubicBezTo>
                      <a:cubicBezTo>
                        <a:pt x="225929" y="110065"/>
                        <a:pt x="239476" y="109603"/>
                        <a:pt x="252441" y="112196"/>
                      </a:cubicBezTo>
                      <a:cubicBezTo>
                        <a:pt x="263807" y="114469"/>
                        <a:pt x="308642" y="127352"/>
                        <a:pt x="325369" y="129025"/>
                      </a:cubicBezTo>
                      <a:cubicBezTo>
                        <a:pt x="353341" y="131822"/>
                        <a:pt x="409516" y="134635"/>
                        <a:pt x="409516" y="134635"/>
                      </a:cubicBezTo>
                      <a:lnTo>
                        <a:pt x="403906" y="398296"/>
                      </a:lnTo>
                      <a:lnTo>
                        <a:pt x="173904" y="431955"/>
                      </a:lnTo>
                      <a:lnTo>
                        <a:pt x="0" y="544152"/>
                      </a:lnTo>
                      <a:lnTo>
                        <a:pt x="0" y="0"/>
                      </a:lnTo>
                      <a:close/>
                    </a:path>
                  </a:pathLst>
                </a:custGeom>
                <a:solidFill>
                  <a:srgbClr val="000000">
                    <a:alpha val="80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766" name="Straight Connector 765">
                  <a:extLst>
                    <a:ext uri="{FF2B5EF4-FFF2-40B4-BE49-F238E27FC236}">
                      <a16:creationId xmlns:a16="http://schemas.microsoft.com/office/drawing/2014/main" id="{03BACB66-994A-4A99-863D-D5CADC3789EE}"/>
                    </a:ext>
                  </a:extLst>
                </p:cNvPr>
                <p:cNvCxnSpPr>
                  <a:cxnSpLocks/>
                </p:cNvCxnSpPr>
                <p:nvPr/>
              </p:nvCxnSpPr>
              <p:spPr>
                <a:xfrm rot="5400000">
                  <a:off x="10944209" y="523700"/>
                  <a:ext cx="259589"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767" name="Straight Connector 766">
                  <a:extLst>
                    <a:ext uri="{FF2B5EF4-FFF2-40B4-BE49-F238E27FC236}">
                      <a16:creationId xmlns:a16="http://schemas.microsoft.com/office/drawing/2014/main" id="{E63D8039-F1E8-40D4-972A-0DDC6B7270DC}"/>
                    </a:ext>
                  </a:extLst>
                </p:cNvPr>
                <p:cNvCxnSpPr>
                  <a:cxnSpLocks/>
                </p:cNvCxnSpPr>
                <p:nvPr/>
              </p:nvCxnSpPr>
              <p:spPr>
                <a:xfrm rot="5400000">
                  <a:off x="10323428" y="522932"/>
                  <a:ext cx="670714" cy="1538"/>
                </a:xfrm>
                <a:prstGeom prst="line">
                  <a:avLst/>
                </a:prstGeom>
                <a:ln w="38100"/>
              </p:spPr>
              <p:style>
                <a:lnRef idx="2">
                  <a:schemeClr val="dk1"/>
                </a:lnRef>
                <a:fillRef idx="0">
                  <a:schemeClr val="dk1"/>
                </a:fillRef>
                <a:effectRef idx="1">
                  <a:schemeClr val="dk1"/>
                </a:effectRef>
                <a:fontRef idx="minor">
                  <a:schemeClr val="tx1"/>
                </a:fontRef>
              </p:style>
            </p:cxnSp>
            <p:sp>
              <p:nvSpPr>
                <p:cNvPr id="768" name="Arc 767">
                  <a:extLst>
                    <a:ext uri="{FF2B5EF4-FFF2-40B4-BE49-F238E27FC236}">
                      <a16:creationId xmlns:a16="http://schemas.microsoft.com/office/drawing/2014/main" id="{D3B3CF5D-7EFA-4A8A-BC0D-3AE00596ADD4}"/>
                    </a:ext>
                  </a:extLst>
                </p:cNvPr>
                <p:cNvSpPr/>
                <p:nvPr/>
              </p:nvSpPr>
              <p:spPr>
                <a:xfrm rot="10800000">
                  <a:off x="10662889" y="-17219"/>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69" name="Arc 768">
                  <a:extLst>
                    <a:ext uri="{FF2B5EF4-FFF2-40B4-BE49-F238E27FC236}">
                      <a16:creationId xmlns:a16="http://schemas.microsoft.com/office/drawing/2014/main" id="{63DD9123-2A8B-4186-AD05-0D279B4C941D}"/>
                    </a:ext>
                  </a:extLst>
                </p:cNvPr>
                <p:cNvSpPr/>
                <p:nvPr/>
              </p:nvSpPr>
              <p:spPr>
                <a:xfrm flipH="1">
                  <a:off x="10662889" y="653495"/>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753" name="Group 752">
                <a:extLst>
                  <a:ext uri="{FF2B5EF4-FFF2-40B4-BE49-F238E27FC236}">
                    <a16:creationId xmlns:a16="http://schemas.microsoft.com/office/drawing/2014/main" id="{EC5C004B-78E8-446D-BB1E-97A3A48AE3E6}"/>
                  </a:ext>
                </a:extLst>
              </p:cNvPr>
              <p:cNvGrpSpPr/>
              <p:nvPr/>
            </p:nvGrpSpPr>
            <p:grpSpPr>
              <a:xfrm>
                <a:off x="10561130" y="2485553"/>
                <a:ext cx="821873" cy="1081839"/>
                <a:chOff x="10658016" y="-17219"/>
                <a:chExt cx="821873" cy="1081839"/>
              </a:xfrm>
            </p:grpSpPr>
            <p:sp>
              <p:nvSpPr>
                <p:cNvPr id="760" name="Freeform: Shape 759">
                  <a:extLst>
                    <a:ext uri="{FF2B5EF4-FFF2-40B4-BE49-F238E27FC236}">
                      <a16:creationId xmlns:a16="http://schemas.microsoft.com/office/drawing/2014/main" id="{94194E11-B8F6-4409-9DED-C8EB11A2C4BE}"/>
                    </a:ext>
                  </a:extLst>
                </p:cNvPr>
                <p:cNvSpPr/>
                <p:nvPr/>
              </p:nvSpPr>
              <p:spPr>
                <a:xfrm rot="158065">
                  <a:off x="10664260" y="266702"/>
                  <a:ext cx="409516" cy="544152"/>
                </a:xfrm>
                <a:custGeom>
                  <a:avLst/>
                  <a:gdLst>
                    <a:gd name="connsiteX0" fmla="*/ 0 w 409516"/>
                    <a:gd name="connsiteY0" fmla="*/ 0 h 544152"/>
                    <a:gd name="connsiteX1" fmla="*/ 0 w 409516"/>
                    <a:gd name="connsiteY1" fmla="*/ 0 h 544152"/>
                    <a:gd name="connsiteX2" fmla="*/ 33659 w 409516"/>
                    <a:gd name="connsiteY2" fmla="*/ 39268 h 544152"/>
                    <a:gd name="connsiteX3" fmla="*/ 84147 w 409516"/>
                    <a:gd name="connsiteY3" fmla="*/ 56098 h 544152"/>
                    <a:gd name="connsiteX4" fmla="*/ 134635 w 409516"/>
                    <a:gd name="connsiteY4" fmla="*/ 61707 h 544152"/>
                    <a:gd name="connsiteX5" fmla="*/ 190733 w 409516"/>
                    <a:gd name="connsiteY5" fmla="*/ 95366 h 544152"/>
                    <a:gd name="connsiteX6" fmla="*/ 213173 w 409516"/>
                    <a:gd name="connsiteY6" fmla="*/ 106586 h 544152"/>
                    <a:gd name="connsiteX7" fmla="*/ 252441 w 409516"/>
                    <a:gd name="connsiteY7" fmla="*/ 112196 h 544152"/>
                    <a:gd name="connsiteX8" fmla="*/ 325369 w 409516"/>
                    <a:gd name="connsiteY8" fmla="*/ 129025 h 544152"/>
                    <a:gd name="connsiteX9" fmla="*/ 409516 w 409516"/>
                    <a:gd name="connsiteY9" fmla="*/ 134635 h 544152"/>
                    <a:gd name="connsiteX10" fmla="*/ 403906 w 409516"/>
                    <a:gd name="connsiteY10" fmla="*/ 398296 h 544152"/>
                    <a:gd name="connsiteX11" fmla="*/ 173904 w 409516"/>
                    <a:gd name="connsiteY11" fmla="*/ 431955 h 544152"/>
                    <a:gd name="connsiteX12" fmla="*/ 0 w 409516"/>
                    <a:gd name="connsiteY12" fmla="*/ 544152 h 544152"/>
                    <a:gd name="connsiteX13" fmla="*/ 0 w 409516"/>
                    <a:gd name="connsiteY13" fmla="*/ 0 h 54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9516" h="544152">
                      <a:moveTo>
                        <a:pt x="0" y="0"/>
                      </a:moveTo>
                      <a:lnTo>
                        <a:pt x="0" y="0"/>
                      </a:lnTo>
                      <a:cubicBezTo>
                        <a:pt x="11220" y="13089"/>
                        <a:pt x="21469" y="27078"/>
                        <a:pt x="33659" y="39268"/>
                      </a:cubicBezTo>
                      <a:cubicBezTo>
                        <a:pt x="48921" y="54530"/>
                        <a:pt x="62447" y="53205"/>
                        <a:pt x="84147" y="56098"/>
                      </a:cubicBezTo>
                      <a:cubicBezTo>
                        <a:pt x="100931" y="58336"/>
                        <a:pt x="117806" y="59837"/>
                        <a:pt x="134635" y="61707"/>
                      </a:cubicBezTo>
                      <a:cubicBezTo>
                        <a:pt x="176369" y="95096"/>
                        <a:pt x="146670" y="75783"/>
                        <a:pt x="190733" y="95366"/>
                      </a:cubicBezTo>
                      <a:cubicBezTo>
                        <a:pt x="198375" y="98762"/>
                        <a:pt x="205105" y="104386"/>
                        <a:pt x="213173" y="106586"/>
                      </a:cubicBezTo>
                      <a:cubicBezTo>
                        <a:pt x="225929" y="110065"/>
                        <a:pt x="239476" y="109603"/>
                        <a:pt x="252441" y="112196"/>
                      </a:cubicBezTo>
                      <a:cubicBezTo>
                        <a:pt x="263807" y="114469"/>
                        <a:pt x="308642" y="127352"/>
                        <a:pt x="325369" y="129025"/>
                      </a:cubicBezTo>
                      <a:cubicBezTo>
                        <a:pt x="353341" y="131822"/>
                        <a:pt x="409516" y="134635"/>
                        <a:pt x="409516" y="134635"/>
                      </a:cubicBezTo>
                      <a:lnTo>
                        <a:pt x="403906" y="398296"/>
                      </a:lnTo>
                      <a:lnTo>
                        <a:pt x="173904" y="431955"/>
                      </a:lnTo>
                      <a:lnTo>
                        <a:pt x="0" y="544152"/>
                      </a:lnTo>
                      <a:lnTo>
                        <a:pt x="0" y="0"/>
                      </a:lnTo>
                      <a:close/>
                    </a:path>
                  </a:pathLst>
                </a:custGeom>
                <a:solidFill>
                  <a:srgbClr val="000000">
                    <a:alpha val="80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761" name="Straight Connector 760">
                  <a:extLst>
                    <a:ext uri="{FF2B5EF4-FFF2-40B4-BE49-F238E27FC236}">
                      <a16:creationId xmlns:a16="http://schemas.microsoft.com/office/drawing/2014/main" id="{3739F13D-6C90-4116-87B4-572A43462E80}"/>
                    </a:ext>
                  </a:extLst>
                </p:cNvPr>
                <p:cNvCxnSpPr>
                  <a:cxnSpLocks/>
                </p:cNvCxnSpPr>
                <p:nvPr/>
              </p:nvCxnSpPr>
              <p:spPr>
                <a:xfrm rot="5400000">
                  <a:off x="10944209" y="523700"/>
                  <a:ext cx="259589"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762" name="Straight Connector 761">
                  <a:extLst>
                    <a:ext uri="{FF2B5EF4-FFF2-40B4-BE49-F238E27FC236}">
                      <a16:creationId xmlns:a16="http://schemas.microsoft.com/office/drawing/2014/main" id="{5ED46D9D-A519-4DCC-9C92-B91FC926932C}"/>
                    </a:ext>
                  </a:extLst>
                </p:cNvPr>
                <p:cNvCxnSpPr>
                  <a:cxnSpLocks/>
                </p:cNvCxnSpPr>
                <p:nvPr/>
              </p:nvCxnSpPr>
              <p:spPr>
                <a:xfrm rot="5400000">
                  <a:off x="10323428" y="522932"/>
                  <a:ext cx="670714" cy="1538"/>
                </a:xfrm>
                <a:prstGeom prst="line">
                  <a:avLst/>
                </a:prstGeom>
                <a:ln w="38100"/>
              </p:spPr>
              <p:style>
                <a:lnRef idx="2">
                  <a:schemeClr val="dk1"/>
                </a:lnRef>
                <a:fillRef idx="0">
                  <a:schemeClr val="dk1"/>
                </a:fillRef>
                <a:effectRef idx="1">
                  <a:schemeClr val="dk1"/>
                </a:effectRef>
                <a:fontRef idx="minor">
                  <a:schemeClr val="tx1"/>
                </a:fontRef>
              </p:style>
            </p:cxnSp>
            <p:sp>
              <p:nvSpPr>
                <p:cNvPr id="763" name="Arc 762">
                  <a:extLst>
                    <a:ext uri="{FF2B5EF4-FFF2-40B4-BE49-F238E27FC236}">
                      <a16:creationId xmlns:a16="http://schemas.microsoft.com/office/drawing/2014/main" id="{034289F2-1B5A-40CB-99C9-E7E56D6D7CCB}"/>
                    </a:ext>
                  </a:extLst>
                </p:cNvPr>
                <p:cNvSpPr/>
                <p:nvPr/>
              </p:nvSpPr>
              <p:spPr>
                <a:xfrm rot="10800000">
                  <a:off x="10662889" y="-17219"/>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64" name="Arc 763">
                  <a:extLst>
                    <a:ext uri="{FF2B5EF4-FFF2-40B4-BE49-F238E27FC236}">
                      <a16:creationId xmlns:a16="http://schemas.microsoft.com/office/drawing/2014/main" id="{AA86D78E-1E72-48C8-8B6B-8E47933C88AB}"/>
                    </a:ext>
                  </a:extLst>
                </p:cNvPr>
                <p:cNvSpPr/>
                <p:nvPr/>
              </p:nvSpPr>
              <p:spPr>
                <a:xfrm flipH="1">
                  <a:off x="10662889" y="653495"/>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nvGrpSpPr>
              <p:cNvPr id="754" name="Group 753">
                <a:extLst>
                  <a:ext uri="{FF2B5EF4-FFF2-40B4-BE49-F238E27FC236}">
                    <a16:creationId xmlns:a16="http://schemas.microsoft.com/office/drawing/2014/main" id="{3A6D74F4-3D26-4743-AD07-942C4B7006E5}"/>
                  </a:ext>
                </a:extLst>
              </p:cNvPr>
              <p:cNvGrpSpPr/>
              <p:nvPr/>
            </p:nvGrpSpPr>
            <p:grpSpPr>
              <a:xfrm>
                <a:off x="10568218" y="3219331"/>
                <a:ext cx="821873" cy="1081839"/>
                <a:chOff x="10658016" y="-17219"/>
                <a:chExt cx="821873" cy="1081839"/>
              </a:xfrm>
            </p:grpSpPr>
            <p:sp>
              <p:nvSpPr>
                <p:cNvPr id="755" name="Freeform: Shape 754">
                  <a:extLst>
                    <a:ext uri="{FF2B5EF4-FFF2-40B4-BE49-F238E27FC236}">
                      <a16:creationId xmlns:a16="http://schemas.microsoft.com/office/drawing/2014/main" id="{AC1D8B51-7957-464F-910D-7E18D91C9812}"/>
                    </a:ext>
                  </a:extLst>
                </p:cNvPr>
                <p:cNvSpPr/>
                <p:nvPr/>
              </p:nvSpPr>
              <p:spPr>
                <a:xfrm>
                  <a:off x="10664260" y="266702"/>
                  <a:ext cx="409516" cy="544152"/>
                </a:xfrm>
                <a:custGeom>
                  <a:avLst/>
                  <a:gdLst>
                    <a:gd name="connsiteX0" fmla="*/ 0 w 409516"/>
                    <a:gd name="connsiteY0" fmla="*/ 0 h 544152"/>
                    <a:gd name="connsiteX1" fmla="*/ 0 w 409516"/>
                    <a:gd name="connsiteY1" fmla="*/ 0 h 544152"/>
                    <a:gd name="connsiteX2" fmla="*/ 33659 w 409516"/>
                    <a:gd name="connsiteY2" fmla="*/ 39268 h 544152"/>
                    <a:gd name="connsiteX3" fmla="*/ 84147 w 409516"/>
                    <a:gd name="connsiteY3" fmla="*/ 56098 h 544152"/>
                    <a:gd name="connsiteX4" fmla="*/ 134635 w 409516"/>
                    <a:gd name="connsiteY4" fmla="*/ 61707 h 544152"/>
                    <a:gd name="connsiteX5" fmla="*/ 190733 w 409516"/>
                    <a:gd name="connsiteY5" fmla="*/ 95366 h 544152"/>
                    <a:gd name="connsiteX6" fmla="*/ 213173 w 409516"/>
                    <a:gd name="connsiteY6" fmla="*/ 106586 h 544152"/>
                    <a:gd name="connsiteX7" fmla="*/ 252441 w 409516"/>
                    <a:gd name="connsiteY7" fmla="*/ 112196 h 544152"/>
                    <a:gd name="connsiteX8" fmla="*/ 325369 w 409516"/>
                    <a:gd name="connsiteY8" fmla="*/ 129025 h 544152"/>
                    <a:gd name="connsiteX9" fmla="*/ 409516 w 409516"/>
                    <a:gd name="connsiteY9" fmla="*/ 134635 h 544152"/>
                    <a:gd name="connsiteX10" fmla="*/ 403906 w 409516"/>
                    <a:gd name="connsiteY10" fmla="*/ 398296 h 544152"/>
                    <a:gd name="connsiteX11" fmla="*/ 173904 w 409516"/>
                    <a:gd name="connsiteY11" fmla="*/ 431955 h 544152"/>
                    <a:gd name="connsiteX12" fmla="*/ 0 w 409516"/>
                    <a:gd name="connsiteY12" fmla="*/ 544152 h 544152"/>
                    <a:gd name="connsiteX13" fmla="*/ 0 w 409516"/>
                    <a:gd name="connsiteY13" fmla="*/ 0 h 54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9516" h="544152">
                      <a:moveTo>
                        <a:pt x="0" y="0"/>
                      </a:moveTo>
                      <a:lnTo>
                        <a:pt x="0" y="0"/>
                      </a:lnTo>
                      <a:cubicBezTo>
                        <a:pt x="11220" y="13089"/>
                        <a:pt x="21469" y="27078"/>
                        <a:pt x="33659" y="39268"/>
                      </a:cubicBezTo>
                      <a:cubicBezTo>
                        <a:pt x="48921" y="54530"/>
                        <a:pt x="62447" y="53205"/>
                        <a:pt x="84147" y="56098"/>
                      </a:cubicBezTo>
                      <a:cubicBezTo>
                        <a:pt x="100931" y="58336"/>
                        <a:pt x="117806" y="59837"/>
                        <a:pt x="134635" y="61707"/>
                      </a:cubicBezTo>
                      <a:cubicBezTo>
                        <a:pt x="176369" y="95096"/>
                        <a:pt x="146670" y="75783"/>
                        <a:pt x="190733" y="95366"/>
                      </a:cubicBezTo>
                      <a:cubicBezTo>
                        <a:pt x="198375" y="98762"/>
                        <a:pt x="205105" y="104386"/>
                        <a:pt x="213173" y="106586"/>
                      </a:cubicBezTo>
                      <a:cubicBezTo>
                        <a:pt x="225929" y="110065"/>
                        <a:pt x="239476" y="109603"/>
                        <a:pt x="252441" y="112196"/>
                      </a:cubicBezTo>
                      <a:cubicBezTo>
                        <a:pt x="263807" y="114469"/>
                        <a:pt x="308642" y="127352"/>
                        <a:pt x="325369" y="129025"/>
                      </a:cubicBezTo>
                      <a:cubicBezTo>
                        <a:pt x="353341" y="131822"/>
                        <a:pt x="409516" y="134635"/>
                        <a:pt x="409516" y="134635"/>
                      </a:cubicBezTo>
                      <a:lnTo>
                        <a:pt x="403906" y="398296"/>
                      </a:lnTo>
                      <a:lnTo>
                        <a:pt x="173904" y="431955"/>
                      </a:lnTo>
                      <a:lnTo>
                        <a:pt x="0" y="544152"/>
                      </a:lnTo>
                      <a:lnTo>
                        <a:pt x="0" y="0"/>
                      </a:lnTo>
                      <a:close/>
                    </a:path>
                  </a:pathLst>
                </a:custGeom>
                <a:solidFill>
                  <a:srgbClr val="000000">
                    <a:alpha val="80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756" name="Straight Connector 755">
                  <a:extLst>
                    <a:ext uri="{FF2B5EF4-FFF2-40B4-BE49-F238E27FC236}">
                      <a16:creationId xmlns:a16="http://schemas.microsoft.com/office/drawing/2014/main" id="{55A0CAA3-FCB7-42FB-AC5A-5191F9120026}"/>
                    </a:ext>
                  </a:extLst>
                </p:cNvPr>
                <p:cNvCxnSpPr>
                  <a:cxnSpLocks/>
                </p:cNvCxnSpPr>
                <p:nvPr/>
              </p:nvCxnSpPr>
              <p:spPr>
                <a:xfrm rot="5400000">
                  <a:off x="10944209" y="523700"/>
                  <a:ext cx="259589"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757" name="Straight Connector 756">
                  <a:extLst>
                    <a:ext uri="{FF2B5EF4-FFF2-40B4-BE49-F238E27FC236}">
                      <a16:creationId xmlns:a16="http://schemas.microsoft.com/office/drawing/2014/main" id="{789A1086-8FDF-47CD-8882-C1221D8BE5E1}"/>
                    </a:ext>
                  </a:extLst>
                </p:cNvPr>
                <p:cNvCxnSpPr>
                  <a:cxnSpLocks/>
                </p:cNvCxnSpPr>
                <p:nvPr/>
              </p:nvCxnSpPr>
              <p:spPr>
                <a:xfrm rot="5400000">
                  <a:off x="10323428" y="522932"/>
                  <a:ext cx="670714" cy="1538"/>
                </a:xfrm>
                <a:prstGeom prst="line">
                  <a:avLst/>
                </a:prstGeom>
                <a:ln w="38100"/>
              </p:spPr>
              <p:style>
                <a:lnRef idx="2">
                  <a:schemeClr val="dk1"/>
                </a:lnRef>
                <a:fillRef idx="0">
                  <a:schemeClr val="dk1"/>
                </a:fillRef>
                <a:effectRef idx="1">
                  <a:schemeClr val="dk1"/>
                </a:effectRef>
                <a:fontRef idx="minor">
                  <a:schemeClr val="tx1"/>
                </a:fontRef>
              </p:style>
            </p:cxnSp>
            <p:sp>
              <p:nvSpPr>
                <p:cNvPr id="758" name="Arc 757">
                  <a:extLst>
                    <a:ext uri="{FF2B5EF4-FFF2-40B4-BE49-F238E27FC236}">
                      <a16:creationId xmlns:a16="http://schemas.microsoft.com/office/drawing/2014/main" id="{6BA2EFD3-D494-4643-8F8A-850ADBB8033C}"/>
                    </a:ext>
                  </a:extLst>
                </p:cNvPr>
                <p:cNvSpPr/>
                <p:nvPr/>
              </p:nvSpPr>
              <p:spPr>
                <a:xfrm rot="10800000">
                  <a:off x="10662889" y="-17219"/>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759" name="Arc 758">
                  <a:extLst>
                    <a:ext uri="{FF2B5EF4-FFF2-40B4-BE49-F238E27FC236}">
                      <a16:creationId xmlns:a16="http://schemas.microsoft.com/office/drawing/2014/main" id="{098068CA-14C0-443D-B374-976115DC092A}"/>
                    </a:ext>
                  </a:extLst>
                </p:cNvPr>
                <p:cNvSpPr/>
                <p:nvPr/>
              </p:nvSpPr>
              <p:spPr>
                <a:xfrm flipH="1">
                  <a:off x="10662889" y="653495"/>
                  <a:ext cx="817000" cy="411125"/>
                </a:xfrm>
                <a:prstGeom prst="arc">
                  <a:avLst/>
                </a:prstGeom>
                <a:ln w="38100"/>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grpSp>
        </p:grpSp>
      </p:grpSp>
      <p:pic>
        <p:nvPicPr>
          <p:cNvPr id="42" name="Picture 41">
            <a:extLst>
              <a:ext uri="{FF2B5EF4-FFF2-40B4-BE49-F238E27FC236}">
                <a16:creationId xmlns:a16="http://schemas.microsoft.com/office/drawing/2014/main" id="{3CE7F289-83BC-48F7-9F10-AD69D9ECC4C3}"/>
              </a:ext>
            </a:extLst>
          </p:cNvPr>
          <p:cNvPicPr>
            <a:picLocks noChangeAspect="1"/>
          </p:cNvPicPr>
          <p:nvPr/>
        </p:nvPicPr>
        <p:blipFill>
          <a:blip r:embed="rId12"/>
          <a:stretch>
            <a:fillRect/>
          </a:stretch>
        </p:blipFill>
        <p:spPr>
          <a:xfrm>
            <a:off x="26390592" y="11874591"/>
            <a:ext cx="4310978" cy="1591519"/>
          </a:xfrm>
          <a:prstGeom prst="rect">
            <a:avLst/>
          </a:prstGeom>
        </p:spPr>
      </p:pic>
      <p:pic>
        <p:nvPicPr>
          <p:cNvPr id="682" name="Picture 681">
            <a:extLst>
              <a:ext uri="{FF2B5EF4-FFF2-40B4-BE49-F238E27FC236}">
                <a16:creationId xmlns:a16="http://schemas.microsoft.com/office/drawing/2014/main" id="{611BB839-2463-4E09-8D62-69E73FFA5697}"/>
              </a:ext>
            </a:extLst>
          </p:cNvPr>
          <p:cNvPicPr>
            <a:picLocks noChangeAspect="1"/>
          </p:cNvPicPr>
          <p:nvPr/>
        </p:nvPicPr>
        <p:blipFill>
          <a:blip r:embed="rId13">
            <a:extLst>
              <a:ext uri="{BEBA8EAE-BF5A-486C-A8C5-ECC9F3942E4B}">
                <a14:imgProps xmlns:a14="http://schemas.microsoft.com/office/drawing/2010/main">
                  <a14:imgLayer r:embed="rId14">
                    <a14:imgEffect>
                      <a14:backgroundRemoval t="9375" b="90000" l="3125" r="90000">
                        <a14:foregroundMark x1="18750" y1="47344" x2="45469" y2="35000"/>
                        <a14:foregroundMark x1="45469" y1="35000" x2="57656" y2="24531"/>
                        <a14:foregroundMark x1="57656" y1="24531" x2="68594" y2="21406"/>
                        <a14:foregroundMark x1="68594" y1="21406" x2="58281" y2="37188"/>
                        <a14:foregroundMark x1="58281" y1="37188" x2="24219" y2="54063"/>
                        <a14:foregroundMark x1="24219" y1="54063" x2="18906" y2="47188"/>
                        <a14:foregroundMark x1="18906" y1="47188" x2="18906" y2="47031"/>
                        <a14:foregroundMark x1="48594" y1="33438" x2="54531" y2="24531"/>
                        <a14:foregroundMark x1="54531" y1="24531" x2="62969" y2="23281"/>
                        <a14:foregroundMark x1="62969" y1="23281" x2="61875" y2="31875"/>
                        <a14:foregroundMark x1="61875" y1="31875" x2="52500" y2="35156"/>
                        <a14:foregroundMark x1="52500" y1="35156" x2="47813" y2="33281"/>
                        <a14:foregroundMark x1="50156" y1="32344" x2="59531" y2="26094"/>
                        <a14:foregroundMark x1="59531" y1="26094" x2="61563" y2="26094"/>
                        <a14:foregroundMark x1="10781" y1="52500" x2="7344" y2="51094"/>
                        <a14:foregroundMark x1="4844" y1="50000" x2="3281" y2="48750"/>
                        <a14:foregroundMark x1="76250" y1="12031" x2="76250" y2="9375"/>
                      </a14:backgroundRemoval>
                    </a14:imgEffect>
                  </a14:imgLayer>
                </a14:imgProps>
              </a:ext>
              <a:ext uri="{28A0092B-C50C-407E-A947-70E740481C1C}">
                <a14:useLocalDpi xmlns:a14="http://schemas.microsoft.com/office/drawing/2010/main" val="0"/>
              </a:ext>
            </a:extLst>
          </a:blip>
          <a:stretch>
            <a:fillRect/>
          </a:stretch>
        </p:blipFill>
        <p:spPr>
          <a:xfrm>
            <a:off x="29194566" y="8153013"/>
            <a:ext cx="2591370" cy="2591370"/>
          </a:xfrm>
          <a:prstGeom prst="rect">
            <a:avLst/>
          </a:prstGeom>
        </p:spPr>
      </p:pic>
      <p:grpSp>
        <p:nvGrpSpPr>
          <p:cNvPr id="962" name="Group 961">
            <a:extLst>
              <a:ext uri="{FF2B5EF4-FFF2-40B4-BE49-F238E27FC236}">
                <a16:creationId xmlns:a16="http://schemas.microsoft.com/office/drawing/2014/main" id="{8DD997F5-8000-44B6-A773-5A20F6E09277}"/>
              </a:ext>
            </a:extLst>
          </p:cNvPr>
          <p:cNvGrpSpPr/>
          <p:nvPr/>
        </p:nvGrpSpPr>
        <p:grpSpPr>
          <a:xfrm rot="3341186" flipV="1">
            <a:off x="25520287" y="15270524"/>
            <a:ext cx="1414777" cy="537387"/>
            <a:chOff x="2930480" y="1035768"/>
            <a:chExt cx="2429447" cy="949129"/>
          </a:xfrm>
        </p:grpSpPr>
        <p:sp>
          <p:nvSpPr>
            <p:cNvPr id="963" name="Freeform: Shape 962">
              <a:extLst>
                <a:ext uri="{FF2B5EF4-FFF2-40B4-BE49-F238E27FC236}">
                  <a16:creationId xmlns:a16="http://schemas.microsoft.com/office/drawing/2014/main" id="{1CDA8215-FFCD-42F4-AD9C-73EC120DEDC0}"/>
                </a:ext>
              </a:extLst>
            </p:cNvPr>
            <p:cNvSpPr/>
            <p:nvPr/>
          </p:nvSpPr>
          <p:spPr>
            <a:xfrm>
              <a:off x="3400869" y="1035768"/>
              <a:ext cx="1959058" cy="540464"/>
            </a:xfrm>
            <a:custGeom>
              <a:avLst/>
              <a:gdLst>
                <a:gd name="connsiteX0" fmla="*/ 0 w 4009747"/>
                <a:gd name="connsiteY0" fmla="*/ 0 h 376096"/>
                <a:gd name="connsiteX1" fmla="*/ 385745 w 4009747"/>
                <a:gd name="connsiteY1" fmla="*/ 0 h 376096"/>
                <a:gd name="connsiteX2" fmla="*/ 385745 w 4009747"/>
                <a:gd name="connsiteY2" fmla="*/ 35109 h 376096"/>
                <a:gd name="connsiteX3" fmla="*/ 4009747 w 4009747"/>
                <a:gd name="connsiteY3" fmla="*/ 35109 h 376096"/>
                <a:gd name="connsiteX4" fmla="*/ 4009747 w 4009747"/>
                <a:gd name="connsiteY4" fmla="*/ 258805 h 376096"/>
                <a:gd name="connsiteX5" fmla="*/ 385745 w 4009747"/>
                <a:gd name="connsiteY5" fmla="*/ 258805 h 376096"/>
                <a:gd name="connsiteX6" fmla="*/ 385745 w 4009747"/>
                <a:gd name="connsiteY6" fmla="*/ 376096 h 376096"/>
                <a:gd name="connsiteX7" fmla="*/ 0 w 4009747"/>
                <a:gd name="connsiteY7" fmla="*/ 376096 h 376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09747" h="376096">
                  <a:moveTo>
                    <a:pt x="0" y="0"/>
                  </a:moveTo>
                  <a:lnTo>
                    <a:pt x="385745" y="0"/>
                  </a:lnTo>
                  <a:lnTo>
                    <a:pt x="385745" y="35109"/>
                  </a:lnTo>
                  <a:lnTo>
                    <a:pt x="4009747" y="35109"/>
                  </a:lnTo>
                  <a:lnTo>
                    <a:pt x="4009747" y="258805"/>
                  </a:lnTo>
                  <a:lnTo>
                    <a:pt x="385745" y="258805"/>
                  </a:lnTo>
                  <a:lnTo>
                    <a:pt x="385745" y="376096"/>
                  </a:lnTo>
                  <a:lnTo>
                    <a:pt x="0" y="376096"/>
                  </a:lnTo>
                  <a:close/>
                </a:path>
              </a:pathLst>
            </a:custGeom>
            <a:solidFill>
              <a:schemeClr val="tx2"/>
            </a:solidFill>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endParaRPr lang="en-US"/>
            </a:p>
          </p:txBody>
        </p:sp>
        <p:grpSp>
          <p:nvGrpSpPr>
            <p:cNvPr id="964" name="Group 963">
              <a:extLst>
                <a:ext uri="{FF2B5EF4-FFF2-40B4-BE49-F238E27FC236}">
                  <a16:creationId xmlns:a16="http://schemas.microsoft.com/office/drawing/2014/main" id="{2E375744-A2DC-470F-A8F8-43AB552FAA70}"/>
                </a:ext>
              </a:extLst>
            </p:cNvPr>
            <p:cNvGrpSpPr/>
            <p:nvPr/>
          </p:nvGrpSpPr>
          <p:grpSpPr>
            <a:xfrm>
              <a:off x="2930480" y="1355213"/>
              <a:ext cx="1326524" cy="629684"/>
              <a:chOff x="5132427" y="1081212"/>
              <a:chExt cx="1326524" cy="629684"/>
            </a:xfrm>
          </p:grpSpPr>
          <p:sp>
            <p:nvSpPr>
              <p:cNvPr id="965" name="Rectangle: Rounded Corners 964">
                <a:extLst>
                  <a:ext uri="{FF2B5EF4-FFF2-40B4-BE49-F238E27FC236}">
                    <a16:creationId xmlns:a16="http://schemas.microsoft.com/office/drawing/2014/main" id="{50AD9301-FC84-437F-8FCC-5AE7EDCDE7A6}"/>
                  </a:ext>
                </a:extLst>
              </p:cNvPr>
              <p:cNvSpPr/>
              <p:nvPr/>
            </p:nvSpPr>
            <p:spPr>
              <a:xfrm>
                <a:off x="5132427" y="1446767"/>
                <a:ext cx="1326524" cy="26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6" name="Flowchart: Stored Data 965">
                <a:extLst>
                  <a:ext uri="{FF2B5EF4-FFF2-40B4-BE49-F238E27FC236}">
                    <a16:creationId xmlns:a16="http://schemas.microsoft.com/office/drawing/2014/main" id="{7AD363E0-2A9A-4FC8-896C-D6362D3DA38A}"/>
                  </a:ext>
                </a:extLst>
              </p:cNvPr>
              <p:cNvSpPr/>
              <p:nvPr/>
            </p:nvSpPr>
            <p:spPr>
              <a:xfrm rot="5400000">
                <a:off x="5529526" y="684113"/>
                <a:ext cx="532326" cy="1326524"/>
              </a:xfrm>
              <a:prstGeom prst="flowChartOnlineStorage">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67" name="Rectangle 966">
                <a:extLst>
                  <a:ext uri="{FF2B5EF4-FFF2-40B4-BE49-F238E27FC236}">
                    <a16:creationId xmlns:a16="http://schemas.microsoft.com/office/drawing/2014/main" id="{1EABB26B-F463-4AF6-BDB7-B0261ED7E1BA}"/>
                  </a:ext>
                </a:extLst>
              </p:cNvPr>
              <p:cNvSpPr/>
              <p:nvPr/>
            </p:nvSpPr>
            <p:spPr>
              <a:xfrm>
                <a:off x="5750897" y="1357681"/>
                <a:ext cx="90311" cy="168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68" name="Rectangle 967">
                <a:extLst>
                  <a:ext uri="{FF2B5EF4-FFF2-40B4-BE49-F238E27FC236}">
                    <a16:creationId xmlns:a16="http://schemas.microsoft.com/office/drawing/2014/main" id="{3361AE38-2CF3-4541-AB3E-C4C3D96B1CAF}"/>
                  </a:ext>
                </a:extLst>
              </p:cNvPr>
              <p:cNvSpPr/>
              <p:nvPr/>
            </p:nvSpPr>
            <p:spPr>
              <a:xfrm>
                <a:off x="5754984" y="1441930"/>
                <a:ext cx="80061" cy="101494"/>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9" name="Rectangle 968">
                <a:extLst>
                  <a:ext uri="{FF2B5EF4-FFF2-40B4-BE49-F238E27FC236}">
                    <a16:creationId xmlns:a16="http://schemas.microsoft.com/office/drawing/2014/main" id="{F2ECF7CC-BC49-4BAC-BDD5-C402127D1345}"/>
                  </a:ext>
                </a:extLst>
              </p:cNvPr>
              <p:cNvSpPr/>
              <p:nvPr/>
            </p:nvSpPr>
            <p:spPr>
              <a:xfrm>
                <a:off x="5765182" y="1455039"/>
                <a:ext cx="62305" cy="140476"/>
              </a:xfrm>
              <a:prstGeom prst="rect">
                <a:avLst/>
              </a:prstGeom>
              <a:solidFill>
                <a:schemeClr val="bg2">
                  <a:lumMod val="50000"/>
                </a:schemeClr>
              </a:soli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0" name="Rectangle 969">
                <a:extLst>
                  <a:ext uri="{FF2B5EF4-FFF2-40B4-BE49-F238E27FC236}">
                    <a16:creationId xmlns:a16="http://schemas.microsoft.com/office/drawing/2014/main" id="{48A26B7B-226C-4944-8AD3-9A8D80F2C05C}"/>
                  </a:ext>
                </a:extLst>
              </p:cNvPr>
              <p:cNvSpPr/>
              <p:nvPr/>
            </p:nvSpPr>
            <p:spPr>
              <a:xfrm>
                <a:off x="5774627" y="1374454"/>
                <a:ext cx="45719" cy="9144"/>
              </a:xfrm>
              <a:prstGeom prst="rect">
                <a:avLst/>
              </a:prstGeom>
              <a:solidFill>
                <a:srgbClr val="FFFF00"/>
              </a:solidFill>
              <a:ln w="19050">
                <a:solidFill>
                  <a:srgbClr val="FFFF00"/>
                </a:solid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grpSp>
      </p:grpSp>
      <p:grpSp>
        <p:nvGrpSpPr>
          <p:cNvPr id="971" name="Group 970">
            <a:extLst>
              <a:ext uri="{FF2B5EF4-FFF2-40B4-BE49-F238E27FC236}">
                <a16:creationId xmlns:a16="http://schemas.microsoft.com/office/drawing/2014/main" id="{987DAE87-D14E-4DEE-867B-BB7B06583189}"/>
              </a:ext>
            </a:extLst>
          </p:cNvPr>
          <p:cNvGrpSpPr/>
          <p:nvPr/>
        </p:nvGrpSpPr>
        <p:grpSpPr>
          <a:xfrm rot="5400000">
            <a:off x="27842187" y="14892793"/>
            <a:ext cx="1032690" cy="1360183"/>
            <a:chOff x="9860053" y="3904739"/>
            <a:chExt cx="1203131" cy="1338066"/>
          </a:xfrm>
        </p:grpSpPr>
        <p:sp>
          <p:nvSpPr>
            <p:cNvPr id="972" name="Rectangle 971">
              <a:extLst>
                <a:ext uri="{FF2B5EF4-FFF2-40B4-BE49-F238E27FC236}">
                  <a16:creationId xmlns:a16="http://schemas.microsoft.com/office/drawing/2014/main" id="{741D0166-9A39-496C-9775-2F516998E49F}"/>
                </a:ext>
              </a:extLst>
            </p:cNvPr>
            <p:cNvSpPr/>
            <p:nvPr/>
          </p:nvSpPr>
          <p:spPr>
            <a:xfrm rot="5400000">
              <a:off x="10584904" y="4184043"/>
              <a:ext cx="291615" cy="664944"/>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73" name="Freeform: Shape 972">
              <a:extLst>
                <a:ext uri="{FF2B5EF4-FFF2-40B4-BE49-F238E27FC236}">
                  <a16:creationId xmlns:a16="http://schemas.microsoft.com/office/drawing/2014/main" id="{0583D0E0-9BE6-48DE-AD08-A1BDA13CB80C}"/>
                </a:ext>
              </a:extLst>
            </p:cNvPr>
            <p:cNvSpPr/>
            <p:nvPr/>
          </p:nvSpPr>
          <p:spPr>
            <a:xfrm rot="1800000" flipH="1">
              <a:off x="9860053" y="3904739"/>
              <a:ext cx="361106" cy="1091652"/>
            </a:xfrm>
            <a:custGeom>
              <a:avLst/>
              <a:gdLst>
                <a:gd name="connsiteX0" fmla="*/ 303755 w 876656"/>
                <a:gd name="connsiteY0" fmla="*/ 0 h 1392866"/>
                <a:gd name="connsiteX1" fmla="*/ 876656 w 876656"/>
                <a:gd name="connsiteY1" fmla="*/ 696433 h 1392866"/>
                <a:gd name="connsiteX2" fmla="*/ 303755 w 876656"/>
                <a:gd name="connsiteY2" fmla="*/ 1392866 h 1392866"/>
                <a:gd name="connsiteX3" fmla="*/ 80757 w 876656"/>
                <a:gd name="connsiteY3" fmla="*/ 1338137 h 1392866"/>
                <a:gd name="connsiteX4" fmla="*/ 0 w 876656"/>
                <a:gd name="connsiteY4" fmla="*/ 1284852 h 1392866"/>
                <a:gd name="connsiteX5" fmla="*/ 0 w 876656"/>
                <a:gd name="connsiteY5" fmla="*/ 108014 h 1392866"/>
                <a:gd name="connsiteX6" fmla="*/ 80757 w 876656"/>
                <a:gd name="connsiteY6" fmla="*/ 54729 h 1392866"/>
                <a:gd name="connsiteX7" fmla="*/ 303755 w 876656"/>
                <a:gd name="connsiteY7" fmla="*/ 0 h 1392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656" h="1392866">
                  <a:moveTo>
                    <a:pt x="303755" y="0"/>
                  </a:moveTo>
                  <a:cubicBezTo>
                    <a:pt x="620159" y="0"/>
                    <a:pt x="876656" y="311804"/>
                    <a:pt x="876656" y="696433"/>
                  </a:cubicBezTo>
                  <a:cubicBezTo>
                    <a:pt x="876656" y="1081062"/>
                    <a:pt x="620159" y="1392866"/>
                    <a:pt x="303755" y="1392866"/>
                  </a:cubicBezTo>
                  <a:cubicBezTo>
                    <a:pt x="224654" y="1392866"/>
                    <a:pt x="149297" y="1373378"/>
                    <a:pt x="80757" y="1338137"/>
                  </a:cubicBezTo>
                  <a:lnTo>
                    <a:pt x="0" y="1284852"/>
                  </a:lnTo>
                  <a:lnTo>
                    <a:pt x="0" y="108014"/>
                  </a:lnTo>
                  <a:lnTo>
                    <a:pt x="80757" y="54729"/>
                  </a:lnTo>
                  <a:cubicBezTo>
                    <a:pt x="149297" y="19488"/>
                    <a:pt x="224654" y="0"/>
                    <a:pt x="303755" y="0"/>
                  </a:cubicBezTo>
                  <a:close/>
                </a:path>
              </a:pathLst>
            </a:custGeom>
            <a:ln w="38100"/>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endParaRPr lang="en-US"/>
            </a:p>
          </p:txBody>
        </p:sp>
        <p:sp>
          <p:nvSpPr>
            <p:cNvPr id="974" name="Rectangle 973">
              <a:extLst>
                <a:ext uri="{FF2B5EF4-FFF2-40B4-BE49-F238E27FC236}">
                  <a16:creationId xmlns:a16="http://schemas.microsoft.com/office/drawing/2014/main" id="{7D3A3F79-64AD-41AD-A2DB-B174EF341CEF}"/>
                </a:ext>
              </a:extLst>
            </p:cNvPr>
            <p:cNvSpPr/>
            <p:nvPr/>
          </p:nvSpPr>
          <p:spPr>
            <a:xfrm rot="1800000" flipH="1">
              <a:off x="10188901" y="3976589"/>
              <a:ext cx="236204" cy="1266216"/>
            </a:xfrm>
            <a:prstGeom prst="rect">
              <a:avLst/>
            </a:prstGeom>
            <a:solidFill>
              <a:schemeClr val="tx2"/>
            </a:solidFill>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pic>
        <p:nvPicPr>
          <p:cNvPr id="887" name="Picture 886" descr="A picture containing electronics, battery, adapter&#10;&#10;Description automatically generated">
            <a:extLst>
              <a:ext uri="{FF2B5EF4-FFF2-40B4-BE49-F238E27FC236}">
                <a16:creationId xmlns:a16="http://schemas.microsoft.com/office/drawing/2014/main" id="{153367E5-FF36-45DD-A5B8-97E3A021C97F}"/>
              </a:ext>
            </a:extLst>
          </p:cNvPr>
          <p:cNvPicPr>
            <a:picLocks noChangeAspect="1"/>
          </p:cNvPicPr>
          <p:nvPr/>
        </p:nvPicPr>
        <p:blipFill>
          <a:blip r:embed="rId15">
            <a:extLst>
              <a:ext uri="{BEBA8EAE-BF5A-486C-A8C5-ECC9F3942E4B}">
                <a14:imgProps xmlns:a14="http://schemas.microsoft.com/office/drawing/2010/main">
                  <a14:imgLayer r:embed="rId16">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5587248" y="8175910"/>
            <a:ext cx="2454446" cy="2454446"/>
          </a:xfrm>
          <a:prstGeom prst="rect">
            <a:avLst/>
          </a:prstGeom>
        </p:spPr>
      </p:pic>
      <p:grpSp>
        <p:nvGrpSpPr>
          <p:cNvPr id="43" name="Group 42">
            <a:extLst>
              <a:ext uri="{FF2B5EF4-FFF2-40B4-BE49-F238E27FC236}">
                <a16:creationId xmlns:a16="http://schemas.microsoft.com/office/drawing/2014/main" id="{61491055-C207-4401-AF7E-0AF0A57478E7}"/>
              </a:ext>
            </a:extLst>
          </p:cNvPr>
          <p:cNvGrpSpPr/>
          <p:nvPr/>
        </p:nvGrpSpPr>
        <p:grpSpPr>
          <a:xfrm>
            <a:off x="30153734" y="14419647"/>
            <a:ext cx="1726801" cy="1683298"/>
            <a:chOff x="29310333" y="13585479"/>
            <a:chExt cx="2470278" cy="2295310"/>
          </a:xfrm>
        </p:grpSpPr>
        <p:sp>
          <p:nvSpPr>
            <p:cNvPr id="975" name="Freeform: Shape 974">
              <a:extLst>
                <a:ext uri="{FF2B5EF4-FFF2-40B4-BE49-F238E27FC236}">
                  <a16:creationId xmlns:a16="http://schemas.microsoft.com/office/drawing/2014/main" id="{35C0D78C-1A59-4C68-BEC9-468920A19B39}"/>
                </a:ext>
              </a:extLst>
            </p:cNvPr>
            <p:cNvSpPr/>
            <p:nvPr/>
          </p:nvSpPr>
          <p:spPr>
            <a:xfrm rot="1748203" flipH="1">
              <a:off x="29310333" y="13585479"/>
              <a:ext cx="1708578" cy="1260520"/>
            </a:xfrm>
            <a:custGeom>
              <a:avLst/>
              <a:gdLst>
                <a:gd name="connsiteX0" fmla="*/ 1695546 w 1708578"/>
                <a:gd name="connsiteY0" fmla="*/ 744870 h 1260520"/>
                <a:gd name="connsiteX1" fmla="*/ 359294 w 1708578"/>
                <a:gd name="connsiteY1" fmla="*/ 0 h 1260520"/>
                <a:gd name="connsiteX2" fmla="*/ 239312 w 1708578"/>
                <a:gd name="connsiteY2" fmla="*/ 215240 h 1260520"/>
                <a:gd name="connsiteX3" fmla="*/ 0 w 1708578"/>
                <a:gd name="connsiteY3" fmla="*/ 215240 h 1260520"/>
                <a:gd name="connsiteX4" fmla="*/ 0 w 1708578"/>
                <a:gd name="connsiteY4" fmla="*/ 391832 h 1260520"/>
                <a:gd name="connsiteX5" fmla="*/ 419533 w 1708578"/>
                <a:gd name="connsiteY5" fmla="*/ 391832 h 1260520"/>
                <a:gd name="connsiteX6" fmla="*/ 419533 w 1708578"/>
                <a:gd name="connsiteY6" fmla="*/ 389982 h 1260520"/>
                <a:gd name="connsiteX7" fmla="*/ 1339329 w 1708578"/>
                <a:gd name="connsiteY7" fmla="*/ 902706 h 1260520"/>
                <a:gd name="connsiteX8" fmla="*/ 1337757 w 1708578"/>
                <a:gd name="connsiteY8" fmla="*/ 903679 h 1260520"/>
                <a:gd name="connsiteX9" fmla="*/ 1558375 w 1708578"/>
                <a:gd name="connsiteY9" fmla="*/ 1260520 h 1260520"/>
                <a:gd name="connsiteX10" fmla="*/ 1708578 w 1708578"/>
                <a:gd name="connsiteY10" fmla="*/ 1167656 h 1260520"/>
                <a:gd name="connsiteX11" fmla="*/ 1577792 w 1708578"/>
                <a:gd name="connsiteY11" fmla="*/ 956115 h 126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08578" h="1260520">
                  <a:moveTo>
                    <a:pt x="1695546" y="744870"/>
                  </a:moveTo>
                  <a:lnTo>
                    <a:pt x="359294" y="0"/>
                  </a:lnTo>
                  <a:lnTo>
                    <a:pt x="239312" y="215240"/>
                  </a:lnTo>
                  <a:lnTo>
                    <a:pt x="0" y="215240"/>
                  </a:lnTo>
                  <a:lnTo>
                    <a:pt x="0" y="391832"/>
                  </a:lnTo>
                  <a:lnTo>
                    <a:pt x="419533" y="391832"/>
                  </a:lnTo>
                  <a:lnTo>
                    <a:pt x="419533" y="389982"/>
                  </a:lnTo>
                  <a:lnTo>
                    <a:pt x="1339329" y="902706"/>
                  </a:lnTo>
                  <a:lnTo>
                    <a:pt x="1337757" y="903679"/>
                  </a:lnTo>
                  <a:lnTo>
                    <a:pt x="1558375" y="1260520"/>
                  </a:lnTo>
                  <a:lnTo>
                    <a:pt x="1708578" y="1167656"/>
                  </a:lnTo>
                  <a:lnTo>
                    <a:pt x="1577792" y="956115"/>
                  </a:lnTo>
                  <a:close/>
                </a:path>
              </a:pathLst>
            </a:custGeom>
            <a:solidFill>
              <a:schemeClr val="tx1">
                <a:lumMod val="50000"/>
                <a:lumOff val="50000"/>
              </a:schemeClr>
            </a:solidFill>
            <a:ln>
              <a:solidFill>
                <a:srgbClr val="000000"/>
              </a:solidFill>
            </a:ln>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endParaRPr lang="en-US"/>
            </a:p>
          </p:txBody>
        </p:sp>
        <p:grpSp>
          <p:nvGrpSpPr>
            <p:cNvPr id="976" name="Group 975">
              <a:extLst>
                <a:ext uri="{FF2B5EF4-FFF2-40B4-BE49-F238E27FC236}">
                  <a16:creationId xmlns:a16="http://schemas.microsoft.com/office/drawing/2014/main" id="{7DCF29F5-EA79-40F1-8F4E-90A9FD758C63}"/>
                </a:ext>
              </a:extLst>
            </p:cNvPr>
            <p:cNvGrpSpPr/>
            <p:nvPr/>
          </p:nvGrpSpPr>
          <p:grpSpPr>
            <a:xfrm flipH="1">
              <a:off x="30209137" y="14115679"/>
              <a:ext cx="1571474" cy="1765110"/>
              <a:chOff x="6845419" y="2072325"/>
              <a:chExt cx="1571474" cy="1765110"/>
            </a:xfrm>
          </p:grpSpPr>
          <p:sp>
            <p:nvSpPr>
              <p:cNvPr id="977" name="Freeform: Shape 976">
                <a:extLst>
                  <a:ext uri="{FF2B5EF4-FFF2-40B4-BE49-F238E27FC236}">
                    <a16:creationId xmlns:a16="http://schemas.microsoft.com/office/drawing/2014/main" id="{84BA5313-C210-4CA6-8A4E-51953E2C3DC0}"/>
                  </a:ext>
                </a:extLst>
              </p:cNvPr>
              <p:cNvSpPr/>
              <p:nvPr/>
            </p:nvSpPr>
            <p:spPr>
              <a:xfrm>
                <a:off x="6845419" y="2233564"/>
                <a:ext cx="780738" cy="1603871"/>
              </a:xfrm>
              <a:custGeom>
                <a:avLst/>
                <a:gdLst>
                  <a:gd name="connsiteX0" fmla="*/ 697708 w 780738"/>
                  <a:gd name="connsiteY0" fmla="*/ 0 h 1603871"/>
                  <a:gd name="connsiteX1" fmla="*/ 755906 w 780738"/>
                  <a:gd name="connsiteY1" fmla="*/ 3945 h 1603871"/>
                  <a:gd name="connsiteX2" fmla="*/ 780738 w 780738"/>
                  <a:gd name="connsiteY2" fmla="*/ 69338 h 1603871"/>
                  <a:gd name="connsiteX3" fmla="*/ 717102 w 780738"/>
                  <a:gd name="connsiteY3" fmla="*/ 97734 h 1603871"/>
                  <a:gd name="connsiteX4" fmla="*/ 195260 w 780738"/>
                  <a:gd name="connsiteY4" fmla="*/ 1361777 h 1603871"/>
                  <a:gd name="connsiteX5" fmla="*/ 208780 w 780738"/>
                  <a:gd name="connsiteY5" fmla="*/ 1603871 h 1603871"/>
                  <a:gd name="connsiteX6" fmla="*/ 204354 w 780738"/>
                  <a:gd name="connsiteY6" fmla="*/ 1598970 h 1603871"/>
                  <a:gd name="connsiteX7" fmla="*/ 0 w 780738"/>
                  <a:gd name="connsiteY7" fmla="*/ 936655 h 1603871"/>
                  <a:gd name="connsiteX8" fmla="*/ 697708 w 780738"/>
                  <a:gd name="connsiteY8" fmla="*/ 0 h 1603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0738" h="1603871">
                    <a:moveTo>
                      <a:pt x="697708" y="0"/>
                    </a:moveTo>
                    <a:lnTo>
                      <a:pt x="755906" y="3945"/>
                    </a:lnTo>
                    <a:lnTo>
                      <a:pt x="780738" y="69338"/>
                    </a:lnTo>
                    <a:lnTo>
                      <a:pt x="717102" y="97734"/>
                    </a:lnTo>
                    <a:cubicBezTo>
                      <a:pt x="415327" y="259787"/>
                      <a:pt x="195260" y="764390"/>
                      <a:pt x="195260" y="1361777"/>
                    </a:cubicBezTo>
                    <a:lnTo>
                      <a:pt x="208780" y="1603871"/>
                    </a:lnTo>
                    <a:lnTo>
                      <a:pt x="204354" y="1598970"/>
                    </a:lnTo>
                    <a:cubicBezTo>
                      <a:pt x="78094" y="1429468"/>
                      <a:pt x="0" y="1195305"/>
                      <a:pt x="0" y="936655"/>
                    </a:cubicBezTo>
                    <a:cubicBezTo>
                      <a:pt x="0" y="419355"/>
                      <a:pt x="312375" y="0"/>
                      <a:pt x="697708"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78" name="Trapezoid 977">
                <a:extLst>
                  <a:ext uri="{FF2B5EF4-FFF2-40B4-BE49-F238E27FC236}">
                    <a16:creationId xmlns:a16="http://schemas.microsoft.com/office/drawing/2014/main" id="{F581028F-F5A3-4F02-94A2-6D9CA32E0225}"/>
                  </a:ext>
                </a:extLst>
              </p:cNvPr>
              <p:cNvSpPr/>
              <p:nvPr/>
            </p:nvSpPr>
            <p:spPr>
              <a:xfrm rot="7747752" flipH="1">
                <a:off x="7199691" y="2407131"/>
                <a:ext cx="589598" cy="236663"/>
              </a:xfrm>
              <a:prstGeom prst="trapezoid">
                <a:avLst>
                  <a:gd name="adj" fmla="val 55435"/>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79" name="Trapezoid 978">
                <a:extLst>
                  <a:ext uri="{FF2B5EF4-FFF2-40B4-BE49-F238E27FC236}">
                    <a16:creationId xmlns:a16="http://schemas.microsoft.com/office/drawing/2014/main" id="{6E5642EA-B211-4488-AE85-D6A0B5AB8F27}"/>
                  </a:ext>
                </a:extLst>
              </p:cNvPr>
              <p:cNvSpPr/>
              <p:nvPr/>
            </p:nvSpPr>
            <p:spPr>
              <a:xfrm rot="6337959" flipH="1">
                <a:off x="6958825" y="2874684"/>
                <a:ext cx="589598" cy="236663"/>
              </a:xfrm>
              <a:prstGeom prst="trapezoid">
                <a:avLst>
                  <a:gd name="adj" fmla="val 55435"/>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80" name="Trapezoid 979">
                <a:extLst>
                  <a:ext uri="{FF2B5EF4-FFF2-40B4-BE49-F238E27FC236}">
                    <a16:creationId xmlns:a16="http://schemas.microsoft.com/office/drawing/2014/main" id="{0C52BACB-8D39-4D78-925D-FCA78D81DA6B}"/>
                  </a:ext>
                </a:extLst>
              </p:cNvPr>
              <p:cNvSpPr/>
              <p:nvPr/>
            </p:nvSpPr>
            <p:spPr>
              <a:xfrm rot="5400000" flipH="1">
                <a:off x="6888273" y="3424303"/>
                <a:ext cx="589598" cy="236663"/>
              </a:xfrm>
              <a:prstGeom prst="trapezoid">
                <a:avLst>
                  <a:gd name="adj" fmla="val 55435"/>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981" name="Straight Connector 980">
                <a:extLst>
                  <a:ext uri="{FF2B5EF4-FFF2-40B4-BE49-F238E27FC236}">
                    <a16:creationId xmlns:a16="http://schemas.microsoft.com/office/drawing/2014/main" id="{D4DCE495-72C5-41BC-A489-D7550EBCE408}"/>
                  </a:ext>
                </a:extLst>
              </p:cNvPr>
              <p:cNvCxnSpPr>
                <a:stCxn id="978" idx="1"/>
                <a:endCxn id="979" idx="3"/>
              </p:cNvCxnSpPr>
              <p:nvPr/>
            </p:nvCxnSpPr>
            <p:spPr>
              <a:xfrm flipH="1">
                <a:off x="7315475" y="2703318"/>
                <a:ext cx="34165" cy="68906"/>
              </a:xfrm>
              <a:prstGeom prst="line">
                <a:avLst/>
              </a:prstGeom>
              <a:ln w="28575"/>
            </p:spPr>
            <p:style>
              <a:lnRef idx="3">
                <a:schemeClr val="dk1"/>
              </a:lnRef>
              <a:fillRef idx="0">
                <a:schemeClr val="dk1"/>
              </a:fillRef>
              <a:effectRef idx="2">
                <a:schemeClr val="dk1"/>
              </a:effectRef>
              <a:fontRef idx="minor">
                <a:schemeClr val="tx1"/>
              </a:fontRef>
            </p:style>
          </p:cxnSp>
          <p:cxnSp>
            <p:nvCxnSpPr>
              <p:cNvPr id="982" name="Straight Connector 981">
                <a:extLst>
                  <a:ext uri="{FF2B5EF4-FFF2-40B4-BE49-F238E27FC236}">
                    <a16:creationId xmlns:a16="http://schemas.microsoft.com/office/drawing/2014/main" id="{C2E384D8-E7FE-465F-8B83-53A0874449DC}"/>
                  </a:ext>
                </a:extLst>
              </p:cNvPr>
              <p:cNvCxnSpPr>
                <a:stCxn id="979" idx="1"/>
                <a:endCxn id="980" idx="3"/>
              </p:cNvCxnSpPr>
              <p:nvPr/>
            </p:nvCxnSpPr>
            <p:spPr>
              <a:xfrm flipH="1">
                <a:off x="7183069" y="3213811"/>
                <a:ext cx="8703" cy="99550"/>
              </a:xfrm>
              <a:prstGeom prst="line">
                <a:avLst/>
              </a:prstGeom>
              <a:ln w="28575"/>
            </p:spPr>
            <p:style>
              <a:lnRef idx="3">
                <a:schemeClr val="dk1"/>
              </a:lnRef>
              <a:fillRef idx="0">
                <a:schemeClr val="dk1"/>
              </a:fillRef>
              <a:effectRef idx="2">
                <a:schemeClr val="dk1"/>
              </a:effectRef>
              <a:fontRef idx="minor">
                <a:schemeClr val="tx1"/>
              </a:fontRef>
            </p:style>
          </p:cxnSp>
          <p:cxnSp>
            <p:nvCxnSpPr>
              <p:cNvPr id="983" name="Straight Connector 982">
                <a:extLst>
                  <a:ext uri="{FF2B5EF4-FFF2-40B4-BE49-F238E27FC236}">
                    <a16:creationId xmlns:a16="http://schemas.microsoft.com/office/drawing/2014/main" id="{3A880218-0E07-4076-AA99-35DDD063D0D8}"/>
                  </a:ext>
                </a:extLst>
              </p:cNvPr>
              <p:cNvCxnSpPr>
                <a:cxnSpLocks/>
                <a:endCxn id="978" idx="3"/>
              </p:cNvCxnSpPr>
              <p:nvPr/>
            </p:nvCxnSpPr>
            <p:spPr>
              <a:xfrm flipH="1">
                <a:off x="7639132" y="2072325"/>
                <a:ext cx="777761" cy="275339"/>
              </a:xfrm>
              <a:prstGeom prst="line">
                <a:avLst/>
              </a:prstGeom>
              <a:ln w="28575"/>
            </p:spPr>
            <p:style>
              <a:lnRef idx="1">
                <a:schemeClr val="dk1"/>
              </a:lnRef>
              <a:fillRef idx="0">
                <a:schemeClr val="dk1"/>
              </a:fillRef>
              <a:effectRef idx="0">
                <a:schemeClr val="dk1"/>
              </a:effectRef>
              <a:fontRef idx="minor">
                <a:schemeClr val="tx1"/>
              </a:fontRef>
            </p:style>
          </p:cxnSp>
        </p:grpSp>
      </p:grpSp>
      <p:pic>
        <p:nvPicPr>
          <p:cNvPr id="46" name="Picture 45">
            <a:extLst>
              <a:ext uri="{FF2B5EF4-FFF2-40B4-BE49-F238E27FC236}">
                <a16:creationId xmlns:a16="http://schemas.microsoft.com/office/drawing/2014/main" id="{CCC515BC-2BDC-481D-90B7-A8EFD040E505}"/>
              </a:ext>
            </a:extLst>
          </p:cNvPr>
          <p:cNvPicPr>
            <a:picLocks noChangeAspect="1"/>
          </p:cNvPicPr>
          <p:nvPr/>
        </p:nvPicPr>
        <p:blipFill>
          <a:blip r:embed="rId17">
            <a:clrChange>
              <a:clrFrom>
                <a:srgbClr val="E8EAED"/>
              </a:clrFrom>
              <a:clrTo>
                <a:srgbClr val="E8EAED">
                  <a:alpha val="0"/>
                </a:srgbClr>
              </a:clrTo>
            </a:clrChange>
          </a:blip>
          <a:stretch>
            <a:fillRect/>
          </a:stretch>
        </p:blipFill>
        <p:spPr>
          <a:xfrm>
            <a:off x="15479522" y="8077544"/>
            <a:ext cx="6889756" cy="5604883"/>
          </a:xfrm>
          <a:prstGeom prst="rect">
            <a:avLst/>
          </a:prstGeom>
        </p:spPr>
      </p:pic>
      <p:pic>
        <p:nvPicPr>
          <p:cNvPr id="48" name="Picture 47">
            <a:extLst>
              <a:ext uri="{FF2B5EF4-FFF2-40B4-BE49-F238E27FC236}">
                <a16:creationId xmlns:a16="http://schemas.microsoft.com/office/drawing/2014/main" id="{FC1EFEC2-8957-45EB-948F-397B3A0B1A65}"/>
              </a:ext>
            </a:extLst>
          </p:cNvPr>
          <p:cNvPicPr>
            <a:picLocks noChangeAspect="1"/>
          </p:cNvPicPr>
          <p:nvPr/>
        </p:nvPicPr>
        <p:blipFill>
          <a:blip r:embed="rId18">
            <a:clrChange>
              <a:clrFrom>
                <a:srgbClr val="E8EAED"/>
              </a:clrFrom>
              <a:clrTo>
                <a:srgbClr val="E8EAED">
                  <a:alpha val="0"/>
                </a:srgbClr>
              </a:clrTo>
            </a:clrChange>
          </a:blip>
          <a:stretch>
            <a:fillRect/>
          </a:stretch>
        </p:blipFill>
        <p:spPr>
          <a:xfrm>
            <a:off x="9890925" y="12249547"/>
            <a:ext cx="5277587" cy="3715268"/>
          </a:xfrm>
          <a:prstGeom prst="rect">
            <a:avLst/>
          </a:prstGeom>
        </p:spPr>
      </p:pic>
      <p:grpSp>
        <p:nvGrpSpPr>
          <p:cNvPr id="906" name="Group 905">
            <a:extLst>
              <a:ext uri="{FF2B5EF4-FFF2-40B4-BE49-F238E27FC236}">
                <a16:creationId xmlns:a16="http://schemas.microsoft.com/office/drawing/2014/main" id="{BF20626E-CA49-4C4C-9F9A-C33CFE5A3725}"/>
              </a:ext>
            </a:extLst>
          </p:cNvPr>
          <p:cNvGrpSpPr/>
          <p:nvPr/>
        </p:nvGrpSpPr>
        <p:grpSpPr>
          <a:xfrm>
            <a:off x="29694601" y="14815221"/>
            <a:ext cx="1073192" cy="1231476"/>
            <a:chOff x="6845419" y="2076970"/>
            <a:chExt cx="1534187" cy="1760465"/>
          </a:xfrm>
        </p:grpSpPr>
        <p:sp>
          <p:nvSpPr>
            <p:cNvPr id="907" name="Freeform: Shape 906">
              <a:extLst>
                <a:ext uri="{FF2B5EF4-FFF2-40B4-BE49-F238E27FC236}">
                  <a16:creationId xmlns:a16="http://schemas.microsoft.com/office/drawing/2014/main" id="{DB48F273-3CAE-4C27-91E8-A9DB829EA23F}"/>
                </a:ext>
              </a:extLst>
            </p:cNvPr>
            <p:cNvSpPr/>
            <p:nvPr/>
          </p:nvSpPr>
          <p:spPr>
            <a:xfrm>
              <a:off x="6845419" y="2233564"/>
              <a:ext cx="780738" cy="1603871"/>
            </a:xfrm>
            <a:custGeom>
              <a:avLst/>
              <a:gdLst>
                <a:gd name="connsiteX0" fmla="*/ 697708 w 780738"/>
                <a:gd name="connsiteY0" fmla="*/ 0 h 1603871"/>
                <a:gd name="connsiteX1" fmla="*/ 755906 w 780738"/>
                <a:gd name="connsiteY1" fmla="*/ 3945 h 1603871"/>
                <a:gd name="connsiteX2" fmla="*/ 780738 w 780738"/>
                <a:gd name="connsiteY2" fmla="*/ 69338 h 1603871"/>
                <a:gd name="connsiteX3" fmla="*/ 717102 w 780738"/>
                <a:gd name="connsiteY3" fmla="*/ 97734 h 1603871"/>
                <a:gd name="connsiteX4" fmla="*/ 195260 w 780738"/>
                <a:gd name="connsiteY4" fmla="*/ 1361777 h 1603871"/>
                <a:gd name="connsiteX5" fmla="*/ 208780 w 780738"/>
                <a:gd name="connsiteY5" fmla="*/ 1603871 h 1603871"/>
                <a:gd name="connsiteX6" fmla="*/ 204354 w 780738"/>
                <a:gd name="connsiteY6" fmla="*/ 1598970 h 1603871"/>
                <a:gd name="connsiteX7" fmla="*/ 0 w 780738"/>
                <a:gd name="connsiteY7" fmla="*/ 936655 h 1603871"/>
                <a:gd name="connsiteX8" fmla="*/ 697708 w 780738"/>
                <a:gd name="connsiteY8" fmla="*/ 0 h 1603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0738" h="1603871">
                  <a:moveTo>
                    <a:pt x="697708" y="0"/>
                  </a:moveTo>
                  <a:lnTo>
                    <a:pt x="755906" y="3945"/>
                  </a:lnTo>
                  <a:lnTo>
                    <a:pt x="780738" y="69338"/>
                  </a:lnTo>
                  <a:lnTo>
                    <a:pt x="717102" y="97734"/>
                  </a:lnTo>
                  <a:cubicBezTo>
                    <a:pt x="415327" y="259787"/>
                    <a:pt x="195260" y="764390"/>
                    <a:pt x="195260" y="1361777"/>
                  </a:cubicBezTo>
                  <a:lnTo>
                    <a:pt x="208780" y="1603871"/>
                  </a:lnTo>
                  <a:lnTo>
                    <a:pt x="204354" y="1598970"/>
                  </a:lnTo>
                  <a:cubicBezTo>
                    <a:pt x="78094" y="1429468"/>
                    <a:pt x="0" y="1195305"/>
                    <a:pt x="0" y="936655"/>
                  </a:cubicBezTo>
                  <a:cubicBezTo>
                    <a:pt x="0" y="419355"/>
                    <a:pt x="312375" y="0"/>
                    <a:pt x="697708"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08" name="Trapezoid 907">
              <a:extLst>
                <a:ext uri="{FF2B5EF4-FFF2-40B4-BE49-F238E27FC236}">
                  <a16:creationId xmlns:a16="http://schemas.microsoft.com/office/drawing/2014/main" id="{C3732966-EE98-4045-BF65-144199572B72}"/>
                </a:ext>
              </a:extLst>
            </p:cNvPr>
            <p:cNvSpPr/>
            <p:nvPr/>
          </p:nvSpPr>
          <p:spPr>
            <a:xfrm rot="7747752" flipH="1">
              <a:off x="7199691" y="2407132"/>
              <a:ext cx="589598" cy="236663"/>
            </a:xfrm>
            <a:prstGeom prst="trapezoid">
              <a:avLst>
                <a:gd name="adj" fmla="val 55435"/>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09" name="Trapezoid 908">
              <a:extLst>
                <a:ext uri="{FF2B5EF4-FFF2-40B4-BE49-F238E27FC236}">
                  <a16:creationId xmlns:a16="http://schemas.microsoft.com/office/drawing/2014/main" id="{00D7AFBC-8E70-4147-B64B-3A2856C4A6AF}"/>
                </a:ext>
              </a:extLst>
            </p:cNvPr>
            <p:cNvSpPr/>
            <p:nvPr/>
          </p:nvSpPr>
          <p:spPr>
            <a:xfrm rot="6337959" flipH="1">
              <a:off x="6958825" y="2874685"/>
              <a:ext cx="589598" cy="236663"/>
            </a:xfrm>
            <a:prstGeom prst="trapezoid">
              <a:avLst>
                <a:gd name="adj" fmla="val 55435"/>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0" name="Trapezoid 909">
              <a:extLst>
                <a:ext uri="{FF2B5EF4-FFF2-40B4-BE49-F238E27FC236}">
                  <a16:creationId xmlns:a16="http://schemas.microsoft.com/office/drawing/2014/main" id="{2FE19AE3-BC25-434C-A0E6-0CF85E49EA92}"/>
                </a:ext>
              </a:extLst>
            </p:cNvPr>
            <p:cNvSpPr/>
            <p:nvPr/>
          </p:nvSpPr>
          <p:spPr>
            <a:xfrm rot="5400000" flipH="1">
              <a:off x="6888270" y="3424304"/>
              <a:ext cx="589598" cy="236663"/>
            </a:xfrm>
            <a:prstGeom prst="trapezoid">
              <a:avLst>
                <a:gd name="adj" fmla="val 55435"/>
              </a:avLst>
            </a:prstGeom>
            <a:solidFill>
              <a:schemeClr val="accent1"/>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911" name="Straight Connector 910">
              <a:extLst>
                <a:ext uri="{FF2B5EF4-FFF2-40B4-BE49-F238E27FC236}">
                  <a16:creationId xmlns:a16="http://schemas.microsoft.com/office/drawing/2014/main" id="{4590AEE7-F938-4F60-92EC-FC66AA108EFE}"/>
                </a:ext>
              </a:extLst>
            </p:cNvPr>
            <p:cNvCxnSpPr>
              <a:stCxn id="908" idx="1"/>
              <a:endCxn id="909" idx="3"/>
            </p:cNvCxnSpPr>
            <p:nvPr/>
          </p:nvCxnSpPr>
          <p:spPr>
            <a:xfrm flipH="1">
              <a:off x="7315475" y="2703318"/>
              <a:ext cx="34165" cy="68906"/>
            </a:xfrm>
            <a:prstGeom prst="line">
              <a:avLst/>
            </a:prstGeom>
            <a:ln w="28575"/>
          </p:spPr>
          <p:style>
            <a:lnRef idx="3">
              <a:schemeClr val="dk1"/>
            </a:lnRef>
            <a:fillRef idx="0">
              <a:schemeClr val="dk1"/>
            </a:fillRef>
            <a:effectRef idx="2">
              <a:schemeClr val="dk1"/>
            </a:effectRef>
            <a:fontRef idx="minor">
              <a:schemeClr val="tx1"/>
            </a:fontRef>
          </p:style>
        </p:cxnSp>
        <p:cxnSp>
          <p:nvCxnSpPr>
            <p:cNvPr id="912" name="Straight Connector 911">
              <a:extLst>
                <a:ext uri="{FF2B5EF4-FFF2-40B4-BE49-F238E27FC236}">
                  <a16:creationId xmlns:a16="http://schemas.microsoft.com/office/drawing/2014/main" id="{C06814FB-C316-446A-BDE7-94050E3C258B}"/>
                </a:ext>
              </a:extLst>
            </p:cNvPr>
            <p:cNvCxnSpPr>
              <a:stCxn id="909" idx="1"/>
              <a:endCxn id="910" idx="3"/>
            </p:cNvCxnSpPr>
            <p:nvPr/>
          </p:nvCxnSpPr>
          <p:spPr>
            <a:xfrm flipH="1">
              <a:off x="7183069" y="3213811"/>
              <a:ext cx="8703" cy="99550"/>
            </a:xfrm>
            <a:prstGeom prst="line">
              <a:avLst/>
            </a:prstGeom>
            <a:ln w="28575"/>
          </p:spPr>
          <p:style>
            <a:lnRef idx="3">
              <a:schemeClr val="dk1"/>
            </a:lnRef>
            <a:fillRef idx="0">
              <a:schemeClr val="dk1"/>
            </a:fillRef>
            <a:effectRef idx="2">
              <a:schemeClr val="dk1"/>
            </a:effectRef>
            <a:fontRef idx="minor">
              <a:schemeClr val="tx1"/>
            </a:fontRef>
          </p:style>
        </p:cxnSp>
        <p:cxnSp>
          <p:nvCxnSpPr>
            <p:cNvPr id="913" name="Straight Connector 912">
              <a:extLst>
                <a:ext uri="{FF2B5EF4-FFF2-40B4-BE49-F238E27FC236}">
                  <a16:creationId xmlns:a16="http://schemas.microsoft.com/office/drawing/2014/main" id="{64EDF22A-5D99-419F-841C-9D6732D9E031}"/>
                </a:ext>
              </a:extLst>
            </p:cNvPr>
            <p:cNvCxnSpPr>
              <a:cxnSpLocks/>
            </p:cNvCxnSpPr>
            <p:nvPr/>
          </p:nvCxnSpPr>
          <p:spPr>
            <a:xfrm flipH="1">
              <a:off x="7618868" y="2076970"/>
              <a:ext cx="760738" cy="249083"/>
            </a:xfrm>
            <a:prstGeom prst="line">
              <a:avLst/>
            </a:prstGeom>
            <a:ln w="28575"/>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412975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2918400" cy="320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rgbClr val="BFBFBF"/>
              </a:solidFill>
            </a:endParaRPr>
          </a:p>
        </p:txBody>
      </p:sp>
      <p:sp>
        <p:nvSpPr>
          <p:cNvPr id="7" name="Text Box 2"/>
          <p:cNvSpPr txBox="1">
            <a:spLocks noChangeArrowheads="1"/>
          </p:cNvSpPr>
          <p:nvPr/>
        </p:nvSpPr>
        <p:spPr bwMode="auto">
          <a:xfrm>
            <a:off x="5095610" y="38166"/>
            <a:ext cx="18114505" cy="2265148"/>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pPr>
            <a:r>
              <a:rPr lang="en-US" sz="7200">
                <a:solidFill>
                  <a:srgbClr val="0D0D0D"/>
                </a:solidFill>
                <a:effectLst/>
                <a:latin typeface="Arial" charset="0"/>
                <a:ea typeface="HelveticaNeueLT Std Lt" charset="0"/>
              </a:rPr>
              <a:t>   Team 502: Material Handling of Ceramics</a:t>
            </a:r>
          </a:p>
        </p:txBody>
      </p:sp>
      <p:sp>
        <p:nvSpPr>
          <p:cNvPr id="9" name="Rectangle 8"/>
          <p:cNvSpPr/>
          <p:nvPr/>
        </p:nvSpPr>
        <p:spPr>
          <a:xfrm>
            <a:off x="5961477" y="1555816"/>
            <a:ext cx="20801456" cy="1085490"/>
          </a:xfrm>
          <a:prstGeom prst="rect">
            <a:avLst/>
          </a:prstGeom>
        </p:spPr>
        <p:txBody>
          <a:bodyPr wrap="square">
            <a:spAutoFit/>
          </a:bodyPr>
          <a:lstStyle/>
          <a:p>
            <a:pPr>
              <a:lnSpc>
                <a:spcPct val="150000"/>
              </a:lnSpc>
              <a:spcAft>
                <a:spcPts val="600"/>
              </a:spcAft>
            </a:pPr>
            <a:r>
              <a:rPr lang="en-US" sz="4800">
                <a:solidFill>
                  <a:srgbClr val="0D0D0D"/>
                </a:solidFill>
                <a:effectLst/>
                <a:latin typeface="Arial" panose="020B0604020202020204" pitchFamily="34" charset="0"/>
                <a:ea typeface="HelveticaNeueLT Std Lt" charset="0"/>
                <a:cs typeface="Arial" panose="020B0604020202020204" pitchFamily="34" charset="0"/>
              </a:rPr>
              <a:t>Makada Browne | Erich Noack | Charles Stubbs | Amelia Veith</a:t>
            </a:r>
          </a:p>
        </p:txBody>
      </p:sp>
      <p:sp>
        <p:nvSpPr>
          <p:cNvPr id="13" name="Text Box 2"/>
          <p:cNvSpPr txBox="1">
            <a:spLocks noChangeArrowheads="1"/>
          </p:cNvSpPr>
          <p:nvPr/>
        </p:nvSpPr>
        <p:spPr bwMode="auto">
          <a:xfrm>
            <a:off x="34674542" y="3845282"/>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It takes an average of 10-15 minutes to print most 24”x 36” posters. If you have used 100% ink coverage, and/or a lot of images, it will take longer to spool and print. We recommend a white background, with no edge-to-edge background images. </a:t>
            </a:r>
          </a:p>
          <a:p>
            <a:pPr marL="0" marR="0" eaLnBrk="0" fontAlgn="base" hangingPunct="0">
              <a:spcBef>
                <a:spcPts val="0"/>
              </a:spcBef>
              <a:spcAft>
                <a:spcPts val="0"/>
              </a:spcAft>
            </a:pP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DESIGN NOTE: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If you are creating a poster from resources other than individual PPT slides, please re-size all images to 100% of the desired placed size before inserting, to prevent raster image processing (RIP) problems. Image resolution should be no bigger than 300dpi; 150dpi is preferred.</a:t>
            </a: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p:txBody>
      </p:sp>
      <p:sp>
        <p:nvSpPr>
          <p:cNvPr id="17" name="Text Box 2"/>
          <p:cNvSpPr txBox="1">
            <a:spLocks noChangeArrowheads="1"/>
          </p:cNvSpPr>
          <p:nvPr/>
        </p:nvSpPr>
        <p:spPr bwMode="auto">
          <a:xfrm>
            <a:off x="34674542" y="9648036"/>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Save your PowerPoint poster file as a PDF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and email both the PowerPoint and the PDF to </a:t>
            </a:r>
            <a:r>
              <a:rPr lang="en-US" sz="2400" err="1">
                <a:solidFill>
                  <a:srgbClr val="000000"/>
                </a:solidFill>
                <a:latin typeface="Times New Roman" panose="02020603050405020304" pitchFamily="18" charset="0"/>
                <a:ea typeface="MS PGothic" charset="-128"/>
                <a:cs typeface="Times New Roman" panose="02020603050405020304" pitchFamily="18" charset="0"/>
              </a:rPr>
              <a:t>Ma</a:t>
            </a:r>
            <a:r>
              <a:rPr lang="en-US" sz="2400" err="1">
                <a:solidFill>
                  <a:srgbClr val="000000"/>
                </a:solidFill>
                <a:effectLst/>
                <a:latin typeface="Times New Roman" panose="02020603050405020304" pitchFamily="18" charset="0"/>
                <a:ea typeface="MS PGothic" charset="-128"/>
                <a:cs typeface="Times New Roman" panose="02020603050405020304" pitchFamily="18" charset="0"/>
              </a:rPr>
              <a:t>rComm</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Staff: </a:t>
            </a:r>
            <a:r>
              <a:rPr lang="en-US" sz="2400" i="1">
                <a:solidFill>
                  <a:srgbClr val="000000"/>
                </a:solidFill>
                <a:latin typeface="Times New Roman" panose="02020603050405020304" pitchFamily="18" charset="0"/>
                <a:ea typeface="MS PGothic" charset="-128"/>
                <a:cs typeface="Times New Roman" panose="02020603050405020304" pitchFamily="18" charset="0"/>
              </a:rPr>
              <a:t>trisha</a:t>
            </a:r>
            <a:r>
              <a:rPr lang="en-US" sz="2400" i="1">
                <a:solidFill>
                  <a:srgbClr val="000000"/>
                </a:solidFill>
                <a:effectLst/>
                <a:latin typeface="Times New Roman" panose="02020603050405020304" pitchFamily="18" charset="0"/>
                <a:ea typeface="MS PGothic" charset="-128"/>
                <a:cs typeface="Times New Roman" panose="02020603050405020304" pitchFamily="18" charset="0"/>
              </a:rPr>
              <a:t>@eng.famu.fsu.edu,  and herring@eng.famu.fsu.edu</a:t>
            </a:r>
          </a:p>
          <a:p>
            <a:pPr marL="0" marR="0" eaLnBrk="0" fontAlgn="base" hangingPunct="0">
              <a:spcBef>
                <a:spcPts val="0"/>
              </a:spcBef>
              <a:spcAft>
                <a:spcPts val="0"/>
              </a:spcAft>
            </a:pPr>
            <a:endParaRPr lang="en-US" sz="2400" i="1">
              <a:solidFill>
                <a:srgbClr val="000000"/>
              </a:solidFill>
              <a:latin typeface="Times New Roman" panose="02020603050405020304" pitchFamily="18" charset="0"/>
              <a:ea typeface="MS PGothic" charset="-128"/>
              <a:cs typeface="Times New Roman" panose="02020603050405020304" pitchFamily="18" charset="0"/>
            </a:endParaRP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Marketing &amp; Communications Print Hours are:</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Tuesday &amp; Wednesday: 2pm-4pm </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Thursday, 11am-3pm</a:t>
            </a:r>
            <a:endParaRPr lang="en-US" sz="2400" b="1">
              <a:solidFill>
                <a:srgbClr val="000000"/>
              </a:solidFill>
              <a:effectLst/>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Unfortunately, we can no longer allow users to bring files to us on USB flash drives due to the prevalence of malicious software. We will give you access to webmail on the PC or Mac desktop so that you can save your file to the hard drive and open to review for cross-platform, font and software version conflicts. </a:t>
            </a:r>
            <a:endParaRPr lang="en-US" sz="2400">
              <a:effectLst/>
              <a:latin typeface="Times New Roman" panose="02020603050405020304" pitchFamily="18" charset="0"/>
              <a:ea typeface="HelveticaNeueLT Std Lt" charset="0"/>
              <a:cs typeface="Times New Roman" panose="02020603050405020304" pitchFamily="18" charset="0"/>
            </a:endParaRPr>
          </a:p>
        </p:txBody>
      </p:sp>
      <p:sp>
        <p:nvSpPr>
          <p:cNvPr id="18" name="Text Box 2"/>
          <p:cNvSpPr txBox="1">
            <a:spLocks noChangeArrowheads="1"/>
          </p:cNvSpPr>
          <p:nvPr/>
        </p:nvSpPr>
        <p:spPr bwMode="auto">
          <a:xfrm>
            <a:off x="34605913" y="16677363"/>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Recommended fonts are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Arial</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for headlines and accent text and </a:t>
            </a:r>
            <a:r>
              <a:rPr lang="en-US" sz="2400" b="1">
                <a:solidFill>
                  <a:srgbClr val="000000"/>
                </a:solidFill>
                <a:latin typeface="Times New Roman" panose="02020603050405020304" pitchFamily="18" charset="0"/>
                <a:ea typeface="MS PGothic" charset="-128"/>
                <a:cs typeface="Times New Roman" panose="02020603050405020304" pitchFamily="18" charset="0"/>
              </a:rPr>
              <a:t>Times New R</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oman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for paragraphs. The serif font,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Times New Roman</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increases readability of large amounts of text.</a:t>
            </a: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120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To create the title of your poster, select the text box tool and click at the top of the poster. Click on the edge of the text box until the dotted margin appears then drag from the corner of text box until it fits from one side of the poster to the other. Type your title text here. Headline font size will be around 72 points. The subhead text box (under the title text box) with its font size around 48 points.</a:t>
            </a:r>
            <a:endParaRPr lang="en-US" sz="2400">
              <a:effectLst/>
              <a:latin typeface="Times New Roman" panose="02020603050405020304" pitchFamily="18" charset="0"/>
              <a:ea typeface="HelveticaNeueLT Std Lt" charset="0"/>
              <a:cs typeface="Times New Roman" panose="02020603050405020304" pitchFamily="18" charset="0"/>
            </a:endParaRPr>
          </a:p>
        </p:txBody>
      </p:sp>
      <p:sp>
        <p:nvSpPr>
          <p:cNvPr id="19" name="Text Box 2"/>
          <p:cNvSpPr txBox="1">
            <a:spLocks noChangeArrowheads="1"/>
          </p:cNvSpPr>
          <p:nvPr/>
        </p:nvSpPr>
        <p:spPr bwMode="auto">
          <a:xfrm>
            <a:off x="648936" y="3951441"/>
            <a:ext cx="7350345" cy="4643919"/>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algn="l" eaLnBrk="0" hangingPunct="0">
              <a:spcBef>
                <a:spcPts val="0"/>
              </a:spcBef>
              <a:spcAft>
                <a:spcPts val="0"/>
              </a:spcAft>
            </a:pPr>
            <a:r>
              <a:rPr lang="en-US" sz="3200" kern="800">
                <a:solidFill>
                  <a:srgbClr val="000000"/>
                </a:solidFill>
                <a:effectLst/>
                <a:latin typeface="Times New Roman" panose="02020603050405020304" pitchFamily="18" charset="0"/>
                <a:ea typeface="MS PGothic" charset="-128"/>
                <a:cs typeface="Times New Roman" panose="02020603050405020304" pitchFamily="18" charset="0"/>
              </a:rPr>
              <a:t>Objective:</a:t>
            </a:r>
          </a:p>
          <a:p>
            <a:pPr marL="0" marR="0" algn="l" eaLnBrk="0" hangingPunct="0">
              <a:spcBef>
                <a:spcPts val="0"/>
              </a:spcBef>
              <a:spcAft>
                <a:spcPts val="0"/>
              </a:spcAft>
            </a:pPr>
            <a:r>
              <a:rPr lang="en-US" sz="3200" kern="800">
                <a:solidFill>
                  <a:srgbClr val="000000"/>
                </a:solidFill>
                <a:latin typeface="Times New Roman" panose="02020603050405020304" pitchFamily="18" charset="0"/>
                <a:ea typeface="MS PGothic" charset="-128"/>
                <a:cs typeface="Times New Roman" panose="02020603050405020304" pitchFamily="18" charset="0"/>
              </a:rPr>
              <a:t>Stop the cracking of ceramics</a:t>
            </a:r>
          </a:p>
          <a:p>
            <a:pPr marL="0" marR="0" algn="l" eaLnBrk="0" hangingPunct="0">
              <a:spcBef>
                <a:spcPts val="0"/>
              </a:spcBef>
              <a:spcAft>
                <a:spcPts val="0"/>
              </a:spcAft>
            </a:pPr>
            <a:r>
              <a:rPr lang="en-US" sz="3200" kern="8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32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endParaRPr lang="en-US" sz="2100">
              <a:effectLst/>
              <a:latin typeface="Times New Roman" panose="02020603050405020304" pitchFamily="18" charset="0"/>
              <a:ea typeface="HelveticaNeueLT Std Lt" charset="0"/>
              <a:cs typeface="Times New Roman" panose="02020603050405020304" pitchFamily="18" charset="0"/>
            </a:endParaRPr>
          </a:p>
        </p:txBody>
      </p:sp>
      <p:pic>
        <p:nvPicPr>
          <p:cNvPr id="22" name="Picture 21"/>
          <p:cNvPicPr>
            <a:picLocks noChangeAspect="1"/>
          </p:cNvPicPr>
          <p:nvPr/>
        </p:nvPicPr>
        <p:blipFill>
          <a:blip r:embed="rId3"/>
          <a:srcRect/>
          <a:stretch/>
        </p:blipFill>
        <p:spPr>
          <a:xfrm>
            <a:off x="589319" y="244791"/>
            <a:ext cx="2880652" cy="2710817"/>
          </a:xfrm>
          <a:prstGeom prst="rect">
            <a:avLst/>
          </a:prstGeom>
        </p:spPr>
      </p:pic>
      <p:pic>
        <p:nvPicPr>
          <p:cNvPr id="3" name="Picture 2" descr="A picture containing icon&#10;&#10;Description automatically generated">
            <a:extLst>
              <a:ext uri="{FF2B5EF4-FFF2-40B4-BE49-F238E27FC236}">
                <a16:creationId xmlns:a16="http://schemas.microsoft.com/office/drawing/2014/main" id="{5392BF7B-493C-4F5A-9A89-5EF641156155}"/>
              </a:ext>
            </a:extLst>
          </p:cNvPr>
          <p:cNvPicPr>
            <a:picLocks noChangeAspect="1"/>
          </p:cNvPicPr>
          <p:nvPr/>
        </p:nvPicPr>
        <p:blipFill>
          <a:blip r:embed="rId4"/>
          <a:stretch>
            <a:fillRect/>
          </a:stretch>
        </p:blipFill>
        <p:spPr>
          <a:xfrm>
            <a:off x="24860746" y="727305"/>
            <a:ext cx="7720528" cy="1143000"/>
          </a:xfrm>
          <a:prstGeom prst="rect">
            <a:avLst/>
          </a:prstGeom>
        </p:spPr>
      </p:pic>
      <p:sp>
        <p:nvSpPr>
          <p:cNvPr id="23" name="Text Box 2">
            <a:extLst>
              <a:ext uri="{FF2B5EF4-FFF2-40B4-BE49-F238E27FC236}">
                <a16:creationId xmlns:a16="http://schemas.microsoft.com/office/drawing/2014/main" id="{CFFC1ED7-F32D-44F3-B5BD-6FCFD3969933}"/>
              </a:ext>
            </a:extLst>
          </p:cNvPr>
          <p:cNvSpPr txBox="1">
            <a:spLocks noChangeArrowheads="1"/>
          </p:cNvSpPr>
          <p:nvPr/>
        </p:nvSpPr>
        <p:spPr bwMode="auto">
          <a:xfrm>
            <a:off x="18246336" y="7577893"/>
            <a:ext cx="7350345" cy="7833370"/>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algn="l" eaLnBrk="0" hangingPunct="0">
              <a:spcBef>
                <a:spcPts val="0"/>
              </a:spcBef>
              <a:spcAft>
                <a:spcPts val="0"/>
              </a:spcAft>
            </a:pPr>
            <a:r>
              <a:rPr lang="en-US" sz="3200" kern="800">
                <a:solidFill>
                  <a:srgbClr val="000000"/>
                </a:solidFill>
                <a:latin typeface="Arial" panose="020B0604020202020204" pitchFamily="34" charset="0"/>
                <a:ea typeface="MS PGothic" charset="-128"/>
                <a:cs typeface="Arial" panose="020B0604020202020204" pitchFamily="34" charset="0"/>
              </a:rPr>
              <a:t>Customer Needs:</a:t>
            </a:r>
            <a:endParaRPr lang="en-US" sz="32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endParaRPr lang="en-US" sz="2100">
              <a:effectLst/>
              <a:latin typeface="Times New Roman" panose="02020603050405020304" pitchFamily="18" charset="0"/>
              <a:ea typeface="HelveticaNeueLT Std Lt" charset="0"/>
              <a:cs typeface="Times New Roman" panose="02020603050405020304" pitchFamily="18" charset="0"/>
            </a:endParaRPr>
          </a:p>
        </p:txBody>
      </p:sp>
      <p:sp>
        <p:nvSpPr>
          <p:cNvPr id="24" name="Text Box 2">
            <a:extLst>
              <a:ext uri="{FF2B5EF4-FFF2-40B4-BE49-F238E27FC236}">
                <a16:creationId xmlns:a16="http://schemas.microsoft.com/office/drawing/2014/main" id="{29944A95-199F-4E57-847F-E07E7E053FCD}"/>
              </a:ext>
            </a:extLst>
          </p:cNvPr>
          <p:cNvSpPr txBox="1">
            <a:spLocks noChangeArrowheads="1"/>
          </p:cNvSpPr>
          <p:nvPr/>
        </p:nvSpPr>
        <p:spPr bwMode="auto">
          <a:xfrm>
            <a:off x="20897476" y="10846447"/>
            <a:ext cx="7350345" cy="7833370"/>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r>
              <a:rPr lang="en-US" sz="3200">
                <a:solidFill>
                  <a:srgbClr val="000000"/>
                </a:solidFill>
                <a:latin typeface="Arial" panose="020B0604020202020204" pitchFamily="34" charset="0"/>
                <a:ea typeface="HelveticaNeueLT Std Lt" charset="0"/>
                <a:cs typeface="Arial" panose="020B0604020202020204" pitchFamily="34" charset="0"/>
              </a:rPr>
              <a:t>Targets</a:t>
            </a:r>
            <a:endParaRPr lang="en-US" sz="3200">
              <a:effectLst/>
              <a:latin typeface="Arial" panose="020B0604020202020204" pitchFamily="34" charset="0"/>
              <a:ea typeface="HelveticaNeueLT Std Lt" charset="0"/>
              <a:cs typeface="Arial" panose="020B0604020202020204" pitchFamily="34" charset="0"/>
            </a:endParaRPr>
          </a:p>
        </p:txBody>
      </p:sp>
      <p:grpSp>
        <p:nvGrpSpPr>
          <p:cNvPr id="2" name="Group 1">
            <a:extLst>
              <a:ext uri="{FF2B5EF4-FFF2-40B4-BE49-F238E27FC236}">
                <a16:creationId xmlns:a16="http://schemas.microsoft.com/office/drawing/2014/main" id="{82CF8D88-2515-4BF5-A1D3-0F198192D986}"/>
              </a:ext>
            </a:extLst>
          </p:cNvPr>
          <p:cNvGrpSpPr/>
          <p:nvPr/>
        </p:nvGrpSpPr>
        <p:grpSpPr>
          <a:xfrm>
            <a:off x="1612741" y="6491533"/>
            <a:ext cx="4855764" cy="1864808"/>
            <a:chOff x="6291294" y="2284462"/>
            <a:chExt cx="4329163" cy="1864808"/>
          </a:xfrm>
        </p:grpSpPr>
        <p:grpSp>
          <p:nvGrpSpPr>
            <p:cNvPr id="20" name="Group 19">
              <a:extLst>
                <a:ext uri="{FF2B5EF4-FFF2-40B4-BE49-F238E27FC236}">
                  <a16:creationId xmlns:a16="http://schemas.microsoft.com/office/drawing/2014/main" id="{FE847D91-242F-42B9-9660-78042C61F13F}"/>
                </a:ext>
              </a:extLst>
            </p:cNvPr>
            <p:cNvGrpSpPr/>
            <p:nvPr/>
          </p:nvGrpSpPr>
          <p:grpSpPr>
            <a:xfrm>
              <a:off x="6291294" y="2284462"/>
              <a:ext cx="4329163" cy="1864808"/>
              <a:chOff x="-1573324" y="2336485"/>
              <a:chExt cx="4329163" cy="1864808"/>
            </a:xfrm>
          </p:grpSpPr>
          <p:sp>
            <p:nvSpPr>
              <p:cNvPr id="21" name="Rectangle 20">
                <a:extLst>
                  <a:ext uri="{FF2B5EF4-FFF2-40B4-BE49-F238E27FC236}">
                    <a16:creationId xmlns:a16="http://schemas.microsoft.com/office/drawing/2014/main" id="{9A1F4B7D-466D-4CE4-A8C5-0BA56A5FC453}"/>
                  </a:ext>
                </a:extLst>
              </p:cNvPr>
              <p:cNvSpPr/>
              <p:nvPr/>
            </p:nvSpPr>
            <p:spPr>
              <a:xfrm rot="19145873">
                <a:off x="833945" y="2775902"/>
                <a:ext cx="922206" cy="217642"/>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25" name="Group 24">
                <a:extLst>
                  <a:ext uri="{FF2B5EF4-FFF2-40B4-BE49-F238E27FC236}">
                    <a16:creationId xmlns:a16="http://schemas.microsoft.com/office/drawing/2014/main" id="{5FC3C00E-41C2-40F0-931E-E99A5FAB93CB}"/>
                  </a:ext>
                </a:extLst>
              </p:cNvPr>
              <p:cNvGrpSpPr/>
              <p:nvPr/>
            </p:nvGrpSpPr>
            <p:grpSpPr>
              <a:xfrm>
                <a:off x="1176675" y="2336485"/>
                <a:ext cx="1562100" cy="1864808"/>
                <a:chOff x="6642100" y="356550"/>
                <a:chExt cx="1631950" cy="1663612"/>
              </a:xfrm>
            </p:grpSpPr>
            <p:sp>
              <p:nvSpPr>
                <p:cNvPr id="32" name="Oval 31">
                  <a:extLst>
                    <a:ext uri="{FF2B5EF4-FFF2-40B4-BE49-F238E27FC236}">
                      <a16:creationId xmlns:a16="http://schemas.microsoft.com/office/drawing/2014/main" id="{CFA96A6B-CEB1-484A-9032-FA6BD14F8033}"/>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3" name="Rectangle 32">
                  <a:extLst>
                    <a:ext uri="{FF2B5EF4-FFF2-40B4-BE49-F238E27FC236}">
                      <a16:creationId xmlns:a16="http://schemas.microsoft.com/office/drawing/2014/main" id="{9B33974B-5CC2-4410-9CE1-9C43B4B24253}"/>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4" name="Oval 33">
                  <a:extLst>
                    <a:ext uri="{FF2B5EF4-FFF2-40B4-BE49-F238E27FC236}">
                      <a16:creationId xmlns:a16="http://schemas.microsoft.com/office/drawing/2014/main" id="{E6A1E511-EDBB-48B9-A7E1-258FD53C2238}"/>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35" name="Straight Connector 34">
                  <a:extLst>
                    <a:ext uri="{FF2B5EF4-FFF2-40B4-BE49-F238E27FC236}">
                      <a16:creationId xmlns:a16="http://schemas.microsoft.com/office/drawing/2014/main" id="{C423CE50-9D49-46BE-B9A6-6E2DF5E30469}"/>
                    </a:ext>
                  </a:extLst>
                </p:cNvPr>
                <p:cNvCxnSpPr>
                  <a:stCxn id="34" idx="2"/>
                  <a:endCxn id="34"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6" name="Straight Connector 35">
                  <a:extLst>
                    <a:ext uri="{FF2B5EF4-FFF2-40B4-BE49-F238E27FC236}">
                      <a16:creationId xmlns:a16="http://schemas.microsoft.com/office/drawing/2014/main" id="{E3D162F2-84D7-4E92-8ADF-E3B5F6EE7B7A}"/>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7" name="Straight Connector 36">
                  <a:extLst>
                    <a:ext uri="{FF2B5EF4-FFF2-40B4-BE49-F238E27FC236}">
                      <a16:creationId xmlns:a16="http://schemas.microsoft.com/office/drawing/2014/main" id="{11184893-C629-412B-8817-4713A49C5386}"/>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8" name="Straight Connector 37">
                  <a:extLst>
                    <a:ext uri="{FF2B5EF4-FFF2-40B4-BE49-F238E27FC236}">
                      <a16:creationId xmlns:a16="http://schemas.microsoft.com/office/drawing/2014/main" id="{C00ED07D-6243-491E-8137-2B8EDE3C6879}"/>
                    </a:ext>
                  </a:extLst>
                </p:cNvPr>
                <p:cNvCxnSpPr>
                  <a:cxnSpLocks/>
                  <a:stCxn id="34"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9" name="Straight Connector 38">
                  <a:extLst>
                    <a:ext uri="{FF2B5EF4-FFF2-40B4-BE49-F238E27FC236}">
                      <a16:creationId xmlns:a16="http://schemas.microsoft.com/office/drawing/2014/main" id="{906A98BC-5611-4B32-84D2-7F1450329BD3}"/>
                    </a:ext>
                  </a:extLst>
                </p:cNvPr>
                <p:cNvCxnSpPr>
                  <a:cxnSpLocks/>
                  <a:stCxn id="34" idx="1"/>
                  <a:endCxn id="34"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0" name="Straight Connector 39">
                  <a:extLst>
                    <a:ext uri="{FF2B5EF4-FFF2-40B4-BE49-F238E27FC236}">
                      <a16:creationId xmlns:a16="http://schemas.microsoft.com/office/drawing/2014/main" id="{CF34A635-9141-4FBE-81B5-C4CF61B09DFE}"/>
                    </a:ext>
                  </a:extLst>
                </p:cNvPr>
                <p:cNvCxnSpPr>
                  <a:stCxn id="34" idx="1"/>
                  <a:endCxn id="34"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2F97463-A36A-42C3-97B6-CC23404514DA}"/>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2FC0229-FDC1-4E73-80F7-7D97D3263D7D}"/>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2F08A45D-3301-467E-9F6D-F96FAF522CBD}"/>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2B57990-5C14-4D3D-87EA-FBE40B517EA1}"/>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8BB372B-DC0D-431B-8C86-FAB749E7161E}"/>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FB0D61-1287-4040-90D2-4A9CEC0F5C63}"/>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327CF1A-A894-426F-AA27-53F719AABE4C}"/>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C3041B8-6FAE-4656-B5CC-C4860FA7DDB8}"/>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462F075-47EB-4EEC-8496-C31A96806DE3}"/>
                    </a:ext>
                  </a:extLst>
                </p:cNvPr>
                <p:cNvCxnSpPr>
                  <a:cxnSpLocks/>
                  <a:endCxn id="34"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031B5BC-D5B3-487E-A53B-21F452289440}"/>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BB2DB01-27AE-4423-BA38-B728A664F25E}"/>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sp>
            <p:nvSpPr>
              <p:cNvPr id="26" name="Rectangle 25">
                <a:extLst>
                  <a:ext uri="{FF2B5EF4-FFF2-40B4-BE49-F238E27FC236}">
                    <a16:creationId xmlns:a16="http://schemas.microsoft.com/office/drawing/2014/main" id="{6B14C237-2615-461B-BB18-668B73D71E96}"/>
                  </a:ext>
                </a:extLst>
              </p:cNvPr>
              <p:cNvSpPr/>
              <p:nvPr/>
            </p:nvSpPr>
            <p:spPr>
              <a:xfrm flipH="1">
                <a:off x="-1573324" y="3012736"/>
                <a:ext cx="2666780" cy="292787"/>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27" name="Group 26">
                <a:extLst>
                  <a:ext uri="{FF2B5EF4-FFF2-40B4-BE49-F238E27FC236}">
                    <a16:creationId xmlns:a16="http://schemas.microsoft.com/office/drawing/2014/main" id="{ABF44E77-25C6-4D68-BC3B-100C6DF886C9}"/>
                  </a:ext>
                </a:extLst>
              </p:cNvPr>
              <p:cNvGrpSpPr/>
              <p:nvPr/>
            </p:nvGrpSpPr>
            <p:grpSpPr>
              <a:xfrm>
                <a:off x="1286863" y="3254080"/>
                <a:ext cx="1150131" cy="109314"/>
                <a:chOff x="3697172" y="3053927"/>
                <a:chExt cx="1864961" cy="221375"/>
              </a:xfrm>
              <a:solidFill>
                <a:schemeClr val="tx1">
                  <a:lumMod val="95000"/>
                  <a:lumOff val="5000"/>
                </a:schemeClr>
              </a:solidFill>
            </p:grpSpPr>
            <p:sp>
              <p:nvSpPr>
                <p:cNvPr id="30" name="Rectangle 29">
                  <a:extLst>
                    <a:ext uri="{FF2B5EF4-FFF2-40B4-BE49-F238E27FC236}">
                      <a16:creationId xmlns:a16="http://schemas.microsoft.com/office/drawing/2014/main" id="{9CB379BF-5290-4FC3-A745-C28FEA84F250}"/>
                    </a:ext>
                  </a:extLst>
                </p:cNvPr>
                <p:cNvSpPr/>
                <p:nvPr/>
              </p:nvSpPr>
              <p:spPr>
                <a:xfrm rot="1219723">
                  <a:off x="3697172" y="3053927"/>
                  <a:ext cx="1092887" cy="20589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1" name="Rectangle 30">
                  <a:extLst>
                    <a:ext uri="{FF2B5EF4-FFF2-40B4-BE49-F238E27FC236}">
                      <a16:creationId xmlns:a16="http://schemas.microsoft.com/office/drawing/2014/main" id="{5AB50B4B-8DB3-439F-AC63-0BC7CB9306BC}"/>
                    </a:ext>
                  </a:extLst>
                </p:cNvPr>
                <p:cNvSpPr/>
                <p:nvPr/>
              </p:nvSpPr>
              <p:spPr>
                <a:xfrm rot="20109413">
                  <a:off x="4658037" y="3062728"/>
                  <a:ext cx="904096" cy="21257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28" name="Rectangle 27">
                <a:extLst>
                  <a:ext uri="{FF2B5EF4-FFF2-40B4-BE49-F238E27FC236}">
                    <a16:creationId xmlns:a16="http://schemas.microsoft.com/office/drawing/2014/main" id="{F7754962-7A25-43AC-9B60-6090678BB628}"/>
                  </a:ext>
                </a:extLst>
              </p:cNvPr>
              <p:cNvSpPr/>
              <p:nvPr/>
            </p:nvSpPr>
            <p:spPr>
              <a:xfrm rot="1219723">
                <a:off x="890878" y="3245959"/>
                <a:ext cx="1092887" cy="2058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727A94AA-E060-4927-A8F5-653D814DC00B}"/>
                  </a:ext>
                </a:extLst>
              </p:cNvPr>
              <p:cNvSpPr/>
              <p:nvPr/>
            </p:nvSpPr>
            <p:spPr>
              <a:xfrm rot="20109413">
                <a:off x="1851743" y="3254760"/>
                <a:ext cx="904096" cy="21257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 name="Group 51">
              <a:extLst>
                <a:ext uri="{FF2B5EF4-FFF2-40B4-BE49-F238E27FC236}">
                  <a16:creationId xmlns:a16="http://schemas.microsoft.com/office/drawing/2014/main" id="{3CAB3CCA-1B3B-4A09-92D1-DED83259F901}"/>
                </a:ext>
              </a:extLst>
            </p:cNvPr>
            <p:cNvGrpSpPr/>
            <p:nvPr/>
          </p:nvGrpSpPr>
          <p:grpSpPr>
            <a:xfrm rot="6125295">
              <a:off x="9518517" y="2973769"/>
              <a:ext cx="394489" cy="207259"/>
              <a:chOff x="1863763" y="3782251"/>
              <a:chExt cx="379694" cy="251629"/>
            </a:xfrm>
          </p:grpSpPr>
          <p:cxnSp>
            <p:nvCxnSpPr>
              <p:cNvPr id="53" name="Straight Connector 52">
                <a:extLst>
                  <a:ext uri="{FF2B5EF4-FFF2-40B4-BE49-F238E27FC236}">
                    <a16:creationId xmlns:a16="http://schemas.microsoft.com/office/drawing/2014/main" id="{DBF06942-B6E2-4FE7-A6B6-B8F351E95F5C}"/>
                  </a:ext>
                </a:extLst>
              </p:cNvPr>
              <p:cNvCxnSpPr/>
              <p:nvPr/>
            </p:nvCxnSpPr>
            <p:spPr>
              <a:xfrm flipV="1">
                <a:off x="1932935" y="3785201"/>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26C8709-46E9-466D-BA40-E022D8ACC2AD}"/>
                  </a:ext>
                </a:extLst>
              </p:cNvPr>
              <p:cNvCxnSpPr>
                <a:cxnSpLocks/>
              </p:cNvCxnSpPr>
              <p:nvPr/>
            </p:nvCxnSpPr>
            <p:spPr>
              <a:xfrm>
                <a:off x="2064069" y="3782251"/>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102947A-52CF-4556-8FB0-8BDD3C66065B}"/>
                  </a:ext>
                </a:extLst>
              </p:cNvPr>
              <p:cNvCxnSpPr>
                <a:cxnSpLocks/>
              </p:cNvCxnSpPr>
              <p:nvPr/>
            </p:nvCxnSpPr>
            <p:spPr>
              <a:xfrm flipH="1" flipV="1">
                <a:off x="1863763" y="3832679"/>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60" name="Group 59">
              <a:extLst>
                <a:ext uri="{FF2B5EF4-FFF2-40B4-BE49-F238E27FC236}">
                  <a16:creationId xmlns:a16="http://schemas.microsoft.com/office/drawing/2014/main" id="{4976E5D0-93FB-415A-B1B7-E1A6015255BC}"/>
                </a:ext>
              </a:extLst>
            </p:cNvPr>
            <p:cNvGrpSpPr/>
            <p:nvPr/>
          </p:nvGrpSpPr>
          <p:grpSpPr>
            <a:xfrm>
              <a:off x="9244565" y="3529120"/>
              <a:ext cx="394489" cy="207265"/>
              <a:chOff x="1863763" y="3349319"/>
              <a:chExt cx="379694" cy="251637"/>
            </a:xfrm>
          </p:grpSpPr>
          <p:cxnSp>
            <p:nvCxnSpPr>
              <p:cNvPr id="61" name="Straight Connector 60">
                <a:extLst>
                  <a:ext uri="{FF2B5EF4-FFF2-40B4-BE49-F238E27FC236}">
                    <a16:creationId xmlns:a16="http://schemas.microsoft.com/office/drawing/2014/main" id="{F2D4AC71-A225-4E2F-A09B-9FEAF6B5ED64}"/>
                  </a:ext>
                </a:extLst>
              </p:cNvPr>
              <p:cNvCxnSpPr/>
              <p:nvPr/>
            </p:nvCxnSpPr>
            <p:spPr>
              <a:xfrm flipV="1">
                <a:off x="1932935" y="3352277"/>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6054C0C0-41DF-4D79-BE09-7904DBADA11F}"/>
                  </a:ext>
                </a:extLst>
              </p:cNvPr>
              <p:cNvCxnSpPr>
                <a:cxnSpLocks/>
              </p:cNvCxnSpPr>
              <p:nvPr/>
            </p:nvCxnSpPr>
            <p:spPr>
              <a:xfrm>
                <a:off x="2064069" y="3349319"/>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D942FD0-CD70-4F71-B747-E3112DE8E248}"/>
                  </a:ext>
                </a:extLst>
              </p:cNvPr>
              <p:cNvCxnSpPr>
                <a:cxnSpLocks/>
              </p:cNvCxnSpPr>
              <p:nvPr/>
            </p:nvCxnSpPr>
            <p:spPr>
              <a:xfrm flipH="1" flipV="1">
                <a:off x="1863763" y="3399745"/>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sp>
        <p:nvSpPr>
          <p:cNvPr id="64" name="Text Box 2">
            <a:extLst>
              <a:ext uri="{FF2B5EF4-FFF2-40B4-BE49-F238E27FC236}">
                <a16:creationId xmlns:a16="http://schemas.microsoft.com/office/drawing/2014/main" id="{5276AD14-116A-4635-AEA3-D95D57982C7C}"/>
              </a:ext>
            </a:extLst>
          </p:cNvPr>
          <p:cNvSpPr txBox="1">
            <a:spLocks noChangeArrowheads="1"/>
          </p:cNvSpPr>
          <p:nvPr/>
        </p:nvSpPr>
        <p:spPr bwMode="auto">
          <a:xfrm>
            <a:off x="24919119" y="12495550"/>
            <a:ext cx="7350345" cy="7833370"/>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r>
              <a:rPr lang="en-US" sz="3200">
                <a:solidFill>
                  <a:srgbClr val="000000"/>
                </a:solidFill>
                <a:latin typeface="Arial" panose="020B0604020202020204" pitchFamily="34" charset="0"/>
                <a:ea typeface="HelveticaNeueLT Std Lt" charset="0"/>
                <a:cs typeface="Arial" panose="020B0604020202020204" pitchFamily="34" charset="0"/>
              </a:rPr>
              <a:t>Future Work</a:t>
            </a:r>
            <a:endParaRPr lang="en-US" sz="3200">
              <a:effectLst/>
              <a:latin typeface="Arial" panose="020B0604020202020204" pitchFamily="34" charset="0"/>
              <a:ea typeface="HelveticaNeueLT Std Lt" charset="0"/>
              <a:cs typeface="Arial" panose="020B0604020202020204" pitchFamily="34" charset="0"/>
            </a:endParaRPr>
          </a:p>
        </p:txBody>
      </p:sp>
      <p:sp>
        <p:nvSpPr>
          <p:cNvPr id="65" name="Text Box 2">
            <a:extLst>
              <a:ext uri="{FF2B5EF4-FFF2-40B4-BE49-F238E27FC236}">
                <a16:creationId xmlns:a16="http://schemas.microsoft.com/office/drawing/2014/main" id="{3D17360A-E20F-4462-BCB8-145DD5320516}"/>
              </a:ext>
            </a:extLst>
          </p:cNvPr>
          <p:cNvSpPr txBox="1">
            <a:spLocks noChangeArrowheads="1"/>
          </p:cNvSpPr>
          <p:nvPr/>
        </p:nvSpPr>
        <p:spPr bwMode="auto">
          <a:xfrm>
            <a:off x="689852" y="9015018"/>
            <a:ext cx="15480740" cy="9089273"/>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a:spcAft>
                <a:spcPts val="400"/>
              </a:spcAft>
            </a:pPr>
            <a:r>
              <a:rPr lang="en-US" sz="2100">
                <a:solidFill>
                  <a:srgbClr val="000000"/>
                </a:solidFill>
                <a:effectLst/>
                <a:latin typeface="Times New Roman"/>
                <a:ea typeface="HelveticaNeueLT Std Lt" charset="0"/>
                <a:cs typeface="Times New Roman"/>
              </a:rPr>
              <a:t> </a:t>
            </a:r>
            <a:r>
              <a:rPr lang="en-US" sz="3200">
                <a:solidFill>
                  <a:srgbClr val="000000"/>
                </a:solidFill>
                <a:effectLst/>
                <a:latin typeface="Arial"/>
                <a:ea typeface="HelveticaNeueLT Std Lt" charset="0"/>
                <a:cs typeface="Arial"/>
              </a:rPr>
              <a:t>Principal Concept</a:t>
            </a:r>
            <a:r>
              <a:rPr lang="en-US" sz="3200">
                <a:solidFill>
                  <a:srgbClr val="000000"/>
                </a:solidFill>
                <a:latin typeface="Arial"/>
                <a:ea typeface="HelveticaNeueLT Std Lt" charset="0"/>
                <a:cs typeface="Arial"/>
              </a:rPr>
              <a:t> </a:t>
            </a:r>
            <a:endParaRPr lang="en-US" sz="3200">
              <a:effectLst/>
              <a:latin typeface="Arial" panose="020B0604020202020204" pitchFamily="34" charset="0"/>
              <a:ea typeface="HelveticaNeueLT Std Lt" charset="0"/>
              <a:cs typeface="Arial" panose="020B0604020202020204" pitchFamily="34" charset="0"/>
            </a:endParaRPr>
          </a:p>
        </p:txBody>
      </p:sp>
      <p:sp>
        <p:nvSpPr>
          <p:cNvPr id="66" name="Text Box 2">
            <a:extLst>
              <a:ext uri="{FF2B5EF4-FFF2-40B4-BE49-F238E27FC236}">
                <a16:creationId xmlns:a16="http://schemas.microsoft.com/office/drawing/2014/main" id="{B878585C-626D-4CB5-9C3B-7905657803EF}"/>
              </a:ext>
            </a:extLst>
          </p:cNvPr>
          <p:cNvSpPr txBox="1">
            <a:spLocks noChangeArrowheads="1"/>
          </p:cNvSpPr>
          <p:nvPr/>
        </p:nvSpPr>
        <p:spPr bwMode="auto">
          <a:xfrm>
            <a:off x="17100534" y="14497495"/>
            <a:ext cx="15480740" cy="6512596"/>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r>
              <a:rPr lang="en-US" sz="3200">
                <a:solidFill>
                  <a:srgbClr val="000000"/>
                </a:solidFill>
                <a:latin typeface="Arial" panose="020B0604020202020204" pitchFamily="34" charset="0"/>
                <a:ea typeface="HelveticaNeueLT Std Lt" charset="0"/>
                <a:cs typeface="Arial" panose="020B0604020202020204" pitchFamily="34" charset="0"/>
              </a:rPr>
              <a:t>Problem</a:t>
            </a:r>
            <a:endParaRPr lang="en-US" sz="3200">
              <a:effectLst/>
              <a:latin typeface="Arial" panose="020B0604020202020204" pitchFamily="34" charset="0"/>
              <a:ea typeface="HelveticaNeueLT Std Lt" charset="0"/>
              <a:cs typeface="Arial" panose="020B0604020202020204" pitchFamily="34" charset="0"/>
            </a:endParaRPr>
          </a:p>
        </p:txBody>
      </p:sp>
      <p:grpSp>
        <p:nvGrpSpPr>
          <p:cNvPr id="70" name="Group 69">
            <a:extLst>
              <a:ext uri="{FF2B5EF4-FFF2-40B4-BE49-F238E27FC236}">
                <a16:creationId xmlns:a16="http://schemas.microsoft.com/office/drawing/2014/main" id="{0EC7DB07-DF4A-4FAE-A9AF-477D84CE9FD7}"/>
              </a:ext>
            </a:extLst>
          </p:cNvPr>
          <p:cNvGrpSpPr/>
          <p:nvPr/>
        </p:nvGrpSpPr>
        <p:grpSpPr>
          <a:xfrm>
            <a:off x="8883831" y="5166902"/>
            <a:ext cx="11514417" cy="1761770"/>
            <a:chOff x="447247" y="4071575"/>
            <a:chExt cx="11514417" cy="1761770"/>
          </a:xfrm>
        </p:grpSpPr>
        <p:grpSp>
          <p:nvGrpSpPr>
            <p:cNvPr id="71" name="Group 70">
              <a:extLst>
                <a:ext uri="{FF2B5EF4-FFF2-40B4-BE49-F238E27FC236}">
                  <a16:creationId xmlns:a16="http://schemas.microsoft.com/office/drawing/2014/main" id="{D49F5D26-B4B9-44BE-9300-3AB2DA44ACB7}"/>
                </a:ext>
              </a:extLst>
            </p:cNvPr>
            <p:cNvGrpSpPr/>
            <p:nvPr/>
          </p:nvGrpSpPr>
          <p:grpSpPr>
            <a:xfrm>
              <a:off x="447247" y="4071575"/>
              <a:ext cx="11514417" cy="1761770"/>
              <a:chOff x="330792" y="2415270"/>
              <a:chExt cx="11514417" cy="1761770"/>
            </a:xfrm>
          </p:grpSpPr>
          <p:grpSp>
            <p:nvGrpSpPr>
              <p:cNvPr id="73" name="Group 72">
                <a:extLst>
                  <a:ext uri="{FF2B5EF4-FFF2-40B4-BE49-F238E27FC236}">
                    <a16:creationId xmlns:a16="http://schemas.microsoft.com/office/drawing/2014/main" id="{C3C35119-DE76-45B3-B7DA-2225F4536801}"/>
                  </a:ext>
                </a:extLst>
              </p:cNvPr>
              <p:cNvGrpSpPr/>
              <p:nvPr/>
            </p:nvGrpSpPr>
            <p:grpSpPr>
              <a:xfrm>
                <a:off x="330792" y="2415270"/>
                <a:ext cx="11245988" cy="1761770"/>
                <a:chOff x="1745236" y="2480298"/>
                <a:chExt cx="9088625" cy="1446716"/>
              </a:xfrm>
            </p:grpSpPr>
            <p:grpSp>
              <p:nvGrpSpPr>
                <p:cNvPr id="76" name="Group 75">
                  <a:extLst>
                    <a:ext uri="{FF2B5EF4-FFF2-40B4-BE49-F238E27FC236}">
                      <a16:creationId xmlns:a16="http://schemas.microsoft.com/office/drawing/2014/main" id="{9923FA41-258C-4444-9C5A-BC016F989C1F}"/>
                    </a:ext>
                  </a:extLst>
                </p:cNvPr>
                <p:cNvGrpSpPr/>
                <p:nvPr/>
              </p:nvGrpSpPr>
              <p:grpSpPr>
                <a:xfrm>
                  <a:off x="1940369" y="2922719"/>
                  <a:ext cx="8893492" cy="600100"/>
                  <a:chOff x="1137760" y="389467"/>
                  <a:chExt cx="6602717" cy="690150"/>
                </a:xfrm>
              </p:grpSpPr>
              <p:cxnSp>
                <p:nvCxnSpPr>
                  <p:cNvPr id="91" name="Straight Connector 90">
                    <a:extLst>
                      <a:ext uri="{FF2B5EF4-FFF2-40B4-BE49-F238E27FC236}">
                        <a16:creationId xmlns:a16="http://schemas.microsoft.com/office/drawing/2014/main" id="{51654F0C-8134-45E9-918E-DA9C3F288500}"/>
                      </a:ext>
                    </a:extLst>
                  </p:cNvPr>
                  <p:cNvCxnSpPr>
                    <a:cxnSpLocks/>
                  </p:cNvCxnSpPr>
                  <p:nvPr/>
                </p:nvCxnSpPr>
                <p:spPr>
                  <a:xfrm>
                    <a:off x="1137760" y="719565"/>
                    <a:ext cx="6602717" cy="981"/>
                  </a:xfrm>
                  <a:prstGeom prst="line">
                    <a:avLst/>
                  </a:prstGeom>
                  <a:ln w="762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256C1B5F-31CB-4B02-BD97-7A49B87F6245}"/>
                      </a:ext>
                    </a:extLst>
                  </p:cNvPr>
                  <p:cNvCxnSpPr>
                    <a:cxnSpLocks/>
                  </p:cNvCxnSpPr>
                  <p:nvPr/>
                </p:nvCxnSpPr>
                <p:spPr>
                  <a:xfrm flipV="1">
                    <a:off x="1645920" y="38946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16277C8-6F67-491F-ABBE-604BE48D7EB0}"/>
                      </a:ext>
                    </a:extLst>
                  </p:cNvPr>
                  <p:cNvCxnSpPr>
                    <a:cxnSpLocks/>
                  </p:cNvCxnSpPr>
                  <p:nvPr/>
                </p:nvCxnSpPr>
                <p:spPr>
                  <a:xfrm flipV="1">
                    <a:off x="2691554" y="740634"/>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A60E7C6B-CC0C-4186-81C4-2DE747BA3279}"/>
                      </a:ext>
                    </a:extLst>
                  </p:cNvPr>
                  <p:cNvCxnSpPr>
                    <a:cxnSpLocks/>
                  </p:cNvCxnSpPr>
                  <p:nvPr/>
                </p:nvCxnSpPr>
                <p:spPr>
                  <a:xfrm flipV="1">
                    <a:off x="3818484" y="38946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192DB604-677D-4A8D-807E-930F7D913DAE}"/>
                      </a:ext>
                    </a:extLst>
                  </p:cNvPr>
                  <p:cNvCxnSpPr>
                    <a:cxnSpLocks/>
                  </p:cNvCxnSpPr>
                  <p:nvPr/>
                </p:nvCxnSpPr>
                <p:spPr>
                  <a:xfrm flipV="1">
                    <a:off x="5092540" y="749519"/>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5F219FAD-D5E8-4F83-AB3B-C202EAC2273E}"/>
                      </a:ext>
                    </a:extLst>
                  </p:cNvPr>
                  <p:cNvCxnSpPr>
                    <a:cxnSpLocks/>
                  </p:cNvCxnSpPr>
                  <p:nvPr/>
                </p:nvCxnSpPr>
                <p:spPr>
                  <a:xfrm flipV="1">
                    <a:off x="6222633" y="38946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36F13443-2F08-4BE0-895D-8E0251A058E8}"/>
                    </a:ext>
                  </a:extLst>
                </p:cNvPr>
                <p:cNvGrpSpPr/>
                <p:nvPr/>
              </p:nvGrpSpPr>
              <p:grpSpPr>
                <a:xfrm>
                  <a:off x="1745236" y="2491046"/>
                  <a:ext cx="1960990" cy="565390"/>
                  <a:chOff x="1745236" y="2491046"/>
                  <a:chExt cx="1960990" cy="565390"/>
                </a:xfrm>
              </p:grpSpPr>
              <p:sp>
                <p:nvSpPr>
                  <p:cNvPr id="89" name="Rectangle: Rounded Corners 88">
                    <a:extLst>
                      <a:ext uri="{FF2B5EF4-FFF2-40B4-BE49-F238E27FC236}">
                        <a16:creationId xmlns:a16="http://schemas.microsoft.com/office/drawing/2014/main" id="{AEA5E6EB-3B12-44FC-9827-DEDECAED0801}"/>
                      </a:ext>
                    </a:extLst>
                  </p:cNvPr>
                  <p:cNvSpPr/>
                  <p:nvPr/>
                </p:nvSpPr>
                <p:spPr>
                  <a:xfrm>
                    <a:off x="1879870" y="2491046"/>
                    <a:ext cx="1608496" cy="5653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3CBCA430-FF58-48DB-8F5D-64629427F8D3}"/>
                      </a:ext>
                    </a:extLst>
                  </p:cNvPr>
                  <p:cNvSpPr txBox="1"/>
                  <p:nvPr/>
                </p:nvSpPr>
                <p:spPr>
                  <a:xfrm>
                    <a:off x="1745236" y="2542108"/>
                    <a:ext cx="1960990" cy="480201"/>
                  </a:xfrm>
                  <a:prstGeom prst="rect">
                    <a:avLst/>
                  </a:prstGeom>
                  <a:noFill/>
                </p:spPr>
                <p:txBody>
                  <a:bodyPr wrap="square" rtlCol="0">
                    <a:spAutoFit/>
                  </a:bodyPr>
                  <a:lstStyle/>
                  <a:p>
                    <a:pPr algn="ctr"/>
                    <a:r>
                      <a:rPr lang="en-US" sz="3200">
                        <a:latin typeface="Arial Black" panose="020B0A04020102020204" pitchFamily="34" charset="0"/>
                      </a:rPr>
                      <a:t>Mixing</a:t>
                    </a:r>
                  </a:p>
                </p:txBody>
              </p:sp>
            </p:grpSp>
            <p:sp>
              <p:nvSpPr>
                <p:cNvPr id="78" name="Oval 77">
                  <a:extLst>
                    <a:ext uri="{FF2B5EF4-FFF2-40B4-BE49-F238E27FC236}">
                      <a16:creationId xmlns:a16="http://schemas.microsoft.com/office/drawing/2014/main" id="{681B7B36-34F8-42AF-955A-1B6CC27482F2}"/>
                    </a:ext>
                  </a:extLst>
                </p:cNvPr>
                <p:cNvSpPr/>
                <p:nvPr/>
              </p:nvSpPr>
              <p:spPr>
                <a:xfrm>
                  <a:off x="4095311" y="3362279"/>
                  <a:ext cx="252292" cy="240390"/>
                </a:xfrm>
                <a:prstGeom prst="ellipse">
                  <a:avLst/>
                </a:prstGeom>
                <a:solidFill>
                  <a:schemeClr val="accent1">
                    <a:lumMod val="20000"/>
                    <a:lumOff val="80000"/>
                  </a:schemeClr>
                </a:solidFill>
                <a:ln>
                  <a:solidFill>
                    <a:schemeClr val="accent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7AB02C28-01B3-4235-A116-74BBC8ED210F}"/>
                    </a:ext>
                  </a:extLst>
                </p:cNvPr>
                <p:cNvSpPr/>
                <p:nvPr/>
              </p:nvSpPr>
              <p:spPr>
                <a:xfrm>
                  <a:off x="7498526" y="3397407"/>
                  <a:ext cx="252292" cy="240390"/>
                </a:xfrm>
                <a:prstGeom prst="ellipse">
                  <a:avLst/>
                </a:prstGeom>
                <a:solidFill>
                  <a:schemeClr val="accent1">
                    <a:lumMod val="20000"/>
                    <a:lumOff val="80000"/>
                  </a:schemeClr>
                </a:solidFill>
                <a:ln>
                  <a:solidFill>
                    <a:schemeClr val="accent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80" name="Group 79">
                  <a:extLst>
                    <a:ext uri="{FF2B5EF4-FFF2-40B4-BE49-F238E27FC236}">
                      <a16:creationId xmlns:a16="http://schemas.microsoft.com/office/drawing/2014/main" id="{CBE1E48B-2905-4001-93FA-0B739ADA2739}"/>
                    </a:ext>
                  </a:extLst>
                </p:cNvPr>
                <p:cNvGrpSpPr/>
                <p:nvPr/>
              </p:nvGrpSpPr>
              <p:grpSpPr>
                <a:xfrm>
                  <a:off x="4470133" y="2480298"/>
                  <a:ext cx="2072741" cy="565390"/>
                  <a:chOff x="3210915" y="953426"/>
                  <a:chExt cx="2072741" cy="565390"/>
                </a:xfrm>
              </p:grpSpPr>
              <p:sp>
                <p:nvSpPr>
                  <p:cNvPr id="87" name="Rectangle: Rounded Corners 86">
                    <a:extLst>
                      <a:ext uri="{FF2B5EF4-FFF2-40B4-BE49-F238E27FC236}">
                        <a16:creationId xmlns:a16="http://schemas.microsoft.com/office/drawing/2014/main" id="{0D804DC9-AE0F-4175-B4F8-D8C302935A32}"/>
                      </a:ext>
                    </a:extLst>
                  </p:cNvPr>
                  <p:cNvSpPr/>
                  <p:nvPr/>
                </p:nvSpPr>
                <p:spPr>
                  <a:xfrm>
                    <a:off x="3210915" y="953426"/>
                    <a:ext cx="2072741" cy="5653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a:extLst>
                      <a:ext uri="{FF2B5EF4-FFF2-40B4-BE49-F238E27FC236}">
                        <a16:creationId xmlns:a16="http://schemas.microsoft.com/office/drawing/2014/main" id="{0CCF7E54-304D-418E-A873-A1EE59C39740}"/>
                      </a:ext>
                    </a:extLst>
                  </p:cNvPr>
                  <p:cNvSpPr txBox="1"/>
                  <p:nvPr/>
                </p:nvSpPr>
                <p:spPr>
                  <a:xfrm>
                    <a:off x="3278081" y="996646"/>
                    <a:ext cx="1971254" cy="480201"/>
                  </a:xfrm>
                  <a:prstGeom prst="rect">
                    <a:avLst/>
                  </a:prstGeom>
                  <a:noFill/>
                </p:spPr>
                <p:txBody>
                  <a:bodyPr wrap="square" rtlCol="0">
                    <a:spAutoFit/>
                  </a:bodyPr>
                  <a:lstStyle/>
                  <a:p>
                    <a:pPr algn="ctr"/>
                    <a:r>
                      <a:rPr lang="en-US" sz="3200">
                        <a:latin typeface="Arial Black" panose="020B0A04020102020204" pitchFamily="34" charset="0"/>
                      </a:rPr>
                      <a:t>Cutting</a:t>
                    </a:r>
                  </a:p>
                </p:txBody>
              </p:sp>
            </p:grpSp>
            <p:sp>
              <p:nvSpPr>
                <p:cNvPr id="81" name="Rectangle: Rounded Corners 80">
                  <a:extLst>
                    <a:ext uri="{FF2B5EF4-FFF2-40B4-BE49-F238E27FC236}">
                      <a16:creationId xmlns:a16="http://schemas.microsoft.com/office/drawing/2014/main" id="{B2AC15A1-DB2A-46A2-8230-18210C968F41}"/>
                    </a:ext>
                  </a:extLst>
                </p:cNvPr>
                <p:cNvSpPr/>
                <p:nvPr/>
              </p:nvSpPr>
              <p:spPr>
                <a:xfrm>
                  <a:off x="6203500" y="3361624"/>
                  <a:ext cx="2072740" cy="5653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9D5F864B-C6A6-4AC5-94DF-84A0B2827264}"/>
                    </a:ext>
                  </a:extLst>
                </p:cNvPr>
                <p:cNvGrpSpPr/>
                <p:nvPr/>
              </p:nvGrpSpPr>
              <p:grpSpPr>
                <a:xfrm>
                  <a:off x="2949390" y="3349857"/>
                  <a:ext cx="2072741" cy="565390"/>
                  <a:chOff x="3225799" y="998646"/>
                  <a:chExt cx="2072741" cy="565390"/>
                </a:xfrm>
              </p:grpSpPr>
              <p:sp>
                <p:nvSpPr>
                  <p:cNvPr id="85" name="Rectangle: Rounded Corners 84">
                    <a:extLst>
                      <a:ext uri="{FF2B5EF4-FFF2-40B4-BE49-F238E27FC236}">
                        <a16:creationId xmlns:a16="http://schemas.microsoft.com/office/drawing/2014/main" id="{CB99AFC4-135A-404B-859A-397132CEF528}"/>
                      </a:ext>
                    </a:extLst>
                  </p:cNvPr>
                  <p:cNvSpPr/>
                  <p:nvPr/>
                </p:nvSpPr>
                <p:spPr>
                  <a:xfrm>
                    <a:off x="3225799" y="998646"/>
                    <a:ext cx="2072741" cy="5653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161464A6-8DF8-43D0-B8E6-2A691E215142}"/>
                      </a:ext>
                    </a:extLst>
                  </p:cNvPr>
                  <p:cNvSpPr txBox="1"/>
                  <p:nvPr/>
                </p:nvSpPr>
                <p:spPr>
                  <a:xfrm>
                    <a:off x="3286232" y="1030628"/>
                    <a:ext cx="1971254" cy="480201"/>
                  </a:xfrm>
                  <a:prstGeom prst="rect">
                    <a:avLst/>
                  </a:prstGeom>
                  <a:noFill/>
                </p:spPr>
                <p:txBody>
                  <a:bodyPr wrap="square" rtlCol="0">
                    <a:spAutoFit/>
                  </a:bodyPr>
                  <a:lstStyle/>
                  <a:p>
                    <a:pPr algn="ctr"/>
                    <a:r>
                      <a:rPr lang="en-US" sz="3200">
                        <a:latin typeface="Arial Black" panose="020B0A04020102020204" pitchFamily="34" charset="0"/>
                      </a:rPr>
                      <a:t>Extruding</a:t>
                    </a:r>
                  </a:p>
                </p:txBody>
              </p:sp>
            </p:grpSp>
            <p:sp>
              <p:nvSpPr>
                <p:cNvPr id="83" name="Rectangle: Rounded Corners 82">
                  <a:extLst>
                    <a:ext uri="{FF2B5EF4-FFF2-40B4-BE49-F238E27FC236}">
                      <a16:creationId xmlns:a16="http://schemas.microsoft.com/office/drawing/2014/main" id="{52007FD6-C422-4303-8EAD-ECA1AC0D63EA}"/>
                    </a:ext>
                  </a:extLst>
                </p:cNvPr>
                <p:cNvSpPr/>
                <p:nvPr/>
              </p:nvSpPr>
              <p:spPr>
                <a:xfrm>
                  <a:off x="7742396" y="2485950"/>
                  <a:ext cx="2072741" cy="5653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70E37319-EC41-4440-A398-2BE6E893C958}"/>
                    </a:ext>
                  </a:extLst>
                </p:cNvPr>
                <p:cNvSpPr txBox="1"/>
                <p:nvPr/>
              </p:nvSpPr>
              <p:spPr>
                <a:xfrm>
                  <a:off x="7817029" y="2548344"/>
                  <a:ext cx="1971254" cy="480201"/>
                </a:xfrm>
                <a:prstGeom prst="rect">
                  <a:avLst/>
                </a:prstGeom>
                <a:noFill/>
              </p:spPr>
              <p:txBody>
                <a:bodyPr wrap="square" rtlCol="0">
                  <a:spAutoFit/>
                </a:bodyPr>
                <a:lstStyle/>
                <a:p>
                  <a:pPr algn="ctr"/>
                  <a:r>
                    <a:rPr lang="en-US" sz="3200">
                      <a:latin typeface="Arial Black" panose="020B0A04020102020204" pitchFamily="34" charset="0"/>
                    </a:rPr>
                    <a:t>Handling</a:t>
                  </a:r>
                </a:p>
              </p:txBody>
            </p:sp>
          </p:grpSp>
          <p:sp>
            <p:nvSpPr>
              <p:cNvPr id="74" name="Rectangle: Rounded Corners 73">
                <a:extLst>
                  <a:ext uri="{FF2B5EF4-FFF2-40B4-BE49-F238E27FC236}">
                    <a16:creationId xmlns:a16="http://schemas.microsoft.com/office/drawing/2014/main" id="{26C096A1-72E9-495E-BC0C-88ED19FBA89F}"/>
                  </a:ext>
                </a:extLst>
              </p:cNvPr>
              <p:cNvSpPr/>
              <p:nvPr/>
            </p:nvSpPr>
            <p:spPr>
              <a:xfrm>
                <a:off x="9280463" y="3475984"/>
                <a:ext cx="2564746" cy="68851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DA8BF55F-818A-45F5-A115-8AC2EF001CF5}"/>
                  </a:ext>
                </a:extLst>
              </p:cNvPr>
              <p:cNvSpPr txBox="1"/>
              <p:nvPr/>
            </p:nvSpPr>
            <p:spPr>
              <a:xfrm>
                <a:off x="9342541" y="3529698"/>
                <a:ext cx="2439170" cy="584775"/>
              </a:xfrm>
              <a:prstGeom prst="rect">
                <a:avLst/>
              </a:prstGeom>
              <a:noFill/>
            </p:spPr>
            <p:txBody>
              <a:bodyPr wrap="square" lIns="91440" tIns="45720" rIns="91440" bIns="45720" rtlCol="0" anchor="t">
                <a:spAutoFit/>
              </a:bodyPr>
              <a:lstStyle/>
              <a:p>
                <a:pPr algn="ctr"/>
                <a:r>
                  <a:rPr lang="en-US" sz="3200">
                    <a:latin typeface="Arial Black"/>
                  </a:rPr>
                  <a:t>Finishing</a:t>
                </a:r>
                <a:endParaRPr lang="en-US" sz="3200">
                  <a:latin typeface="Arial Black" panose="020B0A04020102020204" pitchFamily="34" charset="0"/>
                </a:endParaRPr>
              </a:p>
            </p:txBody>
          </p:sp>
        </p:grpSp>
        <p:sp>
          <p:nvSpPr>
            <p:cNvPr id="72" name="TextBox 71">
              <a:extLst>
                <a:ext uri="{FF2B5EF4-FFF2-40B4-BE49-F238E27FC236}">
                  <a16:creationId xmlns:a16="http://schemas.microsoft.com/office/drawing/2014/main" id="{363B4AD6-74CF-4099-84BA-CD2004B7A922}"/>
                </a:ext>
              </a:extLst>
            </p:cNvPr>
            <p:cNvSpPr txBox="1"/>
            <p:nvPr/>
          </p:nvSpPr>
          <p:spPr>
            <a:xfrm>
              <a:off x="6011712" y="5196704"/>
              <a:ext cx="2439170" cy="584775"/>
            </a:xfrm>
            <a:prstGeom prst="rect">
              <a:avLst/>
            </a:prstGeom>
            <a:noFill/>
          </p:spPr>
          <p:txBody>
            <a:bodyPr wrap="square" rtlCol="0">
              <a:spAutoFit/>
            </a:bodyPr>
            <a:lstStyle/>
            <a:p>
              <a:pPr algn="ctr"/>
              <a:r>
                <a:rPr lang="en-US" sz="3200">
                  <a:latin typeface="Arial Black" panose="020B0A04020102020204" pitchFamily="34" charset="0"/>
                </a:rPr>
                <a:t>Firing</a:t>
              </a:r>
            </a:p>
          </p:txBody>
        </p:sp>
      </p:grpSp>
    </p:spTree>
    <p:extLst>
      <p:ext uri="{BB962C8B-B14F-4D97-AF65-F5344CB8AC3E}">
        <p14:creationId xmlns:p14="http://schemas.microsoft.com/office/powerpoint/2010/main" val="541853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2918400" cy="320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rgbClr val="BFBFBF"/>
              </a:solidFill>
            </a:endParaRPr>
          </a:p>
        </p:txBody>
      </p:sp>
      <p:sp>
        <p:nvSpPr>
          <p:cNvPr id="7" name="Text Box 2"/>
          <p:cNvSpPr txBox="1">
            <a:spLocks noChangeArrowheads="1"/>
          </p:cNvSpPr>
          <p:nvPr/>
        </p:nvSpPr>
        <p:spPr bwMode="auto">
          <a:xfrm>
            <a:off x="5095610" y="38166"/>
            <a:ext cx="18114505" cy="2265148"/>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pPr>
            <a:r>
              <a:rPr lang="en-US" sz="7200">
                <a:solidFill>
                  <a:srgbClr val="0D0D0D"/>
                </a:solidFill>
                <a:effectLst/>
                <a:latin typeface="Arial" charset="0"/>
                <a:ea typeface="HelveticaNeueLT Std Lt" charset="0"/>
              </a:rPr>
              <a:t>   Team 502: Material Handling of Ceramics</a:t>
            </a:r>
          </a:p>
        </p:txBody>
      </p:sp>
      <p:sp>
        <p:nvSpPr>
          <p:cNvPr id="9" name="Rectangle 8"/>
          <p:cNvSpPr/>
          <p:nvPr/>
        </p:nvSpPr>
        <p:spPr>
          <a:xfrm>
            <a:off x="5961477" y="1555816"/>
            <a:ext cx="20801456" cy="1085490"/>
          </a:xfrm>
          <a:prstGeom prst="rect">
            <a:avLst/>
          </a:prstGeom>
        </p:spPr>
        <p:txBody>
          <a:bodyPr wrap="square">
            <a:spAutoFit/>
          </a:bodyPr>
          <a:lstStyle/>
          <a:p>
            <a:pPr>
              <a:lnSpc>
                <a:spcPct val="150000"/>
              </a:lnSpc>
              <a:spcAft>
                <a:spcPts val="600"/>
              </a:spcAft>
            </a:pPr>
            <a:r>
              <a:rPr lang="en-US" sz="4800">
                <a:solidFill>
                  <a:srgbClr val="0D0D0D"/>
                </a:solidFill>
                <a:effectLst/>
                <a:latin typeface="Arial" panose="020B0604020202020204" pitchFamily="34" charset="0"/>
                <a:ea typeface="HelveticaNeueLT Std Lt" charset="0"/>
                <a:cs typeface="Arial" panose="020B0604020202020204" pitchFamily="34" charset="0"/>
              </a:rPr>
              <a:t>Makada Browne | Erich Noack | Charles Stubbs | Amelia Veith</a:t>
            </a:r>
          </a:p>
        </p:txBody>
      </p:sp>
      <p:sp>
        <p:nvSpPr>
          <p:cNvPr id="13" name="Text Box 2"/>
          <p:cNvSpPr txBox="1">
            <a:spLocks noChangeArrowheads="1"/>
          </p:cNvSpPr>
          <p:nvPr/>
        </p:nvSpPr>
        <p:spPr bwMode="auto">
          <a:xfrm>
            <a:off x="34674542" y="3845282"/>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It takes an average of 10-15 minutes to print most 24”x 36” posters. If you have used 100% ink coverage, and/or a lot of images, it will take longer to spool and print. We recommend a white background, with no edge-to-edge background images. </a:t>
            </a:r>
          </a:p>
          <a:p>
            <a:pPr marL="0" marR="0" eaLnBrk="0" fontAlgn="base" hangingPunct="0">
              <a:spcBef>
                <a:spcPts val="0"/>
              </a:spcBef>
              <a:spcAft>
                <a:spcPts val="0"/>
              </a:spcAft>
            </a:pP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DESIGN NOTE: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If you are creating a poster from resources other than individual PPT slides, please re-size all images to 100% of the desired placed size before inserting, to prevent raster image processing (RIP) problems. Image resolution should be no bigger than 300dpi; 150dpi is preferred.</a:t>
            </a: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p:txBody>
      </p:sp>
      <p:sp>
        <p:nvSpPr>
          <p:cNvPr id="17" name="Text Box 2"/>
          <p:cNvSpPr txBox="1">
            <a:spLocks noChangeArrowheads="1"/>
          </p:cNvSpPr>
          <p:nvPr/>
        </p:nvSpPr>
        <p:spPr bwMode="auto">
          <a:xfrm>
            <a:off x="34674542" y="9648036"/>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Save your PowerPoint poster file as a PDF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and email both the PowerPoint and the PDF to </a:t>
            </a:r>
            <a:r>
              <a:rPr lang="en-US" sz="2400" err="1">
                <a:solidFill>
                  <a:srgbClr val="000000"/>
                </a:solidFill>
                <a:latin typeface="Times New Roman" panose="02020603050405020304" pitchFamily="18" charset="0"/>
                <a:ea typeface="MS PGothic" charset="-128"/>
                <a:cs typeface="Times New Roman" panose="02020603050405020304" pitchFamily="18" charset="0"/>
              </a:rPr>
              <a:t>Ma</a:t>
            </a:r>
            <a:r>
              <a:rPr lang="en-US" sz="2400" err="1">
                <a:solidFill>
                  <a:srgbClr val="000000"/>
                </a:solidFill>
                <a:effectLst/>
                <a:latin typeface="Times New Roman" panose="02020603050405020304" pitchFamily="18" charset="0"/>
                <a:ea typeface="MS PGothic" charset="-128"/>
                <a:cs typeface="Times New Roman" panose="02020603050405020304" pitchFamily="18" charset="0"/>
              </a:rPr>
              <a:t>rComm</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Staff: </a:t>
            </a:r>
            <a:r>
              <a:rPr lang="en-US" sz="2400" i="1">
                <a:solidFill>
                  <a:srgbClr val="000000"/>
                </a:solidFill>
                <a:latin typeface="Times New Roman" panose="02020603050405020304" pitchFamily="18" charset="0"/>
                <a:ea typeface="MS PGothic" charset="-128"/>
                <a:cs typeface="Times New Roman" panose="02020603050405020304" pitchFamily="18" charset="0"/>
              </a:rPr>
              <a:t>trisha</a:t>
            </a:r>
            <a:r>
              <a:rPr lang="en-US" sz="2400" i="1">
                <a:solidFill>
                  <a:srgbClr val="000000"/>
                </a:solidFill>
                <a:effectLst/>
                <a:latin typeface="Times New Roman" panose="02020603050405020304" pitchFamily="18" charset="0"/>
                <a:ea typeface="MS PGothic" charset="-128"/>
                <a:cs typeface="Times New Roman" panose="02020603050405020304" pitchFamily="18" charset="0"/>
              </a:rPr>
              <a:t>@eng.famu.fsu.edu,  and herring@eng.famu.fsu.edu</a:t>
            </a:r>
          </a:p>
          <a:p>
            <a:pPr marL="0" marR="0" eaLnBrk="0" fontAlgn="base" hangingPunct="0">
              <a:spcBef>
                <a:spcPts val="0"/>
              </a:spcBef>
              <a:spcAft>
                <a:spcPts val="0"/>
              </a:spcAft>
            </a:pPr>
            <a:endParaRPr lang="en-US" sz="2400" i="1">
              <a:solidFill>
                <a:srgbClr val="000000"/>
              </a:solidFill>
              <a:latin typeface="Times New Roman" panose="02020603050405020304" pitchFamily="18" charset="0"/>
              <a:ea typeface="MS PGothic" charset="-128"/>
              <a:cs typeface="Times New Roman" panose="02020603050405020304" pitchFamily="18" charset="0"/>
            </a:endParaRP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Marketing &amp; Communications Print Hours are:</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Tuesday &amp; Wednesday: 2pm-4pm </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Thursday, 11am-3pm</a:t>
            </a:r>
            <a:endParaRPr lang="en-US" sz="2400" b="1">
              <a:solidFill>
                <a:srgbClr val="000000"/>
              </a:solidFill>
              <a:effectLst/>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Unfortunately, we can no longer allow users to bring files to us on USB flash drives due to the prevalence of malicious software. We will give you access to webmail on the PC or Mac desktop so that you can save your file to the hard drive and open to review for cross-platform, font and software version conflicts. </a:t>
            </a:r>
            <a:endParaRPr lang="en-US" sz="2400">
              <a:effectLst/>
              <a:latin typeface="Times New Roman" panose="02020603050405020304" pitchFamily="18" charset="0"/>
              <a:ea typeface="HelveticaNeueLT Std Lt" charset="0"/>
              <a:cs typeface="Times New Roman" panose="02020603050405020304" pitchFamily="18" charset="0"/>
            </a:endParaRPr>
          </a:p>
        </p:txBody>
      </p:sp>
      <p:sp>
        <p:nvSpPr>
          <p:cNvPr id="18" name="Text Box 2"/>
          <p:cNvSpPr txBox="1">
            <a:spLocks noChangeArrowheads="1"/>
          </p:cNvSpPr>
          <p:nvPr/>
        </p:nvSpPr>
        <p:spPr bwMode="auto">
          <a:xfrm>
            <a:off x="34605913" y="16677363"/>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Recommended fonts are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Arial</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for headlines and accent text and </a:t>
            </a:r>
            <a:r>
              <a:rPr lang="en-US" sz="2400" b="1">
                <a:solidFill>
                  <a:srgbClr val="000000"/>
                </a:solidFill>
                <a:latin typeface="Times New Roman" panose="02020603050405020304" pitchFamily="18" charset="0"/>
                <a:ea typeface="MS PGothic" charset="-128"/>
                <a:cs typeface="Times New Roman" panose="02020603050405020304" pitchFamily="18" charset="0"/>
              </a:rPr>
              <a:t>Times New R</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oman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for paragraphs. The serif font,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Times New Roman</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increases readability of large amounts of text.</a:t>
            </a: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120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To create the title of your poster, select the text box tool and click at the top of the poster. Click on the edge of the text box until the dotted margin appears then drag from the corner of text box until it fits from one side of the poster to the other. Type your title text here. Headline font size will be around 72 points. The subhead text box (under the title text box) with its font size around 48 points.</a:t>
            </a:r>
            <a:endParaRPr lang="en-US" sz="2400">
              <a:effectLst/>
              <a:latin typeface="Times New Roman" panose="02020603050405020304" pitchFamily="18" charset="0"/>
              <a:ea typeface="HelveticaNeueLT Std Lt" charset="0"/>
              <a:cs typeface="Times New Roman" panose="02020603050405020304" pitchFamily="18" charset="0"/>
            </a:endParaRPr>
          </a:p>
        </p:txBody>
      </p:sp>
      <p:sp>
        <p:nvSpPr>
          <p:cNvPr id="19" name="Text Box 2"/>
          <p:cNvSpPr txBox="1">
            <a:spLocks noChangeArrowheads="1"/>
          </p:cNvSpPr>
          <p:nvPr/>
        </p:nvSpPr>
        <p:spPr bwMode="auto">
          <a:xfrm>
            <a:off x="648936" y="3951441"/>
            <a:ext cx="7350345" cy="4643919"/>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algn="l" eaLnBrk="0" hangingPunct="0">
              <a:spcBef>
                <a:spcPts val="0"/>
              </a:spcBef>
              <a:spcAft>
                <a:spcPts val="0"/>
              </a:spcAft>
            </a:pPr>
            <a:r>
              <a:rPr lang="en-US" sz="3200" kern="800">
                <a:solidFill>
                  <a:srgbClr val="000000"/>
                </a:solidFill>
                <a:effectLst/>
                <a:latin typeface="Times New Roman" panose="02020603050405020304" pitchFamily="18" charset="0"/>
                <a:ea typeface="MS PGothic" charset="-128"/>
                <a:cs typeface="Times New Roman" panose="02020603050405020304" pitchFamily="18" charset="0"/>
              </a:rPr>
              <a:t>Objective:</a:t>
            </a:r>
          </a:p>
          <a:p>
            <a:pPr marL="0" marR="0" algn="l" eaLnBrk="0" hangingPunct="0">
              <a:spcBef>
                <a:spcPts val="0"/>
              </a:spcBef>
              <a:spcAft>
                <a:spcPts val="0"/>
              </a:spcAft>
            </a:pPr>
            <a:r>
              <a:rPr lang="en-US" sz="3200" kern="800">
                <a:solidFill>
                  <a:srgbClr val="000000"/>
                </a:solidFill>
                <a:latin typeface="Times New Roman" panose="02020603050405020304" pitchFamily="18" charset="0"/>
                <a:ea typeface="MS PGothic" charset="-128"/>
                <a:cs typeface="Times New Roman" panose="02020603050405020304" pitchFamily="18" charset="0"/>
              </a:rPr>
              <a:t>Stop the cracking of ceramics</a:t>
            </a:r>
          </a:p>
          <a:p>
            <a:pPr marL="0" marR="0" algn="l" eaLnBrk="0" hangingPunct="0">
              <a:spcBef>
                <a:spcPts val="0"/>
              </a:spcBef>
              <a:spcAft>
                <a:spcPts val="0"/>
              </a:spcAft>
            </a:pPr>
            <a:r>
              <a:rPr lang="en-US" sz="3200" kern="8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32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endParaRPr lang="en-US" sz="2100">
              <a:effectLst/>
              <a:latin typeface="Times New Roman" panose="02020603050405020304" pitchFamily="18" charset="0"/>
              <a:ea typeface="HelveticaNeueLT Std Lt" charset="0"/>
              <a:cs typeface="Times New Roman" panose="02020603050405020304" pitchFamily="18" charset="0"/>
            </a:endParaRPr>
          </a:p>
        </p:txBody>
      </p:sp>
      <p:pic>
        <p:nvPicPr>
          <p:cNvPr id="22" name="Picture 21"/>
          <p:cNvPicPr>
            <a:picLocks noChangeAspect="1"/>
          </p:cNvPicPr>
          <p:nvPr/>
        </p:nvPicPr>
        <p:blipFill>
          <a:blip r:embed="rId3"/>
          <a:srcRect/>
          <a:stretch/>
        </p:blipFill>
        <p:spPr>
          <a:xfrm>
            <a:off x="589319" y="244791"/>
            <a:ext cx="2880652" cy="2710817"/>
          </a:xfrm>
          <a:prstGeom prst="rect">
            <a:avLst/>
          </a:prstGeom>
        </p:spPr>
      </p:pic>
      <p:pic>
        <p:nvPicPr>
          <p:cNvPr id="3" name="Picture 2" descr="A picture containing icon&#10;&#10;Description automatically generated">
            <a:extLst>
              <a:ext uri="{FF2B5EF4-FFF2-40B4-BE49-F238E27FC236}">
                <a16:creationId xmlns:a16="http://schemas.microsoft.com/office/drawing/2014/main" id="{5392BF7B-493C-4F5A-9A89-5EF641156155}"/>
              </a:ext>
            </a:extLst>
          </p:cNvPr>
          <p:cNvPicPr>
            <a:picLocks noChangeAspect="1"/>
          </p:cNvPicPr>
          <p:nvPr/>
        </p:nvPicPr>
        <p:blipFill>
          <a:blip r:embed="rId4"/>
          <a:stretch>
            <a:fillRect/>
          </a:stretch>
        </p:blipFill>
        <p:spPr>
          <a:xfrm>
            <a:off x="24860746" y="727305"/>
            <a:ext cx="7720528" cy="1143000"/>
          </a:xfrm>
          <a:prstGeom prst="rect">
            <a:avLst/>
          </a:prstGeom>
        </p:spPr>
      </p:pic>
      <p:sp>
        <p:nvSpPr>
          <p:cNvPr id="23" name="Text Box 2">
            <a:extLst>
              <a:ext uri="{FF2B5EF4-FFF2-40B4-BE49-F238E27FC236}">
                <a16:creationId xmlns:a16="http://schemas.microsoft.com/office/drawing/2014/main" id="{CFFC1ED7-F32D-44F3-B5BD-6FCFD3969933}"/>
              </a:ext>
            </a:extLst>
          </p:cNvPr>
          <p:cNvSpPr txBox="1">
            <a:spLocks noChangeArrowheads="1"/>
          </p:cNvSpPr>
          <p:nvPr/>
        </p:nvSpPr>
        <p:spPr bwMode="auto">
          <a:xfrm>
            <a:off x="16499089" y="7638947"/>
            <a:ext cx="7350345" cy="7125735"/>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algn="l" eaLnBrk="0" hangingPunct="0">
              <a:spcBef>
                <a:spcPts val="0"/>
              </a:spcBef>
              <a:spcAft>
                <a:spcPts val="0"/>
              </a:spcAft>
            </a:pPr>
            <a:r>
              <a:rPr lang="en-US" sz="3200" kern="800">
                <a:solidFill>
                  <a:srgbClr val="000000"/>
                </a:solidFill>
                <a:latin typeface="Arial" panose="020B0604020202020204" pitchFamily="34" charset="0"/>
                <a:ea typeface="MS PGothic" charset="-128"/>
                <a:cs typeface="Arial" panose="020B0604020202020204" pitchFamily="34" charset="0"/>
              </a:rPr>
              <a:t>Customer Needs:</a:t>
            </a:r>
            <a:endParaRPr lang="en-US" sz="32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endParaRPr lang="en-US" sz="2100">
              <a:effectLst/>
              <a:latin typeface="Times New Roman" panose="02020603050405020304" pitchFamily="18" charset="0"/>
              <a:ea typeface="HelveticaNeueLT Std Lt" charset="0"/>
              <a:cs typeface="Times New Roman" panose="02020603050405020304" pitchFamily="18" charset="0"/>
            </a:endParaRPr>
          </a:p>
        </p:txBody>
      </p:sp>
      <p:sp>
        <p:nvSpPr>
          <p:cNvPr id="24" name="Text Box 2">
            <a:extLst>
              <a:ext uri="{FF2B5EF4-FFF2-40B4-BE49-F238E27FC236}">
                <a16:creationId xmlns:a16="http://schemas.microsoft.com/office/drawing/2014/main" id="{29944A95-199F-4E57-847F-E07E7E053FCD}"/>
              </a:ext>
            </a:extLst>
          </p:cNvPr>
          <p:cNvSpPr txBox="1">
            <a:spLocks noChangeArrowheads="1"/>
          </p:cNvSpPr>
          <p:nvPr/>
        </p:nvSpPr>
        <p:spPr bwMode="auto">
          <a:xfrm>
            <a:off x="24588681" y="7638947"/>
            <a:ext cx="7350345" cy="7039680"/>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r>
              <a:rPr lang="en-US" sz="3200">
                <a:solidFill>
                  <a:srgbClr val="000000"/>
                </a:solidFill>
                <a:latin typeface="Arial" panose="020B0604020202020204" pitchFamily="34" charset="0"/>
                <a:ea typeface="HelveticaNeueLT Std Lt" charset="0"/>
                <a:cs typeface="Arial" panose="020B0604020202020204" pitchFamily="34" charset="0"/>
              </a:rPr>
              <a:t>Targets</a:t>
            </a:r>
            <a:endParaRPr lang="en-US" sz="3200">
              <a:effectLst/>
              <a:latin typeface="Arial" panose="020B0604020202020204" pitchFamily="34" charset="0"/>
              <a:ea typeface="HelveticaNeueLT Std Lt" charset="0"/>
              <a:cs typeface="Arial" panose="020B0604020202020204" pitchFamily="34" charset="0"/>
            </a:endParaRPr>
          </a:p>
        </p:txBody>
      </p:sp>
      <p:grpSp>
        <p:nvGrpSpPr>
          <p:cNvPr id="2" name="Group 1">
            <a:extLst>
              <a:ext uri="{FF2B5EF4-FFF2-40B4-BE49-F238E27FC236}">
                <a16:creationId xmlns:a16="http://schemas.microsoft.com/office/drawing/2014/main" id="{82CF8D88-2515-4BF5-A1D3-0F198192D986}"/>
              </a:ext>
            </a:extLst>
          </p:cNvPr>
          <p:cNvGrpSpPr/>
          <p:nvPr/>
        </p:nvGrpSpPr>
        <p:grpSpPr>
          <a:xfrm>
            <a:off x="1612748" y="6491533"/>
            <a:ext cx="4855767" cy="1864808"/>
            <a:chOff x="6291294" y="2284462"/>
            <a:chExt cx="4329163" cy="1864808"/>
          </a:xfrm>
        </p:grpSpPr>
        <p:grpSp>
          <p:nvGrpSpPr>
            <p:cNvPr id="20" name="Group 19">
              <a:extLst>
                <a:ext uri="{FF2B5EF4-FFF2-40B4-BE49-F238E27FC236}">
                  <a16:creationId xmlns:a16="http://schemas.microsoft.com/office/drawing/2014/main" id="{FE847D91-242F-42B9-9660-78042C61F13F}"/>
                </a:ext>
              </a:extLst>
            </p:cNvPr>
            <p:cNvGrpSpPr/>
            <p:nvPr/>
          </p:nvGrpSpPr>
          <p:grpSpPr>
            <a:xfrm>
              <a:off x="6291294" y="2284462"/>
              <a:ext cx="4329163" cy="1864808"/>
              <a:chOff x="-1573324" y="2336485"/>
              <a:chExt cx="4329163" cy="1864808"/>
            </a:xfrm>
          </p:grpSpPr>
          <p:sp>
            <p:nvSpPr>
              <p:cNvPr id="21" name="Rectangle 20">
                <a:extLst>
                  <a:ext uri="{FF2B5EF4-FFF2-40B4-BE49-F238E27FC236}">
                    <a16:creationId xmlns:a16="http://schemas.microsoft.com/office/drawing/2014/main" id="{9A1F4B7D-466D-4CE4-A8C5-0BA56A5FC453}"/>
                  </a:ext>
                </a:extLst>
              </p:cNvPr>
              <p:cNvSpPr/>
              <p:nvPr/>
            </p:nvSpPr>
            <p:spPr>
              <a:xfrm rot="19145873">
                <a:off x="833945" y="2775902"/>
                <a:ext cx="922206" cy="217642"/>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25" name="Group 24">
                <a:extLst>
                  <a:ext uri="{FF2B5EF4-FFF2-40B4-BE49-F238E27FC236}">
                    <a16:creationId xmlns:a16="http://schemas.microsoft.com/office/drawing/2014/main" id="{5FC3C00E-41C2-40F0-931E-E99A5FAB93CB}"/>
                  </a:ext>
                </a:extLst>
              </p:cNvPr>
              <p:cNvGrpSpPr/>
              <p:nvPr/>
            </p:nvGrpSpPr>
            <p:grpSpPr>
              <a:xfrm>
                <a:off x="1176675" y="2336485"/>
                <a:ext cx="1562100" cy="1864808"/>
                <a:chOff x="6642100" y="356550"/>
                <a:chExt cx="1631950" cy="1663612"/>
              </a:xfrm>
            </p:grpSpPr>
            <p:sp>
              <p:nvSpPr>
                <p:cNvPr id="32" name="Oval 31">
                  <a:extLst>
                    <a:ext uri="{FF2B5EF4-FFF2-40B4-BE49-F238E27FC236}">
                      <a16:creationId xmlns:a16="http://schemas.microsoft.com/office/drawing/2014/main" id="{CFA96A6B-CEB1-484A-9032-FA6BD14F8033}"/>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3" name="Rectangle 32">
                  <a:extLst>
                    <a:ext uri="{FF2B5EF4-FFF2-40B4-BE49-F238E27FC236}">
                      <a16:creationId xmlns:a16="http://schemas.microsoft.com/office/drawing/2014/main" id="{9B33974B-5CC2-4410-9CE1-9C43B4B24253}"/>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4" name="Oval 33">
                  <a:extLst>
                    <a:ext uri="{FF2B5EF4-FFF2-40B4-BE49-F238E27FC236}">
                      <a16:creationId xmlns:a16="http://schemas.microsoft.com/office/drawing/2014/main" id="{E6A1E511-EDBB-48B9-A7E1-258FD53C2238}"/>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35" name="Straight Connector 34">
                  <a:extLst>
                    <a:ext uri="{FF2B5EF4-FFF2-40B4-BE49-F238E27FC236}">
                      <a16:creationId xmlns:a16="http://schemas.microsoft.com/office/drawing/2014/main" id="{C423CE50-9D49-46BE-B9A6-6E2DF5E30469}"/>
                    </a:ext>
                  </a:extLst>
                </p:cNvPr>
                <p:cNvCxnSpPr>
                  <a:stCxn id="34" idx="2"/>
                  <a:endCxn id="34"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6" name="Straight Connector 35">
                  <a:extLst>
                    <a:ext uri="{FF2B5EF4-FFF2-40B4-BE49-F238E27FC236}">
                      <a16:creationId xmlns:a16="http://schemas.microsoft.com/office/drawing/2014/main" id="{E3D162F2-84D7-4E92-8ADF-E3B5F6EE7B7A}"/>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7" name="Straight Connector 36">
                  <a:extLst>
                    <a:ext uri="{FF2B5EF4-FFF2-40B4-BE49-F238E27FC236}">
                      <a16:creationId xmlns:a16="http://schemas.microsoft.com/office/drawing/2014/main" id="{11184893-C629-412B-8817-4713A49C5386}"/>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8" name="Straight Connector 37">
                  <a:extLst>
                    <a:ext uri="{FF2B5EF4-FFF2-40B4-BE49-F238E27FC236}">
                      <a16:creationId xmlns:a16="http://schemas.microsoft.com/office/drawing/2014/main" id="{C00ED07D-6243-491E-8137-2B8EDE3C6879}"/>
                    </a:ext>
                  </a:extLst>
                </p:cNvPr>
                <p:cNvCxnSpPr>
                  <a:cxnSpLocks/>
                  <a:stCxn id="34"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9" name="Straight Connector 38">
                  <a:extLst>
                    <a:ext uri="{FF2B5EF4-FFF2-40B4-BE49-F238E27FC236}">
                      <a16:creationId xmlns:a16="http://schemas.microsoft.com/office/drawing/2014/main" id="{906A98BC-5611-4B32-84D2-7F1450329BD3}"/>
                    </a:ext>
                  </a:extLst>
                </p:cNvPr>
                <p:cNvCxnSpPr>
                  <a:cxnSpLocks/>
                  <a:stCxn id="34" idx="1"/>
                  <a:endCxn id="34"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0" name="Straight Connector 39">
                  <a:extLst>
                    <a:ext uri="{FF2B5EF4-FFF2-40B4-BE49-F238E27FC236}">
                      <a16:creationId xmlns:a16="http://schemas.microsoft.com/office/drawing/2014/main" id="{CF34A635-9141-4FBE-81B5-C4CF61B09DFE}"/>
                    </a:ext>
                  </a:extLst>
                </p:cNvPr>
                <p:cNvCxnSpPr>
                  <a:stCxn id="34" idx="1"/>
                  <a:endCxn id="34"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2F97463-A36A-42C3-97B6-CC23404514DA}"/>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2FC0229-FDC1-4E73-80F7-7D97D3263D7D}"/>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2F08A45D-3301-467E-9F6D-F96FAF522CBD}"/>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2B57990-5C14-4D3D-87EA-FBE40B517EA1}"/>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8BB372B-DC0D-431B-8C86-FAB749E7161E}"/>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FB0D61-1287-4040-90D2-4A9CEC0F5C63}"/>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327CF1A-A894-426F-AA27-53F719AABE4C}"/>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C3041B8-6FAE-4656-B5CC-C4860FA7DDB8}"/>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462F075-47EB-4EEC-8496-C31A96806DE3}"/>
                    </a:ext>
                  </a:extLst>
                </p:cNvPr>
                <p:cNvCxnSpPr>
                  <a:cxnSpLocks/>
                  <a:endCxn id="34"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031B5BC-D5B3-487E-A53B-21F452289440}"/>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BB2DB01-27AE-4423-BA38-B728A664F25E}"/>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sp>
            <p:nvSpPr>
              <p:cNvPr id="26" name="Rectangle 25">
                <a:extLst>
                  <a:ext uri="{FF2B5EF4-FFF2-40B4-BE49-F238E27FC236}">
                    <a16:creationId xmlns:a16="http://schemas.microsoft.com/office/drawing/2014/main" id="{6B14C237-2615-461B-BB18-668B73D71E96}"/>
                  </a:ext>
                </a:extLst>
              </p:cNvPr>
              <p:cNvSpPr/>
              <p:nvPr/>
            </p:nvSpPr>
            <p:spPr>
              <a:xfrm flipH="1">
                <a:off x="-1573324" y="3012736"/>
                <a:ext cx="2666780" cy="292787"/>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27" name="Group 26">
                <a:extLst>
                  <a:ext uri="{FF2B5EF4-FFF2-40B4-BE49-F238E27FC236}">
                    <a16:creationId xmlns:a16="http://schemas.microsoft.com/office/drawing/2014/main" id="{ABF44E77-25C6-4D68-BC3B-100C6DF886C9}"/>
                  </a:ext>
                </a:extLst>
              </p:cNvPr>
              <p:cNvGrpSpPr/>
              <p:nvPr/>
            </p:nvGrpSpPr>
            <p:grpSpPr>
              <a:xfrm>
                <a:off x="1286863" y="3254080"/>
                <a:ext cx="1150131" cy="109314"/>
                <a:chOff x="3697172" y="3053927"/>
                <a:chExt cx="1864961" cy="221375"/>
              </a:xfrm>
              <a:solidFill>
                <a:schemeClr val="tx1">
                  <a:lumMod val="95000"/>
                  <a:lumOff val="5000"/>
                </a:schemeClr>
              </a:solidFill>
            </p:grpSpPr>
            <p:sp>
              <p:nvSpPr>
                <p:cNvPr id="30" name="Rectangle 29">
                  <a:extLst>
                    <a:ext uri="{FF2B5EF4-FFF2-40B4-BE49-F238E27FC236}">
                      <a16:creationId xmlns:a16="http://schemas.microsoft.com/office/drawing/2014/main" id="{9CB379BF-5290-4FC3-A745-C28FEA84F250}"/>
                    </a:ext>
                  </a:extLst>
                </p:cNvPr>
                <p:cNvSpPr/>
                <p:nvPr/>
              </p:nvSpPr>
              <p:spPr>
                <a:xfrm rot="1219723">
                  <a:off x="3697172" y="3053927"/>
                  <a:ext cx="1092887" cy="20589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1" name="Rectangle 30">
                  <a:extLst>
                    <a:ext uri="{FF2B5EF4-FFF2-40B4-BE49-F238E27FC236}">
                      <a16:creationId xmlns:a16="http://schemas.microsoft.com/office/drawing/2014/main" id="{5AB50B4B-8DB3-439F-AC63-0BC7CB9306BC}"/>
                    </a:ext>
                  </a:extLst>
                </p:cNvPr>
                <p:cNvSpPr/>
                <p:nvPr/>
              </p:nvSpPr>
              <p:spPr>
                <a:xfrm rot="20109413">
                  <a:off x="4658037" y="3062728"/>
                  <a:ext cx="904096" cy="21257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28" name="Rectangle 27">
                <a:extLst>
                  <a:ext uri="{FF2B5EF4-FFF2-40B4-BE49-F238E27FC236}">
                    <a16:creationId xmlns:a16="http://schemas.microsoft.com/office/drawing/2014/main" id="{F7754962-7A25-43AC-9B60-6090678BB628}"/>
                  </a:ext>
                </a:extLst>
              </p:cNvPr>
              <p:cNvSpPr/>
              <p:nvPr/>
            </p:nvSpPr>
            <p:spPr>
              <a:xfrm rot="1219723">
                <a:off x="890878" y="3245959"/>
                <a:ext cx="1092887" cy="2058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727A94AA-E060-4927-A8F5-653D814DC00B}"/>
                  </a:ext>
                </a:extLst>
              </p:cNvPr>
              <p:cNvSpPr/>
              <p:nvPr/>
            </p:nvSpPr>
            <p:spPr>
              <a:xfrm rot="20109413">
                <a:off x="1851743" y="3254760"/>
                <a:ext cx="904096" cy="21257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 name="Group 51">
              <a:extLst>
                <a:ext uri="{FF2B5EF4-FFF2-40B4-BE49-F238E27FC236}">
                  <a16:creationId xmlns:a16="http://schemas.microsoft.com/office/drawing/2014/main" id="{3CAB3CCA-1B3B-4A09-92D1-DED83259F901}"/>
                </a:ext>
              </a:extLst>
            </p:cNvPr>
            <p:cNvGrpSpPr/>
            <p:nvPr/>
          </p:nvGrpSpPr>
          <p:grpSpPr>
            <a:xfrm rot="6125295">
              <a:off x="9518517" y="2973769"/>
              <a:ext cx="394489" cy="207259"/>
              <a:chOff x="1863763" y="3782251"/>
              <a:chExt cx="379694" cy="251629"/>
            </a:xfrm>
          </p:grpSpPr>
          <p:cxnSp>
            <p:nvCxnSpPr>
              <p:cNvPr id="53" name="Straight Connector 52">
                <a:extLst>
                  <a:ext uri="{FF2B5EF4-FFF2-40B4-BE49-F238E27FC236}">
                    <a16:creationId xmlns:a16="http://schemas.microsoft.com/office/drawing/2014/main" id="{DBF06942-B6E2-4FE7-A6B6-B8F351E95F5C}"/>
                  </a:ext>
                </a:extLst>
              </p:cNvPr>
              <p:cNvCxnSpPr/>
              <p:nvPr/>
            </p:nvCxnSpPr>
            <p:spPr>
              <a:xfrm flipV="1">
                <a:off x="1932935" y="3785201"/>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26C8709-46E9-466D-BA40-E022D8ACC2AD}"/>
                  </a:ext>
                </a:extLst>
              </p:cNvPr>
              <p:cNvCxnSpPr>
                <a:cxnSpLocks/>
              </p:cNvCxnSpPr>
              <p:nvPr/>
            </p:nvCxnSpPr>
            <p:spPr>
              <a:xfrm>
                <a:off x="2064069" y="3782251"/>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102947A-52CF-4556-8FB0-8BDD3C66065B}"/>
                  </a:ext>
                </a:extLst>
              </p:cNvPr>
              <p:cNvCxnSpPr>
                <a:cxnSpLocks/>
              </p:cNvCxnSpPr>
              <p:nvPr/>
            </p:nvCxnSpPr>
            <p:spPr>
              <a:xfrm flipH="1" flipV="1">
                <a:off x="1863763" y="3832679"/>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60" name="Group 59">
              <a:extLst>
                <a:ext uri="{FF2B5EF4-FFF2-40B4-BE49-F238E27FC236}">
                  <a16:creationId xmlns:a16="http://schemas.microsoft.com/office/drawing/2014/main" id="{4976E5D0-93FB-415A-B1B7-E1A6015255BC}"/>
                </a:ext>
              </a:extLst>
            </p:cNvPr>
            <p:cNvGrpSpPr/>
            <p:nvPr/>
          </p:nvGrpSpPr>
          <p:grpSpPr>
            <a:xfrm>
              <a:off x="9244563" y="3529120"/>
              <a:ext cx="394489" cy="207265"/>
              <a:chOff x="1863763" y="3349319"/>
              <a:chExt cx="379694" cy="251637"/>
            </a:xfrm>
          </p:grpSpPr>
          <p:cxnSp>
            <p:nvCxnSpPr>
              <p:cNvPr id="61" name="Straight Connector 60">
                <a:extLst>
                  <a:ext uri="{FF2B5EF4-FFF2-40B4-BE49-F238E27FC236}">
                    <a16:creationId xmlns:a16="http://schemas.microsoft.com/office/drawing/2014/main" id="{F2D4AC71-A225-4E2F-A09B-9FEAF6B5ED64}"/>
                  </a:ext>
                </a:extLst>
              </p:cNvPr>
              <p:cNvCxnSpPr/>
              <p:nvPr/>
            </p:nvCxnSpPr>
            <p:spPr>
              <a:xfrm flipV="1">
                <a:off x="1932935" y="3352277"/>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6054C0C0-41DF-4D79-BE09-7904DBADA11F}"/>
                  </a:ext>
                </a:extLst>
              </p:cNvPr>
              <p:cNvCxnSpPr>
                <a:cxnSpLocks/>
              </p:cNvCxnSpPr>
              <p:nvPr/>
            </p:nvCxnSpPr>
            <p:spPr>
              <a:xfrm>
                <a:off x="2064069" y="3349319"/>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D942FD0-CD70-4F71-B747-E3112DE8E248}"/>
                  </a:ext>
                </a:extLst>
              </p:cNvPr>
              <p:cNvCxnSpPr>
                <a:cxnSpLocks/>
              </p:cNvCxnSpPr>
              <p:nvPr/>
            </p:nvCxnSpPr>
            <p:spPr>
              <a:xfrm flipH="1" flipV="1">
                <a:off x="1863763" y="3399745"/>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sp>
        <p:nvSpPr>
          <p:cNvPr id="66" name="Text Box 2">
            <a:extLst>
              <a:ext uri="{FF2B5EF4-FFF2-40B4-BE49-F238E27FC236}">
                <a16:creationId xmlns:a16="http://schemas.microsoft.com/office/drawing/2014/main" id="{B878585C-626D-4CB5-9C3B-7905657803EF}"/>
              </a:ext>
            </a:extLst>
          </p:cNvPr>
          <p:cNvSpPr txBox="1">
            <a:spLocks noChangeArrowheads="1"/>
          </p:cNvSpPr>
          <p:nvPr/>
        </p:nvSpPr>
        <p:spPr bwMode="auto">
          <a:xfrm>
            <a:off x="16583186" y="14951169"/>
            <a:ext cx="15480740" cy="6512596"/>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r>
              <a:rPr lang="en-US" sz="3200">
                <a:solidFill>
                  <a:srgbClr val="000000"/>
                </a:solidFill>
                <a:latin typeface="Arial" panose="020B0604020202020204" pitchFamily="34" charset="0"/>
                <a:ea typeface="HelveticaNeueLT Std Lt" charset="0"/>
                <a:cs typeface="Arial" panose="020B0604020202020204" pitchFamily="34" charset="0"/>
              </a:rPr>
              <a:t>Problem</a:t>
            </a:r>
            <a:endParaRPr lang="en-US" sz="3200">
              <a:effectLst/>
              <a:latin typeface="Arial" panose="020B0604020202020204" pitchFamily="34" charset="0"/>
              <a:ea typeface="HelveticaNeueLT Std Lt" charset="0"/>
              <a:cs typeface="Arial" panose="020B0604020202020204" pitchFamily="34" charset="0"/>
            </a:endParaRPr>
          </a:p>
        </p:txBody>
      </p:sp>
      <p:grpSp>
        <p:nvGrpSpPr>
          <p:cNvPr id="70" name="Group 69">
            <a:extLst>
              <a:ext uri="{FF2B5EF4-FFF2-40B4-BE49-F238E27FC236}">
                <a16:creationId xmlns:a16="http://schemas.microsoft.com/office/drawing/2014/main" id="{0EC7DB07-DF4A-4FAE-A9AF-477D84CE9FD7}"/>
              </a:ext>
            </a:extLst>
          </p:cNvPr>
          <p:cNvGrpSpPr/>
          <p:nvPr/>
        </p:nvGrpSpPr>
        <p:grpSpPr>
          <a:xfrm>
            <a:off x="8067910" y="3511066"/>
            <a:ext cx="24201554" cy="3507729"/>
            <a:chOff x="447247" y="4071576"/>
            <a:chExt cx="11514417" cy="1761770"/>
          </a:xfrm>
        </p:grpSpPr>
        <p:grpSp>
          <p:nvGrpSpPr>
            <p:cNvPr id="71" name="Group 70">
              <a:extLst>
                <a:ext uri="{FF2B5EF4-FFF2-40B4-BE49-F238E27FC236}">
                  <a16:creationId xmlns:a16="http://schemas.microsoft.com/office/drawing/2014/main" id="{D49F5D26-B4B9-44BE-9300-3AB2DA44ACB7}"/>
                </a:ext>
              </a:extLst>
            </p:cNvPr>
            <p:cNvGrpSpPr/>
            <p:nvPr/>
          </p:nvGrpSpPr>
          <p:grpSpPr>
            <a:xfrm>
              <a:off x="447247" y="4071576"/>
              <a:ext cx="11514417" cy="1761770"/>
              <a:chOff x="330792" y="2415271"/>
              <a:chExt cx="11514417" cy="1761770"/>
            </a:xfrm>
          </p:grpSpPr>
          <p:grpSp>
            <p:nvGrpSpPr>
              <p:cNvPr id="73" name="Group 72">
                <a:extLst>
                  <a:ext uri="{FF2B5EF4-FFF2-40B4-BE49-F238E27FC236}">
                    <a16:creationId xmlns:a16="http://schemas.microsoft.com/office/drawing/2014/main" id="{C3C35119-DE76-45B3-B7DA-2225F4536801}"/>
                  </a:ext>
                </a:extLst>
              </p:cNvPr>
              <p:cNvGrpSpPr/>
              <p:nvPr/>
            </p:nvGrpSpPr>
            <p:grpSpPr>
              <a:xfrm>
                <a:off x="330792" y="2415271"/>
                <a:ext cx="11245988" cy="1761770"/>
                <a:chOff x="1745236" y="2480298"/>
                <a:chExt cx="9088625" cy="1446716"/>
              </a:xfrm>
            </p:grpSpPr>
            <p:grpSp>
              <p:nvGrpSpPr>
                <p:cNvPr id="76" name="Group 75">
                  <a:extLst>
                    <a:ext uri="{FF2B5EF4-FFF2-40B4-BE49-F238E27FC236}">
                      <a16:creationId xmlns:a16="http://schemas.microsoft.com/office/drawing/2014/main" id="{9923FA41-258C-4444-9C5A-BC016F989C1F}"/>
                    </a:ext>
                  </a:extLst>
                </p:cNvPr>
                <p:cNvGrpSpPr/>
                <p:nvPr/>
              </p:nvGrpSpPr>
              <p:grpSpPr>
                <a:xfrm>
                  <a:off x="1940369" y="2922719"/>
                  <a:ext cx="8893492" cy="600100"/>
                  <a:chOff x="1137760" y="389467"/>
                  <a:chExt cx="6602717" cy="690150"/>
                </a:xfrm>
              </p:grpSpPr>
              <p:cxnSp>
                <p:nvCxnSpPr>
                  <p:cNvPr id="91" name="Straight Connector 90">
                    <a:extLst>
                      <a:ext uri="{FF2B5EF4-FFF2-40B4-BE49-F238E27FC236}">
                        <a16:creationId xmlns:a16="http://schemas.microsoft.com/office/drawing/2014/main" id="{51654F0C-8134-45E9-918E-DA9C3F288500}"/>
                      </a:ext>
                    </a:extLst>
                  </p:cNvPr>
                  <p:cNvCxnSpPr>
                    <a:cxnSpLocks/>
                  </p:cNvCxnSpPr>
                  <p:nvPr/>
                </p:nvCxnSpPr>
                <p:spPr>
                  <a:xfrm>
                    <a:off x="1137760" y="719565"/>
                    <a:ext cx="6602717" cy="981"/>
                  </a:xfrm>
                  <a:prstGeom prst="line">
                    <a:avLst/>
                  </a:prstGeom>
                  <a:ln w="762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256C1B5F-31CB-4B02-BD97-7A49B87F6245}"/>
                      </a:ext>
                    </a:extLst>
                  </p:cNvPr>
                  <p:cNvCxnSpPr>
                    <a:cxnSpLocks/>
                  </p:cNvCxnSpPr>
                  <p:nvPr/>
                </p:nvCxnSpPr>
                <p:spPr>
                  <a:xfrm flipV="1">
                    <a:off x="1645920" y="38946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16277C8-6F67-491F-ABBE-604BE48D7EB0}"/>
                      </a:ext>
                    </a:extLst>
                  </p:cNvPr>
                  <p:cNvCxnSpPr>
                    <a:cxnSpLocks/>
                  </p:cNvCxnSpPr>
                  <p:nvPr/>
                </p:nvCxnSpPr>
                <p:spPr>
                  <a:xfrm flipV="1">
                    <a:off x="2691554" y="740634"/>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A60E7C6B-CC0C-4186-81C4-2DE747BA3279}"/>
                      </a:ext>
                    </a:extLst>
                  </p:cNvPr>
                  <p:cNvCxnSpPr>
                    <a:cxnSpLocks/>
                  </p:cNvCxnSpPr>
                  <p:nvPr/>
                </p:nvCxnSpPr>
                <p:spPr>
                  <a:xfrm flipV="1">
                    <a:off x="3818484" y="38946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192DB604-677D-4A8D-807E-930F7D913DAE}"/>
                      </a:ext>
                    </a:extLst>
                  </p:cNvPr>
                  <p:cNvCxnSpPr>
                    <a:cxnSpLocks/>
                  </p:cNvCxnSpPr>
                  <p:nvPr/>
                </p:nvCxnSpPr>
                <p:spPr>
                  <a:xfrm flipV="1">
                    <a:off x="5092540" y="749519"/>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5F219FAD-D5E8-4F83-AB3B-C202EAC2273E}"/>
                      </a:ext>
                    </a:extLst>
                  </p:cNvPr>
                  <p:cNvCxnSpPr>
                    <a:cxnSpLocks/>
                  </p:cNvCxnSpPr>
                  <p:nvPr/>
                </p:nvCxnSpPr>
                <p:spPr>
                  <a:xfrm flipV="1">
                    <a:off x="6222633" y="389467"/>
                    <a:ext cx="0" cy="330098"/>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36F13443-2F08-4BE0-895D-8E0251A058E8}"/>
                    </a:ext>
                  </a:extLst>
                </p:cNvPr>
                <p:cNvGrpSpPr/>
                <p:nvPr/>
              </p:nvGrpSpPr>
              <p:grpSpPr>
                <a:xfrm>
                  <a:off x="1745236" y="2491046"/>
                  <a:ext cx="1960990" cy="565390"/>
                  <a:chOff x="1745236" y="2491046"/>
                  <a:chExt cx="1960990" cy="565390"/>
                </a:xfrm>
              </p:grpSpPr>
              <p:sp>
                <p:nvSpPr>
                  <p:cNvPr id="89" name="Rectangle: Rounded Corners 88">
                    <a:extLst>
                      <a:ext uri="{FF2B5EF4-FFF2-40B4-BE49-F238E27FC236}">
                        <a16:creationId xmlns:a16="http://schemas.microsoft.com/office/drawing/2014/main" id="{AEA5E6EB-3B12-44FC-9827-DEDECAED0801}"/>
                      </a:ext>
                    </a:extLst>
                  </p:cNvPr>
                  <p:cNvSpPr/>
                  <p:nvPr/>
                </p:nvSpPr>
                <p:spPr>
                  <a:xfrm>
                    <a:off x="1879870" y="2491046"/>
                    <a:ext cx="1608496" cy="5653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3CBCA430-FF58-48DB-8F5D-64629427F8D3}"/>
                      </a:ext>
                    </a:extLst>
                  </p:cNvPr>
                  <p:cNvSpPr txBox="1"/>
                  <p:nvPr/>
                </p:nvSpPr>
                <p:spPr>
                  <a:xfrm>
                    <a:off x="1745236" y="2542108"/>
                    <a:ext cx="1960990" cy="480201"/>
                  </a:xfrm>
                  <a:prstGeom prst="rect">
                    <a:avLst/>
                  </a:prstGeom>
                  <a:noFill/>
                </p:spPr>
                <p:txBody>
                  <a:bodyPr wrap="square" rtlCol="0">
                    <a:spAutoFit/>
                  </a:bodyPr>
                  <a:lstStyle/>
                  <a:p>
                    <a:pPr algn="ctr"/>
                    <a:r>
                      <a:rPr lang="en-US" sz="3200">
                        <a:latin typeface="Arial Black" panose="020B0A04020102020204" pitchFamily="34" charset="0"/>
                      </a:rPr>
                      <a:t>Mixing</a:t>
                    </a:r>
                  </a:p>
                </p:txBody>
              </p:sp>
            </p:grpSp>
            <p:sp>
              <p:nvSpPr>
                <p:cNvPr id="78" name="Oval 77">
                  <a:extLst>
                    <a:ext uri="{FF2B5EF4-FFF2-40B4-BE49-F238E27FC236}">
                      <a16:creationId xmlns:a16="http://schemas.microsoft.com/office/drawing/2014/main" id="{681B7B36-34F8-42AF-955A-1B6CC27482F2}"/>
                    </a:ext>
                  </a:extLst>
                </p:cNvPr>
                <p:cNvSpPr/>
                <p:nvPr/>
              </p:nvSpPr>
              <p:spPr>
                <a:xfrm>
                  <a:off x="4095311" y="3362279"/>
                  <a:ext cx="252292" cy="240390"/>
                </a:xfrm>
                <a:prstGeom prst="ellipse">
                  <a:avLst/>
                </a:prstGeom>
                <a:solidFill>
                  <a:schemeClr val="accent1">
                    <a:lumMod val="20000"/>
                    <a:lumOff val="80000"/>
                  </a:schemeClr>
                </a:solidFill>
                <a:ln>
                  <a:solidFill>
                    <a:schemeClr val="accent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7AB02C28-01B3-4235-A116-74BBC8ED210F}"/>
                    </a:ext>
                  </a:extLst>
                </p:cNvPr>
                <p:cNvSpPr/>
                <p:nvPr/>
              </p:nvSpPr>
              <p:spPr>
                <a:xfrm>
                  <a:off x="7498526" y="3397407"/>
                  <a:ext cx="252292" cy="240390"/>
                </a:xfrm>
                <a:prstGeom prst="ellipse">
                  <a:avLst/>
                </a:prstGeom>
                <a:solidFill>
                  <a:schemeClr val="accent1">
                    <a:lumMod val="20000"/>
                    <a:lumOff val="80000"/>
                  </a:schemeClr>
                </a:solidFill>
                <a:ln>
                  <a:solidFill>
                    <a:schemeClr val="accent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80" name="Group 79">
                  <a:extLst>
                    <a:ext uri="{FF2B5EF4-FFF2-40B4-BE49-F238E27FC236}">
                      <a16:creationId xmlns:a16="http://schemas.microsoft.com/office/drawing/2014/main" id="{CBE1E48B-2905-4001-93FA-0B739ADA2739}"/>
                    </a:ext>
                  </a:extLst>
                </p:cNvPr>
                <p:cNvGrpSpPr/>
                <p:nvPr/>
              </p:nvGrpSpPr>
              <p:grpSpPr>
                <a:xfrm>
                  <a:off x="4470133" y="2480298"/>
                  <a:ext cx="2072741" cy="565390"/>
                  <a:chOff x="3210915" y="953426"/>
                  <a:chExt cx="2072741" cy="565390"/>
                </a:xfrm>
              </p:grpSpPr>
              <p:sp>
                <p:nvSpPr>
                  <p:cNvPr id="87" name="Rectangle: Rounded Corners 86">
                    <a:extLst>
                      <a:ext uri="{FF2B5EF4-FFF2-40B4-BE49-F238E27FC236}">
                        <a16:creationId xmlns:a16="http://schemas.microsoft.com/office/drawing/2014/main" id="{0D804DC9-AE0F-4175-B4F8-D8C302935A32}"/>
                      </a:ext>
                    </a:extLst>
                  </p:cNvPr>
                  <p:cNvSpPr/>
                  <p:nvPr/>
                </p:nvSpPr>
                <p:spPr>
                  <a:xfrm>
                    <a:off x="3210915" y="953426"/>
                    <a:ext cx="2072741" cy="5653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a:extLst>
                      <a:ext uri="{FF2B5EF4-FFF2-40B4-BE49-F238E27FC236}">
                        <a16:creationId xmlns:a16="http://schemas.microsoft.com/office/drawing/2014/main" id="{0CCF7E54-304D-418E-A873-A1EE59C39740}"/>
                      </a:ext>
                    </a:extLst>
                  </p:cNvPr>
                  <p:cNvSpPr txBox="1"/>
                  <p:nvPr/>
                </p:nvSpPr>
                <p:spPr>
                  <a:xfrm>
                    <a:off x="3278081" y="996646"/>
                    <a:ext cx="1971254" cy="480201"/>
                  </a:xfrm>
                  <a:prstGeom prst="rect">
                    <a:avLst/>
                  </a:prstGeom>
                  <a:noFill/>
                </p:spPr>
                <p:txBody>
                  <a:bodyPr wrap="square" rtlCol="0">
                    <a:spAutoFit/>
                  </a:bodyPr>
                  <a:lstStyle/>
                  <a:p>
                    <a:pPr algn="ctr"/>
                    <a:r>
                      <a:rPr lang="en-US" sz="3200">
                        <a:latin typeface="Arial Black" panose="020B0A04020102020204" pitchFamily="34" charset="0"/>
                      </a:rPr>
                      <a:t>Cutting</a:t>
                    </a:r>
                  </a:p>
                </p:txBody>
              </p:sp>
            </p:grpSp>
            <p:sp>
              <p:nvSpPr>
                <p:cNvPr id="81" name="Rectangle: Rounded Corners 80">
                  <a:extLst>
                    <a:ext uri="{FF2B5EF4-FFF2-40B4-BE49-F238E27FC236}">
                      <a16:creationId xmlns:a16="http://schemas.microsoft.com/office/drawing/2014/main" id="{B2AC15A1-DB2A-46A2-8230-18210C968F41}"/>
                    </a:ext>
                  </a:extLst>
                </p:cNvPr>
                <p:cNvSpPr/>
                <p:nvPr/>
              </p:nvSpPr>
              <p:spPr>
                <a:xfrm>
                  <a:off x="6203500" y="3361624"/>
                  <a:ext cx="2072740" cy="5653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9D5F864B-C6A6-4AC5-94DF-84A0B2827264}"/>
                    </a:ext>
                  </a:extLst>
                </p:cNvPr>
                <p:cNvGrpSpPr/>
                <p:nvPr/>
              </p:nvGrpSpPr>
              <p:grpSpPr>
                <a:xfrm>
                  <a:off x="2949390" y="3349857"/>
                  <a:ext cx="2072741" cy="565390"/>
                  <a:chOff x="3225799" y="998646"/>
                  <a:chExt cx="2072741" cy="565390"/>
                </a:xfrm>
              </p:grpSpPr>
              <p:sp>
                <p:nvSpPr>
                  <p:cNvPr id="85" name="Rectangle: Rounded Corners 84">
                    <a:extLst>
                      <a:ext uri="{FF2B5EF4-FFF2-40B4-BE49-F238E27FC236}">
                        <a16:creationId xmlns:a16="http://schemas.microsoft.com/office/drawing/2014/main" id="{CB99AFC4-135A-404B-859A-397132CEF528}"/>
                      </a:ext>
                    </a:extLst>
                  </p:cNvPr>
                  <p:cNvSpPr/>
                  <p:nvPr/>
                </p:nvSpPr>
                <p:spPr>
                  <a:xfrm>
                    <a:off x="3225799" y="998646"/>
                    <a:ext cx="2072741" cy="56539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161464A6-8DF8-43D0-B8E6-2A691E215142}"/>
                      </a:ext>
                    </a:extLst>
                  </p:cNvPr>
                  <p:cNvSpPr txBox="1"/>
                  <p:nvPr/>
                </p:nvSpPr>
                <p:spPr>
                  <a:xfrm>
                    <a:off x="3286232" y="1030628"/>
                    <a:ext cx="1971254" cy="480201"/>
                  </a:xfrm>
                  <a:prstGeom prst="rect">
                    <a:avLst/>
                  </a:prstGeom>
                  <a:noFill/>
                </p:spPr>
                <p:txBody>
                  <a:bodyPr wrap="square" rtlCol="0">
                    <a:spAutoFit/>
                  </a:bodyPr>
                  <a:lstStyle/>
                  <a:p>
                    <a:pPr algn="ctr"/>
                    <a:r>
                      <a:rPr lang="en-US" sz="3200">
                        <a:latin typeface="Arial Black" panose="020B0A04020102020204" pitchFamily="34" charset="0"/>
                      </a:rPr>
                      <a:t>Extruding</a:t>
                    </a:r>
                  </a:p>
                </p:txBody>
              </p:sp>
            </p:grpSp>
            <p:sp>
              <p:nvSpPr>
                <p:cNvPr id="83" name="Rectangle: Rounded Corners 82">
                  <a:extLst>
                    <a:ext uri="{FF2B5EF4-FFF2-40B4-BE49-F238E27FC236}">
                      <a16:creationId xmlns:a16="http://schemas.microsoft.com/office/drawing/2014/main" id="{52007FD6-C422-4303-8EAD-ECA1AC0D63EA}"/>
                    </a:ext>
                  </a:extLst>
                </p:cNvPr>
                <p:cNvSpPr/>
                <p:nvPr/>
              </p:nvSpPr>
              <p:spPr>
                <a:xfrm>
                  <a:off x="7742396" y="2485950"/>
                  <a:ext cx="2072741" cy="565390"/>
                </a:xfrm>
                <a:prstGeom prst="roundRect">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a:extLst>
                    <a:ext uri="{FF2B5EF4-FFF2-40B4-BE49-F238E27FC236}">
                      <a16:creationId xmlns:a16="http://schemas.microsoft.com/office/drawing/2014/main" id="{70E37319-EC41-4440-A398-2BE6E893C958}"/>
                    </a:ext>
                  </a:extLst>
                </p:cNvPr>
                <p:cNvSpPr txBox="1"/>
                <p:nvPr/>
              </p:nvSpPr>
              <p:spPr>
                <a:xfrm>
                  <a:off x="7817029" y="2548344"/>
                  <a:ext cx="1971254" cy="480201"/>
                </a:xfrm>
                <a:prstGeom prst="rect">
                  <a:avLst/>
                </a:prstGeom>
                <a:noFill/>
              </p:spPr>
              <p:txBody>
                <a:bodyPr wrap="square" rtlCol="0">
                  <a:spAutoFit/>
                </a:bodyPr>
                <a:lstStyle/>
                <a:p>
                  <a:pPr algn="ctr"/>
                  <a:r>
                    <a:rPr lang="en-US" sz="3200">
                      <a:latin typeface="Arial Black" panose="020B0A04020102020204" pitchFamily="34" charset="0"/>
                    </a:rPr>
                    <a:t>Handling</a:t>
                  </a:r>
                </a:p>
              </p:txBody>
            </p:sp>
          </p:grpSp>
          <p:sp>
            <p:nvSpPr>
              <p:cNvPr id="74" name="Rectangle: Rounded Corners 73">
                <a:extLst>
                  <a:ext uri="{FF2B5EF4-FFF2-40B4-BE49-F238E27FC236}">
                    <a16:creationId xmlns:a16="http://schemas.microsoft.com/office/drawing/2014/main" id="{26C096A1-72E9-495E-BC0C-88ED19FBA89F}"/>
                  </a:ext>
                </a:extLst>
              </p:cNvPr>
              <p:cNvSpPr/>
              <p:nvPr/>
            </p:nvSpPr>
            <p:spPr>
              <a:xfrm>
                <a:off x="9280463" y="3475984"/>
                <a:ext cx="2564746" cy="68851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DA8BF55F-818A-45F5-A115-8AC2EF001CF5}"/>
                  </a:ext>
                </a:extLst>
              </p:cNvPr>
              <p:cNvSpPr txBox="1"/>
              <p:nvPr/>
            </p:nvSpPr>
            <p:spPr>
              <a:xfrm>
                <a:off x="9342541" y="3529698"/>
                <a:ext cx="2439170" cy="584775"/>
              </a:xfrm>
              <a:prstGeom prst="rect">
                <a:avLst/>
              </a:prstGeom>
              <a:noFill/>
            </p:spPr>
            <p:txBody>
              <a:bodyPr wrap="square" lIns="91440" tIns="45720" rIns="91440" bIns="45720" rtlCol="0" anchor="t">
                <a:spAutoFit/>
              </a:bodyPr>
              <a:lstStyle/>
              <a:p>
                <a:pPr algn="ctr"/>
                <a:r>
                  <a:rPr lang="en-US" sz="3200">
                    <a:latin typeface="Arial Black"/>
                  </a:rPr>
                  <a:t>Finishing</a:t>
                </a:r>
                <a:endParaRPr lang="en-US" sz="3200">
                  <a:latin typeface="Arial Black" panose="020B0A04020102020204" pitchFamily="34" charset="0"/>
                </a:endParaRPr>
              </a:p>
            </p:txBody>
          </p:sp>
        </p:grpSp>
        <p:sp>
          <p:nvSpPr>
            <p:cNvPr id="72" name="TextBox 71">
              <a:extLst>
                <a:ext uri="{FF2B5EF4-FFF2-40B4-BE49-F238E27FC236}">
                  <a16:creationId xmlns:a16="http://schemas.microsoft.com/office/drawing/2014/main" id="{363B4AD6-74CF-4099-84BA-CD2004B7A922}"/>
                </a:ext>
              </a:extLst>
            </p:cNvPr>
            <p:cNvSpPr txBox="1"/>
            <p:nvPr/>
          </p:nvSpPr>
          <p:spPr>
            <a:xfrm>
              <a:off x="6011712" y="5196704"/>
              <a:ext cx="2439170" cy="584775"/>
            </a:xfrm>
            <a:prstGeom prst="rect">
              <a:avLst/>
            </a:prstGeom>
            <a:noFill/>
          </p:spPr>
          <p:txBody>
            <a:bodyPr wrap="square" rtlCol="0">
              <a:spAutoFit/>
            </a:bodyPr>
            <a:lstStyle/>
            <a:p>
              <a:pPr algn="ctr"/>
              <a:r>
                <a:rPr lang="en-US" sz="3200">
                  <a:latin typeface="Arial Black" panose="020B0A04020102020204" pitchFamily="34" charset="0"/>
                </a:rPr>
                <a:t>Firing</a:t>
              </a:r>
            </a:p>
          </p:txBody>
        </p:sp>
      </p:grpSp>
      <p:grpSp>
        <p:nvGrpSpPr>
          <p:cNvPr id="6" name="Group 5">
            <a:extLst>
              <a:ext uri="{FF2B5EF4-FFF2-40B4-BE49-F238E27FC236}">
                <a16:creationId xmlns:a16="http://schemas.microsoft.com/office/drawing/2014/main" id="{915913CD-B142-45A7-8854-4224BF94843C}"/>
              </a:ext>
            </a:extLst>
          </p:cNvPr>
          <p:cNvGrpSpPr/>
          <p:nvPr/>
        </p:nvGrpSpPr>
        <p:grpSpPr>
          <a:xfrm>
            <a:off x="651375" y="9591136"/>
            <a:ext cx="15480740" cy="11412751"/>
            <a:chOff x="651375" y="9591136"/>
            <a:chExt cx="15480740" cy="11412751"/>
          </a:xfrm>
        </p:grpSpPr>
        <p:sp>
          <p:nvSpPr>
            <p:cNvPr id="65" name="Text Box 2">
              <a:extLst>
                <a:ext uri="{FF2B5EF4-FFF2-40B4-BE49-F238E27FC236}">
                  <a16:creationId xmlns:a16="http://schemas.microsoft.com/office/drawing/2014/main" id="{3D17360A-E20F-4462-BCB8-145DD5320516}"/>
                </a:ext>
              </a:extLst>
            </p:cNvPr>
            <p:cNvSpPr txBox="1">
              <a:spLocks noChangeArrowheads="1"/>
            </p:cNvSpPr>
            <p:nvPr/>
          </p:nvSpPr>
          <p:spPr bwMode="auto">
            <a:xfrm>
              <a:off x="651375" y="9591136"/>
              <a:ext cx="15480740" cy="11412751"/>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algn="ctr">
                <a:spcAft>
                  <a:spcPts val="400"/>
                </a:spcAft>
              </a:pPr>
              <a:r>
                <a:rPr lang="en-US" sz="2100">
                  <a:solidFill>
                    <a:srgbClr val="000000"/>
                  </a:solidFill>
                  <a:effectLst/>
                  <a:latin typeface="Times New Roman"/>
                  <a:ea typeface="HelveticaNeueLT Std Lt" charset="0"/>
                  <a:cs typeface="Times New Roman"/>
                </a:rPr>
                <a:t> </a:t>
              </a:r>
              <a:r>
                <a:rPr lang="en-US" sz="3200">
                  <a:solidFill>
                    <a:srgbClr val="000000"/>
                  </a:solidFill>
                  <a:effectLst/>
                  <a:latin typeface="Arial"/>
                  <a:ea typeface="HelveticaNeueLT Std Lt" charset="0"/>
                  <a:cs typeface="Arial"/>
                </a:rPr>
                <a:t>Principal Concept</a:t>
              </a:r>
              <a:r>
                <a:rPr lang="en-US" sz="3200">
                  <a:solidFill>
                    <a:srgbClr val="000000"/>
                  </a:solidFill>
                  <a:latin typeface="Arial"/>
                  <a:ea typeface="HelveticaNeueLT Std Lt" charset="0"/>
                  <a:cs typeface="Arial"/>
                </a:rPr>
                <a:t> </a:t>
              </a:r>
              <a:endParaRPr lang="en-US" sz="3200">
                <a:effectLst/>
                <a:latin typeface="Arial" panose="020B0604020202020204" pitchFamily="34" charset="0"/>
                <a:ea typeface="HelveticaNeueLT Std Lt" charset="0"/>
                <a:cs typeface="Arial" panose="020B0604020202020204" pitchFamily="34" charset="0"/>
              </a:endParaRPr>
            </a:p>
          </p:txBody>
        </p:sp>
        <p:sp>
          <p:nvSpPr>
            <p:cNvPr id="135" name="Rectangle 134">
              <a:extLst>
                <a:ext uri="{FF2B5EF4-FFF2-40B4-BE49-F238E27FC236}">
                  <a16:creationId xmlns:a16="http://schemas.microsoft.com/office/drawing/2014/main" id="{CA6A9378-E377-4A72-A195-7377D49F10B9}"/>
                </a:ext>
              </a:extLst>
            </p:cNvPr>
            <p:cNvSpPr/>
            <p:nvPr/>
          </p:nvSpPr>
          <p:spPr>
            <a:xfrm rot="10800000">
              <a:off x="7316145" y="13569440"/>
              <a:ext cx="1561878" cy="392400"/>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AF9CD4B7-FE5A-4129-885E-7438703BEA21}"/>
              </a:ext>
            </a:extLst>
          </p:cNvPr>
          <p:cNvGrpSpPr/>
          <p:nvPr/>
        </p:nvGrpSpPr>
        <p:grpSpPr>
          <a:xfrm>
            <a:off x="1106526" y="11925231"/>
            <a:ext cx="14256476" cy="8876929"/>
            <a:chOff x="2039615" y="11428887"/>
            <a:chExt cx="5580126" cy="3474516"/>
          </a:xfrm>
        </p:grpSpPr>
        <p:sp>
          <p:nvSpPr>
            <p:cNvPr id="110" name="Rectangle 109">
              <a:extLst>
                <a:ext uri="{FF2B5EF4-FFF2-40B4-BE49-F238E27FC236}">
                  <a16:creationId xmlns:a16="http://schemas.microsoft.com/office/drawing/2014/main" id="{01A59226-CF04-4EAA-AE3B-2C49BF33CAAE}"/>
                </a:ext>
              </a:extLst>
            </p:cNvPr>
            <p:cNvSpPr/>
            <p:nvPr/>
          </p:nvSpPr>
          <p:spPr>
            <a:xfrm rot="16200000">
              <a:off x="4333518" y="11780464"/>
              <a:ext cx="875416" cy="172261"/>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4" name="Rectangle 133">
              <a:extLst>
                <a:ext uri="{FF2B5EF4-FFF2-40B4-BE49-F238E27FC236}">
                  <a16:creationId xmlns:a16="http://schemas.microsoft.com/office/drawing/2014/main" id="{A820FCA0-8788-4D89-A8E6-58126BC66407}"/>
                </a:ext>
              </a:extLst>
            </p:cNvPr>
            <p:cNvSpPr/>
            <p:nvPr/>
          </p:nvSpPr>
          <p:spPr>
            <a:xfrm rot="16200000">
              <a:off x="4654610" y="11845779"/>
              <a:ext cx="681434" cy="172261"/>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7" name="Rectangle 96">
              <a:extLst>
                <a:ext uri="{FF2B5EF4-FFF2-40B4-BE49-F238E27FC236}">
                  <a16:creationId xmlns:a16="http://schemas.microsoft.com/office/drawing/2014/main" id="{D9F3254B-3A85-409C-AAE8-A37E63F8C44A}"/>
                </a:ext>
              </a:extLst>
            </p:cNvPr>
            <p:cNvSpPr/>
            <p:nvPr/>
          </p:nvSpPr>
          <p:spPr>
            <a:xfrm rot="9000000">
              <a:off x="2039615" y="12137699"/>
              <a:ext cx="2305312" cy="197687"/>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8" name="Oval 97">
              <a:extLst>
                <a:ext uri="{FF2B5EF4-FFF2-40B4-BE49-F238E27FC236}">
                  <a16:creationId xmlns:a16="http://schemas.microsoft.com/office/drawing/2014/main" id="{5B237CAD-6FB5-44F4-B4A9-F321D0ABDC4F}"/>
                </a:ext>
              </a:extLst>
            </p:cNvPr>
            <p:cNvSpPr/>
            <p:nvPr/>
          </p:nvSpPr>
          <p:spPr>
            <a:xfrm>
              <a:off x="3695135" y="12720374"/>
              <a:ext cx="2159986" cy="2100065"/>
            </a:xfrm>
            <a:prstGeom prst="ellipse">
              <a:avLst/>
            </a:prstGeom>
            <a:solidFill>
              <a:schemeClr val="accent5">
                <a:lumMod val="40000"/>
                <a:lumOff val="60000"/>
              </a:schemeClr>
            </a:solidFill>
            <a:ln>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99" name="Rectangle 98">
              <a:extLst>
                <a:ext uri="{FF2B5EF4-FFF2-40B4-BE49-F238E27FC236}">
                  <a16:creationId xmlns:a16="http://schemas.microsoft.com/office/drawing/2014/main" id="{A9E4FA5A-71C3-4A18-8572-E2103D78A6C6}"/>
                </a:ext>
              </a:extLst>
            </p:cNvPr>
            <p:cNvSpPr/>
            <p:nvPr/>
          </p:nvSpPr>
          <p:spPr>
            <a:xfrm rot="1800000">
              <a:off x="5374367" y="12051037"/>
              <a:ext cx="2245374" cy="187324"/>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nvGrpSpPr>
            <p:cNvPr id="100" name="Group 99">
              <a:extLst>
                <a:ext uri="{FF2B5EF4-FFF2-40B4-BE49-F238E27FC236}">
                  <a16:creationId xmlns:a16="http://schemas.microsoft.com/office/drawing/2014/main" id="{EC190D83-9220-4B5B-9188-4912E63CBA87}"/>
                </a:ext>
              </a:extLst>
            </p:cNvPr>
            <p:cNvGrpSpPr/>
            <p:nvPr/>
          </p:nvGrpSpPr>
          <p:grpSpPr>
            <a:xfrm rot="18000000" flipV="1">
              <a:off x="5185129" y="13267558"/>
              <a:ext cx="2681873" cy="537387"/>
              <a:chOff x="2930480" y="1035767"/>
              <a:chExt cx="4605298" cy="949130"/>
            </a:xfrm>
          </p:grpSpPr>
          <p:sp>
            <p:nvSpPr>
              <p:cNvPr id="101" name="Freeform: Shape 100">
                <a:extLst>
                  <a:ext uri="{FF2B5EF4-FFF2-40B4-BE49-F238E27FC236}">
                    <a16:creationId xmlns:a16="http://schemas.microsoft.com/office/drawing/2014/main" id="{B64D8B69-2394-49F7-B658-DBF31F2163B1}"/>
                  </a:ext>
                </a:extLst>
              </p:cNvPr>
              <p:cNvSpPr/>
              <p:nvPr/>
            </p:nvSpPr>
            <p:spPr>
              <a:xfrm>
                <a:off x="3400869" y="1035767"/>
                <a:ext cx="4134909" cy="347015"/>
              </a:xfrm>
              <a:custGeom>
                <a:avLst/>
                <a:gdLst>
                  <a:gd name="connsiteX0" fmla="*/ 0 w 4009747"/>
                  <a:gd name="connsiteY0" fmla="*/ 0 h 376096"/>
                  <a:gd name="connsiteX1" fmla="*/ 385745 w 4009747"/>
                  <a:gd name="connsiteY1" fmla="*/ 0 h 376096"/>
                  <a:gd name="connsiteX2" fmla="*/ 385745 w 4009747"/>
                  <a:gd name="connsiteY2" fmla="*/ 35109 h 376096"/>
                  <a:gd name="connsiteX3" fmla="*/ 4009747 w 4009747"/>
                  <a:gd name="connsiteY3" fmla="*/ 35109 h 376096"/>
                  <a:gd name="connsiteX4" fmla="*/ 4009747 w 4009747"/>
                  <a:gd name="connsiteY4" fmla="*/ 258805 h 376096"/>
                  <a:gd name="connsiteX5" fmla="*/ 385745 w 4009747"/>
                  <a:gd name="connsiteY5" fmla="*/ 258805 h 376096"/>
                  <a:gd name="connsiteX6" fmla="*/ 385745 w 4009747"/>
                  <a:gd name="connsiteY6" fmla="*/ 376096 h 376096"/>
                  <a:gd name="connsiteX7" fmla="*/ 0 w 4009747"/>
                  <a:gd name="connsiteY7" fmla="*/ 376096 h 376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09747" h="376096">
                    <a:moveTo>
                      <a:pt x="0" y="0"/>
                    </a:moveTo>
                    <a:lnTo>
                      <a:pt x="385745" y="0"/>
                    </a:lnTo>
                    <a:lnTo>
                      <a:pt x="385745" y="35109"/>
                    </a:lnTo>
                    <a:lnTo>
                      <a:pt x="4009747" y="35109"/>
                    </a:lnTo>
                    <a:lnTo>
                      <a:pt x="4009747" y="258805"/>
                    </a:lnTo>
                    <a:lnTo>
                      <a:pt x="385745" y="258805"/>
                    </a:lnTo>
                    <a:lnTo>
                      <a:pt x="385745" y="376096"/>
                    </a:lnTo>
                    <a:lnTo>
                      <a:pt x="0" y="376096"/>
                    </a:lnTo>
                    <a:close/>
                  </a:path>
                </a:pathLst>
              </a:custGeom>
              <a:solidFill>
                <a:schemeClr val="tx2"/>
              </a:solidFill>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endParaRPr lang="en-US"/>
              </a:p>
            </p:txBody>
          </p:sp>
          <p:grpSp>
            <p:nvGrpSpPr>
              <p:cNvPr id="102" name="Group 101">
                <a:extLst>
                  <a:ext uri="{FF2B5EF4-FFF2-40B4-BE49-F238E27FC236}">
                    <a16:creationId xmlns:a16="http://schemas.microsoft.com/office/drawing/2014/main" id="{C9B00CB1-D3AF-402C-95FC-63CE9329CA9E}"/>
                  </a:ext>
                </a:extLst>
              </p:cNvPr>
              <p:cNvGrpSpPr/>
              <p:nvPr/>
            </p:nvGrpSpPr>
            <p:grpSpPr>
              <a:xfrm>
                <a:off x="2930480" y="1355213"/>
                <a:ext cx="1326524" cy="629684"/>
                <a:chOff x="5132427" y="1081212"/>
                <a:chExt cx="1326524" cy="629684"/>
              </a:xfrm>
            </p:grpSpPr>
            <p:sp>
              <p:nvSpPr>
                <p:cNvPr id="103" name="Rectangle: Rounded Corners 102">
                  <a:extLst>
                    <a:ext uri="{FF2B5EF4-FFF2-40B4-BE49-F238E27FC236}">
                      <a16:creationId xmlns:a16="http://schemas.microsoft.com/office/drawing/2014/main" id="{34DE1B4F-579E-4A96-8842-BAECEEB12D99}"/>
                    </a:ext>
                  </a:extLst>
                </p:cNvPr>
                <p:cNvSpPr/>
                <p:nvPr/>
              </p:nvSpPr>
              <p:spPr>
                <a:xfrm>
                  <a:off x="5132427" y="1446767"/>
                  <a:ext cx="1326524" cy="26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lowchart: Stored Data 103">
                  <a:extLst>
                    <a:ext uri="{FF2B5EF4-FFF2-40B4-BE49-F238E27FC236}">
                      <a16:creationId xmlns:a16="http://schemas.microsoft.com/office/drawing/2014/main" id="{FC02CFF1-5CC3-42C9-ACF3-B15A6623DD14}"/>
                    </a:ext>
                  </a:extLst>
                </p:cNvPr>
                <p:cNvSpPr/>
                <p:nvPr/>
              </p:nvSpPr>
              <p:spPr>
                <a:xfrm rot="5400000">
                  <a:off x="5529526" y="684113"/>
                  <a:ext cx="532326" cy="1326524"/>
                </a:xfrm>
                <a:prstGeom prst="flowChartOnlineStorage">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5" name="Rectangle 104">
                  <a:extLst>
                    <a:ext uri="{FF2B5EF4-FFF2-40B4-BE49-F238E27FC236}">
                      <a16:creationId xmlns:a16="http://schemas.microsoft.com/office/drawing/2014/main" id="{21FDC20D-7464-4BFC-A840-F5653281F9CA}"/>
                    </a:ext>
                  </a:extLst>
                </p:cNvPr>
                <p:cNvSpPr/>
                <p:nvPr/>
              </p:nvSpPr>
              <p:spPr>
                <a:xfrm>
                  <a:off x="5750897" y="1357681"/>
                  <a:ext cx="90311" cy="168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6" name="Rectangle 105">
                  <a:extLst>
                    <a:ext uri="{FF2B5EF4-FFF2-40B4-BE49-F238E27FC236}">
                      <a16:creationId xmlns:a16="http://schemas.microsoft.com/office/drawing/2014/main" id="{AF7C7F93-AE34-4377-8347-6C7BB3D2336C}"/>
                    </a:ext>
                  </a:extLst>
                </p:cNvPr>
                <p:cNvSpPr/>
                <p:nvPr/>
              </p:nvSpPr>
              <p:spPr>
                <a:xfrm>
                  <a:off x="5754984" y="1441930"/>
                  <a:ext cx="80061" cy="101494"/>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763DE3C7-37E3-4C5B-A54D-7A08E889672C}"/>
                    </a:ext>
                  </a:extLst>
                </p:cNvPr>
                <p:cNvSpPr/>
                <p:nvPr/>
              </p:nvSpPr>
              <p:spPr>
                <a:xfrm>
                  <a:off x="5765182" y="1455039"/>
                  <a:ext cx="62305" cy="140476"/>
                </a:xfrm>
                <a:prstGeom prst="rect">
                  <a:avLst/>
                </a:prstGeom>
                <a:solidFill>
                  <a:schemeClr val="bg2">
                    <a:lumMod val="50000"/>
                  </a:schemeClr>
                </a:soli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4FCEBCFA-B56B-4AD2-9EE1-301AB0663782}"/>
                    </a:ext>
                  </a:extLst>
                </p:cNvPr>
                <p:cNvSpPr/>
                <p:nvPr/>
              </p:nvSpPr>
              <p:spPr>
                <a:xfrm>
                  <a:off x="5774627" y="1374454"/>
                  <a:ext cx="45719" cy="9144"/>
                </a:xfrm>
                <a:prstGeom prst="rect">
                  <a:avLst/>
                </a:prstGeom>
                <a:solidFill>
                  <a:srgbClr val="FFFF00"/>
                </a:solidFill>
                <a:ln w="19050">
                  <a:solidFill>
                    <a:srgbClr val="FFFF00"/>
                  </a:solid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grpSp>
        </p:grpSp>
        <p:sp>
          <p:nvSpPr>
            <p:cNvPr id="109" name="Rectangle 108">
              <a:extLst>
                <a:ext uri="{FF2B5EF4-FFF2-40B4-BE49-F238E27FC236}">
                  <a16:creationId xmlns:a16="http://schemas.microsoft.com/office/drawing/2014/main" id="{00AEED3D-A0CB-4536-B305-90BFBCEBADB5}"/>
                </a:ext>
              </a:extLst>
            </p:cNvPr>
            <p:cNvSpPr/>
            <p:nvPr/>
          </p:nvSpPr>
          <p:spPr>
            <a:xfrm rot="1800000">
              <a:off x="5230655" y="12347564"/>
              <a:ext cx="2229803" cy="182851"/>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nvGrpSpPr>
            <p:cNvPr id="113" name="Group 112">
              <a:extLst>
                <a:ext uri="{FF2B5EF4-FFF2-40B4-BE49-F238E27FC236}">
                  <a16:creationId xmlns:a16="http://schemas.microsoft.com/office/drawing/2014/main" id="{9845FBEF-31F3-491A-AF32-8594C785B58C}"/>
                </a:ext>
              </a:extLst>
            </p:cNvPr>
            <p:cNvGrpSpPr/>
            <p:nvPr/>
          </p:nvGrpSpPr>
          <p:grpSpPr>
            <a:xfrm>
              <a:off x="4388881" y="12294946"/>
              <a:ext cx="772495" cy="356520"/>
              <a:chOff x="5132427" y="1081212"/>
              <a:chExt cx="1326524" cy="629684"/>
            </a:xfrm>
          </p:grpSpPr>
          <p:sp>
            <p:nvSpPr>
              <p:cNvPr id="114" name="Rectangle: Rounded Corners 113">
                <a:extLst>
                  <a:ext uri="{FF2B5EF4-FFF2-40B4-BE49-F238E27FC236}">
                    <a16:creationId xmlns:a16="http://schemas.microsoft.com/office/drawing/2014/main" id="{0C8DF275-8971-416D-A716-9CB2DAAEEA8D}"/>
                  </a:ext>
                </a:extLst>
              </p:cNvPr>
              <p:cNvSpPr/>
              <p:nvPr/>
            </p:nvSpPr>
            <p:spPr>
              <a:xfrm>
                <a:off x="5132427" y="1446767"/>
                <a:ext cx="1326524" cy="26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lowchart: Stored Data 114">
                <a:extLst>
                  <a:ext uri="{FF2B5EF4-FFF2-40B4-BE49-F238E27FC236}">
                    <a16:creationId xmlns:a16="http://schemas.microsoft.com/office/drawing/2014/main" id="{32542750-4315-4076-8A34-7700B0FBB451}"/>
                  </a:ext>
                </a:extLst>
              </p:cNvPr>
              <p:cNvSpPr/>
              <p:nvPr/>
            </p:nvSpPr>
            <p:spPr>
              <a:xfrm rot="5400000">
                <a:off x="5529526" y="684113"/>
                <a:ext cx="532326" cy="1326524"/>
              </a:xfrm>
              <a:prstGeom prst="flowChartOnlineStorage">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6" name="Rectangle 115">
                <a:extLst>
                  <a:ext uri="{FF2B5EF4-FFF2-40B4-BE49-F238E27FC236}">
                    <a16:creationId xmlns:a16="http://schemas.microsoft.com/office/drawing/2014/main" id="{3D7A9B5D-A964-4298-9B1A-2E6B329C399B}"/>
                  </a:ext>
                </a:extLst>
              </p:cNvPr>
              <p:cNvSpPr/>
              <p:nvPr/>
            </p:nvSpPr>
            <p:spPr>
              <a:xfrm>
                <a:off x="5750897" y="1357681"/>
                <a:ext cx="90311" cy="168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7" name="Rectangle 116">
                <a:extLst>
                  <a:ext uri="{FF2B5EF4-FFF2-40B4-BE49-F238E27FC236}">
                    <a16:creationId xmlns:a16="http://schemas.microsoft.com/office/drawing/2014/main" id="{FEDF9442-5F48-4FF5-80B5-BE17D81BE962}"/>
                  </a:ext>
                </a:extLst>
              </p:cNvPr>
              <p:cNvSpPr/>
              <p:nvPr/>
            </p:nvSpPr>
            <p:spPr>
              <a:xfrm>
                <a:off x="5754984" y="1441930"/>
                <a:ext cx="80061" cy="101494"/>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B3F3A7D5-1372-4ED0-B550-A0A82C1DA1EB}"/>
                  </a:ext>
                </a:extLst>
              </p:cNvPr>
              <p:cNvSpPr/>
              <p:nvPr/>
            </p:nvSpPr>
            <p:spPr>
              <a:xfrm>
                <a:off x="5756054" y="1455039"/>
                <a:ext cx="62305" cy="140476"/>
              </a:xfrm>
              <a:prstGeom prst="rect">
                <a:avLst/>
              </a:prstGeom>
              <a:solidFill>
                <a:schemeClr val="bg2">
                  <a:lumMod val="50000"/>
                </a:schemeClr>
              </a:soli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7C8C345A-8B52-4DEB-8CDD-CEAC121FAB1F}"/>
                  </a:ext>
                </a:extLst>
              </p:cNvPr>
              <p:cNvSpPr/>
              <p:nvPr/>
            </p:nvSpPr>
            <p:spPr>
              <a:xfrm>
                <a:off x="5784889" y="1374454"/>
                <a:ext cx="31404" cy="9144"/>
              </a:xfrm>
              <a:prstGeom prst="rect">
                <a:avLst/>
              </a:prstGeom>
              <a:solidFill>
                <a:srgbClr val="FFFF00"/>
              </a:solidFill>
              <a:ln w="19050">
                <a:solidFill>
                  <a:srgbClr val="FFFF00"/>
                </a:solid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grpSp>
        <p:sp>
          <p:nvSpPr>
            <p:cNvPr id="120" name="Rectangle 119">
              <a:extLst>
                <a:ext uri="{FF2B5EF4-FFF2-40B4-BE49-F238E27FC236}">
                  <a16:creationId xmlns:a16="http://schemas.microsoft.com/office/drawing/2014/main" id="{B6023614-87C0-4378-9086-877404859F12}"/>
                </a:ext>
              </a:extLst>
            </p:cNvPr>
            <p:cNvSpPr/>
            <p:nvPr/>
          </p:nvSpPr>
          <p:spPr>
            <a:xfrm rot="16200000">
              <a:off x="4213019" y="11845779"/>
              <a:ext cx="681434" cy="172261"/>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nvGrpSpPr>
            <p:cNvPr id="121" name="Group 120">
              <a:extLst>
                <a:ext uri="{FF2B5EF4-FFF2-40B4-BE49-F238E27FC236}">
                  <a16:creationId xmlns:a16="http://schemas.microsoft.com/office/drawing/2014/main" id="{563598A0-4BF2-4242-947C-FAA32EC327D2}"/>
                </a:ext>
              </a:extLst>
            </p:cNvPr>
            <p:cNvGrpSpPr/>
            <p:nvPr/>
          </p:nvGrpSpPr>
          <p:grpSpPr>
            <a:xfrm rot="14400000">
              <a:off x="1714050" y="13293773"/>
              <a:ext cx="2681873" cy="537387"/>
              <a:chOff x="2930480" y="1035767"/>
              <a:chExt cx="4605298" cy="949130"/>
            </a:xfrm>
          </p:grpSpPr>
          <p:sp>
            <p:nvSpPr>
              <p:cNvPr id="122" name="Freeform: Shape 121">
                <a:extLst>
                  <a:ext uri="{FF2B5EF4-FFF2-40B4-BE49-F238E27FC236}">
                    <a16:creationId xmlns:a16="http://schemas.microsoft.com/office/drawing/2014/main" id="{E293CE3B-7304-4F2A-B143-A295CD5E210C}"/>
                  </a:ext>
                </a:extLst>
              </p:cNvPr>
              <p:cNvSpPr/>
              <p:nvPr/>
            </p:nvSpPr>
            <p:spPr>
              <a:xfrm>
                <a:off x="3400869" y="1035767"/>
                <a:ext cx="4134909" cy="347015"/>
              </a:xfrm>
              <a:custGeom>
                <a:avLst/>
                <a:gdLst>
                  <a:gd name="connsiteX0" fmla="*/ 0 w 4009747"/>
                  <a:gd name="connsiteY0" fmla="*/ 0 h 376096"/>
                  <a:gd name="connsiteX1" fmla="*/ 385745 w 4009747"/>
                  <a:gd name="connsiteY1" fmla="*/ 0 h 376096"/>
                  <a:gd name="connsiteX2" fmla="*/ 385745 w 4009747"/>
                  <a:gd name="connsiteY2" fmla="*/ 35109 h 376096"/>
                  <a:gd name="connsiteX3" fmla="*/ 4009747 w 4009747"/>
                  <a:gd name="connsiteY3" fmla="*/ 35109 h 376096"/>
                  <a:gd name="connsiteX4" fmla="*/ 4009747 w 4009747"/>
                  <a:gd name="connsiteY4" fmla="*/ 258805 h 376096"/>
                  <a:gd name="connsiteX5" fmla="*/ 385745 w 4009747"/>
                  <a:gd name="connsiteY5" fmla="*/ 258805 h 376096"/>
                  <a:gd name="connsiteX6" fmla="*/ 385745 w 4009747"/>
                  <a:gd name="connsiteY6" fmla="*/ 376096 h 376096"/>
                  <a:gd name="connsiteX7" fmla="*/ 0 w 4009747"/>
                  <a:gd name="connsiteY7" fmla="*/ 376096 h 376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09747" h="376096">
                    <a:moveTo>
                      <a:pt x="0" y="0"/>
                    </a:moveTo>
                    <a:lnTo>
                      <a:pt x="385745" y="0"/>
                    </a:lnTo>
                    <a:lnTo>
                      <a:pt x="385745" y="35109"/>
                    </a:lnTo>
                    <a:lnTo>
                      <a:pt x="4009747" y="35109"/>
                    </a:lnTo>
                    <a:lnTo>
                      <a:pt x="4009747" y="258805"/>
                    </a:lnTo>
                    <a:lnTo>
                      <a:pt x="385745" y="258805"/>
                    </a:lnTo>
                    <a:lnTo>
                      <a:pt x="385745" y="376096"/>
                    </a:lnTo>
                    <a:lnTo>
                      <a:pt x="0" y="376096"/>
                    </a:lnTo>
                    <a:close/>
                  </a:path>
                </a:pathLst>
              </a:custGeom>
              <a:solidFill>
                <a:schemeClr val="tx2"/>
              </a:solidFill>
            </p:spPr>
            <p:style>
              <a:lnRef idx="2">
                <a:schemeClr val="dk1"/>
              </a:lnRef>
              <a:fillRef idx="1">
                <a:schemeClr val="lt1"/>
              </a:fillRef>
              <a:effectRef idx="0">
                <a:schemeClr val="dk1"/>
              </a:effectRef>
              <a:fontRef idx="minor">
                <a:schemeClr val="dk1"/>
              </a:fontRef>
            </p:style>
            <p:txBody>
              <a:bodyPr wrap="square" rtlCol="0" anchor="ctr">
                <a:noAutofit/>
              </a:bodyPr>
              <a:lstStyle/>
              <a:p>
                <a:pPr algn="ctr"/>
                <a:endParaRPr lang="en-US"/>
              </a:p>
            </p:txBody>
          </p:sp>
          <p:grpSp>
            <p:nvGrpSpPr>
              <p:cNvPr id="123" name="Group 122">
                <a:extLst>
                  <a:ext uri="{FF2B5EF4-FFF2-40B4-BE49-F238E27FC236}">
                    <a16:creationId xmlns:a16="http://schemas.microsoft.com/office/drawing/2014/main" id="{37623C61-DDEB-4FFD-9A63-4BB6113CC839}"/>
                  </a:ext>
                </a:extLst>
              </p:cNvPr>
              <p:cNvGrpSpPr/>
              <p:nvPr/>
            </p:nvGrpSpPr>
            <p:grpSpPr>
              <a:xfrm>
                <a:off x="2930480" y="1355213"/>
                <a:ext cx="1326524" cy="629684"/>
                <a:chOff x="5132427" y="1081212"/>
                <a:chExt cx="1326524" cy="629684"/>
              </a:xfrm>
            </p:grpSpPr>
            <p:sp>
              <p:nvSpPr>
                <p:cNvPr id="124" name="Rectangle: Rounded Corners 123">
                  <a:extLst>
                    <a:ext uri="{FF2B5EF4-FFF2-40B4-BE49-F238E27FC236}">
                      <a16:creationId xmlns:a16="http://schemas.microsoft.com/office/drawing/2014/main" id="{D0F081E4-BBA7-420E-A2C9-DC95C21209F9}"/>
                    </a:ext>
                  </a:extLst>
                </p:cNvPr>
                <p:cNvSpPr/>
                <p:nvPr/>
              </p:nvSpPr>
              <p:spPr>
                <a:xfrm>
                  <a:off x="5132427" y="1446767"/>
                  <a:ext cx="1326524" cy="26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lowchart: Stored Data 124">
                  <a:extLst>
                    <a:ext uri="{FF2B5EF4-FFF2-40B4-BE49-F238E27FC236}">
                      <a16:creationId xmlns:a16="http://schemas.microsoft.com/office/drawing/2014/main" id="{8593D3B5-2731-4CD8-8593-C0DE7BB693D1}"/>
                    </a:ext>
                  </a:extLst>
                </p:cNvPr>
                <p:cNvSpPr/>
                <p:nvPr/>
              </p:nvSpPr>
              <p:spPr>
                <a:xfrm rot="5400000">
                  <a:off x="5529526" y="684113"/>
                  <a:ext cx="532326" cy="1326524"/>
                </a:xfrm>
                <a:prstGeom prst="flowChartOnlineStorage">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6" name="Rectangle 125">
                  <a:extLst>
                    <a:ext uri="{FF2B5EF4-FFF2-40B4-BE49-F238E27FC236}">
                      <a16:creationId xmlns:a16="http://schemas.microsoft.com/office/drawing/2014/main" id="{DC08C1B6-3F1A-497E-9F14-80B6C42257F5}"/>
                    </a:ext>
                  </a:extLst>
                </p:cNvPr>
                <p:cNvSpPr/>
                <p:nvPr/>
              </p:nvSpPr>
              <p:spPr>
                <a:xfrm>
                  <a:off x="5750897" y="1357681"/>
                  <a:ext cx="90311" cy="1689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7" name="Rectangle 126">
                  <a:extLst>
                    <a:ext uri="{FF2B5EF4-FFF2-40B4-BE49-F238E27FC236}">
                      <a16:creationId xmlns:a16="http://schemas.microsoft.com/office/drawing/2014/main" id="{69A0B874-BD61-44E9-AC44-6852D854B6FC}"/>
                    </a:ext>
                  </a:extLst>
                </p:cNvPr>
                <p:cNvSpPr/>
                <p:nvPr/>
              </p:nvSpPr>
              <p:spPr>
                <a:xfrm>
                  <a:off x="5754984" y="1441930"/>
                  <a:ext cx="80061" cy="101494"/>
                </a:xfrm>
                <a:prstGeom prst="rect">
                  <a:avLst/>
                </a:prstGeom>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59EE9887-B9B1-40C5-8ACD-60D21828EAD1}"/>
                    </a:ext>
                  </a:extLst>
                </p:cNvPr>
                <p:cNvSpPr/>
                <p:nvPr/>
              </p:nvSpPr>
              <p:spPr>
                <a:xfrm>
                  <a:off x="5765182" y="1455039"/>
                  <a:ext cx="62305" cy="140476"/>
                </a:xfrm>
                <a:prstGeom prst="rect">
                  <a:avLst/>
                </a:prstGeom>
                <a:solidFill>
                  <a:schemeClr val="bg2">
                    <a:lumMod val="50000"/>
                  </a:schemeClr>
                </a:solid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CB74A3CF-2DB3-42BC-AC86-7224F2C21D52}"/>
                    </a:ext>
                  </a:extLst>
                </p:cNvPr>
                <p:cNvSpPr/>
                <p:nvPr/>
              </p:nvSpPr>
              <p:spPr>
                <a:xfrm>
                  <a:off x="5774627" y="1374454"/>
                  <a:ext cx="45719" cy="9144"/>
                </a:xfrm>
                <a:prstGeom prst="rect">
                  <a:avLst/>
                </a:prstGeom>
                <a:solidFill>
                  <a:srgbClr val="FFFF00"/>
                </a:solidFill>
                <a:ln w="19050">
                  <a:solidFill>
                    <a:srgbClr val="FFFF00"/>
                  </a:solid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grpSp>
        </p:grpSp>
        <p:sp>
          <p:nvSpPr>
            <p:cNvPr id="130" name="Rectangle 129">
              <a:extLst>
                <a:ext uri="{FF2B5EF4-FFF2-40B4-BE49-F238E27FC236}">
                  <a16:creationId xmlns:a16="http://schemas.microsoft.com/office/drawing/2014/main" id="{F508C750-B5FF-44EB-8652-C49AE50E0222}"/>
                </a:ext>
              </a:extLst>
            </p:cNvPr>
            <p:cNvSpPr/>
            <p:nvPr/>
          </p:nvSpPr>
          <p:spPr>
            <a:xfrm rot="9000000">
              <a:off x="2188441" y="12393885"/>
              <a:ext cx="2311238" cy="182851"/>
            </a:xfrm>
            <a:prstGeom prst="rect">
              <a:avLst/>
            </a:prstGeom>
            <a:solidFill>
              <a:schemeClr val="tx2"/>
            </a:solid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cxnSp>
          <p:nvCxnSpPr>
            <p:cNvPr id="131" name="Straight Arrow Connector 130">
              <a:extLst>
                <a:ext uri="{FF2B5EF4-FFF2-40B4-BE49-F238E27FC236}">
                  <a16:creationId xmlns:a16="http://schemas.microsoft.com/office/drawing/2014/main" id="{F2FCB914-6BFE-4814-9DB2-91959818BA3D}"/>
                </a:ext>
              </a:extLst>
            </p:cNvPr>
            <p:cNvCxnSpPr>
              <a:cxnSpLocks/>
              <a:stCxn id="124" idx="2"/>
            </p:cNvCxnSpPr>
            <p:nvPr/>
          </p:nvCxnSpPr>
          <p:spPr>
            <a:xfrm flipV="1">
              <a:off x="3765027" y="13770406"/>
              <a:ext cx="984017" cy="484497"/>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cxnSp>
          <p:nvCxnSpPr>
            <p:cNvPr id="132" name="Straight Arrow Connector 131">
              <a:extLst>
                <a:ext uri="{FF2B5EF4-FFF2-40B4-BE49-F238E27FC236}">
                  <a16:creationId xmlns:a16="http://schemas.microsoft.com/office/drawing/2014/main" id="{476DE97C-5E6F-4431-A445-26831E2BB894}"/>
                </a:ext>
              </a:extLst>
            </p:cNvPr>
            <p:cNvCxnSpPr>
              <a:cxnSpLocks/>
              <a:endCxn id="98" idx="0"/>
            </p:cNvCxnSpPr>
            <p:nvPr/>
          </p:nvCxnSpPr>
          <p:spPr>
            <a:xfrm flipH="1" flipV="1">
              <a:off x="4775128" y="12720374"/>
              <a:ext cx="2855" cy="1032006"/>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cxnSp>
          <p:nvCxnSpPr>
            <p:cNvPr id="133" name="Straight Arrow Connector 132">
              <a:extLst>
                <a:ext uri="{FF2B5EF4-FFF2-40B4-BE49-F238E27FC236}">
                  <a16:creationId xmlns:a16="http://schemas.microsoft.com/office/drawing/2014/main" id="{D9788C6E-9FEF-4714-ADF2-96589DF4D380}"/>
                </a:ext>
              </a:extLst>
            </p:cNvPr>
            <p:cNvCxnSpPr>
              <a:cxnSpLocks/>
            </p:cNvCxnSpPr>
            <p:nvPr/>
          </p:nvCxnSpPr>
          <p:spPr>
            <a:xfrm flipH="1" flipV="1">
              <a:off x="4842805" y="13777944"/>
              <a:ext cx="881341" cy="446777"/>
            </a:xfrm>
            <a:prstGeom prst="straightConnector1">
              <a:avLst/>
            </a:prstGeom>
            <a:ln w="57150">
              <a:headEnd type="triangle"/>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77520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2918400" cy="320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rgbClr val="BFBFBF"/>
              </a:solidFill>
            </a:endParaRPr>
          </a:p>
        </p:txBody>
      </p:sp>
      <p:sp>
        <p:nvSpPr>
          <p:cNvPr id="7" name="Text Box 2"/>
          <p:cNvSpPr txBox="1">
            <a:spLocks noChangeArrowheads="1"/>
          </p:cNvSpPr>
          <p:nvPr/>
        </p:nvSpPr>
        <p:spPr bwMode="auto">
          <a:xfrm>
            <a:off x="5095610" y="38166"/>
            <a:ext cx="18114505" cy="2265148"/>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pPr>
            <a:r>
              <a:rPr lang="en-US" sz="7200">
                <a:solidFill>
                  <a:srgbClr val="0D0D0D"/>
                </a:solidFill>
                <a:effectLst/>
                <a:latin typeface="Arial" charset="0"/>
                <a:ea typeface="HelveticaNeueLT Std Lt" charset="0"/>
              </a:rPr>
              <a:t>   Team 502: Material Handling of Ceramics</a:t>
            </a:r>
          </a:p>
        </p:txBody>
      </p:sp>
      <p:sp>
        <p:nvSpPr>
          <p:cNvPr id="9" name="Rectangle 8"/>
          <p:cNvSpPr/>
          <p:nvPr/>
        </p:nvSpPr>
        <p:spPr>
          <a:xfrm>
            <a:off x="5993158" y="1893391"/>
            <a:ext cx="20801456" cy="1085490"/>
          </a:xfrm>
          <a:prstGeom prst="rect">
            <a:avLst/>
          </a:prstGeom>
        </p:spPr>
        <p:txBody>
          <a:bodyPr wrap="square">
            <a:spAutoFit/>
          </a:bodyPr>
          <a:lstStyle/>
          <a:p>
            <a:pPr>
              <a:lnSpc>
                <a:spcPct val="150000"/>
              </a:lnSpc>
              <a:spcAft>
                <a:spcPts val="600"/>
              </a:spcAft>
            </a:pPr>
            <a:r>
              <a:rPr lang="en-US" sz="4800" err="1">
                <a:solidFill>
                  <a:srgbClr val="0D0D0D"/>
                </a:solidFill>
                <a:effectLst/>
                <a:latin typeface="Arial" panose="020B0604020202020204" pitchFamily="34" charset="0"/>
                <a:ea typeface="HelveticaNeueLT Std Lt" charset="0"/>
                <a:cs typeface="Arial" panose="020B0604020202020204" pitchFamily="34" charset="0"/>
              </a:rPr>
              <a:t>Makada</a:t>
            </a:r>
            <a:r>
              <a:rPr lang="en-US" sz="4800">
                <a:solidFill>
                  <a:srgbClr val="0D0D0D"/>
                </a:solidFill>
                <a:effectLst/>
                <a:latin typeface="Arial" panose="020B0604020202020204" pitchFamily="34" charset="0"/>
                <a:ea typeface="HelveticaNeueLT Std Lt" charset="0"/>
                <a:cs typeface="Arial" panose="020B0604020202020204" pitchFamily="34" charset="0"/>
              </a:rPr>
              <a:t> Browne | Erich Noack | Charles Stubbs | Amelia Veith</a:t>
            </a:r>
          </a:p>
        </p:txBody>
      </p:sp>
      <p:sp>
        <p:nvSpPr>
          <p:cNvPr id="13" name="Text Box 2"/>
          <p:cNvSpPr txBox="1">
            <a:spLocks noChangeArrowheads="1"/>
          </p:cNvSpPr>
          <p:nvPr/>
        </p:nvSpPr>
        <p:spPr bwMode="auto">
          <a:xfrm>
            <a:off x="34674542" y="3845282"/>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It takes an average of 10-15 minutes to print most 24”x 36” posters. If you have used 100% ink coverage, and/or a lot of images, it will take longer to spool and print. We recommend a white background, with no edge-to-edge background images. </a:t>
            </a:r>
          </a:p>
          <a:p>
            <a:pPr marL="0" marR="0" eaLnBrk="0" fontAlgn="base" hangingPunct="0">
              <a:spcBef>
                <a:spcPts val="0"/>
              </a:spcBef>
              <a:spcAft>
                <a:spcPts val="0"/>
              </a:spcAft>
            </a:pP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DESIGN NOTE: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If you are creating a poster from resources other than individual PPT slides, please re-size all images to 100% of the desired placed size before inserting, to prevent raster image processing (RIP) problems. Image resolution should be no bigger than 300dpi; 150dpi is preferred.</a:t>
            </a: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p:txBody>
      </p:sp>
      <p:sp>
        <p:nvSpPr>
          <p:cNvPr id="17" name="Text Box 2"/>
          <p:cNvSpPr txBox="1">
            <a:spLocks noChangeArrowheads="1"/>
          </p:cNvSpPr>
          <p:nvPr/>
        </p:nvSpPr>
        <p:spPr bwMode="auto">
          <a:xfrm>
            <a:off x="34674542" y="9648036"/>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Save your PowerPoint poster file as a PDF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and email both the PowerPoint and the PDF to </a:t>
            </a:r>
            <a:r>
              <a:rPr lang="en-US" sz="2400" err="1">
                <a:solidFill>
                  <a:srgbClr val="000000"/>
                </a:solidFill>
                <a:latin typeface="Times New Roman" panose="02020603050405020304" pitchFamily="18" charset="0"/>
                <a:ea typeface="MS PGothic" charset="-128"/>
                <a:cs typeface="Times New Roman" panose="02020603050405020304" pitchFamily="18" charset="0"/>
              </a:rPr>
              <a:t>Ma</a:t>
            </a:r>
            <a:r>
              <a:rPr lang="en-US" sz="2400" err="1">
                <a:solidFill>
                  <a:srgbClr val="000000"/>
                </a:solidFill>
                <a:effectLst/>
                <a:latin typeface="Times New Roman" panose="02020603050405020304" pitchFamily="18" charset="0"/>
                <a:ea typeface="MS PGothic" charset="-128"/>
                <a:cs typeface="Times New Roman" panose="02020603050405020304" pitchFamily="18" charset="0"/>
              </a:rPr>
              <a:t>rComm</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Staff: </a:t>
            </a:r>
            <a:r>
              <a:rPr lang="en-US" sz="2400" i="1">
                <a:solidFill>
                  <a:srgbClr val="000000"/>
                </a:solidFill>
                <a:latin typeface="Times New Roman" panose="02020603050405020304" pitchFamily="18" charset="0"/>
                <a:ea typeface="MS PGothic" charset="-128"/>
                <a:cs typeface="Times New Roman" panose="02020603050405020304" pitchFamily="18" charset="0"/>
              </a:rPr>
              <a:t>trisha</a:t>
            </a:r>
            <a:r>
              <a:rPr lang="en-US" sz="2400" i="1">
                <a:solidFill>
                  <a:srgbClr val="000000"/>
                </a:solidFill>
                <a:effectLst/>
                <a:latin typeface="Times New Roman" panose="02020603050405020304" pitchFamily="18" charset="0"/>
                <a:ea typeface="MS PGothic" charset="-128"/>
                <a:cs typeface="Times New Roman" panose="02020603050405020304" pitchFamily="18" charset="0"/>
              </a:rPr>
              <a:t>@eng.famu.fsu.edu,  and herring@eng.famu.fsu.edu</a:t>
            </a:r>
          </a:p>
          <a:p>
            <a:pPr marL="0" marR="0" eaLnBrk="0" fontAlgn="base" hangingPunct="0">
              <a:spcBef>
                <a:spcPts val="0"/>
              </a:spcBef>
              <a:spcAft>
                <a:spcPts val="0"/>
              </a:spcAft>
            </a:pPr>
            <a:endParaRPr lang="en-US" sz="2400" i="1">
              <a:solidFill>
                <a:srgbClr val="000000"/>
              </a:solidFill>
              <a:latin typeface="Times New Roman" panose="02020603050405020304" pitchFamily="18" charset="0"/>
              <a:ea typeface="MS PGothic" charset="-128"/>
              <a:cs typeface="Times New Roman" panose="02020603050405020304" pitchFamily="18" charset="0"/>
            </a:endParaRP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Marketing &amp; Communications Print Hours are:</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Tuesday &amp; Wednesday: 2pm-4pm </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Thursday, 11am-3pm</a:t>
            </a:r>
            <a:endParaRPr lang="en-US" sz="2400" b="1">
              <a:solidFill>
                <a:srgbClr val="000000"/>
              </a:solidFill>
              <a:effectLst/>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Unfortunately, we can no longer allow users to bring files to us on USB flash drives due to the prevalence of malicious software. We will give you access to webmail on the PC or Mac desktop so that you can save your file to the hard drive and open to review for cross-platform, font and software version conflicts. </a:t>
            </a:r>
            <a:endParaRPr lang="en-US" sz="2400">
              <a:effectLst/>
              <a:latin typeface="Times New Roman" panose="02020603050405020304" pitchFamily="18" charset="0"/>
              <a:ea typeface="HelveticaNeueLT Std Lt" charset="0"/>
              <a:cs typeface="Times New Roman" panose="02020603050405020304" pitchFamily="18" charset="0"/>
            </a:endParaRPr>
          </a:p>
        </p:txBody>
      </p:sp>
      <p:sp>
        <p:nvSpPr>
          <p:cNvPr id="18" name="Text Box 2"/>
          <p:cNvSpPr txBox="1">
            <a:spLocks noChangeArrowheads="1"/>
          </p:cNvSpPr>
          <p:nvPr/>
        </p:nvSpPr>
        <p:spPr bwMode="auto">
          <a:xfrm>
            <a:off x="34605913" y="16677363"/>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Recommended fonts are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Arial</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for headlines and accent text and </a:t>
            </a:r>
            <a:r>
              <a:rPr lang="en-US" sz="2400" b="1">
                <a:solidFill>
                  <a:srgbClr val="000000"/>
                </a:solidFill>
                <a:latin typeface="Times New Roman" panose="02020603050405020304" pitchFamily="18" charset="0"/>
                <a:ea typeface="MS PGothic" charset="-128"/>
                <a:cs typeface="Times New Roman" panose="02020603050405020304" pitchFamily="18" charset="0"/>
              </a:rPr>
              <a:t>Times New R</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oman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for paragraphs. The serif font,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Times New Roman</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increases readability of large amounts of text.</a:t>
            </a: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120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To create the title of your poster, select the text box tool and click at the top of the poster. Click on the edge of the text box until the dotted margin appears then drag from the corner of text box until it fits from one side of the poster to the other. Type your title text here. Headline font size will be around 72 points. The subhead text box (under the title text box) with its font size around 48 points.</a:t>
            </a:r>
            <a:endParaRPr lang="en-US" sz="2400">
              <a:effectLst/>
              <a:latin typeface="Times New Roman" panose="02020603050405020304" pitchFamily="18" charset="0"/>
              <a:ea typeface="HelveticaNeueLT Std Lt" charset="0"/>
              <a:cs typeface="Times New Roman" panose="02020603050405020304" pitchFamily="18" charset="0"/>
            </a:endParaRPr>
          </a:p>
        </p:txBody>
      </p:sp>
      <p:sp>
        <p:nvSpPr>
          <p:cNvPr id="19" name="Text Box 2"/>
          <p:cNvSpPr txBox="1">
            <a:spLocks noChangeArrowheads="1"/>
          </p:cNvSpPr>
          <p:nvPr/>
        </p:nvSpPr>
        <p:spPr bwMode="auto">
          <a:xfrm>
            <a:off x="648936" y="3951441"/>
            <a:ext cx="7350345" cy="4643919"/>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algn="l" eaLnBrk="0" hangingPunct="0">
              <a:spcBef>
                <a:spcPts val="0"/>
              </a:spcBef>
              <a:spcAft>
                <a:spcPts val="0"/>
              </a:spcAft>
            </a:pPr>
            <a:r>
              <a:rPr lang="en-US" sz="3200" kern="800">
                <a:solidFill>
                  <a:srgbClr val="000000"/>
                </a:solidFill>
                <a:effectLst/>
                <a:latin typeface="Times New Roman" panose="02020603050405020304" pitchFamily="18" charset="0"/>
                <a:ea typeface="MS PGothic" charset="-128"/>
                <a:cs typeface="Times New Roman" panose="02020603050405020304" pitchFamily="18" charset="0"/>
              </a:rPr>
              <a:t>Objective:</a:t>
            </a:r>
          </a:p>
          <a:p>
            <a:pPr marL="0" marR="0" algn="l" eaLnBrk="0" hangingPunct="0">
              <a:spcBef>
                <a:spcPts val="0"/>
              </a:spcBef>
              <a:spcAft>
                <a:spcPts val="0"/>
              </a:spcAft>
            </a:pPr>
            <a:r>
              <a:rPr lang="en-US" sz="3200" kern="800">
                <a:solidFill>
                  <a:srgbClr val="000000"/>
                </a:solidFill>
                <a:latin typeface="Times New Roman" panose="02020603050405020304" pitchFamily="18" charset="0"/>
                <a:ea typeface="MS PGothic" charset="-128"/>
                <a:cs typeface="Times New Roman" panose="02020603050405020304" pitchFamily="18" charset="0"/>
              </a:rPr>
              <a:t>Stop the cracking of ceramics</a:t>
            </a:r>
          </a:p>
          <a:p>
            <a:pPr marL="0" marR="0" algn="l" eaLnBrk="0" hangingPunct="0">
              <a:spcBef>
                <a:spcPts val="0"/>
              </a:spcBef>
              <a:spcAft>
                <a:spcPts val="0"/>
              </a:spcAft>
            </a:pPr>
            <a:r>
              <a:rPr lang="en-US" sz="3200" kern="8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32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endParaRPr lang="en-US" sz="2100">
              <a:effectLst/>
              <a:latin typeface="Times New Roman" panose="02020603050405020304" pitchFamily="18" charset="0"/>
              <a:ea typeface="HelveticaNeueLT Std Lt" charset="0"/>
              <a:cs typeface="Times New Roman" panose="02020603050405020304" pitchFamily="18" charset="0"/>
            </a:endParaRPr>
          </a:p>
        </p:txBody>
      </p:sp>
      <p:pic>
        <p:nvPicPr>
          <p:cNvPr id="22" name="Picture 21"/>
          <p:cNvPicPr>
            <a:picLocks noChangeAspect="1"/>
          </p:cNvPicPr>
          <p:nvPr/>
        </p:nvPicPr>
        <p:blipFill>
          <a:blip r:embed="rId3"/>
          <a:srcRect/>
          <a:stretch/>
        </p:blipFill>
        <p:spPr>
          <a:xfrm>
            <a:off x="589319" y="244791"/>
            <a:ext cx="2880652" cy="2710817"/>
          </a:xfrm>
          <a:prstGeom prst="rect">
            <a:avLst/>
          </a:prstGeom>
        </p:spPr>
      </p:pic>
      <p:pic>
        <p:nvPicPr>
          <p:cNvPr id="3" name="Picture 2" descr="A picture containing icon&#10;&#10;Description automatically generated">
            <a:extLst>
              <a:ext uri="{FF2B5EF4-FFF2-40B4-BE49-F238E27FC236}">
                <a16:creationId xmlns:a16="http://schemas.microsoft.com/office/drawing/2014/main" id="{5392BF7B-493C-4F5A-9A89-5EF641156155}"/>
              </a:ext>
            </a:extLst>
          </p:cNvPr>
          <p:cNvPicPr>
            <a:picLocks noChangeAspect="1"/>
          </p:cNvPicPr>
          <p:nvPr/>
        </p:nvPicPr>
        <p:blipFill>
          <a:blip r:embed="rId4"/>
          <a:stretch>
            <a:fillRect/>
          </a:stretch>
        </p:blipFill>
        <p:spPr>
          <a:xfrm>
            <a:off x="24860746" y="727305"/>
            <a:ext cx="7720528" cy="1143000"/>
          </a:xfrm>
          <a:prstGeom prst="rect">
            <a:avLst/>
          </a:prstGeom>
        </p:spPr>
      </p:pic>
      <p:sp>
        <p:nvSpPr>
          <p:cNvPr id="24" name="Text Box 2">
            <a:extLst>
              <a:ext uri="{FF2B5EF4-FFF2-40B4-BE49-F238E27FC236}">
                <a16:creationId xmlns:a16="http://schemas.microsoft.com/office/drawing/2014/main" id="{29944A95-199F-4E57-847F-E07E7E053FCD}"/>
              </a:ext>
            </a:extLst>
          </p:cNvPr>
          <p:cNvSpPr txBox="1">
            <a:spLocks noChangeArrowheads="1"/>
          </p:cNvSpPr>
          <p:nvPr/>
        </p:nvSpPr>
        <p:spPr bwMode="auto">
          <a:xfrm>
            <a:off x="24919119" y="3927705"/>
            <a:ext cx="7350345" cy="7833370"/>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r>
              <a:rPr lang="en-US" sz="3200">
                <a:solidFill>
                  <a:srgbClr val="000000"/>
                </a:solidFill>
                <a:latin typeface="Arial" panose="020B0604020202020204" pitchFamily="34" charset="0"/>
                <a:ea typeface="HelveticaNeueLT Std Lt" charset="0"/>
                <a:cs typeface="Arial" panose="020B0604020202020204" pitchFamily="34" charset="0"/>
              </a:rPr>
              <a:t>Targets</a:t>
            </a:r>
            <a:endParaRPr lang="en-US" sz="3200">
              <a:effectLst/>
              <a:latin typeface="Arial" panose="020B0604020202020204" pitchFamily="34" charset="0"/>
              <a:ea typeface="HelveticaNeueLT Std Lt" charset="0"/>
              <a:cs typeface="Arial" panose="020B0604020202020204" pitchFamily="34" charset="0"/>
            </a:endParaRPr>
          </a:p>
        </p:txBody>
      </p:sp>
      <p:grpSp>
        <p:nvGrpSpPr>
          <p:cNvPr id="2" name="Group 1">
            <a:extLst>
              <a:ext uri="{FF2B5EF4-FFF2-40B4-BE49-F238E27FC236}">
                <a16:creationId xmlns:a16="http://schemas.microsoft.com/office/drawing/2014/main" id="{82CF8D88-2515-4BF5-A1D3-0F198192D986}"/>
              </a:ext>
            </a:extLst>
          </p:cNvPr>
          <p:cNvGrpSpPr/>
          <p:nvPr/>
        </p:nvGrpSpPr>
        <p:grpSpPr>
          <a:xfrm>
            <a:off x="1612747" y="6491533"/>
            <a:ext cx="8760822" cy="1980633"/>
            <a:chOff x="6291294" y="2284462"/>
            <a:chExt cx="7810719" cy="1980633"/>
          </a:xfrm>
        </p:grpSpPr>
        <p:grpSp>
          <p:nvGrpSpPr>
            <p:cNvPr id="20" name="Group 19">
              <a:extLst>
                <a:ext uri="{FF2B5EF4-FFF2-40B4-BE49-F238E27FC236}">
                  <a16:creationId xmlns:a16="http://schemas.microsoft.com/office/drawing/2014/main" id="{FE847D91-242F-42B9-9660-78042C61F13F}"/>
                </a:ext>
              </a:extLst>
            </p:cNvPr>
            <p:cNvGrpSpPr/>
            <p:nvPr/>
          </p:nvGrpSpPr>
          <p:grpSpPr>
            <a:xfrm>
              <a:off x="6291294" y="2284462"/>
              <a:ext cx="4329163" cy="1864808"/>
              <a:chOff x="-1573324" y="2336485"/>
              <a:chExt cx="4329163" cy="1864808"/>
            </a:xfrm>
          </p:grpSpPr>
          <p:sp>
            <p:nvSpPr>
              <p:cNvPr id="21" name="Rectangle 20">
                <a:extLst>
                  <a:ext uri="{FF2B5EF4-FFF2-40B4-BE49-F238E27FC236}">
                    <a16:creationId xmlns:a16="http://schemas.microsoft.com/office/drawing/2014/main" id="{9A1F4B7D-466D-4CE4-A8C5-0BA56A5FC453}"/>
                  </a:ext>
                </a:extLst>
              </p:cNvPr>
              <p:cNvSpPr/>
              <p:nvPr/>
            </p:nvSpPr>
            <p:spPr>
              <a:xfrm rot="19145873">
                <a:off x="833945" y="2775902"/>
                <a:ext cx="922206" cy="217642"/>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25" name="Group 24">
                <a:extLst>
                  <a:ext uri="{FF2B5EF4-FFF2-40B4-BE49-F238E27FC236}">
                    <a16:creationId xmlns:a16="http://schemas.microsoft.com/office/drawing/2014/main" id="{5FC3C00E-41C2-40F0-931E-E99A5FAB93CB}"/>
                  </a:ext>
                </a:extLst>
              </p:cNvPr>
              <p:cNvGrpSpPr/>
              <p:nvPr/>
            </p:nvGrpSpPr>
            <p:grpSpPr>
              <a:xfrm>
                <a:off x="1176675" y="2336485"/>
                <a:ext cx="1562100" cy="1864808"/>
                <a:chOff x="6642100" y="356550"/>
                <a:chExt cx="1631950" cy="1663612"/>
              </a:xfrm>
            </p:grpSpPr>
            <p:sp>
              <p:nvSpPr>
                <p:cNvPr id="32" name="Oval 31">
                  <a:extLst>
                    <a:ext uri="{FF2B5EF4-FFF2-40B4-BE49-F238E27FC236}">
                      <a16:creationId xmlns:a16="http://schemas.microsoft.com/office/drawing/2014/main" id="{CFA96A6B-CEB1-484A-9032-FA6BD14F8033}"/>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3" name="Rectangle 32">
                  <a:extLst>
                    <a:ext uri="{FF2B5EF4-FFF2-40B4-BE49-F238E27FC236}">
                      <a16:creationId xmlns:a16="http://schemas.microsoft.com/office/drawing/2014/main" id="{9B33974B-5CC2-4410-9CE1-9C43B4B24253}"/>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4" name="Oval 33">
                  <a:extLst>
                    <a:ext uri="{FF2B5EF4-FFF2-40B4-BE49-F238E27FC236}">
                      <a16:creationId xmlns:a16="http://schemas.microsoft.com/office/drawing/2014/main" id="{E6A1E511-EDBB-48B9-A7E1-258FD53C2238}"/>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35" name="Straight Connector 34">
                  <a:extLst>
                    <a:ext uri="{FF2B5EF4-FFF2-40B4-BE49-F238E27FC236}">
                      <a16:creationId xmlns:a16="http://schemas.microsoft.com/office/drawing/2014/main" id="{C423CE50-9D49-46BE-B9A6-6E2DF5E30469}"/>
                    </a:ext>
                  </a:extLst>
                </p:cNvPr>
                <p:cNvCxnSpPr>
                  <a:stCxn id="34" idx="2"/>
                  <a:endCxn id="34"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6" name="Straight Connector 35">
                  <a:extLst>
                    <a:ext uri="{FF2B5EF4-FFF2-40B4-BE49-F238E27FC236}">
                      <a16:creationId xmlns:a16="http://schemas.microsoft.com/office/drawing/2014/main" id="{E3D162F2-84D7-4E92-8ADF-E3B5F6EE7B7A}"/>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7" name="Straight Connector 36">
                  <a:extLst>
                    <a:ext uri="{FF2B5EF4-FFF2-40B4-BE49-F238E27FC236}">
                      <a16:creationId xmlns:a16="http://schemas.microsoft.com/office/drawing/2014/main" id="{11184893-C629-412B-8817-4713A49C5386}"/>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8" name="Straight Connector 37">
                  <a:extLst>
                    <a:ext uri="{FF2B5EF4-FFF2-40B4-BE49-F238E27FC236}">
                      <a16:creationId xmlns:a16="http://schemas.microsoft.com/office/drawing/2014/main" id="{C00ED07D-6243-491E-8137-2B8EDE3C6879}"/>
                    </a:ext>
                  </a:extLst>
                </p:cNvPr>
                <p:cNvCxnSpPr>
                  <a:cxnSpLocks/>
                  <a:stCxn id="34"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39" name="Straight Connector 38">
                  <a:extLst>
                    <a:ext uri="{FF2B5EF4-FFF2-40B4-BE49-F238E27FC236}">
                      <a16:creationId xmlns:a16="http://schemas.microsoft.com/office/drawing/2014/main" id="{906A98BC-5611-4B32-84D2-7F1450329BD3}"/>
                    </a:ext>
                  </a:extLst>
                </p:cNvPr>
                <p:cNvCxnSpPr>
                  <a:cxnSpLocks/>
                  <a:stCxn id="34" idx="1"/>
                  <a:endCxn id="34"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40" name="Straight Connector 39">
                  <a:extLst>
                    <a:ext uri="{FF2B5EF4-FFF2-40B4-BE49-F238E27FC236}">
                      <a16:creationId xmlns:a16="http://schemas.microsoft.com/office/drawing/2014/main" id="{CF34A635-9141-4FBE-81B5-C4CF61B09DFE}"/>
                    </a:ext>
                  </a:extLst>
                </p:cNvPr>
                <p:cNvCxnSpPr>
                  <a:stCxn id="34" idx="1"/>
                  <a:endCxn id="34"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2F97463-A36A-42C3-97B6-CC23404514DA}"/>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2FC0229-FDC1-4E73-80F7-7D97D3263D7D}"/>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2F08A45D-3301-467E-9F6D-F96FAF522CBD}"/>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2B57990-5C14-4D3D-87EA-FBE40B517EA1}"/>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8BB372B-DC0D-431B-8C86-FAB749E7161E}"/>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FB0D61-1287-4040-90D2-4A9CEC0F5C63}"/>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327CF1A-A894-426F-AA27-53F719AABE4C}"/>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C3041B8-6FAE-4656-B5CC-C4860FA7DDB8}"/>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462F075-47EB-4EEC-8496-C31A96806DE3}"/>
                    </a:ext>
                  </a:extLst>
                </p:cNvPr>
                <p:cNvCxnSpPr>
                  <a:cxnSpLocks/>
                  <a:endCxn id="34"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031B5BC-D5B3-487E-A53B-21F452289440}"/>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BB2DB01-27AE-4423-BA38-B728A664F25E}"/>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sp>
            <p:nvSpPr>
              <p:cNvPr id="26" name="Rectangle 25">
                <a:extLst>
                  <a:ext uri="{FF2B5EF4-FFF2-40B4-BE49-F238E27FC236}">
                    <a16:creationId xmlns:a16="http://schemas.microsoft.com/office/drawing/2014/main" id="{6B14C237-2615-461B-BB18-668B73D71E96}"/>
                  </a:ext>
                </a:extLst>
              </p:cNvPr>
              <p:cNvSpPr/>
              <p:nvPr/>
            </p:nvSpPr>
            <p:spPr>
              <a:xfrm flipH="1">
                <a:off x="-1573324" y="3012736"/>
                <a:ext cx="2666780" cy="292787"/>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nvGrpSpPr>
              <p:cNvPr id="27" name="Group 26">
                <a:extLst>
                  <a:ext uri="{FF2B5EF4-FFF2-40B4-BE49-F238E27FC236}">
                    <a16:creationId xmlns:a16="http://schemas.microsoft.com/office/drawing/2014/main" id="{ABF44E77-25C6-4D68-BC3B-100C6DF886C9}"/>
                  </a:ext>
                </a:extLst>
              </p:cNvPr>
              <p:cNvGrpSpPr/>
              <p:nvPr/>
            </p:nvGrpSpPr>
            <p:grpSpPr>
              <a:xfrm>
                <a:off x="1286863" y="3254080"/>
                <a:ext cx="1150131" cy="109314"/>
                <a:chOff x="3697172" y="3053927"/>
                <a:chExt cx="1864961" cy="221375"/>
              </a:xfrm>
              <a:solidFill>
                <a:schemeClr val="tx1">
                  <a:lumMod val="95000"/>
                  <a:lumOff val="5000"/>
                </a:schemeClr>
              </a:solidFill>
            </p:grpSpPr>
            <p:sp>
              <p:nvSpPr>
                <p:cNvPr id="30" name="Rectangle 29">
                  <a:extLst>
                    <a:ext uri="{FF2B5EF4-FFF2-40B4-BE49-F238E27FC236}">
                      <a16:creationId xmlns:a16="http://schemas.microsoft.com/office/drawing/2014/main" id="{9CB379BF-5290-4FC3-A745-C28FEA84F250}"/>
                    </a:ext>
                  </a:extLst>
                </p:cNvPr>
                <p:cNvSpPr/>
                <p:nvPr/>
              </p:nvSpPr>
              <p:spPr>
                <a:xfrm rot="1219723">
                  <a:off x="3697172" y="3053927"/>
                  <a:ext cx="1092887" cy="20589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1" name="Rectangle 30">
                  <a:extLst>
                    <a:ext uri="{FF2B5EF4-FFF2-40B4-BE49-F238E27FC236}">
                      <a16:creationId xmlns:a16="http://schemas.microsoft.com/office/drawing/2014/main" id="{5AB50B4B-8DB3-439F-AC63-0BC7CB9306BC}"/>
                    </a:ext>
                  </a:extLst>
                </p:cNvPr>
                <p:cNvSpPr/>
                <p:nvPr/>
              </p:nvSpPr>
              <p:spPr>
                <a:xfrm rot="20109413">
                  <a:off x="4658037" y="3062728"/>
                  <a:ext cx="904096" cy="212574"/>
                </a:xfrm>
                <a:prstGeom prst="rect">
                  <a:avLst/>
                </a:prstGeom>
                <a:grp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28" name="Rectangle 27">
                <a:extLst>
                  <a:ext uri="{FF2B5EF4-FFF2-40B4-BE49-F238E27FC236}">
                    <a16:creationId xmlns:a16="http://schemas.microsoft.com/office/drawing/2014/main" id="{F7754962-7A25-43AC-9B60-6090678BB628}"/>
                  </a:ext>
                </a:extLst>
              </p:cNvPr>
              <p:cNvSpPr/>
              <p:nvPr/>
            </p:nvSpPr>
            <p:spPr>
              <a:xfrm rot="1219723">
                <a:off x="890878" y="3245959"/>
                <a:ext cx="1092887" cy="2058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727A94AA-E060-4927-A8F5-653D814DC00B}"/>
                  </a:ext>
                </a:extLst>
              </p:cNvPr>
              <p:cNvSpPr/>
              <p:nvPr/>
            </p:nvSpPr>
            <p:spPr>
              <a:xfrm rot="20109413">
                <a:off x="1851743" y="3254760"/>
                <a:ext cx="904096" cy="21257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grpSp>
          <p:nvGrpSpPr>
            <p:cNvPr id="52" name="Group 51">
              <a:extLst>
                <a:ext uri="{FF2B5EF4-FFF2-40B4-BE49-F238E27FC236}">
                  <a16:creationId xmlns:a16="http://schemas.microsoft.com/office/drawing/2014/main" id="{3CAB3CCA-1B3B-4A09-92D1-DED83259F901}"/>
                </a:ext>
              </a:extLst>
            </p:cNvPr>
            <p:cNvGrpSpPr/>
            <p:nvPr/>
          </p:nvGrpSpPr>
          <p:grpSpPr>
            <a:xfrm rot="6125295">
              <a:off x="9518517" y="2973769"/>
              <a:ext cx="394489" cy="207259"/>
              <a:chOff x="1863763" y="3782251"/>
              <a:chExt cx="379694" cy="251629"/>
            </a:xfrm>
          </p:grpSpPr>
          <p:cxnSp>
            <p:nvCxnSpPr>
              <p:cNvPr id="53" name="Straight Connector 52">
                <a:extLst>
                  <a:ext uri="{FF2B5EF4-FFF2-40B4-BE49-F238E27FC236}">
                    <a16:creationId xmlns:a16="http://schemas.microsoft.com/office/drawing/2014/main" id="{DBF06942-B6E2-4FE7-A6B6-B8F351E95F5C}"/>
                  </a:ext>
                </a:extLst>
              </p:cNvPr>
              <p:cNvCxnSpPr/>
              <p:nvPr/>
            </p:nvCxnSpPr>
            <p:spPr>
              <a:xfrm flipV="1">
                <a:off x="1932935" y="3785201"/>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726C8709-46E9-466D-BA40-E022D8ACC2AD}"/>
                  </a:ext>
                </a:extLst>
              </p:cNvPr>
              <p:cNvCxnSpPr>
                <a:cxnSpLocks/>
              </p:cNvCxnSpPr>
              <p:nvPr/>
            </p:nvCxnSpPr>
            <p:spPr>
              <a:xfrm>
                <a:off x="2064069" y="3782251"/>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102947A-52CF-4556-8FB0-8BDD3C66065B}"/>
                  </a:ext>
                </a:extLst>
              </p:cNvPr>
              <p:cNvCxnSpPr>
                <a:cxnSpLocks/>
              </p:cNvCxnSpPr>
              <p:nvPr/>
            </p:nvCxnSpPr>
            <p:spPr>
              <a:xfrm flipH="1" flipV="1">
                <a:off x="1863763" y="3832679"/>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56" name="Group 55">
              <a:extLst>
                <a:ext uri="{FF2B5EF4-FFF2-40B4-BE49-F238E27FC236}">
                  <a16:creationId xmlns:a16="http://schemas.microsoft.com/office/drawing/2014/main" id="{C6EF77D5-D0E6-4061-A67A-5F20BB79D32F}"/>
                </a:ext>
              </a:extLst>
            </p:cNvPr>
            <p:cNvGrpSpPr/>
            <p:nvPr/>
          </p:nvGrpSpPr>
          <p:grpSpPr>
            <a:xfrm rot="9451389">
              <a:off x="13736822" y="3956707"/>
              <a:ext cx="365191" cy="308388"/>
              <a:chOff x="-1317910" y="1939101"/>
              <a:chExt cx="351494" cy="374400"/>
            </a:xfrm>
          </p:grpSpPr>
          <p:cxnSp>
            <p:nvCxnSpPr>
              <p:cNvPr id="57" name="Straight Connector 56">
                <a:extLst>
                  <a:ext uri="{FF2B5EF4-FFF2-40B4-BE49-F238E27FC236}">
                    <a16:creationId xmlns:a16="http://schemas.microsoft.com/office/drawing/2014/main" id="{22C9C511-9B68-4B64-8159-3ECA721B6B3A}"/>
                  </a:ext>
                </a:extLst>
              </p:cNvPr>
              <p:cNvCxnSpPr/>
              <p:nvPr/>
            </p:nvCxnSpPr>
            <p:spPr>
              <a:xfrm rot="14845833" flipV="1">
                <a:off x="-1178116" y="2060797"/>
                <a:ext cx="108862" cy="31453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A2F54D7-DBE4-44D8-B05A-F24B51498418}"/>
                  </a:ext>
                </a:extLst>
              </p:cNvPr>
              <p:cNvCxnSpPr>
                <a:cxnSpLocks/>
              </p:cNvCxnSpPr>
              <p:nvPr/>
            </p:nvCxnSpPr>
            <p:spPr>
              <a:xfrm rot="14845833">
                <a:off x="-1355881" y="1977072"/>
                <a:ext cx="160370" cy="84427"/>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8426382F-90C1-4342-8CB5-5663FE810BBA}"/>
                  </a:ext>
                </a:extLst>
              </p:cNvPr>
              <p:cNvCxnSpPr>
                <a:cxnSpLocks/>
              </p:cNvCxnSpPr>
              <p:nvPr/>
            </p:nvCxnSpPr>
            <p:spPr>
              <a:xfrm rot="14845833" flipH="1" flipV="1">
                <a:off x="-1229445" y="2173898"/>
                <a:ext cx="88447" cy="19075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60" name="Group 59">
              <a:extLst>
                <a:ext uri="{FF2B5EF4-FFF2-40B4-BE49-F238E27FC236}">
                  <a16:creationId xmlns:a16="http://schemas.microsoft.com/office/drawing/2014/main" id="{4976E5D0-93FB-415A-B1B7-E1A6015255BC}"/>
                </a:ext>
              </a:extLst>
            </p:cNvPr>
            <p:cNvGrpSpPr/>
            <p:nvPr/>
          </p:nvGrpSpPr>
          <p:grpSpPr>
            <a:xfrm>
              <a:off x="9244562" y="3529120"/>
              <a:ext cx="394489" cy="207265"/>
              <a:chOff x="1863763" y="3349319"/>
              <a:chExt cx="379694" cy="251637"/>
            </a:xfrm>
          </p:grpSpPr>
          <p:cxnSp>
            <p:nvCxnSpPr>
              <p:cNvPr id="61" name="Straight Connector 60">
                <a:extLst>
                  <a:ext uri="{FF2B5EF4-FFF2-40B4-BE49-F238E27FC236}">
                    <a16:creationId xmlns:a16="http://schemas.microsoft.com/office/drawing/2014/main" id="{F2D4AC71-A225-4E2F-A09B-9FEAF6B5ED64}"/>
                  </a:ext>
                </a:extLst>
              </p:cNvPr>
              <p:cNvCxnSpPr/>
              <p:nvPr/>
            </p:nvCxnSpPr>
            <p:spPr>
              <a:xfrm flipV="1">
                <a:off x="1932935" y="3352277"/>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6054C0C0-41DF-4D79-BE09-7904DBADA11F}"/>
                  </a:ext>
                </a:extLst>
              </p:cNvPr>
              <p:cNvCxnSpPr>
                <a:cxnSpLocks/>
              </p:cNvCxnSpPr>
              <p:nvPr/>
            </p:nvCxnSpPr>
            <p:spPr>
              <a:xfrm>
                <a:off x="2064069" y="3349319"/>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D942FD0-CD70-4F71-B747-E3112DE8E248}"/>
                  </a:ext>
                </a:extLst>
              </p:cNvPr>
              <p:cNvCxnSpPr>
                <a:cxnSpLocks/>
              </p:cNvCxnSpPr>
              <p:nvPr/>
            </p:nvCxnSpPr>
            <p:spPr>
              <a:xfrm flipH="1" flipV="1">
                <a:off x="1863763" y="3399745"/>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sp>
        <p:nvSpPr>
          <p:cNvPr id="64" name="Text Box 2">
            <a:extLst>
              <a:ext uri="{FF2B5EF4-FFF2-40B4-BE49-F238E27FC236}">
                <a16:creationId xmlns:a16="http://schemas.microsoft.com/office/drawing/2014/main" id="{5276AD14-116A-4635-AEA3-D95D57982C7C}"/>
              </a:ext>
            </a:extLst>
          </p:cNvPr>
          <p:cNvSpPr txBox="1">
            <a:spLocks noChangeArrowheads="1"/>
          </p:cNvSpPr>
          <p:nvPr/>
        </p:nvSpPr>
        <p:spPr bwMode="auto">
          <a:xfrm>
            <a:off x="24919119" y="12495550"/>
            <a:ext cx="7350345" cy="7833370"/>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r>
              <a:rPr lang="en-US" sz="3200">
                <a:solidFill>
                  <a:srgbClr val="000000"/>
                </a:solidFill>
                <a:latin typeface="Arial" panose="020B0604020202020204" pitchFamily="34" charset="0"/>
                <a:ea typeface="HelveticaNeueLT Std Lt" charset="0"/>
                <a:cs typeface="Arial" panose="020B0604020202020204" pitchFamily="34" charset="0"/>
              </a:rPr>
              <a:t>Future Work</a:t>
            </a:r>
            <a:endParaRPr lang="en-US" sz="3200">
              <a:effectLst/>
              <a:latin typeface="Arial" panose="020B0604020202020204" pitchFamily="34" charset="0"/>
              <a:ea typeface="HelveticaNeueLT Std Lt" charset="0"/>
              <a:cs typeface="Arial" panose="020B0604020202020204" pitchFamily="34" charset="0"/>
            </a:endParaRPr>
          </a:p>
        </p:txBody>
      </p:sp>
      <p:sp>
        <p:nvSpPr>
          <p:cNvPr id="65" name="Text Box 2">
            <a:extLst>
              <a:ext uri="{FF2B5EF4-FFF2-40B4-BE49-F238E27FC236}">
                <a16:creationId xmlns:a16="http://schemas.microsoft.com/office/drawing/2014/main" id="{3D17360A-E20F-4462-BCB8-145DD5320516}"/>
              </a:ext>
            </a:extLst>
          </p:cNvPr>
          <p:cNvSpPr txBox="1">
            <a:spLocks noChangeArrowheads="1"/>
          </p:cNvSpPr>
          <p:nvPr/>
        </p:nvSpPr>
        <p:spPr bwMode="auto">
          <a:xfrm>
            <a:off x="648935" y="12288706"/>
            <a:ext cx="20798389" cy="9089273"/>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a:spcAft>
                <a:spcPts val="400"/>
              </a:spcAft>
            </a:pPr>
            <a:r>
              <a:rPr lang="en-US" sz="2100">
                <a:solidFill>
                  <a:srgbClr val="000000"/>
                </a:solidFill>
                <a:effectLst/>
                <a:latin typeface="Times New Roman"/>
                <a:ea typeface="HelveticaNeueLT Std Lt" charset="0"/>
                <a:cs typeface="Times New Roman"/>
              </a:rPr>
              <a:t> </a:t>
            </a:r>
            <a:r>
              <a:rPr lang="en-US" sz="3200">
                <a:solidFill>
                  <a:srgbClr val="000000"/>
                </a:solidFill>
                <a:effectLst/>
                <a:latin typeface="Arial"/>
                <a:ea typeface="HelveticaNeueLT Std Lt" charset="0"/>
                <a:cs typeface="Arial"/>
              </a:rPr>
              <a:t>Principal Concept</a:t>
            </a:r>
            <a:r>
              <a:rPr lang="en-US" sz="3200">
                <a:solidFill>
                  <a:srgbClr val="000000"/>
                </a:solidFill>
                <a:latin typeface="Arial"/>
                <a:ea typeface="HelveticaNeueLT Std Lt" charset="0"/>
                <a:cs typeface="Arial"/>
              </a:rPr>
              <a:t> </a:t>
            </a:r>
            <a:endParaRPr lang="en-US" sz="3200">
              <a:effectLst/>
              <a:latin typeface="Arial" panose="020B0604020202020204" pitchFamily="34" charset="0"/>
              <a:ea typeface="HelveticaNeueLT Std Lt" charset="0"/>
              <a:cs typeface="Arial" panose="020B0604020202020204" pitchFamily="34" charset="0"/>
            </a:endParaRPr>
          </a:p>
        </p:txBody>
      </p:sp>
      <p:grpSp>
        <p:nvGrpSpPr>
          <p:cNvPr id="10" name="Group 9">
            <a:extLst>
              <a:ext uri="{FF2B5EF4-FFF2-40B4-BE49-F238E27FC236}">
                <a16:creationId xmlns:a16="http://schemas.microsoft.com/office/drawing/2014/main" id="{1F90E266-237C-493B-9A3E-9A6A03A5D75A}"/>
              </a:ext>
            </a:extLst>
          </p:cNvPr>
          <p:cNvGrpSpPr/>
          <p:nvPr/>
        </p:nvGrpSpPr>
        <p:grpSpPr>
          <a:xfrm rot="13404010">
            <a:off x="-2229827" y="8612137"/>
            <a:ext cx="442475" cy="207265"/>
            <a:chOff x="-884160" y="8585733"/>
            <a:chExt cx="442475" cy="207265"/>
          </a:xfrm>
        </p:grpSpPr>
        <p:cxnSp>
          <p:nvCxnSpPr>
            <p:cNvPr id="67" name="Straight Connector 66">
              <a:extLst>
                <a:ext uri="{FF2B5EF4-FFF2-40B4-BE49-F238E27FC236}">
                  <a16:creationId xmlns:a16="http://schemas.microsoft.com/office/drawing/2014/main" id="{5642F863-9C49-4279-A962-94F1C644EEC6}"/>
                </a:ext>
              </a:extLst>
            </p:cNvPr>
            <p:cNvCxnSpPr/>
            <p:nvPr/>
          </p:nvCxnSpPr>
          <p:spPr>
            <a:xfrm flipV="1">
              <a:off x="-803551" y="8588169"/>
              <a:ext cx="141907" cy="20482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E8A07CF-E052-45B4-81C2-82A0D1376BA9}"/>
                </a:ext>
              </a:extLst>
            </p:cNvPr>
            <p:cNvCxnSpPr>
              <a:cxnSpLocks/>
            </p:cNvCxnSpPr>
            <p:nvPr/>
          </p:nvCxnSpPr>
          <p:spPr>
            <a:xfrm>
              <a:off x="-650734" y="8585733"/>
              <a:ext cx="209049" cy="5497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F3FEC3F-7A37-40CB-BC36-AC58A72653AC}"/>
                </a:ext>
              </a:extLst>
            </p:cNvPr>
            <p:cNvCxnSpPr>
              <a:cxnSpLocks/>
            </p:cNvCxnSpPr>
            <p:nvPr/>
          </p:nvCxnSpPr>
          <p:spPr>
            <a:xfrm flipH="1" flipV="1">
              <a:off x="-884160" y="8627267"/>
              <a:ext cx="115295" cy="124225"/>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sp>
        <p:nvSpPr>
          <p:cNvPr id="4" name="Rectangle: Rounded Corners 3">
            <a:extLst>
              <a:ext uri="{FF2B5EF4-FFF2-40B4-BE49-F238E27FC236}">
                <a16:creationId xmlns:a16="http://schemas.microsoft.com/office/drawing/2014/main" id="{02D69F27-35EC-4E9A-A797-DD481A230CB7}"/>
              </a:ext>
            </a:extLst>
          </p:cNvPr>
          <p:cNvSpPr/>
          <p:nvPr/>
        </p:nvSpPr>
        <p:spPr>
          <a:xfrm>
            <a:off x="8229600" y="4389120"/>
            <a:ext cx="4419600" cy="16075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3E4941B8-2C92-4E5B-AE6F-3352680F2377}"/>
              </a:ext>
            </a:extLst>
          </p:cNvPr>
          <p:cNvSpPr/>
          <p:nvPr/>
        </p:nvSpPr>
        <p:spPr>
          <a:xfrm>
            <a:off x="12689822" y="4748666"/>
            <a:ext cx="1463040" cy="8884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Rounded Corners 69">
            <a:extLst>
              <a:ext uri="{FF2B5EF4-FFF2-40B4-BE49-F238E27FC236}">
                <a16:creationId xmlns:a16="http://schemas.microsoft.com/office/drawing/2014/main" id="{63DC9134-34BE-4E5A-AA2A-54308929F9A3}"/>
              </a:ext>
            </a:extLst>
          </p:cNvPr>
          <p:cNvSpPr/>
          <p:nvPr/>
        </p:nvSpPr>
        <p:spPr>
          <a:xfrm>
            <a:off x="14182079" y="4389120"/>
            <a:ext cx="4419600" cy="16075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Arrow: Right 70">
            <a:extLst>
              <a:ext uri="{FF2B5EF4-FFF2-40B4-BE49-F238E27FC236}">
                <a16:creationId xmlns:a16="http://schemas.microsoft.com/office/drawing/2014/main" id="{1D71CF49-4B76-4AB6-B52A-2C3CC5BD59C7}"/>
              </a:ext>
            </a:extLst>
          </p:cNvPr>
          <p:cNvSpPr/>
          <p:nvPr/>
        </p:nvSpPr>
        <p:spPr>
          <a:xfrm>
            <a:off x="18601679" y="4748666"/>
            <a:ext cx="1463040" cy="8884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Rounded Corners 71">
            <a:extLst>
              <a:ext uri="{FF2B5EF4-FFF2-40B4-BE49-F238E27FC236}">
                <a16:creationId xmlns:a16="http://schemas.microsoft.com/office/drawing/2014/main" id="{CF781904-0EF5-472C-8057-2825F343643A}"/>
              </a:ext>
            </a:extLst>
          </p:cNvPr>
          <p:cNvSpPr/>
          <p:nvPr/>
        </p:nvSpPr>
        <p:spPr>
          <a:xfrm>
            <a:off x="20064719" y="4251855"/>
            <a:ext cx="4419600" cy="16075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Arrow: Right 72">
            <a:extLst>
              <a:ext uri="{FF2B5EF4-FFF2-40B4-BE49-F238E27FC236}">
                <a16:creationId xmlns:a16="http://schemas.microsoft.com/office/drawing/2014/main" id="{C7D804A2-EDBE-40F7-96BE-F205C0DF40DD}"/>
              </a:ext>
            </a:extLst>
          </p:cNvPr>
          <p:cNvSpPr/>
          <p:nvPr/>
        </p:nvSpPr>
        <p:spPr>
          <a:xfrm rot="5400000">
            <a:off x="21682362" y="6146691"/>
            <a:ext cx="1463040" cy="8884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EF384B2D-F9C0-47AC-9460-5F39CA1772FA}"/>
              </a:ext>
            </a:extLst>
          </p:cNvPr>
          <p:cNvSpPr/>
          <p:nvPr/>
        </p:nvSpPr>
        <p:spPr>
          <a:xfrm>
            <a:off x="20221427" y="7347366"/>
            <a:ext cx="4419600" cy="16075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Arrow: Right 74">
            <a:extLst>
              <a:ext uri="{FF2B5EF4-FFF2-40B4-BE49-F238E27FC236}">
                <a16:creationId xmlns:a16="http://schemas.microsoft.com/office/drawing/2014/main" id="{4A325EAB-CAA9-498F-AD0F-14E59AA4B6C2}"/>
              </a:ext>
            </a:extLst>
          </p:cNvPr>
          <p:cNvSpPr/>
          <p:nvPr/>
        </p:nvSpPr>
        <p:spPr>
          <a:xfrm rot="10800000">
            <a:off x="18749354" y="7733200"/>
            <a:ext cx="1463040" cy="8884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BD81AAB7-C72E-4ACF-B29D-3E4FF2498EAF}"/>
              </a:ext>
            </a:extLst>
          </p:cNvPr>
          <p:cNvSpPr/>
          <p:nvPr/>
        </p:nvSpPr>
        <p:spPr>
          <a:xfrm>
            <a:off x="14320721" y="7408049"/>
            <a:ext cx="4419600" cy="160754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9" name="Arrow: Right 78">
            <a:extLst>
              <a:ext uri="{FF2B5EF4-FFF2-40B4-BE49-F238E27FC236}">
                <a16:creationId xmlns:a16="http://schemas.microsoft.com/office/drawing/2014/main" id="{03EDD221-8502-4149-A85E-0E601CFF3A42}"/>
              </a:ext>
            </a:extLst>
          </p:cNvPr>
          <p:cNvSpPr/>
          <p:nvPr/>
        </p:nvSpPr>
        <p:spPr>
          <a:xfrm rot="10800000">
            <a:off x="12868408" y="7763680"/>
            <a:ext cx="1463040" cy="8884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Rounded Corners 79">
            <a:extLst>
              <a:ext uri="{FF2B5EF4-FFF2-40B4-BE49-F238E27FC236}">
                <a16:creationId xmlns:a16="http://schemas.microsoft.com/office/drawing/2014/main" id="{0588541B-BBAE-4EA0-B7ED-F840536D7729}"/>
              </a:ext>
            </a:extLst>
          </p:cNvPr>
          <p:cNvSpPr/>
          <p:nvPr/>
        </p:nvSpPr>
        <p:spPr>
          <a:xfrm>
            <a:off x="8439775" y="7438529"/>
            <a:ext cx="4419600" cy="16075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0635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2918400" cy="320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rgbClr val="BFBFBF"/>
              </a:solidFill>
            </a:endParaRPr>
          </a:p>
        </p:txBody>
      </p:sp>
      <p:sp>
        <p:nvSpPr>
          <p:cNvPr id="7" name="Text Box 2"/>
          <p:cNvSpPr txBox="1">
            <a:spLocks noChangeArrowheads="1"/>
          </p:cNvSpPr>
          <p:nvPr/>
        </p:nvSpPr>
        <p:spPr bwMode="auto">
          <a:xfrm>
            <a:off x="5095610" y="38166"/>
            <a:ext cx="18114505" cy="2265148"/>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pPr>
            <a:r>
              <a:rPr lang="en-US" sz="7200">
                <a:solidFill>
                  <a:srgbClr val="0D0D0D"/>
                </a:solidFill>
                <a:effectLst/>
                <a:latin typeface="Arial" charset="0"/>
                <a:ea typeface="HelveticaNeueLT Std Lt" charset="0"/>
              </a:rPr>
              <a:t>   Team 502: Material Handling of Ceramics</a:t>
            </a:r>
          </a:p>
        </p:txBody>
      </p:sp>
      <p:sp>
        <p:nvSpPr>
          <p:cNvPr id="9" name="Rectangle 8"/>
          <p:cNvSpPr/>
          <p:nvPr/>
        </p:nvSpPr>
        <p:spPr>
          <a:xfrm>
            <a:off x="5993158" y="1893391"/>
            <a:ext cx="20801456" cy="1085490"/>
          </a:xfrm>
          <a:prstGeom prst="rect">
            <a:avLst/>
          </a:prstGeom>
        </p:spPr>
        <p:txBody>
          <a:bodyPr wrap="square">
            <a:spAutoFit/>
          </a:bodyPr>
          <a:lstStyle/>
          <a:p>
            <a:pPr>
              <a:lnSpc>
                <a:spcPct val="150000"/>
              </a:lnSpc>
              <a:spcAft>
                <a:spcPts val="600"/>
              </a:spcAft>
            </a:pPr>
            <a:r>
              <a:rPr lang="en-US" sz="4800" err="1">
                <a:solidFill>
                  <a:srgbClr val="0D0D0D"/>
                </a:solidFill>
                <a:effectLst/>
                <a:latin typeface="Arial" panose="020B0604020202020204" pitchFamily="34" charset="0"/>
                <a:ea typeface="HelveticaNeueLT Std Lt" charset="0"/>
                <a:cs typeface="Arial" panose="020B0604020202020204" pitchFamily="34" charset="0"/>
              </a:rPr>
              <a:t>Makada</a:t>
            </a:r>
            <a:r>
              <a:rPr lang="en-US" sz="4800">
                <a:solidFill>
                  <a:srgbClr val="0D0D0D"/>
                </a:solidFill>
                <a:effectLst/>
                <a:latin typeface="Arial" panose="020B0604020202020204" pitchFamily="34" charset="0"/>
                <a:ea typeface="HelveticaNeueLT Std Lt" charset="0"/>
                <a:cs typeface="Arial" panose="020B0604020202020204" pitchFamily="34" charset="0"/>
              </a:rPr>
              <a:t> Browne | Erich Noack | Charles Stubbs | Amelia Veith</a:t>
            </a:r>
          </a:p>
        </p:txBody>
      </p:sp>
      <p:sp>
        <p:nvSpPr>
          <p:cNvPr id="13" name="Text Box 2"/>
          <p:cNvSpPr txBox="1">
            <a:spLocks noChangeArrowheads="1"/>
          </p:cNvSpPr>
          <p:nvPr/>
        </p:nvSpPr>
        <p:spPr bwMode="auto">
          <a:xfrm>
            <a:off x="34674542" y="3845282"/>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It takes an average of 10-15 minutes to print most 24”x 36” posters. If you have used 100% ink coverage, and/or a lot of images, it will take longer to spool and print. We recommend a white background, with no edge-to-edge background images. </a:t>
            </a:r>
          </a:p>
          <a:p>
            <a:pPr marL="0" marR="0" eaLnBrk="0" fontAlgn="base" hangingPunct="0">
              <a:spcBef>
                <a:spcPts val="0"/>
              </a:spcBef>
              <a:spcAft>
                <a:spcPts val="0"/>
              </a:spcAft>
            </a:pP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DESIGN NOTE: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If you are creating a poster from resources other than individual PPT slides, please re-size all images to 100% of the desired placed size before inserting, to prevent raster image processing (RIP) problems. Image resolution should be no bigger than 300dpi; 150dpi is preferred.</a:t>
            </a: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p:txBody>
      </p:sp>
      <p:sp>
        <p:nvSpPr>
          <p:cNvPr id="17" name="Text Box 2"/>
          <p:cNvSpPr txBox="1">
            <a:spLocks noChangeArrowheads="1"/>
          </p:cNvSpPr>
          <p:nvPr/>
        </p:nvSpPr>
        <p:spPr bwMode="auto">
          <a:xfrm>
            <a:off x="34674542" y="9648036"/>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Save your PowerPoint poster file as a PDF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and email both the PowerPoint and the PDF to </a:t>
            </a:r>
            <a:r>
              <a:rPr lang="en-US" sz="2400" err="1">
                <a:solidFill>
                  <a:srgbClr val="000000"/>
                </a:solidFill>
                <a:latin typeface="Times New Roman" panose="02020603050405020304" pitchFamily="18" charset="0"/>
                <a:ea typeface="MS PGothic" charset="-128"/>
                <a:cs typeface="Times New Roman" panose="02020603050405020304" pitchFamily="18" charset="0"/>
              </a:rPr>
              <a:t>Ma</a:t>
            </a:r>
            <a:r>
              <a:rPr lang="en-US" sz="2400" err="1">
                <a:solidFill>
                  <a:srgbClr val="000000"/>
                </a:solidFill>
                <a:effectLst/>
                <a:latin typeface="Times New Roman" panose="02020603050405020304" pitchFamily="18" charset="0"/>
                <a:ea typeface="MS PGothic" charset="-128"/>
                <a:cs typeface="Times New Roman" panose="02020603050405020304" pitchFamily="18" charset="0"/>
              </a:rPr>
              <a:t>rComm</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Staff: </a:t>
            </a:r>
            <a:r>
              <a:rPr lang="en-US" sz="2400" i="1">
                <a:solidFill>
                  <a:srgbClr val="000000"/>
                </a:solidFill>
                <a:latin typeface="Times New Roman" panose="02020603050405020304" pitchFamily="18" charset="0"/>
                <a:ea typeface="MS PGothic" charset="-128"/>
                <a:cs typeface="Times New Roman" panose="02020603050405020304" pitchFamily="18" charset="0"/>
              </a:rPr>
              <a:t>trisha</a:t>
            </a:r>
            <a:r>
              <a:rPr lang="en-US" sz="2400" i="1">
                <a:solidFill>
                  <a:srgbClr val="000000"/>
                </a:solidFill>
                <a:effectLst/>
                <a:latin typeface="Times New Roman" panose="02020603050405020304" pitchFamily="18" charset="0"/>
                <a:ea typeface="MS PGothic" charset="-128"/>
                <a:cs typeface="Times New Roman" panose="02020603050405020304" pitchFamily="18" charset="0"/>
              </a:rPr>
              <a:t>@eng.famu.fsu.edu,  and herring@eng.famu.fsu.edu</a:t>
            </a:r>
          </a:p>
          <a:p>
            <a:pPr marL="0" marR="0" eaLnBrk="0" fontAlgn="base" hangingPunct="0">
              <a:spcBef>
                <a:spcPts val="0"/>
              </a:spcBef>
              <a:spcAft>
                <a:spcPts val="0"/>
              </a:spcAft>
            </a:pPr>
            <a:endParaRPr lang="en-US" sz="2400" i="1">
              <a:solidFill>
                <a:srgbClr val="000000"/>
              </a:solidFill>
              <a:latin typeface="Times New Roman" panose="02020603050405020304" pitchFamily="18" charset="0"/>
              <a:ea typeface="MS PGothic" charset="-128"/>
              <a:cs typeface="Times New Roman" panose="02020603050405020304" pitchFamily="18" charset="0"/>
            </a:endParaRP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Marketing &amp; Communications Print Hours are:</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Tuesday &amp; Wednesday: 2pm-4pm </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Thursday, 11am-3pm</a:t>
            </a:r>
            <a:endParaRPr lang="en-US" sz="2400" b="1">
              <a:solidFill>
                <a:srgbClr val="000000"/>
              </a:solidFill>
              <a:effectLst/>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Unfortunately, we can no longer allow users to bring files to us on USB flash drives due to the prevalence of malicious software. We will give you access to webmail on the PC or Mac desktop so that you can save your file to the hard drive and open to review for cross-platform, font and software version conflicts. </a:t>
            </a:r>
            <a:endParaRPr lang="en-US" sz="2400">
              <a:effectLst/>
              <a:latin typeface="Times New Roman" panose="02020603050405020304" pitchFamily="18" charset="0"/>
              <a:ea typeface="HelveticaNeueLT Std Lt" charset="0"/>
              <a:cs typeface="Times New Roman" panose="02020603050405020304" pitchFamily="18" charset="0"/>
            </a:endParaRPr>
          </a:p>
        </p:txBody>
      </p:sp>
      <p:sp>
        <p:nvSpPr>
          <p:cNvPr id="18" name="Text Box 2"/>
          <p:cNvSpPr txBox="1">
            <a:spLocks noChangeArrowheads="1"/>
          </p:cNvSpPr>
          <p:nvPr/>
        </p:nvSpPr>
        <p:spPr bwMode="auto">
          <a:xfrm>
            <a:off x="34605913" y="16677363"/>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Recommended fonts are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Arial</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for headlines and accent text and </a:t>
            </a:r>
            <a:r>
              <a:rPr lang="en-US" sz="2400" b="1">
                <a:solidFill>
                  <a:srgbClr val="000000"/>
                </a:solidFill>
                <a:latin typeface="Times New Roman" panose="02020603050405020304" pitchFamily="18" charset="0"/>
                <a:ea typeface="MS PGothic" charset="-128"/>
                <a:cs typeface="Times New Roman" panose="02020603050405020304" pitchFamily="18" charset="0"/>
              </a:rPr>
              <a:t>Times New R</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oman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for paragraphs. The serif font,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Times New Roman</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increases readability of large amounts of text.</a:t>
            </a: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120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To create the title of your poster, select the text box tool and click at the top of the poster. Click on the edge of the text box until the dotted margin appears then drag from the corner of text box until it fits from one side of the poster to the other. Type your title text here. Headline font size will be around 72 points. The subhead text box (under the title text box) with its font size around 48 points.</a:t>
            </a:r>
            <a:endParaRPr lang="en-US" sz="2400">
              <a:effectLst/>
              <a:latin typeface="Times New Roman" panose="02020603050405020304" pitchFamily="18" charset="0"/>
              <a:ea typeface="HelveticaNeueLT Std Lt" charset="0"/>
              <a:cs typeface="Times New Roman" panose="02020603050405020304" pitchFamily="18" charset="0"/>
            </a:endParaRPr>
          </a:p>
        </p:txBody>
      </p:sp>
      <p:sp>
        <p:nvSpPr>
          <p:cNvPr id="19" name="Text Box 2"/>
          <p:cNvSpPr txBox="1">
            <a:spLocks noChangeArrowheads="1"/>
          </p:cNvSpPr>
          <p:nvPr/>
        </p:nvSpPr>
        <p:spPr bwMode="auto">
          <a:xfrm>
            <a:off x="648936" y="3951441"/>
            <a:ext cx="7350345" cy="4643919"/>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algn="l" eaLnBrk="0" hangingPunct="0">
              <a:spcBef>
                <a:spcPts val="0"/>
              </a:spcBef>
              <a:spcAft>
                <a:spcPts val="0"/>
              </a:spcAft>
            </a:pPr>
            <a:endParaRPr lang="en-US" sz="3200" kern="800">
              <a:solidFill>
                <a:srgbClr val="000000"/>
              </a:solidFill>
              <a:latin typeface="Times New Roman" panose="02020603050405020304" pitchFamily="18" charset="0"/>
              <a:ea typeface="MS PGothic" charset="-128"/>
              <a:cs typeface="Times New Roman" panose="02020603050405020304" pitchFamily="18" charset="0"/>
            </a:endParaRPr>
          </a:p>
          <a:p>
            <a:pPr marL="0" marR="0" algn="l" eaLnBrk="0" hangingPunct="0">
              <a:spcBef>
                <a:spcPts val="0"/>
              </a:spcBef>
              <a:spcAft>
                <a:spcPts val="0"/>
              </a:spcAft>
            </a:pPr>
            <a:r>
              <a:rPr lang="en-US" sz="3200" kern="800">
                <a:solidFill>
                  <a:srgbClr val="000000"/>
                </a:solidFill>
                <a:latin typeface="Times New Roman" panose="02020603050405020304" pitchFamily="18" charset="0"/>
                <a:ea typeface="MS PGothic" charset="-128"/>
                <a:cs typeface="Times New Roman" panose="02020603050405020304" pitchFamily="18" charset="0"/>
              </a:rPr>
              <a:t>Develop an alternative method for handling ceramic substrates that eliminates damage to the part</a:t>
            </a:r>
          </a:p>
          <a:p>
            <a:pPr marL="0" marR="0" algn="l" eaLnBrk="0" hangingPunct="0">
              <a:spcBef>
                <a:spcPts val="0"/>
              </a:spcBef>
              <a:spcAft>
                <a:spcPts val="0"/>
              </a:spcAft>
            </a:pPr>
            <a:endParaRPr lang="en-US" sz="3200" kern="800">
              <a:solidFill>
                <a:srgbClr val="000000"/>
              </a:solidFill>
              <a:latin typeface="Times New Roman" panose="02020603050405020304" pitchFamily="18" charset="0"/>
              <a:ea typeface="MS PGothic" charset="-128"/>
              <a:cs typeface="Times New Roman" panose="02020603050405020304" pitchFamily="18" charset="0"/>
            </a:endParaRPr>
          </a:p>
          <a:p>
            <a:pPr marL="0" marR="0" algn="l" eaLnBrk="0" hangingPunct="0">
              <a:spcBef>
                <a:spcPts val="0"/>
              </a:spcBef>
              <a:spcAft>
                <a:spcPts val="0"/>
              </a:spcAft>
            </a:pPr>
            <a:r>
              <a:rPr lang="en-US" sz="3200" kern="8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32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endParaRPr lang="en-US" sz="2100">
              <a:effectLst/>
              <a:latin typeface="Times New Roman" panose="02020603050405020304" pitchFamily="18" charset="0"/>
              <a:ea typeface="HelveticaNeueLT Std Lt" charset="0"/>
              <a:cs typeface="Times New Roman" panose="02020603050405020304" pitchFamily="18" charset="0"/>
            </a:endParaRPr>
          </a:p>
        </p:txBody>
      </p:sp>
      <p:pic>
        <p:nvPicPr>
          <p:cNvPr id="22" name="Picture 21"/>
          <p:cNvPicPr>
            <a:picLocks noChangeAspect="1"/>
          </p:cNvPicPr>
          <p:nvPr/>
        </p:nvPicPr>
        <p:blipFill>
          <a:blip r:embed="rId3"/>
          <a:srcRect/>
          <a:stretch/>
        </p:blipFill>
        <p:spPr>
          <a:xfrm>
            <a:off x="589319" y="244791"/>
            <a:ext cx="2880652" cy="2710817"/>
          </a:xfrm>
          <a:prstGeom prst="rect">
            <a:avLst/>
          </a:prstGeom>
        </p:spPr>
      </p:pic>
      <p:pic>
        <p:nvPicPr>
          <p:cNvPr id="3" name="Picture 2" descr="A picture containing icon&#10;&#10;Description automatically generated">
            <a:extLst>
              <a:ext uri="{FF2B5EF4-FFF2-40B4-BE49-F238E27FC236}">
                <a16:creationId xmlns:a16="http://schemas.microsoft.com/office/drawing/2014/main" id="{5392BF7B-493C-4F5A-9A89-5EF641156155}"/>
              </a:ext>
            </a:extLst>
          </p:cNvPr>
          <p:cNvPicPr>
            <a:picLocks noChangeAspect="1"/>
          </p:cNvPicPr>
          <p:nvPr/>
        </p:nvPicPr>
        <p:blipFill>
          <a:blip r:embed="rId4"/>
          <a:stretch>
            <a:fillRect/>
          </a:stretch>
        </p:blipFill>
        <p:spPr>
          <a:xfrm>
            <a:off x="24860746" y="727305"/>
            <a:ext cx="7720528" cy="1143000"/>
          </a:xfrm>
          <a:prstGeom prst="rect">
            <a:avLst/>
          </a:prstGeom>
        </p:spPr>
      </p:pic>
      <p:sp>
        <p:nvSpPr>
          <p:cNvPr id="23" name="Text Box 2">
            <a:extLst>
              <a:ext uri="{FF2B5EF4-FFF2-40B4-BE49-F238E27FC236}">
                <a16:creationId xmlns:a16="http://schemas.microsoft.com/office/drawing/2014/main" id="{CFFC1ED7-F32D-44F3-B5BD-6FCFD3969933}"/>
              </a:ext>
            </a:extLst>
          </p:cNvPr>
          <p:cNvSpPr txBox="1">
            <a:spLocks noChangeArrowheads="1"/>
          </p:cNvSpPr>
          <p:nvPr/>
        </p:nvSpPr>
        <p:spPr bwMode="auto">
          <a:xfrm>
            <a:off x="703934" y="9039797"/>
            <a:ext cx="7350345" cy="4407843"/>
          </a:xfrm>
          <a:prstGeom prst="downArrow">
            <a:avLst>
              <a:gd name="adj1" fmla="val 70438"/>
              <a:gd name="adj2" fmla="val 50000"/>
            </a:avLst>
          </a:prstGeom>
          <a:solidFill>
            <a:schemeClr val="accent6">
              <a:lumMod val="20000"/>
              <a:lumOff val="80000"/>
            </a:schemeClr>
          </a:solidFill>
          <a:ln w="9525">
            <a:noFill/>
            <a:miter lim="800000"/>
            <a:headEnd/>
            <a:tailEnd/>
          </a:ln>
        </p:spPr>
        <p:txBody>
          <a:bodyPr rot="0" vert="horz" wrap="square" lIns="0" tIns="0" rIns="0" bIns="0" anchor="t" anchorCtr="0">
            <a:noAutofit/>
          </a:bodyPr>
          <a:lstStyle/>
          <a:p>
            <a:pPr marL="0" marR="0" algn="ctr" eaLnBrk="0" hangingPunct="0">
              <a:spcBef>
                <a:spcPts val="0"/>
              </a:spcBef>
              <a:spcAft>
                <a:spcPts val="0"/>
              </a:spcAft>
            </a:pPr>
            <a:r>
              <a:rPr lang="en-US" sz="4800" kern="800">
                <a:solidFill>
                  <a:srgbClr val="000000"/>
                </a:solidFill>
                <a:latin typeface="Arial" panose="020B0604020202020204" pitchFamily="34" charset="0"/>
                <a:ea typeface="MS PGothic" charset="-128"/>
                <a:cs typeface="Arial" panose="020B0604020202020204" pitchFamily="34" charset="0"/>
              </a:rPr>
              <a:t>Customer Needs</a:t>
            </a:r>
          </a:p>
          <a:p>
            <a:pPr marL="0" marR="0" algn="ctr"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lgn="ctr">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endParaRPr lang="en-US" sz="2100">
              <a:effectLst/>
              <a:latin typeface="Times New Roman" panose="02020603050405020304" pitchFamily="18" charset="0"/>
              <a:ea typeface="HelveticaNeueLT Std Lt" charset="0"/>
              <a:cs typeface="Times New Roman" panose="02020603050405020304" pitchFamily="18" charset="0"/>
            </a:endParaRPr>
          </a:p>
        </p:txBody>
      </p:sp>
      <p:sp>
        <p:nvSpPr>
          <p:cNvPr id="24" name="Text Box 2">
            <a:extLst>
              <a:ext uri="{FF2B5EF4-FFF2-40B4-BE49-F238E27FC236}">
                <a16:creationId xmlns:a16="http://schemas.microsoft.com/office/drawing/2014/main" id="{29944A95-199F-4E57-847F-E07E7E053FCD}"/>
              </a:ext>
            </a:extLst>
          </p:cNvPr>
          <p:cNvSpPr txBox="1">
            <a:spLocks noChangeArrowheads="1"/>
          </p:cNvSpPr>
          <p:nvPr/>
        </p:nvSpPr>
        <p:spPr bwMode="auto">
          <a:xfrm>
            <a:off x="24716830" y="3908885"/>
            <a:ext cx="7350345" cy="7833370"/>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algn="ctr" eaLnBrk="0" fontAlgn="base" hangingPunct="0">
              <a:spcBef>
                <a:spcPts val="0"/>
              </a:spcBef>
              <a:spcAft>
                <a:spcPts val="0"/>
              </a:spcAft>
            </a:pPr>
            <a:endParaRPr lang="en-US" sz="5400" kern="800">
              <a:solidFill>
                <a:srgbClr val="000000"/>
              </a:solidFill>
              <a:latin typeface="Arial" panose="020B0604020202020204" pitchFamily="34" charset="0"/>
              <a:ea typeface="MS PGothic" charset="-128"/>
              <a:cs typeface="Arial" panose="020B0604020202020204" pitchFamily="34" charset="0"/>
            </a:endParaRPr>
          </a:p>
        </p:txBody>
      </p:sp>
      <p:sp>
        <p:nvSpPr>
          <p:cNvPr id="64" name="Text Box 2">
            <a:extLst>
              <a:ext uri="{FF2B5EF4-FFF2-40B4-BE49-F238E27FC236}">
                <a16:creationId xmlns:a16="http://schemas.microsoft.com/office/drawing/2014/main" id="{5276AD14-116A-4635-AEA3-D95D57982C7C}"/>
              </a:ext>
            </a:extLst>
          </p:cNvPr>
          <p:cNvSpPr txBox="1">
            <a:spLocks noChangeArrowheads="1"/>
          </p:cNvSpPr>
          <p:nvPr/>
        </p:nvSpPr>
        <p:spPr bwMode="auto">
          <a:xfrm>
            <a:off x="24919119" y="12495550"/>
            <a:ext cx="7350345" cy="7833370"/>
          </a:xfrm>
          <a:prstGeom prst="roundRect">
            <a:avLst/>
          </a:prstGeom>
          <a:solidFill>
            <a:schemeClr val="accent1">
              <a:lumMod val="20000"/>
              <a:lumOff val="80000"/>
            </a:schemeClr>
          </a:solid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100">
                <a:solidFill>
                  <a:srgbClr val="000000"/>
                </a:solidFill>
                <a:effectLst/>
                <a:latin typeface="Times New Roman" panose="02020603050405020304" pitchFamily="18" charset="0"/>
                <a:ea typeface="MS PGothic" charset="-128"/>
                <a:cs typeface="Times New Roman" panose="02020603050405020304" pitchFamily="18" charset="0"/>
              </a:rPr>
              <a:t> </a:t>
            </a:r>
            <a:endParaRPr lang="en-US" sz="2100">
              <a:effectLst/>
              <a:latin typeface="Times New Roman" panose="02020603050405020304" pitchFamily="18" charset="0"/>
              <a:ea typeface="Times New Roman" charset="0"/>
              <a:cs typeface="Times New Roman" panose="02020603050405020304" pitchFamily="18" charset="0"/>
            </a:endParaRPr>
          </a:p>
          <a:p>
            <a:pPr marL="0" marR="0" algn="ctr">
              <a:spcBef>
                <a:spcPts val="0"/>
              </a:spcBef>
              <a:spcAft>
                <a:spcPts val="400"/>
              </a:spcAft>
            </a:pPr>
            <a:r>
              <a:rPr lang="en-US" sz="2100">
                <a:solidFill>
                  <a:srgbClr val="000000"/>
                </a:solidFill>
                <a:effectLst/>
                <a:latin typeface="Times New Roman" panose="02020603050405020304" pitchFamily="18" charset="0"/>
                <a:ea typeface="HelveticaNeueLT Std Lt" charset="0"/>
                <a:cs typeface="Times New Roman" panose="02020603050405020304" pitchFamily="18" charset="0"/>
              </a:rPr>
              <a:t> </a:t>
            </a:r>
            <a:r>
              <a:rPr lang="en-US" sz="4800">
                <a:solidFill>
                  <a:srgbClr val="000000"/>
                </a:solidFill>
                <a:latin typeface="Arial" panose="020B0604020202020204" pitchFamily="34" charset="0"/>
                <a:cs typeface="Arial" panose="020B0604020202020204" pitchFamily="34" charset="0"/>
              </a:rPr>
              <a:t>Future Work</a:t>
            </a:r>
          </a:p>
        </p:txBody>
      </p:sp>
      <p:grpSp>
        <p:nvGrpSpPr>
          <p:cNvPr id="10" name="Group 9">
            <a:extLst>
              <a:ext uri="{FF2B5EF4-FFF2-40B4-BE49-F238E27FC236}">
                <a16:creationId xmlns:a16="http://schemas.microsoft.com/office/drawing/2014/main" id="{1F90E266-237C-493B-9A3E-9A6A03A5D75A}"/>
              </a:ext>
            </a:extLst>
          </p:cNvPr>
          <p:cNvGrpSpPr/>
          <p:nvPr/>
        </p:nvGrpSpPr>
        <p:grpSpPr>
          <a:xfrm rot="13404010">
            <a:off x="-2229827" y="8612137"/>
            <a:ext cx="442475" cy="207265"/>
            <a:chOff x="-884160" y="8585733"/>
            <a:chExt cx="442475" cy="207265"/>
          </a:xfrm>
        </p:grpSpPr>
        <p:cxnSp>
          <p:nvCxnSpPr>
            <p:cNvPr id="67" name="Straight Connector 66">
              <a:extLst>
                <a:ext uri="{FF2B5EF4-FFF2-40B4-BE49-F238E27FC236}">
                  <a16:creationId xmlns:a16="http://schemas.microsoft.com/office/drawing/2014/main" id="{5642F863-9C49-4279-A962-94F1C644EEC6}"/>
                </a:ext>
              </a:extLst>
            </p:cNvPr>
            <p:cNvCxnSpPr/>
            <p:nvPr/>
          </p:nvCxnSpPr>
          <p:spPr>
            <a:xfrm flipV="1">
              <a:off x="-803551" y="8588169"/>
              <a:ext cx="141907" cy="20482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E8A07CF-E052-45B4-81C2-82A0D1376BA9}"/>
                </a:ext>
              </a:extLst>
            </p:cNvPr>
            <p:cNvCxnSpPr>
              <a:cxnSpLocks/>
            </p:cNvCxnSpPr>
            <p:nvPr/>
          </p:nvCxnSpPr>
          <p:spPr>
            <a:xfrm>
              <a:off x="-650734" y="8585733"/>
              <a:ext cx="209049" cy="5497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F3FEC3F-7A37-40CB-BC36-AC58A72653AC}"/>
                </a:ext>
              </a:extLst>
            </p:cNvPr>
            <p:cNvCxnSpPr>
              <a:cxnSpLocks/>
            </p:cNvCxnSpPr>
            <p:nvPr/>
          </p:nvCxnSpPr>
          <p:spPr>
            <a:xfrm flipH="1" flipV="1">
              <a:off x="-884160" y="8627267"/>
              <a:ext cx="115295" cy="124225"/>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180" name="Group 179">
            <a:extLst>
              <a:ext uri="{FF2B5EF4-FFF2-40B4-BE49-F238E27FC236}">
                <a16:creationId xmlns:a16="http://schemas.microsoft.com/office/drawing/2014/main" id="{B5C767EC-3F8D-4C80-92F2-C5DED0E5DC00}"/>
              </a:ext>
            </a:extLst>
          </p:cNvPr>
          <p:cNvGrpSpPr/>
          <p:nvPr/>
        </p:nvGrpSpPr>
        <p:grpSpPr>
          <a:xfrm>
            <a:off x="3922095" y="6959533"/>
            <a:ext cx="766871" cy="931434"/>
            <a:chOff x="6642100" y="356550"/>
            <a:chExt cx="1631950" cy="1663612"/>
          </a:xfrm>
        </p:grpSpPr>
        <p:sp>
          <p:nvSpPr>
            <p:cNvPr id="189" name="Oval 188">
              <a:extLst>
                <a:ext uri="{FF2B5EF4-FFF2-40B4-BE49-F238E27FC236}">
                  <a16:creationId xmlns:a16="http://schemas.microsoft.com/office/drawing/2014/main" id="{06AE1974-8781-4F22-A880-CB96251FC22D}"/>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90" name="Rectangle 189">
              <a:extLst>
                <a:ext uri="{FF2B5EF4-FFF2-40B4-BE49-F238E27FC236}">
                  <a16:creationId xmlns:a16="http://schemas.microsoft.com/office/drawing/2014/main" id="{86EA7EA7-58B4-42FD-8BA4-C056B4EBB1FC}"/>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91" name="Oval 190">
              <a:extLst>
                <a:ext uri="{FF2B5EF4-FFF2-40B4-BE49-F238E27FC236}">
                  <a16:creationId xmlns:a16="http://schemas.microsoft.com/office/drawing/2014/main" id="{8C7BF25D-B8A0-4E5A-9CC9-3D0658BB0DF8}"/>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192" name="Straight Connector 191">
              <a:extLst>
                <a:ext uri="{FF2B5EF4-FFF2-40B4-BE49-F238E27FC236}">
                  <a16:creationId xmlns:a16="http://schemas.microsoft.com/office/drawing/2014/main" id="{0A746D45-7C76-4C38-BB32-DE81538FC99B}"/>
                </a:ext>
              </a:extLst>
            </p:cNvPr>
            <p:cNvCxnSpPr>
              <a:stCxn id="191" idx="2"/>
              <a:endCxn id="191"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3" name="Straight Connector 192">
              <a:extLst>
                <a:ext uri="{FF2B5EF4-FFF2-40B4-BE49-F238E27FC236}">
                  <a16:creationId xmlns:a16="http://schemas.microsoft.com/office/drawing/2014/main" id="{6978B1AD-F6AB-4CE5-8788-6D00F51747F5}"/>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4" name="Straight Connector 193">
              <a:extLst>
                <a:ext uri="{FF2B5EF4-FFF2-40B4-BE49-F238E27FC236}">
                  <a16:creationId xmlns:a16="http://schemas.microsoft.com/office/drawing/2014/main" id="{463106F1-5DE5-4B90-BED2-23339552699E}"/>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5" name="Straight Connector 194">
              <a:extLst>
                <a:ext uri="{FF2B5EF4-FFF2-40B4-BE49-F238E27FC236}">
                  <a16:creationId xmlns:a16="http://schemas.microsoft.com/office/drawing/2014/main" id="{9F03B249-1C60-42DC-953B-678952AFED6C}"/>
                </a:ext>
              </a:extLst>
            </p:cNvPr>
            <p:cNvCxnSpPr>
              <a:cxnSpLocks/>
              <a:stCxn id="191"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6" name="Straight Connector 195">
              <a:extLst>
                <a:ext uri="{FF2B5EF4-FFF2-40B4-BE49-F238E27FC236}">
                  <a16:creationId xmlns:a16="http://schemas.microsoft.com/office/drawing/2014/main" id="{618EC34C-E33A-48F0-93C7-39A782EAD19B}"/>
                </a:ext>
              </a:extLst>
            </p:cNvPr>
            <p:cNvCxnSpPr>
              <a:cxnSpLocks/>
              <a:stCxn id="191" idx="1"/>
              <a:endCxn id="191"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97" name="Straight Connector 196">
              <a:extLst>
                <a:ext uri="{FF2B5EF4-FFF2-40B4-BE49-F238E27FC236}">
                  <a16:creationId xmlns:a16="http://schemas.microsoft.com/office/drawing/2014/main" id="{E34C12A2-36A9-454A-A639-F4A10F58D954}"/>
                </a:ext>
              </a:extLst>
            </p:cNvPr>
            <p:cNvCxnSpPr>
              <a:stCxn id="191" idx="1"/>
              <a:endCxn id="191"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35C6D851-6B07-4AEB-9ECB-5FC2263AE298}"/>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9BE916C2-EBEC-48E7-8B77-4CCC6CF2665F}"/>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D146A69D-E291-45AB-9811-A1E4E2D1C0D1}"/>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56D9608F-65F5-4AEF-8C55-A8C7D10129A3}"/>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12CDB611-B18F-4EE0-A5B1-235AD9A62572}"/>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41A9DD3D-D058-43B5-98C2-A38780639F21}"/>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750EA164-2E1C-44AF-B431-C5FCD5913A01}"/>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988CA8B7-8269-4502-9883-CE8519F08DEA}"/>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280E0253-DE6C-423C-987C-0CC72DDFA05D}"/>
                </a:ext>
              </a:extLst>
            </p:cNvPr>
            <p:cNvCxnSpPr>
              <a:cxnSpLocks/>
              <a:endCxn id="191"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7DE68AAF-E13A-47AF-ACE0-A9844BB00EF1}"/>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DF91F9E3-AC5E-4187-9D21-AAA8D88ED33D}"/>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pic>
        <p:nvPicPr>
          <p:cNvPr id="56" name="Google Shape;343;p33">
            <a:extLst>
              <a:ext uri="{FF2B5EF4-FFF2-40B4-BE49-F238E27FC236}">
                <a16:creationId xmlns:a16="http://schemas.microsoft.com/office/drawing/2014/main" id="{F32A2FF4-FC47-423F-841D-C091AD5B8428}"/>
              </a:ext>
            </a:extLst>
          </p:cNvPr>
          <p:cNvPicPr preferRelativeResize="0"/>
          <p:nvPr/>
        </p:nvPicPr>
        <p:blipFill>
          <a:blip r:embed="rId5">
            <a:alphaModFix/>
          </a:blip>
          <a:stretch>
            <a:fillRect/>
          </a:stretch>
        </p:blipFill>
        <p:spPr>
          <a:xfrm>
            <a:off x="3165256" y="6159685"/>
            <a:ext cx="2317702" cy="2317702"/>
          </a:xfrm>
          <a:prstGeom prst="rect">
            <a:avLst/>
          </a:prstGeom>
          <a:noFill/>
          <a:ln>
            <a:noFill/>
          </a:ln>
        </p:spPr>
      </p:pic>
      <p:pic>
        <p:nvPicPr>
          <p:cNvPr id="176" name="Graphic 175" descr="Checkbox Checked with solid fill">
            <a:extLst>
              <a:ext uri="{FF2B5EF4-FFF2-40B4-BE49-F238E27FC236}">
                <a16:creationId xmlns:a16="http://schemas.microsoft.com/office/drawing/2014/main" id="{2201FA89-65E7-4C94-8BFB-D88359CFBCF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814094" y="7304044"/>
            <a:ext cx="814135" cy="814135"/>
          </a:xfrm>
          <a:prstGeom prst="rect">
            <a:avLst/>
          </a:prstGeom>
        </p:spPr>
      </p:pic>
      <p:sp>
        <p:nvSpPr>
          <p:cNvPr id="12" name="TextBox 11">
            <a:extLst>
              <a:ext uri="{FF2B5EF4-FFF2-40B4-BE49-F238E27FC236}">
                <a16:creationId xmlns:a16="http://schemas.microsoft.com/office/drawing/2014/main" id="{C8645C65-B630-4B04-AE94-AF2F1DF5B856}"/>
              </a:ext>
            </a:extLst>
          </p:cNvPr>
          <p:cNvSpPr txBox="1"/>
          <p:nvPr/>
        </p:nvSpPr>
        <p:spPr>
          <a:xfrm>
            <a:off x="1162566" y="3612180"/>
            <a:ext cx="3933044" cy="919401"/>
          </a:xfrm>
          <a:prstGeom prst="roundRect">
            <a:avLst/>
          </a:prstGeom>
          <a:solidFill>
            <a:schemeClr val="accent1">
              <a:lumMod val="40000"/>
              <a:lumOff val="60000"/>
            </a:schemeClr>
          </a:solidFill>
        </p:spPr>
        <p:txBody>
          <a:bodyPr wrap="square" rtlCol="0">
            <a:spAutoFit/>
          </a:bodyPr>
          <a:lstStyle/>
          <a:p>
            <a:pPr algn="ctr"/>
            <a:r>
              <a:rPr lang="en-US" sz="4800" b="1">
                <a:latin typeface="Arial" panose="020B0604020202020204" pitchFamily="34" charset="0"/>
                <a:cs typeface="Arial" panose="020B0604020202020204" pitchFamily="34" charset="0"/>
              </a:rPr>
              <a:t>Objective</a:t>
            </a:r>
          </a:p>
        </p:txBody>
      </p:sp>
      <p:grpSp>
        <p:nvGrpSpPr>
          <p:cNvPr id="210" name="Group 209">
            <a:extLst>
              <a:ext uri="{FF2B5EF4-FFF2-40B4-BE49-F238E27FC236}">
                <a16:creationId xmlns:a16="http://schemas.microsoft.com/office/drawing/2014/main" id="{D162F9D2-8C37-4C2C-8E19-595EF938677F}"/>
              </a:ext>
            </a:extLst>
          </p:cNvPr>
          <p:cNvGrpSpPr/>
          <p:nvPr/>
        </p:nvGrpSpPr>
        <p:grpSpPr>
          <a:xfrm>
            <a:off x="-7203388" y="9648036"/>
            <a:ext cx="2239502" cy="2495843"/>
            <a:chOff x="15440077" y="6251474"/>
            <a:chExt cx="1752115" cy="1864808"/>
          </a:xfrm>
        </p:grpSpPr>
        <p:grpSp>
          <p:nvGrpSpPr>
            <p:cNvPr id="211" name="Group 210">
              <a:extLst>
                <a:ext uri="{FF2B5EF4-FFF2-40B4-BE49-F238E27FC236}">
                  <a16:creationId xmlns:a16="http://schemas.microsoft.com/office/drawing/2014/main" id="{7D2C0D45-3F07-4A39-8A31-C62D09F57133}"/>
                </a:ext>
              </a:extLst>
            </p:cNvPr>
            <p:cNvGrpSpPr/>
            <p:nvPr/>
          </p:nvGrpSpPr>
          <p:grpSpPr>
            <a:xfrm>
              <a:off x="15440077" y="6251474"/>
              <a:ext cx="1752115" cy="1864808"/>
              <a:chOff x="15440077" y="6251474"/>
              <a:chExt cx="1752115" cy="1864808"/>
            </a:xfrm>
          </p:grpSpPr>
          <p:grpSp>
            <p:nvGrpSpPr>
              <p:cNvPr id="213" name="Group 212">
                <a:extLst>
                  <a:ext uri="{FF2B5EF4-FFF2-40B4-BE49-F238E27FC236}">
                    <a16:creationId xmlns:a16="http://schemas.microsoft.com/office/drawing/2014/main" id="{45030B0D-9D42-4E5D-AD58-6D1AFC8ADE1F}"/>
                  </a:ext>
                </a:extLst>
              </p:cNvPr>
              <p:cNvGrpSpPr/>
              <p:nvPr/>
            </p:nvGrpSpPr>
            <p:grpSpPr>
              <a:xfrm>
                <a:off x="15440077" y="6251474"/>
                <a:ext cx="1752115" cy="1864808"/>
                <a:chOff x="6642100" y="356550"/>
                <a:chExt cx="1631950" cy="1663612"/>
              </a:xfrm>
            </p:grpSpPr>
            <p:sp>
              <p:nvSpPr>
                <p:cNvPr id="222" name="Oval 221">
                  <a:extLst>
                    <a:ext uri="{FF2B5EF4-FFF2-40B4-BE49-F238E27FC236}">
                      <a16:creationId xmlns:a16="http://schemas.microsoft.com/office/drawing/2014/main" id="{44C3548F-2BDF-46CB-A63C-69CBC2695413}"/>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23" name="Rectangle 222">
                  <a:extLst>
                    <a:ext uri="{FF2B5EF4-FFF2-40B4-BE49-F238E27FC236}">
                      <a16:creationId xmlns:a16="http://schemas.microsoft.com/office/drawing/2014/main" id="{EC885B6D-62BF-4620-AF1C-F2C1634F1FA3}"/>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24" name="Oval 223">
                  <a:extLst>
                    <a:ext uri="{FF2B5EF4-FFF2-40B4-BE49-F238E27FC236}">
                      <a16:creationId xmlns:a16="http://schemas.microsoft.com/office/drawing/2014/main" id="{2318605E-A728-44AD-84B6-D8B0E04E09C6}"/>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225" name="Straight Connector 224">
                  <a:extLst>
                    <a:ext uri="{FF2B5EF4-FFF2-40B4-BE49-F238E27FC236}">
                      <a16:creationId xmlns:a16="http://schemas.microsoft.com/office/drawing/2014/main" id="{3D79C1C2-1282-4922-B508-FEFFD88CEFF7}"/>
                    </a:ext>
                  </a:extLst>
                </p:cNvPr>
                <p:cNvCxnSpPr>
                  <a:stCxn id="224" idx="2"/>
                  <a:endCxn id="224"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6" name="Straight Connector 225">
                  <a:extLst>
                    <a:ext uri="{FF2B5EF4-FFF2-40B4-BE49-F238E27FC236}">
                      <a16:creationId xmlns:a16="http://schemas.microsoft.com/office/drawing/2014/main" id="{961A67B5-2CD3-4AB0-9022-D36DD467A55C}"/>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7" name="Straight Connector 226">
                  <a:extLst>
                    <a:ext uri="{FF2B5EF4-FFF2-40B4-BE49-F238E27FC236}">
                      <a16:creationId xmlns:a16="http://schemas.microsoft.com/office/drawing/2014/main" id="{8FB974C3-FAF5-452C-8383-797FCF9A5C0D}"/>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8" name="Straight Connector 227">
                  <a:extLst>
                    <a:ext uri="{FF2B5EF4-FFF2-40B4-BE49-F238E27FC236}">
                      <a16:creationId xmlns:a16="http://schemas.microsoft.com/office/drawing/2014/main" id="{D60990CD-8E78-4C04-B33E-29E9C08DF749}"/>
                    </a:ext>
                  </a:extLst>
                </p:cNvPr>
                <p:cNvCxnSpPr>
                  <a:cxnSpLocks/>
                  <a:stCxn id="224"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9" name="Straight Connector 228">
                  <a:extLst>
                    <a:ext uri="{FF2B5EF4-FFF2-40B4-BE49-F238E27FC236}">
                      <a16:creationId xmlns:a16="http://schemas.microsoft.com/office/drawing/2014/main" id="{D1DEF347-6086-42F8-8A3D-1F6C03E859DC}"/>
                    </a:ext>
                  </a:extLst>
                </p:cNvPr>
                <p:cNvCxnSpPr>
                  <a:cxnSpLocks/>
                  <a:stCxn id="224" idx="1"/>
                  <a:endCxn id="224"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30" name="Straight Connector 229">
                  <a:extLst>
                    <a:ext uri="{FF2B5EF4-FFF2-40B4-BE49-F238E27FC236}">
                      <a16:creationId xmlns:a16="http://schemas.microsoft.com/office/drawing/2014/main" id="{362FF0EB-29B5-4B4E-8CFC-F87E90420BA2}"/>
                    </a:ext>
                  </a:extLst>
                </p:cNvPr>
                <p:cNvCxnSpPr>
                  <a:stCxn id="224" idx="1"/>
                  <a:endCxn id="224"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E215D14D-F210-49F3-9C58-18E160A3C03E}"/>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FDBC4A0D-123B-4B9C-A068-60F9B174E564}"/>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27F0DF05-8E39-4995-89F1-075A4DE9D803}"/>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868F05AF-9377-4EB7-AD5C-6866751FA730}"/>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BF2B535A-B739-46DF-B6F3-D67FF8ECCD6F}"/>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a:extLst>
                    <a:ext uri="{FF2B5EF4-FFF2-40B4-BE49-F238E27FC236}">
                      <a16:creationId xmlns:a16="http://schemas.microsoft.com/office/drawing/2014/main" id="{D1512D50-9B63-4C29-A551-AF157FA0A105}"/>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70DC2481-EAC8-4AD0-84AB-13F592E58E02}"/>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a:extLst>
                    <a:ext uri="{FF2B5EF4-FFF2-40B4-BE49-F238E27FC236}">
                      <a16:creationId xmlns:a16="http://schemas.microsoft.com/office/drawing/2014/main" id="{E2111926-F7FF-4E9E-BC65-662FE5BEDCA9}"/>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id="{229BCB62-ADB9-4EDD-9CF2-216B3C22BBD4}"/>
                    </a:ext>
                  </a:extLst>
                </p:cNvPr>
                <p:cNvCxnSpPr>
                  <a:cxnSpLocks/>
                  <a:endCxn id="224"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2C2BD453-5DD5-4CD7-8F62-FFE4D7E627C8}"/>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a:extLst>
                    <a:ext uri="{FF2B5EF4-FFF2-40B4-BE49-F238E27FC236}">
                      <a16:creationId xmlns:a16="http://schemas.microsoft.com/office/drawing/2014/main" id="{44FA7565-5C4F-42EA-A184-8AC0A101BAD5}"/>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214" name="Group 213">
                <a:extLst>
                  <a:ext uri="{FF2B5EF4-FFF2-40B4-BE49-F238E27FC236}">
                    <a16:creationId xmlns:a16="http://schemas.microsoft.com/office/drawing/2014/main" id="{5179D164-CDFB-4818-852A-48AE91B13335}"/>
                  </a:ext>
                </a:extLst>
              </p:cNvPr>
              <p:cNvGrpSpPr/>
              <p:nvPr/>
            </p:nvGrpSpPr>
            <p:grpSpPr>
              <a:xfrm rot="9249309">
                <a:off x="16486743" y="7116400"/>
                <a:ext cx="388685" cy="236227"/>
                <a:chOff x="1863763" y="3778184"/>
                <a:chExt cx="374106" cy="255696"/>
              </a:xfrm>
            </p:grpSpPr>
            <p:cxnSp>
              <p:nvCxnSpPr>
                <p:cNvPr id="219" name="Straight Connector 218">
                  <a:extLst>
                    <a:ext uri="{FF2B5EF4-FFF2-40B4-BE49-F238E27FC236}">
                      <a16:creationId xmlns:a16="http://schemas.microsoft.com/office/drawing/2014/main" id="{8457E279-A8D4-467F-A15F-F62AC0E7BBA2}"/>
                    </a:ext>
                  </a:extLst>
                </p:cNvPr>
                <p:cNvCxnSpPr/>
                <p:nvPr/>
              </p:nvCxnSpPr>
              <p:spPr>
                <a:xfrm flipV="1">
                  <a:off x="1932935" y="3785201"/>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777139EB-F4B4-4F60-9A06-4F36031762EF}"/>
                    </a:ext>
                  </a:extLst>
                </p:cNvPr>
                <p:cNvCxnSpPr>
                  <a:cxnSpLocks/>
                </p:cNvCxnSpPr>
                <p:nvPr/>
              </p:nvCxnSpPr>
              <p:spPr>
                <a:xfrm>
                  <a:off x="2058481" y="3778184"/>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4F52FF07-5C0D-489D-AED6-5F0A491FB78A}"/>
                    </a:ext>
                  </a:extLst>
                </p:cNvPr>
                <p:cNvCxnSpPr>
                  <a:cxnSpLocks/>
                </p:cNvCxnSpPr>
                <p:nvPr/>
              </p:nvCxnSpPr>
              <p:spPr>
                <a:xfrm flipH="1" flipV="1">
                  <a:off x="1863763" y="3832679"/>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215" name="Group 214">
                <a:extLst>
                  <a:ext uri="{FF2B5EF4-FFF2-40B4-BE49-F238E27FC236}">
                    <a16:creationId xmlns:a16="http://schemas.microsoft.com/office/drawing/2014/main" id="{A351E65B-C8BD-4BD6-8D46-CC2434D738B6}"/>
                  </a:ext>
                </a:extLst>
              </p:cNvPr>
              <p:cNvGrpSpPr/>
              <p:nvPr/>
            </p:nvGrpSpPr>
            <p:grpSpPr>
              <a:xfrm rot="1298966">
                <a:off x="15672791" y="7213412"/>
                <a:ext cx="437930" cy="205460"/>
                <a:chOff x="1863763" y="3351510"/>
                <a:chExt cx="375794" cy="249446"/>
              </a:xfrm>
            </p:grpSpPr>
            <p:cxnSp>
              <p:nvCxnSpPr>
                <p:cNvPr id="216" name="Straight Connector 215">
                  <a:extLst>
                    <a:ext uri="{FF2B5EF4-FFF2-40B4-BE49-F238E27FC236}">
                      <a16:creationId xmlns:a16="http://schemas.microsoft.com/office/drawing/2014/main" id="{59FBAF75-CC7D-4AF7-89E8-12A92E3146E7}"/>
                    </a:ext>
                  </a:extLst>
                </p:cNvPr>
                <p:cNvCxnSpPr/>
                <p:nvPr/>
              </p:nvCxnSpPr>
              <p:spPr>
                <a:xfrm flipV="1">
                  <a:off x="1932935" y="3352277"/>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a:extLst>
                    <a:ext uri="{FF2B5EF4-FFF2-40B4-BE49-F238E27FC236}">
                      <a16:creationId xmlns:a16="http://schemas.microsoft.com/office/drawing/2014/main" id="{88D80AA2-CC72-439A-91AF-4A73B3C073CB}"/>
                    </a:ext>
                  </a:extLst>
                </p:cNvPr>
                <p:cNvCxnSpPr>
                  <a:cxnSpLocks/>
                </p:cNvCxnSpPr>
                <p:nvPr/>
              </p:nvCxnSpPr>
              <p:spPr>
                <a:xfrm>
                  <a:off x="2060169" y="3351510"/>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C0F94140-966A-4F63-A56F-2E79BB2B5DC0}"/>
                    </a:ext>
                  </a:extLst>
                </p:cNvPr>
                <p:cNvCxnSpPr>
                  <a:cxnSpLocks/>
                </p:cNvCxnSpPr>
                <p:nvPr/>
              </p:nvCxnSpPr>
              <p:spPr>
                <a:xfrm flipH="1" flipV="1">
                  <a:off x="1863763" y="3399745"/>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cxnSp>
          <p:nvCxnSpPr>
            <p:cNvPr id="212" name="Straight Connector 211">
              <a:extLst>
                <a:ext uri="{FF2B5EF4-FFF2-40B4-BE49-F238E27FC236}">
                  <a16:creationId xmlns:a16="http://schemas.microsoft.com/office/drawing/2014/main" id="{44027DBF-3D3F-47AA-9824-936958974593}"/>
                </a:ext>
              </a:extLst>
            </p:cNvPr>
            <p:cNvCxnSpPr>
              <a:cxnSpLocks/>
            </p:cNvCxnSpPr>
            <p:nvPr/>
          </p:nvCxnSpPr>
          <p:spPr>
            <a:xfrm flipH="1" flipV="1">
              <a:off x="16535678" y="7282663"/>
              <a:ext cx="95257" cy="71747"/>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sp>
        <p:nvSpPr>
          <p:cNvPr id="330" name="TextBox 329">
            <a:extLst>
              <a:ext uri="{FF2B5EF4-FFF2-40B4-BE49-F238E27FC236}">
                <a16:creationId xmlns:a16="http://schemas.microsoft.com/office/drawing/2014/main" id="{DE4ABF62-C1A5-4B8D-BAA0-3B3D0B85A45D}"/>
              </a:ext>
            </a:extLst>
          </p:cNvPr>
          <p:cNvSpPr txBox="1"/>
          <p:nvPr/>
        </p:nvSpPr>
        <p:spPr>
          <a:xfrm>
            <a:off x="25382940" y="3628292"/>
            <a:ext cx="3322687" cy="919401"/>
          </a:xfrm>
          <a:prstGeom prst="roundRect">
            <a:avLst/>
          </a:prstGeom>
          <a:solidFill>
            <a:schemeClr val="accent1">
              <a:lumMod val="40000"/>
              <a:lumOff val="60000"/>
            </a:schemeClr>
          </a:solidFill>
        </p:spPr>
        <p:txBody>
          <a:bodyPr wrap="square" rtlCol="0">
            <a:spAutoFit/>
          </a:bodyPr>
          <a:lstStyle/>
          <a:p>
            <a:pPr algn="ctr"/>
            <a:r>
              <a:rPr lang="en-US" sz="4800" b="1">
                <a:latin typeface="Arial" panose="020B0604020202020204" pitchFamily="34" charset="0"/>
                <a:cs typeface="Arial" panose="020B0604020202020204" pitchFamily="34" charset="0"/>
              </a:rPr>
              <a:t>Targets</a:t>
            </a:r>
          </a:p>
        </p:txBody>
      </p:sp>
      <p:pic>
        <p:nvPicPr>
          <p:cNvPr id="2" name="Picture 1">
            <a:extLst>
              <a:ext uri="{FF2B5EF4-FFF2-40B4-BE49-F238E27FC236}">
                <a16:creationId xmlns:a16="http://schemas.microsoft.com/office/drawing/2014/main" id="{51C490AC-5AC9-49B4-B369-AF4978DD1E4D}"/>
              </a:ext>
            </a:extLst>
          </p:cNvPr>
          <p:cNvPicPr>
            <a:picLocks noChangeAspect="1"/>
          </p:cNvPicPr>
          <p:nvPr/>
        </p:nvPicPr>
        <p:blipFill>
          <a:blip r:embed="rId8"/>
          <a:stretch>
            <a:fillRect/>
          </a:stretch>
        </p:blipFill>
        <p:spPr>
          <a:xfrm>
            <a:off x="9716041" y="5425882"/>
            <a:ext cx="10861902" cy="6103009"/>
          </a:xfrm>
          <a:prstGeom prst="rect">
            <a:avLst/>
          </a:prstGeom>
        </p:spPr>
      </p:pic>
      <p:grpSp>
        <p:nvGrpSpPr>
          <p:cNvPr id="11" name="Group 10">
            <a:extLst>
              <a:ext uri="{FF2B5EF4-FFF2-40B4-BE49-F238E27FC236}">
                <a16:creationId xmlns:a16="http://schemas.microsoft.com/office/drawing/2014/main" id="{361B27BD-C68E-4F5E-BE3D-E09A1E03332A}"/>
              </a:ext>
            </a:extLst>
          </p:cNvPr>
          <p:cNvGrpSpPr/>
          <p:nvPr/>
        </p:nvGrpSpPr>
        <p:grpSpPr>
          <a:xfrm>
            <a:off x="8717525" y="12393170"/>
            <a:ext cx="12529357" cy="4817144"/>
            <a:chOff x="8717525" y="12393170"/>
            <a:chExt cx="12529357" cy="4817144"/>
          </a:xfrm>
        </p:grpSpPr>
        <p:sp>
          <p:nvSpPr>
            <p:cNvPr id="4" name="Flowchart: Terminator 3">
              <a:extLst>
                <a:ext uri="{FF2B5EF4-FFF2-40B4-BE49-F238E27FC236}">
                  <a16:creationId xmlns:a16="http://schemas.microsoft.com/office/drawing/2014/main" id="{3D8097A7-9D8B-486F-87BF-BE5A548660D0}"/>
                </a:ext>
              </a:extLst>
            </p:cNvPr>
            <p:cNvSpPr/>
            <p:nvPr/>
          </p:nvSpPr>
          <p:spPr>
            <a:xfrm>
              <a:off x="8717525" y="15022286"/>
              <a:ext cx="12529357" cy="2188028"/>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 name="connsiteX0" fmla="*/ 2378 w 20503"/>
                <a:gd name="connsiteY0" fmla="*/ 0 h 21600"/>
                <a:gd name="connsiteX1" fmla="*/ 17028 w 20503"/>
                <a:gd name="connsiteY1" fmla="*/ 0 h 21600"/>
                <a:gd name="connsiteX2" fmla="*/ 20503 w 20503"/>
                <a:gd name="connsiteY2" fmla="*/ 10800 h 21600"/>
                <a:gd name="connsiteX3" fmla="*/ 17028 w 20503"/>
                <a:gd name="connsiteY3" fmla="*/ 21600 h 21600"/>
                <a:gd name="connsiteX4" fmla="*/ 2378 w 20503"/>
                <a:gd name="connsiteY4" fmla="*/ 21600 h 21600"/>
                <a:gd name="connsiteX5" fmla="*/ 0 w 20503"/>
                <a:gd name="connsiteY5" fmla="*/ 10155 h 21600"/>
                <a:gd name="connsiteX6" fmla="*/ 2378 w 20503"/>
                <a:gd name="connsiteY6" fmla="*/ 0 h 21600"/>
                <a:gd name="connsiteX0" fmla="*/ 2378 w 19057"/>
                <a:gd name="connsiteY0" fmla="*/ 0 h 21600"/>
                <a:gd name="connsiteX1" fmla="*/ 17028 w 19057"/>
                <a:gd name="connsiteY1" fmla="*/ 0 h 21600"/>
                <a:gd name="connsiteX2" fmla="*/ 19057 w 19057"/>
                <a:gd name="connsiteY2" fmla="*/ 9833 h 21600"/>
                <a:gd name="connsiteX3" fmla="*/ 17028 w 19057"/>
                <a:gd name="connsiteY3" fmla="*/ 21600 h 21600"/>
                <a:gd name="connsiteX4" fmla="*/ 2378 w 19057"/>
                <a:gd name="connsiteY4" fmla="*/ 21600 h 21600"/>
                <a:gd name="connsiteX5" fmla="*/ 0 w 19057"/>
                <a:gd name="connsiteY5" fmla="*/ 10155 h 21600"/>
                <a:gd name="connsiteX6" fmla="*/ 2378 w 19057"/>
                <a:gd name="connsiteY6" fmla="*/ 0 h 21600"/>
                <a:gd name="connsiteX0" fmla="*/ 2378 w 19250"/>
                <a:gd name="connsiteY0" fmla="*/ 0 h 21600"/>
                <a:gd name="connsiteX1" fmla="*/ 17028 w 19250"/>
                <a:gd name="connsiteY1" fmla="*/ 0 h 21600"/>
                <a:gd name="connsiteX2" fmla="*/ 19250 w 19250"/>
                <a:gd name="connsiteY2" fmla="*/ 10800 h 21600"/>
                <a:gd name="connsiteX3" fmla="*/ 17028 w 19250"/>
                <a:gd name="connsiteY3" fmla="*/ 21600 h 21600"/>
                <a:gd name="connsiteX4" fmla="*/ 2378 w 19250"/>
                <a:gd name="connsiteY4" fmla="*/ 21600 h 21600"/>
                <a:gd name="connsiteX5" fmla="*/ 0 w 19250"/>
                <a:gd name="connsiteY5" fmla="*/ 10155 h 21600"/>
                <a:gd name="connsiteX6" fmla="*/ 2378 w 19250"/>
                <a:gd name="connsiteY6"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50" h="21600">
                  <a:moveTo>
                    <a:pt x="2378" y="0"/>
                  </a:moveTo>
                  <a:lnTo>
                    <a:pt x="17028" y="0"/>
                  </a:lnTo>
                  <a:cubicBezTo>
                    <a:pt x="18947" y="0"/>
                    <a:pt x="19250" y="4835"/>
                    <a:pt x="19250" y="10800"/>
                  </a:cubicBezTo>
                  <a:cubicBezTo>
                    <a:pt x="19250" y="16765"/>
                    <a:pt x="18947" y="21600"/>
                    <a:pt x="17028" y="21600"/>
                  </a:cubicBezTo>
                  <a:lnTo>
                    <a:pt x="2378" y="21600"/>
                  </a:lnTo>
                  <a:cubicBezTo>
                    <a:pt x="459" y="21600"/>
                    <a:pt x="0" y="16120"/>
                    <a:pt x="0" y="10155"/>
                  </a:cubicBezTo>
                  <a:cubicBezTo>
                    <a:pt x="0" y="4190"/>
                    <a:pt x="459" y="0"/>
                    <a:pt x="2378" y="0"/>
                  </a:cubicBezTo>
                  <a:close/>
                </a:path>
              </a:pathLst>
            </a:cu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4EAA6EC4-1EFC-4D7E-8187-9E142A3D5920}"/>
                </a:ext>
              </a:extLst>
            </p:cNvPr>
            <p:cNvSpPr/>
            <p:nvPr/>
          </p:nvSpPr>
          <p:spPr>
            <a:xfrm>
              <a:off x="8717525" y="15098904"/>
              <a:ext cx="1982624" cy="1904163"/>
            </a:xfrm>
            <a:prstGeom prst="ellips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97129CCE-87EB-429E-B2B9-96ED37EC4FD5}"/>
                </a:ext>
              </a:extLst>
            </p:cNvPr>
            <p:cNvSpPr/>
            <p:nvPr/>
          </p:nvSpPr>
          <p:spPr>
            <a:xfrm>
              <a:off x="9139389" y="15456261"/>
              <a:ext cx="1073581" cy="112413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673E472-1179-4C25-AD98-6F72177BC5AC}"/>
                </a:ext>
              </a:extLst>
            </p:cNvPr>
            <p:cNvSpPr/>
            <p:nvPr/>
          </p:nvSpPr>
          <p:spPr>
            <a:xfrm>
              <a:off x="12194293" y="15195873"/>
              <a:ext cx="1982624" cy="1904163"/>
            </a:xfrm>
            <a:prstGeom prst="ellips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E35D7C98-70D3-4CB5-8E09-E34049CBFF1D}"/>
                </a:ext>
              </a:extLst>
            </p:cNvPr>
            <p:cNvSpPr/>
            <p:nvPr/>
          </p:nvSpPr>
          <p:spPr>
            <a:xfrm>
              <a:off x="12616157" y="15553230"/>
              <a:ext cx="1073581" cy="112413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D8297C0B-ED24-4D27-8B49-D088980DF558}"/>
                </a:ext>
              </a:extLst>
            </p:cNvPr>
            <p:cNvSpPr/>
            <p:nvPr/>
          </p:nvSpPr>
          <p:spPr>
            <a:xfrm>
              <a:off x="15808380" y="15163216"/>
              <a:ext cx="1982624" cy="1904163"/>
            </a:xfrm>
            <a:prstGeom prst="ellips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91CE9929-8691-4626-B9B6-BB409744AC30}"/>
                </a:ext>
              </a:extLst>
            </p:cNvPr>
            <p:cNvSpPr/>
            <p:nvPr/>
          </p:nvSpPr>
          <p:spPr>
            <a:xfrm>
              <a:off x="16230244" y="15520573"/>
              <a:ext cx="1073581" cy="112413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D0F9D633-0521-4378-BB3C-89F09F547BEB}"/>
                </a:ext>
              </a:extLst>
            </p:cNvPr>
            <p:cNvSpPr/>
            <p:nvPr/>
          </p:nvSpPr>
          <p:spPr>
            <a:xfrm>
              <a:off x="19264258" y="15163216"/>
              <a:ext cx="1982624" cy="1904163"/>
            </a:xfrm>
            <a:prstGeom prst="ellipse">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74CD5208-2840-4EA8-849F-A14FD629537F}"/>
                </a:ext>
              </a:extLst>
            </p:cNvPr>
            <p:cNvSpPr/>
            <p:nvPr/>
          </p:nvSpPr>
          <p:spPr>
            <a:xfrm>
              <a:off x="19686122" y="15520573"/>
              <a:ext cx="1073581" cy="1124133"/>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8" name="Group 87">
              <a:extLst>
                <a:ext uri="{FF2B5EF4-FFF2-40B4-BE49-F238E27FC236}">
                  <a16:creationId xmlns:a16="http://schemas.microsoft.com/office/drawing/2014/main" id="{749FA9DF-F916-4139-94CB-3C783F006377}"/>
                </a:ext>
              </a:extLst>
            </p:cNvPr>
            <p:cNvGrpSpPr/>
            <p:nvPr/>
          </p:nvGrpSpPr>
          <p:grpSpPr>
            <a:xfrm>
              <a:off x="9975808" y="12393170"/>
              <a:ext cx="2552452" cy="2715910"/>
              <a:chOff x="6642100" y="356550"/>
              <a:chExt cx="1631950" cy="1663612"/>
            </a:xfrm>
          </p:grpSpPr>
          <p:sp>
            <p:nvSpPr>
              <p:cNvPr id="97" name="Oval 96">
                <a:extLst>
                  <a:ext uri="{FF2B5EF4-FFF2-40B4-BE49-F238E27FC236}">
                    <a16:creationId xmlns:a16="http://schemas.microsoft.com/office/drawing/2014/main" id="{ACD5F5D9-1BC9-4869-B4A6-62E26DB8E4F3}"/>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98" name="Rectangle 97">
                <a:extLst>
                  <a:ext uri="{FF2B5EF4-FFF2-40B4-BE49-F238E27FC236}">
                    <a16:creationId xmlns:a16="http://schemas.microsoft.com/office/drawing/2014/main" id="{AC936532-CAEE-4E37-B8DE-9CDD8B24A23C}"/>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99" name="Oval 98">
                <a:extLst>
                  <a:ext uri="{FF2B5EF4-FFF2-40B4-BE49-F238E27FC236}">
                    <a16:creationId xmlns:a16="http://schemas.microsoft.com/office/drawing/2014/main" id="{38B881B2-C1E7-4CB3-9B74-0457C385FB89}"/>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100" name="Straight Connector 99">
                <a:extLst>
                  <a:ext uri="{FF2B5EF4-FFF2-40B4-BE49-F238E27FC236}">
                    <a16:creationId xmlns:a16="http://schemas.microsoft.com/office/drawing/2014/main" id="{D0CA4679-3E53-4715-AEF4-FC64EA50A296}"/>
                  </a:ext>
                </a:extLst>
              </p:cNvPr>
              <p:cNvCxnSpPr>
                <a:cxnSpLocks/>
                <a:stCxn id="99" idx="2"/>
                <a:endCxn id="99"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01" name="Straight Connector 100">
                <a:extLst>
                  <a:ext uri="{FF2B5EF4-FFF2-40B4-BE49-F238E27FC236}">
                    <a16:creationId xmlns:a16="http://schemas.microsoft.com/office/drawing/2014/main" id="{48646F57-B12E-4B59-A7CD-F73E3A9B50F9}"/>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02" name="Straight Connector 101">
                <a:extLst>
                  <a:ext uri="{FF2B5EF4-FFF2-40B4-BE49-F238E27FC236}">
                    <a16:creationId xmlns:a16="http://schemas.microsoft.com/office/drawing/2014/main" id="{28527B5D-48D5-436C-BBC2-94A937CA5FFD}"/>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03" name="Straight Connector 102">
                <a:extLst>
                  <a:ext uri="{FF2B5EF4-FFF2-40B4-BE49-F238E27FC236}">
                    <a16:creationId xmlns:a16="http://schemas.microsoft.com/office/drawing/2014/main" id="{E1E725C8-C7F2-430D-A3EC-CD256401FE35}"/>
                  </a:ext>
                </a:extLst>
              </p:cNvPr>
              <p:cNvCxnSpPr>
                <a:cxnSpLocks/>
                <a:stCxn id="99"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04" name="Straight Connector 103">
                <a:extLst>
                  <a:ext uri="{FF2B5EF4-FFF2-40B4-BE49-F238E27FC236}">
                    <a16:creationId xmlns:a16="http://schemas.microsoft.com/office/drawing/2014/main" id="{0DF421CD-A7AF-4426-8F5F-4C91AC66717F}"/>
                  </a:ext>
                </a:extLst>
              </p:cNvPr>
              <p:cNvCxnSpPr>
                <a:cxnSpLocks/>
                <a:stCxn id="99" idx="1"/>
                <a:endCxn id="99"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05" name="Straight Connector 104">
                <a:extLst>
                  <a:ext uri="{FF2B5EF4-FFF2-40B4-BE49-F238E27FC236}">
                    <a16:creationId xmlns:a16="http://schemas.microsoft.com/office/drawing/2014/main" id="{A158E4FC-7ABD-4335-B76D-3B0B93C8992F}"/>
                  </a:ext>
                </a:extLst>
              </p:cNvPr>
              <p:cNvCxnSpPr>
                <a:cxnSpLocks/>
                <a:stCxn id="99" idx="1"/>
                <a:endCxn id="99"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930F53DC-D95D-4832-8EDF-8CE00719DE3A}"/>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E2776011-89D7-4FFA-903F-5B1DED3F9579}"/>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F59E938A-26A9-4DB8-A26E-770A06E59DBC}"/>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1672419A-41A1-41B9-BA92-AA7EA5522392}"/>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1B9FC09C-6015-4576-AF39-18F65F384E08}"/>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B2F983C2-8BB1-468C-8CC4-15F81CA155D5}"/>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5539AA3B-9DA9-41E4-B775-C5EB75C5576F}"/>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A992E157-7A77-40BE-BF88-8710E9573A2A}"/>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A6F84C03-926C-4404-B81A-5DDBDBAC2DCF}"/>
                  </a:ext>
                </a:extLst>
              </p:cNvPr>
              <p:cNvCxnSpPr>
                <a:cxnSpLocks/>
                <a:endCxn id="99"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231BEEAA-1295-47FF-A69C-8F4244E95BEC}"/>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061CFD28-38BB-4517-A74C-1CD3F85DBD03}"/>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117" name="Group 116">
              <a:extLst>
                <a:ext uri="{FF2B5EF4-FFF2-40B4-BE49-F238E27FC236}">
                  <a16:creationId xmlns:a16="http://schemas.microsoft.com/office/drawing/2014/main" id="{7C82E8BC-F5A6-4082-9CE2-E9531EB443FC}"/>
                </a:ext>
              </a:extLst>
            </p:cNvPr>
            <p:cNvGrpSpPr/>
            <p:nvPr/>
          </p:nvGrpSpPr>
          <p:grpSpPr>
            <a:xfrm rot="5400000">
              <a:off x="13368732" y="12383014"/>
              <a:ext cx="2552452" cy="2715910"/>
              <a:chOff x="6642100" y="356550"/>
              <a:chExt cx="1631950" cy="1663612"/>
            </a:xfrm>
          </p:grpSpPr>
          <p:sp>
            <p:nvSpPr>
              <p:cNvPr id="118" name="Oval 117">
                <a:extLst>
                  <a:ext uri="{FF2B5EF4-FFF2-40B4-BE49-F238E27FC236}">
                    <a16:creationId xmlns:a16="http://schemas.microsoft.com/office/drawing/2014/main" id="{89DD0F32-BBD2-40A8-8A76-35AA7C8DC32A}"/>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19" name="Rectangle 118">
                <a:extLst>
                  <a:ext uri="{FF2B5EF4-FFF2-40B4-BE49-F238E27FC236}">
                    <a16:creationId xmlns:a16="http://schemas.microsoft.com/office/drawing/2014/main" id="{CE1B1E26-FA84-4C55-9ECE-7B6F30F78971}"/>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20" name="Oval 119">
                <a:extLst>
                  <a:ext uri="{FF2B5EF4-FFF2-40B4-BE49-F238E27FC236}">
                    <a16:creationId xmlns:a16="http://schemas.microsoft.com/office/drawing/2014/main" id="{8B0D6288-995D-4CB6-9510-E10924E1C03C}"/>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121" name="Straight Connector 120">
                <a:extLst>
                  <a:ext uri="{FF2B5EF4-FFF2-40B4-BE49-F238E27FC236}">
                    <a16:creationId xmlns:a16="http://schemas.microsoft.com/office/drawing/2014/main" id="{2F3F63A7-211F-4A89-A8E2-60044144BA19}"/>
                  </a:ext>
                </a:extLst>
              </p:cNvPr>
              <p:cNvCxnSpPr>
                <a:cxnSpLocks/>
                <a:stCxn id="120" idx="2"/>
                <a:endCxn id="120"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22" name="Straight Connector 121">
                <a:extLst>
                  <a:ext uri="{FF2B5EF4-FFF2-40B4-BE49-F238E27FC236}">
                    <a16:creationId xmlns:a16="http://schemas.microsoft.com/office/drawing/2014/main" id="{79C1FBC7-D5ED-406E-B808-1C9707B2B188}"/>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23" name="Straight Connector 122">
                <a:extLst>
                  <a:ext uri="{FF2B5EF4-FFF2-40B4-BE49-F238E27FC236}">
                    <a16:creationId xmlns:a16="http://schemas.microsoft.com/office/drawing/2014/main" id="{DA56E7EF-90D9-48B7-8737-F9A88CFFF628}"/>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24" name="Straight Connector 123">
                <a:extLst>
                  <a:ext uri="{FF2B5EF4-FFF2-40B4-BE49-F238E27FC236}">
                    <a16:creationId xmlns:a16="http://schemas.microsoft.com/office/drawing/2014/main" id="{32C4C3B0-36D7-4F7F-A62A-2C3181028C03}"/>
                  </a:ext>
                </a:extLst>
              </p:cNvPr>
              <p:cNvCxnSpPr>
                <a:cxnSpLocks/>
                <a:stCxn id="120"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25" name="Straight Connector 124">
                <a:extLst>
                  <a:ext uri="{FF2B5EF4-FFF2-40B4-BE49-F238E27FC236}">
                    <a16:creationId xmlns:a16="http://schemas.microsoft.com/office/drawing/2014/main" id="{31E89B67-EE5F-41FC-B4F5-2710BEC8CE28}"/>
                  </a:ext>
                </a:extLst>
              </p:cNvPr>
              <p:cNvCxnSpPr>
                <a:cxnSpLocks/>
                <a:stCxn id="120" idx="1"/>
                <a:endCxn id="120"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26" name="Straight Connector 125">
                <a:extLst>
                  <a:ext uri="{FF2B5EF4-FFF2-40B4-BE49-F238E27FC236}">
                    <a16:creationId xmlns:a16="http://schemas.microsoft.com/office/drawing/2014/main" id="{AC0DE207-0DF0-4196-B3A9-2686046F8266}"/>
                  </a:ext>
                </a:extLst>
              </p:cNvPr>
              <p:cNvCxnSpPr>
                <a:cxnSpLocks/>
                <a:stCxn id="120" idx="1"/>
                <a:endCxn id="120"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E49B7757-81ED-4C98-9E6B-02F42A494F45}"/>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8C13CE2C-DFDD-47A1-A875-A75790A7D610}"/>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0C7D6720-69BD-45A9-BDAF-89330909391E}"/>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EAC05068-4CFD-4B06-871D-0EAF67676216}"/>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A580237F-57D3-4CD4-ABC9-76C3750546D2}"/>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28982FD3-9B90-4979-A69F-E1DFEF4DA2E7}"/>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E006D7A6-1187-4281-835D-C43038EC4538}"/>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95EF0DE-CA8C-47C1-A5AA-90B6E8436A12}"/>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FD7C28C9-5683-4DE6-93E1-09BF3FE7E025}"/>
                  </a:ext>
                </a:extLst>
              </p:cNvPr>
              <p:cNvCxnSpPr>
                <a:cxnSpLocks/>
                <a:endCxn id="120"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03AAA2CF-A59F-41D3-B9D8-9D659B843B16}"/>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662E0832-4117-45B7-8B01-AFE5888CA94C}"/>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138" name="Group 137">
              <a:extLst>
                <a:ext uri="{FF2B5EF4-FFF2-40B4-BE49-F238E27FC236}">
                  <a16:creationId xmlns:a16="http://schemas.microsoft.com/office/drawing/2014/main" id="{98C4F3E1-3FF8-48DC-9628-AB59BB540C36}"/>
                </a:ext>
              </a:extLst>
            </p:cNvPr>
            <p:cNvGrpSpPr/>
            <p:nvPr/>
          </p:nvGrpSpPr>
          <p:grpSpPr>
            <a:xfrm>
              <a:off x="16739970" y="12464161"/>
              <a:ext cx="2552452" cy="2715910"/>
              <a:chOff x="6642100" y="356550"/>
              <a:chExt cx="1631950" cy="1663612"/>
            </a:xfrm>
          </p:grpSpPr>
          <p:sp>
            <p:nvSpPr>
              <p:cNvPr id="139" name="Oval 138">
                <a:extLst>
                  <a:ext uri="{FF2B5EF4-FFF2-40B4-BE49-F238E27FC236}">
                    <a16:creationId xmlns:a16="http://schemas.microsoft.com/office/drawing/2014/main" id="{58C509C7-B162-4E16-9E35-1718F81FEF22}"/>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40" name="Rectangle 139">
                <a:extLst>
                  <a:ext uri="{FF2B5EF4-FFF2-40B4-BE49-F238E27FC236}">
                    <a16:creationId xmlns:a16="http://schemas.microsoft.com/office/drawing/2014/main" id="{C60EA990-61F2-4362-A88E-59D20E458104}"/>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41" name="Oval 140">
                <a:extLst>
                  <a:ext uri="{FF2B5EF4-FFF2-40B4-BE49-F238E27FC236}">
                    <a16:creationId xmlns:a16="http://schemas.microsoft.com/office/drawing/2014/main" id="{29CCC3A1-62E1-4356-AAC4-D59F3CAC5F6D}"/>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142" name="Straight Connector 141">
                <a:extLst>
                  <a:ext uri="{FF2B5EF4-FFF2-40B4-BE49-F238E27FC236}">
                    <a16:creationId xmlns:a16="http://schemas.microsoft.com/office/drawing/2014/main" id="{2A417660-7639-4D47-9D38-ED37D390C7A6}"/>
                  </a:ext>
                </a:extLst>
              </p:cNvPr>
              <p:cNvCxnSpPr>
                <a:cxnSpLocks/>
                <a:stCxn id="141" idx="2"/>
                <a:endCxn id="141"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43" name="Straight Connector 142">
                <a:extLst>
                  <a:ext uri="{FF2B5EF4-FFF2-40B4-BE49-F238E27FC236}">
                    <a16:creationId xmlns:a16="http://schemas.microsoft.com/office/drawing/2014/main" id="{C5FDB7E2-38BA-4DEB-85A4-5B5F32C945C3}"/>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44" name="Straight Connector 143">
                <a:extLst>
                  <a:ext uri="{FF2B5EF4-FFF2-40B4-BE49-F238E27FC236}">
                    <a16:creationId xmlns:a16="http://schemas.microsoft.com/office/drawing/2014/main" id="{4CA38121-3C0C-4C86-A4E5-3D471080FC55}"/>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45" name="Straight Connector 144">
                <a:extLst>
                  <a:ext uri="{FF2B5EF4-FFF2-40B4-BE49-F238E27FC236}">
                    <a16:creationId xmlns:a16="http://schemas.microsoft.com/office/drawing/2014/main" id="{8729377C-765B-4E17-B5A1-95E40D9D8E0C}"/>
                  </a:ext>
                </a:extLst>
              </p:cNvPr>
              <p:cNvCxnSpPr>
                <a:cxnSpLocks/>
                <a:stCxn id="141"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46" name="Straight Connector 145">
                <a:extLst>
                  <a:ext uri="{FF2B5EF4-FFF2-40B4-BE49-F238E27FC236}">
                    <a16:creationId xmlns:a16="http://schemas.microsoft.com/office/drawing/2014/main" id="{93FE218A-6A61-40DB-B748-B32AB32A689A}"/>
                  </a:ext>
                </a:extLst>
              </p:cNvPr>
              <p:cNvCxnSpPr>
                <a:cxnSpLocks/>
                <a:stCxn id="141" idx="1"/>
                <a:endCxn id="141"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147" name="Straight Connector 146">
                <a:extLst>
                  <a:ext uri="{FF2B5EF4-FFF2-40B4-BE49-F238E27FC236}">
                    <a16:creationId xmlns:a16="http://schemas.microsoft.com/office/drawing/2014/main" id="{5EC13AC2-90A9-4734-8BC6-E9E8471A8F00}"/>
                  </a:ext>
                </a:extLst>
              </p:cNvPr>
              <p:cNvCxnSpPr>
                <a:cxnSpLocks/>
                <a:stCxn id="141" idx="1"/>
                <a:endCxn id="141"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6552C05C-FAB9-424C-BFA0-3651FE4B9E45}"/>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DD78D693-1944-4C53-94BC-7054116B21DB}"/>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3E60AF27-55FC-424E-ACFE-03EC2630C526}"/>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9A3C5738-F39A-45AE-B8BD-0F9653C483D8}"/>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4AF7B4DC-04AF-4B06-AF63-BE4E1F79E615}"/>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8DD198A8-965A-41D7-9FF3-97DE9C9BB79B}"/>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E4623BEA-1AA0-4073-A500-E15CFC405CB0}"/>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98C71137-E081-4A29-AD90-5C63DC420A75}"/>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14FA01CC-8D5B-4818-B44C-97F00188F95E}"/>
                  </a:ext>
                </a:extLst>
              </p:cNvPr>
              <p:cNvCxnSpPr>
                <a:cxnSpLocks/>
                <a:endCxn id="141"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2D68A41C-350D-45BF-B7D7-189B0FA1CEAF}"/>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88F442B5-CCAE-46F4-B181-BC7208C020E6}"/>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pic>
        <p:nvPicPr>
          <p:cNvPr id="1026" name="Picture 2" descr="Colorful cartoon claw hammer Royalty Free Vector Image">
            <a:extLst>
              <a:ext uri="{FF2B5EF4-FFF2-40B4-BE49-F238E27FC236}">
                <a16:creationId xmlns:a16="http://schemas.microsoft.com/office/drawing/2014/main" id="{340CDE38-B750-4D1E-8A13-28ABECACCBC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6694" y="16677364"/>
            <a:ext cx="3904804" cy="4212126"/>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Group 24">
            <a:extLst>
              <a:ext uri="{FF2B5EF4-FFF2-40B4-BE49-F238E27FC236}">
                <a16:creationId xmlns:a16="http://schemas.microsoft.com/office/drawing/2014/main" id="{2442EFDC-724B-4D65-8385-DF2C7DB6B0D2}"/>
              </a:ext>
            </a:extLst>
          </p:cNvPr>
          <p:cNvGrpSpPr/>
          <p:nvPr/>
        </p:nvGrpSpPr>
        <p:grpSpPr>
          <a:xfrm>
            <a:off x="5976434" y="16124349"/>
            <a:ext cx="4741795" cy="2999398"/>
            <a:chOff x="5976434" y="16124349"/>
            <a:chExt cx="4741795" cy="2999398"/>
          </a:xfrm>
        </p:grpSpPr>
        <p:sp>
          <p:nvSpPr>
            <p:cNvPr id="14" name="Rectangle: Rounded Corners 13">
              <a:extLst>
                <a:ext uri="{FF2B5EF4-FFF2-40B4-BE49-F238E27FC236}">
                  <a16:creationId xmlns:a16="http://schemas.microsoft.com/office/drawing/2014/main" id="{502CBC2A-B2B3-44A2-8F5D-EBAE8096C0CE}"/>
                </a:ext>
              </a:extLst>
            </p:cNvPr>
            <p:cNvSpPr/>
            <p:nvPr/>
          </p:nvSpPr>
          <p:spPr>
            <a:xfrm rot="18667571">
              <a:off x="8522057" y="16927575"/>
              <a:ext cx="616210" cy="3776134"/>
            </a:xfrm>
            <a:prstGeom prst="round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7748F81-5B5F-4F05-8E01-0AD295497773}"/>
                </a:ext>
              </a:extLst>
            </p:cNvPr>
            <p:cNvSpPr/>
            <p:nvPr/>
          </p:nvSpPr>
          <p:spPr>
            <a:xfrm rot="18629418">
              <a:off x="6664656" y="16901145"/>
              <a:ext cx="1317598" cy="102815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E845D49-22C5-4296-83C4-3CBE0EA3C841}"/>
                </a:ext>
              </a:extLst>
            </p:cNvPr>
            <p:cNvSpPr/>
            <p:nvPr/>
          </p:nvSpPr>
          <p:spPr>
            <a:xfrm rot="18733615">
              <a:off x="6420815" y="17365600"/>
              <a:ext cx="1269242" cy="72933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Terminator 19">
              <a:extLst>
                <a:ext uri="{FF2B5EF4-FFF2-40B4-BE49-F238E27FC236}">
                  <a16:creationId xmlns:a16="http://schemas.microsoft.com/office/drawing/2014/main" id="{AAD056A0-3711-4F0F-9B76-88DCB44C2CDF}"/>
                </a:ext>
              </a:extLst>
            </p:cNvPr>
            <p:cNvSpPr/>
            <p:nvPr/>
          </p:nvSpPr>
          <p:spPr>
            <a:xfrm rot="18548783">
              <a:off x="6164727" y="17758307"/>
              <a:ext cx="781556" cy="1158141"/>
            </a:xfrm>
            <a:prstGeom prst="flowChartTerminator">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oon 20">
              <a:extLst>
                <a:ext uri="{FF2B5EF4-FFF2-40B4-BE49-F238E27FC236}">
                  <a16:creationId xmlns:a16="http://schemas.microsoft.com/office/drawing/2014/main" id="{69AAC222-8CE1-4AA6-B71B-E4C9F02B8522}"/>
                </a:ext>
              </a:extLst>
            </p:cNvPr>
            <p:cNvSpPr/>
            <p:nvPr/>
          </p:nvSpPr>
          <p:spPr>
            <a:xfrm rot="2248314">
              <a:off x="7126513" y="16124349"/>
              <a:ext cx="861077" cy="1756446"/>
            </a:xfrm>
            <a:prstGeom prst="moon">
              <a:avLst>
                <a:gd name="adj" fmla="val 70766"/>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3439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32918400" cy="320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rgbClr val="BFBFBF"/>
              </a:solidFill>
            </a:endParaRPr>
          </a:p>
        </p:txBody>
      </p:sp>
      <p:sp>
        <p:nvSpPr>
          <p:cNvPr id="7" name="Text Box 2"/>
          <p:cNvSpPr txBox="1">
            <a:spLocks noChangeArrowheads="1"/>
          </p:cNvSpPr>
          <p:nvPr/>
        </p:nvSpPr>
        <p:spPr bwMode="auto">
          <a:xfrm>
            <a:off x="5095610" y="38166"/>
            <a:ext cx="18114505" cy="2265148"/>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pPr>
            <a:r>
              <a:rPr lang="en-US" sz="7200">
                <a:solidFill>
                  <a:srgbClr val="0D0D0D"/>
                </a:solidFill>
                <a:effectLst/>
                <a:latin typeface="Arial" charset="0"/>
                <a:ea typeface="HelveticaNeueLT Std Lt" charset="0"/>
              </a:rPr>
              <a:t>   Team 502: Material Handling of Ceramics</a:t>
            </a:r>
          </a:p>
        </p:txBody>
      </p:sp>
      <p:sp>
        <p:nvSpPr>
          <p:cNvPr id="9" name="Rectangle 8"/>
          <p:cNvSpPr/>
          <p:nvPr/>
        </p:nvSpPr>
        <p:spPr>
          <a:xfrm>
            <a:off x="5993158" y="1893391"/>
            <a:ext cx="20801456" cy="1085490"/>
          </a:xfrm>
          <a:prstGeom prst="rect">
            <a:avLst/>
          </a:prstGeom>
        </p:spPr>
        <p:txBody>
          <a:bodyPr wrap="square">
            <a:spAutoFit/>
          </a:bodyPr>
          <a:lstStyle/>
          <a:p>
            <a:pPr>
              <a:lnSpc>
                <a:spcPct val="150000"/>
              </a:lnSpc>
              <a:spcAft>
                <a:spcPts val="600"/>
              </a:spcAft>
            </a:pPr>
            <a:r>
              <a:rPr lang="en-US" sz="4800" err="1">
                <a:solidFill>
                  <a:srgbClr val="0D0D0D"/>
                </a:solidFill>
                <a:effectLst/>
                <a:latin typeface="Arial" panose="020B0604020202020204" pitchFamily="34" charset="0"/>
                <a:ea typeface="HelveticaNeueLT Std Lt" charset="0"/>
                <a:cs typeface="Arial" panose="020B0604020202020204" pitchFamily="34" charset="0"/>
              </a:rPr>
              <a:t>Makada</a:t>
            </a:r>
            <a:r>
              <a:rPr lang="en-US" sz="4800">
                <a:solidFill>
                  <a:srgbClr val="0D0D0D"/>
                </a:solidFill>
                <a:effectLst/>
                <a:latin typeface="Arial" panose="020B0604020202020204" pitchFamily="34" charset="0"/>
                <a:ea typeface="HelveticaNeueLT Std Lt" charset="0"/>
                <a:cs typeface="Arial" panose="020B0604020202020204" pitchFamily="34" charset="0"/>
              </a:rPr>
              <a:t> Browne | Erich Noack | Charles Stubbs | Amelia Veith</a:t>
            </a:r>
          </a:p>
        </p:txBody>
      </p:sp>
      <p:sp>
        <p:nvSpPr>
          <p:cNvPr id="13" name="Text Box 2"/>
          <p:cNvSpPr txBox="1">
            <a:spLocks noChangeArrowheads="1"/>
          </p:cNvSpPr>
          <p:nvPr/>
        </p:nvSpPr>
        <p:spPr bwMode="auto">
          <a:xfrm>
            <a:off x="34674542" y="3845282"/>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It takes an average of 10-15 minutes to print most 24”x 36” posters. If you have used 100% ink coverage, and/or a lot of images, it will take longer to spool and print. We recommend a white background, with no edge-to-edge background images. </a:t>
            </a:r>
          </a:p>
          <a:p>
            <a:pPr marL="0" marR="0" eaLnBrk="0" fontAlgn="base" hangingPunct="0">
              <a:spcBef>
                <a:spcPts val="0"/>
              </a:spcBef>
              <a:spcAft>
                <a:spcPts val="0"/>
              </a:spcAft>
            </a:pP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DESIGN NOTE: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If you are creating a poster from resources other than individual PPT slides, please re-size all images to 100% of the desired placed size before inserting, to prevent raster image processing (RIP) problems. Image resolution should be no bigger than 300dpi; 150dpi is preferred.</a:t>
            </a: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p:txBody>
      </p:sp>
      <p:sp>
        <p:nvSpPr>
          <p:cNvPr id="17" name="Text Box 2"/>
          <p:cNvSpPr txBox="1">
            <a:spLocks noChangeArrowheads="1"/>
          </p:cNvSpPr>
          <p:nvPr/>
        </p:nvSpPr>
        <p:spPr bwMode="auto">
          <a:xfrm>
            <a:off x="34674542" y="9648036"/>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Save your PowerPoint poster file as a PDF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and email both the PowerPoint and the PDF to </a:t>
            </a:r>
            <a:r>
              <a:rPr lang="en-US" sz="2400" err="1">
                <a:solidFill>
                  <a:srgbClr val="000000"/>
                </a:solidFill>
                <a:latin typeface="Times New Roman" panose="02020603050405020304" pitchFamily="18" charset="0"/>
                <a:ea typeface="MS PGothic" charset="-128"/>
                <a:cs typeface="Times New Roman" panose="02020603050405020304" pitchFamily="18" charset="0"/>
              </a:rPr>
              <a:t>Ma</a:t>
            </a:r>
            <a:r>
              <a:rPr lang="en-US" sz="2400" err="1">
                <a:solidFill>
                  <a:srgbClr val="000000"/>
                </a:solidFill>
                <a:effectLst/>
                <a:latin typeface="Times New Roman" panose="02020603050405020304" pitchFamily="18" charset="0"/>
                <a:ea typeface="MS PGothic" charset="-128"/>
                <a:cs typeface="Times New Roman" panose="02020603050405020304" pitchFamily="18" charset="0"/>
              </a:rPr>
              <a:t>rComm</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Staff: </a:t>
            </a:r>
            <a:r>
              <a:rPr lang="en-US" sz="2400" i="1">
                <a:solidFill>
                  <a:srgbClr val="000000"/>
                </a:solidFill>
                <a:latin typeface="Times New Roman" panose="02020603050405020304" pitchFamily="18" charset="0"/>
                <a:ea typeface="MS PGothic" charset="-128"/>
                <a:cs typeface="Times New Roman" panose="02020603050405020304" pitchFamily="18" charset="0"/>
              </a:rPr>
              <a:t>trisha</a:t>
            </a:r>
            <a:r>
              <a:rPr lang="en-US" sz="2400" i="1">
                <a:solidFill>
                  <a:srgbClr val="000000"/>
                </a:solidFill>
                <a:effectLst/>
                <a:latin typeface="Times New Roman" panose="02020603050405020304" pitchFamily="18" charset="0"/>
                <a:ea typeface="MS PGothic" charset="-128"/>
                <a:cs typeface="Times New Roman" panose="02020603050405020304" pitchFamily="18" charset="0"/>
              </a:rPr>
              <a:t>@eng.famu.fsu.edu,  and herring@eng.famu.fsu.edu</a:t>
            </a:r>
          </a:p>
          <a:p>
            <a:pPr marL="0" marR="0" eaLnBrk="0" fontAlgn="base" hangingPunct="0">
              <a:spcBef>
                <a:spcPts val="0"/>
              </a:spcBef>
              <a:spcAft>
                <a:spcPts val="0"/>
              </a:spcAft>
            </a:pPr>
            <a:endParaRPr lang="en-US" sz="2400" i="1">
              <a:solidFill>
                <a:srgbClr val="000000"/>
              </a:solidFill>
              <a:latin typeface="Times New Roman" panose="02020603050405020304" pitchFamily="18" charset="0"/>
              <a:ea typeface="MS PGothic" charset="-128"/>
              <a:cs typeface="Times New Roman" panose="02020603050405020304" pitchFamily="18" charset="0"/>
            </a:endParaRP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Marketing &amp; Communications Print Hours are:</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Tuesday &amp; Wednesday: 2pm-4pm </a:t>
            </a:r>
          </a:p>
          <a:p>
            <a:pPr eaLnBrk="0" fontAlgn="base" hangingPunct="0"/>
            <a:r>
              <a:rPr lang="en-US" sz="2400" b="1">
                <a:solidFill>
                  <a:srgbClr val="000000"/>
                </a:solidFill>
                <a:latin typeface="Times New Roman" panose="02020603050405020304" pitchFamily="18" charset="0"/>
                <a:ea typeface="MS PGothic" charset="-128"/>
                <a:cs typeface="Times New Roman" panose="02020603050405020304" pitchFamily="18" charset="0"/>
              </a:rPr>
              <a:t>Thursday, 11am-3pm</a:t>
            </a:r>
            <a:endParaRPr lang="en-US" sz="2400" b="1">
              <a:solidFill>
                <a:srgbClr val="000000"/>
              </a:solidFill>
              <a:effectLst/>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endParaRPr lang="en-US" sz="2400">
              <a:solidFill>
                <a:srgbClr val="000000"/>
              </a:solidFill>
              <a:latin typeface="Times New Roman" panose="02020603050405020304" pitchFamily="18" charset="0"/>
              <a:ea typeface="MS PGothic" charset="-128"/>
              <a:cs typeface="Times New Roman" panose="02020603050405020304" pitchFamily="18" charset="0"/>
            </a:endParaRPr>
          </a:p>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Unfortunately, we can no longer allow users to bring files to us on USB flash drives due to the prevalence of malicious software. We will give you access to webmail on the PC or Mac desktop so that you can save your file to the hard drive and open to review for cross-platform, font and software version conflicts. </a:t>
            </a:r>
            <a:endParaRPr lang="en-US" sz="2400">
              <a:effectLst/>
              <a:latin typeface="Times New Roman" panose="02020603050405020304" pitchFamily="18" charset="0"/>
              <a:ea typeface="HelveticaNeueLT Std Lt" charset="0"/>
              <a:cs typeface="Times New Roman" panose="02020603050405020304" pitchFamily="18" charset="0"/>
            </a:endParaRPr>
          </a:p>
        </p:txBody>
      </p:sp>
      <p:sp>
        <p:nvSpPr>
          <p:cNvPr id="18" name="Text Box 2"/>
          <p:cNvSpPr txBox="1">
            <a:spLocks noChangeArrowheads="1"/>
          </p:cNvSpPr>
          <p:nvPr/>
        </p:nvSpPr>
        <p:spPr bwMode="auto">
          <a:xfrm>
            <a:off x="34605913" y="16677363"/>
            <a:ext cx="7350345" cy="16904563"/>
          </a:xfrm>
          <a:prstGeom prst="rect">
            <a:avLst/>
          </a:prstGeom>
          <a:noFill/>
          <a:ln w="9525">
            <a:noFill/>
            <a:miter lim="800000"/>
            <a:headEnd/>
            <a:tailEnd/>
          </a:ln>
        </p:spPr>
        <p:txBody>
          <a:bodyPr rot="0" vert="horz" wrap="square" lIns="0" tIns="0" rIns="0" bIns="0" anchor="t" anchorCtr="0">
            <a:noAutofit/>
          </a:bodyPr>
          <a:lstStyle/>
          <a:p>
            <a:pPr marL="0" marR="0" eaLnBrk="0" fontAlgn="base" hangingPunct="0">
              <a:spcBef>
                <a:spcPts val="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Recommended fonts are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Arial</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for headlines and accent text and </a:t>
            </a:r>
            <a:r>
              <a:rPr lang="en-US" sz="2400" b="1">
                <a:solidFill>
                  <a:srgbClr val="000000"/>
                </a:solidFill>
                <a:latin typeface="Times New Roman" panose="02020603050405020304" pitchFamily="18" charset="0"/>
                <a:ea typeface="MS PGothic" charset="-128"/>
                <a:cs typeface="Times New Roman" panose="02020603050405020304" pitchFamily="18" charset="0"/>
              </a:rPr>
              <a:t>Times New R</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oman </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for paragraphs. The serif font, </a:t>
            </a:r>
            <a:r>
              <a:rPr lang="en-US" sz="2400" b="1">
                <a:solidFill>
                  <a:srgbClr val="000000"/>
                </a:solidFill>
                <a:effectLst/>
                <a:latin typeface="Times New Roman" panose="02020603050405020304" pitchFamily="18" charset="0"/>
                <a:ea typeface="MS PGothic" charset="-128"/>
                <a:cs typeface="Times New Roman" panose="02020603050405020304" pitchFamily="18" charset="0"/>
              </a:rPr>
              <a:t>Times New Roman</a:t>
            </a:r>
            <a:r>
              <a:rPr lang="en-US" sz="2400">
                <a:solidFill>
                  <a:srgbClr val="000000"/>
                </a:solidFill>
                <a:effectLst/>
                <a:latin typeface="Times New Roman" panose="02020603050405020304" pitchFamily="18" charset="0"/>
                <a:ea typeface="MS PGothic" charset="-128"/>
                <a:cs typeface="Times New Roman" panose="02020603050405020304" pitchFamily="18" charset="0"/>
              </a:rPr>
              <a:t>, increases readability of large amounts of text.</a:t>
            </a:r>
            <a:endParaRPr lang="en-US" sz="2400">
              <a:effectLst/>
              <a:latin typeface="Times New Roman" panose="02020603050405020304" pitchFamily="18" charset="0"/>
              <a:ea typeface="Times New Roman" charset="0"/>
              <a:cs typeface="Times New Roman" panose="02020603050405020304" pitchFamily="18" charset="0"/>
            </a:endParaRPr>
          </a:p>
          <a:p>
            <a:pPr marL="0" marR="0" eaLnBrk="0" fontAlgn="base" hangingPunct="0">
              <a:spcBef>
                <a:spcPts val="1200"/>
              </a:spcBef>
              <a:spcAft>
                <a:spcPts val="0"/>
              </a:spcAft>
            </a:pPr>
            <a:r>
              <a:rPr lang="en-US" sz="2400">
                <a:solidFill>
                  <a:srgbClr val="000000"/>
                </a:solidFill>
                <a:effectLst/>
                <a:latin typeface="Times New Roman" panose="02020603050405020304" pitchFamily="18" charset="0"/>
                <a:ea typeface="MS PGothic" charset="-128"/>
                <a:cs typeface="Times New Roman" panose="02020603050405020304" pitchFamily="18" charset="0"/>
              </a:rPr>
              <a:t>To create the title of your poster, select the text box tool and click at the top of the poster. Click on the edge of the text box until the dotted margin appears then drag from the corner of text box until it fits from one side of the poster to the other. Type your title text here. Headline font size will be around 72 points. The subhead text box (under the title text box) with its font size around 48 points.</a:t>
            </a:r>
            <a:endParaRPr lang="en-US" sz="2400">
              <a:effectLst/>
              <a:latin typeface="Times New Roman" panose="02020603050405020304" pitchFamily="18" charset="0"/>
              <a:ea typeface="HelveticaNeueLT Std Lt" charset="0"/>
              <a:cs typeface="Times New Roman" panose="02020603050405020304" pitchFamily="18" charset="0"/>
            </a:endParaRPr>
          </a:p>
        </p:txBody>
      </p:sp>
      <p:pic>
        <p:nvPicPr>
          <p:cNvPr id="22" name="Picture 21"/>
          <p:cNvPicPr>
            <a:picLocks noChangeAspect="1"/>
          </p:cNvPicPr>
          <p:nvPr/>
        </p:nvPicPr>
        <p:blipFill>
          <a:blip r:embed="rId3"/>
          <a:srcRect/>
          <a:stretch/>
        </p:blipFill>
        <p:spPr>
          <a:xfrm>
            <a:off x="589319" y="244791"/>
            <a:ext cx="2880652" cy="2710817"/>
          </a:xfrm>
          <a:prstGeom prst="rect">
            <a:avLst/>
          </a:prstGeom>
        </p:spPr>
      </p:pic>
      <p:pic>
        <p:nvPicPr>
          <p:cNvPr id="3" name="Picture 2" descr="A picture containing icon&#10;&#10;Description automatically generated">
            <a:extLst>
              <a:ext uri="{FF2B5EF4-FFF2-40B4-BE49-F238E27FC236}">
                <a16:creationId xmlns:a16="http://schemas.microsoft.com/office/drawing/2014/main" id="{5392BF7B-493C-4F5A-9A89-5EF641156155}"/>
              </a:ext>
            </a:extLst>
          </p:cNvPr>
          <p:cNvPicPr>
            <a:picLocks noChangeAspect="1"/>
          </p:cNvPicPr>
          <p:nvPr/>
        </p:nvPicPr>
        <p:blipFill>
          <a:blip r:embed="rId4"/>
          <a:stretch>
            <a:fillRect/>
          </a:stretch>
        </p:blipFill>
        <p:spPr>
          <a:xfrm>
            <a:off x="24860746" y="727305"/>
            <a:ext cx="7720528" cy="1143000"/>
          </a:xfrm>
          <a:prstGeom prst="rect">
            <a:avLst/>
          </a:prstGeom>
        </p:spPr>
      </p:pic>
      <p:grpSp>
        <p:nvGrpSpPr>
          <p:cNvPr id="10" name="Group 9">
            <a:extLst>
              <a:ext uri="{FF2B5EF4-FFF2-40B4-BE49-F238E27FC236}">
                <a16:creationId xmlns:a16="http://schemas.microsoft.com/office/drawing/2014/main" id="{1F90E266-237C-493B-9A3E-9A6A03A5D75A}"/>
              </a:ext>
            </a:extLst>
          </p:cNvPr>
          <p:cNvGrpSpPr/>
          <p:nvPr/>
        </p:nvGrpSpPr>
        <p:grpSpPr>
          <a:xfrm rot="13404010">
            <a:off x="-2229827" y="8612137"/>
            <a:ext cx="442475" cy="207265"/>
            <a:chOff x="-884160" y="8585733"/>
            <a:chExt cx="442475" cy="207265"/>
          </a:xfrm>
        </p:grpSpPr>
        <p:cxnSp>
          <p:nvCxnSpPr>
            <p:cNvPr id="67" name="Straight Connector 66">
              <a:extLst>
                <a:ext uri="{FF2B5EF4-FFF2-40B4-BE49-F238E27FC236}">
                  <a16:creationId xmlns:a16="http://schemas.microsoft.com/office/drawing/2014/main" id="{5642F863-9C49-4279-A962-94F1C644EEC6}"/>
                </a:ext>
              </a:extLst>
            </p:cNvPr>
            <p:cNvCxnSpPr/>
            <p:nvPr/>
          </p:nvCxnSpPr>
          <p:spPr>
            <a:xfrm flipV="1">
              <a:off x="-803551" y="8588169"/>
              <a:ext cx="141907" cy="20482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E8A07CF-E052-45B4-81C2-82A0D1376BA9}"/>
                </a:ext>
              </a:extLst>
            </p:cNvPr>
            <p:cNvCxnSpPr>
              <a:cxnSpLocks/>
            </p:cNvCxnSpPr>
            <p:nvPr/>
          </p:nvCxnSpPr>
          <p:spPr>
            <a:xfrm>
              <a:off x="-650734" y="8585733"/>
              <a:ext cx="209049" cy="5497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F3FEC3F-7A37-40CB-BC36-AC58A72653AC}"/>
                </a:ext>
              </a:extLst>
            </p:cNvPr>
            <p:cNvCxnSpPr>
              <a:cxnSpLocks/>
            </p:cNvCxnSpPr>
            <p:nvPr/>
          </p:nvCxnSpPr>
          <p:spPr>
            <a:xfrm flipH="1" flipV="1">
              <a:off x="-884160" y="8627267"/>
              <a:ext cx="115295" cy="124225"/>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210" name="Group 209">
            <a:extLst>
              <a:ext uri="{FF2B5EF4-FFF2-40B4-BE49-F238E27FC236}">
                <a16:creationId xmlns:a16="http://schemas.microsoft.com/office/drawing/2014/main" id="{D162F9D2-8C37-4C2C-8E19-595EF938677F}"/>
              </a:ext>
            </a:extLst>
          </p:cNvPr>
          <p:cNvGrpSpPr/>
          <p:nvPr/>
        </p:nvGrpSpPr>
        <p:grpSpPr>
          <a:xfrm>
            <a:off x="-7203388" y="9648036"/>
            <a:ext cx="2239502" cy="2495843"/>
            <a:chOff x="15440077" y="6251474"/>
            <a:chExt cx="1752115" cy="1864808"/>
          </a:xfrm>
        </p:grpSpPr>
        <p:grpSp>
          <p:nvGrpSpPr>
            <p:cNvPr id="211" name="Group 210">
              <a:extLst>
                <a:ext uri="{FF2B5EF4-FFF2-40B4-BE49-F238E27FC236}">
                  <a16:creationId xmlns:a16="http://schemas.microsoft.com/office/drawing/2014/main" id="{7D2C0D45-3F07-4A39-8A31-C62D09F57133}"/>
                </a:ext>
              </a:extLst>
            </p:cNvPr>
            <p:cNvGrpSpPr/>
            <p:nvPr/>
          </p:nvGrpSpPr>
          <p:grpSpPr>
            <a:xfrm>
              <a:off x="15440077" y="6251474"/>
              <a:ext cx="1752115" cy="1864808"/>
              <a:chOff x="15440077" y="6251474"/>
              <a:chExt cx="1752115" cy="1864808"/>
            </a:xfrm>
          </p:grpSpPr>
          <p:grpSp>
            <p:nvGrpSpPr>
              <p:cNvPr id="213" name="Group 212">
                <a:extLst>
                  <a:ext uri="{FF2B5EF4-FFF2-40B4-BE49-F238E27FC236}">
                    <a16:creationId xmlns:a16="http://schemas.microsoft.com/office/drawing/2014/main" id="{45030B0D-9D42-4E5D-AD58-6D1AFC8ADE1F}"/>
                  </a:ext>
                </a:extLst>
              </p:cNvPr>
              <p:cNvGrpSpPr/>
              <p:nvPr/>
            </p:nvGrpSpPr>
            <p:grpSpPr>
              <a:xfrm>
                <a:off x="15440077" y="6251474"/>
                <a:ext cx="1752115" cy="1864808"/>
                <a:chOff x="6642100" y="356550"/>
                <a:chExt cx="1631950" cy="1663612"/>
              </a:xfrm>
            </p:grpSpPr>
            <p:sp>
              <p:nvSpPr>
                <p:cNvPr id="222" name="Oval 221">
                  <a:extLst>
                    <a:ext uri="{FF2B5EF4-FFF2-40B4-BE49-F238E27FC236}">
                      <a16:creationId xmlns:a16="http://schemas.microsoft.com/office/drawing/2014/main" id="{44C3548F-2BDF-46CB-A63C-69CBC2695413}"/>
                    </a:ext>
                  </a:extLst>
                </p:cNvPr>
                <p:cNvSpPr/>
                <p:nvPr/>
              </p:nvSpPr>
              <p:spPr>
                <a:xfrm>
                  <a:off x="6642100" y="1619962"/>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23" name="Rectangle 222">
                  <a:extLst>
                    <a:ext uri="{FF2B5EF4-FFF2-40B4-BE49-F238E27FC236}">
                      <a16:creationId xmlns:a16="http://schemas.microsoft.com/office/drawing/2014/main" id="{EC885B6D-62BF-4620-AF1C-F2C1634F1FA3}"/>
                    </a:ext>
                  </a:extLst>
                </p:cNvPr>
                <p:cNvSpPr/>
                <p:nvPr/>
              </p:nvSpPr>
              <p:spPr>
                <a:xfrm>
                  <a:off x="6642100" y="556650"/>
                  <a:ext cx="1631950" cy="1241701"/>
                </a:xfrm>
                <a:prstGeom prst="rect">
                  <a:avLst/>
                </a:prstGeom>
                <a:solidFill>
                  <a:srgbClr val="CEC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24" name="Oval 223">
                  <a:extLst>
                    <a:ext uri="{FF2B5EF4-FFF2-40B4-BE49-F238E27FC236}">
                      <a16:creationId xmlns:a16="http://schemas.microsoft.com/office/drawing/2014/main" id="{2318605E-A728-44AD-84B6-D8B0E04E09C6}"/>
                    </a:ext>
                  </a:extLst>
                </p:cNvPr>
                <p:cNvSpPr/>
                <p:nvPr/>
              </p:nvSpPr>
              <p:spPr>
                <a:xfrm>
                  <a:off x="6642100" y="356550"/>
                  <a:ext cx="1631950" cy="400200"/>
                </a:xfrm>
                <a:prstGeom prst="ellipse">
                  <a:avLst/>
                </a:prstGeom>
                <a:solidFill>
                  <a:srgbClr val="CECABA"/>
                </a:solidFill>
                <a:ln>
                  <a:solidFill>
                    <a:srgbClr val="B6B0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endParaRPr kumimoji="0" lang="en-US" sz="1867" b="0" i="0" u="none" strike="noStrike" kern="0" cap="none" spc="0" normalizeH="0" baseline="0" noProof="0">
                    <a:ln>
                      <a:noFill/>
                    </a:ln>
                    <a:solidFill>
                      <a:srgbClr val="FFFFFF"/>
                    </a:solidFill>
                    <a:effectLst/>
                    <a:uLnTx/>
                    <a:uFillTx/>
                    <a:latin typeface="Arial"/>
                    <a:ea typeface="+mn-ea"/>
                    <a:cs typeface="+mn-cs"/>
                    <a:sym typeface="Arial"/>
                  </a:endParaRPr>
                </a:p>
              </p:txBody>
            </p:sp>
            <p:cxnSp>
              <p:nvCxnSpPr>
                <p:cNvPr id="225" name="Straight Connector 224">
                  <a:extLst>
                    <a:ext uri="{FF2B5EF4-FFF2-40B4-BE49-F238E27FC236}">
                      <a16:creationId xmlns:a16="http://schemas.microsoft.com/office/drawing/2014/main" id="{3D79C1C2-1282-4922-B508-FEFFD88CEFF7}"/>
                    </a:ext>
                  </a:extLst>
                </p:cNvPr>
                <p:cNvCxnSpPr>
                  <a:stCxn id="224" idx="2"/>
                  <a:endCxn id="224" idx="6"/>
                </p:cNvCxnSpPr>
                <p:nvPr/>
              </p:nvCxnSpPr>
              <p:spPr>
                <a:xfrm>
                  <a:off x="6642100" y="556650"/>
                  <a:ext cx="1631950"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6" name="Straight Connector 225">
                  <a:extLst>
                    <a:ext uri="{FF2B5EF4-FFF2-40B4-BE49-F238E27FC236}">
                      <a16:creationId xmlns:a16="http://schemas.microsoft.com/office/drawing/2014/main" id="{961A67B5-2CD3-4AB0-9022-D36DD467A55C}"/>
                    </a:ext>
                  </a:extLst>
                </p:cNvPr>
                <p:cNvCxnSpPr>
                  <a:cxnSpLocks/>
                </p:cNvCxnSpPr>
                <p:nvPr/>
              </p:nvCxnSpPr>
              <p:spPr>
                <a:xfrm>
                  <a:off x="6714877" y="475586"/>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7" name="Straight Connector 226">
                  <a:extLst>
                    <a:ext uri="{FF2B5EF4-FFF2-40B4-BE49-F238E27FC236}">
                      <a16:creationId xmlns:a16="http://schemas.microsoft.com/office/drawing/2014/main" id="{8FB974C3-FAF5-452C-8383-797FCF9A5C0D}"/>
                    </a:ext>
                  </a:extLst>
                </p:cNvPr>
                <p:cNvCxnSpPr>
                  <a:cxnSpLocks/>
                </p:cNvCxnSpPr>
                <p:nvPr/>
              </p:nvCxnSpPr>
              <p:spPr>
                <a:xfrm>
                  <a:off x="6714628" y="624010"/>
                  <a:ext cx="1486893"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8" name="Straight Connector 227">
                  <a:extLst>
                    <a:ext uri="{FF2B5EF4-FFF2-40B4-BE49-F238E27FC236}">
                      <a16:creationId xmlns:a16="http://schemas.microsoft.com/office/drawing/2014/main" id="{D60990CD-8E78-4C04-B33E-29E9C08DF749}"/>
                    </a:ext>
                  </a:extLst>
                </p:cNvPr>
                <p:cNvCxnSpPr>
                  <a:cxnSpLocks/>
                  <a:stCxn id="224" idx="3"/>
                </p:cNvCxnSpPr>
                <p:nvPr/>
              </p:nvCxnSpPr>
              <p:spPr>
                <a:xfrm flipV="1">
                  <a:off x="6881094" y="688700"/>
                  <a:ext cx="1248202" cy="9442"/>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29" name="Straight Connector 228">
                  <a:extLst>
                    <a:ext uri="{FF2B5EF4-FFF2-40B4-BE49-F238E27FC236}">
                      <a16:creationId xmlns:a16="http://schemas.microsoft.com/office/drawing/2014/main" id="{D1DEF347-6086-42F8-8A3D-1F6C03E859DC}"/>
                    </a:ext>
                  </a:extLst>
                </p:cNvPr>
                <p:cNvCxnSpPr>
                  <a:cxnSpLocks/>
                  <a:stCxn id="224" idx="1"/>
                  <a:endCxn id="224" idx="7"/>
                </p:cNvCxnSpPr>
                <p:nvPr/>
              </p:nvCxnSpPr>
              <p:spPr>
                <a:xfrm>
                  <a:off x="6881094" y="415158"/>
                  <a:ext cx="1153962" cy="0"/>
                </a:xfrm>
                <a:prstGeom prst="line">
                  <a:avLst/>
                </a:prstGeom>
                <a:ln>
                  <a:solidFill>
                    <a:srgbClr val="BCB6A4"/>
                  </a:solidFill>
                </a:ln>
              </p:spPr>
              <p:style>
                <a:lnRef idx="1">
                  <a:schemeClr val="accent5"/>
                </a:lnRef>
                <a:fillRef idx="0">
                  <a:schemeClr val="accent5"/>
                </a:fillRef>
                <a:effectRef idx="0">
                  <a:schemeClr val="accent5"/>
                </a:effectRef>
                <a:fontRef idx="minor">
                  <a:schemeClr val="tx1"/>
                </a:fontRef>
              </p:style>
            </p:cxnSp>
            <p:cxnSp>
              <p:nvCxnSpPr>
                <p:cNvPr id="230" name="Straight Connector 229">
                  <a:extLst>
                    <a:ext uri="{FF2B5EF4-FFF2-40B4-BE49-F238E27FC236}">
                      <a16:creationId xmlns:a16="http://schemas.microsoft.com/office/drawing/2014/main" id="{362FF0EB-29B5-4B4E-8CFC-F87E90420BA2}"/>
                    </a:ext>
                  </a:extLst>
                </p:cNvPr>
                <p:cNvCxnSpPr>
                  <a:stCxn id="224" idx="1"/>
                  <a:endCxn id="224" idx="3"/>
                </p:cNvCxnSpPr>
                <p:nvPr/>
              </p:nvCxnSpPr>
              <p:spPr>
                <a:xfrm>
                  <a:off x="6881094" y="415158"/>
                  <a:ext cx="0" cy="28298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E215D14D-F210-49F3-9C58-18E160A3C03E}"/>
                    </a:ext>
                  </a:extLst>
                </p:cNvPr>
                <p:cNvCxnSpPr>
                  <a:cxnSpLocks/>
                </p:cNvCxnSpPr>
                <p:nvPr/>
              </p:nvCxnSpPr>
              <p:spPr>
                <a:xfrm>
                  <a:off x="7028953" y="385638"/>
                  <a:ext cx="0" cy="34190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FDBC4A0D-123B-4B9C-A068-60F9B174E564}"/>
                    </a:ext>
                  </a:extLst>
                </p:cNvPr>
                <p:cNvCxnSpPr>
                  <a:cxnSpLocks/>
                </p:cNvCxnSpPr>
                <p:nvPr/>
              </p:nvCxnSpPr>
              <p:spPr>
                <a:xfrm>
                  <a:off x="7164543" y="356550"/>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27F0DF05-8E39-4995-89F1-075A4DE9D803}"/>
                    </a:ext>
                  </a:extLst>
                </p:cNvPr>
                <p:cNvCxnSpPr>
                  <a:cxnSpLocks/>
                </p:cNvCxnSpPr>
                <p:nvPr/>
              </p:nvCxnSpPr>
              <p:spPr>
                <a:xfrm>
                  <a:off x="7289114"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868F05AF-9377-4EB7-AD5C-6866751FA730}"/>
                    </a:ext>
                  </a:extLst>
                </p:cNvPr>
                <p:cNvCxnSpPr>
                  <a:cxnSpLocks/>
                </p:cNvCxnSpPr>
                <p:nvPr/>
              </p:nvCxnSpPr>
              <p:spPr>
                <a:xfrm>
                  <a:off x="7412359" y="371094"/>
                  <a:ext cx="0" cy="38565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BF2B535A-B739-46DF-B6F3-D67FF8ECCD6F}"/>
                    </a:ext>
                  </a:extLst>
                </p:cNvPr>
                <p:cNvCxnSpPr>
                  <a:cxnSpLocks/>
                </p:cNvCxnSpPr>
                <p:nvPr/>
              </p:nvCxnSpPr>
              <p:spPr>
                <a:xfrm>
                  <a:off x="755150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a:extLst>
                    <a:ext uri="{FF2B5EF4-FFF2-40B4-BE49-F238E27FC236}">
                      <a16:creationId xmlns:a16="http://schemas.microsoft.com/office/drawing/2014/main" id="{D1512D50-9B63-4C29-A551-AF157FA0A105}"/>
                    </a:ext>
                  </a:extLst>
                </p:cNvPr>
                <p:cNvCxnSpPr>
                  <a:cxnSpLocks/>
                </p:cNvCxnSpPr>
                <p:nvPr/>
              </p:nvCxnSpPr>
              <p:spPr>
                <a:xfrm>
                  <a:off x="7678727" y="356550"/>
                  <a:ext cx="0" cy="400200"/>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70DC2481-EAC8-4AD0-84AB-13F592E58E02}"/>
                    </a:ext>
                  </a:extLst>
                </p:cNvPr>
                <p:cNvCxnSpPr>
                  <a:cxnSpLocks/>
                </p:cNvCxnSpPr>
                <p:nvPr/>
              </p:nvCxnSpPr>
              <p:spPr>
                <a:xfrm>
                  <a:off x="7797997" y="371094"/>
                  <a:ext cx="0" cy="370994"/>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a:extLst>
                    <a:ext uri="{FF2B5EF4-FFF2-40B4-BE49-F238E27FC236}">
                      <a16:creationId xmlns:a16="http://schemas.microsoft.com/office/drawing/2014/main" id="{E2111926-F7FF-4E9E-BC65-662FE5BEDCA9}"/>
                    </a:ext>
                  </a:extLst>
                </p:cNvPr>
                <p:cNvCxnSpPr>
                  <a:cxnSpLocks/>
                </p:cNvCxnSpPr>
                <p:nvPr/>
              </p:nvCxnSpPr>
              <p:spPr>
                <a:xfrm>
                  <a:off x="7917266" y="385756"/>
                  <a:ext cx="0" cy="341788"/>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id="{229BCB62-ADB9-4EDD-9CF2-216B3C22BBD4}"/>
                    </a:ext>
                  </a:extLst>
                </p:cNvPr>
                <p:cNvCxnSpPr>
                  <a:cxnSpLocks/>
                  <a:endCxn id="224" idx="5"/>
                </p:cNvCxnSpPr>
                <p:nvPr/>
              </p:nvCxnSpPr>
              <p:spPr>
                <a:xfrm flipH="1">
                  <a:off x="8035056" y="400035"/>
                  <a:ext cx="5720" cy="298107"/>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2C2BD453-5DD5-4CD7-8F62-FFE4D7E627C8}"/>
                    </a:ext>
                  </a:extLst>
                </p:cNvPr>
                <p:cNvCxnSpPr>
                  <a:cxnSpLocks/>
                </p:cNvCxnSpPr>
                <p:nvPr/>
              </p:nvCxnSpPr>
              <p:spPr>
                <a:xfrm>
                  <a:off x="6776254" y="443981"/>
                  <a:ext cx="0" cy="208026"/>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a:extLst>
                    <a:ext uri="{FF2B5EF4-FFF2-40B4-BE49-F238E27FC236}">
                      <a16:creationId xmlns:a16="http://schemas.microsoft.com/office/drawing/2014/main" id="{44FA7565-5C4F-42EA-A184-8AC0A101BAD5}"/>
                    </a:ext>
                  </a:extLst>
                </p:cNvPr>
                <p:cNvCxnSpPr>
                  <a:cxnSpLocks/>
                </p:cNvCxnSpPr>
                <p:nvPr/>
              </p:nvCxnSpPr>
              <p:spPr>
                <a:xfrm>
                  <a:off x="8131039" y="433412"/>
                  <a:ext cx="0" cy="218595"/>
                </a:xfrm>
                <a:prstGeom prst="line">
                  <a:avLst/>
                </a:prstGeom>
                <a:ln>
                  <a:solidFill>
                    <a:srgbClr val="BCB6A4"/>
                  </a:solidFill>
                </a:ln>
              </p:spPr>
              <p:style>
                <a:lnRef idx="1">
                  <a:schemeClr val="accent1"/>
                </a:lnRef>
                <a:fillRef idx="0">
                  <a:schemeClr val="accent1"/>
                </a:fillRef>
                <a:effectRef idx="0">
                  <a:schemeClr val="accent1"/>
                </a:effectRef>
                <a:fontRef idx="minor">
                  <a:schemeClr val="tx1"/>
                </a:fontRef>
              </p:style>
            </p:cxnSp>
          </p:grpSp>
          <p:grpSp>
            <p:nvGrpSpPr>
              <p:cNvPr id="214" name="Group 213">
                <a:extLst>
                  <a:ext uri="{FF2B5EF4-FFF2-40B4-BE49-F238E27FC236}">
                    <a16:creationId xmlns:a16="http://schemas.microsoft.com/office/drawing/2014/main" id="{5179D164-CDFB-4818-852A-48AE91B13335}"/>
                  </a:ext>
                </a:extLst>
              </p:cNvPr>
              <p:cNvGrpSpPr/>
              <p:nvPr/>
            </p:nvGrpSpPr>
            <p:grpSpPr>
              <a:xfrm rot="9249309">
                <a:off x="16486743" y="7116400"/>
                <a:ext cx="388685" cy="236227"/>
                <a:chOff x="1863763" y="3778184"/>
                <a:chExt cx="374106" cy="255696"/>
              </a:xfrm>
            </p:grpSpPr>
            <p:cxnSp>
              <p:nvCxnSpPr>
                <p:cNvPr id="219" name="Straight Connector 218">
                  <a:extLst>
                    <a:ext uri="{FF2B5EF4-FFF2-40B4-BE49-F238E27FC236}">
                      <a16:creationId xmlns:a16="http://schemas.microsoft.com/office/drawing/2014/main" id="{8457E279-A8D4-467F-A15F-F62AC0E7BBA2}"/>
                    </a:ext>
                  </a:extLst>
                </p:cNvPr>
                <p:cNvCxnSpPr/>
                <p:nvPr/>
              </p:nvCxnSpPr>
              <p:spPr>
                <a:xfrm flipV="1">
                  <a:off x="1932935" y="3785201"/>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777139EB-F4B4-4F60-9A06-4F36031762EF}"/>
                    </a:ext>
                  </a:extLst>
                </p:cNvPr>
                <p:cNvCxnSpPr>
                  <a:cxnSpLocks/>
                </p:cNvCxnSpPr>
                <p:nvPr/>
              </p:nvCxnSpPr>
              <p:spPr>
                <a:xfrm>
                  <a:off x="2058481" y="3778184"/>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4F52FF07-5C0D-489D-AED6-5F0A491FB78A}"/>
                    </a:ext>
                  </a:extLst>
                </p:cNvPr>
                <p:cNvCxnSpPr>
                  <a:cxnSpLocks/>
                </p:cNvCxnSpPr>
                <p:nvPr/>
              </p:nvCxnSpPr>
              <p:spPr>
                <a:xfrm flipH="1" flipV="1">
                  <a:off x="1863763" y="3832679"/>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215" name="Group 214">
                <a:extLst>
                  <a:ext uri="{FF2B5EF4-FFF2-40B4-BE49-F238E27FC236}">
                    <a16:creationId xmlns:a16="http://schemas.microsoft.com/office/drawing/2014/main" id="{A351E65B-C8BD-4BD6-8D46-CC2434D738B6}"/>
                  </a:ext>
                </a:extLst>
              </p:cNvPr>
              <p:cNvGrpSpPr/>
              <p:nvPr/>
            </p:nvGrpSpPr>
            <p:grpSpPr>
              <a:xfrm rot="1298966">
                <a:off x="15672791" y="7213412"/>
                <a:ext cx="437930" cy="205460"/>
                <a:chOff x="1863763" y="3351510"/>
                <a:chExt cx="375794" cy="249446"/>
              </a:xfrm>
            </p:grpSpPr>
            <p:cxnSp>
              <p:nvCxnSpPr>
                <p:cNvPr id="216" name="Straight Connector 215">
                  <a:extLst>
                    <a:ext uri="{FF2B5EF4-FFF2-40B4-BE49-F238E27FC236}">
                      <a16:creationId xmlns:a16="http://schemas.microsoft.com/office/drawing/2014/main" id="{59FBAF75-CC7D-4AF7-89E8-12A92E3146E7}"/>
                    </a:ext>
                  </a:extLst>
                </p:cNvPr>
                <p:cNvCxnSpPr/>
                <p:nvPr/>
              </p:nvCxnSpPr>
              <p:spPr>
                <a:xfrm flipV="1">
                  <a:off x="1932935" y="3352277"/>
                  <a:ext cx="121772" cy="24867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a:extLst>
                    <a:ext uri="{FF2B5EF4-FFF2-40B4-BE49-F238E27FC236}">
                      <a16:creationId xmlns:a16="http://schemas.microsoft.com/office/drawing/2014/main" id="{88D80AA2-CC72-439A-91AF-4A73B3C073CB}"/>
                    </a:ext>
                  </a:extLst>
                </p:cNvPr>
                <p:cNvCxnSpPr>
                  <a:cxnSpLocks/>
                </p:cNvCxnSpPr>
                <p:nvPr/>
              </p:nvCxnSpPr>
              <p:spPr>
                <a:xfrm>
                  <a:off x="2060169" y="3351510"/>
                  <a:ext cx="179388" cy="66748"/>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C0F94140-966A-4F63-A56F-2E79BB2B5DC0}"/>
                    </a:ext>
                  </a:extLst>
                </p:cNvPr>
                <p:cNvCxnSpPr>
                  <a:cxnSpLocks/>
                </p:cNvCxnSpPr>
                <p:nvPr/>
              </p:nvCxnSpPr>
              <p:spPr>
                <a:xfrm flipH="1" flipV="1">
                  <a:off x="1863763" y="3399745"/>
                  <a:ext cx="98936" cy="150819"/>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cxnSp>
          <p:nvCxnSpPr>
            <p:cNvPr id="212" name="Straight Connector 211">
              <a:extLst>
                <a:ext uri="{FF2B5EF4-FFF2-40B4-BE49-F238E27FC236}">
                  <a16:creationId xmlns:a16="http://schemas.microsoft.com/office/drawing/2014/main" id="{44027DBF-3D3F-47AA-9824-936958974593}"/>
                </a:ext>
              </a:extLst>
            </p:cNvPr>
            <p:cNvCxnSpPr>
              <a:cxnSpLocks/>
            </p:cNvCxnSpPr>
            <p:nvPr/>
          </p:nvCxnSpPr>
          <p:spPr>
            <a:xfrm flipH="1" flipV="1">
              <a:off x="16535678" y="7282663"/>
              <a:ext cx="95257" cy="71747"/>
            </a:xfrm>
            <a:prstGeom prst="line">
              <a:avLst/>
            </a:prstGeom>
            <a:ln>
              <a:solidFill>
                <a:srgbClr val="967F68"/>
              </a:solidFill>
            </a:ln>
          </p:spPr>
          <p:style>
            <a:lnRef idx="1">
              <a:schemeClr val="accent1"/>
            </a:lnRef>
            <a:fillRef idx="0">
              <a:schemeClr val="accent1"/>
            </a:fillRef>
            <a:effectRef idx="0">
              <a:schemeClr val="accent1"/>
            </a:effectRef>
            <a:fontRef idx="minor">
              <a:schemeClr val="tx1"/>
            </a:fontRef>
          </p:style>
        </p:cxnSp>
      </p:grpSp>
      <p:grpSp>
        <p:nvGrpSpPr>
          <p:cNvPr id="2" name="Group 1">
            <a:extLst>
              <a:ext uri="{FF2B5EF4-FFF2-40B4-BE49-F238E27FC236}">
                <a16:creationId xmlns:a16="http://schemas.microsoft.com/office/drawing/2014/main" id="{A33E8F90-5C10-408B-934E-BDD7B0ADD211}"/>
              </a:ext>
            </a:extLst>
          </p:cNvPr>
          <p:cNvGrpSpPr/>
          <p:nvPr/>
        </p:nvGrpSpPr>
        <p:grpSpPr>
          <a:xfrm>
            <a:off x="7500901" y="7875427"/>
            <a:ext cx="18287998" cy="8310327"/>
            <a:chOff x="11575747" y="8815759"/>
            <a:chExt cx="9766906" cy="4314081"/>
          </a:xfrm>
        </p:grpSpPr>
        <p:sp>
          <p:nvSpPr>
            <p:cNvPr id="75" name="Shape">
              <a:extLst>
                <a:ext uri="{FF2B5EF4-FFF2-40B4-BE49-F238E27FC236}">
                  <a16:creationId xmlns:a16="http://schemas.microsoft.com/office/drawing/2014/main" id="{7C47ABF5-8759-4502-80D4-65EDB80DF46B}"/>
                </a:ext>
              </a:extLst>
            </p:cNvPr>
            <p:cNvSpPr/>
            <p:nvPr/>
          </p:nvSpPr>
          <p:spPr>
            <a:xfrm>
              <a:off x="14861854" y="8815759"/>
              <a:ext cx="3194688" cy="2627598"/>
            </a:xfrm>
            <a:custGeom>
              <a:avLst/>
              <a:gdLst/>
              <a:ahLst/>
              <a:cxnLst>
                <a:cxn ang="0">
                  <a:pos x="wd2" y="hd2"/>
                </a:cxn>
                <a:cxn ang="5400000">
                  <a:pos x="wd2" y="hd2"/>
                </a:cxn>
                <a:cxn ang="10800000">
                  <a:pos x="wd2" y="hd2"/>
                </a:cxn>
                <a:cxn ang="16200000">
                  <a:pos x="wd2" y="hd2"/>
                </a:cxn>
              </a:cxnLst>
              <a:rect l="0" t="0" r="r" b="b"/>
              <a:pathLst>
                <a:path w="21428" h="21165" extrusionOk="0">
                  <a:moveTo>
                    <a:pt x="21118" y="16459"/>
                  </a:moveTo>
                  <a:lnTo>
                    <a:pt x="19058" y="13985"/>
                  </a:lnTo>
                  <a:cubicBezTo>
                    <a:pt x="18379" y="13170"/>
                    <a:pt x="17205" y="13750"/>
                    <a:pt x="17205" y="14911"/>
                  </a:cubicBezTo>
                  <a:lnTo>
                    <a:pt x="17205" y="14911"/>
                  </a:lnTo>
                  <a:cubicBezTo>
                    <a:pt x="17205" y="15547"/>
                    <a:pt x="16768" y="16072"/>
                    <a:pt x="16238" y="16072"/>
                  </a:cubicBezTo>
                  <a:lnTo>
                    <a:pt x="7884" y="16072"/>
                  </a:lnTo>
                  <a:cubicBezTo>
                    <a:pt x="4834" y="16072"/>
                    <a:pt x="2268" y="13184"/>
                    <a:pt x="2188" y="9522"/>
                  </a:cubicBezTo>
                  <a:cubicBezTo>
                    <a:pt x="2107" y="5749"/>
                    <a:pt x="4639" y="2653"/>
                    <a:pt x="7757" y="2626"/>
                  </a:cubicBezTo>
                  <a:cubicBezTo>
                    <a:pt x="8333" y="2626"/>
                    <a:pt x="8839" y="2101"/>
                    <a:pt x="8874" y="1423"/>
                  </a:cubicBezTo>
                  <a:cubicBezTo>
                    <a:pt x="8920" y="650"/>
                    <a:pt x="8413" y="0"/>
                    <a:pt x="7780" y="0"/>
                  </a:cubicBezTo>
                  <a:cubicBezTo>
                    <a:pt x="3453" y="0"/>
                    <a:pt x="-68" y="4270"/>
                    <a:pt x="1" y="9494"/>
                  </a:cubicBezTo>
                  <a:cubicBezTo>
                    <a:pt x="70" y="14621"/>
                    <a:pt x="3626" y="18698"/>
                    <a:pt x="7907" y="18698"/>
                  </a:cubicBezTo>
                  <a:lnTo>
                    <a:pt x="16238" y="18698"/>
                  </a:lnTo>
                  <a:cubicBezTo>
                    <a:pt x="16768" y="18698"/>
                    <a:pt x="17205" y="19223"/>
                    <a:pt x="17205" y="19859"/>
                  </a:cubicBezTo>
                  <a:lnTo>
                    <a:pt x="17205" y="19859"/>
                  </a:lnTo>
                  <a:cubicBezTo>
                    <a:pt x="17205" y="21020"/>
                    <a:pt x="18379" y="21600"/>
                    <a:pt x="19058" y="20785"/>
                  </a:cubicBezTo>
                  <a:lnTo>
                    <a:pt x="21118" y="18311"/>
                  </a:lnTo>
                  <a:cubicBezTo>
                    <a:pt x="21532" y="17800"/>
                    <a:pt x="21532" y="16970"/>
                    <a:pt x="21118" y="16459"/>
                  </a:cubicBezTo>
                  <a:close/>
                </a:path>
              </a:pathLst>
            </a:custGeom>
            <a:solidFill>
              <a:schemeClr val="accent2">
                <a:lumMod val="60000"/>
                <a:lumOff val="40000"/>
              </a:schemeClr>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76" name="Circle">
              <a:extLst>
                <a:ext uri="{FF2B5EF4-FFF2-40B4-BE49-F238E27FC236}">
                  <a16:creationId xmlns:a16="http://schemas.microsoft.com/office/drawing/2014/main" id="{FF091E87-FD49-4DCF-AB28-C750C9D219D7}"/>
                </a:ext>
              </a:extLst>
            </p:cNvPr>
            <p:cNvSpPr/>
            <p:nvPr/>
          </p:nvSpPr>
          <p:spPr>
            <a:xfrm>
              <a:off x="15033421" y="8987325"/>
              <a:ext cx="1993587" cy="1993581"/>
            </a:xfrm>
            <a:prstGeom prst="ellipse">
              <a:avLst/>
            </a:prstGeom>
            <a:solidFill>
              <a:schemeClr val="accent2">
                <a:lumMod val="40000"/>
                <a:lumOff val="60000"/>
              </a:schemeClr>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77" name="Circle">
              <a:extLst>
                <a:ext uri="{FF2B5EF4-FFF2-40B4-BE49-F238E27FC236}">
                  <a16:creationId xmlns:a16="http://schemas.microsoft.com/office/drawing/2014/main" id="{0147E750-2831-4D65-8B73-CD335A9999B5}"/>
                </a:ext>
              </a:extLst>
            </p:cNvPr>
            <p:cNvSpPr/>
            <p:nvPr/>
          </p:nvSpPr>
          <p:spPr>
            <a:xfrm>
              <a:off x="15376550" y="9073107"/>
              <a:ext cx="1729370" cy="1729374"/>
            </a:xfrm>
            <a:prstGeom prst="ellipse">
              <a:avLst/>
            </a:prstGeom>
            <a:solidFill>
              <a:schemeClr val="accent2">
                <a:lumMod val="20000"/>
                <a:lumOff val="80000"/>
              </a:schemeClr>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pic>
          <p:nvPicPr>
            <p:cNvPr id="78" name="Graphic 12" descr="Handshake outline">
              <a:extLst>
                <a:ext uri="{FF2B5EF4-FFF2-40B4-BE49-F238E27FC236}">
                  <a16:creationId xmlns:a16="http://schemas.microsoft.com/office/drawing/2014/main" id="{A43F33AE-038E-41DD-854B-0F97331BA8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599667" y="9310059"/>
              <a:ext cx="1348113" cy="1348113"/>
            </a:xfrm>
            <a:prstGeom prst="rect">
              <a:avLst/>
            </a:prstGeom>
          </p:spPr>
        </p:pic>
        <p:sp>
          <p:nvSpPr>
            <p:cNvPr id="79" name="Shape">
              <a:extLst>
                <a:ext uri="{FF2B5EF4-FFF2-40B4-BE49-F238E27FC236}">
                  <a16:creationId xmlns:a16="http://schemas.microsoft.com/office/drawing/2014/main" id="{9A0FB0FE-94D1-4C73-9E37-3AD95342BEA6}"/>
                </a:ext>
              </a:extLst>
            </p:cNvPr>
            <p:cNvSpPr/>
            <p:nvPr/>
          </p:nvSpPr>
          <p:spPr>
            <a:xfrm>
              <a:off x="18146679" y="8815759"/>
              <a:ext cx="3195974" cy="2627598"/>
            </a:xfrm>
            <a:custGeom>
              <a:avLst/>
              <a:gdLst/>
              <a:ahLst/>
              <a:cxnLst>
                <a:cxn ang="0">
                  <a:pos x="wd2" y="hd2"/>
                </a:cxn>
                <a:cxn ang="5400000">
                  <a:pos x="wd2" y="hd2"/>
                </a:cxn>
                <a:cxn ang="10800000">
                  <a:pos x="wd2" y="hd2"/>
                </a:cxn>
                <a:cxn ang="16200000">
                  <a:pos x="wd2" y="hd2"/>
                </a:cxn>
              </a:cxnLst>
              <a:rect l="0" t="0" r="r" b="b"/>
              <a:pathLst>
                <a:path w="21426" h="21165" extrusionOk="0">
                  <a:moveTo>
                    <a:pt x="21106" y="16459"/>
                  </a:moveTo>
                  <a:lnTo>
                    <a:pt x="19048" y="13985"/>
                  </a:lnTo>
                  <a:cubicBezTo>
                    <a:pt x="18369" y="13170"/>
                    <a:pt x="17196" y="13750"/>
                    <a:pt x="17196" y="14911"/>
                  </a:cubicBezTo>
                  <a:lnTo>
                    <a:pt x="17196" y="14911"/>
                  </a:lnTo>
                  <a:cubicBezTo>
                    <a:pt x="17196" y="15547"/>
                    <a:pt x="16759" y="16072"/>
                    <a:pt x="16230" y="16072"/>
                  </a:cubicBezTo>
                  <a:lnTo>
                    <a:pt x="7880" y="16072"/>
                  </a:lnTo>
                  <a:cubicBezTo>
                    <a:pt x="4832" y="16072"/>
                    <a:pt x="2267" y="13184"/>
                    <a:pt x="2186" y="9522"/>
                  </a:cubicBezTo>
                  <a:cubicBezTo>
                    <a:pt x="2106" y="5749"/>
                    <a:pt x="4636" y="2653"/>
                    <a:pt x="7753" y="2626"/>
                  </a:cubicBezTo>
                  <a:cubicBezTo>
                    <a:pt x="8328" y="2626"/>
                    <a:pt x="8834" y="2101"/>
                    <a:pt x="8869" y="1423"/>
                  </a:cubicBezTo>
                  <a:cubicBezTo>
                    <a:pt x="8915" y="650"/>
                    <a:pt x="8409" y="0"/>
                    <a:pt x="7776" y="0"/>
                  </a:cubicBezTo>
                  <a:cubicBezTo>
                    <a:pt x="3451" y="0"/>
                    <a:pt x="-68" y="4270"/>
                    <a:pt x="1" y="9494"/>
                  </a:cubicBezTo>
                  <a:cubicBezTo>
                    <a:pt x="70" y="14621"/>
                    <a:pt x="3624" y="18698"/>
                    <a:pt x="7903" y="18698"/>
                  </a:cubicBezTo>
                  <a:lnTo>
                    <a:pt x="16230" y="18698"/>
                  </a:lnTo>
                  <a:cubicBezTo>
                    <a:pt x="16759" y="18698"/>
                    <a:pt x="17196" y="19223"/>
                    <a:pt x="17196" y="19859"/>
                  </a:cubicBezTo>
                  <a:lnTo>
                    <a:pt x="17196" y="19859"/>
                  </a:lnTo>
                  <a:cubicBezTo>
                    <a:pt x="17196" y="21020"/>
                    <a:pt x="18369" y="21600"/>
                    <a:pt x="19048" y="20785"/>
                  </a:cubicBezTo>
                  <a:lnTo>
                    <a:pt x="21106" y="18311"/>
                  </a:lnTo>
                  <a:cubicBezTo>
                    <a:pt x="21532" y="17800"/>
                    <a:pt x="21532" y="16970"/>
                    <a:pt x="21106" y="16459"/>
                  </a:cubicBezTo>
                  <a:close/>
                </a:path>
              </a:pathLst>
            </a:custGeom>
            <a:solidFill>
              <a:schemeClr val="accent6">
                <a:lumMod val="60000"/>
                <a:lumOff val="40000"/>
              </a:schemeClr>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80" name="Circle">
              <a:extLst>
                <a:ext uri="{FF2B5EF4-FFF2-40B4-BE49-F238E27FC236}">
                  <a16:creationId xmlns:a16="http://schemas.microsoft.com/office/drawing/2014/main" id="{960669AE-0C0F-4E7B-B626-B3D82C662A65}"/>
                </a:ext>
              </a:extLst>
            </p:cNvPr>
            <p:cNvSpPr/>
            <p:nvPr/>
          </p:nvSpPr>
          <p:spPr>
            <a:xfrm>
              <a:off x="18301087" y="8987325"/>
              <a:ext cx="1993587" cy="1993581"/>
            </a:xfrm>
            <a:prstGeom prst="ellipse">
              <a:avLst/>
            </a:prstGeom>
            <a:solidFill>
              <a:schemeClr val="accent6">
                <a:lumMod val="40000"/>
                <a:lumOff val="60000"/>
              </a:schemeClr>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81" name="Circle">
              <a:extLst>
                <a:ext uri="{FF2B5EF4-FFF2-40B4-BE49-F238E27FC236}">
                  <a16:creationId xmlns:a16="http://schemas.microsoft.com/office/drawing/2014/main" id="{B5B726D8-9381-4BAE-891A-379E2FFFE58D}"/>
                </a:ext>
              </a:extLst>
            </p:cNvPr>
            <p:cNvSpPr/>
            <p:nvPr/>
          </p:nvSpPr>
          <p:spPr>
            <a:xfrm>
              <a:off x="18661373" y="9119428"/>
              <a:ext cx="1729370" cy="1729374"/>
            </a:xfrm>
            <a:prstGeom prst="ellipse">
              <a:avLst/>
            </a:prstGeom>
            <a:solidFill>
              <a:schemeClr val="accent6">
                <a:lumMod val="20000"/>
                <a:lumOff val="80000"/>
              </a:schemeClr>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pic>
          <p:nvPicPr>
            <p:cNvPr id="82" name="Graphic 13" descr="Postit Notes outline">
              <a:extLst>
                <a:ext uri="{FF2B5EF4-FFF2-40B4-BE49-F238E27FC236}">
                  <a16:creationId xmlns:a16="http://schemas.microsoft.com/office/drawing/2014/main" id="{D9429774-230F-4550-96DD-A8497D46D2A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8859084" y="9411969"/>
              <a:ext cx="1144292" cy="1144292"/>
            </a:xfrm>
            <a:prstGeom prst="rect">
              <a:avLst/>
            </a:prstGeom>
          </p:spPr>
        </p:pic>
        <p:sp>
          <p:nvSpPr>
            <p:cNvPr id="83" name="Shape">
              <a:extLst>
                <a:ext uri="{FF2B5EF4-FFF2-40B4-BE49-F238E27FC236}">
                  <a16:creationId xmlns:a16="http://schemas.microsoft.com/office/drawing/2014/main" id="{D549C89E-455E-42E8-A548-82762B506CEA}"/>
                </a:ext>
              </a:extLst>
            </p:cNvPr>
            <p:cNvSpPr/>
            <p:nvPr/>
          </p:nvSpPr>
          <p:spPr>
            <a:xfrm>
              <a:off x="11575747" y="8815759"/>
              <a:ext cx="3195969" cy="2627598"/>
            </a:xfrm>
            <a:custGeom>
              <a:avLst/>
              <a:gdLst/>
              <a:ahLst/>
              <a:cxnLst>
                <a:cxn ang="0">
                  <a:pos x="wd2" y="hd2"/>
                </a:cxn>
                <a:cxn ang="5400000">
                  <a:pos x="wd2" y="hd2"/>
                </a:cxn>
                <a:cxn ang="10800000">
                  <a:pos x="wd2" y="hd2"/>
                </a:cxn>
                <a:cxn ang="16200000">
                  <a:pos x="wd2" y="hd2"/>
                </a:cxn>
              </a:cxnLst>
              <a:rect l="0" t="0" r="r" b="b"/>
              <a:pathLst>
                <a:path w="21426" h="21165" extrusionOk="0">
                  <a:moveTo>
                    <a:pt x="21106" y="16459"/>
                  </a:moveTo>
                  <a:lnTo>
                    <a:pt x="19048" y="13985"/>
                  </a:lnTo>
                  <a:cubicBezTo>
                    <a:pt x="18369" y="13170"/>
                    <a:pt x="17196" y="13750"/>
                    <a:pt x="17196" y="14911"/>
                  </a:cubicBezTo>
                  <a:lnTo>
                    <a:pt x="17196" y="14911"/>
                  </a:lnTo>
                  <a:cubicBezTo>
                    <a:pt x="17196" y="15547"/>
                    <a:pt x="16759" y="16072"/>
                    <a:pt x="16230" y="16072"/>
                  </a:cubicBezTo>
                  <a:lnTo>
                    <a:pt x="7880" y="16072"/>
                  </a:lnTo>
                  <a:cubicBezTo>
                    <a:pt x="4832" y="16072"/>
                    <a:pt x="2267" y="13184"/>
                    <a:pt x="2186" y="9522"/>
                  </a:cubicBezTo>
                  <a:cubicBezTo>
                    <a:pt x="2106" y="5749"/>
                    <a:pt x="4636" y="2653"/>
                    <a:pt x="7753" y="2626"/>
                  </a:cubicBezTo>
                  <a:cubicBezTo>
                    <a:pt x="8328" y="2626"/>
                    <a:pt x="8834" y="2101"/>
                    <a:pt x="8869" y="1423"/>
                  </a:cubicBezTo>
                  <a:cubicBezTo>
                    <a:pt x="8915" y="650"/>
                    <a:pt x="8409" y="0"/>
                    <a:pt x="7776" y="0"/>
                  </a:cubicBezTo>
                  <a:cubicBezTo>
                    <a:pt x="3452" y="0"/>
                    <a:pt x="-68" y="4270"/>
                    <a:pt x="1" y="9494"/>
                  </a:cubicBezTo>
                  <a:cubicBezTo>
                    <a:pt x="70" y="14621"/>
                    <a:pt x="3624" y="18698"/>
                    <a:pt x="7903" y="18698"/>
                  </a:cubicBezTo>
                  <a:lnTo>
                    <a:pt x="16230" y="18698"/>
                  </a:lnTo>
                  <a:cubicBezTo>
                    <a:pt x="16759" y="18698"/>
                    <a:pt x="17196" y="19223"/>
                    <a:pt x="17196" y="19859"/>
                  </a:cubicBezTo>
                  <a:lnTo>
                    <a:pt x="17196" y="19859"/>
                  </a:lnTo>
                  <a:cubicBezTo>
                    <a:pt x="17196" y="21020"/>
                    <a:pt x="18369" y="21600"/>
                    <a:pt x="19048" y="20785"/>
                  </a:cubicBezTo>
                  <a:lnTo>
                    <a:pt x="21106" y="18311"/>
                  </a:lnTo>
                  <a:cubicBezTo>
                    <a:pt x="21532" y="17800"/>
                    <a:pt x="21532" y="16970"/>
                    <a:pt x="21106" y="16459"/>
                  </a:cubicBezTo>
                  <a:close/>
                </a:path>
              </a:pathLst>
            </a:custGeom>
            <a:solidFill>
              <a:schemeClr val="accent1">
                <a:lumMod val="60000"/>
                <a:lumOff val="40000"/>
              </a:schemeClr>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84" name="Circle">
              <a:extLst>
                <a:ext uri="{FF2B5EF4-FFF2-40B4-BE49-F238E27FC236}">
                  <a16:creationId xmlns:a16="http://schemas.microsoft.com/office/drawing/2014/main" id="{45A97697-05F6-48BC-9BD9-FFB08AC1871C}"/>
                </a:ext>
              </a:extLst>
            </p:cNvPr>
            <p:cNvSpPr/>
            <p:nvPr/>
          </p:nvSpPr>
          <p:spPr>
            <a:xfrm>
              <a:off x="11747313" y="8987325"/>
              <a:ext cx="1993587" cy="1993581"/>
            </a:xfrm>
            <a:prstGeom prst="ellipse">
              <a:avLst/>
            </a:prstGeom>
            <a:solidFill>
              <a:schemeClr val="accent1">
                <a:lumMod val="40000"/>
                <a:lumOff val="60000"/>
              </a:schemeClr>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sp>
          <p:nvSpPr>
            <p:cNvPr id="85" name="Circle">
              <a:extLst>
                <a:ext uri="{FF2B5EF4-FFF2-40B4-BE49-F238E27FC236}">
                  <a16:creationId xmlns:a16="http://schemas.microsoft.com/office/drawing/2014/main" id="{429F7302-05A2-472F-A74D-10817B000486}"/>
                </a:ext>
              </a:extLst>
            </p:cNvPr>
            <p:cNvSpPr/>
            <p:nvPr/>
          </p:nvSpPr>
          <p:spPr>
            <a:xfrm>
              <a:off x="12090443" y="9073107"/>
              <a:ext cx="1729370" cy="1729374"/>
            </a:xfrm>
            <a:prstGeom prst="ellipse">
              <a:avLst/>
            </a:prstGeom>
            <a:solidFill>
              <a:schemeClr val="accent1">
                <a:lumMod val="20000"/>
                <a:lumOff val="80000"/>
              </a:schemeClr>
            </a:solidFill>
            <a:ln w="12700">
              <a:miter lim="400000"/>
            </a:ln>
          </p:spPr>
          <p:txBody>
            <a:bodyPr lIns="38100" tIns="38100" rIns="38100" bIns="3810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defRPr>
              </a:pPr>
              <a:endParaRPr/>
            </a:p>
          </p:txBody>
        </p:sp>
        <p:pic>
          <p:nvPicPr>
            <p:cNvPr id="86" name="Graphic 14" descr="Target Audience outline">
              <a:extLst>
                <a:ext uri="{FF2B5EF4-FFF2-40B4-BE49-F238E27FC236}">
                  <a16:creationId xmlns:a16="http://schemas.microsoft.com/office/drawing/2014/main" id="{80E06CD0-6B9E-4F4A-83FA-3E8DA6CBAA1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318713" y="9349283"/>
              <a:ext cx="1269665" cy="1269665"/>
            </a:xfrm>
            <a:prstGeom prst="rect">
              <a:avLst/>
            </a:prstGeom>
          </p:spPr>
        </p:pic>
        <p:grpSp>
          <p:nvGrpSpPr>
            <p:cNvPr id="87" name="Group 86">
              <a:extLst>
                <a:ext uri="{FF2B5EF4-FFF2-40B4-BE49-F238E27FC236}">
                  <a16:creationId xmlns:a16="http://schemas.microsoft.com/office/drawing/2014/main" id="{97640845-64CC-4183-BA40-B487C23F1AC5}"/>
                </a:ext>
              </a:extLst>
            </p:cNvPr>
            <p:cNvGrpSpPr/>
            <p:nvPr/>
          </p:nvGrpSpPr>
          <p:grpSpPr>
            <a:xfrm>
              <a:off x="18281626" y="11839687"/>
              <a:ext cx="2926080" cy="1290153"/>
              <a:chOff x="8921977" y="1466725"/>
              <a:chExt cx="2926080" cy="1290153"/>
            </a:xfrm>
          </p:grpSpPr>
          <p:sp>
            <p:nvSpPr>
              <p:cNvPr id="94" name="TextBox 20">
                <a:extLst>
                  <a:ext uri="{FF2B5EF4-FFF2-40B4-BE49-F238E27FC236}">
                    <a16:creationId xmlns:a16="http://schemas.microsoft.com/office/drawing/2014/main" id="{0F1A1063-7B2E-47DA-9B40-A8767A49C51D}"/>
                  </a:ext>
                </a:extLst>
              </p:cNvPr>
              <p:cNvSpPr txBox="1"/>
              <p:nvPr/>
            </p:nvSpPr>
            <p:spPr>
              <a:xfrm>
                <a:off x="8921977" y="1466725"/>
                <a:ext cx="2926080" cy="461665"/>
              </a:xfrm>
              <a:prstGeom prst="rect">
                <a:avLst/>
              </a:prstGeom>
              <a:noFill/>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noProof="1">
                    <a:solidFill>
                      <a:schemeClr val="accent5"/>
                    </a:solidFill>
                  </a:rPr>
                  <a:t>Lorem Ipsum</a:t>
                </a:r>
              </a:p>
            </p:txBody>
          </p:sp>
          <p:sp>
            <p:nvSpPr>
              <p:cNvPr id="95" name="TextBox 21">
                <a:extLst>
                  <a:ext uri="{FF2B5EF4-FFF2-40B4-BE49-F238E27FC236}">
                    <a16:creationId xmlns:a16="http://schemas.microsoft.com/office/drawing/2014/main" id="{94711B0C-4318-4164-8BDC-D1AE08EC32B1}"/>
                  </a:ext>
                </a:extLst>
              </p:cNvPr>
              <p:cNvSpPr txBox="1"/>
              <p:nvPr/>
            </p:nvSpPr>
            <p:spPr>
              <a:xfrm>
                <a:off x="8921977" y="1925881"/>
                <a:ext cx="2926080" cy="830997"/>
              </a:xfrm>
              <a:prstGeom prst="rect">
                <a:avLst/>
              </a:prstGeom>
              <a:noFill/>
            </p:spPr>
            <p:txBody>
              <a:bodyPr wrap="square" lIns="0" r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1200" noProof="1">
                    <a:solidFill>
                      <a:schemeClr val="tx1">
                        <a:lumMod val="65000"/>
                        <a:lumOff val="35000"/>
                      </a:schemeClr>
                    </a:solidFill>
                  </a:rPr>
                  <a:t>Lorem ipsum dolor sit amet, nibh est. A magna maecenas, quam magna nec quis, lorem nunc. Suspendisse viverra sodales mauris, cras pharetra proin egestas arcu erat dolor, at amet. </a:t>
                </a:r>
              </a:p>
            </p:txBody>
          </p:sp>
        </p:grpSp>
        <p:grpSp>
          <p:nvGrpSpPr>
            <p:cNvPr id="88" name="Group 87">
              <a:extLst>
                <a:ext uri="{FF2B5EF4-FFF2-40B4-BE49-F238E27FC236}">
                  <a16:creationId xmlns:a16="http://schemas.microsoft.com/office/drawing/2014/main" id="{2EDEC1A4-65DD-48C8-BEC5-338BD99D7E4E}"/>
                </a:ext>
              </a:extLst>
            </p:cNvPr>
            <p:cNvGrpSpPr/>
            <p:nvPr/>
          </p:nvGrpSpPr>
          <p:grpSpPr>
            <a:xfrm>
              <a:off x="11710691" y="11839687"/>
              <a:ext cx="2926080" cy="1290153"/>
              <a:chOff x="332936" y="2627766"/>
              <a:chExt cx="2926080" cy="1290153"/>
            </a:xfrm>
          </p:grpSpPr>
          <p:sp>
            <p:nvSpPr>
              <p:cNvPr id="92" name="TextBox 23">
                <a:extLst>
                  <a:ext uri="{FF2B5EF4-FFF2-40B4-BE49-F238E27FC236}">
                    <a16:creationId xmlns:a16="http://schemas.microsoft.com/office/drawing/2014/main" id="{4646EEC7-1EB8-4ACE-BF86-D0ACA31BBF4C}"/>
                  </a:ext>
                </a:extLst>
              </p:cNvPr>
              <p:cNvSpPr txBox="1"/>
              <p:nvPr/>
            </p:nvSpPr>
            <p:spPr>
              <a:xfrm>
                <a:off x="332936" y="2627766"/>
                <a:ext cx="2926080" cy="461665"/>
              </a:xfrm>
              <a:prstGeom prst="rect">
                <a:avLst/>
              </a:prstGeom>
              <a:noFill/>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noProof="1">
                    <a:solidFill>
                      <a:schemeClr val="accent3">
                        <a:lumMod val="75000"/>
                      </a:schemeClr>
                    </a:solidFill>
                  </a:rPr>
                  <a:t>Lorem Ipsum</a:t>
                </a:r>
              </a:p>
            </p:txBody>
          </p:sp>
          <p:sp>
            <p:nvSpPr>
              <p:cNvPr id="93" name="TextBox 24">
                <a:extLst>
                  <a:ext uri="{FF2B5EF4-FFF2-40B4-BE49-F238E27FC236}">
                    <a16:creationId xmlns:a16="http://schemas.microsoft.com/office/drawing/2014/main" id="{35DF7044-1158-4172-9352-CC532492422B}"/>
                  </a:ext>
                </a:extLst>
              </p:cNvPr>
              <p:cNvSpPr txBox="1"/>
              <p:nvPr/>
            </p:nvSpPr>
            <p:spPr>
              <a:xfrm>
                <a:off x="332936" y="3086922"/>
                <a:ext cx="2926080" cy="830997"/>
              </a:xfrm>
              <a:prstGeom prst="rect">
                <a:avLst/>
              </a:prstGeom>
              <a:noFill/>
            </p:spPr>
            <p:txBody>
              <a:bodyPr wrap="square" lIns="0" r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1200" noProof="1">
                    <a:solidFill>
                      <a:schemeClr val="tx1">
                        <a:lumMod val="65000"/>
                        <a:lumOff val="35000"/>
                      </a:schemeClr>
                    </a:solidFill>
                  </a:rPr>
                  <a:t>Lorem ipsum dolor sit amet, nibh est. A magna maecenas, quam magna nec quis, lorem nunc. Suspendisse viverra sodales mauris, cras pharetra proin egestas arcu erat dolor, at amet. </a:t>
                </a:r>
              </a:p>
            </p:txBody>
          </p:sp>
        </p:grpSp>
        <p:grpSp>
          <p:nvGrpSpPr>
            <p:cNvPr id="89" name="Group 88">
              <a:extLst>
                <a:ext uri="{FF2B5EF4-FFF2-40B4-BE49-F238E27FC236}">
                  <a16:creationId xmlns:a16="http://schemas.microsoft.com/office/drawing/2014/main" id="{22BB4998-B3C2-4740-A4C1-7D026575547F}"/>
                </a:ext>
              </a:extLst>
            </p:cNvPr>
            <p:cNvGrpSpPr/>
            <p:nvPr/>
          </p:nvGrpSpPr>
          <p:grpSpPr>
            <a:xfrm>
              <a:off x="14996160" y="11839687"/>
              <a:ext cx="2926080" cy="1290153"/>
              <a:chOff x="332936" y="2627766"/>
              <a:chExt cx="2926080" cy="1290153"/>
            </a:xfrm>
          </p:grpSpPr>
          <p:sp>
            <p:nvSpPr>
              <p:cNvPr id="90" name="TextBox 26">
                <a:extLst>
                  <a:ext uri="{FF2B5EF4-FFF2-40B4-BE49-F238E27FC236}">
                    <a16:creationId xmlns:a16="http://schemas.microsoft.com/office/drawing/2014/main" id="{004D124D-CEDC-49B0-B5EA-BA9641A8F76A}"/>
                  </a:ext>
                </a:extLst>
              </p:cNvPr>
              <p:cNvSpPr txBox="1"/>
              <p:nvPr/>
            </p:nvSpPr>
            <p:spPr>
              <a:xfrm>
                <a:off x="332936" y="2627766"/>
                <a:ext cx="2926080" cy="461665"/>
              </a:xfrm>
              <a:prstGeom prst="rect">
                <a:avLst/>
              </a:prstGeom>
              <a:noFill/>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noProof="1">
                    <a:solidFill>
                      <a:schemeClr val="accent2">
                        <a:lumMod val="75000"/>
                      </a:schemeClr>
                    </a:solidFill>
                  </a:rPr>
                  <a:t>Lorem Ipsum</a:t>
                </a:r>
              </a:p>
            </p:txBody>
          </p:sp>
          <p:sp>
            <p:nvSpPr>
              <p:cNvPr id="91" name="TextBox 27">
                <a:extLst>
                  <a:ext uri="{FF2B5EF4-FFF2-40B4-BE49-F238E27FC236}">
                    <a16:creationId xmlns:a16="http://schemas.microsoft.com/office/drawing/2014/main" id="{626B107D-FD88-4BFF-9AF9-F60FB1D540F4}"/>
                  </a:ext>
                </a:extLst>
              </p:cNvPr>
              <p:cNvSpPr txBox="1"/>
              <p:nvPr/>
            </p:nvSpPr>
            <p:spPr>
              <a:xfrm>
                <a:off x="332936" y="3086922"/>
                <a:ext cx="2926080" cy="830997"/>
              </a:xfrm>
              <a:prstGeom prst="rect">
                <a:avLst/>
              </a:prstGeom>
              <a:noFill/>
            </p:spPr>
            <p:txBody>
              <a:bodyPr wrap="square" lIns="0" rIns="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sz="1200" noProof="1">
                    <a:solidFill>
                      <a:schemeClr val="tx1">
                        <a:lumMod val="65000"/>
                        <a:lumOff val="35000"/>
                      </a:schemeClr>
                    </a:solidFill>
                  </a:rPr>
                  <a:t>Lorem ipsum dolor sit amet, nibh est. A magna maecenas, quam magna nec quis, lorem nunc. Suspendisse viverra sodales mauris, cras pharetra proin egestas arcu erat dolor, at amet. </a:t>
                </a:r>
              </a:p>
            </p:txBody>
          </p:sp>
        </p:grpSp>
      </p:grpSp>
    </p:spTree>
    <p:extLst>
      <p:ext uri="{BB962C8B-B14F-4D97-AF65-F5344CB8AC3E}">
        <p14:creationId xmlns:p14="http://schemas.microsoft.com/office/powerpoint/2010/main" val="8434936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6</Slides>
  <Notes>6</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Laurie Herring</dc:creator>
  <cp:revision>1</cp:revision>
  <dcterms:created xsi:type="dcterms:W3CDTF">2017-10-10T11:56:34Z</dcterms:created>
  <dcterms:modified xsi:type="dcterms:W3CDTF">2022-01-25T03:27:03Z</dcterms:modified>
</cp:coreProperties>
</file>